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haansoftxlsx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51" r:id="rId2"/>
    <p:sldMasterId id="2147483653" r:id="rId3"/>
  </p:sldMasterIdLst>
  <p:notesMasterIdLst>
    <p:notesMasterId r:id="rId38"/>
  </p:notesMasterIdLst>
  <p:handoutMasterIdLst>
    <p:handoutMasterId r:id="rId39"/>
  </p:handoutMasterIdLst>
  <p:sldIdLst>
    <p:sldId id="256" r:id="rId4"/>
    <p:sldId id="261" r:id="rId5"/>
    <p:sldId id="263" r:id="rId6"/>
    <p:sldId id="264" r:id="rId7"/>
    <p:sldId id="266" r:id="rId8"/>
    <p:sldId id="283" r:id="rId9"/>
    <p:sldId id="279" r:id="rId10"/>
    <p:sldId id="284" r:id="rId11"/>
    <p:sldId id="280" r:id="rId12"/>
    <p:sldId id="285" r:id="rId13"/>
    <p:sldId id="288" r:id="rId14"/>
    <p:sldId id="278" r:id="rId15"/>
    <p:sldId id="282" r:id="rId16"/>
    <p:sldId id="267" r:id="rId17"/>
    <p:sldId id="275" r:id="rId18"/>
    <p:sldId id="290" r:id="rId19"/>
    <p:sldId id="291" r:id="rId20"/>
    <p:sldId id="277" r:id="rId21"/>
    <p:sldId id="287" r:id="rId22"/>
    <p:sldId id="289" r:id="rId23"/>
    <p:sldId id="292" r:id="rId24"/>
    <p:sldId id="281" r:id="rId25"/>
    <p:sldId id="286" r:id="rId26"/>
    <p:sldId id="293" r:id="rId27"/>
    <p:sldId id="276" r:id="rId28"/>
    <p:sldId id="274" r:id="rId29"/>
    <p:sldId id="294" r:id="rId30"/>
    <p:sldId id="265" r:id="rId31"/>
    <p:sldId id="273" r:id="rId32"/>
    <p:sldId id="262" r:id="rId33"/>
    <p:sldId id="296" r:id="rId34"/>
    <p:sldId id="368" r:id="rId35"/>
    <p:sldId id="370" r:id="rId36"/>
    <p:sldId id="369" r:id="rId37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29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176" autoAdjust="0"/>
    <p:restoredTop sz="94061" autoAdjust="0"/>
  </p:normalViewPr>
  <p:slideViewPr>
    <p:cSldViewPr>
      <p:cViewPr varScale="1">
        <p:scale>
          <a:sx n="87" d="100"/>
          <a:sy n="87" d="100"/>
        </p:scale>
        <p:origin x="1002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3" d="100"/>
          <a:sy n="83" d="100"/>
        </p:scale>
        <p:origin x="-319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ableStyles" Target="tableStyle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4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96483951277187285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1696-46E1-8CDE-1FB00D747F6D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1696-46E1-8CDE-1FB00D747F6D}"/>
              </c:ext>
            </c:extLst>
          </c:dP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%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Sheet1!$A$2:$A$3</c15:sqref>
                        </c15:formulaRef>
                      </c:ext>
                    </c:extLst>
                    <c:strCache>
                      <c:ptCount val="2"/>
                      <c:pt idx="0">
                        <c:v>colored</c:v>
                      </c:pt>
                      <c:pt idx="1">
                        <c:v>blank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4-1696-46E1-8CDE-1FB00D747F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96483951277187285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3B0E-4F0D-B368-09C0C319F798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3B0E-4F0D-B368-09C0C319F798}"/>
              </c:ext>
            </c:extLst>
          </c:dP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%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Sheet1!$A$2:$A$3</c15:sqref>
                        </c15:formulaRef>
                      </c:ext>
                    </c:extLst>
                    <c:strCache>
                      <c:ptCount val="2"/>
                      <c:pt idx="0">
                        <c:v>colored</c:v>
                      </c:pt>
                      <c:pt idx="1">
                        <c:v>blank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4-3B0E-4F0D-B368-09C0C319F7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96483951277187285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66C1-4891-B523-71DB551A5B0A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66C1-4891-B523-71DB551A5B0A}"/>
              </c:ext>
            </c:extLst>
          </c:dP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%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Sheet1!$A$2:$A$3</c15:sqref>
                        </c15:formulaRef>
                      </c:ext>
                    </c:extLst>
                    <c:strCache>
                      <c:ptCount val="2"/>
                      <c:pt idx="0">
                        <c:v>colored</c:v>
                      </c:pt>
                      <c:pt idx="1">
                        <c:v>blank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4-66C1-4891-B523-71DB551A5B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96483951277187285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29C7-4F39-8853-BAF896382555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29C7-4F39-8853-BAF896382555}"/>
              </c:ext>
            </c:extLst>
          </c:dPt>
          <c:val>
            <c:numRef>
              <c:f>Sheet1!$B$2:$B$3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%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Sheet1!$A$2:$A$3</c15:sqref>
                        </c15:formulaRef>
                      </c:ext>
                    </c:extLst>
                    <c:strCache>
                      <c:ptCount val="2"/>
                      <c:pt idx="0">
                        <c:v>colored</c:v>
                      </c:pt>
                      <c:pt idx="1">
                        <c:v>blank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4-29C7-4F39-8853-BAF8963825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A0D974-0561-4F94-B707-428AB29B216A}" type="datetimeFigureOut">
              <a:rPr lang="ko-KR" altLang="en-US" smtClean="0"/>
              <a:pPr/>
              <a:t>2023-12-14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C1FE7E-1921-4EFD-A381-47CA5A5D26F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856664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C0B810-6FB8-4958-ACEA-EED1FE35CBDF}" type="datetimeFigureOut">
              <a:rPr lang="ko-KR" altLang="en-US" smtClean="0"/>
              <a:pPr/>
              <a:t>2023-12-14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2C2A06-9CFC-4017-A78E-791E0662E31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66483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C2A06-9CFC-4017-A78E-791E0662E31D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848992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C2A06-9CFC-4017-A78E-791E0662E31D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C2A06-9CFC-4017-A78E-791E0662E31D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548120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C2A06-9CFC-4017-A78E-791E0662E31D}" type="slidenum">
              <a:rPr lang="ko-KR" altLang="en-US" smtClean="0"/>
              <a:pPr/>
              <a:t>12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C2A06-9CFC-4017-A78E-791E0662E31D}" type="slidenum">
              <a:rPr lang="ko-KR" altLang="en-US" smtClean="0"/>
              <a:pPr/>
              <a:t>13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C2A06-9CFC-4017-A78E-791E0662E31D}" type="slidenum">
              <a:rPr lang="ko-KR" altLang="en-US" smtClean="0"/>
              <a:pPr/>
              <a:t>14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C2A06-9CFC-4017-A78E-791E0662E31D}" type="slidenum">
              <a:rPr lang="ko-KR" altLang="en-US" smtClean="0"/>
              <a:pPr/>
              <a:t>15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C2A06-9CFC-4017-A78E-791E0662E31D}" type="slidenum">
              <a:rPr lang="ko-KR" altLang="en-US" smtClean="0"/>
              <a:pPr/>
              <a:t>16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C2A06-9CFC-4017-A78E-791E0662E31D}" type="slidenum">
              <a:rPr lang="ko-KR" altLang="en-US" smtClean="0"/>
              <a:pPr/>
              <a:t>17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C2A06-9CFC-4017-A78E-791E0662E31D}" type="slidenum">
              <a:rPr lang="ko-KR" altLang="en-US" smtClean="0"/>
              <a:pPr/>
              <a:t>18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C2A06-9CFC-4017-A78E-791E0662E31D}" type="slidenum">
              <a:rPr lang="ko-KR" altLang="en-US" smtClean="0"/>
              <a:pPr/>
              <a:t>19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C2A06-9CFC-4017-A78E-791E0662E31D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C2A06-9CFC-4017-A78E-791E0662E31D}" type="slidenum">
              <a:rPr lang="ko-KR" altLang="en-US" smtClean="0"/>
              <a:pPr/>
              <a:t>20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C2A06-9CFC-4017-A78E-791E0662E31D}" type="slidenum">
              <a:rPr lang="ko-KR" altLang="en-US" smtClean="0"/>
              <a:pPr/>
              <a:t>21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C2A06-9CFC-4017-A78E-791E0662E31D}" type="slidenum">
              <a:rPr lang="ko-KR" altLang="en-US" smtClean="0"/>
              <a:pPr/>
              <a:t>22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C2A06-9CFC-4017-A78E-791E0662E31D}" type="slidenum">
              <a:rPr lang="ko-KR" altLang="en-US" smtClean="0"/>
              <a:pPr/>
              <a:t>23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C2A06-9CFC-4017-A78E-791E0662E31D}" type="slidenum">
              <a:rPr lang="ko-KR" altLang="en-US" smtClean="0"/>
              <a:pPr/>
              <a:t>24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C2A06-9CFC-4017-A78E-791E0662E31D}" type="slidenum">
              <a:rPr lang="ko-KR" altLang="en-US" smtClean="0"/>
              <a:pPr/>
              <a:t>25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C2A06-9CFC-4017-A78E-791E0662E31D}" type="slidenum">
              <a:rPr lang="ko-KR" altLang="en-US" smtClean="0"/>
              <a:pPr/>
              <a:t>26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C2A06-9CFC-4017-A78E-791E0662E31D}" type="slidenum">
              <a:rPr lang="ko-KR" altLang="en-US" smtClean="0"/>
              <a:pPr/>
              <a:t>27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C2A06-9CFC-4017-A78E-791E0662E31D}" type="slidenum">
              <a:rPr lang="ko-KR" altLang="en-US" smtClean="0"/>
              <a:pPr/>
              <a:t>28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C2A06-9CFC-4017-A78E-791E0662E31D}" type="slidenum">
              <a:rPr lang="ko-KR" altLang="en-US" smtClean="0"/>
              <a:pPr/>
              <a:t>29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C2A06-9CFC-4017-A78E-791E0662E31D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C2A06-9CFC-4017-A78E-791E0662E31D}" type="slidenum">
              <a:rPr lang="ko-KR" altLang="en-US" smtClean="0"/>
              <a:pPr/>
              <a:t>30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C2A06-9CFC-4017-A78E-791E0662E31D}" type="slidenum">
              <a:rPr lang="ko-KR" altLang="en-US" smtClean="0"/>
              <a:pPr/>
              <a:t>31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6BA002-EE9D-4AAD-95D8-611292D92FD3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5596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6BA002-EE9D-4AAD-95D8-611292D92FD3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09308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6BA002-EE9D-4AAD-95D8-611292D92FD3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9435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C2A06-9CFC-4017-A78E-791E0662E31D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C2A06-9CFC-4017-A78E-791E0662E31D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C2A06-9CFC-4017-A78E-791E0662E31D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C2A06-9CFC-4017-A78E-791E0662E31D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54780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C2A06-9CFC-4017-A78E-791E0662E31D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C2A06-9CFC-4017-A78E-791E0662E31D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gradFill flip="none" rotWithShape="1">
          <a:gsLst>
            <a:gs pos="0">
              <a:schemeClr val="bg1"/>
            </a:gs>
            <a:gs pos="100000">
              <a:schemeClr val="bg1">
                <a:lumMod val="9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291830"/>
            <a:ext cx="9144000" cy="56844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Your Presentation Name Here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3856846"/>
            <a:ext cx="9144000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</a:t>
            </a:r>
          </a:p>
          <a:p>
            <a:pPr lvl="0"/>
            <a:r>
              <a:rPr lang="en-US" altLang="ko-KR" dirty="0"/>
              <a:t>of your subtitle Here</a:t>
            </a:r>
          </a:p>
        </p:txBody>
      </p:sp>
      <p:pic>
        <p:nvPicPr>
          <p:cNvPr id="1026" name="Picture 2" descr="E:\002-KIMS BUSINESS\007-02-Fullslidesppt-Contents\20161216\Stethoscope as symbol of medicine PowerPoint Templates\main-item-0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570538"/>
            <a:ext cx="3024336" cy="224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2736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8"/>
            <a:ext cx="7344816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4" name="Picture 2" descr="E:\002-KIMS BUSINESS\007-02-Fullslidesppt-Contents\20161216\Stethoscope as symbol of medicine PowerPoint Templates\main-item-01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5373" y="123478"/>
            <a:ext cx="983526" cy="72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 userDrawn="1"/>
        </p:nvCxnSpPr>
        <p:spPr>
          <a:xfrm>
            <a:off x="-6032" y="817270"/>
            <a:ext cx="7674376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83568" y="1131590"/>
            <a:ext cx="1728192" cy="18722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2699792" y="1131590"/>
            <a:ext cx="1728192" cy="18722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716016" y="1131590"/>
            <a:ext cx="1728192" cy="18722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732240" y="1131590"/>
            <a:ext cx="1728192" cy="18722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16735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07504" y="3075806"/>
            <a:ext cx="2808312" cy="136840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8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5336" y="925101"/>
            <a:ext cx="3168352" cy="3836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662184" y="1061419"/>
            <a:ext cx="1827251" cy="282254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253349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880" y="1497141"/>
            <a:ext cx="2808312" cy="3400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755527" y="1635289"/>
            <a:ext cx="1619609" cy="25017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1964472" y="1635289"/>
            <a:ext cx="1619609" cy="25017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249617" y="1635289"/>
            <a:ext cx="1619609" cy="25017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5564872" y="1635289"/>
            <a:ext cx="1619609" cy="25017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7288872" y="1635289"/>
            <a:ext cx="1619609" cy="25017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A7341551-4697-41C7-A352-EF717005841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8"/>
            <a:ext cx="7344816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14" name="Picture 2" descr="E:\002-KIMS BUSINESS\007-02-Fullslidesppt-Contents\20161216\Stethoscope as symbol of medicine PowerPoint Templates\main-item-01.png">
            <a:extLst>
              <a:ext uri="{FF2B5EF4-FFF2-40B4-BE49-F238E27FC236}">
                <a16:creationId xmlns:a16="http://schemas.microsoft.com/office/drawing/2014/main" id="{704696FB-5704-44BE-A7C4-3766EFA77A6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5373" y="123478"/>
            <a:ext cx="983526" cy="72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Connector 4">
            <a:extLst>
              <a:ext uri="{FF2B5EF4-FFF2-40B4-BE49-F238E27FC236}">
                <a16:creationId xmlns:a16="http://schemas.microsoft.com/office/drawing/2014/main" id="{112562F3-7C1E-4A0C-96A9-C0EE72521397}"/>
              </a:ext>
            </a:extLst>
          </p:cNvPr>
          <p:cNvCxnSpPr/>
          <p:nvPr userDrawn="1"/>
        </p:nvCxnSpPr>
        <p:spPr>
          <a:xfrm>
            <a:off x="-6032" y="817270"/>
            <a:ext cx="7674376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8669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ullppt\005-PNG이미지\모니터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280200"/>
            <a:ext cx="3600400" cy="3589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932040" y="1408807"/>
            <a:ext cx="3312368" cy="23258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3697A31B-4C32-45F0-9980-3B5F2D5511D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8"/>
            <a:ext cx="7344816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8" name="Picture 2" descr="E:\002-KIMS BUSINESS\007-02-Fullslidesppt-Contents\20161216\Stethoscope as symbol of medicine PowerPoint Templates\main-item-01.png">
            <a:extLst>
              <a:ext uri="{FF2B5EF4-FFF2-40B4-BE49-F238E27FC236}">
                <a16:creationId xmlns:a16="http://schemas.microsoft.com/office/drawing/2014/main" id="{2B3A4CC3-A1A4-42DB-A940-EBD20187FA2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5373" y="123478"/>
            <a:ext cx="983526" cy="72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4">
            <a:extLst>
              <a:ext uri="{FF2B5EF4-FFF2-40B4-BE49-F238E27FC236}">
                <a16:creationId xmlns:a16="http://schemas.microsoft.com/office/drawing/2014/main" id="{1A83409A-F47A-4922-AEBE-AE222BBF71BF}"/>
              </a:ext>
            </a:extLst>
          </p:cNvPr>
          <p:cNvCxnSpPr/>
          <p:nvPr userDrawn="1"/>
        </p:nvCxnSpPr>
        <p:spPr>
          <a:xfrm>
            <a:off x="-6032" y="817270"/>
            <a:ext cx="7674376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02331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619672" y="3939902"/>
            <a:ext cx="2952328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0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</a:t>
            </a:r>
          </a:p>
        </p:txBody>
      </p:sp>
      <p:pic>
        <p:nvPicPr>
          <p:cNvPr id="4" name="Picture 2" descr="E:\002-KIMS BUSINESS\007-02-Fullslidesppt-Contents\20161216\Stethoscope as symbol of medicine PowerPoint Templates\main-item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06" y="3947522"/>
            <a:ext cx="776169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539552" y="3723878"/>
            <a:ext cx="8064896" cy="100811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39552" y="0"/>
            <a:ext cx="8064896" cy="33638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098223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843808" y="0"/>
            <a:ext cx="3456384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664610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4575733" y="0"/>
            <a:ext cx="2286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6858000" y="698778"/>
            <a:ext cx="2286000" cy="18722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575733" y="2578606"/>
            <a:ext cx="2286000" cy="18722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289428" y="699542"/>
            <a:ext cx="2286000" cy="18722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0" y="2579370"/>
            <a:ext cx="2286000" cy="18722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883809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547664" y="406569"/>
            <a:ext cx="5004048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STYLE</a:t>
            </a:r>
          </a:p>
        </p:txBody>
      </p:sp>
      <p:pic>
        <p:nvPicPr>
          <p:cNvPr id="5" name="Picture 2" descr="E:\002-KIMS BUSINESS\007-02-Fullslidesppt-Contents\20161216\Stethoscope as symbol of medicine PowerPoint Templates\main-item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16" y="329620"/>
            <a:ext cx="983526" cy="72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2931790"/>
            <a:ext cx="9144000" cy="22117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strike="sngStrik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059274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051720" y="0"/>
            <a:ext cx="2286000" cy="278777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572000" y="2571750"/>
            <a:ext cx="4572000" cy="25717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pic>
        <p:nvPicPr>
          <p:cNvPr id="7" name="Picture 2" descr="E:\002-KIMS BUSINESS\007-02-Fullslidesppt-Contents\20161216\Stethoscope as symbol of medicine PowerPoint Templates\main-item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798" y="1561376"/>
            <a:ext cx="983526" cy="72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9661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92609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3703784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987824" y="0"/>
            <a:ext cx="3168352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363838"/>
            <a:ext cx="9144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393990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Picture 2" descr="E:\002-KIMS BUSINESS\007-02-Fullslidesppt-Contents\20161216\Stethoscope as symbol of medicine PowerPoint Templates\main-item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013222"/>
            <a:ext cx="2016224" cy="1496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24771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2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11" name="Rounded Rectangle 10"/>
          <p:cNvSpPr/>
          <p:nvPr userDrawn="1"/>
        </p:nvSpPr>
        <p:spPr>
          <a:xfrm>
            <a:off x="354008" y="1131589"/>
            <a:ext cx="2849840" cy="364917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Rounded Rectangle 16"/>
          <p:cNvSpPr/>
          <p:nvPr userDrawn="1"/>
        </p:nvSpPr>
        <p:spPr>
          <a:xfrm>
            <a:off x="531932" y="1347500"/>
            <a:ext cx="108520" cy="3240473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8" name="Half Frame 17"/>
          <p:cNvSpPr/>
          <p:nvPr userDrawn="1"/>
        </p:nvSpPr>
        <p:spPr>
          <a:xfrm rot="5400000">
            <a:off x="2592642" y="1238201"/>
            <a:ext cx="502331" cy="50233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1822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F6879E5-6761-1A98-5F22-0ECF902CEF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8916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419872" y="1893198"/>
            <a:ext cx="5724128" cy="13681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707904" y="2139702"/>
            <a:ext cx="5436096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707904" y="2715766"/>
            <a:ext cx="5436096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4" name="Picture 2" descr="E:\002-KIMS BUSINESS\007-02-Fullslidesppt-Contents\20161216\Stethoscope as symbol of medicine PowerPoint Templates\main-item-0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824" y="1745754"/>
            <a:ext cx="2231488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0" y="1902008"/>
            <a:ext cx="467544" cy="13681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38235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5712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8"/>
            <a:ext cx="7344816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4" name="Picture 2" descr="E:\002-KIMS BUSINESS\007-02-Fullslidesppt-Contents\20161216\Stethoscope as symbol of medicine PowerPoint Templates\main-item-01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5373" y="123478"/>
            <a:ext cx="983526" cy="72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 userDrawn="1"/>
        </p:nvCxnSpPr>
        <p:spPr>
          <a:xfrm>
            <a:off x="-6032" y="817270"/>
            <a:ext cx="7674376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4638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2915816" y="0"/>
            <a:ext cx="6228184" cy="51435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87013D31-6B1B-457D-A2E1-324A15BA2C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504" y="2715766"/>
            <a:ext cx="2808312" cy="208848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584997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203848" y="0"/>
            <a:ext cx="5940152" cy="5143500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419872" y="123478"/>
            <a:ext cx="5544616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670273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8"/>
            <a:ext cx="7344816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4" name="Picture 2" descr="E:\002-KIMS BUSINESS\007-02-Fullslidesppt-Contents\20161216\Stethoscope as symbol of medicine PowerPoint Templates\main-item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5373" y="123478"/>
            <a:ext cx="983526" cy="72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 userDrawn="1"/>
        </p:nvCxnSpPr>
        <p:spPr>
          <a:xfrm>
            <a:off x="-6032" y="817270"/>
            <a:ext cx="7674376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8360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6032" y="0"/>
            <a:ext cx="1841728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051720" y="123478"/>
            <a:ext cx="6912768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4" name="Picture 2" descr="E:\002-KIMS BUSINESS\007-02-Fullslidesppt-Contents\20161216\Stethoscope as symbol of medicine PowerPoint Templates\main-item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000" y="3867894"/>
            <a:ext cx="1265664" cy="939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5666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8"/>
            <a:ext cx="7344816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4" name="Picture 2" descr="E:\002-KIMS BUSINESS\007-02-Fullslidesppt-Contents\20161216\Stethoscope as symbol of medicine PowerPoint Templates\main-item-01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5373" y="123478"/>
            <a:ext cx="983526" cy="72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 userDrawn="1"/>
        </p:nvCxnSpPr>
        <p:spPr>
          <a:xfrm>
            <a:off x="-6032" y="817270"/>
            <a:ext cx="7674376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1723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668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55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2" r:id="rId2"/>
    <p:sldLayoutId id="2147483666" r:id="rId3"/>
    <p:sldLayoutId id="2147483667" r:id="rId4"/>
    <p:sldLayoutId id="2147483661" r:id="rId5"/>
    <p:sldLayoutId id="2147483660" r:id="rId6"/>
    <p:sldLayoutId id="2147483664" r:id="rId7"/>
    <p:sldLayoutId id="2147483677" r:id="rId8"/>
    <p:sldLayoutId id="2147483678" r:id="rId9"/>
    <p:sldLayoutId id="2147483669" r:id="rId10"/>
    <p:sldLayoutId id="2147483670" r:id="rId11"/>
    <p:sldLayoutId id="2147483679" r:id="rId12"/>
    <p:sldLayoutId id="2147483672" r:id="rId13"/>
    <p:sldLayoutId id="2147483673" r:id="rId14"/>
    <p:sldLayoutId id="2147483674" r:id="rId15"/>
    <p:sldLayoutId id="2147483675" r:id="rId16"/>
    <p:sldLayoutId id="2147483680" r:id="rId17"/>
    <p:sldLayoutId id="2147483656" r:id="rId18"/>
    <p:sldLayoutId id="2147483681" r:id="rId19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71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a-IR" altLang="ko-KR" b="1" dirty="0">
                <a:latin typeface="Arial Rounded MT Bold" panose="020F0704030504030204" pitchFamily="34" charset="0"/>
                <a:ea typeface="맑은 고딕" pitchFamily="50" charset="-127"/>
                <a:cs typeface="B Nazanin" panose="00000700000000000000" pitchFamily="2" charset="-78"/>
              </a:rPr>
              <a:t>تم : نماد بیمارستان</a:t>
            </a:r>
            <a:endParaRPr lang="en-US" altLang="ko-KR" b="1" dirty="0">
              <a:latin typeface="Arial Rounded MT Bold" panose="020F0704030504030204" pitchFamily="34" charset="0"/>
              <a:cs typeface="B Nazanin" panose="00000700000000000000" pitchFamily="2" charset="-78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-148" y="3900089"/>
            <a:ext cx="9144000" cy="432048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fa-IR" altLang="ko-KR" b="1" dirty="0">
                <a:latin typeface="Arial Rounded MT Bold" panose="020F0704030504030204" pitchFamily="34" charset="0"/>
                <a:cs typeface="B Nazanin" panose="00000700000000000000" pitchFamily="2" charset="-78"/>
              </a:rPr>
              <a:t>عنوان فرعی ارائه خود را وارد کنید</a:t>
            </a:r>
            <a:endParaRPr lang="en-US" altLang="ko-KR" dirty="0">
              <a:latin typeface="Arial Rounded MT Bold" panose="020F0704030504030204" pitchFamily="34" charset="0"/>
              <a:cs typeface="B Nazanin" panose="00000700000000000000" pitchFamily="2" charset="-78"/>
            </a:endParaRPr>
          </a:p>
        </p:txBody>
      </p:sp>
      <p:sp>
        <p:nvSpPr>
          <p:cNvPr id="2" name="Rounded Rectangle 10">
            <a:extLst>
              <a:ext uri="{FF2B5EF4-FFF2-40B4-BE49-F238E27FC236}">
                <a16:creationId xmlns:a16="http://schemas.microsoft.com/office/drawing/2014/main" id="{AC2E30D3-2B22-8B9F-1E8C-35B1C7F89CE2}"/>
              </a:ext>
            </a:extLst>
          </p:cNvPr>
          <p:cNvSpPr/>
          <p:nvPr/>
        </p:nvSpPr>
        <p:spPr>
          <a:xfrm>
            <a:off x="6949195" y="267494"/>
            <a:ext cx="1826517" cy="448882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  <a:cs typeface="B Nazanin" panose="00000700000000000000" pitchFamily="2" charset="-7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CC6827-E8A7-3239-2428-03BDC1C64F10}"/>
              </a:ext>
            </a:extLst>
          </p:cNvPr>
          <p:cNvSpPr txBox="1"/>
          <p:nvPr/>
        </p:nvSpPr>
        <p:spPr>
          <a:xfrm>
            <a:off x="6949194" y="270739"/>
            <a:ext cx="1826517" cy="41056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>
            <a:spAutoFit/>
          </a:bodyPr>
          <a:lstStyle/>
          <a:p>
            <a:pPr algn="r" rtl="1"/>
            <a:r>
              <a:rPr lang="en-US" altLang="ko-KR" sz="2000" b="1" dirty="0">
                <a:cs typeface="B Nazanin" panose="00000700000000000000" pitchFamily="2" charset="-78"/>
              </a:rPr>
              <a:t>20begir.com</a:t>
            </a:r>
            <a:endParaRPr lang="ko-KR" altLang="en-US" sz="2000" b="1" dirty="0">
              <a:cs typeface="B Nazanin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71841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3071816"/>
            <a:ext cx="3434234" cy="1936787"/>
          </a:xfrm>
        </p:spPr>
        <p:txBody>
          <a:bodyPr/>
          <a:lstStyle/>
          <a:p>
            <a:pPr algn="ctr" rtl="1"/>
            <a:r>
              <a:rPr lang="fa-IR" altLang="ko-KR" dirty="0">
                <a:solidFill>
                  <a:schemeClr val="accent1"/>
                </a:solidFill>
                <a:cs typeface="B Nazanin" pitchFamily="2" charset="-78"/>
              </a:rPr>
              <a:t>نمونه کارهای</a:t>
            </a:r>
          </a:p>
          <a:p>
            <a:pPr algn="ctr" rtl="1"/>
            <a:r>
              <a:rPr lang="fa-IR" altLang="ko-KR" dirty="0">
                <a:solidFill>
                  <a:schemeClr val="accent1"/>
                </a:solidFill>
                <a:cs typeface="B Nazanin" pitchFamily="2" charset="-78"/>
              </a:rPr>
              <a:t>ارائه</a:t>
            </a:r>
          </a:p>
          <a:p>
            <a:pPr algn="ctr" rtl="1"/>
            <a:r>
              <a:rPr lang="fa-IR" altLang="ko-KR" dirty="0">
                <a:solidFill>
                  <a:schemeClr val="accent1"/>
                </a:solidFill>
                <a:cs typeface="B Nazanin" pitchFamily="2" charset="-78"/>
              </a:rPr>
              <a:t>طراحی شده</a:t>
            </a:r>
            <a:endParaRPr lang="ko-KR" altLang="en-US" dirty="0">
              <a:cs typeface="B Nazanin" pitchFamily="2" charset="-78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494128" y="854606"/>
            <a:ext cx="2110320" cy="863358"/>
            <a:chOff x="803640" y="3362835"/>
            <a:chExt cx="2059657" cy="863358"/>
          </a:xfrm>
        </p:grpSpPr>
        <p:sp>
          <p:nvSpPr>
            <p:cNvPr id="6" name="TextBox 5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itchFamily="2" charset="-78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itchFamily="2" charset="-78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494128" y="2238791"/>
            <a:ext cx="2110320" cy="863358"/>
            <a:chOff x="803640" y="3362835"/>
            <a:chExt cx="2059657" cy="863358"/>
          </a:xfrm>
        </p:grpSpPr>
        <p:sp>
          <p:nvSpPr>
            <p:cNvPr id="9" name="TextBox 8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itchFamily="2" charset="-78"/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itchFamily="2" charset="-78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itchFamily="2" charset="-78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494128" y="3590910"/>
            <a:ext cx="2110320" cy="863358"/>
            <a:chOff x="803640" y="3362835"/>
            <a:chExt cx="2059657" cy="863358"/>
          </a:xfrm>
        </p:grpSpPr>
        <p:sp>
          <p:nvSpPr>
            <p:cNvPr id="12" name="TextBox 11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itchFamily="2" charset="-78"/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itchFamily="2" charset="-78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itchFamily="2" charset="-78"/>
              </a:endParaRPr>
            </a:p>
          </p:txBody>
        </p:sp>
      </p:grpSp>
      <p:sp>
        <p:nvSpPr>
          <p:cNvPr id="14" name="Oval 13"/>
          <p:cNvSpPr/>
          <p:nvPr/>
        </p:nvSpPr>
        <p:spPr>
          <a:xfrm>
            <a:off x="5886836" y="3687574"/>
            <a:ext cx="485364" cy="48536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 rtl="1"/>
            <a:endParaRPr lang="ko-KR" altLang="en-US">
              <a:cs typeface="B Nazanin" pitchFamily="2" charset="-78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886836" y="951270"/>
            <a:ext cx="485364" cy="48536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 rtl="1"/>
            <a:endParaRPr lang="ko-KR" altLang="en-US">
              <a:cs typeface="B Nazanin" pitchFamily="2" charset="-78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5886836" y="2319422"/>
            <a:ext cx="485364" cy="4853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 rtl="1"/>
            <a:endParaRPr lang="ko-KR" altLang="en-US">
              <a:cs typeface="B Nazanin" pitchFamily="2" charset="-78"/>
            </a:endParaRPr>
          </a:p>
        </p:txBody>
      </p:sp>
      <p:sp>
        <p:nvSpPr>
          <p:cNvPr id="20" name="Teardrop 9"/>
          <p:cNvSpPr/>
          <p:nvPr/>
        </p:nvSpPr>
        <p:spPr>
          <a:xfrm rot="18900000">
            <a:off x="5978453" y="2436842"/>
            <a:ext cx="316141" cy="269818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ko-KR" altLang="en-US">
              <a:cs typeface="B Nazanin" pitchFamily="2" charset="-78"/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5923244" y="1081143"/>
            <a:ext cx="412547" cy="308282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ko-KR" altLang="en-US">
              <a:cs typeface="B Nazanin" pitchFamily="2" charset="-78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6008301" y="3779362"/>
            <a:ext cx="223381" cy="279503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ko-KR" altLang="en-US">
              <a:cs typeface="B Nazanin" pitchFamily="2" charset="-78"/>
            </a:endParaRPr>
          </a:p>
        </p:txBody>
      </p:sp>
      <p:sp>
        <p:nvSpPr>
          <p:cNvPr id="4" name="그림 개체 틀 3">
            <a:extLst>
              <a:ext uri="{FF2B5EF4-FFF2-40B4-BE49-F238E27FC236}">
                <a16:creationId xmlns:a16="http://schemas.microsoft.com/office/drawing/2014/main" id="{23752113-8752-46CA-8F27-AFFA7ACD0C5A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112447264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r" rtl="1"/>
            <a:r>
              <a:rPr lang="fa-IR" altLang="ko-KR" dirty="0">
                <a:solidFill>
                  <a:schemeClr val="accent1"/>
                </a:solidFill>
                <a:cs typeface="B Nazanin" pitchFamily="2" charset="-78"/>
              </a:rPr>
              <a:t>سبک اینفوگرافیک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cs typeface="B Nazanin" pitchFamily="2" charset="-78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977276" y="1370701"/>
            <a:ext cx="1218708" cy="3209776"/>
            <a:chOff x="3962646" y="966862"/>
            <a:chExt cx="1218708" cy="3209776"/>
          </a:xfrm>
        </p:grpSpPr>
        <p:sp>
          <p:nvSpPr>
            <p:cNvPr id="6" name="Round Same Side Corner Rectangle 8"/>
            <p:cNvSpPr/>
            <p:nvPr/>
          </p:nvSpPr>
          <p:spPr>
            <a:xfrm>
              <a:off x="3962646" y="966862"/>
              <a:ext cx="609354" cy="3209776"/>
            </a:xfrm>
            <a:custGeom>
              <a:avLst/>
              <a:gdLst/>
              <a:ahLst/>
              <a:cxnLst/>
              <a:rect l="l" t="t" r="r" b="b"/>
              <a:pathLst>
                <a:path w="609354" h="3209776">
                  <a:moveTo>
                    <a:pt x="229221" y="614153"/>
                  </a:moveTo>
                  <a:lnTo>
                    <a:pt x="609354" y="614153"/>
                  </a:lnTo>
                  <a:lnTo>
                    <a:pt x="609354" y="1885666"/>
                  </a:lnTo>
                  <a:lnTo>
                    <a:pt x="559426" y="1885666"/>
                  </a:lnTo>
                  <a:lnTo>
                    <a:pt x="559426" y="3062527"/>
                  </a:lnTo>
                  <a:cubicBezTo>
                    <a:pt x="559426" y="3143851"/>
                    <a:pt x="493500" y="3209776"/>
                    <a:pt x="412177" y="3209776"/>
                  </a:cubicBezTo>
                  <a:cubicBezTo>
                    <a:pt x="330854" y="3209776"/>
                    <a:pt x="264928" y="3143851"/>
                    <a:pt x="264928" y="3062527"/>
                  </a:cubicBezTo>
                  <a:cubicBezTo>
                    <a:pt x="266846" y="2420899"/>
                    <a:pt x="268764" y="1779271"/>
                    <a:pt x="270682" y="1137642"/>
                  </a:cubicBezTo>
                  <a:lnTo>
                    <a:pt x="235625" y="1137642"/>
                  </a:lnTo>
                  <a:lnTo>
                    <a:pt x="235625" y="1688372"/>
                  </a:lnTo>
                  <a:cubicBezTo>
                    <a:pt x="235625" y="1753438"/>
                    <a:pt x="182879" y="1806185"/>
                    <a:pt x="117813" y="1806185"/>
                  </a:cubicBezTo>
                  <a:cubicBezTo>
                    <a:pt x="52747" y="1806185"/>
                    <a:pt x="1" y="1753438"/>
                    <a:pt x="1" y="1688372"/>
                  </a:cubicBezTo>
                  <a:lnTo>
                    <a:pt x="1" y="1137642"/>
                  </a:lnTo>
                  <a:lnTo>
                    <a:pt x="0" y="1137642"/>
                  </a:lnTo>
                  <a:lnTo>
                    <a:pt x="0" y="843374"/>
                  </a:lnTo>
                  <a:cubicBezTo>
                    <a:pt x="0" y="716779"/>
                    <a:pt x="102626" y="614153"/>
                    <a:pt x="229221" y="614153"/>
                  </a:cubicBezTo>
                  <a:close/>
                  <a:moveTo>
                    <a:pt x="609354" y="0"/>
                  </a:moveTo>
                  <a:lnTo>
                    <a:pt x="609354" y="551874"/>
                  </a:lnTo>
                  <a:cubicBezTo>
                    <a:pt x="456958" y="551873"/>
                    <a:pt x="333418" y="428333"/>
                    <a:pt x="333418" y="275937"/>
                  </a:cubicBezTo>
                  <a:cubicBezTo>
                    <a:pt x="333418" y="123541"/>
                    <a:pt x="456958" y="0"/>
                    <a:pt x="609354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>
                <a:cs typeface="B Nazanin" pitchFamily="2" charset="-78"/>
              </a:endParaRPr>
            </a:p>
          </p:txBody>
        </p:sp>
        <p:sp>
          <p:nvSpPr>
            <p:cNvPr id="7" name="Round Same Side Corner Rectangle 8"/>
            <p:cNvSpPr/>
            <p:nvPr/>
          </p:nvSpPr>
          <p:spPr>
            <a:xfrm flipH="1">
              <a:off x="4572000" y="966862"/>
              <a:ext cx="609354" cy="3209776"/>
            </a:xfrm>
            <a:custGeom>
              <a:avLst/>
              <a:gdLst/>
              <a:ahLst/>
              <a:cxnLst/>
              <a:rect l="l" t="t" r="r" b="b"/>
              <a:pathLst>
                <a:path w="609354" h="3209776">
                  <a:moveTo>
                    <a:pt x="229221" y="614153"/>
                  </a:moveTo>
                  <a:lnTo>
                    <a:pt x="609354" y="614153"/>
                  </a:lnTo>
                  <a:lnTo>
                    <a:pt x="609354" y="1885666"/>
                  </a:lnTo>
                  <a:lnTo>
                    <a:pt x="559426" y="1885666"/>
                  </a:lnTo>
                  <a:lnTo>
                    <a:pt x="559426" y="3062527"/>
                  </a:lnTo>
                  <a:cubicBezTo>
                    <a:pt x="559426" y="3143851"/>
                    <a:pt x="493500" y="3209776"/>
                    <a:pt x="412177" y="3209776"/>
                  </a:cubicBezTo>
                  <a:cubicBezTo>
                    <a:pt x="330854" y="3209776"/>
                    <a:pt x="264928" y="3143851"/>
                    <a:pt x="264928" y="3062527"/>
                  </a:cubicBezTo>
                  <a:cubicBezTo>
                    <a:pt x="266846" y="2420899"/>
                    <a:pt x="268764" y="1779271"/>
                    <a:pt x="270682" y="1137642"/>
                  </a:cubicBezTo>
                  <a:lnTo>
                    <a:pt x="235625" y="1137642"/>
                  </a:lnTo>
                  <a:lnTo>
                    <a:pt x="235625" y="1688372"/>
                  </a:lnTo>
                  <a:cubicBezTo>
                    <a:pt x="235625" y="1753438"/>
                    <a:pt x="182879" y="1806185"/>
                    <a:pt x="117813" y="1806185"/>
                  </a:cubicBezTo>
                  <a:cubicBezTo>
                    <a:pt x="52747" y="1806185"/>
                    <a:pt x="1" y="1753438"/>
                    <a:pt x="1" y="1688372"/>
                  </a:cubicBezTo>
                  <a:lnTo>
                    <a:pt x="1" y="1137642"/>
                  </a:lnTo>
                  <a:lnTo>
                    <a:pt x="0" y="1137642"/>
                  </a:lnTo>
                  <a:lnTo>
                    <a:pt x="0" y="843374"/>
                  </a:lnTo>
                  <a:cubicBezTo>
                    <a:pt x="0" y="716779"/>
                    <a:pt x="102626" y="614153"/>
                    <a:pt x="229221" y="614153"/>
                  </a:cubicBezTo>
                  <a:close/>
                  <a:moveTo>
                    <a:pt x="609354" y="0"/>
                  </a:moveTo>
                  <a:lnTo>
                    <a:pt x="609354" y="551874"/>
                  </a:lnTo>
                  <a:cubicBezTo>
                    <a:pt x="456958" y="551873"/>
                    <a:pt x="333418" y="428333"/>
                    <a:pt x="333418" y="275937"/>
                  </a:cubicBezTo>
                  <a:cubicBezTo>
                    <a:pt x="333418" y="123541"/>
                    <a:pt x="456958" y="0"/>
                    <a:pt x="6093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>
                <a:cs typeface="B Nazanin" pitchFamily="2" charset="-78"/>
              </a:endParaRPr>
            </a:p>
          </p:txBody>
        </p:sp>
      </p:grpSp>
      <p:sp>
        <p:nvSpPr>
          <p:cNvPr id="8" name="Oval 7"/>
          <p:cNvSpPr/>
          <p:nvPr/>
        </p:nvSpPr>
        <p:spPr>
          <a:xfrm>
            <a:off x="6004373" y="1277427"/>
            <a:ext cx="648072" cy="64807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>
              <a:cs typeface="B Nazanin" pitchFamily="2" charset="-78"/>
            </a:endParaRPr>
          </a:p>
        </p:txBody>
      </p:sp>
      <p:sp>
        <p:nvSpPr>
          <p:cNvPr id="9" name="Oval 8"/>
          <p:cNvSpPr/>
          <p:nvPr/>
        </p:nvSpPr>
        <p:spPr>
          <a:xfrm>
            <a:off x="6004373" y="2018773"/>
            <a:ext cx="648072" cy="648072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>
              <a:cs typeface="B Nazanin" pitchFamily="2" charset="-78"/>
            </a:endParaRPr>
          </a:p>
        </p:txBody>
      </p:sp>
      <p:cxnSp>
        <p:nvCxnSpPr>
          <p:cNvPr id="12" name="Straight Arrow Connector 11"/>
          <p:cNvCxnSpPr>
            <a:stCxn id="8" idx="2"/>
          </p:cNvCxnSpPr>
          <p:nvPr/>
        </p:nvCxnSpPr>
        <p:spPr>
          <a:xfrm flipH="1">
            <a:off x="4514623" y="1601463"/>
            <a:ext cx="1489750" cy="15388"/>
          </a:xfrm>
          <a:prstGeom prst="straightConnector1">
            <a:avLst/>
          </a:prstGeom>
          <a:ln w="25400">
            <a:solidFill>
              <a:schemeClr val="accent1"/>
            </a:solidFill>
            <a:prstDash val="sysDot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9" idx="2"/>
          </p:cNvCxnSpPr>
          <p:nvPr/>
        </p:nvCxnSpPr>
        <p:spPr>
          <a:xfrm flipH="1">
            <a:off x="4730647" y="2342809"/>
            <a:ext cx="1273726" cy="0"/>
          </a:xfrm>
          <a:prstGeom prst="straightConnector1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prstDash val="sysDot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795190" y="1462963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itchFamily="2" charset="-78"/>
              </a:rPr>
              <a:t>نوشته ی شما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B Nazanin" pitchFamily="2" charset="-7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07579" y="2204308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itchFamily="2" charset="-78"/>
              </a:rPr>
              <a:t>نوشته ی شما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B Nazanin" pitchFamily="2" charset="-7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10766" y="2810860"/>
            <a:ext cx="2808311" cy="2008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itchFamily="2" charset="-78"/>
              </a:rPr>
              <a:t>ارائه پاورپوینت مدرنی را دریافت کنید که به زیبایی طراحی شده است. آسان برای تغییر رنگ، عکس و متن. شما به سادگی می توانید مخاطبان خود را تحت تاثیر قرار دهید و به ارائه های خود جذابیت و زیبایی بی نظیری اضافه کنید. ارائه پاورپوینت مدرنی را دریافت کنید که به زیبایی طراحی شده است. آسان برای تغییر رنگ، عکس و متن.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B Nazanin" pitchFamily="2" charset="-7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6190" y="1264402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itchFamily="2" charset="-78"/>
              </a:rPr>
              <a:t>ارائه پاورپوینت مدرن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B Nazanin" pitchFamily="2" charset="-78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26189" y="2068585"/>
            <a:ext cx="2725657" cy="1196520"/>
          </a:xfrm>
          <a:prstGeom prst="roundRect">
            <a:avLst>
              <a:gd name="adj" fmla="val 12448"/>
            </a:avLst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>
              <a:cs typeface="B Nazanin" pitchFamily="2" charset="-78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36836" y="3446204"/>
            <a:ext cx="2725657" cy="1372897"/>
          </a:xfrm>
          <a:prstGeom prst="roundRect">
            <a:avLst>
              <a:gd name="adj" fmla="val 12448"/>
            </a:avLst>
          </a:prstGeom>
          <a:noFill/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>
              <a:cs typeface="B Nazanin" pitchFamily="2" charset="-7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066350" y="2072409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itchFamily="2" charset="-78"/>
              </a:rPr>
              <a:t>30%</a:t>
            </a:r>
            <a:endParaRPr lang="ko-KR" altLang="en-US" sz="3600" b="1" dirty="0">
              <a:solidFill>
                <a:schemeClr val="tx1">
                  <a:lumMod val="75000"/>
                  <a:lumOff val="25000"/>
                </a:schemeClr>
              </a:solidFill>
              <a:cs typeface="B Nazanin" pitchFamily="2" charset="-7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066350" y="3431322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en-US" altLang="ko-KR" sz="3600" b="1" dirty="0">
                <a:solidFill>
                  <a:schemeClr val="accent1"/>
                </a:solidFill>
                <a:cs typeface="B Nazanin" pitchFamily="2" charset="-78"/>
              </a:rPr>
              <a:t>30%</a:t>
            </a:r>
            <a:endParaRPr lang="ko-KR" altLang="en-US" sz="3600" b="1" dirty="0">
              <a:solidFill>
                <a:schemeClr val="accent1"/>
              </a:solidFill>
              <a:cs typeface="B Nazanin" pitchFamily="2" charset="-7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42910" y="2643188"/>
            <a:ext cx="26601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itchFamily="2" charset="-78"/>
              </a:rPr>
              <a:t>شما به سادگی می توانید مخاطبان خود را تحت تاثیر قرار دهید و یک مورد منحصر به فرد اضافه کنید.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itchFamily="2" charset="-78"/>
              </a:rPr>
              <a:t>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B Nazanin" pitchFamily="2" charset="-7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71472" y="4071948"/>
            <a:ext cx="27017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itchFamily="2" charset="-78"/>
              </a:rPr>
              <a:t>شما به سادگی می توانید مخاطبان خود را تحت تاثیر قرار دهید و یک مورد منحصر به فرد اضافه کنید.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B Nazanin" pitchFamily="2" charset="-78"/>
            </a:endParaRPr>
          </a:p>
        </p:txBody>
      </p:sp>
      <p:sp>
        <p:nvSpPr>
          <p:cNvPr id="26" name="Freeform 25"/>
          <p:cNvSpPr/>
          <p:nvPr/>
        </p:nvSpPr>
        <p:spPr>
          <a:xfrm>
            <a:off x="1019147" y="3545607"/>
            <a:ext cx="333876" cy="417759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>
              <a:cs typeface="B Nazanin" pitchFamily="2" charset="-78"/>
            </a:endParaRPr>
          </a:p>
        </p:txBody>
      </p:sp>
      <p:sp>
        <p:nvSpPr>
          <p:cNvPr id="27" name="Freeform 26"/>
          <p:cNvSpPr/>
          <p:nvPr/>
        </p:nvSpPr>
        <p:spPr>
          <a:xfrm>
            <a:off x="6161471" y="1372031"/>
            <a:ext cx="333876" cy="417759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>
              <a:cs typeface="B Nazanin" pitchFamily="2" charset="-78"/>
            </a:endParaRPr>
          </a:p>
        </p:txBody>
      </p:sp>
      <p:sp>
        <p:nvSpPr>
          <p:cNvPr id="28" name="Donut 22"/>
          <p:cNvSpPr>
            <a:spLocks noChangeAspect="1"/>
          </p:cNvSpPr>
          <p:nvPr/>
        </p:nvSpPr>
        <p:spPr>
          <a:xfrm>
            <a:off x="886636" y="2242196"/>
            <a:ext cx="598898" cy="306755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  <a:cs typeface="B Nazanin" pitchFamily="2" charset="-78"/>
            </a:endParaRPr>
          </a:p>
        </p:txBody>
      </p:sp>
      <p:sp>
        <p:nvSpPr>
          <p:cNvPr id="29" name="Donut 22"/>
          <p:cNvSpPr>
            <a:spLocks noChangeAspect="1"/>
          </p:cNvSpPr>
          <p:nvPr/>
        </p:nvSpPr>
        <p:spPr>
          <a:xfrm>
            <a:off x="6113846" y="2223367"/>
            <a:ext cx="466387" cy="238883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>
              <a:solidFill>
                <a:schemeClr val="tx1"/>
              </a:solidFill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2211903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 rtl="1"/>
            <a:r>
              <a:rPr lang="fa-IR" altLang="ko-KR" dirty="0">
                <a:solidFill>
                  <a:schemeClr val="accent1"/>
                </a:solidFill>
                <a:cs typeface="B Nazanin" pitchFamily="2" charset="-78"/>
              </a:rPr>
              <a:t>سبک نمودار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cs typeface="B Nazanin" pitchFamily="2" charset="-78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755576" y="3147814"/>
            <a:ext cx="2575015" cy="1558484"/>
          </a:xfrm>
          <a:prstGeom prst="rightArrow">
            <a:avLst>
              <a:gd name="adj1" fmla="val 78163"/>
              <a:gd name="adj2" fmla="val 43898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>
              <a:cs typeface="B Nazanin" pitchFamily="2" charset="-78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985651" y="3495377"/>
            <a:ext cx="1776191" cy="863358"/>
            <a:chOff x="803640" y="3362835"/>
            <a:chExt cx="2059657" cy="863358"/>
          </a:xfrm>
        </p:grpSpPr>
        <p:sp>
          <p:nvSpPr>
            <p:cNvPr id="18" name="TextBox 17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bg1"/>
                  </a:solidFill>
                  <a:cs typeface="B Nazanin" pitchFamily="2" charset="-78"/>
                </a:rPr>
                <a:t>شما به سادگی می توانید مخاطبان خود را تحت تاثیر قرار دهید و یک مورد منحصر به فرد اضافه کنید.</a:t>
              </a:r>
              <a:endParaRPr lang="ko-KR" altLang="en-US" sz="1200" dirty="0">
                <a:solidFill>
                  <a:schemeClr val="bg1"/>
                </a:solidFill>
                <a:cs typeface="B Nazanin" pitchFamily="2" charset="-78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bg1"/>
                  </a:solidFill>
                  <a:cs typeface="B Nazanin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bg1"/>
                </a:solidFill>
                <a:cs typeface="B Nazanin" pitchFamily="2" charset="-78"/>
              </a:endParaRPr>
            </a:p>
          </p:txBody>
        </p:sp>
      </p:grpSp>
      <p:sp>
        <p:nvSpPr>
          <p:cNvPr id="16" name="Donut 15"/>
          <p:cNvSpPr/>
          <p:nvPr/>
        </p:nvSpPr>
        <p:spPr>
          <a:xfrm>
            <a:off x="3546615" y="3215479"/>
            <a:ext cx="1423153" cy="1423153"/>
          </a:xfrm>
          <a:prstGeom prst="donut">
            <a:avLst>
              <a:gd name="adj" fmla="val 4865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>
              <a:solidFill>
                <a:schemeClr val="tx1"/>
              </a:solidFill>
              <a:cs typeface="B Nazanin" pitchFamily="2" charset="-7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740123" y="3504819"/>
            <a:ext cx="1030057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rtl="1"/>
            <a:r>
              <a:rPr lang="en-US" altLang="ko-KR" sz="3200" b="1" dirty="0">
                <a:solidFill>
                  <a:schemeClr val="accent1"/>
                </a:solidFill>
                <a:cs typeface="B Nazanin" pitchFamily="2" charset="-78"/>
              </a:rPr>
              <a:t>80%</a:t>
            </a:r>
            <a:endParaRPr lang="ko-KR" altLang="en-US" sz="3200" b="1" dirty="0">
              <a:solidFill>
                <a:schemeClr val="accent1"/>
              </a:solidFill>
              <a:cs typeface="B Nazanin" pitchFamily="2" charset="-7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715091" y="4013409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itchFamily="2" charset="-78"/>
              </a:rPr>
              <a:t>متن را اینجا بنویسید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B Nazanin" pitchFamily="2" charset="-7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198122" y="3419224"/>
            <a:ext cx="3389053" cy="1177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itchFamily="2" charset="-78"/>
              </a:rPr>
              <a:t>ارائه پاورپوینت مدرنی را دریافت کنید که به زیبایی طراحی شده است. آسان برای تغییر رنگ، عکس و متن. شما به سادگی می توانید مخاطبان خود را تحت تاثیر قرار دهید و به ارائه های خود جذابیت و زیبایی بی نظیری اضافه کنید.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B Nazanin" pitchFamily="2" charset="-78"/>
            </a:endParaRPr>
          </a:p>
        </p:txBody>
      </p:sp>
      <p:graphicFrame>
        <p:nvGraphicFramePr>
          <p:cNvPr id="24" name="Chart 7">
            <a:extLst>
              <a:ext uri="{FF2B5EF4-FFF2-40B4-BE49-F238E27FC236}">
                <a16:creationId xmlns:a16="http://schemas.microsoft.com/office/drawing/2014/main" id="{F0A75B2C-3DF3-4C5D-AE2C-AC325A8767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83415884"/>
              </p:ext>
            </p:extLst>
          </p:nvPr>
        </p:nvGraphicFramePr>
        <p:xfrm>
          <a:off x="7003821" y="1422098"/>
          <a:ext cx="1456611" cy="15096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5" name="Chart 7">
            <a:extLst>
              <a:ext uri="{FF2B5EF4-FFF2-40B4-BE49-F238E27FC236}">
                <a16:creationId xmlns:a16="http://schemas.microsoft.com/office/drawing/2014/main" id="{A352C73E-9561-45C9-A7D2-A9D6F4D17F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68313354"/>
              </p:ext>
            </p:extLst>
          </p:nvPr>
        </p:nvGraphicFramePr>
        <p:xfrm>
          <a:off x="667117" y="1422098"/>
          <a:ext cx="1456611" cy="15096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6" name="Oval 13">
            <a:extLst>
              <a:ext uri="{FF2B5EF4-FFF2-40B4-BE49-F238E27FC236}">
                <a16:creationId xmlns:a16="http://schemas.microsoft.com/office/drawing/2014/main" id="{4CCCB64E-E573-4A22-BF15-0954792346AA}"/>
              </a:ext>
            </a:extLst>
          </p:cNvPr>
          <p:cNvSpPr/>
          <p:nvPr/>
        </p:nvSpPr>
        <p:spPr>
          <a:xfrm>
            <a:off x="7331101" y="1762271"/>
            <a:ext cx="802051" cy="8020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>
              <a:cs typeface="B Nazanin" pitchFamily="2" charset="-78"/>
            </a:endParaRPr>
          </a:p>
        </p:txBody>
      </p:sp>
      <p:sp>
        <p:nvSpPr>
          <p:cNvPr id="27" name="Oval 14">
            <a:extLst>
              <a:ext uri="{FF2B5EF4-FFF2-40B4-BE49-F238E27FC236}">
                <a16:creationId xmlns:a16="http://schemas.microsoft.com/office/drawing/2014/main" id="{9EB26174-ACBD-4A3B-A821-5F2F39DAB9C9}"/>
              </a:ext>
            </a:extLst>
          </p:cNvPr>
          <p:cNvSpPr/>
          <p:nvPr/>
        </p:nvSpPr>
        <p:spPr>
          <a:xfrm>
            <a:off x="994397" y="1762271"/>
            <a:ext cx="802051" cy="80205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>
              <a:cs typeface="B Nazanin" pitchFamily="2" charset="-78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F830E33-EC6F-42B3-ABA4-4F3AC6B548BA}"/>
              </a:ext>
            </a:extLst>
          </p:cNvPr>
          <p:cNvSpPr txBox="1"/>
          <p:nvPr/>
        </p:nvSpPr>
        <p:spPr>
          <a:xfrm>
            <a:off x="7321582" y="1939288"/>
            <a:ext cx="82108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rtl="1"/>
            <a:r>
              <a:rPr lang="en-US" altLang="ko-KR" sz="2400" b="1" dirty="0">
                <a:solidFill>
                  <a:schemeClr val="bg1"/>
                </a:solidFill>
                <a:cs typeface="B Nazanin" pitchFamily="2" charset="-78"/>
              </a:rPr>
              <a:t>40%</a:t>
            </a:r>
            <a:endParaRPr lang="ko-KR" altLang="en-US" sz="2400" b="1" dirty="0">
              <a:solidFill>
                <a:schemeClr val="bg1"/>
              </a:solidFill>
              <a:cs typeface="B Nazanin" pitchFamily="2" charset="-78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7A5DD45-F1C4-4C09-AD76-6C8A650FD2FB}"/>
              </a:ext>
            </a:extLst>
          </p:cNvPr>
          <p:cNvSpPr txBox="1"/>
          <p:nvPr/>
        </p:nvSpPr>
        <p:spPr>
          <a:xfrm>
            <a:off x="984878" y="1939288"/>
            <a:ext cx="82108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rtl="1"/>
            <a:r>
              <a:rPr lang="en-US" altLang="ko-KR" sz="2400" b="1" dirty="0">
                <a:solidFill>
                  <a:schemeClr val="bg1"/>
                </a:solidFill>
                <a:cs typeface="B Nazanin" pitchFamily="2" charset="-78"/>
              </a:rPr>
              <a:t>60%</a:t>
            </a:r>
            <a:endParaRPr lang="ko-KR" altLang="en-US" sz="2400" b="1" dirty="0">
              <a:solidFill>
                <a:schemeClr val="bg1"/>
              </a:solidFill>
              <a:cs typeface="B Nazanin" pitchFamily="2" charset="-78"/>
            </a:endParaRPr>
          </a:p>
        </p:txBody>
      </p:sp>
      <p:graphicFrame>
        <p:nvGraphicFramePr>
          <p:cNvPr id="30" name="Chart 7">
            <a:extLst>
              <a:ext uri="{FF2B5EF4-FFF2-40B4-BE49-F238E27FC236}">
                <a16:creationId xmlns:a16="http://schemas.microsoft.com/office/drawing/2014/main" id="{7A0C1615-AE74-4775-9F2A-A1A28CB0251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02869166"/>
              </p:ext>
            </p:extLst>
          </p:nvPr>
        </p:nvGraphicFramePr>
        <p:xfrm>
          <a:off x="2779352" y="1422098"/>
          <a:ext cx="1456611" cy="15096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1" name="Oval 11">
            <a:extLst>
              <a:ext uri="{FF2B5EF4-FFF2-40B4-BE49-F238E27FC236}">
                <a16:creationId xmlns:a16="http://schemas.microsoft.com/office/drawing/2014/main" id="{8D55E3D2-DCA3-48D1-AF45-EEBCB09C3504}"/>
              </a:ext>
            </a:extLst>
          </p:cNvPr>
          <p:cNvSpPr/>
          <p:nvPr/>
        </p:nvSpPr>
        <p:spPr>
          <a:xfrm>
            <a:off x="3106632" y="1762271"/>
            <a:ext cx="802051" cy="802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>
              <a:cs typeface="B Nazanin" pitchFamily="2" charset="-78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B03AF08-3972-4FE6-A202-429BC800BB85}"/>
              </a:ext>
            </a:extLst>
          </p:cNvPr>
          <p:cNvSpPr txBox="1"/>
          <p:nvPr/>
        </p:nvSpPr>
        <p:spPr>
          <a:xfrm>
            <a:off x="3097113" y="1939288"/>
            <a:ext cx="82108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rtl="1"/>
            <a:r>
              <a:rPr lang="en-US" altLang="ko-KR" sz="2400" b="1" dirty="0">
                <a:solidFill>
                  <a:schemeClr val="bg1"/>
                </a:solidFill>
                <a:cs typeface="B Nazanin" pitchFamily="2" charset="-78"/>
              </a:rPr>
              <a:t>50%</a:t>
            </a:r>
            <a:endParaRPr lang="ko-KR" altLang="en-US" sz="2400" b="1" dirty="0">
              <a:solidFill>
                <a:schemeClr val="bg1"/>
              </a:solidFill>
              <a:cs typeface="B Nazanin" pitchFamily="2" charset="-78"/>
            </a:endParaRPr>
          </a:p>
        </p:txBody>
      </p:sp>
      <p:graphicFrame>
        <p:nvGraphicFramePr>
          <p:cNvPr id="33" name="Chart 7">
            <a:extLst>
              <a:ext uri="{FF2B5EF4-FFF2-40B4-BE49-F238E27FC236}">
                <a16:creationId xmlns:a16="http://schemas.microsoft.com/office/drawing/2014/main" id="{F00D39DF-6D92-4073-AABB-7D13BB46BA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91715913"/>
              </p:ext>
            </p:extLst>
          </p:nvPr>
        </p:nvGraphicFramePr>
        <p:xfrm>
          <a:off x="4891587" y="1422098"/>
          <a:ext cx="1456611" cy="15096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4" name="Oval 12">
            <a:extLst>
              <a:ext uri="{FF2B5EF4-FFF2-40B4-BE49-F238E27FC236}">
                <a16:creationId xmlns:a16="http://schemas.microsoft.com/office/drawing/2014/main" id="{FD70D816-EC2A-46D8-9072-AF04D8D11032}"/>
              </a:ext>
            </a:extLst>
          </p:cNvPr>
          <p:cNvSpPr/>
          <p:nvPr/>
        </p:nvSpPr>
        <p:spPr>
          <a:xfrm>
            <a:off x="5218867" y="1762271"/>
            <a:ext cx="802051" cy="80205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>
              <a:cs typeface="B Nazanin" pitchFamily="2" charset="-78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A83833C-D570-4333-AFFD-AB0BA025ED51}"/>
              </a:ext>
            </a:extLst>
          </p:cNvPr>
          <p:cNvSpPr txBox="1"/>
          <p:nvPr/>
        </p:nvSpPr>
        <p:spPr>
          <a:xfrm>
            <a:off x="5209348" y="1939288"/>
            <a:ext cx="82108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rtl="1"/>
            <a:r>
              <a:rPr lang="en-US" altLang="ko-KR" sz="2400" b="1" dirty="0">
                <a:solidFill>
                  <a:schemeClr val="bg1"/>
                </a:solidFill>
                <a:cs typeface="B Nazanin" pitchFamily="2" charset="-78"/>
              </a:rPr>
              <a:t>80%</a:t>
            </a:r>
            <a:endParaRPr lang="ko-KR" altLang="en-US" sz="2400" b="1" dirty="0">
              <a:solidFill>
                <a:schemeClr val="bg1"/>
              </a:solidFill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0839731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500298" y="428610"/>
            <a:ext cx="5004048" cy="576064"/>
          </a:xfrm>
        </p:spPr>
        <p:txBody>
          <a:bodyPr/>
          <a:lstStyle/>
          <a:p>
            <a:pPr algn="r" rtl="1"/>
            <a:r>
              <a:rPr lang="fa-IR" altLang="ko-KR" dirty="0">
                <a:cs typeface="B Nazanin" pitchFamily="2" charset="-78"/>
              </a:rPr>
              <a:t>نمونه کارها </a:t>
            </a:r>
            <a:r>
              <a:rPr lang="fa-IR" altLang="ko-KR" dirty="0">
                <a:solidFill>
                  <a:schemeClr val="accent1"/>
                </a:solidFill>
                <a:cs typeface="B Nazanin" pitchFamily="2" charset="-78"/>
              </a:rPr>
              <a:t>طراحی شده است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cs typeface="B Nazanin" pitchFamily="2" charset="-78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88700" y="1853595"/>
            <a:ext cx="1944216" cy="863358"/>
            <a:chOff x="803640" y="3362835"/>
            <a:chExt cx="2059657" cy="863358"/>
          </a:xfrm>
        </p:grpSpPr>
        <p:sp>
          <p:nvSpPr>
            <p:cNvPr id="5" name="TextBox 4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itchFamily="2" charset="-78"/>
                </a:rPr>
                <a:t>شما به سادگی می توانید مخاطبان خود را تحت تاثیر قرار دهید و یک مورد منحصر به فرد اضافه کنید.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itchFamily="2" charset="-78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itchFamily="2" charset="-78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684552" y="1853595"/>
            <a:ext cx="1944216" cy="863358"/>
            <a:chOff x="803640" y="3362835"/>
            <a:chExt cx="2059657" cy="863358"/>
          </a:xfrm>
        </p:grpSpPr>
        <p:sp>
          <p:nvSpPr>
            <p:cNvPr id="8" name="TextBox 7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itchFamily="2" charset="-78"/>
                </a:rPr>
                <a:t>شما به سادگی می توانید مخاطبان خود را تحت تاثیر قرار دهید و یک مورد منحصر به فرد اضافه کنید.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itchFamily="2" charset="-78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itchFamily="2" charset="-78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876256" y="1853595"/>
            <a:ext cx="1944216" cy="863358"/>
            <a:chOff x="803640" y="3362835"/>
            <a:chExt cx="2059657" cy="863358"/>
          </a:xfrm>
        </p:grpSpPr>
        <p:sp>
          <p:nvSpPr>
            <p:cNvPr id="15" name="TextBox 14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itchFamily="2" charset="-78"/>
                </a:rPr>
                <a:t>شما به سادگی می توانید مخاطبان خود را تحت تاثیر قرار دهید و یک مورد منحصر به فرد اضافه کنید.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itchFamily="2" charset="-78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itchFamily="2" charset="-78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780404" y="1853595"/>
            <a:ext cx="1944216" cy="863358"/>
            <a:chOff x="803640" y="3362835"/>
            <a:chExt cx="2059657" cy="863358"/>
          </a:xfrm>
        </p:grpSpPr>
        <p:sp>
          <p:nvSpPr>
            <p:cNvPr id="18" name="TextBox 17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itchFamily="2" charset="-78"/>
                </a:rPr>
                <a:t>شما به سادگی می توانید مخاطبان خود را تحت تاثیر قرار دهید و یک مورد منحصر به فرد اضافه کنید.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itchFamily="2" charset="-78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itchFamily="2" charset="-78"/>
              </a:endParaRPr>
            </a:p>
          </p:txBody>
        </p:sp>
      </p:grpSp>
      <p:sp>
        <p:nvSpPr>
          <p:cNvPr id="20" name="Freeform 19"/>
          <p:cNvSpPr>
            <a:spLocks noChangeAspect="1"/>
          </p:cNvSpPr>
          <p:nvPr/>
        </p:nvSpPr>
        <p:spPr>
          <a:xfrm>
            <a:off x="5532824" y="1345729"/>
            <a:ext cx="439376" cy="439109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>
              <a:cs typeface="B Nazanin" pitchFamily="2" charset="-78"/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3436972" y="1418918"/>
            <a:ext cx="439376" cy="365920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>
              <a:cs typeface="B Nazanin" pitchFamily="2" charset="-78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1341120" y="1347614"/>
            <a:ext cx="439376" cy="439376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>
              <a:cs typeface="B Nazanin" pitchFamily="2" charset="-78"/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7672788" y="1347614"/>
            <a:ext cx="351152" cy="439376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dirty="0">
              <a:cs typeface="B Nazanin" pitchFamily="2" charset="-78"/>
            </a:endParaRPr>
          </a:p>
        </p:txBody>
      </p:sp>
      <p:sp>
        <p:nvSpPr>
          <p:cNvPr id="10" name="그림 개체 틀 9">
            <a:extLst>
              <a:ext uri="{FF2B5EF4-FFF2-40B4-BE49-F238E27FC236}">
                <a16:creationId xmlns:a16="http://schemas.microsoft.com/office/drawing/2014/main" id="{A5022889-C201-49BC-A87E-83F07C40836D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309579875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4" name="그룹 333">
            <a:extLst>
              <a:ext uri="{FF2B5EF4-FFF2-40B4-BE49-F238E27FC236}">
                <a16:creationId xmlns:a16="http://schemas.microsoft.com/office/drawing/2014/main" id="{A8B4B186-1DD3-46B5-8BFF-595B47A0B9E0}"/>
              </a:ext>
            </a:extLst>
          </p:cNvPr>
          <p:cNvGrpSpPr/>
          <p:nvPr/>
        </p:nvGrpSpPr>
        <p:grpSpPr>
          <a:xfrm>
            <a:off x="281130" y="1684187"/>
            <a:ext cx="4730034" cy="2759428"/>
            <a:chOff x="635000" y="1382713"/>
            <a:chExt cx="7869238" cy="4572000"/>
          </a:xfrm>
          <a:solidFill>
            <a:schemeClr val="bg1">
              <a:lumMod val="75000"/>
            </a:schemeClr>
          </a:solidFill>
        </p:grpSpPr>
        <p:sp>
          <p:nvSpPr>
            <p:cNvPr id="335" name="Freeform 8">
              <a:extLst>
                <a:ext uri="{FF2B5EF4-FFF2-40B4-BE49-F238E27FC236}">
                  <a16:creationId xmlns:a16="http://schemas.microsoft.com/office/drawing/2014/main" id="{D08A2EFD-2A23-407F-ABDF-F9BA2E3571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1213" y="3267075"/>
              <a:ext cx="7478713" cy="2654300"/>
            </a:xfrm>
            <a:custGeom>
              <a:avLst/>
              <a:gdLst>
                <a:gd name="T0" fmla="*/ 1383 w 4711"/>
                <a:gd name="T1" fmla="*/ 1616 h 1672"/>
                <a:gd name="T2" fmla="*/ 4289 w 4711"/>
                <a:gd name="T3" fmla="*/ 1370 h 1672"/>
                <a:gd name="T4" fmla="*/ 4547 w 4711"/>
                <a:gd name="T5" fmla="*/ 1482 h 1672"/>
                <a:gd name="T6" fmla="*/ 4645 w 4711"/>
                <a:gd name="T7" fmla="*/ 1305 h 1672"/>
                <a:gd name="T8" fmla="*/ 4596 w 4711"/>
                <a:gd name="T9" fmla="*/ 1330 h 1672"/>
                <a:gd name="T10" fmla="*/ 4699 w 4711"/>
                <a:gd name="T11" fmla="*/ 1014 h 1672"/>
                <a:gd name="T12" fmla="*/ 2870 w 4711"/>
                <a:gd name="T13" fmla="*/ 1134 h 1672"/>
                <a:gd name="T14" fmla="*/ 4455 w 4711"/>
                <a:gd name="T15" fmla="*/ 918 h 1672"/>
                <a:gd name="T16" fmla="*/ 4359 w 4711"/>
                <a:gd name="T17" fmla="*/ 1140 h 1672"/>
                <a:gd name="T18" fmla="*/ 4144 w 4711"/>
                <a:gd name="T19" fmla="*/ 1286 h 1672"/>
                <a:gd name="T20" fmla="*/ 3936 w 4711"/>
                <a:gd name="T21" fmla="*/ 1271 h 1672"/>
                <a:gd name="T22" fmla="*/ 3802 w 4711"/>
                <a:gd name="T23" fmla="*/ 1080 h 1672"/>
                <a:gd name="T24" fmla="*/ 4059 w 4711"/>
                <a:gd name="T25" fmla="*/ 932 h 1672"/>
                <a:gd name="T26" fmla="*/ 4430 w 4711"/>
                <a:gd name="T27" fmla="*/ 909 h 1672"/>
                <a:gd name="T28" fmla="*/ 3982 w 4711"/>
                <a:gd name="T29" fmla="*/ 883 h 1672"/>
                <a:gd name="T30" fmla="*/ 3891 w 4711"/>
                <a:gd name="T31" fmla="*/ 883 h 1672"/>
                <a:gd name="T32" fmla="*/ 4388 w 4711"/>
                <a:gd name="T33" fmla="*/ 864 h 1672"/>
                <a:gd name="T34" fmla="*/ 4362 w 4711"/>
                <a:gd name="T35" fmla="*/ 825 h 1672"/>
                <a:gd name="T36" fmla="*/ 3994 w 4711"/>
                <a:gd name="T37" fmla="*/ 817 h 1672"/>
                <a:gd name="T38" fmla="*/ 4270 w 4711"/>
                <a:gd name="T39" fmla="*/ 855 h 1672"/>
                <a:gd name="T40" fmla="*/ 4132 w 4711"/>
                <a:gd name="T41" fmla="*/ 887 h 1672"/>
                <a:gd name="T42" fmla="*/ 1563 w 4711"/>
                <a:gd name="T43" fmla="*/ 787 h 1672"/>
                <a:gd name="T44" fmla="*/ 3886 w 4711"/>
                <a:gd name="T45" fmla="*/ 778 h 1672"/>
                <a:gd name="T46" fmla="*/ 3870 w 4711"/>
                <a:gd name="T47" fmla="*/ 845 h 1672"/>
                <a:gd name="T48" fmla="*/ 3987 w 4711"/>
                <a:gd name="T49" fmla="*/ 764 h 1672"/>
                <a:gd name="T50" fmla="*/ 3821 w 4711"/>
                <a:gd name="T51" fmla="*/ 885 h 1672"/>
                <a:gd name="T52" fmla="*/ 3860 w 4711"/>
                <a:gd name="T53" fmla="*/ 710 h 1672"/>
                <a:gd name="T54" fmla="*/ 3786 w 4711"/>
                <a:gd name="T55" fmla="*/ 726 h 1672"/>
                <a:gd name="T56" fmla="*/ 3331 w 4711"/>
                <a:gd name="T57" fmla="*/ 700 h 1672"/>
                <a:gd name="T58" fmla="*/ 3957 w 4711"/>
                <a:gd name="T59" fmla="*/ 677 h 1672"/>
                <a:gd name="T60" fmla="*/ 1245 w 4711"/>
                <a:gd name="T61" fmla="*/ 637 h 1672"/>
                <a:gd name="T62" fmla="*/ 1351 w 4711"/>
                <a:gd name="T63" fmla="*/ 529 h 1672"/>
                <a:gd name="T64" fmla="*/ 3942 w 4711"/>
                <a:gd name="T65" fmla="*/ 620 h 1672"/>
                <a:gd name="T66" fmla="*/ 3942 w 4711"/>
                <a:gd name="T67" fmla="*/ 602 h 1672"/>
                <a:gd name="T68" fmla="*/ 1173 w 4711"/>
                <a:gd name="T69" fmla="*/ 511 h 1672"/>
                <a:gd name="T70" fmla="*/ 1255 w 4711"/>
                <a:gd name="T71" fmla="*/ 515 h 1672"/>
                <a:gd name="T72" fmla="*/ 96 w 4711"/>
                <a:gd name="T73" fmla="*/ 454 h 1672"/>
                <a:gd name="T74" fmla="*/ 1088 w 4711"/>
                <a:gd name="T75" fmla="*/ 445 h 1672"/>
                <a:gd name="T76" fmla="*/ 1166 w 4711"/>
                <a:gd name="T77" fmla="*/ 429 h 1672"/>
                <a:gd name="T78" fmla="*/ 1149 w 4711"/>
                <a:gd name="T79" fmla="*/ 400 h 1672"/>
                <a:gd name="T80" fmla="*/ 2694 w 4711"/>
                <a:gd name="T81" fmla="*/ 262 h 1672"/>
                <a:gd name="T82" fmla="*/ 2256 w 4711"/>
                <a:gd name="T83" fmla="*/ 181 h 1672"/>
                <a:gd name="T84" fmla="*/ 2353 w 4711"/>
                <a:gd name="T85" fmla="*/ 119 h 1672"/>
                <a:gd name="T86" fmla="*/ 4183 w 4711"/>
                <a:gd name="T87" fmla="*/ 162 h 1672"/>
                <a:gd name="T88" fmla="*/ 4046 w 4711"/>
                <a:gd name="T89" fmla="*/ 288 h 1672"/>
                <a:gd name="T90" fmla="*/ 4128 w 4711"/>
                <a:gd name="T91" fmla="*/ 225 h 1672"/>
                <a:gd name="T92" fmla="*/ 2400 w 4711"/>
                <a:gd name="T93" fmla="*/ 78 h 1672"/>
                <a:gd name="T94" fmla="*/ 2425 w 4711"/>
                <a:gd name="T95" fmla="*/ 227 h 1672"/>
                <a:gd name="T96" fmla="*/ 2247 w 4711"/>
                <a:gd name="T97" fmla="*/ 148 h 1672"/>
                <a:gd name="T98" fmla="*/ 2167 w 4711"/>
                <a:gd name="T99" fmla="*/ 232 h 1672"/>
                <a:gd name="T100" fmla="*/ 2489 w 4711"/>
                <a:gd name="T101" fmla="*/ 332 h 1672"/>
                <a:gd name="T102" fmla="*/ 2720 w 4711"/>
                <a:gd name="T103" fmla="*/ 234 h 1672"/>
                <a:gd name="T104" fmla="*/ 2577 w 4711"/>
                <a:gd name="T105" fmla="*/ 157 h 1672"/>
                <a:gd name="T106" fmla="*/ 2533 w 4711"/>
                <a:gd name="T107" fmla="*/ 232 h 1672"/>
                <a:gd name="T108" fmla="*/ 1210 w 4711"/>
                <a:gd name="T109" fmla="*/ 78 h 1672"/>
                <a:gd name="T110" fmla="*/ 2798 w 4711"/>
                <a:gd name="T111" fmla="*/ 145 h 1672"/>
                <a:gd name="T112" fmla="*/ 2903 w 4711"/>
                <a:gd name="T113" fmla="*/ 147 h 1672"/>
                <a:gd name="T114" fmla="*/ 2943 w 4711"/>
                <a:gd name="T115" fmla="*/ 127 h 1672"/>
                <a:gd name="T116" fmla="*/ 1393 w 4711"/>
                <a:gd name="T117" fmla="*/ 66 h 1672"/>
                <a:gd name="T118" fmla="*/ 1028 w 4711"/>
                <a:gd name="T119" fmla="*/ 126 h 1672"/>
                <a:gd name="T120" fmla="*/ 1194 w 4711"/>
                <a:gd name="T121" fmla="*/ 89 h 1672"/>
                <a:gd name="T122" fmla="*/ 1076 w 4711"/>
                <a:gd name="T123" fmla="*/ 54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11" h="1672">
                  <a:moveTo>
                    <a:pt x="1290" y="1620"/>
                  </a:moveTo>
                  <a:lnTo>
                    <a:pt x="1304" y="1628"/>
                  </a:lnTo>
                  <a:lnTo>
                    <a:pt x="1318" y="1641"/>
                  </a:lnTo>
                  <a:lnTo>
                    <a:pt x="1332" y="1653"/>
                  </a:lnTo>
                  <a:lnTo>
                    <a:pt x="1348" y="1662"/>
                  </a:lnTo>
                  <a:lnTo>
                    <a:pt x="1348" y="1670"/>
                  </a:lnTo>
                  <a:lnTo>
                    <a:pt x="1339" y="1670"/>
                  </a:lnTo>
                  <a:lnTo>
                    <a:pt x="1330" y="1672"/>
                  </a:lnTo>
                  <a:lnTo>
                    <a:pt x="1316" y="1672"/>
                  </a:lnTo>
                  <a:lnTo>
                    <a:pt x="1304" y="1669"/>
                  </a:lnTo>
                  <a:lnTo>
                    <a:pt x="1297" y="1667"/>
                  </a:lnTo>
                  <a:lnTo>
                    <a:pt x="1294" y="1653"/>
                  </a:lnTo>
                  <a:lnTo>
                    <a:pt x="1290" y="1635"/>
                  </a:lnTo>
                  <a:lnTo>
                    <a:pt x="1290" y="1620"/>
                  </a:lnTo>
                  <a:close/>
                  <a:moveTo>
                    <a:pt x="1402" y="1590"/>
                  </a:moveTo>
                  <a:lnTo>
                    <a:pt x="1416" y="1593"/>
                  </a:lnTo>
                  <a:lnTo>
                    <a:pt x="1432" y="1599"/>
                  </a:lnTo>
                  <a:lnTo>
                    <a:pt x="1444" y="1604"/>
                  </a:lnTo>
                  <a:lnTo>
                    <a:pt x="1440" y="1604"/>
                  </a:lnTo>
                  <a:lnTo>
                    <a:pt x="1428" y="1611"/>
                  </a:lnTo>
                  <a:lnTo>
                    <a:pt x="1416" y="1616"/>
                  </a:lnTo>
                  <a:lnTo>
                    <a:pt x="1402" y="1620"/>
                  </a:lnTo>
                  <a:lnTo>
                    <a:pt x="1402" y="1613"/>
                  </a:lnTo>
                  <a:lnTo>
                    <a:pt x="1404" y="1611"/>
                  </a:lnTo>
                  <a:lnTo>
                    <a:pt x="1407" y="1609"/>
                  </a:lnTo>
                  <a:lnTo>
                    <a:pt x="1409" y="1607"/>
                  </a:lnTo>
                  <a:lnTo>
                    <a:pt x="1409" y="1606"/>
                  </a:lnTo>
                  <a:lnTo>
                    <a:pt x="1411" y="1604"/>
                  </a:lnTo>
                  <a:lnTo>
                    <a:pt x="1412" y="1600"/>
                  </a:lnTo>
                  <a:lnTo>
                    <a:pt x="1409" y="1600"/>
                  </a:lnTo>
                  <a:lnTo>
                    <a:pt x="1400" y="1609"/>
                  </a:lnTo>
                  <a:lnTo>
                    <a:pt x="1392" y="1614"/>
                  </a:lnTo>
                  <a:lnTo>
                    <a:pt x="1383" y="1616"/>
                  </a:lnTo>
                  <a:lnTo>
                    <a:pt x="1371" y="1620"/>
                  </a:lnTo>
                  <a:lnTo>
                    <a:pt x="1371" y="1604"/>
                  </a:lnTo>
                  <a:lnTo>
                    <a:pt x="1381" y="1600"/>
                  </a:lnTo>
                  <a:lnTo>
                    <a:pt x="1392" y="1595"/>
                  </a:lnTo>
                  <a:lnTo>
                    <a:pt x="1402" y="1590"/>
                  </a:lnTo>
                  <a:close/>
                  <a:moveTo>
                    <a:pt x="1374" y="1393"/>
                  </a:moveTo>
                  <a:lnTo>
                    <a:pt x="1378" y="1396"/>
                  </a:lnTo>
                  <a:lnTo>
                    <a:pt x="1381" y="1398"/>
                  </a:lnTo>
                  <a:lnTo>
                    <a:pt x="1383" y="1400"/>
                  </a:lnTo>
                  <a:lnTo>
                    <a:pt x="1385" y="1403"/>
                  </a:lnTo>
                  <a:lnTo>
                    <a:pt x="1385" y="1407"/>
                  </a:lnTo>
                  <a:lnTo>
                    <a:pt x="1386" y="1412"/>
                  </a:lnTo>
                  <a:lnTo>
                    <a:pt x="1378" y="1412"/>
                  </a:lnTo>
                  <a:lnTo>
                    <a:pt x="1376" y="1408"/>
                  </a:lnTo>
                  <a:lnTo>
                    <a:pt x="1374" y="1405"/>
                  </a:lnTo>
                  <a:lnTo>
                    <a:pt x="1374" y="1403"/>
                  </a:lnTo>
                  <a:lnTo>
                    <a:pt x="1372" y="1401"/>
                  </a:lnTo>
                  <a:lnTo>
                    <a:pt x="1374" y="1398"/>
                  </a:lnTo>
                  <a:lnTo>
                    <a:pt x="1374" y="1393"/>
                  </a:lnTo>
                  <a:close/>
                  <a:moveTo>
                    <a:pt x="4289" y="1370"/>
                  </a:moveTo>
                  <a:lnTo>
                    <a:pt x="4294" y="1384"/>
                  </a:lnTo>
                  <a:lnTo>
                    <a:pt x="4296" y="1400"/>
                  </a:lnTo>
                  <a:lnTo>
                    <a:pt x="4292" y="1415"/>
                  </a:lnTo>
                  <a:lnTo>
                    <a:pt x="4284" y="1424"/>
                  </a:lnTo>
                  <a:lnTo>
                    <a:pt x="4275" y="1429"/>
                  </a:lnTo>
                  <a:lnTo>
                    <a:pt x="4263" y="1435"/>
                  </a:lnTo>
                  <a:lnTo>
                    <a:pt x="4258" y="1414"/>
                  </a:lnTo>
                  <a:lnTo>
                    <a:pt x="4251" y="1393"/>
                  </a:lnTo>
                  <a:lnTo>
                    <a:pt x="4244" y="1374"/>
                  </a:lnTo>
                  <a:lnTo>
                    <a:pt x="4258" y="1374"/>
                  </a:lnTo>
                  <a:lnTo>
                    <a:pt x="4270" y="1381"/>
                  </a:lnTo>
                  <a:lnTo>
                    <a:pt x="4280" y="1379"/>
                  </a:lnTo>
                  <a:lnTo>
                    <a:pt x="4289" y="1370"/>
                  </a:lnTo>
                  <a:close/>
                  <a:moveTo>
                    <a:pt x="4577" y="1367"/>
                  </a:moveTo>
                  <a:lnTo>
                    <a:pt x="4580" y="1368"/>
                  </a:lnTo>
                  <a:lnTo>
                    <a:pt x="4584" y="1370"/>
                  </a:lnTo>
                  <a:lnTo>
                    <a:pt x="4586" y="1372"/>
                  </a:lnTo>
                  <a:lnTo>
                    <a:pt x="4587" y="1374"/>
                  </a:lnTo>
                  <a:lnTo>
                    <a:pt x="4589" y="1375"/>
                  </a:lnTo>
                  <a:lnTo>
                    <a:pt x="4593" y="1379"/>
                  </a:lnTo>
                  <a:lnTo>
                    <a:pt x="4593" y="1377"/>
                  </a:lnTo>
                  <a:lnTo>
                    <a:pt x="4594" y="1375"/>
                  </a:lnTo>
                  <a:lnTo>
                    <a:pt x="4596" y="1372"/>
                  </a:lnTo>
                  <a:lnTo>
                    <a:pt x="4596" y="1370"/>
                  </a:lnTo>
                  <a:lnTo>
                    <a:pt x="4598" y="1370"/>
                  </a:lnTo>
                  <a:lnTo>
                    <a:pt x="4600" y="1370"/>
                  </a:lnTo>
                  <a:lnTo>
                    <a:pt x="4600" y="1374"/>
                  </a:lnTo>
                  <a:lnTo>
                    <a:pt x="4601" y="1377"/>
                  </a:lnTo>
                  <a:lnTo>
                    <a:pt x="4603" y="1382"/>
                  </a:lnTo>
                  <a:lnTo>
                    <a:pt x="4603" y="1388"/>
                  </a:lnTo>
                  <a:lnTo>
                    <a:pt x="4603" y="1393"/>
                  </a:lnTo>
                  <a:lnTo>
                    <a:pt x="4591" y="1407"/>
                  </a:lnTo>
                  <a:lnTo>
                    <a:pt x="4580" y="1424"/>
                  </a:lnTo>
                  <a:lnTo>
                    <a:pt x="4584" y="1435"/>
                  </a:lnTo>
                  <a:lnTo>
                    <a:pt x="4582" y="1438"/>
                  </a:lnTo>
                  <a:lnTo>
                    <a:pt x="4577" y="1442"/>
                  </a:lnTo>
                  <a:lnTo>
                    <a:pt x="4572" y="1443"/>
                  </a:lnTo>
                  <a:lnTo>
                    <a:pt x="4567" y="1445"/>
                  </a:lnTo>
                  <a:lnTo>
                    <a:pt x="4561" y="1449"/>
                  </a:lnTo>
                  <a:lnTo>
                    <a:pt x="4558" y="1450"/>
                  </a:lnTo>
                  <a:lnTo>
                    <a:pt x="4554" y="1456"/>
                  </a:lnTo>
                  <a:lnTo>
                    <a:pt x="4554" y="1461"/>
                  </a:lnTo>
                  <a:lnTo>
                    <a:pt x="4553" y="1466"/>
                  </a:lnTo>
                  <a:lnTo>
                    <a:pt x="4553" y="1471"/>
                  </a:lnTo>
                  <a:lnTo>
                    <a:pt x="4551" y="1478"/>
                  </a:lnTo>
                  <a:lnTo>
                    <a:pt x="4547" y="1482"/>
                  </a:lnTo>
                  <a:lnTo>
                    <a:pt x="4542" y="1485"/>
                  </a:lnTo>
                  <a:lnTo>
                    <a:pt x="4537" y="1489"/>
                  </a:lnTo>
                  <a:lnTo>
                    <a:pt x="4532" y="1492"/>
                  </a:lnTo>
                  <a:lnTo>
                    <a:pt x="4526" y="1497"/>
                  </a:lnTo>
                  <a:lnTo>
                    <a:pt x="4519" y="1497"/>
                  </a:lnTo>
                  <a:lnTo>
                    <a:pt x="4511" y="1491"/>
                  </a:lnTo>
                  <a:lnTo>
                    <a:pt x="4502" y="1485"/>
                  </a:lnTo>
                  <a:lnTo>
                    <a:pt x="4495" y="1480"/>
                  </a:lnTo>
                  <a:lnTo>
                    <a:pt x="4488" y="1470"/>
                  </a:lnTo>
                  <a:lnTo>
                    <a:pt x="4493" y="1466"/>
                  </a:lnTo>
                  <a:lnTo>
                    <a:pt x="4495" y="1461"/>
                  </a:lnTo>
                  <a:lnTo>
                    <a:pt x="4497" y="1457"/>
                  </a:lnTo>
                  <a:lnTo>
                    <a:pt x="4498" y="1452"/>
                  </a:lnTo>
                  <a:lnTo>
                    <a:pt x="4500" y="1447"/>
                  </a:lnTo>
                  <a:lnTo>
                    <a:pt x="4504" y="1443"/>
                  </a:lnTo>
                  <a:lnTo>
                    <a:pt x="4514" y="1440"/>
                  </a:lnTo>
                  <a:lnTo>
                    <a:pt x="4525" y="1438"/>
                  </a:lnTo>
                  <a:lnTo>
                    <a:pt x="4535" y="1435"/>
                  </a:lnTo>
                  <a:lnTo>
                    <a:pt x="4540" y="1429"/>
                  </a:lnTo>
                  <a:lnTo>
                    <a:pt x="4549" y="1417"/>
                  </a:lnTo>
                  <a:lnTo>
                    <a:pt x="4556" y="1403"/>
                  </a:lnTo>
                  <a:lnTo>
                    <a:pt x="4565" y="1389"/>
                  </a:lnTo>
                  <a:lnTo>
                    <a:pt x="4572" y="1375"/>
                  </a:lnTo>
                  <a:lnTo>
                    <a:pt x="4577" y="1367"/>
                  </a:lnTo>
                  <a:close/>
                  <a:moveTo>
                    <a:pt x="4570" y="1239"/>
                  </a:moveTo>
                  <a:lnTo>
                    <a:pt x="4577" y="1239"/>
                  </a:lnTo>
                  <a:lnTo>
                    <a:pt x="4593" y="1255"/>
                  </a:lnTo>
                  <a:lnTo>
                    <a:pt x="4607" y="1269"/>
                  </a:lnTo>
                  <a:lnTo>
                    <a:pt x="4621" y="1285"/>
                  </a:lnTo>
                  <a:lnTo>
                    <a:pt x="4631" y="1305"/>
                  </a:lnTo>
                  <a:lnTo>
                    <a:pt x="4636" y="1305"/>
                  </a:lnTo>
                  <a:lnTo>
                    <a:pt x="4642" y="1305"/>
                  </a:lnTo>
                  <a:lnTo>
                    <a:pt x="4645" y="1305"/>
                  </a:lnTo>
                  <a:lnTo>
                    <a:pt x="4647" y="1305"/>
                  </a:lnTo>
                  <a:lnTo>
                    <a:pt x="4650" y="1305"/>
                  </a:lnTo>
                  <a:lnTo>
                    <a:pt x="4654" y="1302"/>
                  </a:lnTo>
                  <a:lnTo>
                    <a:pt x="4656" y="1299"/>
                  </a:lnTo>
                  <a:lnTo>
                    <a:pt x="4657" y="1293"/>
                  </a:lnTo>
                  <a:lnTo>
                    <a:pt x="4661" y="1293"/>
                  </a:lnTo>
                  <a:lnTo>
                    <a:pt x="4661" y="1316"/>
                  </a:lnTo>
                  <a:lnTo>
                    <a:pt x="4659" y="1321"/>
                  </a:lnTo>
                  <a:lnTo>
                    <a:pt x="4657" y="1326"/>
                  </a:lnTo>
                  <a:lnTo>
                    <a:pt x="4656" y="1332"/>
                  </a:lnTo>
                  <a:lnTo>
                    <a:pt x="4654" y="1335"/>
                  </a:lnTo>
                  <a:lnTo>
                    <a:pt x="4642" y="1335"/>
                  </a:lnTo>
                  <a:lnTo>
                    <a:pt x="4642" y="1347"/>
                  </a:lnTo>
                  <a:lnTo>
                    <a:pt x="4631" y="1358"/>
                  </a:lnTo>
                  <a:lnTo>
                    <a:pt x="4622" y="1368"/>
                  </a:lnTo>
                  <a:lnTo>
                    <a:pt x="4612" y="1379"/>
                  </a:lnTo>
                  <a:lnTo>
                    <a:pt x="4612" y="1374"/>
                  </a:lnTo>
                  <a:lnTo>
                    <a:pt x="4610" y="1370"/>
                  </a:lnTo>
                  <a:lnTo>
                    <a:pt x="4610" y="1367"/>
                  </a:lnTo>
                  <a:lnTo>
                    <a:pt x="4610" y="1361"/>
                  </a:lnTo>
                  <a:lnTo>
                    <a:pt x="4612" y="1358"/>
                  </a:lnTo>
                  <a:lnTo>
                    <a:pt x="4612" y="1354"/>
                  </a:lnTo>
                  <a:lnTo>
                    <a:pt x="4612" y="1351"/>
                  </a:lnTo>
                  <a:lnTo>
                    <a:pt x="4610" y="1349"/>
                  </a:lnTo>
                  <a:lnTo>
                    <a:pt x="4607" y="1347"/>
                  </a:lnTo>
                  <a:lnTo>
                    <a:pt x="4603" y="1346"/>
                  </a:lnTo>
                  <a:lnTo>
                    <a:pt x="4600" y="1344"/>
                  </a:lnTo>
                  <a:lnTo>
                    <a:pt x="4596" y="1342"/>
                  </a:lnTo>
                  <a:lnTo>
                    <a:pt x="4593" y="1340"/>
                  </a:lnTo>
                  <a:lnTo>
                    <a:pt x="4591" y="1339"/>
                  </a:lnTo>
                  <a:lnTo>
                    <a:pt x="4591" y="1337"/>
                  </a:lnTo>
                  <a:lnTo>
                    <a:pt x="4593" y="1335"/>
                  </a:lnTo>
                  <a:lnTo>
                    <a:pt x="4596" y="1330"/>
                  </a:lnTo>
                  <a:lnTo>
                    <a:pt x="4601" y="1326"/>
                  </a:lnTo>
                  <a:lnTo>
                    <a:pt x="4607" y="1321"/>
                  </a:lnTo>
                  <a:lnTo>
                    <a:pt x="4612" y="1316"/>
                  </a:lnTo>
                  <a:lnTo>
                    <a:pt x="4605" y="1309"/>
                  </a:lnTo>
                  <a:lnTo>
                    <a:pt x="4598" y="1297"/>
                  </a:lnTo>
                  <a:lnTo>
                    <a:pt x="4587" y="1279"/>
                  </a:lnTo>
                  <a:lnTo>
                    <a:pt x="4579" y="1264"/>
                  </a:lnTo>
                  <a:lnTo>
                    <a:pt x="4574" y="1250"/>
                  </a:lnTo>
                  <a:lnTo>
                    <a:pt x="4570" y="1239"/>
                  </a:lnTo>
                  <a:close/>
                  <a:moveTo>
                    <a:pt x="4507" y="1056"/>
                  </a:moveTo>
                  <a:lnTo>
                    <a:pt x="4516" y="1056"/>
                  </a:lnTo>
                  <a:lnTo>
                    <a:pt x="4532" y="1068"/>
                  </a:lnTo>
                  <a:lnTo>
                    <a:pt x="4551" y="1079"/>
                  </a:lnTo>
                  <a:lnTo>
                    <a:pt x="4551" y="1089"/>
                  </a:lnTo>
                  <a:lnTo>
                    <a:pt x="4539" y="1089"/>
                  </a:lnTo>
                  <a:lnTo>
                    <a:pt x="4530" y="1082"/>
                  </a:lnTo>
                  <a:lnTo>
                    <a:pt x="4521" y="1075"/>
                  </a:lnTo>
                  <a:lnTo>
                    <a:pt x="4514" y="1066"/>
                  </a:lnTo>
                  <a:lnTo>
                    <a:pt x="4507" y="1056"/>
                  </a:lnTo>
                  <a:close/>
                  <a:moveTo>
                    <a:pt x="4692" y="995"/>
                  </a:moveTo>
                  <a:lnTo>
                    <a:pt x="4696" y="995"/>
                  </a:lnTo>
                  <a:lnTo>
                    <a:pt x="4699" y="997"/>
                  </a:lnTo>
                  <a:lnTo>
                    <a:pt x="4699" y="997"/>
                  </a:lnTo>
                  <a:lnTo>
                    <a:pt x="4701" y="998"/>
                  </a:lnTo>
                  <a:lnTo>
                    <a:pt x="4701" y="1000"/>
                  </a:lnTo>
                  <a:lnTo>
                    <a:pt x="4703" y="1002"/>
                  </a:lnTo>
                  <a:lnTo>
                    <a:pt x="4704" y="1005"/>
                  </a:lnTo>
                  <a:lnTo>
                    <a:pt x="4708" y="1011"/>
                  </a:lnTo>
                  <a:lnTo>
                    <a:pt x="4710" y="1017"/>
                  </a:lnTo>
                  <a:lnTo>
                    <a:pt x="4711" y="1024"/>
                  </a:lnTo>
                  <a:lnTo>
                    <a:pt x="4704" y="1024"/>
                  </a:lnTo>
                  <a:lnTo>
                    <a:pt x="4704" y="1017"/>
                  </a:lnTo>
                  <a:lnTo>
                    <a:pt x="4699" y="1014"/>
                  </a:lnTo>
                  <a:lnTo>
                    <a:pt x="4697" y="1009"/>
                  </a:lnTo>
                  <a:lnTo>
                    <a:pt x="4696" y="1005"/>
                  </a:lnTo>
                  <a:lnTo>
                    <a:pt x="4694" y="1000"/>
                  </a:lnTo>
                  <a:lnTo>
                    <a:pt x="4692" y="995"/>
                  </a:lnTo>
                  <a:close/>
                  <a:moveTo>
                    <a:pt x="4532" y="974"/>
                  </a:moveTo>
                  <a:lnTo>
                    <a:pt x="4535" y="974"/>
                  </a:lnTo>
                  <a:lnTo>
                    <a:pt x="4537" y="976"/>
                  </a:lnTo>
                  <a:lnTo>
                    <a:pt x="4537" y="977"/>
                  </a:lnTo>
                  <a:lnTo>
                    <a:pt x="4539" y="977"/>
                  </a:lnTo>
                  <a:lnTo>
                    <a:pt x="4540" y="977"/>
                  </a:lnTo>
                  <a:lnTo>
                    <a:pt x="4542" y="979"/>
                  </a:lnTo>
                  <a:lnTo>
                    <a:pt x="4544" y="984"/>
                  </a:lnTo>
                  <a:lnTo>
                    <a:pt x="4544" y="990"/>
                  </a:lnTo>
                  <a:lnTo>
                    <a:pt x="4546" y="993"/>
                  </a:lnTo>
                  <a:lnTo>
                    <a:pt x="4547" y="997"/>
                  </a:lnTo>
                  <a:lnTo>
                    <a:pt x="4549" y="1000"/>
                  </a:lnTo>
                  <a:lnTo>
                    <a:pt x="4551" y="1005"/>
                  </a:lnTo>
                  <a:lnTo>
                    <a:pt x="4539" y="1005"/>
                  </a:lnTo>
                  <a:lnTo>
                    <a:pt x="4537" y="997"/>
                  </a:lnTo>
                  <a:lnTo>
                    <a:pt x="4533" y="991"/>
                  </a:lnTo>
                  <a:lnTo>
                    <a:pt x="4532" y="984"/>
                  </a:lnTo>
                  <a:lnTo>
                    <a:pt x="4532" y="974"/>
                  </a:lnTo>
                  <a:close/>
                  <a:moveTo>
                    <a:pt x="2907" y="967"/>
                  </a:moveTo>
                  <a:lnTo>
                    <a:pt x="2907" y="974"/>
                  </a:lnTo>
                  <a:lnTo>
                    <a:pt x="2915" y="993"/>
                  </a:lnTo>
                  <a:lnTo>
                    <a:pt x="2915" y="1014"/>
                  </a:lnTo>
                  <a:lnTo>
                    <a:pt x="2910" y="1033"/>
                  </a:lnTo>
                  <a:lnTo>
                    <a:pt x="2901" y="1052"/>
                  </a:lnTo>
                  <a:lnTo>
                    <a:pt x="2891" y="1070"/>
                  </a:lnTo>
                  <a:lnTo>
                    <a:pt x="2882" y="1087"/>
                  </a:lnTo>
                  <a:lnTo>
                    <a:pt x="2875" y="1101"/>
                  </a:lnTo>
                  <a:lnTo>
                    <a:pt x="2872" y="1119"/>
                  </a:lnTo>
                  <a:lnTo>
                    <a:pt x="2870" y="1134"/>
                  </a:lnTo>
                  <a:lnTo>
                    <a:pt x="2868" y="1147"/>
                  </a:lnTo>
                  <a:lnTo>
                    <a:pt x="2861" y="1157"/>
                  </a:lnTo>
                  <a:lnTo>
                    <a:pt x="2849" y="1166"/>
                  </a:lnTo>
                  <a:lnTo>
                    <a:pt x="2849" y="1162"/>
                  </a:lnTo>
                  <a:lnTo>
                    <a:pt x="2842" y="1161"/>
                  </a:lnTo>
                  <a:lnTo>
                    <a:pt x="2837" y="1159"/>
                  </a:lnTo>
                  <a:lnTo>
                    <a:pt x="2832" y="1155"/>
                  </a:lnTo>
                  <a:lnTo>
                    <a:pt x="2828" y="1150"/>
                  </a:lnTo>
                  <a:lnTo>
                    <a:pt x="2826" y="1143"/>
                  </a:lnTo>
                  <a:lnTo>
                    <a:pt x="2819" y="1129"/>
                  </a:lnTo>
                  <a:lnTo>
                    <a:pt x="2818" y="1115"/>
                  </a:lnTo>
                  <a:lnTo>
                    <a:pt x="2823" y="1103"/>
                  </a:lnTo>
                  <a:lnTo>
                    <a:pt x="2828" y="1089"/>
                  </a:lnTo>
                  <a:lnTo>
                    <a:pt x="2833" y="1075"/>
                  </a:lnTo>
                  <a:lnTo>
                    <a:pt x="2833" y="1066"/>
                  </a:lnTo>
                  <a:lnTo>
                    <a:pt x="2832" y="1052"/>
                  </a:lnTo>
                  <a:lnTo>
                    <a:pt x="2830" y="1038"/>
                  </a:lnTo>
                  <a:lnTo>
                    <a:pt x="2830" y="1024"/>
                  </a:lnTo>
                  <a:lnTo>
                    <a:pt x="2849" y="1024"/>
                  </a:lnTo>
                  <a:lnTo>
                    <a:pt x="2854" y="1016"/>
                  </a:lnTo>
                  <a:lnTo>
                    <a:pt x="2865" y="1005"/>
                  </a:lnTo>
                  <a:lnTo>
                    <a:pt x="2875" y="993"/>
                  </a:lnTo>
                  <a:lnTo>
                    <a:pt x="2887" y="981"/>
                  </a:lnTo>
                  <a:lnTo>
                    <a:pt x="2898" y="972"/>
                  </a:lnTo>
                  <a:lnTo>
                    <a:pt x="2907" y="967"/>
                  </a:lnTo>
                  <a:close/>
                  <a:moveTo>
                    <a:pt x="4455" y="913"/>
                  </a:moveTo>
                  <a:lnTo>
                    <a:pt x="4469" y="918"/>
                  </a:lnTo>
                  <a:lnTo>
                    <a:pt x="4469" y="925"/>
                  </a:lnTo>
                  <a:lnTo>
                    <a:pt x="4458" y="925"/>
                  </a:lnTo>
                  <a:lnTo>
                    <a:pt x="4458" y="921"/>
                  </a:lnTo>
                  <a:lnTo>
                    <a:pt x="4457" y="920"/>
                  </a:lnTo>
                  <a:lnTo>
                    <a:pt x="4457" y="918"/>
                  </a:lnTo>
                  <a:lnTo>
                    <a:pt x="4455" y="918"/>
                  </a:lnTo>
                  <a:lnTo>
                    <a:pt x="4455" y="916"/>
                  </a:lnTo>
                  <a:lnTo>
                    <a:pt x="4455" y="913"/>
                  </a:lnTo>
                  <a:close/>
                  <a:moveTo>
                    <a:pt x="4205" y="909"/>
                  </a:moveTo>
                  <a:lnTo>
                    <a:pt x="4209" y="909"/>
                  </a:lnTo>
                  <a:lnTo>
                    <a:pt x="4210" y="918"/>
                  </a:lnTo>
                  <a:lnTo>
                    <a:pt x="4212" y="930"/>
                  </a:lnTo>
                  <a:lnTo>
                    <a:pt x="4217" y="944"/>
                  </a:lnTo>
                  <a:lnTo>
                    <a:pt x="4221" y="956"/>
                  </a:lnTo>
                  <a:lnTo>
                    <a:pt x="4224" y="963"/>
                  </a:lnTo>
                  <a:lnTo>
                    <a:pt x="4226" y="965"/>
                  </a:lnTo>
                  <a:lnTo>
                    <a:pt x="4231" y="967"/>
                  </a:lnTo>
                  <a:lnTo>
                    <a:pt x="4235" y="967"/>
                  </a:lnTo>
                  <a:lnTo>
                    <a:pt x="4240" y="969"/>
                  </a:lnTo>
                  <a:lnTo>
                    <a:pt x="4244" y="969"/>
                  </a:lnTo>
                  <a:lnTo>
                    <a:pt x="4247" y="970"/>
                  </a:lnTo>
                  <a:lnTo>
                    <a:pt x="4247" y="976"/>
                  </a:lnTo>
                  <a:lnTo>
                    <a:pt x="4251" y="988"/>
                  </a:lnTo>
                  <a:lnTo>
                    <a:pt x="4254" y="1002"/>
                  </a:lnTo>
                  <a:lnTo>
                    <a:pt x="4259" y="1019"/>
                  </a:lnTo>
                  <a:lnTo>
                    <a:pt x="4263" y="1031"/>
                  </a:lnTo>
                  <a:lnTo>
                    <a:pt x="4266" y="1040"/>
                  </a:lnTo>
                  <a:lnTo>
                    <a:pt x="4275" y="1040"/>
                  </a:lnTo>
                  <a:lnTo>
                    <a:pt x="4280" y="1042"/>
                  </a:lnTo>
                  <a:lnTo>
                    <a:pt x="4286" y="1044"/>
                  </a:lnTo>
                  <a:lnTo>
                    <a:pt x="4289" y="1047"/>
                  </a:lnTo>
                  <a:lnTo>
                    <a:pt x="4292" y="1052"/>
                  </a:lnTo>
                  <a:lnTo>
                    <a:pt x="4301" y="1065"/>
                  </a:lnTo>
                  <a:lnTo>
                    <a:pt x="4305" y="1082"/>
                  </a:lnTo>
                  <a:lnTo>
                    <a:pt x="4324" y="1082"/>
                  </a:lnTo>
                  <a:lnTo>
                    <a:pt x="4331" y="1100"/>
                  </a:lnTo>
                  <a:lnTo>
                    <a:pt x="4341" y="1112"/>
                  </a:lnTo>
                  <a:lnTo>
                    <a:pt x="4350" y="1124"/>
                  </a:lnTo>
                  <a:lnTo>
                    <a:pt x="4359" y="1140"/>
                  </a:lnTo>
                  <a:lnTo>
                    <a:pt x="4362" y="1166"/>
                  </a:lnTo>
                  <a:lnTo>
                    <a:pt x="4361" y="1187"/>
                  </a:lnTo>
                  <a:lnTo>
                    <a:pt x="4355" y="1208"/>
                  </a:lnTo>
                  <a:lnTo>
                    <a:pt x="4347" y="1227"/>
                  </a:lnTo>
                  <a:lnTo>
                    <a:pt x="4338" y="1248"/>
                  </a:lnTo>
                  <a:lnTo>
                    <a:pt x="4327" y="1271"/>
                  </a:lnTo>
                  <a:lnTo>
                    <a:pt x="4324" y="1285"/>
                  </a:lnTo>
                  <a:lnTo>
                    <a:pt x="4319" y="1299"/>
                  </a:lnTo>
                  <a:lnTo>
                    <a:pt x="4315" y="1314"/>
                  </a:lnTo>
                  <a:lnTo>
                    <a:pt x="4310" y="1326"/>
                  </a:lnTo>
                  <a:lnTo>
                    <a:pt x="4301" y="1335"/>
                  </a:lnTo>
                  <a:lnTo>
                    <a:pt x="4291" y="1340"/>
                  </a:lnTo>
                  <a:lnTo>
                    <a:pt x="4279" y="1346"/>
                  </a:lnTo>
                  <a:lnTo>
                    <a:pt x="4266" y="1351"/>
                  </a:lnTo>
                  <a:lnTo>
                    <a:pt x="4258" y="1354"/>
                  </a:lnTo>
                  <a:lnTo>
                    <a:pt x="4247" y="1346"/>
                  </a:lnTo>
                  <a:lnTo>
                    <a:pt x="4235" y="1335"/>
                  </a:lnTo>
                  <a:lnTo>
                    <a:pt x="4226" y="1342"/>
                  </a:lnTo>
                  <a:lnTo>
                    <a:pt x="4216" y="1346"/>
                  </a:lnTo>
                  <a:lnTo>
                    <a:pt x="4203" y="1344"/>
                  </a:lnTo>
                  <a:lnTo>
                    <a:pt x="4190" y="1342"/>
                  </a:lnTo>
                  <a:lnTo>
                    <a:pt x="4174" y="1340"/>
                  </a:lnTo>
                  <a:lnTo>
                    <a:pt x="4167" y="1305"/>
                  </a:lnTo>
                  <a:lnTo>
                    <a:pt x="4162" y="1304"/>
                  </a:lnTo>
                  <a:lnTo>
                    <a:pt x="4156" y="1302"/>
                  </a:lnTo>
                  <a:lnTo>
                    <a:pt x="4151" y="1300"/>
                  </a:lnTo>
                  <a:lnTo>
                    <a:pt x="4148" y="1297"/>
                  </a:lnTo>
                  <a:lnTo>
                    <a:pt x="4144" y="1295"/>
                  </a:lnTo>
                  <a:lnTo>
                    <a:pt x="4142" y="1293"/>
                  </a:lnTo>
                  <a:lnTo>
                    <a:pt x="4142" y="1292"/>
                  </a:lnTo>
                  <a:lnTo>
                    <a:pt x="4144" y="1290"/>
                  </a:lnTo>
                  <a:lnTo>
                    <a:pt x="4144" y="1288"/>
                  </a:lnTo>
                  <a:lnTo>
                    <a:pt x="4144" y="1286"/>
                  </a:lnTo>
                  <a:lnTo>
                    <a:pt x="4142" y="1285"/>
                  </a:lnTo>
                  <a:lnTo>
                    <a:pt x="4141" y="1283"/>
                  </a:lnTo>
                  <a:lnTo>
                    <a:pt x="4135" y="1281"/>
                  </a:lnTo>
                  <a:lnTo>
                    <a:pt x="4134" y="1283"/>
                  </a:lnTo>
                  <a:lnTo>
                    <a:pt x="4134" y="1285"/>
                  </a:lnTo>
                  <a:lnTo>
                    <a:pt x="4134" y="1285"/>
                  </a:lnTo>
                  <a:lnTo>
                    <a:pt x="4132" y="1286"/>
                  </a:lnTo>
                  <a:lnTo>
                    <a:pt x="4130" y="1286"/>
                  </a:lnTo>
                  <a:lnTo>
                    <a:pt x="4128" y="1286"/>
                  </a:lnTo>
                  <a:lnTo>
                    <a:pt x="4128" y="1281"/>
                  </a:lnTo>
                  <a:lnTo>
                    <a:pt x="4123" y="1281"/>
                  </a:lnTo>
                  <a:lnTo>
                    <a:pt x="4123" y="1278"/>
                  </a:lnTo>
                  <a:lnTo>
                    <a:pt x="4130" y="1274"/>
                  </a:lnTo>
                  <a:lnTo>
                    <a:pt x="4135" y="1269"/>
                  </a:lnTo>
                  <a:lnTo>
                    <a:pt x="4139" y="1264"/>
                  </a:lnTo>
                  <a:lnTo>
                    <a:pt x="4135" y="1264"/>
                  </a:lnTo>
                  <a:lnTo>
                    <a:pt x="4135" y="1258"/>
                  </a:lnTo>
                  <a:lnTo>
                    <a:pt x="4127" y="1267"/>
                  </a:lnTo>
                  <a:lnTo>
                    <a:pt x="4118" y="1272"/>
                  </a:lnTo>
                  <a:lnTo>
                    <a:pt x="4104" y="1278"/>
                  </a:lnTo>
                  <a:lnTo>
                    <a:pt x="4099" y="1267"/>
                  </a:lnTo>
                  <a:lnTo>
                    <a:pt x="4092" y="1257"/>
                  </a:lnTo>
                  <a:lnTo>
                    <a:pt x="4083" y="1248"/>
                  </a:lnTo>
                  <a:lnTo>
                    <a:pt x="4071" y="1241"/>
                  </a:lnTo>
                  <a:lnTo>
                    <a:pt x="4055" y="1239"/>
                  </a:lnTo>
                  <a:lnTo>
                    <a:pt x="4045" y="1236"/>
                  </a:lnTo>
                  <a:lnTo>
                    <a:pt x="4031" y="1234"/>
                  </a:lnTo>
                  <a:lnTo>
                    <a:pt x="4011" y="1236"/>
                  </a:lnTo>
                  <a:lnTo>
                    <a:pt x="3992" y="1237"/>
                  </a:lnTo>
                  <a:lnTo>
                    <a:pt x="3973" y="1241"/>
                  </a:lnTo>
                  <a:lnTo>
                    <a:pt x="3956" y="1244"/>
                  </a:lnTo>
                  <a:lnTo>
                    <a:pt x="3943" y="1248"/>
                  </a:lnTo>
                  <a:lnTo>
                    <a:pt x="3936" y="1271"/>
                  </a:lnTo>
                  <a:lnTo>
                    <a:pt x="3919" y="1271"/>
                  </a:lnTo>
                  <a:lnTo>
                    <a:pt x="3903" y="1269"/>
                  </a:lnTo>
                  <a:lnTo>
                    <a:pt x="3886" y="1271"/>
                  </a:lnTo>
                  <a:lnTo>
                    <a:pt x="3874" y="1274"/>
                  </a:lnTo>
                  <a:lnTo>
                    <a:pt x="3861" y="1279"/>
                  </a:lnTo>
                  <a:lnTo>
                    <a:pt x="3851" y="1285"/>
                  </a:lnTo>
                  <a:lnTo>
                    <a:pt x="3839" y="1286"/>
                  </a:lnTo>
                  <a:lnTo>
                    <a:pt x="3825" y="1286"/>
                  </a:lnTo>
                  <a:lnTo>
                    <a:pt x="3821" y="1279"/>
                  </a:lnTo>
                  <a:lnTo>
                    <a:pt x="3818" y="1274"/>
                  </a:lnTo>
                  <a:lnTo>
                    <a:pt x="3812" y="1269"/>
                  </a:lnTo>
                  <a:lnTo>
                    <a:pt x="3809" y="1264"/>
                  </a:lnTo>
                  <a:lnTo>
                    <a:pt x="3818" y="1251"/>
                  </a:lnTo>
                  <a:lnTo>
                    <a:pt x="3819" y="1236"/>
                  </a:lnTo>
                  <a:lnTo>
                    <a:pt x="3818" y="1218"/>
                  </a:lnTo>
                  <a:lnTo>
                    <a:pt x="3811" y="1201"/>
                  </a:lnTo>
                  <a:lnTo>
                    <a:pt x="3804" y="1182"/>
                  </a:lnTo>
                  <a:lnTo>
                    <a:pt x="3795" y="1164"/>
                  </a:lnTo>
                  <a:lnTo>
                    <a:pt x="3790" y="1148"/>
                  </a:lnTo>
                  <a:lnTo>
                    <a:pt x="3786" y="1136"/>
                  </a:lnTo>
                  <a:lnTo>
                    <a:pt x="3790" y="1136"/>
                  </a:lnTo>
                  <a:lnTo>
                    <a:pt x="3793" y="1138"/>
                  </a:lnTo>
                  <a:lnTo>
                    <a:pt x="3795" y="1138"/>
                  </a:lnTo>
                  <a:lnTo>
                    <a:pt x="3797" y="1140"/>
                  </a:lnTo>
                  <a:lnTo>
                    <a:pt x="3797" y="1140"/>
                  </a:lnTo>
                  <a:lnTo>
                    <a:pt x="3799" y="1138"/>
                  </a:lnTo>
                  <a:lnTo>
                    <a:pt x="3800" y="1136"/>
                  </a:lnTo>
                  <a:lnTo>
                    <a:pt x="3802" y="1133"/>
                  </a:lnTo>
                  <a:lnTo>
                    <a:pt x="3793" y="1124"/>
                  </a:lnTo>
                  <a:lnTo>
                    <a:pt x="3790" y="1113"/>
                  </a:lnTo>
                  <a:lnTo>
                    <a:pt x="3786" y="1101"/>
                  </a:lnTo>
                  <a:lnTo>
                    <a:pt x="3795" y="1091"/>
                  </a:lnTo>
                  <a:lnTo>
                    <a:pt x="3802" y="1080"/>
                  </a:lnTo>
                  <a:lnTo>
                    <a:pt x="3809" y="1070"/>
                  </a:lnTo>
                  <a:lnTo>
                    <a:pt x="3819" y="1061"/>
                  </a:lnTo>
                  <a:lnTo>
                    <a:pt x="3832" y="1056"/>
                  </a:lnTo>
                  <a:lnTo>
                    <a:pt x="3840" y="1056"/>
                  </a:lnTo>
                  <a:lnTo>
                    <a:pt x="3854" y="1054"/>
                  </a:lnTo>
                  <a:lnTo>
                    <a:pt x="3872" y="1051"/>
                  </a:lnTo>
                  <a:lnTo>
                    <a:pt x="3888" y="1047"/>
                  </a:lnTo>
                  <a:lnTo>
                    <a:pt x="3902" y="1044"/>
                  </a:lnTo>
                  <a:lnTo>
                    <a:pt x="3907" y="1031"/>
                  </a:lnTo>
                  <a:lnTo>
                    <a:pt x="3915" y="1017"/>
                  </a:lnTo>
                  <a:lnTo>
                    <a:pt x="3926" y="1007"/>
                  </a:lnTo>
                  <a:lnTo>
                    <a:pt x="3940" y="1002"/>
                  </a:lnTo>
                  <a:lnTo>
                    <a:pt x="3940" y="990"/>
                  </a:lnTo>
                  <a:lnTo>
                    <a:pt x="3947" y="986"/>
                  </a:lnTo>
                  <a:lnTo>
                    <a:pt x="3956" y="977"/>
                  </a:lnTo>
                  <a:lnTo>
                    <a:pt x="3966" y="969"/>
                  </a:lnTo>
                  <a:lnTo>
                    <a:pt x="3977" y="962"/>
                  </a:lnTo>
                  <a:lnTo>
                    <a:pt x="3987" y="956"/>
                  </a:lnTo>
                  <a:lnTo>
                    <a:pt x="3994" y="960"/>
                  </a:lnTo>
                  <a:lnTo>
                    <a:pt x="3996" y="962"/>
                  </a:lnTo>
                  <a:lnTo>
                    <a:pt x="3996" y="965"/>
                  </a:lnTo>
                  <a:lnTo>
                    <a:pt x="3996" y="969"/>
                  </a:lnTo>
                  <a:lnTo>
                    <a:pt x="3998" y="974"/>
                  </a:lnTo>
                  <a:lnTo>
                    <a:pt x="4003" y="976"/>
                  </a:lnTo>
                  <a:lnTo>
                    <a:pt x="4008" y="976"/>
                  </a:lnTo>
                  <a:lnTo>
                    <a:pt x="4011" y="977"/>
                  </a:lnTo>
                  <a:lnTo>
                    <a:pt x="4017" y="979"/>
                  </a:lnTo>
                  <a:lnTo>
                    <a:pt x="4020" y="963"/>
                  </a:lnTo>
                  <a:lnTo>
                    <a:pt x="4025" y="955"/>
                  </a:lnTo>
                  <a:lnTo>
                    <a:pt x="4032" y="949"/>
                  </a:lnTo>
                  <a:lnTo>
                    <a:pt x="4041" y="944"/>
                  </a:lnTo>
                  <a:lnTo>
                    <a:pt x="4050" y="941"/>
                  </a:lnTo>
                  <a:lnTo>
                    <a:pt x="4059" y="932"/>
                  </a:lnTo>
                  <a:lnTo>
                    <a:pt x="4055" y="930"/>
                  </a:lnTo>
                  <a:lnTo>
                    <a:pt x="4055" y="928"/>
                  </a:lnTo>
                  <a:lnTo>
                    <a:pt x="4053" y="927"/>
                  </a:lnTo>
                  <a:lnTo>
                    <a:pt x="4052" y="925"/>
                  </a:lnTo>
                  <a:lnTo>
                    <a:pt x="4066" y="925"/>
                  </a:lnTo>
                  <a:lnTo>
                    <a:pt x="4080" y="932"/>
                  </a:lnTo>
                  <a:lnTo>
                    <a:pt x="4095" y="934"/>
                  </a:lnTo>
                  <a:lnTo>
                    <a:pt x="4111" y="934"/>
                  </a:lnTo>
                  <a:lnTo>
                    <a:pt x="4128" y="932"/>
                  </a:lnTo>
                  <a:lnTo>
                    <a:pt x="4128" y="941"/>
                  </a:lnTo>
                  <a:lnTo>
                    <a:pt x="4116" y="956"/>
                  </a:lnTo>
                  <a:lnTo>
                    <a:pt x="4109" y="979"/>
                  </a:lnTo>
                  <a:lnTo>
                    <a:pt x="4121" y="986"/>
                  </a:lnTo>
                  <a:lnTo>
                    <a:pt x="4137" y="995"/>
                  </a:lnTo>
                  <a:lnTo>
                    <a:pt x="4153" y="1004"/>
                  </a:lnTo>
                  <a:lnTo>
                    <a:pt x="4169" y="1009"/>
                  </a:lnTo>
                  <a:lnTo>
                    <a:pt x="4181" y="1009"/>
                  </a:lnTo>
                  <a:lnTo>
                    <a:pt x="4190" y="995"/>
                  </a:lnTo>
                  <a:lnTo>
                    <a:pt x="4195" y="972"/>
                  </a:lnTo>
                  <a:lnTo>
                    <a:pt x="4196" y="949"/>
                  </a:lnTo>
                  <a:lnTo>
                    <a:pt x="4200" y="927"/>
                  </a:lnTo>
                  <a:lnTo>
                    <a:pt x="4205" y="909"/>
                  </a:lnTo>
                  <a:close/>
                  <a:moveTo>
                    <a:pt x="4439" y="897"/>
                  </a:moveTo>
                  <a:lnTo>
                    <a:pt x="4443" y="901"/>
                  </a:lnTo>
                  <a:lnTo>
                    <a:pt x="4446" y="904"/>
                  </a:lnTo>
                  <a:lnTo>
                    <a:pt x="4450" y="906"/>
                  </a:lnTo>
                  <a:lnTo>
                    <a:pt x="4450" y="913"/>
                  </a:lnTo>
                  <a:lnTo>
                    <a:pt x="4443" y="913"/>
                  </a:lnTo>
                  <a:lnTo>
                    <a:pt x="4441" y="913"/>
                  </a:lnTo>
                  <a:lnTo>
                    <a:pt x="4439" y="911"/>
                  </a:lnTo>
                  <a:lnTo>
                    <a:pt x="4437" y="911"/>
                  </a:lnTo>
                  <a:lnTo>
                    <a:pt x="4436" y="911"/>
                  </a:lnTo>
                  <a:lnTo>
                    <a:pt x="4430" y="909"/>
                  </a:lnTo>
                  <a:lnTo>
                    <a:pt x="4432" y="906"/>
                  </a:lnTo>
                  <a:lnTo>
                    <a:pt x="4432" y="902"/>
                  </a:lnTo>
                  <a:lnTo>
                    <a:pt x="4432" y="902"/>
                  </a:lnTo>
                  <a:lnTo>
                    <a:pt x="4432" y="901"/>
                  </a:lnTo>
                  <a:lnTo>
                    <a:pt x="4434" y="901"/>
                  </a:lnTo>
                  <a:lnTo>
                    <a:pt x="4436" y="901"/>
                  </a:lnTo>
                  <a:lnTo>
                    <a:pt x="4439" y="897"/>
                  </a:lnTo>
                  <a:close/>
                  <a:moveTo>
                    <a:pt x="3867" y="897"/>
                  </a:moveTo>
                  <a:lnTo>
                    <a:pt x="3874" y="899"/>
                  </a:lnTo>
                  <a:lnTo>
                    <a:pt x="3879" y="899"/>
                  </a:lnTo>
                  <a:lnTo>
                    <a:pt x="3884" y="899"/>
                  </a:lnTo>
                  <a:lnTo>
                    <a:pt x="3888" y="901"/>
                  </a:lnTo>
                  <a:lnTo>
                    <a:pt x="3893" y="902"/>
                  </a:lnTo>
                  <a:lnTo>
                    <a:pt x="3893" y="909"/>
                  </a:lnTo>
                  <a:lnTo>
                    <a:pt x="3889" y="909"/>
                  </a:lnTo>
                  <a:lnTo>
                    <a:pt x="3889" y="913"/>
                  </a:lnTo>
                  <a:lnTo>
                    <a:pt x="3884" y="911"/>
                  </a:lnTo>
                  <a:lnTo>
                    <a:pt x="3879" y="909"/>
                  </a:lnTo>
                  <a:lnTo>
                    <a:pt x="3874" y="906"/>
                  </a:lnTo>
                  <a:lnTo>
                    <a:pt x="3870" y="902"/>
                  </a:lnTo>
                  <a:lnTo>
                    <a:pt x="3867" y="897"/>
                  </a:lnTo>
                  <a:close/>
                  <a:moveTo>
                    <a:pt x="4443" y="887"/>
                  </a:moveTo>
                  <a:lnTo>
                    <a:pt x="4455" y="887"/>
                  </a:lnTo>
                  <a:lnTo>
                    <a:pt x="4462" y="909"/>
                  </a:lnTo>
                  <a:lnTo>
                    <a:pt x="4455" y="909"/>
                  </a:lnTo>
                  <a:lnTo>
                    <a:pt x="4455" y="906"/>
                  </a:lnTo>
                  <a:lnTo>
                    <a:pt x="4450" y="902"/>
                  </a:lnTo>
                  <a:lnTo>
                    <a:pt x="4448" y="899"/>
                  </a:lnTo>
                  <a:lnTo>
                    <a:pt x="4446" y="895"/>
                  </a:lnTo>
                  <a:lnTo>
                    <a:pt x="4444" y="892"/>
                  </a:lnTo>
                  <a:lnTo>
                    <a:pt x="4443" y="887"/>
                  </a:lnTo>
                  <a:close/>
                  <a:moveTo>
                    <a:pt x="3963" y="883"/>
                  </a:moveTo>
                  <a:lnTo>
                    <a:pt x="3982" y="883"/>
                  </a:lnTo>
                  <a:lnTo>
                    <a:pt x="3982" y="887"/>
                  </a:lnTo>
                  <a:lnTo>
                    <a:pt x="3978" y="887"/>
                  </a:lnTo>
                  <a:lnTo>
                    <a:pt x="3966" y="895"/>
                  </a:lnTo>
                  <a:lnTo>
                    <a:pt x="3952" y="904"/>
                  </a:lnTo>
                  <a:lnTo>
                    <a:pt x="3940" y="913"/>
                  </a:lnTo>
                  <a:lnTo>
                    <a:pt x="3936" y="913"/>
                  </a:lnTo>
                  <a:lnTo>
                    <a:pt x="3935" y="911"/>
                  </a:lnTo>
                  <a:lnTo>
                    <a:pt x="3935" y="911"/>
                  </a:lnTo>
                  <a:lnTo>
                    <a:pt x="3933" y="911"/>
                  </a:lnTo>
                  <a:lnTo>
                    <a:pt x="3931" y="909"/>
                  </a:lnTo>
                  <a:lnTo>
                    <a:pt x="3928" y="909"/>
                  </a:lnTo>
                  <a:lnTo>
                    <a:pt x="3928" y="906"/>
                  </a:lnTo>
                  <a:lnTo>
                    <a:pt x="3945" y="895"/>
                  </a:lnTo>
                  <a:lnTo>
                    <a:pt x="3963" y="883"/>
                  </a:lnTo>
                  <a:close/>
                  <a:moveTo>
                    <a:pt x="3917" y="878"/>
                  </a:moveTo>
                  <a:lnTo>
                    <a:pt x="3921" y="881"/>
                  </a:lnTo>
                  <a:lnTo>
                    <a:pt x="3922" y="881"/>
                  </a:lnTo>
                  <a:lnTo>
                    <a:pt x="3922" y="881"/>
                  </a:lnTo>
                  <a:lnTo>
                    <a:pt x="3922" y="883"/>
                  </a:lnTo>
                  <a:lnTo>
                    <a:pt x="3922" y="883"/>
                  </a:lnTo>
                  <a:lnTo>
                    <a:pt x="3922" y="887"/>
                  </a:lnTo>
                  <a:lnTo>
                    <a:pt x="3924" y="890"/>
                  </a:lnTo>
                  <a:lnTo>
                    <a:pt x="3917" y="890"/>
                  </a:lnTo>
                  <a:lnTo>
                    <a:pt x="3905" y="894"/>
                  </a:lnTo>
                  <a:lnTo>
                    <a:pt x="3891" y="894"/>
                  </a:lnTo>
                  <a:lnTo>
                    <a:pt x="3879" y="890"/>
                  </a:lnTo>
                  <a:lnTo>
                    <a:pt x="3879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2" y="887"/>
                  </a:lnTo>
                  <a:lnTo>
                    <a:pt x="3891" y="883"/>
                  </a:lnTo>
                  <a:lnTo>
                    <a:pt x="3900" y="883"/>
                  </a:lnTo>
                  <a:lnTo>
                    <a:pt x="3908" y="883"/>
                  </a:lnTo>
                  <a:lnTo>
                    <a:pt x="3917" y="878"/>
                  </a:lnTo>
                  <a:close/>
                  <a:moveTo>
                    <a:pt x="3851" y="878"/>
                  </a:moveTo>
                  <a:lnTo>
                    <a:pt x="3858" y="880"/>
                  </a:lnTo>
                  <a:lnTo>
                    <a:pt x="3861" y="881"/>
                  </a:lnTo>
                  <a:lnTo>
                    <a:pt x="3865" y="883"/>
                  </a:lnTo>
                  <a:lnTo>
                    <a:pt x="3868" y="887"/>
                  </a:lnTo>
                  <a:lnTo>
                    <a:pt x="3870" y="890"/>
                  </a:lnTo>
                  <a:lnTo>
                    <a:pt x="3867" y="890"/>
                  </a:lnTo>
                  <a:lnTo>
                    <a:pt x="3858" y="894"/>
                  </a:lnTo>
                  <a:lnTo>
                    <a:pt x="3847" y="894"/>
                  </a:lnTo>
                  <a:lnTo>
                    <a:pt x="3835" y="894"/>
                  </a:lnTo>
                  <a:lnTo>
                    <a:pt x="3835" y="887"/>
                  </a:lnTo>
                  <a:lnTo>
                    <a:pt x="3840" y="885"/>
                  </a:lnTo>
                  <a:lnTo>
                    <a:pt x="3846" y="883"/>
                  </a:lnTo>
                  <a:lnTo>
                    <a:pt x="3847" y="881"/>
                  </a:lnTo>
                  <a:lnTo>
                    <a:pt x="3851" y="878"/>
                  </a:lnTo>
                  <a:close/>
                  <a:moveTo>
                    <a:pt x="4411" y="871"/>
                  </a:moveTo>
                  <a:lnTo>
                    <a:pt x="4418" y="874"/>
                  </a:lnTo>
                  <a:lnTo>
                    <a:pt x="4422" y="876"/>
                  </a:lnTo>
                  <a:lnTo>
                    <a:pt x="4427" y="880"/>
                  </a:lnTo>
                  <a:lnTo>
                    <a:pt x="4430" y="883"/>
                  </a:lnTo>
                  <a:lnTo>
                    <a:pt x="4432" y="888"/>
                  </a:lnTo>
                  <a:lnTo>
                    <a:pt x="4436" y="894"/>
                  </a:lnTo>
                  <a:lnTo>
                    <a:pt x="4430" y="894"/>
                  </a:lnTo>
                  <a:lnTo>
                    <a:pt x="4427" y="890"/>
                  </a:lnTo>
                  <a:lnTo>
                    <a:pt x="4422" y="887"/>
                  </a:lnTo>
                  <a:lnTo>
                    <a:pt x="4418" y="883"/>
                  </a:lnTo>
                  <a:lnTo>
                    <a:pt x="4415" y="878"/>
                  </a:lnTo>
                  <a:lnTo>
                    <a:pt x="4411" y="871"/>
                  </a:lnTo>
                  <a:close/>
                  <a:moveTo>
                    <a:pt x="4385" y="864"/>
                  </a:moveTo>
                  <a:lnTo>
                    <a:pt x="4388" y="864"/>
                  </a:lnTo>
                  <a:lnTo>
                    <a:pt x="4390" y="866"/>
                  </a:lnTo>
                  <a:lnTo>
                    <a:pt x="4392" y="866"/>
                  </a:lnTo>
                  <a:lnTo>
                    <a:pt x="4394" y="867"/>
                  </a:lnTo>
                  <a:lnTo>
                    <a:pt x="4394" y="869"/>
                  </a:lnTo>
                  <a:lnTo>
                    <a:pt x="4397" y="871"/>
                  </a:lnTo>
                  <a:lnTo>
                    <a:pt x="4401" y="871"/>
                  </a:lnTo>
                  <a:lnTo>
                    <a:pt x="4401" y="874"/>
                  </a:lnTo>
                  <a:lnTo>
                    <a:pt x="4395" y="873"/>
                  </a:lnTo>
                  <a:lnTo>
                    <a:pt x="4392" y="871"/>
                  </a:lnTo>
                  <a:lnTo>
                    <a:pt x="4390" y="869"/>
                  </a:lnTo>
                  <a:lnTo>
                    <a:pt x="4388" y="867"/>
                  </a:lnTo>
                  <a:lnTo>
                    <a:pt x="4385" y="864"/>
                  </a:lnTo>
                  <a:close/>
                  <a:moveTo>
                    <a:pt x="4081" y="845"/>
                  </a:moveTo>
                  <a:lnTo>
                    <a:pt x="4094" y="848"/>
                  </a:lnTo>
                  <a:lnTo>
                    <a:pt x="4094" y="855"/>
                  </a:lnTo>
                  <a:lnTo>
                    <a:pt x="4085" y="860"/>
                  </a:lnTo>
                  <a:lnTo>
                    <a:pt x="4085" y="860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1" y="864"/>
                  </a:lnTo>
                  <a:lnTo>
                    <a:pt x="4081" y="845"/>
                  </a:lnTo>
                  <a:close/>
                  <a:moveTo>
                    <a:pt x="4362" y="825"/>
                  </a:moveTo>
                  <a:lnTo>
                    <a:pt x="4373" y="832"/>
                  </a:lnTo>
                  <a:lnTo>
                    <a:pt x="4380" y="843"/>
                  </a:lnTo>
                  <a:lnTo>
                    <a:pt x="4385" y="855"/>
                  </a:lnTo>
                  <a:lnTo>
                    <a:pt x="4382" y="855"/>
                  </a:lnTo>
                  <a:lnTo>
                    <a:pt x="4382" y="860"/>
                  </a:lnTo>
                  <a:lnTo>
                    <a:pt x="4369" y="855"/>
                  </a:lnTo>
                  <a:lnTo>
                    <a:pt x="4366" y="846"/>
                  </a:lnTo>
                  <a:lnTo>
                    <a:pt x="4364" y="838"/>
                  </a:lnTo>
                  <a:lnTo>
                    <a:pt x="4362" y="825"/>
                  </a:lnTo>
                  <a:close/>
                  <a:moveTo>
                    <a:pt x="4331" y="825"/>
                  </a:moveTo>
                  <a:lnTo>
                    <a:pt x="4340" y="825"/>
                  </a:lnTo>
                  <a:lnTo>
                    <a:pt x="4340" y="845"/>
                  </a:lnTo>
                  <a:lnTo>
                    <a:pt x="4305" y="855"/>
                  </a:lnTo>
                  <a:lnTo>
                    <a:pt x="4299" y="853"/>
                  </a:lnTo>
                  <a:lnTo>
                    <a:pt x="4294" y="852"/>
                  </a:lnTo>
                  <a:lnTo>
                    <a:pt x="4287" y="850"/>
                  </a:lnTo>
                  <a:lnTo>
                    <a:pt x="4282" y="848"/>
                  </a:lnTo>
                  <a:lnTo>
                    <a:pt x="4282" y="841"/>
                  </a:lnTo>
                  <a:lnTo>
                    <a:pt x="4303" y="839"/>
                  </a:lnTo>
                  <a:lnTo>
                    <a:pt x="4319" y="834"/>
                  </a:lnTo>
                  <a:lnTo>
                    <a:pt x="4331" y="825"/>
                  </a:lnTo>
                  <a:close/>
                  <a:moveTo>
                    <a:pt x="3966" y="810"/>
                  </a:moveTo>
                  <a:lnTo>
                    <a:pt x="3982" y="810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5" y="813"/>
                  </a:lnTo>
                  <a:lnTo>
                    <a:pt x="3985" y="820"/>
                  </a:lnTo>
                  <a:lnTo>
                    <a:pt x="3966" y="820"/>
                  </a:lnTo>
                  <a:lnTo>
                    <a:pt x="3966" y="810"/>
                  </a:lnTo>
                  <a:close/>
                  <a:moveTo>
                    <a:pt x="3994" y="806"/>
                  </a:moveTo>
                  <a:lnTo>
                    <a:pt x="4032" y="810"/>
                  </a:lnTo>
                  <a:lnTo>
                    <a:pt x="4032" y="813"/>
                  </a:lnTo>
                  <a:lnTo>
                    <a:pt x="4034" y="817"/>
                  </a:lnTo>
                  <a:lnTo>
                    <a:pt x="4034" y="820"/>
                  </a:lnTo>
                  <a:lnTo>
                    <a:pt x="4036" y="825"/>
                  </a:lnTo>
                  <a:lnTo>
                    <a:pt x="4032" y="825"/>
                  </a:lnTo>
                  <a:lnTo>
                    <a:pt x="4022" y="819"/>
                  </a:lnTo>
                  <a:lnTo>
                    <a:pt x="4010" y="817"/>
                  </a:lnTo>
                  <a:lnTo>
                    <a:pt x="3994" y="817"/>
                  </a:lnTo>
                  <a:lnTo>
                    <a:pt x="3994" y="806"/>
                  </a:lnTo>
                  <a:close/>
                  <a:moveTo>
                    <a:pt x="4312" y="798"/>
                  </a:moveTo>
                  <a:lnTo>
                    <a:pt x="4331" y="798"/>
                  </a:lnTo>
                  <a:lnTo>
                    <a:pt x="4340" y="808"/>
                  </a:lnTo>
                  <a:lnTo>
                    <a:pt x="4347" y="819"/>
                  </a:lnTo>
                  <a:lnTo>
                    <a:pt x="4350" y="832"/>
                  </a:lnTo>
                  <a:lnTo>
                    <a:pt x="4347" y="832"/>
                  </a:lnTo>
                  <a:lnTo>
                    <a:pt x="4338" y="824"/>
                  </a:lnTo>
                  <a:lnTo>
                    <a:pt x="4329" y="815"/>
                  </a:lnTo>
                  <a:lnTo>
                    <a:pt x="4319" y="808"/>
                  </a:lnTo>
                  <a:lnTo>
                    <a:pt x="4312" y="798"/>
                  </a:lnTo>
                  <a:close/>
                  <a:moveTo>
                    <a:pt x="4057" y="777"/>
                  </a:moveTo>
                  <a:lnTo>
                    <a:pt x="4067" y="777"/>
                  </a:lnTo>
                  <a:lnTo>
                    <a:pt x="4081" y="778"/>
                  </a:lnTo>
                  <a:lnTo>
                    <a:pt x="4085" y="791"/>
                  </a:lnTo>
                  <a:lnTo>
                    <a:pt x="4090" y="801"/>
                  </a:lnTo>
                  <a:lnTo>
                    <a:pt x="4097" y="810"/>
                  </a:lnTo>
                  <a:lnTo>
                    <a:pt x="4097" y="813"/>
                  </a:lnTo>
                  <a:lnTo>
                    <a:pt x="4100" y="813"/>
                  </a:lnTo>
                  <a:lnTo>
                    <a:pt x="4100" y="810"/>
                  </a:lnTo>
                  <a:lnTo>
                    <a:pt x="4109" y="801"/>
                  </a:lnTo>
                  <a:lnTo>
                    <a:pt x="4118" y="796"/>
                  </a:lnTo>
                  <a:lnTo>
                    <a:pt x="4130" y="792"/>
                  </a:lnTo>
                  <a:lnTo>
                    <a:pt x="4148" y="791"/>
                  </a:lnTo>
                  <a:lnTo>
                    <a:pt x="4162" y="799"/>
                  </a:lnTo>
                  <a:lnTo>
                    <a:pt x="4179" y="806"/>
                  </a:lnTo>
                  <a:lnTo>
                    <a:pt x="4200" y="813"/>
                  </a:lnTo>
                  <a:lnTo>
                    <a:pt x="4217" y="824"/>
                  </a:lnTo>
                  <a:lnTo>
                    <a:pt x="4231" y="834"/>
                  </a:lnTo>
                  <a:lnTo>
                    <a:pt x="4238" y="848"/>
                  </a:lnTo>
                  <a:lnTo>
                    <a:pt x="4251" y="850"/>
                  </a:lnTo>
                  <a:lnTo>
                    <a:pt x="4259" y="853"/>
                  </a:lnTo>
                  <a:lnTo>
                    <a:pt x="4270" y="855"/>
                  </a:lnTo>
                  <a:lnTo>
                    <a:pt x="4270" y="864"/>
                  </a:lnTo>
                  <a:lnTo>
                    <a:pt x="4268" y="864"/>
                  </a:lnTo>
                  <a:lnTo>
                    <a:pt x="4265" y="866"/>
                  </a:lnTo>
                  <a:lnTo>
                    <a:pt x="4261" y="866"/>
                  </a:lnTo>
                  <a:lnTo>
                    <a:pt x="4259" y="867"/>
                  </a:lnTo>
                  <a:lnTo>
                    <a:pt x="4258" y="869"/>
                  </a:lnTo>
                  <a:lnTo>
                    <a:pt x="4259" y="869"/>
                  </a:lnTo>
                  <a:lnTo>
                    <a:pt x="4263" y="871"/>
                  </a:lnTo>
                  <a:lnTo>
                    <a:pt x="4275" y="888"/>
                  </a:lnTo>
                  <a:lnTo>
                    <a:pt x="4292" y="902"/>
                  </a:lnTo>
                  <a:lnTo>
                    <a:pt x="4312" y="913"/>
                  </a:lnTo>
                  <a:lnTo>
                    <a:pt x="4312" y="921"/>
                  </a:lnTo>
                  <a:lnTo>
                    <a:pt x="4289" y="921"/>
                  </a:lnTo>
                  <a:lnTo>
                    <a:pt x="4286" y="918"/>
                  </a:lnTo>
                  <a:lnTo>
                    <a:pt x="4282" y="916"/>
                  </a:lnTo>
                  <a:lnTo>
                    <a:pt x="4279" y="916"/>
                  </a:lnTo>
                  <a:lnTo>
                    <a:pt x="4275" y="916"/>
                  </a:lnTo>
                  <a:lnTo>
                    <a:pt x="4272" y="915"/>
                  </a:lnTo>
                  <a:lnTo>
                    <a:pt x="4266" y="913"/>
                  </a:lnTo>
                  <a:lnTo>
                    <a:pt x="4261" y="909"/>
                  </a:lnTo>
                  <a:lnTo>
                    <a:pt x="4258" y="906"/>
                  </a:lnTo>
                  <a:lnTo>
                    <a:pt x="4254" y="899"/>
                  </a:lnTo>
                  <a:lnTo>
                    <a:pt x="4251" y="894"/>
                  </a:lnTo>
                  <a:lnTo>
                    <a:pt x="4247" y="890"/>
                  </a:lnTo>
                  <a:lnTo>
                    <a:pt x="4233" y="883"/>
                  </a:lnTo>
                  <a:lnTo>
                    <a:pt x="4223" y="883"/>
                  </a:lnTo>
                  <a:lnTo>
                    <a:pt x="4210" y="887"/>
                  </a:lnTo>
                  <a:lnTo>
                    <a:pt x="4198" y="894"/>
                  </a:lnTo>
                  <a:lnTo>
                    <a:pt x="4186" y="897"/>
                  </a:lnTo>
                  <a:lnTo>
                    <a:pt x="4174" y="890"/>
                  </a:lnTo>
                  <a:lnTo>
                    <a:pt x="4162" y="887"/>
                  </a:lnTo>
                  <a:lnTo>
                    <a:pt x="4149" y="885"/>
                  </a:lnTo>
                  <a:lnTo>
                    <a:pt x="4132" y="887"/>
                  </a:lnTo>
                  <a:lnTo>
                    <a:pt x="4134" y="880"/>
                  </a:lnTo>
                  <a:lnTo>
                    <a:pt x="4135" y="874"/>
                  </a:lnTo>
                  <a:lnTo>
                    <a:pt x="4137" y="871"/>
                  </a:lnTo>
                  <a:lnTo>
                    <a:pt x="4139" y="867"/>
                  </a:lnTo>
                  <a:lnTo>
                    <a:pt x="4141" y="864"/>
                  </a:lnTo>
                  <a:lnTo>
                    <a:pt x="4139" y="860"/>
                  </a:lnTo>
                  <a:lnTo>
                    <a:pt x="4130" y="845"/>
                  </a:lnTo>
                  <a:lnTo>
                    <a:pt x="4118" y="836"/>
                  </a:lnTo>
                  <a:lnTo>
                    <a:pt x="4104" y="832"/>
                  </a:lnTo>
                  <a:lnTo>
                    <a:pt x="4088" y="827"/>
                  </a:lnTo>
                  <a:lnTo>
                    <a:pt x="4073" y="824"/>
                  </a:lnTo>
                  <a:lnTo>
                    <a:pt x="4060" y="817"/>
                  </a:lnTo>
                  <a:lnTo>
                    <a:pt x="4052" y="806"/>
                  </a:lnTo>
                  <a:lnTo>
                    <a:pt x="4055" y="805"/>
                  </a:lnTo>
                  <a:lnTo>
                    <a:pt x="4057" y="805"/>
                  </a:lnTo>
                  <a:lnTo>
                    <a:pt x="4059" y="803"/>
                  </a:lnTo>
                  <a:lnTo>
                    <a:pt x="4059" y="803"/>
                  </a:lnTo>
                  <a:lnTo>
                    <a:pt x="4060" y="801"/>
                  </a:lnTo>
                  <a:lnTo>
                    <a:pt x="4062" y="798"/>
                  </a:lnTo>
                  <a:lnTo>
                    <a:pt x="4052" y="796"/>
                  </a:lnTo>
                  <a:lnTo>
                    <a:pt x="4041" y="791"/>
                  </a:lnTo>
                  <a:lnTo>
                    <a:pt x="4032" y="787"/>
                  </a:lnTo>
                  <a:lnTo>
                    <a:pt x="4032" y="778"/>
                  </a:lnTo>
                  <a:lnTo>
                    <a:pt x="4046" y="777"/>
                  </a:lnTo>
                  <a:lnTo>
                    <a:pt x="4057" y="777"/>
                  </a:lnTo>
                  <a:close/>
                  <a:moveTo>
                    <a:pt x="1543" y="756"/>
                  </a:moveTo>
                  <a:lnTo>
                    <a:pt x="1536" y="768"/>
                  </a:lnTo>
                  <a:lnTo>
                    <a:pt x="1531" y="768"/>
                  </a:lnTo>
                  <a:lnTo>
                    <a:pt x="1531" y="771"/>
                  </a:lnTo>
                  <a:lnTo>
                    <a:pt x="1542" y="775"/>
                  </a:lnTo>
                  <a:lnTo>
                    <a:pt x="1552" y="780"/>
                  </a:lnTo>
                  <a:lnTo>
                    <a:pt x="1559" y="785"/>
                  </a:lnTo>
                  <a:lnTo>
                    <a:pt x="1563" y="787"/>
                  </a:lnTo>
                  <a:lnTo>
                    <a:pt x="1564" y="785"/>
                  </a:lnTo>
                  <a:lnTo>
                    <a:pt x="1564" y="784"/>
                  </a:lnTo>
                  <a:lnTo>
                    <a:pt x="1564" y="784"/>
                  </a:lnTo>
                  <a:lnTo>
                    <a:pt x="1566" y="782"/>
                  </a:lnTo>
                  <a:lnTo>
                    <a:pt x="1566" y="778"/>
                  </a:lnTo>
                  <a:lnTo>
                    <a:pt x="1559" y="778"/>
                  </a:lnTo>
                  <a:lnTo>
                    <a:pt x="1557" y="778"/>
                  </a:lnTo>
                  <a:lnTo>
                    <a:pt x="1556" y="777"/>
                  </a:lnTo>
                  <a:lnTo>
                    <a:pt x="1554" y="777"/>
                  </a:lnTo>
                  <a:lnTo>
                    <a:pt x="1550" y="777"/>
                  </a:lnTo>
                  <a:lnTo>
                    <a:pt x="1547" y="775"/>
                  </a:lnTo>
                  <a:lnTo>
                    <a:pt x="1547" y="756"/>
                  </a:lnTo>
                  <a:lnTo>
                    <a:pt x="1543" y="756"/>
                  </a:lnTo>
                  <a:close/>
                  <a:moveTo>
                    <a:pt x="3952" y="743"/>
                  </a:moveTo>
                  <a:lnTo>
                    <a:pt x="3954" y="743"/>
                  </a:lnTo>
                  <a:lnTo>
                    <a:pt x="3954" y="745"/>
                  </a:lnTo>
                  <a:lnTo>
                    <a:pt x="3954" y="747"/>
                  </a:lnTo>
                  <a:lnTo>
                    <a:pt x="3956" y="747"/>
                  </a:lnTo>
                  <a:lnTo>
                    <a:pt x="3956" y="749"/>
                  </a:lnTo>
                  <a:lnTo>
                    <a:pt x="3959" y="749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6" y="750"/>
                  </a:lnTo>
                  <a:lnTo>
                    <a:pt x="3956" y="752"/>
                  </a:lnTo>
                  <a:lnTo>
                    <a:pt x="3950" y="757"/>
                  </a:lnTo>
                  <a:lnTo>
                    <a:pt x="3945" y="763"/>
                  </a:lnTo>
                  <a:lnTo>
                    <a:pt x="3940" y="768"/>
                  </a:lnTo>
                  <a:lnTo>
                    <a:pt x="3921" y="766"/>
                  </a:lnTo>
                  <a:lnTo>
                    <a:pt x="3905" y="766"/>
                  </a:lnTo>
                  <a:lnTo>
                    <a:pt x="3886" y="768"/>
                  </a:lnTo>
                  <a:lnTo>
                    <a:pt x="3886" y="778"/>
                  </a:lnTo>
                  <a:lnTo>
                    <a:pt x="3889" y="780"/>
                  </a:lnTo>
                  <a:lnTo>
                    <a:pt x="3889" y="782"/>
                  </a:lnTo>
                  <a:lnTo>
                    <a:pt x="3891" y="784"/>
                  </a:lnTo>
                  <a:lnTo>
                    <a:pt x="3893" y="787"/>
                  </a:lnTo>
                  <a:lnTo>
                    <a:pt x="3912" y="780"/>
                  </a:lnTo>
                  <a:lnTo>
                    <a:pt x="3931" y="775"/>
                  </a:lnTo>
                  <a:lnTo>
                    <a:pt x="3931" y="784"/>
                  </a:lnTo>
                  <a:lnTo>
                    <a:pt x="3928" y="784"/>
                  </a:lnTo>
                  <a:lnTo>
                    <a:pt x="3922" y="787"/>
                  </a:lnTo>
                  <a:lnTo>
                    <a:pt x="3915" y="791"/>
                  </a:lnTo>
                  <a:lnTo>
                    <a:pt x="3908" y="794"/>
                  </a:lnTo>
                  <a:lnTo>
                    <a:pt x="3914" y="806"/>
                  </a:lnTo>
                  <a:lnTo>
                    <a:pt x="3921" y="817"/>
                  </a:lnTo>
                  <a:lnTo>
                    <a:pt x="3924" y="827"/>
                  </a:lnTo>
                  <a:lnTo>
                    <a:pt x="3928" y="845"/>
                  </a:lnTo>
                  <a:lnTo>
                    <a:pt x="3924" y="845"/>
                  </a:lnTo>
                  <a:lnTo>
                    <a:pt x="3924" y="848"/>
                  </a:lnTo>
                  <a:lnTo>
                    <a:pt x="3921" y="846"/>
                  </a:lnTo>
                  <a:lnTo>
                    <a:pt x="3919" y="846"/>
                  </a:lnTo>
                  <a:lnTo>
                    <a:pt x="3919" y="846"/>
                  </a:lnTo>
                  <a:lnTo>
                    <a:pt x="3919" y="845"/>
                  </a:lnTo>
                  <a:lnTo>
                    <a:pt x="3917" y="845"/>
                  </a:lnTo>
                  <a:lnTo>
                    <a:pt x="3907" y="834"/>
                  </a:lnTo>
                  <a:lnTo>
                    <a:pt x="3898" y="822"/>
                  </a:lnTo>
                  <a:lnTo>
                    <a:pt x="3889" y="810"/>
                  </a:lnTo>
                  <a:lnTo>
                    <a:pt x="3889" y="848"/>
                  </a:lnTo>
                  <a:lnTo>
                    <a:pt x="3874" y="848"/>
                  </a:lnTo>
                  <a:lnTo>
                    <a:pt x="3874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5"/>
                  </a:lnTo>
                  <a:lnTo>
                    <a:pt x="3870" y="845"/>
                  </a:lnTo>
                  <a:lnTo>
                    <a:pt x="3872" y="832"/>
                  </a:lnTo>
                  <a:lnTo>
                    <a:pt x="3870" y="825"/>
                  </a:lnTo>
                  <a:lnTo>
                    <a:pt x="3867" y="819"/>
                  </a:lnTo>
                  <a:lnTo>
                    <a:pt x="3863" y="810"/>
                  </a:lnTo>
                  <a:lnTo>
                    <a:pt x="3863" y="801"/>
                  </a:lnTo>
                  <a:lnTo>
                    <a:pt x="3868" y="791"/>
                  </a:lnTo>
                  <a:lnTo>
                    <a:pt x="3875" y="777"/>
                  </a:lnTo>
                  <a:lnTo>
                    <a:pt x="3882" y="764"/>
                  </a:lnTo>
                  <a:lnTo>
                    <a:pt x="3889" y="754"/>
                  </a:lnTo>
                  <a:lnTo>
                    <a:pt x="3893" y="749"/>
                  </a:lnTo>
                  <a:lnTo>
                    <a:pt x="3910" y="754"/>
                  </a:lnTo>
                  <a:lnTo>
                    <a:pt x="3921" y="754"/>
                  </a:lnTo>
                  <a:lnTo>
                    <a:pt x="3929" y="752"/>
                  </a:lnTo>
                  <a:lnTo>
                    <a:pt x="3940" y="749"/>
                  </a:lnTo>
                  <a:lnTo>
                    <a:pt x="3950" y="743"/>
                  </a:lnTo>
                  <a:lnTo>
                    <a:pt x="3952" y="743"/>
                  </a:lnTo>
                  <a:close/>
                  <a:moveTo>
                    <a:pt x="3989" y="740"/>
                  </a:moveTo>
                  <a:lnTo>
                    <a:pt x="3996" y="743"/>
                  </a:lnTo>
                  <a:lnTo>
                    <a:pt x="3999" y="745"/>
                  </a:lnTo>
                  <a:lnTo>
                    <a:pt x="4003" y="749"/>
                  </a:lnTo>
                  <a:lnTo>
                    <a:pt x="4004" y="752"/>
                  </a:lnTo>
                  <a:lnTo>
                    <a:pt x="4004" y="759"/>
                  </a:lnTo>
                  <a:lnTo>
                    <a:pt x="4004" y="768"/>
                  </a:lnTo>
                  <a:lnTo>
                    <a:pt x="4001" y="770"/>
                  </a:lnTo>
                  <a:lnTo>
                    <a:pt x="3999" y="771"/>
                  </a:lnTo>
                  <a:lnTo>
                    <a:pt x="3999" y="773"/>
                  </a:lnTo>
                  <a:lnTo>
                    <a:pt x="3999" y="775"/>
                  </a:lnTo>
                  <a:lnTo>
                    <a:pt x="3999" y="777"/>
                  </a:lnTo>
                  <a:lnTo>
                    <a:pt x="3999" y="778"/>
                  </a:lnTo>
                  <a:lnTo>
                    <a:pt x="3998" y="780"/>
                  </a:lnTo>
                  <a:lnTo>
                    <a:pt x="3994" y="784"/>
                  </a:lnTo>
                  <a:lnTo>
                    <a:pt x="3994" y="775"/>
                  </a:lnTo>
                  <a:lnTo>
                    <a:pt x="3987" y="764"/>
                  </a:lnTo>
                  <a:lnTo>
                    <a:pt x="3987" y="752"/>
                  </a:lnTo>
                  <a:lnTo>
                    <a:pt x="3989" y="740"/>
                  </a:lnTo>
                  <a:close/>
                  <a:moveTo>
                    <a:pt x="3533" y="691"/>
                  </a:moveTo>
                  <a:lnTo>
                    <a:pt x="3566" y="695"/>
                  </a:lnTo>
                  <a:lnTo>
                    <a:pt x="3579" y="710"/>
                  </a:lnTo>
                  <a:lnTo>
                    <a:pt x="3593" y="719"/>
                  </a:lnTo>
                  <a:lnTo>
                    <a:pt x="3607" y="728"/>
                  </a:lnTo>
                  <a:lnTo>
                    <a:pt x="3624" y="736"/>
                  </a:lnTo>
                  <a:lnTo>
                    <a:pt x="3629" y="740"/>
                  </a:lnTo>
                  <a:lnTo>
                    <a:pt x="3629" y="742"/>
                  </a:lnTo>
                  <a:lnTo>
                    <a:pt x="3631" y="742"/>
                  </a:lnTo>
                  <a:lnTo>
                    <a:pt x="3638" y="749"/>
                  </a:lnTo>
                  <a:lnTo>
                    <a:pt x="3650" y="763"/>
                  </a:lnTo>
                  <a:lnTo>
                    <a:pt x="3661" y="778"/>
                  </a:lnTo>
                  <a:lnTo>
                    <a:pt x="3673" y="796"/>
                  </a:lnTo>
                  <a:lnTo>
                    <a:pt x="3690" y="810"/>
                  </a:lnTo>
                  <a:lnTo>
                    <a:pt x="3687" y="827"/>
                  </a:lnTo>
                  <a:lnTo>
                    <a:pt x="3687" y="848"/>
                  </a:lnTo>
                  <a:lnTo>
                    <a:pt x="3701" y="850"/>
                  </a:lnTo>
                  <a:lnTo>
                    <a:pt x="3710" y="853"/>
                  </a:lnTo>
                  <a:lnTo>
                    <a:pt x="3716" y="859"/>
                  </a:lnTo>
                  <a:lnTo>
                    <a:pt x="3725" y="864"/>
                  </a:lnTo>
                  <a:lnTo>
                    <a:pt x="3736" y="864"/>
                  </a:lnTo>
                  <a:lnTo>
                    <a:pt x="3744" y="860"/>
                  </a:lnTo>
                  <a:lnTo>
                    <a:pt x="3751" y="857"/>
                  </a:lnTo>
                  <a:lnTo>
                    <a:pt x="3758" y="855"/>
                  </a:lnTo>
                  <a:lnTo>
                    <a:pt x="3774" y="860"/>
                  </a:lnTo>
                  <a:lnTo>
                    <a:pt x="3792" y="867"/>
                  </a:lnTo>
                  <a:lnTo>
                    <a:pt x="3809" y="876"/>
                  </a:lnTo>
                  <a:lnTo>
                    <a:pt x="3825" y="883"/>
                  </a:lnTo>
                  <a:lnTo>
                    <a:pt x="3823" y="883"/>
                  </a:lnTo>
                  <a:lnTo>
                    <a:pt x="3821" y="885"/>
                  </a:lnTo>
                  <a:lnTo>
                    <a:pt x="3821" y="885"/>
                  </a:lnTo>
                  <a:lnTo>
                    <a:pt x="3819" y="885"/>
                  </a:lnTo>
                  <a:lnTo>
                    <a:pt x="3816" y="887"/>
                  </a:lnTo>
                  <a:lnTo>
                    <a:pt x="3806" y="890"/>
                  </a:lnTo>
                  <a:lnTo>
                    <a:pt x="3786" y="890"/>
                  </a:lnTo>
                  <a:lnTo>
                    <a:pt x="3764" y="887"/>
                  </a:lnTo>
                  <a:lnTo>
                    <a:pt x="3741" y="881"/>
                  </a:lnTo>
                  <a:lnTo>
                    <a:pt x="3716" y="876"/>
                  </a:lnTo>
                  <a:lnTo>
                    <a:pt x="3697" y="871"/>
                  </a:lnTo>
                  <a:lnTo>
                    <a:pt x="3682" y="864"/>
                  </a:lnTo>
                  <a:lnTo>
                    <a:pt x="3675" y="860"/>
                  </a:lnTo>
                  <a:lnTo>
                    <a:pt x="3678" y="857"/>
                  </a:lnTo>
                  <a:lnTo>
                    <a:pt x="3678" y="857"/>
                  </a:lnTo>
                  <a:lnTo>
                    <a:pt x="3680" y="855"/>
                  </a:lnTo>
                  <a:lnTo>
                    <a:pt x="3682" y="852"/>
                  </a:lnTo>
                  <a:lnTo>
                    <a:pt x="3661" y="846"/>
                  </a:lnTo>
                  <a:lnTo>
                    <a:pt x="3643" y="836"/>
                  </a:lnTo>
                  <a:lnTo>
                    <a:pt x="3627" y="820"/>
                  </a:lnTo>
                  <a:lnTo>
                    <a:pt x="3615" y="803"/>
                  </a:lnTo>
                  <a:lnTo>
                    <a:pt x="3603" y="784"/>
                  </a:lnTo>
                  <a:lnTo>
                    <a:pt x="3593" y="764"/>
                  </a:lnTo>
                  <a:lnTo>
                    <a:pt x="3582" y="749"/>
                  </a:lnTo>
                  <a:lnTo>
                    <a:pt x="3572" y="736"/>
                  </a:lnTo>
                  <a:lnTo>
                    <a:pt x="3561" y="728"/>
                  </a:lnTo>
                  <a:lnTo>
                    <a:pt x="3549" y="717"/>
                  </a:lnTo>
                  <a:lnTo>
                    <a:pt x="3538" y="707"/>
                  </a:lnTo>
                  <a:lnTo>
                    <a:pt x="3533" y="691"/>
                  </a:lnTo>
                  <a:close/>
                  <a:moveTo>
                    <a:pt x="3832" y="672"/>
                  </a:moveTo>
                  <a:lnTo>
                    <a:pt x="3842" y="675"/>
                  </a:lnTo>
                  <a:lnTo>
                    <a:pt x="3854" y="682"/>
                  </a:lnTo>
                  <a:lnTo>
                    <a:pt x="3865" y="693"/>
                  </a:lnTo>
                  <a:lnTo>
                    <a:pt x="3870" y="702"/>
                  </a:lnTo>
                  <a:lnTo>
                    <a:pt x="3865" y="705"/>
                  </a:lnTo>
                  <a:lnTo>
                    <a:pt x="3860" y="710"/>
                  </a:lnTo>
                  <a:lnTo>
                    <a:pt x="3854" y="714"/>
                  </a:lnTo>
                  <a:lnTo>
                    <a:pt x="3847" y="717"/>
                  </a:lnTo>
                  <a:lnTo>
                    <a:pt x="3853" y="733"/>
                  </a:lnTo>
                  <a:lnTo>
                    <a:pt x="3860" y="745"/>
                  </a:lnTo>
                  <a:lnTo>
                    <a:pt x="3867" y="759"/>
                  </a:lnTo>
                  <a:lnTo>
                    <a:pt x="3861" y="761"/>
                  </a:lnTo>
                  <a:lnTo>
                    <a:pt x="3858" y="761"/>
                  </a:lnTo>
                  <a:lnTo>
                    <a:pt x="3856" y="761"/>
                  </a:lnTo>
                  <a:lnTo>
                    <a:pt x="3856" y="761"/>
                  </a:lnTo>
                  <a:lnTo>
                    <a:pt x="3854" y="763"/>
                  </a:lnTo>
                  <a:lnTo>
                    <a:pt x="3853" y="764"/>
                  </a:lnTo>
                  <a:lnTo>
                    <a:pt x="3851" y="768"/>
                  </a:lnTo>
                  <a:lnTo>
                    <a:pt x="3842" y="784"/>
                  </a:lnTo>
                  <a:lnTo>
                    <a:pt x="3837" y="803"/>
                  </a:lnTo>
                  <a:lnTo>
                    <a:pt x="3828" y="820"/>
                  </a:lnTo>
                  <a:lnTo>
                    <a:pt x="3823" y="824"/>
                  </a:lnTo>
                  <a:lnTo>
                    <a:pt x="3818" y="824"/>
                  </a:lnTo>
                  <a:lnTo>
                    <a:pt x="3812" y="825"/>
                  </a:lnTo>
                  <a:lnTo>
                    <a:pt x="3806" y="825"/>
                  </a:lnTo>
                  <a:lnTo>
                    <a:pt x="3795" y="819"/>
                  </a:lnTo>
                  <a:lnTo>
                    <a:pt x="3785" y="817"/>
                  </a:lnTo>
                  <a:lnTo>
                    <a:pt x="3772" y="817"/>
                  </a:lnTo>
                  <a:lnTo>
                    <a:pt x="3760" y="815"/>
                  </a:lnTo>
                  <a:lnTo>
                    <a:pt x="3748" y="810"/>
                  </a:lnTo>
                  <a:lnTo>
                    <a:pt x="3736" y="794"/>
                  </a:lnTo>
                  <a:lnTo>
                    <a:pt x="3727" y="773"/>
                  </a:lnTo>
                  <a:lnTo>
                    <a:pt x="3725" y="749"/>
                  </a:lnTo>
                  <a:lnTo>
                    <a:pt x="3734" y="745"/>
                  </a:lnTo>
                  <a:lnTo>
                    <a:pt x="3741" y="745"/>
                  </a:lnTo>
                  <a:lnTo>
                    <a:pt x="3748" y="747"/>
                  </a:lnTo>
                  <a:lnTo>
                    <a:pt x="3755" y="743"/>
                  </a:lnTo>
                  <a:lnTo>
                    <a:pt x="3764" y="729"/>
                  </a:lnTo>
                  <a:lnTo>
                    <a:pt x="3786" y="726"/>
                  </a:lnTo>
                  <a:lnTo>
                    <a:pt x="3790" y="723"/>
                  </a:lnTo>
                  <a:lnTo>
                    <a:pt x="3793" y="719"/>
                  </a:lnTo>
                  <a:lnTo>
                    <a:pt x="3793" y="717"/>
                  </a:lnTo>
                  <a:lnTo>
                    <a:pt x="3795" y="716"/>
                  </a:lnTo>
                  <a:lnTo>
                    <a:pt x="3795" y="714"/>
                  </a:lnTo>
                  <a:lnTo>
                    <a:pt x="3795" y="712"/>
                  </a:lnTo>
                  <a:lnTo>
                    <a:pt x="3797" y="710"/>
                  </a:lnTo>
                  <a:lnTo>
                    <a:pt x="3797" y="710"/>
                  </a:lnTo>
                  <a:lnTo>
                    <a:pt x="3800" y="710"/>
                  </a:lnTo>
                  <a:lnTo>
                    <a:pt x="3806" y="710"/>
                  </a:lnTo>
                  <a:lnTo>
                    <a:pt x="3812" y="710"/>
                  </a:lnTo>
                  <a:lnTo>
                    <a:pt x="3816" y="698"/>
                  </a:lnTo>
                  <a:lnTo>
                    <a:pt x="3821" y="689"/>
                  </a:lnTo>
                  <a:lnTo>
                    <a:pt x="3826" y="681"/>
                  </a:lnTo>
                  <a:lnTo>
                    <a:pt x="3832" y="672"/>
                  </a:lnTo>
                  <a:close/>
                  <a:moveTo>
                    <a:pt x="3329" y="649"/>
                  </a:moveTo>
                  <a:lnTo>
                    <a:pt x="3339" y="656"/>
                  </a:lnTo>
                  <a:lnTo>
                    <a:pt x="3345" y="668"/>
                  </a:lnTo>
                  <a:lnTo>
                    <a:pt x="3345" y="686"/>
                  </a:lnTo>
                  <a:lnTo>
                    <a:pt x="3345" y="688"/>
                  </a:lnTo>
                  <a:lnTo>
                    <a:pt x="3346" y="688"/>
                  </a:lnTo>
                  <a:lnTo>
                    <a:pt x="3348" y="689"/>
                  </a:lnTo>
                  <a:lnTo>
                    <a:pt x="3348" y="689"/>
                  </a:lnTo>
                  <a:lnTo>
                    <a:pt x="3348" y="691"/>
                  </a:lnTo>
                  <a:lnTo>
                    <a:pt x="3348" y="695"/>
                  </a:lnTo>
                  <a:lnTo>
                    <a:pt x="3345" y="695"/>
                  </a:lnTo>
                  <a:lnTo>
                    <a:pt x="3341" y="696"/>
                  </a:lnTo>
                  <a:lnTo>
                    <a:pt x="3339" y="700"/>
                  </a:lnTo>
                  <a:lnTo>
                    <a:pt x="3336" y="702"/>
                  </a:lnTo>
                  <a:lnTo>
                    <a:pt x="3334" y="702"/>
                  </a:lnTo>
                  <a:lnTo>
                    <a:pt x="3332" y="700"/>
                  </a:lnTo>
                  <a:lnTo>
                    <a:pt x="3331" y="700"/>
                  </a:lnTo>
                  <a:lnTo>
                    <a:pt x="3331" y="700"/>
                  </a:lnTo>
                  <a:lnTo>
                    <a:pt x="3329" y="698"/>
                  </a:lnTo>
                  <a:lnTo>
                    <a:pt x="3322" y="684"/>
                  </a:lnTo>
                  <a:lnTo>
                    <a:pt x="3322" y="663"/>
                  </a:lnTo>
                  <a:lnTo>
                    <a:pt x="3324" y="660"/>
                  </a:lnTo>
                  <a:lnTo>
                    <a:pt x="3326" y="658"/>
                  </a:lnTo>
                  <a:lnTo>
                    <a:pt x="3327" y="654"/>
                  </a:lnTo>
                  <a:lnTo>
                    <a:pt x="3329" y="649"/>
                  </a:lnTo>
                  <a:close/>
                  <a:moveTo>
                    <a:pt x="3956" y="628"/>
                  </a:moveTo>
                  <a:lnTo>
                    <a:pt x="3964" y="637"/>
                  </a:lnTo>
                  <a:lnTo>
                    <a:pt x="3970" y="647"/>
                  </a:lnTo>
                  <a:lnTo>
                    <a:pt x="3970" y="663"/>
                  </a:lnTo>
                  <a:lnTo>
                    <a:pt x="3971" y="667"/>
                  </a:lnTo>
                  <a:lnTo>
                    <a:pt x="3973" y="667"/>
                  </a:lnTo>
                  <a:lnTo>
                    <a:pt x="3973" y="668"/>
                  </a:lnTo>
                  <a:lnTo>
                    <a:pt x="3973" y="668"/>
                  </a:lnTo>
                  <a:lnTo>
                    <a:pt x="3971" y="668"/>
                  </a:lnTo>
                  <a:lnTo>
                    <a:pt x="3970" y="672"/>
                  </a:lnTo>
                  <a:lnTo>
                    <a:pt x="3970" y="675"/>
                  </a:lnTo>
                  <a:lnTo>
                    <a:pt x="3968" y="675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6" y="677"/>
                  </a:lnTo>
                  <a:lnTo>
                    <a:pt x="3963" y="679"/>
                  </a:lnTo>
                  <a:lnTo>
                    <a:pt x="3961" y="675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59" y="674"/>
                  </a:lnTo>
                  <a:lnTo>
                    <a:pt x="3957" y="674"/>
                  </a:lnTo>
                  <a:lnTo>
                    <a:pt x="3956" y="672"/>
                  </a:lnTo>
                  <a:lnTo>
                    <a:pt x="3956" y="675"/>
                  </a:lnTo>
                  <a:lnTo>
                    <a:pt x="3957" y="677"/>
                  </a:lnTo>
                  <a:lnTo>
                    <a:pt x="3959" y="679"/>
                  </a:lnTo>
                  <a:lnTo>
                    <a:pt x="3961" y="681"/>
                  </a:lnTo>
                  <a:lnTo>
                    <a:pt x="3961" y="681"/>
                  </a:lnTo>
                  <a:lnTo>
                    <a:pt x="3959" y="682"/>
                  </a:lnTo>
                  <a:lnTo>
                    <a:pt x="3959" y="684"/>
                  </a:lnTo>
                  <a:lnTo>
                    <a:pt x="3959" y="686"/>
                  </a:lnTo>
                  <a:lnTo>
                    <a:pt x="3959" y="691"/>
                  </a:lnTo>
                  <a:lnTo>
                    <a:pt x="3950" y="691"/>
                  </a:lnTo>
                  <a:lnTo>
                    <a:pt x="3950" y="686"/>
                  </a:lnTo>
                  <a:lnTo>
                    <a:pt x="3945" y="684"/>
                  </a:lnTo>
                  <a:lnTo>
                    <a:pt x="3940" y="681"/>
                  </a:lnTo>
                  <a:lnTo>
                    <a:pt x="3938" y="677"/>
                  </a:lnTo>
                  <a:lnTo>
                    <a:pt x="3936" y="672"/>
                  </a:lnTo>
                  <a:lnTo>
                    <a:pt x="3935" y="667"/>
                  </a:lnTo>
                  <a:lnTo>
                    <a:pt x="3931" y="660"/>
                  </a:lnTo>
                  <a:lnTo>
                    <a:pt x="3926" y="663"/>
                  </a:lnTo>
                  <a:lnTo>
                    <a:pt x="3919" y="667"/>
                  </a:lnTo>
                  <a:lnTo>
                    <a:pt x="3912" y="668"/>
                  </a:lnTo>
                  <a:lnTo>
                    <a:pt x="3905" y="672"/>
                  </a:lnTo>
                  <a:lnTo>
                    <a:pt x="3905" y="663"/>
                  </a:lnTo>
                  <a:lnTo>
                    <a:pt x="3907" y="661"/>
                  </a:lnTo>
                  <a:lnTo>
                    <a:pt x="3907" y="661"/>
                  </a:lnTo>
                  <a:lnTo>
                    <a:pt x="3907" y="660"/>
                  </a:lnTo>
                  <a:lnTo>
                    <a:pt x="3908" y="660"/>
                  </a:lnTo>
                  <a:lnTo>
                    <a:pt x="3908" y="656"/>
                  </a:lnTo>
                  <a:lnTo>
                    <a:pt x="3922" y="651"/>
                  </a:lnTo>
                  <a:lnTo>
                    <a:pt x="3935" y="647"/>
                  </a:lnTo>
                  <a:lnTo>
                    <a:pt x="3947" y="640"/>
                  </a:lnTo>
                  <a:lnTo>
                    <a:pt x="3956" y="628"/>
                  </a:lnTo>
                  <a:close/>
                  <a:moveTo>
                    <a:pt x="1243" y="628"/>
                  </a:moveTo>
                  <a:lnTo>
                    <a:pt x="1245" y="633"/>
                  </a:lnTo>
                  <a:lnTo>
                    <a:pt x="1245" y="635"/>
                  </a:lnTo>
                  <a:lnTo>
                    <a:pt x="1245" y="637"/>
                  </a:lnTo>
                  <a:lnTo>
                    <a:pt x="1245" y="637"/>
                  </a:lnTo>
                  <a:lnTo>
                    <a:pt x="1247" y="639"/>
                  </a:lnTo>
                  <a:lnTo>
                    <a:pt x="1248" y="639"/>
                  </a:lnTo>
                  <a:lnTo>
                    <a:pt x="1252" y="640"/>
                  </a:lnTo>
                  <a:lnTo>
                    <a:pt x="1252" y="633"/>
                  </a:lnTo>
                  <a:lnTo>
                    <a:pt x="1243" y="628"/>
                  </a:lnTo>
                  <a:close/>
                  <a:moveTo>
                    <a:pt x="3870" y="609"/>
                  </a:moveTo>
                  <a:lnTo>
                    <a:pt x="3874" y="613"/>
                  </a:lnTo>
                  <a:lnTo>
                    <a:pt x="3875" y="613"/>
                  </a:lnTo>
                  <a:lnTo>
                    <a:pt x="3877" y="613"/>
                  </a:lnTo>
                  <a:lnTo>
                    <a:pt x="3877" y="614"/>
                  </a:lnTo>
                  <a:lnTo>
                    <a:pt x="3877" y="614"/>
                  </a:lnTo>
                  <a:lnTo>
                    <a:pt x="3877" y="618"/>
                  </a:lnTo>
                  <a:lnTo>
                    <a:pt x="3879" y="621"/>
                  </a:lnTo>
                  <a:lnTo>
                    <a:pt x="3868" y="630"/>
                  </a:lnTo>
                  <a:lnTo>
                    <a:pt x="3861" y="639"/>
                  </a:lnTo>
                  <a:lnTo>
                    <a:pt x="3853" y="646"/>
                  </a:lnTo>
                  <a:lnTo>
                    <a:pt x="3840" y="653"/>
                  </a:lnTo>
                  <a:lnTo>
                    <a:pt x="3840" y="649"/>
                  </a:lnTo>
                  <a:lnTo>
                    <a:pt x="3851" y="637"/>
                  </a:lnTo>
                  <a:lnTo>
                    <a:pt x="3863" y="625"/>
                  </a:lnTo>
                  <a:lnTo>
                    <a:pt x="3870" y="609"/>
                  </a:lnTo>
                  <a:close/>
                  <a:moveTo>
                    <a:pt x="1371" y="517"/>
                  </a:moveTo>
                  <a:lnTo>
                    <a:pt x="1378" y="518"/>
                  </a:lnTo>
                  <a:lnTo>
                    <a:pt x="1386" y="522"/>
                  </a:lnTo>
                  <a:lnTo>
                    <a:pt x="1383" y="524"/>
                  </a:lnTo>
                  <a:lnTo>
                    <a:pt x="1381" y="527"/>
                  </a:lnTo>
                  <a:lnTo>
                    <a:pt x="1378" y="529"/>
                  </a:lnTo>
                  <a:lnTo>
                    <a:pt x="1372" y="529"/>
                  </a:lnTo>
                  <a:lnTo>
                    <a:pt x="1367" y="527"/>
                  </a:lnTo>
                  <a:lnTo>
                    <a:pt x="1362" y="527"/>
                  </a:lnTo>
                  <a:lnTo>
                    <a:pt x="1357" y="527"/>
                  </a:lnTo>
                  <a:lnTo>
                    <a:pt x="1351" y="529"/>
                  </a:lnTo>
                  <a:lnTo>
                    <a:pt x="1351" y="518"/>
                  </a:lnTo>
                  <a:lnTo>
                    <a:pt x="1364" y="517"/>
                  </a:lnTo>
                  <a:lnTo>
                    <a:pt x="1371" y="517"/>
                  </a:lnTo>
                  <a:close/>
                  <a:moveTo>
                    <a:pt x="3912" y="506"/>
                  </a:moveTo>
                  <a:lnTo>
                    <a:pt x="3912" y="524"/>
                  </a:lnTo>
                  <a:lnTo>
                    <a:pt x="3910" y="536"/>
                  </a:lnTo>
                  <a:lnTo>
                    <a:pt x="3907" y="546"/>
                  </a:lnTo>
                  <a:lnTo>
                    <a:pt x="3905" y="564"/>
                  </a:lnTo>
                  <a:lnTo>
                    <a:pt x="3908" y="564"/>
                  </a:lnTo>
                  <a:lnTo>
                    <a:pt x="3908" y="567"/>
                  </a:lnTo>
                  <a:lnTo>
                    <a:pt x="3915" y="567"/>
                  </a:lnTo>
                  <a:lnTo>
                    <a:pt x="3919" y="567"/>
                  </a:lnTo>
                  <a:lnTo>
                    <a:pt x="3922" y="567"/>
                  </a:lnTo>
                  <a:lnTo>
                    <a:pt x="3926" y="569"/>
                  </a:lnTo>
                  <a:lnTo>
                    <a:pt x="3929" y="571"/>
                  </a:lnTo>
                  <a:lnTo>
                    <a:pt x="3936" y="572"/>
                  </a:lnTo>
                  <a:lnTo>
                    <a:pt x="3940" y="585"/>
                  </a:lnTo>
                  <a:lnTo>
                    <a:pt x="3947" y="593"/>
                  </a:lnTo>
                  <a:lnTo>
                    <a:pt x="3956" y="602"/>
                  </a:lnTo>
                  <a:lnTo>
                    <a:pt x="3963" y="614"/>
                  </a:lnTo>
                  <a:lnTo>
                    <a:pt x="3957" y="616"/>
                  </a:lnTo>
                  <a:lnTo>
                    <a:pt x="3954" y="618"/>
                  </a:lnTo>
                  <a:lnTo>
                    <a:pt x="3952" y="618"/>
                  </a:lnTo>
                  <a:lnTo>
                    <a:pt x="3952" y="620"/>
                  </a:lnTo>
                  <a:lnTo>
                    <a:pt x="3952" y="621"/>
                  </a:lnTo>
                  <a:lnTo>
                    <a:pt x="3952" y="621"/>
                  </a:lnTo>
                  <a:lnTo>
                    <a:pt x="3952" y="623"/>
                  </a:lnTo>
                  <a:lnTo>
                    <a:pt x="3949" y="623"/>
                  </a:lnTo>
                  <a:lnTo>
                    <a:pt x="3943" y="625"/>
                  </a:lnTo>
                  <a:lnTo>
                    <a:pt x="3942" y="621"/>
                  </a:lnTo>
                  <a:lnTo>
                    <a:pt x="3942" y="621"/>
                  </a:lnTo>
                  <a:lnTo>
                    <a:pt x="3942" y="620"/>
                  </a:lnTo>
                  <a:lnTo>
                    <a:pt x="3942" y="620"/>
                  </a:lnTo>
                  <a:lnTo>
                    <a:pt x="3940" y="620"/>
                  </a:lnTo>
                  <a:lnTo>
                    <a:pt x="3938" y="620"/>
                  </a:lnTo>
                  <a:lnTo>
                    <a:pt x="3936" y="618"/>
                  </a:lnTo>
                  <a:lnTo>
                    <a:pt x="3933" y="625"/>
                  </a:lnTo>
                  <a:lnTo>
                    <a:pt x="3931" y="630"/>
                  </a:lnTo>
                  <a:lnTo>
                    <a:pt x="3928" y="635"/>
                  </a:lnTo>
                  <a:lnTo>
                    <a:pt x="3922" y="637"/>
                  </a:lnTo>
                  <a:lnTo>
                    <a:pt x="3917" y="640"/>
                  </a:lnTo>
                  <a:lnTo>
                    <a:pt x="3917" y="637"/>
                  </a:lnTo>
                  <a:lnTo>
                    <a:pt x="3914" y="633"/>
                  </a:lnTo>
                  <a:lnTo>
                    <a:pt x="3914" y="630"/>
                  </a:lnTo>
                  <a:lnTo>
                    <a:pt x="3914" y="628"/>
                  </a:lnTo>
                  <a:lnTo>
                    <a:pt x="3914" y="627"/>
                  </a:lnTo>
                  <a:lnTo>
                    <a:pt x="3914" y="627"/>
                  </a:lnTo>
                  <a:lnTo>
                    <a:pt x="3914" y="625"/>
                  </a:lnTo>
                  <a:lnTo>
                    <a:pt x="3912" y="623"/>
                  </a:lnTo>
                  <a:lnTo>
                    <a:pt x="3910" y="623"/>
                  </a:lnTo>
                  <a:lnTo>
                    <a:pt x="3905" y="621"/>
                  </a:lnTo>
                  <a:lnTo>
                    <a:pt x="3905" y="616"/>
                  </a:lnTo>
                  <a:lnTo>
                    <a:pt x="3905" y="611"/>
                  </a:lnTo>
                  <a:lnTo>
                    <a:pt x="3907" y="607"/>
                  </a:lnTo>
                  <a:lnTo>
                    <a:pt x="3907" y="606"/>
                  </a:lnTo>
                  <a:lnTo>
                    <a:pt x="3908" y="604"/>
                  </a:lnTo>
                  <a:lnTo>
                    <a:pt x="3912" y="604"/>
                  </a:lnTo>
                  <a:lnTo>
                    <a:pt x="3917" y="602"/>
                  </a:lnTo>
                  <a:lnTo>
                    <a:pt x="3924" y="602"/>
                  </a:lnTo>
                  <a:lnTo>
                    <a:pt x="3924" y="614"/>
                  </a:lnTo>
                  <a:lnTo>
                    <a:pt x="3936" y="614"/>
                  </a:lnTo>
                  <a:lnTo>
                    <a:pt x="3936" y="611"/>
                  </a:lnTo>
                  <a:lnTo>
                    <a:pt x="3938" y="607"/>
                  </a:lnTo>
                  <a:lnTo>
                    <a:pt x="3940" y="606"/>
                  </a:lnTo>
                  <a:lnTo>
                    <a:pt x="3940" y="604"/>
                  </a:lnTo>
                  <a:lnTo>
                    <a:pt x="3942" y="602"/>
                  </a:lnTo>
                  <a:lnTo>
                    <a:pt x="3943" y="599"/>
                  </a:lnTo>
                  <a:lnTo>
                    <a:pt x="3940" y="599"/>
                  </a:lnTo>
                  <a:lnTo>
                    <a:pt x="3922" y="585"/>
                  </a:lnTo>
                  <a:lnTo>
                    <a:pt x="3902" y="576"/>
                  </a:lnTo>
                  <a:lnTo>
                    <a:pt x="3902" y="583"/>
                  </a:lnTo>
                  <a:lnTo>
                    <a:pt x="3900" y="588"/>
                  </a:lnTo>
                  <a:lnTo>
                    <a:pt x="3898" y="593"/>
                  </a:lnTo>
                  <a:lnTo>
                    <a:pt x="3898" y="599"/>
                  </a:lnTo>
                  <a:lnTo>
                    <a:pt x="3896" y="597"/>
                  </a:lnTo>
                  <a:lnTo>
                    <a:pt x="3895" y="595"/>
                  </a:lnTo>
                  <a:lnTo>
                    <a:pt x="3895" y="595"/>
                  </a:lnTo>
                  <a:lnTo>
                    <a:pt x="3895" y="593"/>
                  </a:lnTo>
                  <a:lnTo>
                    <a:pt x="3893" y="592"/>
                  </a:lnTo>
                  <a:lnTo>
                    <a:pt x="3888" y="579"/>
                  </a:lnTo>
                  <a:lnTo>
                    <a:pt x="3882" y="564"/>
                  </a:lnTo>
                  <a:lnTo>
                    <a:pt x="3881" y="544"/>
                  </a:lnTo>
                  <a:lnTo>
                    <a:pt x="3882" y="527"/>
                  </a:lnTo>
                  <a:lnTo>
                    <a:pt x="3889" y="510"/>
                  </a:lnTo>
                  <a:lnTo>
                    <a:pt x="3895" y="508"/>
                  </a:lnTo>
                  <a:lnTo>
                    <a:pt x="3900" y="506"/>
                  </a:lnTo>
                  <a:lnTo>
                    <a:pt x="3905" y="506"/>
                  </a:lnTo>
                  <a:lnTo>
                    <a:pt x="3912" y="506"/>
                  </a:lnTo>
                  <a:close/>
                  <a:moveTo>
                    <a:pt x="1306" y="506"/>
                  </a:moveTo>
                  <a:lnTo>
                    <a:pt x="1313" y="506"/>
                  </a:lnTo>
                  <a:lnTo>
                    <a:pt x="1320" y="508"/>
                  </a:lnTo>
                  <a:lnTo>
                    <a:pt x="1327" y="508"/>
                  </a:lnTo>
                  <a:lnTo>
                    <a:pt x="1332" y="510"/>
                  </a:lnTo>
                  <a:lnTo>
                    <a:pt x="1332" y="518"/>
                  </a:lnTo>
                  <a:lnTo>
                    <a:pt x="1306" y="518"/>
                  </a:lnTo>
                  <a:lnTo>
                    <a:pt x="1306" y="506"/>
                  </a:lnTo>
                  <a:close/>
                  <a:moveTo>
                    <a:pt x="1159" y="506"/>
                  </a:moveTo>
                  <a:lnTo>
                    <a:pt x="1168" y="508"/>
                  </a:lnTo>
                  <a:lnTo>
                    <a:pt x="1173" y="511"/>
                  </a:lnTo>
                  <a:lnTo>
                    <a:pt x="1180" y="515"/>
                  </a:lnTo>
                  <a:lnTo>
                    <a:pt x="1186" y="518"/>
                  </a:lnTo>
                  <a:lnTo>
                    <a:pt x="1186" y="522"/>
                  </a:lnTo>
                  <a:lnTo>
                    <a:pt x="1179" y="522"/>
                  </a:lnTo>
                  <a:lnTo>
                    <a:pt x="1173" y="524"/>
                  </a:lnTo>
                  <a:lnTo>
                    <a:pt x="1168" y="525"/>
                  </a:lnTo>
                  <a:lnTo>
                    <a:pt x="1165" y="524"/>
                  </a:lnTo>
                  <a:lnTo>
                    <a:pt x="1158" y="524"/>
                  </a:lnTo>
                  <a:lnTo>
                    <a:pt x="1152" y="522"/>
                  </a:lnTo>
                  <a:lnTo>
                    <a:pt x="1152" y="510"/>
                  </a:lnTo>
                  <a:lnTo>
                    <a:pt x="1154" y="510"/>
                  </a:lnTo>
                  <a:lnTo>
                    <a:pt x="1156" y="508"/>
                  </a:lnTo>
                  <a:lnTo>
                    <a:pt x="1158" y="508"/>
                  </a:lnTo>
                  <a:lnTo>
                    <a:pt x="1158" y="508"/>
                  </a:lnTo>
                  <a:lnTo>
                    <a:pt x="1159" y="506"/>
                  </a:lnTo>
                  <a:close/>
                  <a:moveTo>
                    <a:pt x="1220" y="490"/>
                  </a:moveTo>
                  <a:lnTo>
                    <a:pt x="1241" y="492"/>
                  </a:lnTo>
                  <a:lnTo>
                    <a:pt x="1259" y="496"/>
                  </a:lnTo>
                  <a:lnTo>
                    <a:pt x="1273" y="501"/>
                  </a:lnTo>
                  <a:lnTo>
                    <a:pt x="1290" y="506"/>
                  </a:lnTo>
                  <a:lnTo>
                    <a:pt x="1290" y="515"/>
                  </a:lnTo>
                  <a:lnTo>
                    <a:pt x="1283" y="515"/>
                  </a:lnTo>
                  <a:lnTo>
                    <a:pt x="1280" y="517"/>
                  </a:lnTo>
                  <a:lnTo>
                    <a:pt x="1275" y="518"/>
                  </a:lnTo>
                  <a:lnTo>
                    <a:pt x="1271" y="520"/>
                  </a:lnTo>
                  <a:lnTo>
                    <a:pt x="1268" y="522"/>
                  </a:lnTo>
                  <a:lnTo>
                    <a:pt x="1262" y="522"/>
                  </a:lnTo>
                  <a:lnTo>
                    <a:pt x="1262" y="520"/>
                  </a:lnTo>
                  <a:lnTo>
                    <a:pt x="1262" y="518"/>
                  </a:lnTo>
                  <a:lnTo>
                    <a:pt x="1261" y="517"/>
                  </a:lnTo>
                  <a:lnTo>
                    <a:pt x="1259" y="515"/>
                  </a:lnTo>
                  <a:lnTo>
                    <a:pt x="1257" y="513"/>
                  </a:lnTo>
                  <a:lnTo>
                    <a:pt x="1255" y="515"/>
                  </a:lnTo>
                  <a:lnTo>
                    <a:pt x="1252" y="525"/>
                  </a:lnTo>
                  <a:lnTo>
                    <a:pt x="1247" y="525"/>
                  </a:lnTo>
                  <a:lnTo>
                    <a:pt x="1234" y="524"/>
                  </a:lnTo>
                  <a:lnTo>
                    <a:pt x="1220" y="522"/>
                  </a:lnTo>
                  <a:lnTo>
                    <a:pt x="1210" y="522"/>
                  </a:lnTo>
                  <a:lnTo>
                    <a:pt x="1205" y="510"/>
                  </a:lnTo>
                  <a:lnTo>
                    <a:pt x="1214" y="510"/>
                  </a:lnTo>
                  <a:lnTo>
                    <a:pt x="1220" y="510"/>
                  </a:lnTo>
                  <a:lnTo>
                    <a:pt x="1227" y="508"/>
                  </a:lnTo>
                  <a:lnTo>
                    <a:pt x="1233" y="506"/>
                  </a:lnTo>
                  <a:lnTo>
                    <a:pt x="1229" y="504"/>
                  </a:lnTo>
                  <a:lnTo>
                    <a:pt x="1226" y="501"/>
                  </a:lnTo>
                  <a:lnTo>
                    <a:pt x="1224" y="499"/>
                  </a:lnTo>
                  <a:lnTo>
                    <a:pt x="1222" y="496"/>
                  </a:lnTo>
                  <a:lnTo>
                    <a:pt x="1220" y="490"/>
                  </a:lnTo>
                  <a:close/>
                  <a:moveTo>
                    <a:pt x="100" y="452"/>
                  </a:moveTo>
                  <a:lnTo>
                    <a:pt x="116" y="457"/>
                  </a:lnTo>
                  <a:lnTo>
                    <a:pt x="128" y="464"/>
                  </a:lnTo>
                  <a:lnTo>
                    <a:pt x="142" y="471"/>
                  </a:lnTo>
                  <a:lnTo>
                    <a:pt x="142" y="475"/>
                  </a:lnTo>
                  <a:lnTo>
                    <a:pt x="138" y="475"/>
                  </a:lnTo>
                  <a:lnTo>
                    <a:pt x="126" y="483"/>
                  </a:lnTo>
                  <a:lnTo>
                    <a:pt x="114" y="485"/>
                  </a:lnTo>
                  <a:lnTo>
                    <a:pt x="103" y="487"/>
                  </a:lnTo>
                  <a:lnTo>
                    <a:pt x="91" y="490"/>
                  </a:lnTo>
                  <a:lnTo>
                    <a:pt x="91" y="487"/>
                  </a:lnTo>
                  <a:lnTo>
                    <a:pt x="88" y="487"/>
                  </a:lnTo>
                  <a:lnTo>
                    <a:pt x="91" y="478"/>
                  </a:lnTo>
                  <a:lnTo>
                    <a:pt x="91" y="469"/>
                  </a:lnTo>
                  <a:lnTo>
                    <a:pt x="91" y="457"/>
                  </a:lnTo>
                  <a:lnTo>
                    <a:pt x="95" y="455"/>
                  </a:lnTo>
                  <a:lnTo>
                    <a:pt x="96" y="455"/>
                  </a:lnTo>
                  <a:lnTo>
                    <a:pt x="96" y="454"/>
                  </a:lnTo>
                  <a:lnTo>
                    <a:pt x="98" y="454"/>
                  </a:lnTo>
                  <a:lnTo>
                    <a:pt x="100" y="452"/>
                  </a:lnTo>
                  <a:close/>
                  <a:moveTo>
                    <a:pt x="1098" y="441"/>
                  </a:moveTo>
                  <a:lnTo>
                    <a:pt x="1126" y="447"/>
                  </a:lnTo>
                  <a:lnTo>
                    <a:pt x="1151" y="455"/>
                  </a:lnTo>
                  <a:lnTo>
                    <a:pt x="1170" y="464"/>
                  </a:lnTo>
                  <a:lnTo>
                    <a:pt x="1189" y="473"/>
                  </a:lnTo>
                  <a:lnTo>
                    <a:pt x="1210" y="483"/>
                  </a:lnTo>
                  <a:lnTo>
                    <a:pt x="1210" y="490"/>
                  </a:lnTo>
                  <a:lnTo>
                    <a:pt x="1201" y="490"/>
                  </a:lnTo>
                  <a:lnTo>
                    <a:pt x="1191" y="494"/>
                  </a:lnTo>
                  <a:lnTo>
                    <a:pt x="1179" y="497"/>
                  </a:lnTo>
                  <a:lnTo>
                    <a:pt x="1166" y="499"/>
                  </a:lnTo>
                  <a:lnTo>
                    <a:pt x="1168" y="496"/>
                  </a:lnTo>
                  <a:lnTo>
                    <a:pt x="1168" y="492"/>
                  </a:lnTo>
                  <a:lnTo>
                    <a:pt x="1168" y="490"/>
                  </a:lnTo>
                  <a:lnTo>
                    <a:pt x="1168" y="489"/>
                  </a:lnTo>
                  <a:lnTo>
                    <a:pt x="1168" y="487"/>
                  </a:lnTo>
                  <a:lnTo>
                    <a:pt x="1166" y="483"/>
                  </a:lnTo>
                  <a:lnTo>
                    <a:pt x="1140" y="476"/>
                  </a:lnTo>
                  <a:lnTo>
                    <a:pt x="1116" y="464"/>
                  </a:lnTo>
                  <a:lnTo>
                    <a:pt x="1090" y="452"/>
                  </a:lnTo>
                  <a:lnTo>
                    <a:pt x="1084" y="457"/>
                  </a:lnTo>
                  <a:lnTo>
                    <a:pt x="1081" y="462"/>
                  </a:lnTo>
                  <a:lnTo>
                    <a:pt x="1076" y="468"/>
                  </a:lnTo>
                  <a:lnTo>
                    <a:pt x="1070" y="466"/>
                  </a:lnTo>
                  <a:lnTo>
                    <a:pt x="1063" y="462"/>
                  </a:lnTo>
                  <a:lnTo>
                    <a:pt x="1060" y="461"/>
                  </a:lnTo>
                  <a:lnTo>
                    <a:pt x="1067" y="461"/>
                  </a:lnTo>
                  <a:lnTo>
                    <a:pt x="1072" y="454"/>
                  </a:lnTo>
                  <a:lnTo>
                    <a:pt x="1077" y="450"/>
                  </a:lnTo>
                  <a:lnTo>
                    <a:pt x="1083" y="445"/>
                  </a:lnTo>
                  <a:lnTo>
                    <a:pt x="1088" y="445"/>
                  </a:lnTo>
                  <a:lnTo>
                    <a:pt x="1091" y="443"/>
                  </a:lnTo>
                  <a:lnTo>
                    <a:pt x="1095" y="443"/>
                  </a:lnTo>
                  <a:lnTo>
                    <a:pt x="1098" y="441"/>
                  </a:lnTo>
                  <a:close/>
                  <a:moveTo>
                    <a:pt x="77" y="433"/>
                  </a:moveTo>
                  <a:lnTo>
                    <a:pt x="91" y="438"/>
                  </a:lnTo>
                  <a:lnTo>
                    <a:pt x="91" y="441"/>
                  </a:lnTo>
                  <a:lnTo>
                    <a:pt x="88" y="441"/>
                  </a:lnTo>
                  <a:lnTo>
                    <a:pt x="77" y="445"/>
                  </a:lnTo>
                  <a:lnTo>
                    <a:pt x="67" y="445"/>
                  </a:lnTo>
                  <a:lnTo>
                    <a:pt x="58" y="445"/>
                  </a:lnTo>
                  <a:lnTo>
                    <a:pt x="58" y="438"/>
                  </a:lnTo>
                  <a:lnTo>
                    <a:pt x="63" y="436"/>
                  </a:lnTo>
                  <a:lnTo>
                    <a:pt x="68" y="436"/>
                  </a:lnTo>
                  <a:lnTo>
                    <a:pt x="72" y="435"/>
                  </a:lnTo>
                  <a:lnTo>
                    <a:pt x="77" y="433"/>
                  </a:lnTo>
                  <a:close/>
                  <a:moveTo>
                    <a:pt x="0" y="417"/>
                  </a:moveTo>
                  <a:lnTo>
                    <a:pt x="6" y="419"/>
                  </a:lnTo>
                  <a:lnTo>
                    <a:pt x="13" y="419"/>
                  </a:lnTo>
                  <a:lnTo>
                    <a:pt x="16" y="419"/>
                  </a:lnTo>
                  <a:lnTo>
                    <a:pt x="21" y="421"/>
                  </a:lnTo>
                  <a:lnTo>
                    <a:pt x="27" y="422"/>
                  </a:lnTo>
                  <a:lnTo>
                    <a:pt x="27" y="429"/>
                  </a:lnTo>
                  <a:lnTo>
                    <a:pt x="23" y="429"/>
                  </a:lnTo>
                  <a:lnTo>
                    <a:pt x="18" y="431"/>
                  </a:lnTo>
                  <a:lnTo>
                    <a:pt x="13" y="433"/>
                  </a:lnTo>
                  <a:lnTo>
                    <a:pt x="7" y="433"/>
                  </a:lnTo>
                  <a:lnTo>
                    <a:pt x="0" y="433"/>
                  </a:lnTo>
                  <a:lnTo>
                    <a:pt x="0" y="417"/>
                  </a:lnTo>
                  <a:close/>
                  <a:moveTo>
                    <a:pt x="1152" y="414"/>
                  </a:moveTo>
                  <a:lnTo>
                    <a:pt x="1158" y="417"/>
                  </a:lnTo>
                  <a:lnTo>
                    <a:pt x="1161" y="421"/>
                  </a:lnTo>
                  <a:lnTo>
                    <a:pt x="1165" y="424"/>
                  </a:lnTo>
                  <a:lnTo>
                    <a:pt x="1166" y="429"/>
                  </a:lnTo>
                  <a:lnTo>
                    <a:pt x="1166" y="438"/>
                  </a:lnTo>
                  <a:lnTo>
                    <a:pt x="1159" y="438"/>
                  </a:lnTo>
                  <a:lnTo>
                    <a:pt x="1158" y="433"/>
                  </a:lnTo>
                  <a:lnTo>
                    <a:pt x="1156" y="431"/>
                  </a:lnTo>
                  <a:lnTo>
                    <a:pt x="1154" y="428"/>
                  </a:lnTo>
                  <a:lnTo>
                    <a:pt x="1152" y="424"/>
                  </a:lnTo>
                  <a:lnTo>
                    <a:pt x="1152" y="421"/>
                  </a:lnTo>
                  <a:lnTo>
                    <a:pt x="1152" y="414"/>
                  </a:lnTo>
                  <a:close/>
                  <a:moveTo>
                    <a:pt x="3905" y="407"/>
                  </a:moveTo>
                  <a:lnTo>
                    <a:pt x="3908" y="410"/>
                  </a:lnTo>
                  <a:lnTo>
                    <a:pt x="3910" y="414"/>
                  </a:lnTo>
                  <a:lnTo>
                    <a:pt x="3912" y="417"/>
                  </a:lnTo>
                  <a:lnTo>
                    <a:pt x="3912" y="422"/>
                  </a:lnTo>
                  <a:lnTo>
                    <a:pt x="3912" y="429"/>
                  </a:lnTo>
                  <a:lnTo>
                    <a:pt x="3898" y="464"/>
                  </a:lnTo>
                  <a:lnTo>
                    <a:pt x="3891" y="455"/>
                  </a:lnTo>
                  <a:lnTo>
                    <a:pt x="3888" y="447"/>
                  </a:lnTo>
                  <a:lnTo>
                    <a:pt x="3886" y="433"/>
                  </a:lnTo>
                  <a:lnTo>
                    <a:pt x="3905" y="407"/>
                  </a:lnTo>
                  <a:close/>
                  <a:moveTo>
                    <a:pt x="1144" y="391"/>
                  </a:moveTo>
                  <a:lnTo>
                    <a:pt x="1166" y="391"/>
                  </a:lnTo>
                  <a:lnTo>
                    <a:pt x="1168" y="394"/>
                  </a:lnTo>
                  <a:lnTo>
                    <a:pt x="1172" y="396"/>
                  </a:lnTo>
                  <a:lnTo>
                    <a:pt x="1172" y="398"/>
                  </a:lnTo>
                  <a:lnTo>
                    <a:pt x="1173" y="400"/>
                  </a:lnTo>
                  <a:lnTo>
                    <a:pt x="1173" y="401"/>
                  </a:lnTo>
                  <a:lnTo>
                    <a:pt x="1172" y="403"/>
                  </a:lnTo>
                  <a:lnTo>
                    <a:pt x="1172" y="407"/>
                  </a:lnTo>
                  <a:lnTo>
                    <a:pt x="1166" y="403"/>
                  </a:lnTo>
                  <a:lnTo>
                    <a:pt x="1161" y="401"/>
                  </a:lnTo>
                  <a:lnTo>
                    <a:pt x="1156" y="401"/>
                  </a:lnTo>
                  <a:lnTo>
                    <a:pt x="1152" y="400"/>
                  </a:lnTo>
                  <a:lnTo>
                    <a:pt x="1149" y="400"/>
                  </a:lnTo>
                  <a:lnTo>
                    <a:pt x="1145" y="398"/>
                  </a:lnTo>
                  <a:lnTo>
                    <a:pt x="1144" y="394"/>
                  </a:lnTo>
                  <a:lnTo>
                    <a:pt x="1144" y="391"/>
                  </a:lnTo>
                  <a:close/>
                  <a:moveTo>
                    <a:pt x="4017" y="326"/>
                  </a:moveTo>
                  <a:lnTo>
                    <a:pt x="4020" y="328"/>
                  </a:lnTo>
                  <a:lnTo>
                    <a:pt x="4022" y="328"/>
                  </a:lnTo>
                  <a:lnTo>
                    <a:pt x="4022" y="328"/>
                  </a:lnTo>
                  <a:lnTo>
                    <a:pt x="4022" y="330"/>
                  </a:lnTo>
                  <a:lnTo>
                    <a:pt x="4022" y="330"/>
                  </a:lnTo>
                  <a:lnTo>
                    <a:pt x="4024" y="333"/>
                  </a:lnTo>
                  <a:lnTo>
                    <a:pt x="4024" y="337"/>
                  </a:lnTo>
                  <a:lnTo>
                    <a:pt x="4022" y="342"/>
                  </a:lnTo>
                  <a:lnTo>
                    <a:pt x="4018" y="347"/>
                  </a:lnTo>
                  <a:lnTo>
                    <a:pt x="4017" y="352"/>
                  </a:lnTo>
                  <a:lnTo>
                    <a:pt x="4008" y="352"/>
                  </a:lnTo>
                  <a:lnTo>
                    <a:pt x="4008" y="340"/>
                  </a:lnTo>
                  <a:lnTo>
                    <a:pt x="4011" y="339"/>
                  </a:lnTo>
                  <a:lnTo>
                    <a:pt x="4013" y="335"/>
                  </a:lnTo>
                  <a:lnTo>
                    <a:pt x="4015" y="332"/>
                  </a:lnTo>
                  <a:lnTo>
                    <a:pt x="4017" y="326"/>
                  </a:lnTo>
                  <a:close/>
                  <a:moveTo>
                    <a:pt x="3970" y="279"/>
                  </a:moveTo>
                  <a:lnTo>
                    <a:pt x="3982" y="279"/>
                  </a:lnTo>
                  <a:lnTo>
                    <a:pt x="3982" y="291"/>
                  </a:lnTo>
                  <a:lnTo>
                    <a:pt x="3966" y="291"/>
                  </a:lnTo>
                  <a:lnTo>
                    <a:pt x="3966" y="283"/>
                  </a:lnTo>
                  <a:lnTo>
                    <a:pt x="3970" y="283"/>
                  </a:lnTo>
                  <a:lnTo>
                    <a:pt x="3970" y="279"/>
                  </a:lnTo>
                  <a:close/>
                  <a:moveTo>
                    <a:pt x="2699" y="246"/>
                  </a:moveTo>
                  <a:lnTo>
                    <a:pt x="2708" y="246"/>
                  </a:lnTo>
                  <a:lnTo>
                    <a:pt x="2704" y="251"/>
                  </a:lnTo>
                  <a:lnTo>
                    <a:pt x="2701" y="255"/>
                  </a:lnTo>
                  <a:lnTo>
                    <a:pt x="2697" y="258"/>
                  </a:lnTo>
                  <a:lnTo>
                    <a:pt x="2694" y="262"/>
                  </a:lnTo>
                  <a:lnTo>
                    <a:pt x="2688" y="265"/>
                  </a:lnTo>
                  <a:lnTo>
                    <a:pt x="2685" y="265"/>
                  </a:lnTo>
                  <a:lnTo>
                    <a:pt x="2685" y="267"/>
                  </a:lnTo>
                  <a:lnTo>
                    <a:pt x="2683" y="267"/>
                  </a:lnTo>
                  <a:lnTo>
                    <a:pt x="2680" y="267"/>
                  </a:lnTo>
                  <a:lnTo>
                    <a:pt x="2676" y="269"/>
                  </a:lnTo>
                  <a:lnTo>
                    <a:pt x="2673" y="256"/>
                  </a:lnTo>
                  <a:lnTo>
                    <a:pt x="2680" y="255"/>
                  </a:lnTo>
                  <a:lnTo>
                    <a:pt x="2687" y="251"/>
                  </a:lnTo>
                  <a:lnTo>
                    <a:pt x="2694" y="249"/>
                  </a:lnTo>
                  <a:lnTo>
                    <a:pt x="2699" y="246"/>
                  </a:lnTo>
                  <a:close/>
                  <a:moveTo>
                    <a:pt x="2554" y="241"/>
                  </a:moveTo>
                  <a:lnTo>
                    <a:pt x="2563" y="244"/>
                  </a:lnTo>
                  <a:lnTo>
                    <a:pt x="2573" y="248"/>
                  </a:lnTo>
                  <a:lnTo>
                    <a:pt x="2585" y="251"/>
                  </a:lnTo>
                  <a:lnTo>
                    <a:pt x="2592" y="256"/>
                  </a:lnTo>
                  <a:lnTo>
                    <a:pt x="2564" y="256"/>
                  </a:lnTo>
                  <a:lnTo>
                    <a:pt x="2561" y="255"/>
                  </a:lnTo>
                  <a:lnTo>
                    <a:pt x="2559" y="255"/>
                  </a:lnTo>
                  <a:lnTo>
                    <a:pt x="2556" y="253"/>
                  </a:lnTo>
                  <a:lnTo>
                    <a:pt x="2549" y="253"/>
                  </a:lnTo>
                  <a:lnTo>
                    <a:pt x="2549" y="249"/>
                  </a:lnTo>
                  <a:lnTo>
                    <a:pt x="2551" y="248"/>
                  </a:lnTo>
                  <a:lnTo>
                    <a:pt x="2552" y="246"/>
                  </a:lnTo>
                  <a:lnTo>
                    <a:pt x="2552" y="246"/>
                  </a:lnTo>
                  <a:lnTo>
                    <a:pt x="2552" y="244"/>
                  </a:lnTo>
                  <a:lnTo>
                    <a:pt x="2554" y="241"/>
                  </a:lnTo>
                  <a:close/>
                  <a:moveTo>
                    <a:pt x="2242" y="173"/>
                  </a:moveTo>
                  <a:lnTo>
                    <a:pt x="2266" y="173"/>
                  </a:lnTo>
                  <a:lnTo>
                    <a:pt x="2266" y="176"/>
                  </a:lnTo>
                  <a:lnTo>
                    <a:pt x="2261" y="178"/>
                  </a:lnTo>
                  <a:lnTo>
                    <a:pt x="2259" y="180"/>
                  </a:lnTo>
                  <a:lnTo>
                    <a:pt x="2256" y="181"/>
                  </a:lnTo>
                  <a:lnTo>
                    <a:pt x="2252" y="183"/>
                  </a:lnTo>
                  <a:lnTo>
                    <a:pt x="2247" y="183"/>
                  </a:lnTo>
                  <a:lnTo>
                    <a:pt x="2242" y="173"/>
                  </a:lnTo>
                  <a:close/>
                  <a:moveTo>
                    <a:pt x="2612" y="153"/>
                  </a:moveTo>
                  <a:lnTo>
                    <a:pt x="2610" y="155"/>
                  </a:lnTo>
                  <a:lnTo>
                    <a:pt x="2608" y="157"/>
                  </a:lnTo>
                  <a:lnTo>
                    <a:pt x="2606" y="157"/>
                  </a:lnTo>
                  <a:lnTo>
                    <a:pt x="2606" y="159"/>
                  </a:lnTo>
                  <a:lnTo>
                    <a:pt x="2605" y="160"/>
                  </a:lnTo>
                  <a:lnTo>
                    <a:pt x="2603" y="164"/>
                  </a:lnTo>
                  <a:lnTo>
                    <a:pt x="2606" y="164"/>
                  </a:lnTo>
                  <a:lnTo>
                    <a:pt x="2612" y="162"/>
                  </a:lnTo>
                  <a:lnTo>
                    <a:pt x="2615" y="160"/>
                  </a:lnTo>
                  <a:lnTo>
                    <a:pt x="2619" y="159"/>
                  </a:lnTo>
                  <a:lnTo>
                    <a:pt x="2622" y="157"/>
                  </a:lnTo>
                  <a:lnTo>
                    <a:pt x="2626" y="153"/>
                  </a:lnTo>
                  <a:lnTo>
                    <a:pt x="2612" y="153"/>
                  </a:lnTo>
                  <a:close/>
                  <a:moveTo>
                    <a:pt x="2362" y="153"/>
                  </a:moveTo>
                  <a:lnTo>
                    <a:pt x="2364" y="169"/>
                  </a:lnTo>
                  <a:lnTo>
                    <a:pt x="2366" y="188"/>
                  </a:lnTo>
                  <a:lnTo>
                    <a:pt x="2357" y="188"/>
                  </a:lnTo>
                  <a:lnTo>
                    <a:pt x="2355" y="190"/>
                  </a:lnTo>
                  <a:lnTo>
                    <a:pt x="2352" y="190"/>
                  </a:lnTo>
                  <a:lnTo>
                    <a:pt x="2348" y="190"/>
                  </a:lnTo>
                  <a:lnTo>
                    <a:pt x="2343" y="192"/>
                  </a:lnTo>
                  <a:lnTo>
                    <a:pt x="2341" y="178"/>
                  </a:lnTo>
                  <a:lnTo>
                    <a:pt x="2341" y="164"/>
                  </a:lnTo>
                  <a:lnTo>
                    <a:pt x="2343" y="157"/>
                  </a:lnTo>
                  <a:lnTo>
                    <a:pt x="2346" y="155"/>
                  </a:lnTo>
                  <a:lnTo>
                    <a:pt x="2350" y="153"/>
                  </a:lnTo>
                  <a:lnTo>
                    <a:pt x="2355" y="153"/>
                  </a:lnTo>
                  <a:lnTo>
                    <a:pt x="2362" y="153"/>
                  </a:lnTo>
                  <a:close/>
                  <a:moveTo>
                    <a:pt x="2353" y="119"/>
                  </a:moveTo>
                  <a:lnTo>
                    <a:pt x="2362" y="119"/>
                  </a:lnTo>
                  <a:lnTo>
                    <a:pt x="2360" y="126"/>
                  </a:lnTo>
                  <a:lnTo>
                    <a:pt x="2360" y="131"/>
                  </a:lnTo>
                  <a:lnTo>
                    <a:pt x="2360" y="136"/>
                  </a:lnTo>
                  <a:lnTo>
                    <a:pt x="2359" y="140"/>
                  </a:lnTo>
                  <a:lnTo>
                    <a:pt x="2357" y="145"/>
                  </a:lnTo>
                  <a:lnTo>
                    <a:pt x="2350" y="145"/>
                  </a:lnTo>
                  <a:lnTo>
                    <a:pt x="2350" y="138"/>
                  </a:lnTo>
                  <a:lnTo>
                    <a:pt x="2352" y="131"/>
                  </a:lnTo>
                  <a:lnTo>
                    <a:pt x="2352" y="124"/>
                  </a:lnTo>
                  <a:lnTo>
                    <a:pt x="2353" y="119"/>
                  </a:lnTo>
                  <a:close/>
                  <a:moveTo>
                    <a:pt x="4193" y="71"/>
                  </a:moveTo>
                  <a:lnTo>
                    <a:pt x="4202" y="84"/>
                  </a:lnTo>
                  <a:lnTo>
                    <a:pt x="4210" y="91"/>
                  </a:lnTo>
                  <a:lnTo>
                    <a:pt x="4221" y="94"/>
                  </a:lnTo>
                  <a:lnTo>
                    <a:pt x="4228" y="98"/>
                  </a:lnTo>
                  <a:lnTo>
                    <a:pt x="4235" y="103"/>
                  </a:lnTo>
                  <a:lnTo>
                    <a:pt x="4237" y="106"/>
                  </a:lnTo>
                  <a:lnTo>
                    <a:pt x="4238" y="110"/>
                  </a:lnTo>
                  <a:lnTo>
                    <a:pt x="4238" y="113"/>
                  </a:lnTo>
                  <a:lnTo>
                    <a:pt x="4238" y="119"/>
                  </a:lnTo>
                  <a:lnTo>
                    <a:pt x="4226" y="122"/>
                  </a:lnTo>
                  <a:lnTo>
                    <a:pt x="4217" y="129"/>
                  </a:lnTo>
                  <a:lnTo>
                    <a:pt x="4210" y="136"/>
                  </a:lnTo>
                  <a:lnTo>
                    <a:pt x="4200" y="141"/>
                  </a:lnTo>
                  <a:lnTo>
                    <a:pt x="4196" y="136"/>
                  </a:lnTo>
                  <a:lnTo>
                    <a:pt x="4193" y="134"/>
                  </a:lnTo>
                  <a:lnTo>
                    <a:pt x="4190" y="133"/>
                  </a:lnTo>
                  <a:lnTo>
                    <a:pt x="4186" y="134"/>
                  </a:lnTo>
                  <a:lnTo>
                    <a:pt x="4183" y="136"/>
                  </a:lnTo>
                  <a:lnTo>
                    <a:pt x="4181" y="140"/>
                  </a:lnTo>
                  <a:lnTo>
                    <a:pt x="4177" y="141"/>
                  </a:lnTo>
                  <a:lnTo>
                    <a:pt x="4183" y="162"/>
                  </a:lnTo>
                  <a:lnTo>
                    <a:pt x="4184" y="178"/>
                  </a:lnTo>
                  <a:lnTo>
                    <a:pt x="4184" y="190"/>
                  </a:lnTo>
                  <a:lnTo>
                    <a:pt x="4183" y="202"/>
                  </a:lnTo>
                  <a:lnTo>
                    <a:pt x="4179" y="215"/>
                  </a:lnTo>
                  <a:lnTo>
                    <a:pt x="4176" y="232"/>
                  </a:lnTo>
                  <a:lnTo>
                    <a:pt x="4174" y="253"/>
                  </a:lnTo>
                  <a:lnTo>
                    <a:pt x="4151" y="265"/>
                  </a:lnTo>
                  <a:lnTo>
                    <a:pt x="4125" y="277"/>
                  </a:lnTo>
                  <a:lnTo>
                    <a:pt x="4100" y="288"/>
                  </a:lnTo>
                  <a:lnTo>
                    <a:pt x="4095" y="279"/>
                  </a:lnTo>
                  <a:lnTo>
                    <a:pt x="4090" y="272"/>
                  </a:lnTo>
                  <a:lnTo>
                    <a:pt x="4088" y="279"/>
                  </a:lnTo>
                  <a:lnTo>
                    <a:pt x="4088" y="283"/>
                  </a:lnTo>
                  <a:lnTo>
                    <a:pt x="4087" y="288"/>
                  </a:lnTo>
                  <a:lnTo>
                    <a:pt x="4085" y="291"/>
                  </a:lnTo>
                  <a:lnTo>
                    <a:pt x="4080" y="291"/>
                  </a:lnTo>
                  <a:lnTo>
                    <a:pt x="4076" y="291"/>
                  </a:lnTo>
                  <a:lnTo>
                    <a:pt x="4074" y="293"/>
                  </a:lnTo>
                  <a:lnTo>
                    <a:pt x="4073" y="293"/>
                  </a:lnTo>
                  <a:lnTo>
                    <a:pt x="4071" y="295"/>
                  </a:lnTo>
                  <a:lnTo>
                    <a:pt x="4069" y="297"/>
                  </a:lnTo>
                  <a:lnTo>
                    <a:pt x="4064" y="297"/>
                  </a:lnTo>
                  <a:lnTo>
                    <a:pt x="4059" y="298"/>
                  </a:lnTo>
                  <a:lnTo>
                    <a:pt x="4057" y="295"/>
                  </a:lnTo>
                  <a:lnTo>
                    <a:pt x="4057" y="290"/>
                  </a:lnTo>
                  <a:lnTo>
                    <a:pt x="4057" y="288"/>
                  </a:lnTo>
                  <a:lnTo>
                    <a:pt x="4057" y="284"/>
                  </a:lnTo>
                  <a:lnTo>
                    <a:pt x="4057" y="283"/>
                  </a:lnTo>
                  <a:lnTo>
                    <a:pt x="4053" y="283"/>
                  </a:lnTo>
                  <a:lnTo>
                    <a:pt x="4050" y="281"/>
                  </a:lnTo>
                  <a:lnTo>
                    <a:pt x="4043" y="279"/>
                  </a:lnTo>
                  <a:lnTo>
                    <a:pt x="4043" y="283"/>
                  </a:lnTo>
                  <a:lnTo>
                    <a:pt x="4046" y="288"/>
                  </a:lnTo>
                  <a:lnTo>
                    <a:pt x="4050" y="290"/>
                  </a:lnTo>
                  <a:lnTo>
                    <a:pt x="4050" y="293"/>
                  </a:lnTo>
                  <a:lnTo>
                    <a:pt x="4050" y="298"/>
                  </a:lnTo>
                  <a:lnTo>
                    <a:pt x="4052" y="307"/>
                  </a:lnTo>
                  <a:lnTo>
                    <a:pt x="4046" y="312"/>
                  </a:lnTo>
                  <a:lnTo>
                    <a:pt x="4043" y="319"/>
                  </a:lnTo>
                  <a:lnTo>
                    <a:pt x="4039" y="326"/>
                  </a:lnTo>
                  <a:lnTo>
                    <a:pt x="4027" y="326"/>
                  </a:lnTo>
                  <a:lnTo>
                    <a:pt x="4025" y="312"/>
                  </a:lnTo>
                  <a:lnTo>
                    <a:pt x="4024" y="305"/>
                  </a:lnTo>
                  <a:lnTo>
                    <a:pt x="4020" y="298"/>
                  </a:lnTo>
                  <a:lnTo>
                    <a:pt x="4017" y="288"/>
                  </a:lnTo>
                  <a:lnTo>
                    <a:pt x="4027" y="288"/>
                  </a:lnTo>
                  <a:lnTo>
                    <a:pt x="4039" y="272"/>
                  </a:lnTo>
                  <a:lnTo>
                    <a:pt x="4055" y="258"/>
                  </a:lnTo>
                  <a:lnTo>
                    <a:pt x="4074" y="249"/>
                  </a:lnTo>
                  <a:lnTo>
                    <a:pt x="4081" y="248"/>
                  </a:lnTo>
                  <a:lnTo>
                    <a:pt x="4088" y="248"/>
                  </a:lnTo>
                  <a:lnTo>
                    <a:pt x="4094" y="249"/>
                  </a:lnTo>
                  <a:lnTo>
                    <a:pt x="4097" y="249"/>
                  </a:lnTo>
                  <a:lnTo>
                    <a:pt x="4100" y="249"/>
                  </a:lnTo>
                  <a:lnTo>
                    <a:pt x="4104" y="244"/>
                  </a:lnTo>
                  <a:lnTo>
                    <a:pt x="4107" y="239"/>
                  </a:lnTo>
                  <a:lnTo>
                    <a:pt x="4109" y="234"/>
                  </a:lnTo>
                  <a:lnTo>
                    <a:pt x="4111" y="230"/>
                  </a:lnTo>
                  <a:lnTo>
                    <a:pt x="4114" y="225"/>
                  </a:lnTo>
                  <a:lnTo>
                    <a:pt x="4120" y="222"/>
                  </a:lnTo>
                  <a:lnTo>
                    <a:pt x="4121" y="225"/>
                  </a:lnTo>
                  <a:lnTo>
                    <a:pt x="4123" y="227"/>
                  </a:lnTo>
                  <a:lnTo>
                    <a:pt x="4125" y="227"/>
                  </a:lnTo>
                  <a:lnTo>
                    <a:pt x="4125" y="227"/>
                  </a:lnTo>
                  <a:lnTo>
                    <a:pt x="4127" y="227"/>
                  </a:lnTo>
                  <a:lnTo>
                    <a:pt x="4128" y="225"/>
                  </a:lnTo>
                  <a:lnTo>
                    <a:pt x="4142" y="213"/>
                  </a:lnTo>
                  <a:lnTo>
                    <a:pt x="4151" y="202"/>
                  </a:lnTo>
                  <a:lnTo>
                    <a:pt x="4155" y="190"/>
                  </a:lnTo>
                  <a:lnTo>
                    <a:pt x="4158" y="176"/>
                  </a:lnTo>
                  <a:lnTo>
                    <a:pt x="4163" y="164"/>
                  </a:lnTo>
                  <a:lnTo>
                    <a:pt x="4174" y="148"/>
                  </a:lnTo>
                  <a:lnTo>
                    <a:pt x="4167" y="148"/>
                  </a:lnTo>
                  <a:lnTo>
                    <a:pt x="4162" y="145"/>
                  </a:lnTo>
                  <a:lnTo>
                    <a:pt x="4160" y="141"/>
                  </a:lnTo>
                  <a:lnTo>
                    <a:pt x="4158" y="138"/>
                  </a:lnTo>
                  <a:lnTo>
                    <a:pt x="4158" y="131"/>
                  </a:lnTo>
                  <a:lnTo>
                    <a:pt x="4158" y="122"/>
                  </a:lnTo>
                  <a:lnTo>
                    <a:pt x="4160" y="120"/>
                  </a:lnTo>
                  <a:lnTo>
                    <a:pt x="4160" y="120"/>
                  </a:lnTo>
                  <a:lnTo>
                    <a:pt x="4162" y="119"/>
                  </a:lnTo>
                  <a:lnTo>
                    <a:pt x="4162" y="117"/>
                  </a:lnTo>
                  <a:lnTo>
                    <a:pt x="4162" y="115"/>
                  </a:lnTo>
                  <a:lnTo>
                    <a:pt x="4169" y="113"/>
                  </a:lnTo>
                  <a:lnTo>
                    <a:pt x="4174" y="113"/>
                  </a:lnTo>
                  <a:lnTo>
                    <a:pt x="4177" y="112"/>
                  </a:lnTo>
                  <a:lnTo>
                    <a:pt x="4181" y="112"/>
                  </a:lnTo>
                  <a:lnTo>
                    <a:pt x="4181" y="94"/>
                  </a:lnTo>
                  <a:lnTo>
                    <a:pt x="4184" y="80"/>
                  </a:lnTo>
                  <a:lnTo>
                    <a:pt x="4193" y="71"/>
                  </a:lnTo>
                  <a:close/>
                  <a:moveTo>
                    <a:pt x="2414" y="68"/>
                  </a:moveTo>
                  <a:lnTo>
                    <a:pt x="2413" y="70"/>
                  </a:lnTo>
                  <a:lnTo>
                    <a:pt x="2411" y="70"/>
                  </a:lnTo>
                  <a:lnTo>
                    <a:pt x="2409" y="70"/>
                  </a:lnTo>
                  <a:lnTo>
                    <a:pt x="2409" y="71"/>
                  </a:lnTo>
                  <a:lnTo>
                    <a:pt x="2407" y="71"/>
                  </a:lnTo>
                  <a:lnTo>
                    <a:pt x="2404" y="75"/>
                  </a:lnTo>
                  <a:lnTo>
                    <a:pt x="2400" y="77"/>
                  </a:lnTo>
                  <a:lnTo>
                    <a:pt x="2400" y="78"/>
                  </a:lnTo>
                  <a:lnTo>
                    <a:pt x="2400" y="82"/>
                  </a:lnTo>
                  <a:lnTo>
                    <a:pt x="2400" y="85"/>
                  </a:lnTo>
                  <a:lnTo>
                    <a:pt x="2400" y="91"/>
                  </a:lnTo>
                  <a:lnTo>
                    <a:pt x="2414" y="105"/>
                  </a:lnTo>
                  <a:lnTo>
                    <a:pt x="2427" y="120"/>
                  </a:lnTo>
                  <a:lnTo>
                    <a:pt x="2439" y="138"/>
                  </a:lnTo>
                  <a:lnTo>
                    <a:pt x="2453" y="138"/>
                  </a:lnTo>
                  <a:lnTo>
                    <a:pt x="2453" y="148"/>
                  </a:lnTo>
                  <a:lnTo>
                    <a:pt x="2467" y="153"/>
                  </a:lnTo>
                  <a:lnTo>
                    <a:pt x="2477" y="160"/>
                  </a:lnTo>
                  <a:lnTo>
                    <a:pt x="2488" y="169"/>
                  </a:lnTo>
                  <a:lnTo>
                    <a:pt x="2488" y="173"/>
                  </a:lnTo>
                  <a:lnTo>
                    <a:pt x="2484" y="173"/>
                  </a:lnTo>
                  <a:lnTo>
                    <a:pt x="2481" y="173"/>
                  </a:lnTo>
                  <a:lnTo>
                    <a:pt x="2477" y="173"/>
                  </a:lnTo>
                  <a:lnTo>
                    <a:pt x="2475" y="173"/>
                  </a:lnTo>
                  <a:lnTo>
                    <a:pt x="2472" y="171"/>
                  </a:lnTo>
                  <a:lnTo>
                    <a:pt x="2467" y="169"/>
                  </a:lnTo>
                  <a:lnTo>
                    <a:pt x="2462" y="169"/>
                  </a:lnTo>
                  <a:lnTo>
                    <a:pt x="2462" y="174"/>
                  </a:lnTo>
                  <a:lnTo>
                    <a:pt x="2463" y="178"/>
                  </a:lnTo>
                  <a:lnTo>
                    <a:pt x="2465" y="181"/>
                  </a:lnTo>
                  <a:lnTo>
                    <a:pt x="2465" y="183"/>
                  </a:lnTo>
                  <a:lnTo>
                    <a:pt x="2467" y="187"/>
                  </a:lnTo>
                  <a:lnTo>
                    <a:pt x="2468" y="192"/>
                  </a:lnTo>
                  <a:lnTo>
                    <a:pt x="2463" y="195"/>
                  </a:lnTo>
                  <a:lnTo>
                    <a:pt x="2460" y="199"/>
                  </a:lnTo>
                  <a:lnTo>
                    <a:pt x="2456" y="204"/>
                  </a:lnTo>
                  <a:lnTo>
                    <a:pt x="2453" y="211"/>
                  </a:lnTo>
                  <a:lnTo>
                    <a:pt x="2442" y="211"/>
                  </a:lnTo>
                  <a:lnTo>
                    <a:pt x="2442" y="234"/>
                  </a:lnTo>
                  <a:lnTo>
                    <a:pt x="2434" y="234"/>
                  </a:lnTo>
                  <a:lnTo>
                    <a:pt x="2425" y="227"/>
                  </a:lnTo>
                  <a:lnTo>
                    <a:pt x="2414" y="223"/>
                  </a:lnTo>
                  <a:lnTo>
                    <a:pt x="2406" y="218"/>
                  </a:lnTo>
                  <a:lnTo>
                    <a:pt x="2400" y="206"/>
                  </a:lnTo>
                  <a:lnTo>
                    <a:pt x="2414" y="208"/>
                  </a:lnTo>
                  <a:lnTo>
                    <a:pt x="2428" y="206"/>
                  </a:lnTo>
                  <a:lnTo>
                    <a:pt x="2439" y="202"/>
                  </a:lnTo>
                  <a:lnTo>
                    <a:pt x="2446" y="195"/>
                  </a:lnTo>
                  <a:lnTo>
                    <a:pt x="2448" y="194"/>
                  </a:lnTo>
                  <a:lnTo>
                    <a:pt x="2448" y="192"/>
                  </a:lnTo>
                  <a:lnTo>
                    <a:pt x="2449" y="190"/>
                  </a:lnTo>
                  <a:lnTo>
                    <a:pt x="2449" y="187"/>
                  </a:lnTo>
                  <a:lnTo>
                    <a:pt x="2449" y="183"/>
                  </a:lnTo>
                  <a:lnTo>
                    <a:pt x="2423" y="164"/>
                  </a:lnTo>
                  <a:lnTo>
                    <a:pt x="2395" y="145"/>
                  </a:lnTo>
                  <a:lnTo>
                    <a:pt x="2386" y="134"/>
                  </a:lnTo>
                  <a:lnTo>
                    <a:pt x="2378" y="124"/>
                  </a:lnTo>
                  <a:lnTo>
                    <a:pt x="2371" y="112"/>
                  </a:lnTo>
                  <a:lnTo>
                    <a:pt x="2360" y="101"/>
                  </a:lnTo>
                  <a:lnTo>
                    <a:pt x="2346" y="96"/>
                  </a:lnTo>
                  <a:lnTo>
                    <a:pt x="2334" y="106"/>
                  </a:lnTo>
                  <a:lnTo>
                    <a:pt x="2318" y="115"/>
                  </a:lnTo>
                  <a:lnTo>
                    <a:pt x="2299" y="119"/>
                  </a:lnTo>
                  <a:lnTo>
                    <a:pt x="2297" y="115"/>
                  </a:lnTo>
                  <a:lnTo>
                    <a:pt x="2296" y="112"/>
                  </a:lnTo>
                  <a:lnTo>
                    <a:pt x="2294" y="110"/>
                  </a:lnTo>
                  <a:lnTo>
                    <a:pt x="2290" y="110"/>
                  </a:lnTo>
                  <a:lnTo>
                    <a:pt x="2289" y="110"/>
                  </a:lnTo>
                  <a:lnTo>
                    <a:pt x="2285" y="112"/>
                  </a:lnTo>
                  <a:lnTo>
                    <a:pt x="2276" y="119"/>
                  </a:lnTo>
                  <a:lnTo>
                    <a:pt x="2273" y="129"/>
                  </a:lnTo>
                  <a:lnTo>
                    <a:pt x="2271" y="140"/>
                  </a:lnTo>
                  <a:lnTo>
                    <a:pt x="2266" y="148"/>
                  </a:lnTo>
                  <a:lnTo>
                    <a:pt x="2247" y="148"/>
                  </a:lnTo>
                  <a:lnTo>
                    <a:pt x="2240" y="157"/>
                  </a:lnTo>
                  <a:lnTo>
                    <a:pt x="2235" y="167"/>
                  </a:lnTo>
                  <a:lnTo>
                    <a:pt x="2231" y="180"/>
                  </a:lnTo>
                  <a:lnTo>
                    <a:pt x="2229" y="181"/>
                  </a:lnTo>
                  <a:lnTo>
                    <a:pt x="2229" y="185"/>
                  </a:lnTo>
                  <a:lnTo>
                    <a:pt x="2231" y="187"/>
                  </a:lnTo>
                  <a:lnTo>
                    <a:pt x="2233" y="188"/>
                  </a:lnTo>
                  <a:lnTo>
                    <a:pt x="2236" y="192"/>
                  </a:lnTo>
                  <a:lnTo>
                    <a:pt x="2238" y="195"/>
                  </a:lnTo>
                  <a:lnTo>
                    <a:pt x="2233" y="195"/>
                  </a:lnTo>
                  <a:lnTo>
                    <a:pt x="2231" y="197"/>
                  </a:lnTo>
                  <a:lnTo>
                    <a:pt x="2229" y="197"/>
                  </a:lnTo>
                  <a:lnTo>
                    <a:pt x="2228" y="199"/>
                  </a:lnTo>
                  <a:lnTo>
                    <a:pt x="2226" y="201"/>
                  </a:lnTo>
                  <a:lnTo>
                    <a:pt x="2222" y="202"/>
                  </a:lnTo>
                  <a:lnTo>
                    <a:pt x="2222" y="206"/>
                  </a:lnTo>
                  <a:lnTo>
                    <a:pt x="2222" y="206"/>
                  </a:lnTo>
                  <a:lnTo>
                    <a:pt x="2222" y="208"/>
                  </a:lnTo>
                  <a:lnTo>
                    <a:pt x="2222" y="208"/>
                  </a:lnTo>
                  <a:lnTo>
                    <a:pt x="2222" y="209"/>
                  </a:lnTo>
                  <a:lnTo>
                    <a:pt x="2222" y="215"/>
                  </a:lnTo>
                  <a:lnTo>
                    <a:pt x="2210" y="216"/>
                  </a:lnTo>
                  <a:lnTo>
                    <a:pt x="2205" y="220"/>
                  </a:lnTo>
                  <a:lnTo>
                    <a:pt x="2201" y="223"/>
                  </a:lnTo>
                  <a:lnTo>
                    <a:pt x="2198" y="229"/>
                  </a:lnTo>
                  <a:lnTo>
                    <a:pt x="2193" y="234"/>
                  </a:lnTo>
                  <a:lnTo>
                    <a:pt x="2187" y="236"/>
                  </a:lnTo>
                  <a:lnTo>
                    <a:pt x="2184" y="236"/>
                  </a:lnTo>
                  <a:lnTo>
                    <a:pt x="2179" y="234"/>
                  </a:lnTo>
                  <a:lnTo>
                    <a:pt x="2175" y="232"/>
                  </a:lnTo>
                  <a:lnTo>
                    <a:pt x="2172" y="230"/>
                  </a:lnTo>
                  <a:lnTo>
                    <a:pt x="2170" y="230"/>
                  </a:lnTo>
                  <a:lnTo>
                    <a:pt x="2167" y="232"/>
                  </a:lnTo>
                  <a:lnTo>
                    <a:pt x="2163" y="234"/>
                  </a:lnTo>
                  <a:lnTo>
                    <a:pt x="2160" y="236"/>
                  </a:lnTo>
                  <a:lnTo>
                    <a:pt x="2154" y="237"/>
                  </a:lnTo>
                  <a:lnTo>
                    <a:pt x="2154" y="246"/>
                  </a:lnTo>
                  <a:lnTo>
                    <a:pt x="2203" y="253"/>
                  </a:lnTo>
                  <a:lnTo>
                    <a:pt x="2217" y="246"/>
                  </a:lnTo>
                  <a:lnTo>
                    <a:pt x="2231" y="237"/>
                  </a:lnTo>
                  <a:lnTo>
                    <a:pt x="2242" y="230"/>
                  </a:lnTo>
                  <a:lnTo>
                    <a:pt x="2257" y="227"/>
                  </a:lnTo>
                  <a:lnTo>
                    <a:pt x="2280" y="223"/>
                  </a:lnTo>
                  <a:lnTo>
                    <a:pt x="2304" y="222"/>
                  </a:lnTo>
                  <a:lnTo>
                    <a:pt x="2331" y="222"/>
                  </a:lnTo>
                  <a:lnTo>
                    <a:pt x="2353" y="222"/>
                  </a:lnTo>
                  <a:lnTo>
                    <a:pt x="2372" y="223"/>
                  </a:lnTo>
                  <a:lnTo>
                    <a:pt x="2381" y="225"/>
                  </a:lnTo>
                  <a:lnTo>
                    <a:pt x="2385" y="225"/>
                  </a:lnTo>
                  <a:lnTo>
                    <a:pt x="2379" y="241"/>
                  </a:lnTo>
                  <a:lnTo>
                    <a:pt x="2376" y="258"/>
                  </a:lnTo>
                  <a:lnTo>
                    <a:pt x="2372" y="276"/>
                  </a:lnTo>
                  <a:lnTo>
                    <a:pt x="2378" y="279"/>
                  </a:lnTo>
                  <a:lnTo>
                    <a:pt x="2379" y="283"/>
                  </a:lnTo>
                  <a:lnTo>
                    <a:pt x="2383" y="286"/>
                  </a:lnTo>
                  <a:lnTo>
                    <a:pt x="2385" y="288"/>
                  </a:lnTo>
                  <a:lnTo>
                    <a:pt x="2388" y="291"/>
                  </a:lnTo>
                  <a:lnTo>
                    <a:pt x="2400" y="295"/>
                  </a:lnTo>
                  <a:lnTo>
                    <a:pt x="2414" y="295"/>
                  </a:lnTo>
                  <a:lnTo>
                    <a:pt x="2428" y="297"/>
                  </a:lnTo>
                  <a:lnTo>
                    <a:pt x="2442" y="304"/>
                  </a:lnTo>
                  <a:lnTo>
                    <a:pt x="2446" y="318"/>
                  </a:lnTo>
                  <a:lnTo>
                    <a:pt x="2453" y="321"/>
                  </a:lnTo>
                  <a:lnTo>
                    <a:pt x="2463" y="325"/>
                  </a:lnTo>
                  <a:lnTo>
                    <a:pt x="2477" y="328"/>
                  </a:lnTo>
                  <a:lnTo>
                    <a:pt x="2489" y="332"/>
                  </a:lnTo>
                  <a:lnTo>
                    <a:pt x="2496" y="333"/>
                  </a:lnTo>
                  <a:lnTo>
                    <a:pt x="2498" y="323"/>
                  </a:lnTo>
                  <a:lnTo>
                    <a:pt x="2502" y="314"/>
                  </a:lnTo>
                  <a:lnTo>
                    <a:pt x="2505" y="305"/>
                  </a:lnTo>
                  <a:lnTo>
                    <a:pt x="2516" y="298"/>
                  </a:lnTo>
                  <a:lnTo>
                    <a:pt x="2531" y="295"/>
                  </a:lnTo>
                  <a:lnTo>
                    <a:pt x="2545" y="298"/>
                  </a:lnTo>
                  <a:lnTo>
                    <a:pt x="2559" y="305"/>
                  </a:lnTo>
                  <a:lnTo>
                    <a:pt x="2573" y="311"/>
                  </a:lnTo>
                  <a:lnTo>
                    <a:pt x="2580" y="312"/>
                  </a:lnTo>
                  <a:lnTo>
                    <a:pt x="2594" y="314"/>
                  </a:lnTo>
                  <a:lnTo>
                    <a:pt x="2608" y="318"/>
                  </a:lnTo>
                  <a:lnTo>
                    <a:pt x="2622" y="319"/>
                  </a:lnTo>
                  <a:lnTo>
                    <a:pt x="2633" y="321"/>
                  </a:lnTo>
                  <a:lnTo>
                    <a:pt x="2638" y="323"/>
                  </a:lnTo>
                  <a:lnTo>
                    <a:pt x="2641" y="321"/>
                  </a:lnTo>
                  <a:lnTo>
                    <a:pt x="2643" y="318"/>
                  </a:lnTo>
                  <a:lnTo>
                    <a:pt x="2645" y="316"/>
                  </a:lnTo>
                  <a:lnTo>
                    <a:pt x="2648" y="312"/>
                  </a:lnTo>
                  <a:lnTo>
                    <a:pt x="2652" y="311"/>
                  </a:lnTo>
                  <a:lnTo>
                    <a:pt x="2655" y="311"/>
                  </a:lnTo>
                  <a:lnTo>
                    <a:pt x="2660" y="311"/>
                  </a:lnTo>
                  <a:lnTo>
                    <a:pt x="2673" y="314"/>
                  </a:lnTo>
                  <a:lnTo>
                    <a:pt x="2683" y="319"/>
                  </a:lnTo>
                  <a:lnTo>
                    <a:pt x="2695" y="318"/>
                  </a:lnTo>
                  <a:lnTo>
                    <a:pt x="2708" y="314"/>
                  </a:lnTo>
                  <a:lnTo>
                    <a:pt x="2709" y="300"/>
                  </a:lnTo>
                  <a:lnTo>
                    <a:pt x="2716" y="283"/>
                  </a:lnTo>
                  <a:lnTo>
                    <a:pt x="2722" y="267"/>
                  </a:lnTo>
                  <a:lnTo>
                    <a:pt x="2725" y="253"/>
                  </a:lnTo>
                  <a:lnTo>
                    <a:pt x="2722" y="241"/>
                  </a:lnTo>
                  <a:lnTo>
                    <a:pt x="2720" y="237"/>
                  </a:lnTo>
                  <a:lnTo>
                    <a:pt x="2720" y="234"/>
                  </a:lnTo>
                  <a:lnTo>
                    <a:pt x="2718" y="232"/>
                  </a:lnTo>
                  <a:lnTo>
                    <a:pt x="2716" y="230"/>
                  </a:lnTo>
                  <a:lnTo>
                    <a:pt x="2713" y="230"/>
                  </a:lnTo>
                  <a:lnTo>
                    <a:pt x="2709" y="230"/>
                  </a:lnTo>
                  <a:lnTo>
                    <a:pt x="2702" y="230"/>
                  </a:lnTo>
                  <a:lnTo>
                    <a:pt x="2694" y="237"/>
                  </a:lnTo>
                  <a:lnTo>
                    <a:pt x="2687" y="239"/>
                  </a:lnTo>
                  <a:lnTo>
                    <a:pt x="2680" y="237"/>
                  </a:lnTo>
                  <a:lnTo>
                    <a:pt x="2673" y="234"/>
                  </a:lnTo>
                  <a:lnTo>
                    <a:pt x="2664" y="230"/>
                  </a:lnTo>
                  <a:lnTo>
                    <a:pt x="2659" y="229"/>
                  </a:lnTo>
                  <a:lnTo>
                    <a:pt x="2655" y="230"/>
                  </a:lnTo>
                  <a:lnTo>
                    <a:pt x="2650" y="232"/>
                  </a:lnTo>
                  <a:lnTo>
                    <a:pt x="2648" y="236"/>
                  </a:lnTo>
                  <a:lnTo>
                    <a:pt x="2645" y="239"/>
                  </a:lnTo>
                  <a:lnTo>
                    <a:pt x="2641" y="241"/>
                  </a:lnTo>
                  <a:lnTo>
                    <a:pt x="2626" y="237"/>
                  </a:lnTo>
                  <a:lnTo>
                    <a:pt x="2610" y="227"/>
                  </a:lnTo>
                  <a:lnTo>
                    <a:pt x="2598" y="211"/>
                  </a:lnTo>
                  <a:lnTo>
                    <a:pt x="2592" y="195"/>
                  </a:lnTo>
                  <a:lnTo>
                    <a:pt x="2592" y="192"/>
                  </a:lnTo>
                  <a:lnTo>
                    <a:pt x="2592" y="188"/>
                  </a:lnTo>
                  <a:lnTo>
                    <a:pt x="2592" y="185"/>
                  </a:lnTo>
                  <a:lnTo>
                    <a:pt x="2592" y="181"/>
                  </a:lnTo>
                  <a:lnTo>
                    <a:pt x="2592" y="178"/>
                  </a:lnTo>
                  <a:lnTo>
                    <a:pt x="2594" y="174"/>
                  </a:lnTo>
                  <a:lnTo>
                    <a:pt x="2596" y="169"/>
                  </a:lnTo>
                  <a:lnTo>
                    <a:pt x="2592" y="166"/>
                  </a:lnTo>
                  <a:lnTo>
                    <a:pt x="2589" y="164"/>
                  </a:lnTo>
                  <a:lnTo>
                    <a:pt x="2587" y="162"/>
                  </a:lnTo>
                  <a:lnTo>
                    <a:pt x="2585" y="160"/>
                  </a:lnTo>
                  <a:lnTo>
                    <a:pt x="2582" y="159"/>
                  </a:lnTo>
                  <a:lnTo>
                    <a:pt x="2577" y="157"/>
                  </a:lnTo>
                  <a:lnTo>
                    <a:pt x="2575" y="155"/>
                  </a:lnTo>
                  <a:lnTo>
                    <a:pt x="2573" y="155"/>
                  </a:lnTo>
                  <a:lnTo>
                    <a:pt x="2571" y="153"/>
                  </a:lnTo>
                  <a:lnTo>
                    <a:pt x="2568" y="153"/>
                  </a:lnTo>
                  <a:lnTo>
                    <a:pt x="2564" y="153"/>
                  </a:lnTo>
                  <a:lnTo>
                    <a:pt x="2564" y="157"/>
                  </a:lnTo>
                  <a:lnTo>
                    <a:pt x="2561" y="157"/>
                  </a:lnTo>
                  <a:lnTo>
                    <a:pt x="2561" y="162"/>
                  </a:lnTo>
                  <a:lnTo>
                    <a:pt x="2563" y="166"/>
                  </a:lnTo>
                  <a:lnTo>
                    <a:pt x="2563" y="167"/>
                  </a:lnTo>
                  <a:lnTo>
                    <a:pt x="2563" y="169"/>
                  </a:lnTo>
                  <a:lnTo>
                    <a:pt x="2561" y="171"/>
                  </a:lnTo>
                  <a:lnTo>
                    <a:pt x="2559" y="171"/>
                  </a:lnTo>
                  <a:lnTo>
                    <a:pt x="2556" y="171"/>
                  </a:lnTo>
                  <a:lnTo>
                    <a:pt x="2549" y="173"/>
                  </a:lnTo>
                  <a:lnTo>
                    <a:pt x="2547" y="169"/>
                  </a:lnTo>
                  <a:lnTo>
                    <a:pt x="2545" y="167"/>
                  </a:lnTo>
                  <a:lnTo>
                    <a:pt x="2545" y="166"/>
                  </a:lnTo>
                  <a:lnTo>
                    <a:pt x="2542" y="164"/>
                  </a:lnTo>
                  <a:lnTo>
                    <a:pt x="2542" y="169"/>
                  </a:lnTo>
                  <a:lnTo>
                    <a:pt x="2551" y="180"/>
                  </a:lnTo>
                  <a:lnTo>
                    <a:pt x="2558" y="195"/>
                  </a:lnTo>
                  <a:lnTo>
                    <a:pt x="2561" y="211"/>
                  </a:lnTo>
                  <a:lnTo>
                    <a:pt x="2556" y="215"/>
                  </a:lnTo>
                  <a:lnTo>
                    <a:pt x="2552" y="216"/>
                  </a:lnTo>
                  <a:lnTo>
                    <a:pt x="2551" y="220"/>
                  </a:lnTo>
                  <a:lnTo>
                    <a:pt x="2549" y="223"/>
                  </a:lnTo>
                  <a:lnTo>
                    <a:pt x="2549" y="225"/>
                  </a:lnTo>
                  <a:lnTo>
                    <a:pt x="2547" y="229"/>
                  </a:lnTo>
                  <a:lnTo>
                    <a:pt x="2545" y="230"/>
                  </a:lnTo>
                  <a:lnTo>
                    <a:pt x="2540" y="232"/>
                  </a:lnTo>
                  <a:lnTo>
                    <a:pt x="2535" y="234"/>
                  </a:lnTo>
                  <a:lnTo>
                    <a:pt x="2533" y="232"/>
                  </a:lnTo>
                  <a:lnTo>
                    <a:pt x="2531" y="232"/>
                  </a:lnTo>
                  <a:lnTo>
                    <a:pt x="2531" y="232"/>
                  </a:lnTo>
                  <a:lnTo>
                    <a:pt x="2530" y="230"/>
                  </a:lnTo>
                  <a:lnTo>
                    <a:pt x="2526" y="230"/>
                  </a:lnTo>
                  <a:lnTo>
                    <a:pt x="2510" y="183"/>
                  </a:lnTo>
                  <a:lnTo>
                    <a:pt x="2507" y="181"/>
                  </a:lnTo>
                  <a:lnTo>
                    <a:pt x="2503" y="178"/>
                  </a:lnTo>
                  <a:lnTo>
                    <a:pt x="2498" y="174"/>
                  </a:lnTo>
                  <a:lnTo>
                    <a:pt x="2495" y="173"/>
                  </a:lnTo>
                  <a:lnTo>
                    <a:pt x="2491" y="169"/>
                  </a:lnTo>
                  <a:lnTo>
                    <a:pt x="2489" y="159"/>
                  </a:lnTo>
                  <a:lnTo>
                    <a:pt x="2491" y="150"/>
                  </a:lnTo>
                  <a:lnTo>
                    <a:pt x="2493" y="143"/>
                  </a:lnTo>
                  <a:lnTo>
                    <a:pt x="2493" y="136"/>
                  </a:lnTo>
                  <a:lnTo>
                    <a:pt x="2488" y="131"/>
                  </a:lnTo>
                  <a:lnTo>
                    <a:pt x="2475" y="122"/>
                  </a:lnTo>
                  <a:lnTo>
                    <a:pt x="2465" y="117"/>
                  </a:lnTo>
                  <a:lnTo>
                    <a:pt x="2456" y="115"/>
                  </a:lnTo>
                  <a:lnTo>
                    <a:pt x="2448" y="110"/>
                  </a:lnTo>
                  <a:lnTo>
                    <a:pt x="2441" y="99"/>
                  </a:lnTo>
                  <a:lnTo>
                    <a:pt x="2434" y="80"/>
                  </a:lnTo>
                  <a:lnTo>
                    <a:pt x="2420" y="84"/>
                  </a:lnTo>
                  <a:lnTo>
                    <a:pt x="2418" y="78"/>
                  </a:lnTo>
                  <a:lnTo>
                    <a:pt x="2418" y="75"/>
                  </a:lnTo>
                  <a:lnTo>
                    <a:pt x="2416" y="71"/>
                  </a:lnTo>
                  <a:lnTo>
                    <a:pt x="2414" y="68"/>
                  </a:lnTo>
                  <a:close/>
                  <a:moveTo>
                    <a:pt x="1217" y="64"/>
                  </a:moveTo>
                  <a:lnTo>
                    <a:pt x="1215" y="68"/>
                  </a:lnTo>
                  <a:lnTo>
                    <a:pt x="1212" y="71"/>
                  </a:lnTo>
                  <a:lnTo>
                    <a:pt x="1210" y="73"/>
                  </a:lnTo>
                  <a:lnTo>
                    <a:pt x="1208" y="75"/>
                  </a:lnTo>
                  <a:lnTo>
                    <a:pt x="1208" y="77"/>
                  </a:lnTo>
                  <a:lnTo>
                    <a:pt x="1210" y="78"/>
                  </a:lnTo>
                  <a:lnTo>
                    <a:pt x="1214" y="80"/>
                  </a:lnTo>
                  <a:lnTo>
                    <a:pt x="1215" y="75"/>
                  </a:lnTo>
                  <a:lnTo>
                    <a:pt x="1215" y="73"/>
                  </a:lnTo>
                  <a:lnTo>
                    <a:pt x="1217" y="70"/>
                  </a:lnTo>
                  <a:lnTo>
                    <a:pt x="1219" y="68"/>
                  </a:lnTo>
                  <a:lnTo>
                    <a:pt x="1220" y="64"/>
                  </a:lnTo>
                  <a:lnTo>
                    <a:pt x="1217" y="64"/>
                  </a:lnTo>
                  <a:close/>
                  <a:moveTo>
                    <a:pt x="2654" y="49"/>
                  </a:moveTo>
                  <a:lnTo>
                    <a:pt x="2650" y="57"/>
                  </a:lnTo>
                  <a:lnTo>
                    <a:pt x="2643" y="70"/>
                  </a:lnTo>
                  <a:lnTo>
                    <a:pt x="2634" y="84"/>
                  </a:lnTo>
                  <a:lnTo>
                    <a:pt x="2626" y="98"/>
                  </a:lnTo>
                  <a:lnTo>
                    <a:pt x="2619" y="110"/>
                  </a:lnTo>
                  <a:lnTo>
                    <a:pt x="2615" y="120"/>
                  </a:lnTo>
                  <a:lnTo>
                    <a:pt x="2615" y="126"/>
                  </a:lnTo>
                  <a:lnTo>
                    <a:pt x="2617" y="133"/>
                  </a:lnTo>
                  <a:lnTo>
                    <a:pt x="2617" y="136"/>
                  </a:lnTo>
                  <a:lnTo>
                    <a:pt x="2619" y="140"/>
                  </a:lnTo>
                  <a:lnTo>
                    <a:pt x="2622" y="141"/>
                  </a:lnTo>
                  <a:lnTo>
                    <a:pt x="2626" y="143"/>
                  </a:lnTo>
                  <a:lnTo>
                    <a:pt x="2631" y="145"/>
                  </a:lnTo>
                  <a:lnTo>
                    <a:pt x="2645" y="150"/>
                  </a:lnTo>
                  <a:lnTo>
                    <a:pt x="2659" y="148"/>
                  </a:lnTo>
                  <a:lnTo>
                    <a:pt x="2671" y="143"/>
                  </a:lnTo>
                  <a:lnTo>
                    <a:pt x="2685" y="136"/>
                  </a:lnTo>
                  <a:lnTo>
                    <a:pt x="2699" y="134"/>
                  </a:lnTo>
                  <a:lnTo>
                    <a:pt x="2713" y="134"/>
                  </a:lnTo>
                  <a:lnTo>
                    <a:pt x="2722" y="140"/>
                  </a:lnTo>
                  <a:lnTo>
                    <a:pt x="2729" y="145"/>
                  </a:lnTo>
                  <a:lnTo>
                    <a:pt x="2737" y="148"/>
                  </a:lnTo>
                  <a:lnTo>
                    <a:pt x="2758" y="152"/>
                  </a:lnTo>
                  <a:lnTo>
                    <a:pt x="2779" y="150"/>
                  </a:lnTo>
                  <a:lnTo>
                    <a:pt x="2798" y="145"/>
                  </a:lnTo>
                  <a:lnTo>
                    <a:pt x="2804" y="134"/>
                  </a:lnTo>
                  <a:lnTo>
                    <a:pt x="2798" y="134"/>
                  </a:lnTo>
                  <a:lnTo>
                    <a:pt x="2790" y="120"/>
                  </a:lnTo>
                  <a:lnTo>
                    <a:pt x="2776" y="108"/>
                  </a:lnTo>
                  <a:lnTo>
                    <a:pt x="2756" y="96"/>
                  </a:lnTo>
                  <a:lnTo>
                    <a:pt x="2737" y="85"/>
                  </a:lnTo>
                  <a:lnTo>
                    <a:pt x="2722" y="80"/>
                  </a:lnTo>
                  <a:lnTo>
                    <a:pt x="2713" y="87"/>
                  </a:lnTo>
                  <a:lnTo>
                    <a:pt x="2701" y="92"/>
                  </a:lnTo>
                  <a:lnTo>
                    <a:pt x="2692" y="91"/>
                  </a:lnTo>
                  <a:lnTo>
                    <a:pt x="2687" y="84"/>
                  </a:lnTo>
                  <a:lnTo>
                    <a:pt x="2680" y="77"/>
                  </a:lnTo>
                  <a:lnTo>
                    <a:pt x="2676" y="68"/>
                  </a:lnTo>
                  <a:lnTo>
                    <a:pt x="2688" y="64"/>
                  </a:lnTo>
                  <a:lnTo>
                    <a:pt x="2687" y="63"/>
                  </a:lnTo>
                  <a:lnTo>
                    <a:pt x="2685" y="63"/>
                  </a:lnTo>
                  <a:lnTo>
                    <a:pt x="2685" y="63"/>
                  </a:lnTo>
                  <a:lnTo>
                    <a:pt x="2683" y="63"/>
                  </a:lnTo>
                  <a:lnTo>
                    <a:pt x="2680" y="61"/>
                  </a:lnTo>
                  <a:lnTo>
                    <a:pt x="2674" y="56"/>
                  </a:lnTo>
                  <a:lnTo>
                    <a:pt x="2669" y="54"/>
                  </a:lnTo>
                  <a:lnTo>
                    <a:pt x="2662" y="51"/>
                  </a:lnTo>
                  <a:lnTo>
                    <a:pt x="2654" y="49"/>
                  </a:lnTo>
                  <a:close/>
                  <a:moveTo>
                    <a:pt x="2933" y="45"/>
                  </a:moveTo>
                  <a:lnTo>
                    <a:pt x="2922" y="54"/>
                  </a:lnTo>
                  <a:lnTo>
                    <a:pt x="2910" y="59"/>
                  </a:lnTo>
                  <a:lnTo>
                    <a:pt x="2898" y="64"/>
                  </a:lnTo>
                  <a:lnTo>
                    <a:pt x="2887" y="73"/>
                  </a:lnTo>
                  <a:lnTo>
                    <a:pt x="2880" y="84"/>
                  </a:lnTo>
                  <a:lnTo>
                    <a:pt x="2877" y="99"/>
                  </a:lnTo>
                  <a:lnTo>
                    <a:pt x="2882" y="115"/>
                  </a:lnTo>
                  <a:lnTo>
                    <a:pt x="2893" y="131"/>
                  </a:lnTo>
                  <a:lnTo>
                    <a:pt x="2903" y="147"/>
                  </a:lnTo>
                  <a:lnTo>
                    <a:pt x="2915" y="160"/>
                  </a:lnTo>
                  <a:lnTo>
                    <a:pt x="2922" y="173"/>
                  </a:lnTo>
                  <a:lnTo>
                    <a:pt x="2910" y="173"/>
                  </a:lnTo>
                  <a:lnTo>
                    <a:pt x="2910" y="195"/>
                  </a:lnTo>
                  <a:lnTo>
                    <a:pt x="2914" y="211"/>
                  </a:lnTo>
                  <a:lnTo>
                    <a:pt x="2924" y="220"/>
                  </a:lnTo>
                  <a:lnTo>
                    <a:pt x="2942" y="223"/>
                  </a:lnTo>
                  <a:lnTo>
                    <a:pt x="2968" y="222"/>
                  </a:lnTo>
                  <a:lnTo>
                    <a:pt x="2966" y="202"/>
                  </a:lnTo>
                  <a:lnTo>
                    <a:pt x="2962" y="190"/>
                  </a:lnTo>
                  <a:lnTo>
                    <a:pt x="2957" y="180"/>
                  </a:lnTo>
                  <a:lnTo>
                    <a:pt x="2955" y="169"/>
                  </a:lnTo>
                  <a:lnTo>
                    <a:pt x="2957" y="153"/>
                  </a:lnTo>
                  <a:lnTo>
                    <a:pt x="2961" y="155"/>
                  </a:lnTo>
                  <a:lnTo>
                    <a:pt x="2964" y="155"/>
                  </a:lnTo>
                  <a:lnTo>
                    <a:pt x="2968" y="155"/>
                  </a:lnTo>
                  <a:lnTo>
                    <a:pt x="2971" y="155"/>
                  </a:lnTo>
                  <a:lnTo>
                    <a:pt x="2976" y="153"/>
                  </a:lnTo>
                  <a:lnTo>
                    <a:pt x="2973" y="150"/>
                  </a:lnTo>
                  <a:lnTo>
                    <a:pt x="2969" y="148"/>
                  </a:lnTo>
                  <a:lnTo>
                    <a:pt x="2968" y="147"/>
                  </a:lnTo>
                  <a:lnTo>
                    <a:pt x="2964" y="143"/>
                  </a:lnTo>
                  <a:lnTo>
                    <a:pt x="2961" y="141"/>
                  </a:lnTo>
                  <a:lnTo>
                    <a:pt x="2959" y="143"/>
                  </a:lnTo>
                  <a:lnTo>
                    <a:pt x="2959" y="147"/>
                  </a:lnTo>
                  <a:lnTo>
                    <a:pt x="2957" y="150"/>
                  </a:lnTo>
                  <a:lnTo>
                    <a:pt x="2957" y="152"/>
                  </a:lnTo>
                  <a:lnTo>
                    <a:pt x="2955" y="153"/>
                  </a:lnTo>
                  <a:lnTo>
                    <a:pt x="2954" y="152"/>
                  </a:lnTo>
                  <a:lnTo>
                    <a:pt x="2952" y="148"/>
                  </a:lnTo>
                  <a:lnTo>
                    <a:pt x="2947" y="140"/>
                  </a:lnTo>
                  <a:lnTo>
                    <a:pt x="2942" y="131"/>
                  </a:lnTo>
                  <a:lnTo>
                    <a:pt x="2943" y="127"/>
                  </a:lnTo>
                  <a:lnTo>
                    <a:pt x="2945" y="127"/>
                  </a:lnTo>
                  <a:lnTo>
                    <a:pt x="2947" y="126"/>
                  </a:lnTo>
                  <a:lnTo>
                    <a:pt x="2948" y="122"/>
                  </a:lnTo>
                  <a:lnTo>
                    <a:pt x="2933" y="113"/>
                  </a:lnTo>
                  <a:lnTo>
                    <a:pt x="2921" y="99"/>
                  </a:lnTo>
                  <a:lnTo>
                    <a:pt x="2914" y="84"/>
                  </a:lnTo>
                  <a:lnTo>
                    <a:pt x="2933" y="82"/>
                  </a:lnTo>
                  <a:lnTo>
                    <a:pt x="2947" y="77"/>
                  </a:lnTo>
                  <a:lnTo>
                    <a:pt x="2954" y="64"/>
                  </a:lnTo>
                  <a:lnTo>
                    <a:pt x="2957" y="49"/>
                  </a:lnTo>
                  <a:lnTo>
                    <a:pt x="2952" y="47"/>
                  </a:lnTo>
                  <a:lnTo>
                    <a:pt x="2947" y="47"/>
                  </a:lnTo>
                  <a:lnTo>
                    <a:pt x="2942" y="45"/>
                  </a:lnTo>
                  <a:lnTo>
                    <a:pt x="2933" y="45"/>
                  </a:lnTo>
                  <a:close/>
                  <a:moveTo>
                    <a:pt x="2746" y="42"/>
                  </a:moveTo>
                  <a:lnTo>
                    <a:pt x="2732" y="49"/>
                  </a:lnTo>
                  <a:lnTo>
                    <a:pt x="2715" y="54"/>
                  </a:lnTo>
                  <a:lnTo>
                    <a:pt x="2715" y="68"/>
                  </a:lnTo>
                  <a:lnTo>
                    <a:pt x="2722" y="70"/>
                  </a:lnTo>
                  <a:lnTo>
                    <a:pt x="2730" y="71"/>
                  </a:lnTo>
                  <a:lnTo>
                    <a:pt x="2741" y="71"/>
                  </a:lnTo>
                  <a:lnTo>
                    <a:pt x="2741" y="64"/>
                  </a:lnTo>
                  <a:lnTo>
                    <a:pt x="2744" y="59"/>
                  </a:lnTo>
                  <a:lnTo>
                    <a:pt x="2746" y="54"/>
                  </a:lnTo>
                  <a:lnTo>
                    <a:pt x="2746" y="49"/>
                  </a:lnTo>
                  <a:lnTo>
                    <a:pt x="2746" y="45"/>
                  </a:lnTo>
                  <a:lnTo>
                    <a:pt x="2746" y="42"/>
                  </a:lnTo>
                  <a:close/>
                  <a:moveTo>
                    <a:pt x="1390" y="33"/>
                  </a:moveTo>
                  <a:lnTo>
                    <a:pt x="1393" y="42"/>
                  </a:lnTo>
                  <a:lnTo>
                    <a:pt x="1395" y="54"/>
                  </a:lnTo>
                  <a:lnTo>
                    <a:pt x="1397" y="64"/>
                  </a:lnTo>
                  <a:lnTo>
                    <a:pt x="1395" y="66"/>
                  </a:lnTo>
                  <a:lnTo>
                    <a:pt x="1393" y="66"/>
                  </a:lnTo>
                  <a:lnTo>
                    <a:pt x="1392" y="66"/>
                  </a:lnTo>
                  <a:lnTo>
                    <a:pt x="1392" y="68"/>
                  </a:lnTo>
                  <a:lnTo>
                    <a:pt x="1390" y="68"/>
                  </a:lnTo>
                  <a:lnTo>
                    <a:pt x="1383" y="68"/>
                  </a:lnTo>
                  <a:lnTo>
                    <a:pt x="1381" y="66"/>
                  </a:lnTo>
                  <a:lnTo>
                    <a:pt x="1381" y="64"/>
                  </a:lnTo>
                  <a:lnTo>
                    <a:pt x="1381" y="63"/>
                  </a:lnTo>
                  <a:lnTo>
                    <a:pt x="1379" y="63"/>
                  </a:lnTo>
                  <a:lnTo>
                    <a:pt x="1378" y="61"/>
                  </a:lnTo>
                  <a:lnTo>
                    <a:pt x="1390" y="33"/>
                  </a:lnTo>
                  <a:close/>
                  <a:moveTo>
                    <a:pt x="1002" y="0"/>
                  </a:moveTo>
                  <a:lnTo>
                    <a:pt x="994" y="12"/>
                  </a:lnTo>
                  <a:lnTo>
                    <a:pt x="985" y="23"/>
                  </a:lnTo>
                  <a:lnTo>
                    <a:pt x="980" y="38"/>
                  </a:lnTo>
                  <a:lnTo>
                    <a:pt x="990" y="37"/>
                  </a:lnTo>
                  <a:lnTo>
                    <a:pt x="997" y="40"/>
                  </a:lnTo>
                  <a:lnTo>
                    <a:pt x="1002" y="45"/>
                  </a:lnTo>
                  <a:lnTo>
                    <a:pt x="1009" y="54"/>
                  </a:lnTo>
                  <a:lnTo>
                    <a:pt x="1011" y="47"/>
                  </a:lnTo>
                  <a:lnTo>
                    <a:pt x="1011" y="42"/>
                  </a:lnTo>
                  <a:lnTo>
                    <a:pt x="1013" y="38"/>
                  </a:lnTo>
                  <a:lnTo>
                    <a:pt x="1013" y="33"/>
                  </a:lnTo>
                  <a:lnTo>
                    <a:pt x="1022" y="33"/>
                  </a:lnTo>
                  <a:lnTo>
                    <a:pt x="1027" y="45"/>
                  </a:lnTo>
                  <a:lnTo>
                    <a:pt x="1035" y="49"/>
                  </a:lnTo>
                  <a:lnTo>
                    <a:pt x="1042" y="52"/>
                  </a:lnTo>
                  <a:lnTo>
                    <a:pt x="1049" y="56"/>
                  </a:lnTo>
                  <a:lnTo>
                    <a:pt x="1056" y="64"/>
                  </a:lnTo>
                  <a:lnTo>
                    <a:pt x="1049" y="75"/>
                  </a:lnTo>
                  <a:lnTo>
                    <a:pt x="1041" y="87"/>
                  </a:lnTo>
                  <a:lnTo>
                    <a:pt x="1034" y="103"/>
                  </a:lnTo>
                  <a:lnTo>
                    <a:pt x="1028" y="117"/>
                  </a:lnTo>
                  <a:lnTo>
                    <a:pt x="1028" y="126"/>
                  </a:lnTo>
                  <a:lnTo>
                    <a:pt x="1030" y="131"/>
                  </a:lnTo>
                  <a:lnTo>
                    <a:pt x="1030" y="134"/>
                  </a:lnTo>
                  <a:lnTo>
                    <a:pt x="1032" y="136"/>
                  </a:lnTo>
                  <a:lnTo>
                    <a:pt x="1034" y="138"/>
                  </a:lnTo>
                  <a:lnTo>
                    <a:pt x="1035" y="140"/>
                  </a:lnTo>
                  <a:lnTo>
                    <a:pt x="1041" y="141"/>
                  </a:lnTo>
                  <a:lnTo>
                    <a:pt x="1041" y="138"/>
                  </a:lnTo>
                  <a:lnTo>
                    <a:pt x="1044" y="131"/>
                  </a:lnTo>
                  <a:lnTo>
                    <a:pt x="1049" y="120"/>
                  </a:lnTo>
                  <a:lnTo>
                    <a:pt x="1055" y="106"/>
                  </a:lnTo>
                  <a:lnTo>
                    <a:pt x="1060" y="94"/>
                  </a:lnTo>
                  <a:lnTo>
                    <a:pt x="1065" y="84"/>
                  </a:lnTo>
                  <a:lnTo>
                    <a:pt x="1067" y="77"/>
                  </a:lnTo>
                  <a:lnTo>
                    <a:pt x="1079" y="77"/>
                  </a:lnTo>
                  <a:lnTo>
                    <a:pt x="1081" y="96"/>
                  </a:lnTo>
                  <a:lnTo>
                    <a:pt x="1081" y="113"/>
                  </a:lnTo>
                  <a:lnTo>
                    <a:pt x="1081" y="134"/>
                  </a:lnTo>
                  <a:lnTo>
                    <a:pt x="1083" y="157"/>
                  </a:lnTo>
                  <a:lnTo>
                    <a:pt x="1105" y="160"/>
                  </a:lnTo>
                  <a:lnTo>
                    <a:pt x="1114" y="147"/>
                  </a:lnTo>
                  <a:lnTo>
                    <a:pt x="1130" y="138"/>
                  </a:lnTo>
                  <a:lnTo>
                    <a:pt x="1147" y="129"/>
                  </a:lnTo>
                  <a:lnTo>
                    <a:pt x="1165" y="122"/>
                  </a:lnTo>
                  <a:lnTo>
                    <a:pt x="1182" y="115"/>
                  </a:lnTo>
                  <a:lnTo>
                    <a:pt x="1198" y="106"/>
                  </a:lnTo>
                  <a:lnTo>
                    <a:pt x="1205" y="96"/>
                  </a:lnTo>
                  <a:lnTo>
                    <a:pt x="1201" y="96"/>
                  </a:lnTo>
                  <a:lnTo>
                    <a:pt x="1200" y="92"/>
                  </a:lnTo>
                  <a:lnTo>
                    <a:pt x="1200" y="91"/>
                  </a:lnTo>
                  <a:lnTo>
                    <a:pt x="1198" y="89"/>
                  </a:lnTo>
                  <a:lnTo>
                    <a:pt x="1198" y="89"/>
                  </a:lnTo>
                  <a:lnTo>
                    <a:pt x="1196" y="89"/>
                  </a:lnTo>
                  <a:lnTo>
                    <a:pt x="1194" y="89"/>
                  </a:lnTo>
                  <a:lnTo>
                    <a:pt x="1191" y="87"/>
                  </a:lnTo>
                  <a:lnTo>
                    <a:pt x="1184" y="92"/>
                  </a:lnTo>
                  <a:lnTo>
                    <a:pt x="1172" y="99"/>
                  </a:lnTo>
                  <a:lnTo>
                    <a:pt x="1158" y="110"/>
                  </a:lnTo>
                  <a:lnTo>
                    <a:pt x="1140" y="119"/>
                  </a:lnTo>
                  <a:lnTo>
                    <a:pt x="1124" y="129"/>
                  </a:lnTo>
                  <a:lnTo>
                    <a:pt x="1109" y="136"/>
                  </a:lnTo>
                  <a:lnTo>
                    <a:pt x="1098" y="140"/>
                  </a:lnTo>
                  <a:lnTo>
                    <a:pt x="1095" y="141"/>
                  </a:lnTo>
                  <a:lnTo>
                    <a:pt x="1093" y="140"/>
                  </a:lnTo>
                  <a:lnTo>
                    <a:pt x="1091" y="138"/>
                  </a:lnTo>
                  <a:lnTo>
                    <a:pt x="1091" y="136"/>
                  </a:lnTo>
                  <a:lnTo>
                    <a:pt x="1091" y="134"/>
                  </a:lnTo>
                  <a:lnTo>
                    <a:pt x="1090" y="131"/>
                  </a:lnTo>
                  <a:lnTo>
                    <a:pt x="1095" y="122"/>
                  </a:lnTo>
                  <a:lnTo>
                    <a:pt x="1095" y="115"/>
                  </a:lnTo>
                  <a:lnTo>
                    <a:pt x="1093" y="110"/>
                  </a:lnTo>
                  <a:lnTo>
                    <a:pt x="1091" y="101"/>
                  </a:lnTo>
                  <a:lnTo>
                    <a:pt x="1095" y="91"/>
                  </a:lnTo>
                  <a:lnTo>
                    <a:pt x="1097" y="89"/>
                  </a:lnTo>
                  <a:lnTo>
                    <a:pt x="1098" y="87"/>
                  </a:lnTo>
                  <a:lnTo>
                    <a:pt x="1100" y="85"/>
                  </a:lnTo>
                  <a:lnTo>
                    <a:pt x="1102" y="85"/>
                  </a:lnTo>
                  <a:lnTo>
                    <a:pt x="1104" y="85"/>
                  </a:lnTo>
                  <a:lnTo>
                    <a:pt x="1105" y="84"/>
                  </a:lnTo>
                  <a:lnTo>
                    <a:pt x="1107" y="82"/>
                  </a:lnTo>
                  <a:lnTo>
                    <a:pt x="1107" y="78"/>
                  </a:lnTo>
                  <a:lnTo>
                    <a:pt x="1109" y="73"/>
                  </a:lnTo>
                  <a:lnTo>
                    <a:pt x="1109" y="64"/>
                  </a:lnTo>
                  <a:lnTo>
                    <a:pt x="1100" y="59"/>
                  </a:lnTo>
                  <a:lnTo>
                    <a:pt x="1091" y="57"/>
                  </a:lnTo>
                  <a:lnTo>
                    <a:pt x="1084" y="57"/>
                  </a:lnTo>
                  <a:lnTo>
                    <a:pt x="1076" y="54"/>
                  </a:lnTo>
                  <a:lnTo>
                    <a:pt x="1063" y="45"/>
                  </a:lnTo>
                  <a:lnTo>
                    <a:pt x="1055" y="37"/>
                  </a:lnTo>
                  <a:lnTo>
                    <a:pt x="1049" y="26"/>
                  </a:lnTo>
                  <a:lnTo>
                    <a:pt x="1042" y="16"/>
                  </a:lnTo>
                  <a:lnTo>
                    <a:pt x="1034" y="9"/>
                  </a:lnTo>
                  <a:lnTo>
                    <a:pt x="1020" y="2"/>
                  </a:lnTo>
                  <a:lnTo>
                    <a:pt x="1002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ko-KR" altLang="en-US">
                <a:cs typeface="B Nazanin" pitchFamily="2" charset="-78"/>
              </a:endParaRPr>
            </a:p>
          </p:txBody>
        </p:sp>
        <p:sp>
          <p:nvSpPr>
            <p:cNvPr id="336" name="Freeform 9">
              <a:extLst>
                <a:ext uri="{FF2B5EF4-FFF2-40B4-BE49-F238E27FC236}">
                  <a16:creationId xmlns:a16="http://schemas.microsoft.com/office/drawing/2014/main" id="{276A3BC1-3E96-4E27-AB03-692B2704F6B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5000" y="2108200"/>
              <a:ext cx="7697788" cy="3846513"/>
            </a:xfrm>
            <a:custGeom>
              <a:avLst/>
              <a:gdLst>
                <a:gd name="T0" fmla="*/ 1599 w 4849"/>
                <a:gd name="T1" fmla="*/ 786 h 2423"/>
                <a:gd name="T2" fmla="*/ 1536 w 4849"/>
                <a:gd name="T3" fmla="*/ 779 h 2423"/>
                <a:gd name="T4" fmla="*/ 529 w 4849"/>
                <a:gd name="T5" fmla="*/ 651 h 2423"/>
                <a:gd name="T6" fmla="*/ 4301 w 4849"/>
                <a:gd name="T7" fmla="*/ 791 h 2423"/>
                <a:gd name="T8" fmla="*/ 2510 w 4849"/>
                <a:gd name="T9" fmla="*/ 575 h 2423"/>
                <a:gd name="T10" fmla="*/ 2579 w 4849"/>
                <a:gd name="T11" fmla="*/ 552 h 2423"/>
                <a:gd name="T12" fmla="*/ 2649 w 4849"/>
                <a:gd name="T13" fmla="*/ 522 h 2423"/>
                <a:gd name="T14" fmla="*/ 2347 w 4849"/>
                <a:gd name="T15" fmla="*/ 611 h 2423"/>
                <a:gd name="T16" fmla="*/ 2304 w 4849"/>
                <a:gd name="T17" fmla="*/ 615 h 2423"/>
                <a:gd name="T18" fmla="*/ 2269 w 4849"/>
                <a:gd name="T19" fmla="*/ 580 h 2423"/>
                <a:gd name="T20" fmla="*/ 1234 w 4849"/>
                <a:gd name="T21" fmla="*/ 424 h 2423"/>
                <a:gd name="T22" fmla="*/ 1297 w 4849"/>
                <a:gd name="T23" fmla="*/ 367 h 2423"/>
                <a:gd name="T24" fmla="*/ 1178 w 4849"/>
                <a:gd name="T25" fmla="*/ 307 h 2423"/>
                <a:gd name="T26" fmla="*/ 1171 w 4849"/>
                <a:gd name="T27" fmla="*/ 369 h 2423"/>
                <a:gd name="T28" fmla="*/ 2044 w 4849"/>
                <a:gd name="T29" fmla="*/ 365 h 2423"/>
                <a:gd name="T30" fmla="*/ 2082 w 4849"/>
                <a:gd name="T31" fmla="*/ 288 h 2423"/>
                <a:gd name="T32" fmla="*/ 1297 w 4849"/>
                <a:gd name="T33" fmla="*/ 215 h 2423"/>
                <a:gd name="T34" fmla="*/ 2979 w 4849"/>
                <a:gd name="T35" fmla="*/ 177 h 2423"/>
                <a:gd name="T36" fmla="*/ 4833 w 4849"/>
                <a:gd name="T37" fmla="*/ 109 h 2423"/>
                <a:gd name="T38" fmla="*/ 1082 w 4849"/>
                <a:gd name="T39" fmla="*/ 131 h 2423"/>
                <a:gd name="T40" fmla="*/ 1167 w 4849"/>
                <a:gd name="T41" fmla="*/ 154 h 2423"/>
                <a:gd name="T42" fmla="*/ 1197 w 4849"/>
                <a:gd name="T43" fmla="*/ 273 h 2423"/>
                <a:gd name="T44" fmla="*/ 1078 w 4849"/>
                <a:gd name="T45" fmla="*/ 379 h 2423"/>
                <a:gd name="T46" fmla="*/ 1164 w 4849"/>
                <a:gd name="T47" fmla="*/ 582 h 2423"/>
                <a:gd name="T48" fmla="*/ 1281 w 4849"/>
                <a:gd name="T49" fmla="*/ 575 h 2423"/>
                <a:gd name="T50" fmla="*/ 1386 w 4849"/>
                <a:gd name="T51" fmla="*/ 484 h 2423"/>
                <a:gd name="T52" fmla="*/ 1501 w 4849"/>
                <a:gd name="T53" fmla="*/ 564 h 2423"/>
                <a:gd name="T54" fmla="*/ 1396 w 4849"/>
                <a:gd name="T55" fmla="*/ 721 h 2423"/>
                <a:gd name="T56" fmla="*/ 1459 w 4849"/>
                <a:gd name="T57" fmla="*/ 798 h 2423"/>
                <a:gd name="T58" fmla="*/ 1298 w 4849"/>
                <a:gd name="T59" fmla="*/ 955 h 2423"/>
                <a:gd name="T60" fmla="*/ 1124 w 4849"/>
                <a:gd name="T61" fmla="*/ 1077 h 2423"/>
                <a:gd name="T62" fmla="*/ 1085 w 4849"/>
                <a:gd name="T63" fmla="*/ 1234 h 2423"/>
                <a:gd name="T64" fmla="*/ 1194 w 4849"/>
                <a:gd name="T65" fmla="*/ 1320 h 2423"/>
                <a:gd name="T66" fmla="*/ 1361 w 4849"/>
                <a:gd name="T67" fmla="*/ 1344 h 2423"/>
                <a:gd name="T68" fmla="*/ 1616 w 4849"/>
                <a:gd name="T69" fmla="*/ 1421 h 2423"/>
                <a:gd name="T70" fmla="*/ 1866 w 4849"/>
                <a:gd name="T71" fmla="*/ 1604 h 2423"/>
                <a:gd name="T72" fmla="*/ 1647 w 4849"/>
                <a:gd name="T73" fmla="*/ 1966 h 2423"/>
                <a:gd name="T74" fmla="*/ 1496 w 4849"/>
                <a:gd name="T75" fmla="*/ 2105 h 2423"/>
                <a:gd name="T76" fmla="*/ 1431 w 4849"/>
                <a:gd name="T77" fmla="*/ 2215 h 2423"/>
                <a:gd name="T78" fmla="*/ 1396 w 4849"/>
                <a:gd name="T79" fmla="*/ 2371 h 2423"/>
                <a:gd name="T80" fmla="*/ 1302 w 4849"/>
                <a:gd name="T81" fmla="*/ 2315 h 2423"/>
                <a:gd name="T82" fmla="*/ 1270 w 4849"/>
                <a:gd name="T83" fmla="*/ 1667 h 2423"/>
                <a:gd name="T84" fmla="*/ 1269 w 4849"/>
                <a:gd name="T85" fmla="*/ 1400 h 2423"/>
                <a:gd name="T86" fmla="*/ 1056 w 4849"/>
                <a:gd name="T87" fmla="*/ 1288 h 2423"/>
                <a:gd name="T88" fmla="*/ 813 w 4849"/>
                <a:gd name="T89" fmla="*/ 1102 h 2423"/>
                <a:gd name="T90" fmla="*/ 818 w 4849"/>
                <a:gd name="T91" fmla="*/ 1171 h 2423"/>
                <a:gd name="T92" fmla="*/ 642 w 4849"/>
                <a:gd name="T93" fmla="*/ 939 h 2423"/>
                <a:gd name="T94" fmla="*/ 639 w 4849"/>
                <a:gd name="T95" fmla="*/ 739 h 2423"/>
                <a:gd name="T96" fmla="*/ 490 w 4849"/>
                <a:gd name="T97" fmla="*/ 522 h 2423"/>
                <a:gd name="T98" fmla="*/ 141 w 4849"/>
                <a:gd name="T99" fmla="*/ 576 h 2423"/>
                <a:gd name="T100" fmla="*/ 115 w 4849"/>
                <a:gd name="T101" fmla="*/ 482 h 2423"/>
                <a:gd name="T102" fmla="*/ 85 w 4849"/>
                <a:gd name="T103" fmla="*/ 334 h 2423"/>
                <a:gd name="T104" fmla="*/ 110 w 4849"/>
                <a:gd name="T105" fmla="*/ 255 h 2423"/>
                <a:gd name="T106" fmla="*/ 234 w 4849"/>
                <a:gd name="T107" fmla="*/ 107 h 2423"/>
                <a:gd name="T108" fmla="*/ 499 w 4849"/>
                <a:gd name="T109" fmla="*/ 136 h 2423"/>
                <a:gd name="T110" fmla="*/ 632 w 4849"/>
                <a:gd name="T111" fmla="*/ 149 h 2423"/>
                <a:gd name="T112" fmla="*/ 771 w 4849"/>
                <a:gd name="T113" fmla="*/ 218 h 2423"/>
                <a:gd name="T114" fmla="*/ 979 w 4849"/>
                <a:gd name="T115" fmla="*/ 222 h 2423"/>
                <a:gd name="T116" fmla="*/ 918 w 4849"/>
                <a:gd name="T117" fmla="*/ 131 h 2423"/>
                <a:gd name="T118" fmla="*/ 733 w 4849"/>
                <a:gd name="T119" fmla="*/ 157 h 2423"/>
                <a:gd name="T120" fmla="*/ 776 w 4849"/>
                <a:gd name="T121" fmla="*/ 42 h 2423"/>
                <a:gd name="T122" fmla="*/ 902 w 4849"/>
                <a:gd name="T123" fmla="*/ 28 h 2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49" h="2423">
                  <a:moveTo>
                    <a:pt x="1469" y="711"/>
                  </a:moveTo>
                  <a:lnTo>
                    <a:pt x="1482" y="712"/>
                  </a:lnTo>
                  <a:lnTo>
                    <a:pt x="1490" y="714"/>
                  </a:lnTo>
                  <a:lnTo>
                    <a:pt x="1501" y="718"/>
                  </a:lnTo>
                  <a:lnTo>
                    <a:pt x="1501" y="726"/>
                  </a:lnTo>
                  <a:lnTo>
                    <a:pt x="1497" y="726"/>
                  </a:lnTo>
                  <a:lnTo>
                    <a:pt x="1494" y="728"/>
                  </a:lnTo>
                  <a:lnTo>
                    <a:pt x="1490" y="728"/>
                  </a:lnTo>
                  <a:lnTo>
                    <a:pt x="1487" y="728"/>
                  </a:lnTo>
                  <a:lnTo>
                    <a:pt x="1482" y="730"/>
                  </a:lnTo>
                  <a:lnTo>
                    <a:pt x="1478" y="725"/>
                  </a:lnTo>
                  <a:lnTo>
                    <a:pt x="1476" y="723"/>
                  </a:lnTo>
                  <a:lnTo>
                    <a:pt x="1475" y="719"/>
                  </a:lnTo>
                  <a:lnTo>
                    <a:pt x="1473" y="716"/>
                  </a:lnTo>
                  <a:lnTo>
                    <a:pt x="1469" y="711"/>
                  </a:lnTo>
                  <a:close/>
                  <a:moveTo>
                    <a:pt x="1551" y="691"/>
                  </a:moveTo>
                  <a:lnTo>
                    <a:pt x="1562" y="691"/>
                  </a:lnTo>
                  <a:lnTo>
                    <a:pt x="1562" y="705"/>
                  </a:lnTo>
                  <a:lnTo>
                    <a:pt x="1562" y="718"/>
                  </a:lnTo>
                  <a:lnTo>
                    <a:pt x="1564" y="728"/>
                  </a:lnTo>
                  <a:lnTo>
                    <a:pt x="1565" y="740"/>
                  </a:lnTo>
                  <a:lnTo>
                    <a:pt x="1585" y="740"/>
                  </a:lnTo>
                  <a:lnTo>
                    <a:pt x="1585" y="760"/>
                  </a:lnTo>
                  <a:lnTo>
                    <a:pt x="1593" y="760"/>
                  </a:lnTo>
                  <a:lnTo>
                    <a:pt x="1595" y="761"/>
                  </a:lnTo>
                  <a:lnTo>
                    <a:pt x="1597" y="761"/>
                  </a:lnTo>
                  <a:lnTo>
                    <a:pt x="1599" y="761"/>
                  </a:lnTo>
                  <a:lnTo>
                    <a:pt x="1600" y="761"/>
                  </a:lnTo>
                  <a:lnTo>
                    <a:pt x="1602" y="761"/>
                  </a:lnTo>
                  <a:lnTo>
                    <a:pt x="1604" y="763"/>
                  </a:lnTo>
                  <a:lnTo>
                    <a:pt x="1602" y="774"/>
                  </a:lnTo>
                  <a:lnTo>
                    <a:pt x="1599" y="786"/>
                  </a:lnTo>
                  <a:lnTo>
                    <a:pt x="1597" y="798"/>
                  </a:lnTo>
                  <a:lnTo>
                    <a:pt x="1593" y="798"/>
                  </a:lnTo>
                  <a:lnTo>
                    <a:pt x="1592" y="794"/>
                  </a:lnTo>
                  <a:lnTo>
                    <a:pt x="1592" y="793"/>
                  </a:lnTo>
                  <a:lnTo>
                    <a:pt x="1592" y="791"/>
                  </a:lnTo>
                  <a:lnTo>
                    <a:pt x="1590" y="789"/>
                  </a:lnTo>
                  <a:lnTo>
                    <a:pt x="1590" y="787"/>
                  </a:lnTo>
                  <a:lnTo>
                    <a:pt x="1588" y="791"/>
                  </a:lnTo>
                  <a:lnTo>
                    <a:pt x="1586" y="791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5" y="793"/>
                  </a:lnTo>
                  <a:lnTo>
                    <a:pt x="1581" y="794"/>
                  </a:lnTo>
                  <a:lnTo>
                    <a:pt x="1581" y="787"/>
                  </a:lnTo>
                  <a:lnTo>
                    <a:pt x="1583" y="786"/>
                  </a:lnTo>
                  <a:lnTo>
                    <a:pt x="1583" y="784"/>
                  </a:lnTo>
                  <a:lnTo>
                    <a:pt x="1585" y="782"/>
                  </a:lnTo>
                  <a:lnTo>
                    <a:pt x="1585" y="779"/>
                  </a:lnTo>
                  <a:lnTo>
                    <a:pt x="1585" y="775"/>
                  </a:lnTo>
                  <a:lnTo>
                    <a:pt x="1581" y="775"/>
                  </a:lnTo>
                  <a:lnTo>
                    <a:pt x="1574" y="782"/>
                  </a:lnTo>
                  <a:lnTo>
                    <a:pt x="1567" y="789"/>
                  </a:lnTo>
                  <a:lnTo>
                    <a:pt x="1558" y="794"/>
                  </a:lnTo>
                  <a:lnTo>
                    <a:pt x="1558" y="789"/>
                  </a:lnTo>
                  <a:lnTo>
                    <a:pt x="1558" y="784"/>
                  </a:lnTo>
                  <a:lnTo>
                    <a:pt x="1558" y="782"/>
                  </a:lnTo>
                  <a:lnTo>
                    <a:pt x="1557" y="781"/>
                  </a:lnTo>
                  <a:lnTo>
                    <a:pt x="1553" y="779"/>
                  </a:lnTo>
                  <a:lnTo>
                    <a:pt x="1548" y="779"/>
                  </a:lnTo>
                  <a:lnTo>
                    <a:pt x="1539" y="779"/>
                  </a:lnTo>
                  <a:lnTo>
                    <a:pt x="1536" y="779"/>
                  </a:lnTo>
                  <a:lnTo>
                    <a:pt x="1532" y="779"/>
                  </a:lnTo>
                  <a:lnTo>
                    <a:pt x="1527" y="777"/>
                  </a:lnTo>
                  <a:lnTo>
                    <a:pt x="1522" y="777"/>
                  </a:lnTo>
                  <a:lnTo>
                    <a:pt x="1517" y="775"/>
                  </a:lnTo>
                  <a:lnTo>
                    <a:pt x="1513" y="772"/>
                  </a:lnTo>
                  <a:lnTo>
                    <a:pt x="1523" y="758"/>
                  </a:lnTo>
                  <a:lnTo>
                    <a:pt x="1534" y="737"/>
                  </a:lnTo>
                  <a:lnTo>
                    <a:pt x="1541" y="714"/>
                  </a:lnTo>
                  <a:lnTo>
                    <a:pt x="1551" y="691"/>
                  </a:lnTo>
                  <a:close/>
                  <a:moveTo>
                    <a:pt x="1220" y="630"/>
                  </a:moveTo>
                  <a:lnTo>
                    <a:pt x="1235" y="630"/>
                  </a:lnTo>
                  <a:lnTo>
                    <a:pt x="1235" y="637"/>
                  </a:lnTo>
                  <a:lnTo>
                    <a:pt x="1232" y="637"/>
                  </a:lnTo>
                  <a:lnTo>
                    <a:pt x="1230" y="639"/>
                  </a:lnTo>
                  <a:lnTo>
                    <a:pt x="1229" y="639"/>
                  </a:lnTo>
                  <a:lnTo>
                    <a:pt x="1227" y="639"/>
                  </a:lnTo>
                  <a:lnTo>
                    <a:pt x="1225" y="641"/>
                  </a:lnTo>
                  <a:lnTo>
                    <a:pt x="1220" y="641"/>
                  </a:lnTo>
                  <a:lnTo>
                    <a:pt x="1220" y="630"/>
                  </a:lnTo>
                  <a:close/>
                  <a:moveTo>
                    <a:pt x="515" y="622"/>
                  </a:moveTo>
                  <a:lnTo>
                    <a:pt x="522" y="622"/>
                  </a:lnTo>
                  <a:lnTo>
                    <a:pt x="525" y="623"/>
                  </a:lnTo>
                  <a:lnTo>
                    <a:pt x="529" y="625"/>
                  </a:lnTo>
                  <a:lnTo>
                    <a:pt x="534" y="625"/>
                  </a:lnTo>
                  <a:lnTo>
                    <a:pt x="541" y="625"/>
                  </a:lnTo>
                  <a:lnTo>
                    <a:pt x="543" y="639"/>
                  </a:lnTo>
                  <a:lnTo>
                    <a:pt x="546" y="650"/>
                  </a:lnTo>
                  <a:lnTo>
                    <a:pt x="548" y="664"/>
                  </a:lnTo>
                  <a:lnTo>
                    <a:pt x="541" y="664"/>
                  </a:lnTo>
                  <a:lnTo>
                    <a:pt x="537" y="658"/>
                  </a:lnTo>
                  <a:lnTo>
                    <a:pt x="534" y="655"/>
                  </a:lnTo>
                  <a:lnTo>
                    <a:pt x="529" y="651"/>
                  </a:lnTo>
                  <a:lnTo>
                    <a:pt x="525" y="648"/>
                  </a:lnTo>
                  <a:lnTo>
                    <a:pt x="522" y="643"/>
                  </a:lnTo>
                  <a:lnTo>
                    <a:pt x="518" y="637"/>
                  </a:lnTo>
                  <a:lnTo>
                    <a:pt x="516" y="634"/>
                  </a:lnTo>
                  <a:lnTo>
                    <a:pt x="515" y="630"/>
                  </a:lnTo>
                  <a:lnTo>
                    <a:pt x="515" y="627"/>
                  </a:lnTo>
                  <a:lnTo>
                    <a:pt x="515" y="622"/>
                  </a:lnTo>
                  <a:close/>
                  <a:moveTo>
                    <a:pt x="4304" y="609"/>
                  </a:moveTo>
                  <a:lnTo>
                    <a:pt x="4306" y="611"/>
                  </a:lnTo>
                  <a:lnTo>
                    <a:pt x="4306" y="611"/>
                  </a:lnTo>
                  <a:lnTo>
                    <a:pt x="4306" y="611"/>
                  </a:lnTo>
                  <a:lnTo>
                    <a:pt x="4306" y="613"/>
                  </a:lnTo>
                  <a:lnTo>
                    <a:pt x="4307" y="613"/>
                  </a:lnTo>
                  <a:lnTo>
                    <a:pt x="4307" y="615"/>
                  </a:lnTo>
                  <a:lnTo>
                    <a:pt x="4313" y="627"/>
                  </a:lnTo>
                  <a:lnTo>
                    <a:pt x="4313" y="643"/>
                  </a:lnTo>
                  <a:lnTo>
                    <a:pt x="4313" y="658"/>
                  </a:lnTo>
                  <a:lnTo>
                    <a:pt x="4316" y="676"/>
                  </a:lnTo>
                  <a:lnTo>
                    <a:pt x="4321" y="693"/>
                  </a:lnTo>
                  <a:lnTo>
                    <a:pt x="4330" y="712"/>
                  </a:lnTo>
                  <a:lnTo>
                    <a:pt x="4335" y="733"/>
                  </a:lnTo>
                  <a:lnTo>
                    <a:pt x="4311" y="730"/>
                  </a:lnTo>
                  <a:lnTo>
                    <a:pt x="4311" y="746"/>
                  </a:lnTo>
                  <a:lnTo>
                    <a:pt x="4314" y="758"/>
                  </a:lnTo>
                  <a:lnTo>
                    <a:pt x="4316" y="770"/>
                  </a:lnTo>
                  <a:lnTo>
                    <a:pt x="4320" y="787"/>
                  </a:lnTo>
                  <a:lnTo>
                    <a:pt x="4314" y="787"/>
                  </a:lnTo>
                  <a:lnTo>
                    <a:pt x="4311" y="787"/>
                  </a:lnTo>
                  <a:lnTo>
                    <a:pt x="4306" y="789"/>
                  </a:lnTo>
                  <a:lnTo>
                    <a:pt x="4304" y="789"/>
                  </a:lnTo>
                  <a:lnTo>
                    <a:pt x="4301" y="791"/>
                  </a:lnTo>
                  <a:lnTo>
                    <a:pt x="4301" y="791"/>
                  </a:lnTo>
                  <a:lnTo>
                    <a:pt x="4297" y="781"/>
                  </a:lnTo>
                  <a:lnTo>
                    <a:pt x="4295" y="761"/>
                  </a:lnTo>
                  <a:lnTo>
                    <a:pt x="4295" y="739"/>
                  </a:lnTo>
                  <a:lnTo>
                    <a:pt x="4295" y="714"/>
                  </a:lnTo>
                  <a:lnTo>
                    <a:pt x="4295" y="691"/>
                  </a:lnTo>
                  <a:lnTo>
                    <a:pt x="4292" y="676"/>
                  </a:lnTo>
                  <a:lnTo>
                    <a:pt x="4292" y="637"/>
                  </a:lnTo>
                  <a:lnTo>
                    <a:pt x="4295" y="632"/>
                  </a:lnTo>
                  <a:lnTo>
                    <a:pt x="4297" y="629"/>
                  </a:lnTo>
                  <a:lnTo>
                    <a:pt x="4299" y="625"/>
                  </a:lnTo>
                  <a:lnTo>
                    <a:pt x="4301" y="622"/>
                  </a:lnTo>
                  <a:lnTo>
                    <a:pt x="4302" y="616"/>
                  </a:lnTo>
                  <a:lnTo>
                    <a:pt x="4304" y="609"/>
                  </a:lnTo>
                  <a:close/>
                  <a:moveTo>
                    <a:pt x="2253" y="595"/>
                  </a:moveTo>
                  <a:lnTo>
                    <a:pt x="2257" y="616"/>
                  </a:lnTo>
                  <a:lnTo>
                    <a:pt x="2255" y="637"/>
                  </a:lnTo>
                  <a:lnTo>
                    <a:pt x="2250" y="660"/>
                  </a:lnTo>
                  <a:lnTo>
                    <a:pt x="2236" y="667"/>
                  </a:lnTo>
                  <a:lnTo>
                    <a:pt x="2223" y="671"/>
                  </a:lnTo>
                  <a:lnTo>
                    <a:pt x="2204" y="672"/>
                  </a:lnTo>
                  <a:lnTo>
                    <a:pt x="2204" y="664"/>
                  </a:lnTo>
                  <a:lnTo>
                    <a:pt x="2209" y="651"/>
                  </a:lnTo>
                  <a:lnTo>
                    <a:pt x="2209" y="636"/>
                  </a:lnTo>
                  <a:lnTo>
                    <a:pt x="2208" y="618"/>
                  </a:lnTo>
                  <a:lnTo>
                    <a:pt x="2218" y="609"/>
                  </a:lnTo>
                  <a:lnTo>
                    <a:pt x="2227" y="602"/>
                  </a:lnTo>
                  <a:lnTo>
                    <a:pt x="2237" y="597"/>
                  </a:lnTo>
                  <a:lnTo>
                    <a:pt x="2253" y="595"/>
                  </a:lnTo>
                  <a:close/>
                  <a:moveTo>
                    <a:pt x="2503" y="568"/>
                  </a:moveTo>
                  <a:lnTo>
                    <a:pt x="2506" y="571"/>
                  </a:lnTo>
                  <a:lnTo>
                    <a:pt x="2508" y="573"/>
                  </a:lnTo>
                  <a:lnTo>
                    <a:pt x="2510" y="575"/>
                  </a:lnTo>
                  <a:lnTo>
                    <a:pt x="2510" y="578"/>
                  </a:lnTo>
                  <a:lnTo>
                    <a:pt x="2510" y="582"/>
                  </a:lnTo>
                  <a:lnTo>
                    <a:pt x="2511" y="587"/>
                  </a:lnTo>
                  <a:lnTo>
                    <a:pt x="2510" y="590"/>
                  </a:lnTo>
                  <a:lnTo>
                    <a:pt x="2508" y="592"/>
                  </a:lnTo>
                  <a:lnTo>
                    <a:pt x="2508" y="594"/>
                  </a:lnTo>
                  <a:lnTo>
                    <a:pt x="2508" y="595"/>
                  </a:lnTo>
                  <a:lnTo>
                    <a:pt x="2508" y="597"/>
                  </a:lnTo>
                  <a:lnTo>
                    <a:pt x="2506" y="599"/>
                  </a:lnTo>
                  <a:lnTo>
                    <a:pt x="2504" y="601"/>
                  </a:lnTo>
                  <a:lnTo>
                    <a:pt x="2503" y="601"/>
                  </a:lnTo>
                  <a:lnTo>
                    <a:pt x="2501" y="601"/>
                  </a:lnTo>
                  <a:lnTo>
                    <a:pt x="2499" y="602"/>
                  </a:lnTo>
                  <a:lnTo>
                    <a:pt x="2496" y="602"/>
                  </a:lnTo>
                  <a:lnTo>
                    <a:pt x="2490" y="590"/>
                  </a:lnTo>
                  <a:lnTo>
                    <a:pt x="2487" y="585"/>
                  </a:lnTo>
                  <a:lnTo>
                    <a:pt x="2487" y="583"/>
                  </a:lnTo>
                  <a:lnTo>
                    <a:pt x="2489" y="582"/>
                  </a:lnTo>
                  <a:lnTo>
                    <a:pt x="2496" y="578"/>
                  </a:lnTo>
                  <a:lnTo>
                    <a:pt x="2503" y="568"/>
                  </a:lnTo>
                  <a:close/>
                  <a:moveTo>
                    <a:pt x="2583" y="529"/>
                  </a:moveTo>
                  <a:lnTo>
                    <a:pt x="2588" y="531"/>
                  </a:lnTo>
                  <a:lnTo>
                    <a:pt x="2590" y="531"/>
                  </a:lnTo>
                  <a:lnTo>
                    <a:pt x="2592" y="531"/>
                  </a:lnTo>
                  <a:lnTo>
                    <a:pt x="2593" y="533"/>
                  </a:lnTo>
                  <a:lnTo>
                    <a:pt x="2595" y="533"/>
                  </a:lnTo>
                  <a:lnTo>
                    <a:pt x="2592" y="538"/>
                  </a:lnTo>
                  <a:lnTo>
                    <a:pt x="2590" y="543"/>
                  </a:lnTo>
                  <a:lnTo>
                    <a:pt x="2588" y="548"/>
                  </a:lnTo>
                  <a:lnTo>
                    <a:pt x="2585" y="554"/>
                  </a:lnTo>
                  <a:lnTo>
                    <a:pt x="2579" y="557"/>
                  </a:lnTo>
                  <a:lnTo>
                    <a:pt x="2579" y="552"/>
                  </a:lnTo>
                  <a:lnTo>
                    <a:pt x="2578" y="552"/>
                  </a:lnTo>
                  <a:lnTo>
                    <a:pt x="2578" y="550"/>
                  </a:lnTo>
                  <a:lnTo>
                    <a:pt x="2578" y="550"/>
                  </a:lnTo>
                  <a:lnTo>
                    <a:pt x="2578" y="548"/>
                  </a:lnTo>
                  <a:lnTo>
                    <a:pt x="2576" y="545"/>
                  </a:lnTo>
                  <a:lnTo>
                    <a:pt x="2579" y="541"/>
                  </a:lnTo>
                  <a:lnTo>
                    <a:pt x="2581" y="538"/>
                  </a:lnTo>
                  <a:lnTo>
                    <a:pt x="2583" y="534"/>
                  </a:lnTo>
                  <a:lnTo>
                    <a:pt x="2583" y="529"/>
                  </a:lnTo>
                  <a:close/>
                  <a:moveTo>
                    <a:pt x="246" y="526"/>
                  </a:moveTo>
                  <a:lnTo>
                    <a:pt x="251" y="534"/>
                  </a:lnTo>
                  <a:lnTo>
                    <a:pt x="251" y="541"/>
                  </a:lnTo>
                  <a:lnTo>
                    <a:pt x="246" y="550"/>
                  </a:lnTo>
                  <a:lnTo>
                    <a:pt x="239" y="555"/>
                  </a:lnTo>
                  <a:lnTo>
                    <a:pt x="232" y="559"/>
                  </a:lnTo>
                  <a:lnTo>
                    <a:pt x="230" y="561"/>
                  </a:lnTo>
                  <a:lnTo>
                    <a:pt x="227" y="557"/>
                  </a:lnTo>
                  <a:lnTo>
                    <a:pt x="225" y="554"/>
                  </a:lnTo>
                  <a:lnTo>
                    <a:pt x="223" y="548"/>
                  </a:lnTo>
                  <a:lnTo>
                    <a:pt x="223" y="543"/>
                  </a:lnTo>
                  <a:lnTo>
                    <a:pt x="221" y="538"/>
                  </a:lnTo>
                  <a:lnTo>
                    <a:pt x="234" y="533"/>
                  </a:lnTo>
                  <a:lnTo>
                    <a:pt x="237" y="531"/>
                  </a:lnTo>
                  <a:lnTo>
                    <a:pt x="242" y="529"/>
                  </a:lnTo>
                  <a:lnTo>
                    <a:pt x="246" y="526"/>
                  </a:lnTo>
                  <a:close/>
                  <a:moveTo>
                    <a:pt x="2646" y="503"/>
                  </a:moveTo>
                  <a:lnTo>
                    <a:pt x="2660" y="510"/>
                  </a:lnTo>
                  <a:lnTo>
                    <a:pt x="2660" y="515"/>
                  </a:lnTo>
                  <a:lnTo>
                    <a:pt x="2656" y="515"/>
                  </a:lnTo>
                  <a:lnTo>
                    <a:pt x="2655" y="517"/>
                  </a:lnTo>
                  <a:lnTo>
                    <a:pt x="2651" y="519"/>
                  </a:lnTo>
                  <a:lnTo>
                    <a:pt x="2649" y="522"/>
                  </a:lnTo>
                  <a:lnTo>
                    <a:pt x="2646" y="520"/>
                  </a:lnTo>
                  <a:lnTo>
                    <a:pt x="2644" y="520"/>
                  </a:lnTo>
                  <a:lnTo>
                    <a:pt x="2644" y="520"/>
                  </a:lnTo>
                  <a:lnTo>
                    <a:pt x="2642" y="519"/>
                  </a:lnTo>
                  <a:lnTo>
                    <a:pt x="2641" y="519"/>
                  </a:lnTo>
                  <a:lnTo>
                    <a:pt x="2641" y="515"/>
                  </a:lnTo>
                  <a:lnTo>
                    <a:pt x="2641" y="512"/>
                  </a:lnTo>
                  <a:lnTo>
                    <a:pt x="2641" y="510"/>
                  </a:lnTo>
                  <a:lnTo>
                    <a:pt x="2641" y="510"/>
                  </a:lnTo>
                  <a:lnTo>
                    <a:pt x="2642" y="506"/>
                  </a:lnTo>
                  <a:lnTo>
                    <a:pt x="2646" y="503"/>
                  </a:lnTo>
                  <a:close/>
                  <a:moveTo>
                    <a:pt x="2272" y="494"/>
                  </a:moveTo>
                  <a:lnTo>
                    <a:pt x="2290" y="496"/>
                  </a:lnTo>
                  <a:lnTo>
                    <a:pt x="2304" y="499"/>
                  </a:lnTo>
                  <a:lnTo>
                    <a:pt x="2300" y="506"/>
                  </a:lnTo>
                  <a:lnTo>
                    <a:pt x="2298" y="512"/>
                  </a:lnTo>
                  <a:lnTo>
                    <a:pt x="2295" y="517"/>
                  </a:lnTo>
                  <a:lnTo>
                    <a:pt x="2291" y="522"/>
                  </a:lnTo>
                  <a:lnTo>
                    <a:pt x="2300" y="522"/>
                  </a:lnTo>
                  <a:lnTo>
                    <a:pt x="2304" y="519"/>
                  </a:lnTo>
                  <a:lnTo>
                    <a:pt x="2305" y="517"/>
                  </a:lnTo>
                  <a:lnTo>
                    <a:pt x="2309" y="515"/>
                  </a:lnTo>
                  <a:lnTo>
                    <a:pt x="2314" y="515"/>
                  </a:lnTo>
                  <a:lnTo>
                    <a:pt x="2314" y="522"/>
                  </a:lnTo>
                  <a:lnTo>
                    <a:pt x="2319" y="534"/>
                  </a:lnTo>
                  <a:lnTo>
                    <a:pt x="2316" y="545"/>
                  </a:lnTo>
                  <a:lnTo>
                    <a:pt x="2311" y="554"/>
                  </a:lnTo>
                  <a:lnTo>
                    <a:pt x="2307" y="561"/>
                  </a:lnTo>
                  <a:lnTo>
                    <a:pt x="2316" y="569"/>
                  </a:lnTo>
                  <a:lnTo>
                    <a:pt x="2325" y="582"/>
                  </a:lnTo>
                  <a:lnTo>
                    <a:pt x="2337" y="595"/>
                  </a:lnTo>
                  <a:lnTo>
                    <a:pt x="2347" y="611"/>
                  </a:lnTo>
                  <a:lnTo>
                    <a:pt x="2356" y="629"/>
                  </a:lnTo>
                  <a:lnTo>
                    <a:pt x="2363" y="644"/>
                  </a:lnTo>
                  <a:lnTo>
                    <a:pt x="2365" y="657"/>
                  </a:lnTo>
                  <a:lnTo>
                    <a:pt x="2361" y="669"/>
                  </a:lnTo>
                  <a:lnTo>
                    <a:pt x="2353" y="676"/>
                  </a:lnTo>
                  <a:lnTo>
                    <a:pt x="2342" y="683"/>
                  </a:lnTo>
                  <a:lnTo>
                    <a:pt x="2325" y="690"/>
                  </a:lnTo>
                  <a:lnTo>
                    <a:pt x="2304" y="695"/>
                  </a:lnTo>
                  <a:lnTo>
                    <a:pt x="2285" y="700"/>
                  </a:lnTo>
                  <a:lnTo>
                    <a:pt x="2269" y="702"/>
                  </a:lnTo>
                  <a:lnTo>
                    <a:pt x="2269" y="698"/>
                  </a:lnTo>
                  <a:lnTo>
                    <a:pt x="2279" y="683"/>
                  </a:lnTo>
                  <a:lnTo>
                    <a:pt x="2288" y="667"/>
                  </a:lnTo>
                  <a:lnTo>
                    <a:pt x="2283" y="667"/>
                  </a:lnTo>
                  <a:lnTo>
                    <a:pt x="2279" y="667"/>
                  </a:lnTo>
                  <a:lnTo>
                    <a:pt x="2276" y="665"/>
                  </a:lnTo>
                  <a:lnTo>
                    <a:pt x="2276" y="664"/>
                  </a:lnTo>
                  <a:lnTo>
                    <a:pt x="2274" y="662"/>
                  </a:lnTo>
                  <a:lnTo>
                    <a:pt x="2274" y="658"/>
                  </a:lnTo>
                  <a:lnTo>
                    <a:pt x="2272" y="653"/>
                  </a:lnTo>
                  <a:lnTo>
                    <a:pt x="2285" y="650"/>
                  </a:lnTo>
                  <a:lnTo>
                    <a:pt x="2281" y="646"/>
                  </a:lnTo>
                  <a:lnTo>
                    <a:pt x="2281" y="644"/>
                  </a:lnTo>
                  <a:lnTo>
                    <a:pt x="2279" y="643"/>
                  </a:lnTo>
                  <a:lnTo>
                    <a:pt x="2279" y="643"/>
                  </a:lnTo>
                  <a:lnTo>
                    <a:pt x="2279" y="641"/>
                  </a:lnTo>
                  <a:lnTo>
                    <a:pt x="2281" y="637"/>
                  </a:lnTo>
                  <a:lnTo>
                    <a:pt x="2283" y="630"/>
                  </a:lnTo>
                  <a:lnTo>
                    <a:pt x="2288" y="625"/>
                  </a:lnTo>
                  <a:lnTo>
                    <a:pt x="2291" y="622"/>
                  </a:lnTo>
                  <a:lnTo>
                    <a:pt x="2298" y="618"/>
                  </a:lnTo>
                  <a:lnTo>
                    <a:pt x="2304" y="615"/>
                  </a:lnTo>
                  <a:lnTo>
                    <a:pt x="2302" y="611"/>
                  </a:lnTo>
                  <a:lnTo>
                    <a:pt x="2302" y="609"/>
                  </a:lnTo>
                  <a:lnTo>
                    <a:pt x="2302" y="609"/>
                  </a:lnTo>
                  <a:lnTo>
                    <a:pt x="2300" y="608"/>
                  </a:lnTo>
                  <a:lnTo>
                    <a:pt x="2300" y="606"/>
                  </a:lnTo>
                  <a:lnTo>
                    <a:pt x="2298" y="602"/>
                  </a:lnTo>
                  <a:lnTo>
                    <a:pt x="2297" y="602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5" y="601"/>
                  </a:lnTo>
                  <a:lnTo>
                    <a:pt x="2291" y="599"/>
                  </a:lnTo>
                  <a:lnTo>
                    <a:pt x="2288" y="597"/>
                  </a:lnTo>
                  <a:lnTo>
                    <a:pt x="2286" y="597"/>
                  </a:lnTo>
                  <a:lnTo>
                    <a:pt x="2283" y="597"/>
                  </a:lnTo>
                  <a:lnTo>
                    <a:pt x="2279" y="595"/>
                  </a:lnTo>
                  <a:lnTo>
                    <a:pt x="2276" y="595"/>
                  </a:lnTo>
                  <a:lnTo>
                    <a:pt x="2276" y="594"/>
                  </a:lnTo>
                  <a:lnTo>
                    <a:pt x="2274" y="592"/>
                  </a:lnTo>
                  <a:lnTo>
                    <a:pt x="2274" y="590"/>
                  </a:lnTo>
                  <a:lnTo>
                    <a:pt x="2274" y="587"/>
                  </a:lnTo>
                  <a:lnTo>
                    <a:pt x="2272" y="583"/>
                  </a:lnTo>
                  <a:lnTo>
                    <a:pt x="2274" y="582"/>
                  </a:lnTo>
                  <a:lnTo>
                    <a:pt x="2274" y="580"/>
                  </a:lnTo>
                  <a:lnTo>
                    <a:pt x="2276" y="578"/>
                  </a:lnTo>
                  <a:lnTo>
                    <a:pt x="2276" y="576"/>
                  </a:lnTo>
                  <a:lnTo>
                    <a:pt x="2276" y="573"/>
                  </a:lnTo>
                  <a:lnTo>
                    <a:pt x="2272" y="573"/>
                  </a:lnTo>
                  <a:lnTo>
                    <a:pt x="2271" y="576"/>
                  </a:lnTo>
                  <a:lnTo>
                    <a:pt x="2271" y="578"/>
                  </a:lnTo>
                  <a:lnTo>
                    <a:pt x="2271" y="580"/>
                  </a:lnTo>
                  <a:lnTo>
                    <a:pt x="2269" y="580"/>
                  </a:lnTo>
                  <a:lnTo>
                    <a:pt x="2267" y="582"/>
                  </a:lnTo>
                  <a:lnTo>
                    <a:pt x="2265" y="583"/>
                  </a:lnTo>
                  <a:lnTo>
                    <a:pt x="2262" y="566"/>
                  </a:lnTo>
                  <a:lnTo>
                    <a:pt x="2258" y="550"/>
                  </a:lnTo>
                  <a:lnTo>
                    <a:pt x="2257" y="538"/>
                  </a:lnTo>
                  <a:lnTo>
                    <a:pt x="2260" y="529"/>
                  </a:lnTo>
                  <a:lnTo>
                    <a:pt x="2265" y="520"/>
                  </a:lnTo>
                  <a:lnTo>
                    <a:pt x="2271" y="510"/>
                  </a:lnTo>
                  <a:lnTo>
                    <a:pt x="2272" y="494"/>
                  </a:lnTo>
                  <a:close/>
                  <a:moveTo>
                    <a:pt x="29" y="458"/>
                  </a:moveTo>
                  <a:lnTo>
                    <a:pt x="49" y="458"/>
                  </a:lnTo>
                  <a:lnTo>
                    <a:pt x="49" y="465"/>
                  </a:lnTo>
                  <a:lnTo>
                    <a:pt x="45" y="465"/>
                  </a:lnTo>
                  <a:lnTo>
                    <a:pt x="45" y="468"/>
                  </a:lnTo>
                  <a:lnTo>
                    <a:pt x="40" y="466"/>
                  </a:lnTo>
                  <a:lnTo>
                    <a:pt x="36" y="463"/>
                  </a:lnTo>
                  <a:lnTo>
                    <a:pt x="33" y="461"/>
                  </a:lnTo>
                  <a:lnTo>
                    <a:pt x="29" y="458"/>
                  </a:lnTo>
                  <a:close/>
                  <a:moveTo>
                    <a:pt x="1239" y="403"/>
                  </a:moveTo>
                  <a:lnTo>
                    <a:pt x="1244" y="407"/>
                  </a:lnTo>
                  <a:lnTo>
                    <a:pt x="1249" y="412"/>
                  </a:lnTo>
                  <a:lnTo>
                    <a:pt x="1253" y="419"/>
                  </a:lnTo>
                  <a:lnTo>
                    <a:pt x="1255" y="426"/>
                  </a:lnTo>
                  <a:lnTo>
                    <a:pt x="1251" y="426"/>
                  </a:lnTo>
                  <a:lnTo>
                    <a:pt x="1248" y="428"/>
                  </a:lnTo>
                  <a:lnTo>
                    <a:pt x="1246" y="428"/>
                  </a:lnTo>
                  <a:lnTo>
                    <a:pt x="1241" y="430"/>
                  </a:lnTo>
                  <a:lnTo>
                    <a:pt x="1235" y="430"/>
                  </a:lnTo>
                  <a:lnTo>
                    <a:pt x="1235" y="426"/>
                  </a:lnTo>
                  <a:lnTo>
                    <a:pt x="1234" y="426"/>
                  </a:lnTo>
                  <a:lnTo>
                    <a:pt x="1234" y="424"/>
                  </a:lnTo>
                  <a:lnTo>
                    <a:pt x="1234" y="424"/>
                  </a:lnTo>
                  <a:lnTo>
                    <a:pt x="1232" y="423"/>
                  </a:lnTo>
                  <a:lnTo>
                    <a:pt x="1234" y="419"/>
                  </a:lnTo>
                  <a:lnTo>
                    <a:pt x="1234" y="417"/>
                  </a:lnTo>
                  <a:lnTo>
                    <a:pt x="1234" y="417"/>
                  </a:lnTo>
                  <a:lnTo>
                    <a:pt x="1234" y="416"/>
                  </a:lnTo>
                  <a:lnTo>
                    <a:pt x="1235" y="414"/>
                  </a:lnTo>
                  <a:lnTo>
                    <a:pt x="1239" y="403"/>
                  </a:lnTo>
                  <a:close/>
                  <a:moveTo>
                    <a:pt x="1209" y="391"/>
                  </a:moveTo>
                  <a:lnTo>
                    <a:pt x="1213" y="395"/>
                  </a:lnTo>
                  <a:lnTo>
                    <a:pt x="1215" y="397"/>
                  </a:lnTo>
                  <a:lnTo>
                    <a:pt x="1215" y="398"/>
                  </a:lnTo>
                  <a:lnTo>
                    <a:pt x="1216" y="402"/>
                  </a:lnTo>
                  <a:lnTo>
                    <a:pt x="1216" y="405"/>
                  </a:lnTo>
                  <a:lnTo>
                    <a:pt x="1216" y="410"/>
                  </a:lnTo>
                  <a:lnTo>
                    <a:pt x="1213" y="410"/>
                  </a:lnTo>
                  <a:lnTo>
                    <a:pt x="1213" y="414"/>
                  </a:lnTo>
                  <a:lnTo>
                    <a:pt x="1206" y="412"/>
                  </a:lnTo>
                  <a:lnTo>
                    <a:pt x="1199" y="410"/>
                  </a:lnTo>
                  <a:lnTo>
                    <a:pt x="1194" y="407"/>
                  </a:lnTo>
                  <a:lnTo>
                    <a:pt x="1190" y="407"/>
                  </a:lnTo>
                  <a:lnTo>
                    <a:pt x="1190" y="403"/>
                  </a:lnTo>
                  <a:lnTo>
                    <a:pt x="1197" y="400"/>
                  </a:lnTo>
                  <a:lnTo>
                    <a:pt x="1204" y="397"/>
                  </a:lnTo>
                  <a:lnTo>
                    <a:pt x="1209" y="391"/>
                  </a:lnTo>
                  <a:close/>
                  <a:moveTo>
                    <a:pt x="1286" y="360"/>
                  </a:moveTo>
                  <a:lnTo>
                    <a:pt x="1290" y="362"/>
                  </a:lnTo>
                  <a:lnTo>
                    <a:pt x="1290" y="362"/>
                  </a:lnTo>
                  <a:lnTo>
                    <a:pt x="1291" y="363"/>
                  </a:lnTo>
                  <a:lnTo>
                    <a:pt x="1291" y="363"/>
                  </a:lnTo>
                  <a:lnTo>
                    <a:pt x="1293" y="365"/>
                  </a:lnTo>
                  <a:lnTo>
                    <a:pt x="1297" y="365"/>
                  </a:lnTo>
                  <a:lnTo>
                    <a:pt x="1297" y="367"/>
                  </a:lnTo>
                  <a:lnTo>
                    <a:pt x="1297" y="369"/>
                  </a:lnTo>
                  <a:lnTo>
                    <a:pt x="1295" y="370"/>
                  </a:lnTo>
                  <a:lnTo>
                    <a:pt x="1295" y="370"/>
                  </a:lnTo>
                  <a:lnTo>
                    <a:pt x="1293" y="372"/>
                  </a:lnTo>
                  <a:lnTo>
                    <a:pt x="1291" y="374"/>
                  </a:lnTo>
                  <a:lnTo>
                    <a:pt x="1290" y="374"/>
                  </a:lnTo>
                  <a:lnTo>
                    <a:pt x="1288" y="376"/>
                  </a:lnTo>
                  <a:lnTo>
                    <a:pt x="1286" y="376"/>
                  </a:lnTo>
                  <a:lnTo>
                    <a:pt x="1283" y="376"/>
                  </a:lnTo>
                  <a:lnTo>
                    <a:pt x="1283" y="370"/>
                  </a:lnTo>
                  <a:lnTo>
                    <a:pt x="1283" y="367"/>
                  </a:lnTo>
                  <a:lnTo>
                    <a:pt x="1284" y="365"/>
                  </a:lnTo>
                  <a:lnTo>
                    <a:pt x="1286" y="360"/>
                  </a:lnTo>
                  <a:close/>
                  <a:moveTo>
                    <a:pt x="0" y="341"/>
                  </a:moveTo>
                  <a:lnTo>
                    <a:pt x="17" y="344"/>
                  </a:lnTo>
                  <a:lnTo>
                    <a:pt x="29" y="349"/>
                  </a:lnTo>
                  <a:lnTo>
                    <a:pt x="38" y="360"/>
                  </a:lnTo>
                  <a:lnTo>
                    <a:pt x="35" y="363"/>
                  </a:lnTo>
                  <a:lnTo>
                    <a:pt x="31" y="363"/>
                  </a:lnTo>
                  <a:lnTo>
                    <a:pt x="29" y="365"/>
                  </a:lnTo>
                  <a:lnTo>
                    <a:pt x="28" y="367"/>
                  </a:lnTo>
                  <a:lnTo>
                    <a:pt x="22" y="369"/>
                  </a:lnTo>
                  <a:lnTo>
                    <a:pt x="19" y="365"/>
                  </a:lnTo>
                  <a:lnTo>
                    <a:pt x="14" y="362"/>
                  </a:lnTo>
                  <a:lnTo>
                    <a:pt x="10" y="358"/>
                  </a:lnTo>
                  <a:lnTo>
                    <a:pt x="5" y="356"/>
                  </a:lnTo>
                  <a:lnTo>
                    <a:pt x="3" y="355"/>
                  </a:lnTo>
                  <a:lnTo>
                    <a:pt x="0" y="351"/>
                  </a:lnTo>
                  <a:lnTo>
                    <a:pt x="0" y="348"/>
                  </a:lnTo>
                  <a:lnTo>
                    <a:pt x="0" y="341"/>
                  </a:lnTo>
                  <a:close/>
                  <a:moveTo>
                    <a:pt x="1178" y="299"/>
                  </a:moveTo>
                  <a:lnTo>
                    <a:pt x="1178" y="307"/>
                  </a:lnTo>
                  <a:lnTo>
                    <a:pt x="1180" y="311"/>
                  </a:lnTo>
                  <a:lnTo>
                    <a:pt x="1181" y="314"/>
                  </a:lnTo>
                  <a:lnTo>
                    <a:pt x="1181" y="320"/>
                  </a:lnTo>
                  <a:lnTo>
                    <a:pt x="1181" y="327"/>
                  </a:lnTo>
                  <a:lnTo>
                    <a:pt x="1201" y="327"/>
                  </a:lnTo>
                  <a:lnTo>
                    <a:pt x="1218" y="346"/>
                  </a:lnTo>
                  <a:lnTo>
                    <a:pt x="1235" y="365"/>
                  </a:lnTo>
                  <a:lnTo>
                    <a:pt x="1235" y="367"/>
                  </a:lnTo>
                  <a:lnTo>
                    <a:pt x="1234" y="369"/>
                  </a:lnTo>
                  <a:lnTo>
                    <a:pt x="1234" y="370"/>
                  </a:lnTo>
                  <a:lnTo>
                    <a:pt x="1234" y="370"/>
                  </a:lnTo>
                  <a:lnTo>
                    <a:pt x="1232" y="372"/>
                  </a:lnTo>
                  <a:lnTo>
                    <a:pt x="1229" y="376"/>
                  </a:lnTo>
                  <a:lnTo>
                    <a:pt x="1227" y="377"/>
                  </a:lnTo>
                  <a:lnTo>
                    <a:pt x="1225" y="379"/>
                  </a:lnTo>
                  <a:lnTo>
                    <a:pt x="1223" y="379"/>
                  </a:lnTo>
                  <a:lnTo>
                    <a:pt x="1218" y="379"/>
                  </a:lnTo>
                  <a:lnTo>
                    <a:pt x="1213" y="381"/>
                  </a:lnTo>
                  <a:lnTo>
                    <a:pt x="1213" y="376"/>
                  </a:lnTo>
                  <a:lnTo>
                    <a:pt x="1213" y="370"/>
                  </a:lnTo>
                  <a:lnTo>
                    <a:pt x="1213" y="367"/>
                  </a:lnTo>
                  <a:lnTo>
                    <a:pt x="1213" y="365"/>
                  </a:lnTo>
                  <a:lnTo>
                    <a:pt x="1209" y="362"/>
                  </a:lnTo>
                  <a:lnTo>
                    <a:pt x="1206" y="360"/>
                  </a:lnTo>
                  <a:lnTo>
                    <a:pt x="1201" y="356"/>
                  </a:lnTo>
                  <a:lnTo>
                    <a:pt x="1195" y="370"/>
                  </a:lnTo>
                  <a:lnTo>
                    <a:pt x="1185" y="379"/>
                  </a:lnTo>
                  <a:lnTo>
                    <a:pt x="1171" y="384"/>
                  </a:lnTo>
                  <a:lnTo>
                    <a:pt x="1171" y="379"/>
                  </a:lnTo>
                  <a:lnTo>
                    <a:pt x="1171" y="376"/>
                  </a:lnTo>
                  <a:lnTo>
                    <a:pt x="1173" y="372"/>
                  </a:lnTo>
                  <a:lnTo>
                    <a:pt x="1171" y="369"/>
                  </a:lnTo>
                  <a:lnTo>
                    <a:pt x="1169" y="365"/>
                  </a:lnTo>
                  <a:lnTo>
                    <a:pt x="1167" y="360"/>
                  </a:lnTo>
                  <a:lnTo>
                    <a:pt x="1162" y="358"/>
                  </a:lnTo>
                  <a:lnTo>
                    <a:pt x="1159" y="356"/>
                  </a:lnTo>
                  <a:lnTo>
                    <a:pt x="1155" y="356"/>
                  </a:lnTo>
                  <a:lnTo>
                    <a:pt x="1152" y="355"/>
                  </a:lnTo>
                  <a:lnTo>
                    <a:pt x="1150" y="355"/>
                  </a:lnTo>
                  <a:lnTo>
                    <a:pt x="1146" y="353"/>
                  </a:lnTo>
                  <a:lnTo>
                    <a:pt x="1143" y="349"/>
                  </a:lnTo>
                  <a:lnTo>
                    <a:pt x="1153" y="337"/>
                  </a:lnTo>
                  <a:lnTo>
                    <a:pt x="1160" y="323"/>
                  </a:lnTo>
                  <a:lnTo>
                    <a:pt x="1167" y="309"/>
                  </a:lnTo>
                  <a:lnTo>
                    <a:pt x="1178" y="299"/>
                  </a:lnTo>
                  <a:close/>
                  <a:moveTo>
                    <a:pt x="2150" y="269"/>
                  </a:moveTo>
                  <a:lnTo>
                    <a:pt x="2152" y="273"/>
                  </a:lnTo>
                  <a:lnTo>
                    <a:pt x="2154" y="276"/>
                  </a:lnTo>
                  <a:lnTo>
                    <a:pt x="2155" y="278"/>
                  </a:lnTo>
                  <a:lnTo>
                    <a:pt x="2155" y="281"/>
                  </a:lnTo>
                  <a:lnTo>
                    <a:pt x="2157" y="285"/>
                  </a:lnTo>
                  <a:lnTo>
                    <a:pt x="2157" y="292"/>
                  </a:lnTo>
                  <a:lnTo>
                    <a:pt x="2157" y="297"/>
                  </a:lnTo>
                  <a:lnTo>
                    <a:pt x="2159" y="311"/>
                  </a:lnTo>
                  <a:lnTo>
                    <a:pt x="2161" y="327"/>
                  </a:lnTo>
                  <a:lnTo>
                    <a:pt x="2161" y="341"/>
                  </a:lnTo>
                  <a:lnTo>
                    <a:pt x="2141" y="351"/>
                  </a:lnTo>
                  <a:lnTo>
                    <a:pt x="2119" y="360"/>
                  </a:lnTo>
                  <a:lnTo>
                    <a:pt x="2098" y="370"/>
                  </a:lnTo>
                  <a:lnTo>
                    <a:pt x="2080" y="384"/>
                  </a:lnTo>
                  <a:lnTo>
                    <a:pt x="2075" y="381"/>
                  </a:lnTo>
                  <a:lnTo>
                    <a:pt x="2066" y="377"/>
                  </a:lnTo>
                  <a:lnTo>
                    <a:pt x="2054" y="370"/>
                  </a:lnTo>
                  <a:lnTo>
                    <a:pt x="2044" y="365"/>
                  </a:lnTo>
                  <a:lnTo>
                    <a:pt x="2035" y="360"/>
                  </a:lnTo>
                  <a:lnTo>
                    <a:pt x="2031" y="356"/>
                  </a:lnTo>
                  <a:lnTo>
                    <a:pt x="2033" y="355"/>
                  </a:lnTo>
                  <a:lnTo>
                    <a:pt x="2035" y="353"/>
                  </a:lnTo>
                  <a:lnTo>
                    <a:pt x="2035" y="353"/>
                  </a:lnTo>
                  <a:lnTo>
                    <a:pt x="2037" y="351"/>
                  </a:lnTo>
                  <a:lnTo>
                    <a:pt x="2037" y="349"/>
                  </a:lnTo>
                  <a:lnTo>
                    <a:pt x="2038" y="346"/>
                  </a:lnTo>
                  <a:lnTo>
                    <a:pt x="2033" y="342"/>
                  </a:lnTo>
                  <a:lnTo>
                    <a:pt x="2026" y="341"/>
                  </a:lnTo>
                  <a:lnTo>
                    <a:pt x="2021" y="337"/>
                  </a:lnTo>
                  <a:lnTo>
                    <a:pt x="2016" y="334"/>
                  </a:lnTo>
                  <a:lnTo>
                    <a:pt x="2019" y="334"/>
                  </a:lnTo>
                  <a:lnTo>
                    <a:pt x="2023" y="330"/>
                  </a:lnTo>
                  <a:lnTo>
                    <a:pt x="2024" y="328"/>
                  </a:lnTo>
                  <a:lnTo>
                    <a:pt x="2026" y="328"/>
                  </a:lnTo>
                  <a:lnTo>
                    <a:pt x="2028" y="327"/>
                  </a:lnTo>
                  <a:lnTo>
                    <a:pt x="2033" y="327"/>
                  </a:lnTo>
                  <a:lnTo>
                    <a:pt x="2038" y="327"/>
                  </a:lnTo>
                  <a:lnTo>
                    <a:pt x="2038" y="314"/>
                  </a:lnTo>
                  <a:lnTo>
                    <a:pt x="2012" y="314"/>
                  </a:lnTo>
                  <a:lnTo>
                    <a:pt x="2007" y="304"/>
                  </a:lnTo>
                  <a:lnTo>
                    <a:pt x="2016" y="297"/>
                  </a:lnTo>
                  <a:lnTo>
                    <a:pt x="2023" y="290"/>
                  </a:lnTo>
                  <a:lnTo>
                    <a:pt x="2031" y="287"/>
                  </a:lnTo>
                  <a:lnTo>
                    <a:pt x="2045" y="283"/>
                  </a:lnTo>
                  <a:lnTo>
                    <a:pt x="2051" y="288"/>
                  </a:lnTo>
                  <a:lnTo>
                    <a:pt x="2054" y="294"/>
                  </a:lnTo>
                  <a:lnTo>
                    <a:pt x="2058" y="297"/>
                  </a:lnTo>
                  <a:lnTo>
                    <a:pt x="2061" y="304"/>
                  </a:lnTo>
                  <a:lnTo>
                    <a:pt x="2072" y="295"/>
                  </a:lnTo>
                  <a:lnTo>
                    <a:pt x="2082" y="288"/>
                  </a:lnTo>
                  <a:lnTo>
                    <a:pt x="2096" y="283"/>
                  </a:lnTo>
                  <a:lnTo>
                    <a:pt x="2098" y="288"/>
                  </a:lnTo>
                  <a:lnTo>
                    <a:pt x="2101" y="290"/>
                  </a:lnTo>
                  <a:lnTo>
                    <a:pt x="2101" y="292"/>
                  </a:lnTo>
                  <a:lnTo>
                    <a:pt x="2103" y="292"/>
                  </a:lnTo>
                  <a:lnTo>
                    <a:pt x="2105" y="292"/>
                  </a:lnTo>
                  <a:lnTo>
                    <a:pt x="2108" y="292"/>
                  </a:lnTo>
                  <a:lnTo>
                    <a:pt x="2117" y="287"/>
                  </a:lnTo>
                  <a:lnTo>
                    <a:pt x="2122" y="281"/>
                  </a:lnTo>
                  <a:lnTo>
                    <a:pt x="2129" y="276"/>
                  </a:lnTo>
                  <a:lnTo>
                    <a:pt x="2136" y="271"/>
                  </a:lnTo>
                  <a:lnTo>
                    <a:pt x="2150" y="269"/>
                  </a:lnTo>
                  <a:close/>
                  <a:moveTo>
                    <a:pt x="1302" y="206"/>
                  </a:moveTo>
                  <a:lnTo>
                    <a:pt x="1305" y="208"/>
                  </a:lnTo>
                  <a:lnTo>
                    <a:pt x="1307" y="210"/>
                  </a:lnTo>
                  <a:lnTo>
                    <a:pt x="1309" y="210"/>
                  </a:lnTo>
                  <a:lnTo>
                    <a:pt x="1311" y="211"/>
                  </a:lnTo>
                  <a:lnTo>
                    <a:pt x="1311" y="213"/>
                  </a:lnTo>
                  <a:lnTo>
                    <a:pt x="1311" y="215"/>
                  </a:lnTo>
                  <a:lnTo>
                    <a:pt x="1312" y="218"/>
                  </a:lnTo>
                  <a:lnTo>
                    <a:pt x="1316" y="224"/>
                  </a:lnTo>
                  <a:lnTo>
                    <a:pt x="1318" y="229"/>
                  </a:lnTo>
                  <a:lnTo>
                    <a:pt x="1319" y="234"/>
                  </a:lnTo>
                  <a:lnTo>
                    <a:pt x="1321" y="241"/>
                  </a:lnTo>
                  <a:lnTo>
                    <a:pt x="1316" y="243"/>
                  </a:lnTo>
                  <a:lnTo>
                    <a:pt x="1311" y="245"/>
                  </a:lnTo>
                  <a:lnTo>
                    <a:pt x="1305" y="245"/>
                  </a:lnTo>
                  <a:lnTo>
                    <a:pt x="1297" y="246"/>
                  </a:lnTo>
                  <a:lnTo>
                    <a:pt x="1295" y="238"/>
                  </a:lnTo>
                  <a:lnTo>
                    <a:pt x="1293" y="229"/>
                  </a:lnTo>
                  <a:lnTo>
                    <a:pt x="1293" y="218"/>
                  </a:lnTo>
                  <a:lnTo>
                    <a:pt x="1297" y="215"/>
                  </a:lnTo>
                  <a:lnTo>
                    <a:pt x="1298" y="211"/>
                  </a:lnTo>
                  <a:lnTo>
                    <a:pt x="1302" y="206"/>
                  </a:lnTo>
                  <a:close/>
                  <a:moveTo>
                    <a:pt x="1604" y="177"/>
                  </a:moveTo>
                  <a:lnTo>
                    <a:pt x="1611" y="180"/>
                  </a:lnTo>
                  <a:lnTo>
                    <a:pt x="1618" y="184"/>
                  </a:lnTo>
                  <a:lnTo>
                    <a:pt x="1621" y="187"/>
                  </a:lnTo>
                  <a:lnTo>
                    <a:pt x="1626" y="191"/>
                  </a:lnTo>
                  <a:lnTo>
                    <a:pt x="1632" y="196"/>
                  </a:lnTo>
                  <a:lnTo>
                    <a:pt x="1630" y="199"/>
                  </a:lnTo>
                  <a:lnTo>
                    <a:pt x="1630" y="199"/>
                  </a:lnTo>
                  <a:lnTo>
                    <a:pt x="1630" y="201"/>
                  </a:lnTo>
                  <a:lnTo>
                    <a:pt x="1628" y="201"/>
                  </a:lnTo>
                  <a:lnTo>
                    <a:pt x="1628" y="203"/>
                  </a:lnTo>
                  <a:lnTo>
                    <a:pt x="1625" y="206"/>
                  </a:lnTo>
                  <a:lnTo>
                    <a:pt x="1625" y="208"/>
                  </a:lnTo>
                  <a:lnTo>
                    <a:pt x="1623" y="208"/>
                  </a:lnTo>
                  <a:lnTo>
                    <a:pt x="1621" y="208"/>
                  </a:lnTo>
                  <a:lnTo>
                    <a:pt x="1619" y="210"/>
                  </a:lnTo>
                  <a:lnTo>
                    <a:pt x="1616" y="211"/>
                  </a:lnTo>
                  <a:lnTo>
                    <a:pt x="1611" y="206"/>
                  </a:lnTo>
                  <a:lnTo>
                    <a:pt x="1606" y="201"/>
                  </a:lnTo>
                  <a:lnTo>
                    <a:pt x="1599" y="196"/>
                  </a:lnTo>
                  <a:lnTo>
                    <a:pt x="1593" y="192"/>
                  </a:lnTo>
                  <a:lnTo>
                    <a:pt x="1597" y="180"/>
                  </a:lnTo>
                  <a:lnTo>
                    <a:pt x="1600" y="180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4" y="177"/>
                  </a:lnTo>
                  <a:close/>
                  <a:moveTo>
                    <a:pt x="2963" y="170"/>
                  </a:moveTo>
                  <a:lnTo>
                    <a:pt x="2979" y="170"/>
                  </a:lnTo>
                  <a:lnTo>
                    <a:pt x="2979" y="177"/>
                  </a:lnTo>
                  <a:lnTo>
                    <a:pt x="2976" y="177"/>
                  </a:lnTo>
                  <a:lnTo>
                    <a:pt x="2972" y="180"/>
                  </a:lnTo>
                  <a:lnTo>
                    <a:pt x="2970" y="180"/>
                  </a:lnTo>
                  <a:lnTo>
                    <a:pt x="2967" y="180"/>
                  </a:lnTo>
                  <a:lnTo>
                    <a:pt x="2967" y="178"/>
                  </a:lnTo>
                  <a:lnTo>
                    <a:pt x="2965" y="175"/>
                  </a:lnTo>
                  <a:lnTo>
                    <a:pt x="2965" y="173"/>
                  </a:lnTo>
                  <a:lnTo>
                    <a:pt x="2963" y="171"/>
                  </a:lnTo>
                  <a:lnTo>
                    <a:pt x="2963" y="170"/>
                  </a:lnTo>
                  <a:close/>
                  <a:moveTo>
                    <a:pt x="989" y="149"/>
                  </a:moveTo>
                  <a:lnTo>
                    <a:pt x="1005" y="159"/>
                  </a:lnTo>
                  <a:lnTo>
                    <a:pt x="1019" y="171"/>
                  </a:lnTo>
                  <a:lnTo>
                    <a:pt x="1033" y="184"/>
                  </a:lnTo>
                  <a:lnTo>
                    <a:pt x="1028" y="184"/>
                  </a:lnTo>
                  <a:lnTo>
                    <a:pt x="1024" y="189"/>
                  </a:lnTo>
                  <a:lnTo>
                    <a:pt x="1021" y="191"/>
                  </a:lnTo>
                  <a:lnTo>
                    <a:pt x="1016" y="191"/>
                  </a:lnTo>
                  <a:lnTo>
                    <a:pt x="1010" y="192"/>
                  </a:lnTo>
                  <a:lnTo>
                    <a:pt x="1002" y="192"/>
                  </a:lnTo>
                  <a:lnTo>
                    <a:pt x="995" y="185"/>
                  </a:lnTo>
                  <a:lnTo>
                    <a:pt x="988" y="180"/>
                  </a:lnTo>
                  <a:lnTo>
                    <a:pt x="979" y="177"/>
                  </a:lnTo>
                  <a:lnTo>
                    <a:pt x="979" y="173"/>
                  </a:lnTo>
                  <a:lnTo>
                    <a:pt x="995" y="164"/>
                  </a:lnTo>
                  <a:lnTo>
                    <a:pt x="993" y="161"/>
                  </a:lnTo>
                  <a:lnTo>
                    <a:pt x="991" y="159"/>
                  </a:lnTo>
                  <a:lnTo>
                    <a:pt x="991" y="156"/>
                  </a:lnTo>
                  <a:lnTo>
                    <a:pt x="989" y="149"/>
                  </a:lnTo>
                  <a:close/>
                  <a:moveTo>
                    <a:pt x="4822" y="100"/>
                  </a:moveTo>
                  <a:lnTo>
                    <a:pt x="4826" y="105"/>
                  </a:lnTo>
                  <a:lnTo>
                    <a:pt x="4829" y="109"/>
                  </a:lnTo>
                  <a:lnTo>
                    <a:pt x="4833" y="109"/>
                  </a:lnTo>
                  <a:lnTo>
                    <a:pt x="4835" y="110"/>
                  </a:lnTo>
                  <a:lnTo>
                    <a:pt x="4836" y="110"/>
                  </a:lnTo>
                  <a:lnTo>
                    <a:pt x="4840" y="110"/>
                  </a:lnTo>
                  <a:lnTo>
                    <a:pt x="4842" y="110"/>
                  </a:lnTo>
                  <a:lnTo>
                    <a:pt x="4843" y="110"/>
                  </a:lnTo>
                  <a:lnTo>
                    <a:pt x="4847" y="112"/>
                  </a:lnTo>
                  <a:lnTo>
                    <a:pt x="4849" y="115"/>
                  </a:lnTo>
                  <a:lnTo>
                    <a:pt x="4842" y="121"/>
                  </a:lnTo>
                  <a:lnTo>
                    <a:pt x="4835" y="126"/>
                  </a:lnTo>
                  <a:lnTo>
                    <a:pt x="4800" y="129"/>
                  </a:lnTo>
                  <a:lnTo>
                    <a:pt x="4800" y="115"/>
                  </a:lnTo>
                  <a:lnTo>
                    <a:pt x="4805" y="110"/>
                  </a:lnTo>
                  <a:lnTo>
                    <a:pt x="4810" y="107"/>
                  </a:lnTo>
                  <a:lnTo>
                    <a:pt x="4815" y="103"/>
                  </a:lnTo>
                  <a:lnTo>
                    <a:pt x="4822" y="100"/>
                  </a:lnTo>
                  <a:close/>
                  <a:moveTo>
                    <a:pt x="1063" y="72"/>
                  </a:moveTo>
                  <a:lnTo>
                    <a:pt x="1064" y="79"/>
                  </a:lnTo>
                  <a:lnTo>
                    <a:pt x="1064" y="84"/>
                  </a:lnTo>
                  <a:lnTo>
                    <a:pt x="1066" y="86"/>
                  </a:lnTo>
                  <a:lnTo>
                    <a:pt x="1068" y="88"/>
                  </a:lnTo>
                  <a:lnTo>
                    <a:pt x="1070" y="89"/>
                  </a:lnTo>
                  <a:lnTo>
                    <a:pt x="1073" y="93"/>
                  </a:lnTo>
                  <a:lnTo>
                    <a:pt x="1075" y="96"/>
                  </a:lnTo>
                  <a:lnTo>
                    <a:pt x="1073" y="100"/>
                  </a:lnTo>
                  <a:lnTo>
                    <a:pt x="1071" y="105"/>
                  </a:lnTo>
                  <a:lnTo>
                    <a:pt x="1070" y="109"/>
                  </a:lnTo>
                  <a:lnTo>
                    <a:pt x="1068" y="112"/>
                  </a:lnTo>
                  <a:lnTo>
                    <a:pt x="1066" y="119"/>
                  </a:lnTo>
                  <a:lnTo>
                    <a:pt x="1073" y="121"/>
                  </a:lnTo>
                  <a:lnTo>
                    <a:pt x="1077" y="124"/>
                  </a:lnTo>
                  <a:lnTo>
                    <a:pt x="1080" y="128"/>
                  </a:lnTo>
                  <a:lnTo>
                    <a:pt x="1082" y="131"/>
                  </a:lnTo>
                  <a:lnTo>
                    <a:pt x="1082" y="138"/>
                  </a:lnTo>
                  <a:lnTo>
                    <a:pt x="1082" y="145"/>
                  </a:lnTo>
                  <a:lnTo>
                    <a:pt x="1077" y="149"/>
                  </a:lnTo>
                  <a:lnTo>
                    <a:pt x="1073" y="152"/>
                  </a:lnTo>
                  <a:lnTo>
                    <a:pt x="1071" y="157"/>
                  </a:lnTo>
                  <a:lnTo>
                    <a:pt x="1070" y="163"/>
                  </a:lnTo>
                  <a:lnTo>
                    <a:pt x="1066" y="170"/>
                  </a:lnTo>
                  <a:lnTo>
                    <a:pt x="1091" y="170"/>
                  </a:lnTo>
                  <a:lnTo>
                    <a:pt x="1091" y="185"/>
                  </a:lnTo>
                  <a:lnTo>
                    <a:pt x="1094" y="199"/>
                  </a:lnTo>
                  <a:lnTo>
                    <a:pt x="1105" y="199"/>
                  </a:lnTo>
                  <a:lnTo>
                    <a:pt x="1110" y="194"/>
                  </a:lnTo>
                  <a:lnTo>
                    <a:pt x="1115" y="189"/>
                  </a:lnTo>
                  <a:lnTo>
                    <a:pt x="1120" y="184"/>
                  </a:lnTo>
                  <a:lnTo>
                    <a:pt x="1129" y="180"/>
                  </a:lnTo>
                  <a:lnTo>
                    <a:pt x="1129" y="191"/>
                  </a:lnTo>
                  <a:lnTo>
                    <a:pt x="1127" y="205"/>
                  </a:lnTo>
                  <a:lnTo>
                    <a:pt x="1126" y="217"/>
                  </a:lnTo>
                  <a:lnTo>
                    <a:pt x="1126" y="225"/>
                  </a:lnTo>
                  <a:lnTo>
                    <a:pt x="1124" y="231"/>
                  </a:lnTo>
                  <a:lnTo>
                    <a:pt x="1127" y="234"/>
                  </a:lnTo>
                  <a:lnTo>
                    <a:pt x="1129" y="236"/>
                  </a:lnTo>
                  <a:lnTo>
                    <a:pt x="1131" y="238"/>
                  </a:lnTo>
                  <a:lnTo>
                    <a:pt x="1134" y="239"/>
                  </a:lnTo>
                  <a:lnTo>
                    <a:pt x="1139" y="241"/>
                  </a:lnTo>
                  <a:lnTo>
                    <a:pt x="1148" y="227"/>
                  </a:lnTo>
                  <a:lnTo>
                    <a:pt x="1155" y="211"/>
                  </a:lnTo>
                  <a:lnTo>
                    <a:pt x="1155" y="199"/>
                  </a:lnTo>
                  <a:lnTo>
                    <a:pt x="1153" y="187"/>
                  </a:lnTo>
                  <a:lnTo>
                    <a:pt x="1153" y="175"/>
                  </a:lnTo>
                  <a:lnTo>
                    <a:pt x="1157" y="163"/>
                  </a:lnTo>
                  <a:lnTo>
                    <a:pt x="1167" y="154"/>
                  </a:lnTo>
                  <a:lnTo>
                    <a:pt x="1171" y="150"/>
                  </a:lnTo>
                  <a:lnTo>
                    <a:pt x="1174" y="150"/>
                  </a:lnTo>
                  <a:lnTo>
                    <a:pt x="1178" y="152"/>
                  </a:lnTo>
                  <a:lnTo>
                    <a:pt x="1181" y="154"/>
                  </a:lnTo>
                  <a:lnTo>
                    <a:pt x="1183" y="157"/>
                  </a:lnTo>
                  <a:lnTo>
                    <a:pt x="1187" y="161"/>
                  </a:lnTo>
                  <a:lnTo>
                    <a:pt x="1188" y="164"/>
                  </a:lnTo>
                  <a:lnTo>
                    <a:pt x="1192" y="166"/>
                  </a:lnTo>
                  <a:lnTo>
                    <a:pt x="1194" y="170"/>
                  </a:lnTo>
                  <a:lnTo>
                    <a:pt x="1201" y="170"/>
                  </a:lnTo>
                  <a:lnTo>
                    <a:pt x="1209" y="166"/>
                  </a:lnTo>
                  <a:lnTo>
                    <a:pt x="1218" y="164"/>
                  </a:lnTo>
                  <a:lnTo>
                    <a:pt x="1225" y="170"/>
                  </a:lnTo>
                  <a:lnTo>
                    <a:pt x="1225" y="184"/>
                  </a:lnTo>
                  <a:lnTo>
                    <a:pt x="1225" y="191"/>
                  </a:lnTo>
                  <a:lnTo>
                    <a:pt x="1223" y="203"/>
                  </a:lnTo>
                  <a:lnTo>
                    <a:pt x="1222" y="218"/>
                  </a:lnTo>
                  <a:lnTo>
                    <a:pt x="1218" y="236"/>
                  </a:lnTo>
                  <a:lnTo>
                    <a:pt x="1215" y="250"/>
                  </a:lnTo>
                  <a:lnTo>
                    <a:pt x="1213" y="260"/>
                  </a:lnTo>
                  <a:lnTo>
                    <a:pt x="1206" y="260"/>
                  </a:lnTo>
                  <a:lnTo>
                    <a:pt x="1202" y="259"/>
                  </a:lnTo>
                  <a:lnTo>
                    <a:pt x="1199" y="257"/>
                  </a:lnTo>
                  <a:lnTo>
                    <a:pt x="1195" y="255"/>
                  </a:lnTo>
                  <a:lnTo>
                    <a:pt x="1190" y="253"/>
                  </a:lnTo>
                  <a:lnTo>
                    <a:pt x="1190" y="257"/>
                  </a:lnTo>
                  <a:lnTo>
                    <a:pt x="1192" y="259"/>
                  </a:lnTo>
                  <a:lnTo>
                    <a:pt x="1194" y="260"/>
                  </a:lnTo>
                  <a:lnTo>
                    <a:pt x="1195" y="262"/>
                  </a:lnTo>
                  <a:lnTo>
                    <a:pt x="1195" y="264"/>
                  </a:lnTo>
                  <a:lnTo>
                    <a:pt x="1197" y="267"/>
                  </a:lnTo>
                  <a:lnTo>
                    <a:pt x="1197" y="273"/>
                  </a:lnTo>
                  <a:lnTo>
                    <a:pt x="1148" y="276"/>
                  </a:lnTo>
                  <a:lnTo>
                    <a:pt x="1148" y="280"/>
                  </a:lnTo>
                  <a:lnTo>
                    <a:pt x="1152" y="290"/>
                  </a:lnTo>
                  <a:lnTo>
                    <a:pt x="1150" y="301"/>
                  </a:lnTo>
                  <a:lnTo>
                    <a:pt x="1148" y="318"/>
                  </a:lnTo>
                  <a:lnTo>
                    <a:pt x="1139" y="318"/>
                  </a:lnTo>
                  <a:lnTo>
                    <a:pt x="1127" y="311"/>
                  </a:lnTo>
                  <a:lnTo>
                    <a:pt x="1110" y="307"/>
                  </a:lnTo>
                  <a:lnTo>
                    <a:pt x="1110" y="311"/>
                  </a:lnTo>
                  <a:lnTo>
                    <a:pt x="1113" y="311"/>
                  </a:lnTo>
                  <a:lnTo>
                    <a:pt x="1117" y="314"/>
                  </a:lnTo>
                  <a:lnTo>
                    <a:pt x="1119" y="316"/>
                  </a:lnTo>
                  <a:lnTo>
                    <a:pt x="1120" y="318"/>
                  </a:lnTo>
                  <a:lnTo>
                    <a:pt x="1122" y="320"/>
                  </a:lnTo>
                  <a:lnTo>
                    <a:pt x="1124" y="325"/>
                  </a:lnTo>
                  <a:lnTo>
                    <a:pt x="1124" y="330"/>
                  </a:lnTo>
                  <a:lnTo>
                    <a:pt x="1122" y="334"/>
                  </a:lnTo>
                  <a:lnTo>
                    <a:pt x="1119" y="337"/>
                  </a:lnTo>
                  <a:lnTo>
                    <a:pt x="1117" y="341"/>
                  </a:lnTo>
                  <a:lnTo>
                    <a:pt x="1108" y="348"/>
                  </a:lnTo>
                  <a:lnTo>
                    <a:pt x="1101" y="355"/>
                  </a:lnTo>
                  <a:lnTo>
                    <a:pt x="1098" y="363"/>
                  </a:lnTo>
                  <a:lnTo>
                    <a:pt x="1094" y="376"/>
                  </a:lnTo>
                  <a:lnTo>
                    <a:pt x="1087" y="376"/>
                  </a:lnTo>
                  <a:lnTo>
                    <a:pt x="1082" y="374"/>
                  </a:lnTo>
                  <a:lnTo>
                    <a:pt x="1077" y="372"/>
                  </a:lnTo>
                  <a:lnTo>
                    <a:pt x="1073" y="370"/>
                  </a:lnTo>
                  <a:lnTo>
                    <a:pt x="1066" y="369"/>
                  </a:lnTo>
                  <a:lnTo>
                    <a:pt x="1066" y="372"/>
                  </a:lnTo>
                  <a:lnTo>
                    <a:pt x="1075" y="372"/>
                  </a:lnTo>
                  <a:lnTo>
                    <a:pt x="1077" y="376"/>
                  </a:lnTo>
                  <a:lnTo>
                    <a:pt x="1078" y="379"/>
                  </a:lnTo>
                  <a:lnTo>
                    <a:pt x="1080" y="381"/>
                  </a:lnTo>
                  <a:lnTo>
                    <a:pt x="1080" y="384"/>
                  </a:lnTo>
                  <a:lnTo>
                    <a:pt x="1082" y="390"/>
                  </a:lnTo>
                  <a:lnTo>
                    <a:pt x="1082" y="395"/>
                  </a:lnTo>
                  <a:lnTo>
                    <a:pt x="1066" y="400"/>
                  </a:lnTo>
                  <a:lnTo>
                    <a:pt x="1052" y="409"/>
                  </a:lnTo>
                  <a:lnTo>
                    <a:pt x="1043" y="419"/>
                  </a:lnTo>
                  <a:lnTo>
                    <a:pt x="1037" y="435"/>
                  </a:lnTo>
                  <a:lnTo>
                    <a:pt x="1037" y="458"/>
                  </a:lnTo>
                  <a:lnTo>
                    <a:pt x="1043" y="472"/>
                  </a:lnTo>
                  <a:lnTo>
                    <a:pt x="1047" y="491"/>
                  </a:lnTo>
                  <a:lnTo>
                    <a:pt x="1047" y="510"/>
                  </a:lnTo>
                  <a:lnTo>
                    <a:pt x="1066" y="510"/>
                  </a:lnTo>
                  <a:lnTo>
                    <a:pt x="1066" y="519"/>
                  </a:lnTo>
                  <a:lnTo>
                    <a:pt x="1070" y="522"/>
                  </a:lnTo>
                  <a:lnTo>
                    <a:pt x="1070" y="526"/>
                  </a:lnTo>
                  <a:lnTo>
                    <a:pt x="1070" y="529"/>
                  </a:lnTo>
                  <a:lnTo>
                    <a:pt x="1070" y="531"/>
                  </a:lnTo>
                  <a:lnTo>
                    <a:pt x="1070" y="533"/>
                  </a:lnTo>
                  <a:lnTo>
                    <a:pt x="1070" y="534"/>
                  </a:lnTo>
                  <a:lnTo>
                    <a:pt x="1071" y="536"/>
                  </a:lnTo>
                  <a:lnTo>
                    <a:pt x="1077" y="536"/>
                  </a:lnTo>
                  <a:lnTo>
                    <a:pt x="1082" y="538"/>
                  </a:lnTo>
                  <a:lnTo>
                    <a:pt x="1094" y="536"/>
                  </a:lnTo>
                  <a:lnTo>
                    <a:pt x="1106" y="541"/>
                  </a:lnTo>
                  <a:lnTo>
                    <a:pt x="1119" y="550"/>
                  </a:lnTo>
                  <a:lnTo>
                    <a:pt x="1131" y="562"/>
                  </a:lnTo>
                  <a:lnTo>
                    <a:pt x="1141" y="573"/>
                  </a:lnTo>
                  <a:lnTo>
                    <a:pt x="1152" y="580"/>
                  </a:lnTo>
                  <a:lnTo>
                    <a:pt x="1157" y="582"/>
                  </a:lnTo>
                  <a:lnTo>
                    <a:pt x="1160" y="583"/>
                  </a:lnTo>
                  <a:lnTo>
                    <a:pt x="1164" y="582"/>
                  </a:lnTo>
                  <a:lnTo>
                    <a:pt x="1167" y="582"/>
                  </a:lnTo>
                  <a:lnTo>
                    <a:pt x="1169" y="580"/>
                  </a:lnTo>
                  <a:lnTo>
                    <a:pt x="1173" y="578"/>
                  </a:lnTo>
                  <a:lnTo>
                    <a:pt x="1174" y="576"/>
                  </a:lnTo>
                  <a:lnTo>
                    <a:pt x="1178" y="576"/>
                  </a:lnTo>
                  <a:lnTo>
                    <a:pt x="1206" y="583"/>
                  </a:lnTo>
                  <a:lnTo>
                    <a:pt x="1209" y="602"/>
                  </a:lnTo>
                  <a:lnTo>
                    <a:pt x="1213" y="616"/>
                  </a:lnTo>
                  <a:lnTo>
                    <a:pt x="1215" y="627"/>
                  </a:lnTo>
                  <a:lnTo>
                    <a:pt x="1216" y="637"/>
                  </a:lnTo>
                  <a:lnTo>
                    <a:pt x="1220" y="648"/>
                  </a:lnTo>
                  <a:lnTo>
                    <a:pt x="1229" y="660"/>
                  </a:lnTo>
                  <a:lnTo>
                    <a:pt x="1239" y="676"/>
                  </a:lnTo>
                  <a:lnTo>
                    <a:pt x="1242" y="674"/>
                  </a:lnTo>
                  <a:lnTo>
                    <a:pt x="1244" y="674"/>
                  </a:lnTo>
                  <a:lnTo>
                    <a:pt x="1244" y="674"/>
                  </a:lnTo>
                  <a:lnTo>
                    <a:pt x="1246" y="672"/>
                  </a:lnTo>
                  <a:lnTo>
                    <a:pt x="1248" y="672"/>
                  </a:lnTo>
                  <a:lnTo>
                    <a:pt x="1251" y="671"/>
                  </a:lnTo>
                  <a:lnTo>
                    <a:pt x="1253" y="671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7"/>
                  </a:lnTo>
                  <a:lnTo>
                    <a:pt x="1255" y="664"/>
                  </a:lnTo>
                  <a:lnTo>
                    <a:pt x="1255" y="653"/>
                  </a:lnTo>
                  <a:lnTo>
                    <a:pt x="1253" y="639"/>
                  </a:lnTo>
                  <a:lnTo>
                    <a:pt x="1249" y="622"/>
                  </a:lnTo>
                  <a:lnTo>
                    <a:pt x="1244" y="606"/>
                  </a:lnTo>
                  <a:lnTo>
                    <a:pt x="1258" y="599"/>
                  </a:lnTo>
                  <a:lnTo>
                    <a:pt x="1272" y="589"/>
                  </a:lnTo>
                  <a:lnTo>
                    <a:pt x="1281" y="575"/>
                  </a:lnTo>
                  <a:lnTo>
                    <a:pt x="1286" y="557"/>
                  </a:lnTo>
                  <a:lnTo>
                    <a:pt x="1288" y="547"/>
                  </a:lnTo>
                  <a:lnTo>
                    <a:pt x="1286" y="531"/>
                  </a:lnTo>
                  <a:lnTo>
                    <a:pt x="1286" y="515"/>
                  </a:lnTo>
                  <a:lnTo>
                    <a:pt x="1279" y="512"/>
                  </a:lnTo>
                  <a:lnTo>
                    <a:pt x="1276" y="510"/>
                  </a:lnTo>
                  <a:lnTo>
                    <a:pt x="1272" y="508"/>
                  </a:lnTo>
                  <a:lnTo>
                    <a:pt x="1269" y="505"/>
                  </a:lnTo>
                  <a:lnTo>
                    <a:pt x="1267" y="499"/>
                  </a:lnTo>
                  <a:lnTo>
                    <a:pt x="1274" y="487"/>
                  </a:lnTo>
                  <a:lnTo>
                    <a:pt x="1277" y="473"/>
                  </a:lnTo>
                  <a:lnTo>
                    <a:pt x="1274" y="458"/>
                  </a:lnTo>
                  <a:lnTo>
                    <a:pt x="1270" y="442"/>
                  </a:lnTo>
                  <a:lnTo>
                    <a:pt x="1265" y="424"/>
                  </a:lnTo>
                  <a:lnTo>
                    <a:pt x="1263" y="407"/>
                  </a:lnTo>
                  <a:lnTo>
                    <a:pt x="1267" y="407"/>
                  </a:lnTo>
                  <a:lnTo>
                    <a:pt x="1267" y="403"/>
                  </a:lnTo>
                  <a:lnTo>
                    <a:pt x="1291" y="407"/>
                  </a:lnTo>
                  <a:lnTo>
                    <a:pt x="1312" y="407"/>
                  </a:lnTo>
                  <a:lnTo>
                    <a:pt x="1335" y="403"/>
                  </a:lnTo>
                  <a:lnTo>
                    <a:pt x="1340" y="412"/>
                  </a:lnTo>
                  <a:lnTo>
                    <a:pt x="1345" y="424"/>
                  </a:lnTo>
                  <a:lnTo>
                    <a:pt x="1351" y="433"/>
                  </a:lnTo>
                  <a:lnTo>
                    <a:pt x="1356" y="437"/>
                  </a:lnTo>
                  <a:lnTo>
                    <a:pt x="1359" y="438"/>
                  </a:lnTo>
                  <a:lnTo>
                    <a:pt x="1365" y="438"/>
                  </a:lnTo>
                  <a:lnTo>
                    <a:pt x="1370" y="440"/>
                  </a:lnTo>
                  <a:lnTo>
                    <a:pt x="1375" y="442"/>
                  </a:lnTo>
                  <a:lnTo>
                    <a:pt x="1379" y="445"/>
                  </a:lnTo>
                  <a:lnTo>
                    <a:pt x="1380" y="454"/>
                  </a:lnTo>
                  <a:lnTo>
                    <a:pt x="1384" y="470"/>
                  </a:lnTo>
                  <a:lnTo>
                    <a:pt x="1386" y="484"/>
                  </a:lnTo>
                  <a:lnTo>
                    <a:pt x="1389" y="494"/>
                  </a:lnTo>
                  <a:lnTo>
                    <a:pt x="1391" y="496"/>
                  </a:lnTo>
                  <a:lnTo>
                    <a:pt x="1394" y="499"/>
                  </a:lnTo>
                  <a:lnTo>
                    <a:pt x="1398" y="501"/>
                  </a:lnTo>
                  <a:lnTo>
                    <a:pt x="1401" y="505"/>
                  </a:lnTo>
                  <a:lnTo>
                    <a:pt x="1407" y="506"/>
                  </a:lnTo>
                  <a:lnTo>
                    <a:pt x="1408" y="510"/>
                  </a:lnTo>
                  <a:lnTo>
                    <a:pt x="1422" y="499"/>
                  </a:lnTo>
                  <a:lnTo>
                    <a:pt x="1433" y="486"/>
                  </a:lnTo>
                  <a:lnTo>
                    <a:pt x="1441" y="472"/>
                  </a:lnTo>
                  <a:lnTo>
                    <a:pt x="1455" y="461"/>
                  </a:lnTo>
                  <a:lnTo>
                    <a:pt x="1457" y="473"/>
                  </a:lnTo>
                  <a:lnTo>
                    <a:pt x="1462" y="480"/>
                  </a:lnTo>
                  <a:lnTo>
                    <a:pt x="1469" y="487"/>
                  </a:lnTo>
                  <a:lnTo>
                    <a:pt x="1476" y="494"/>
                  </a:lnTo>
                  <a:lnTo>
                    <a:pt x="1482" y="503"/>
                  </a:lnTo>
                  <a:lnTo>
                    <a:pt x="1482" y="506"/>
                  </a:lnTo>
                  <a:lnTo>
                    <a:pt x="1482" y="510"/>
                  </a:lnTo>
                  <a:lnTo>
                    <a:pt x="1480" y="512"/>
                  </a:lnTo>
                  <a:lnTo>
                    <a:pt x="1480" y="515"/>
                  </a:lnTo>
                  <a:lnTo>
                    <a:pt x="1478" y="519"/>
                  </a:lnTo>
                  <a:lnTo>
                    <a:pt x="1480" y="522"/>
                  </a:lnTo>
                  <a:lnTo>
                    <a:pt x="1482" y="526"/>
                  </a:lnTo>
                  <a:lnTo>
                    <a:pt x="1483" y="527"/>
                  </a:lnTo>
                  <a:lnTo>
                    <a:pt x="1487" y="527"/>
                  </a:lnTo>
                  <a:lnTo>
                    <a:pt x="1490" y="527"/>
                  </a:lnTo>
                  <a:lnTo>
                    <a:pt x="1492" y="527"/>
                  </a:lnTo>
                  <a:lnTo>
                    <a:pt x="1496" y="527"/>
                  </a:lnTo>
                  <a:lnTo>
                    <a:pt x="1497" y="529"/>
                  </a:lnTo>
                  <a:lnTo>
                    <a:pt x="1503" y="543"/>
                  </a:lnTo>
                  <a:lnTo>
                    <a:pt x="1503" y="554"/>
                  </a:lnTo>
                  <a:lnTo>
                    <a:pt x="1501" y="564"/>
                  </a:lnTo>
                  <a:lnTo>
                    <a:pt x="1504" y="573"/>
                  </a:lnTo>
                  <a:lnTo>
                    <a:pt x="1517" y="583"/>
                  </a:lnTo>
                  <a:lnTo>
                    <a:pt x="1506" y="604"/>
                  </a:lnTo>
                  <a:lnTo>
                    <a:pt x="1494" y="622"/>
                  </a:lnTo>
                  <a:lnTo>
                    <a:pt x="1497" y="622"/>
                  </a:lnTo>
                  <a:lnTo>
                    <a:pt x="1508" y="611"/>
                  </a:lnTo>
                  <a:lnTo>
                    <a:pt x="1518" y="602"/>
                  </a:lnTo>
                  <a:lnTo>
                    <a:pt x="1527" y="592"/>
                  </a:lnTo>
                  <a:lnTo>
                    <a:pt x="1539" y="595"/>
                  </a:lnTo>
                  <a:lnTo>
                    <a:pt x="1546" y="602"/>
                  </a:lnTo>
                  <a:lnTo>
                    <a:pt x="1553" y="611"/>
                  </a:lnTo>
                  <a:lnTo>
                    <a:pt x="1555" y="625"/>
                  </a:lnTo>
                  <a:lnTo>
                    <a:pt x="1571" y="625"/>
                  </a:lnTo>
                  <a:lnTo>
                    <a:pt x="1571" y="630"/>
                  </a:lnTo>
                  <a:lnTo>
                    <a:pt x="1572" y="634"/>
                  </a:lnTo>
                  <a:lnTo>
                    <a:pt x="1572" y="639"/>
                  </a:lnTo>
                  <a:lnTo>
                    <a:pt x="1574" y="644"/>
                  </a:lnTo>
                  <a:lnTo>
                    <a:pt x="1572" y="650"/>
                  </a:lnTo>
                  <a:lnTo>
                    <a:pt x="1572" y="653"/>
                  </a:lnTo>
                  <a:lnTo>
                    <a:pt x="1572" y="657"/>
                  </a:lnTo>
                  <a:lnTo>
                    <a:pt x="1574" y="658"/>
                  </a:lnTo>
                  <a:lnTo>
                    <a:pt x="1574" y="662"/>
                  </a:lnTo>
                  <a:lnTo>
                    <a:pt x="1574" y="664"/>
                  </a:lnTo>
                  <a:lnTo>
                    <a:pt x="1574" y="667"/>
                  </a:lnTo>
                  <a:lnTo>
                    <a:pt x="1555" y="681"/>
                  </a:lnTo>
                  <a:lnTo>
                    <a:pt x="1534" y="690"/>
                  </a:lnTo>
                  <a:lnTo>
                    <a:pt x="1510" y="695"/>
                  </a:lnTo>
                  <a:lnTo>
                    <a:pt x="1485" y="698"/>
                  </a:lnTo>
                  <a:lnTo>
                    <a:pt x="1461" y="702"/>
                  </a:lnTo>
                  <a:lnTo>
                    <a:pt x="1436" y="705"/>
                  </a:lnTo>
                  <a:lnTo>
                    <a:pt x="1415" y="712"/>
                  </a:lnTo>
                  <a:lnTo>
                    <a:pt x="1396" y="721"/>
                  </a:lnTo>
                  <a:lnTo>
                    <a:pt x="1382" y="737"/>
                  </a:lnTo>
                  <a:lnTo>
                    <a:pt x="1386" y="737"/>
                  </a:lnTo>
                  <a:lnTo>
                    <a:pt x="1403" y="725"/>
                  </a:lnTo>
                  <a:lnTo>
                    <a:pt x="1424" y="716"/>
                  </a:lnTo>
                  <a:lnTo>
                    <a:pt x="1447" y="711"/>
                  </a:lnTo>
                  <a:lnTo>
                    <a:pt x="1448" y="714"/>
                  </a:lnTo>
                  <a:lnTo>
                    <a:pt x="1450" y="718"/>
                  </a:lnTo>
                  <a:lnTo>
                    <a:pt x="1452" y="719"/>
                  </a:lnTo>
                  <a:lnTo>
                    <a:pt x="1455" y="721"/>
                  </a:lnTo>
                  <a:lnTo>
                    <a:pt x="1459" y="723"/>
                  </a:lnTo>
                  <a:lnTo>
                    <a:pt x="1462" y="726"/>
                  </a:lnTo>
                  <a:lnTo>
                    <a:pt x="1457" y="735"/>
                  </a:lnTo>
                  <a:lnTo>
                    <a:pt x="1454" y="742"/>
                  </a:lnTo>
                  <a:lnTo>
                    <a:pt x="1452" y="749"/>
                  </a:lnTo>
                  <a:lnTo>
                    <a:pt x="1450" y="760"/>
                  </a:lnTo>
                  <a:lnTo>
                    <a:pt x="1464" y="767"/>
                  </a:lnTo>
                  <a:lnTo>
                    <a:pt x="1473" y="777"/>
                  </a:lnTo>
                  <a:lnTo>
                    <a:pt x="1480" y="787"/>
                  </a:lnTo>
                  <a:lnTo>
                    <a:pt x="1489" y="798"/>
                  </a:lnTo>
                  <a:lnTo>
                    <a:pt x="1489" y="801"/>
                  </a:lnTo>
                  <a:lnTo>
                    <a:pt x="1489" y="803"/>
                  </a:lnTo>
                  <a:lnTo>
                    <a:pt x="1487" y="803"/>
                  </a:lnTo>
                  <a:lnTo>
                    <a:pt x="1487" y="805"/>
                  </a:lnTo>
                  <a:lnTo>
                    <a:pt x="1485" y="807"/>
                  </a:lnTo>
                  <a:lnTo>
                    <a:pt x="1475" y="819"/>
                  </a:lnTo>
                  <a:lnTo>
                    <a:pt x="1461" y="829"/>
                  </a:lnTo>
                  <a:lnTo>
                    <a:pt x="1443" y="836"/>
                  </a:lnTo>
                  <a:lnTo>
                    <a:pt x="1443" y="821"/>
                  </a:lnTo>
                  <a:lnTo>
                    <a:pt x="1452" y="815"/>
                  </a:lnTo>
                  <a:lnTo>
                    <a:pt x="1459" y="810"/>
                  </a:lnTo>
                  <a:lnTo>
                    <a:pt x="1466" y="801"/>
                  </a:lnTo>
                  <a:lnTo>
                    <a:pt x="1459" y="798"/>
                  </a:lnTo>
                  <a:lnTo>
                    <a:pt x="1459" y="794"/>
                  </a:lnTo>
                  <a:lnTo>
                    <a:pt x="1457" y="794"/>
                  </a:lnTo>
                  <a:lnTo>
                    <a:pt x="1455" y="794"/>
                  </a:lnTo>
                  <a:lnTo>
                    <a:pt x="1455" y="794"/>
                  </a:lnTo>
                  <a:lnTo>
                    <a:pt x="1455" y="796"/>
                  </a:lnTo>
                  <a:lnTo>
                    <a:pt x="1455" y="798"/>
                  </a:lnTo>
                  <a:lnTo>
                    <a:pt x="1455" y="798"/>
                  </a:lnTo>
                  <a:lnTo>
                    <a:pt x="1443" y="807"/>
                  </a:lnTo>
                  <a:lnTo>
                    <a:pt x="1427" y="814"/>
                  </a:lnTo>
                  <a:lnTo>
                    <a:pt x="1414" y="819"/>
                  </a:lnTo>
                  <a:lnTo>
                    <a:pt x="1400" y="826"/>
                  </a:lnTo>
                  <a:lnTo>
                    <a:pt x="1387" y="835"/>
                  </a:lnTo>
                  <a:lnTo>
                    <a:pt x="1379" y="847"/>
                  </a:lnTo>
                  <a:lnTo>
                    <a:pt x="1373" y="864"/>
                  </a:lnTo>
                  <a:lnTo>
                    <a:pt x="1379" y="866"/>
                  </a:lnTo>
                  <a:lnTo>
                    <a:pt x="1386" y="868"/>
                  </a:lnTo>
                  <a:lnTo>
                    <a:pt x="1389" y="871"/>
                  </a:lnTo>
                  <a:lnTo>
                    <a:pt x="1382" y="871"/>
                  </a:lnTo>
                  <a:lnTo>
                    <a:pt x="1372" y="880"/>
                  </a:lnTo>
                  <a:lnTo>
                    <a:pt x="1358" y="883"/>
                  </a:lnTo>
                  <a:lnTo>
                    <a:pt x="1345" y="885"/>
                  </a:lnTo>
                  <a:lnTo>
                    <a:pt x="1331" y="887"/>
                  </a:lnTo>
                  <a:lnTo>
                    <a:pt x="1321" y="915"/>
                  </a:lnTo>
                  <a:lnTo>
                    <a:pt x="1309" y="945"/>
                  </a:lnTo>
                  <a:lnTo>
                    <a:pt x="1305" y="941"/>
                  </a:lnTo>
                  <a:lnTo>
                    <a:pt x="1304" y="939"/>
                  </a:lnTo>
                  <a:lnTo>
                    <a:pt x="1300" y="938"/>
                  </a:lnTo>
                  <a:lnTo>
                    <a:pt x="1298" y="936"/>
                  </a:lnTo>
                  <a:lnTo>
                    <a:pt x="1293" y="932"/>
                  </a:lnTo>
                  <a:lnTo>
                    <a:pt x="1293" y="941"/>
                  </a:lnTo>
                  <a:lnTo>
                    <a:pt x="1295" y="945"/>
                  </a:lnTo>
                  <a:lnTo>
                    <a:pt x="1298" y="955"/>
                  </a:lnTo>
                  <a:lnTo>
                    <a:pt x="1302" y="967"/>
                  </a:lnTo>
                  <a:lnTo>
                    <a:pt x="1305" y="978"/>
                  </a:lnTo>
                  <a:lnTo>
                    <a:pt x="1305" y="983"/>
                  </a:lnTo>
                  <a:lnTo>
                    <a:pt x="1291" y="992"/>
                  </a:lnTo>
                  <a:lnTo>
                    <a:pt x="1276" y="1000"/>
                  </a:lnTo>
                  <a:lnTo>
                    <a:pt x="1260" y="1011"/>
                  </a:lnTo>
                  <a:lnTo>
                    <a:pt x="1244" y="1021"/>
                  </a:lnTo>
                  <a:lnTo>
                    <a:pt x="1234" y="1035"/>
                  </a:lnTo>
                  <a:lnTo>
                    <a:pt x="1229" y="1053"/>
                  </a:lnTo>
                  <a:lnTo>
                    <a:pt x="1223" y="1067"/>
                  </a:lnTo>
                  <a:lnTo>
                    <a:pt x="1225" y="1084"/>
                  </a:lnTo>
                  <a:lnTo>
                    <a:pt x="1230" y="1103"/>
                  </a:lnTo>
                  <a:lnTo>
                    <a:pt x="1237" y="1123"/>
                  </a:lnTo>
                  <a:lnTo>
                    <a:pt x="1244" y="1142"/>
                  </a:lnTo>
                  <a:lnTo>
                    <a:pt x="1248" y="1159"/>
                  </a:lnTo>
                  <a:lnTo>
                    <a:pt x="1244" y="1159"/>
                  </a:lnTo>
                  <a:lnTo>
                    <a:pt x="1244" y="1163"/>
                  </a:lnTo>
                  <a:lnTo>
                    <a:pt x="1232" y="1159"/>
                  </a:lnTo>
                  <a:lnTo>
                    <a:pt x="1227" y="1144"/>
                  </a:lnTo>
                  <a:lnTo>
                    <a:pt x="1218" y="1124"/>
                  </a:lnTo>
                  <a:lnTo>
                    <a:pt x="1208" y="1103"/>
                  </a:lnTo>
                  <a:lnTo>
                    <a:pt x="1197" y="1088"/>
                  </a:lnTo>
                  <a:lnTo>
                    <a:pt x="1187" y="1079"/>
                  </a:lnTo>
                  <a:lnTo>
                    <a:pt x="1174" y="1077"/>
                  </a:lnTo>
                  <a:lnTo>
                    <a:pt x="1159" y="1070"/>
                  </a:lnTo>
                  <a:lnTo>
                    <a:pt x="1141" y="1063"/>
                  </a:lnTo>
                  <a:lnTo>
                    <a:pt x="1120" y="1060"/>
                  </a:lnTo>
                  <a:lnTo>
                    <a:pt x="1120" y="1063"/>
                  </a:lnTo>
                  <a:lnTo>
                    <a:pt x="1117" y="1063"/>
                  </a:lnTo>
                  <a:lnTo>
                    <a:pt x="1119" y="1069"/>
                  </a:lnTo>
                  <a:lnTo>
                    <a:pt x="1122" y="1074"/>
                  </a:lnTo>
                  <a:lnTo>
                    <a:pt x="1124" y="1077"/>
                  </a:lnTo>
                  <a:lnTo>
                    <a:pt x="1126" y="1081"/>
                  </a:lnTo>
                  <a:lnTo>
                    <a:pt x="1129" y="1086"/>
                  </a:lnTo>
                  <a:lnTo>
                    <a:pt x="1113" y="1086"/>
                  </a:lnTo>
                  <a:lnTo>
                    <a:pt x="1101" y="1081"/>
                  </a:lnTo>
                  <a:lnTo>
                    <a:pt x="1085" y="1077"/>
                  </a:lnTo>
                  <a:lnTo>
                    <a:pt x="1070" y="1077"/>
                  </a:lnTo>
                  <a:lnTo>
                    <a:pt x="1054" y="1079"/>
                  </a:lnTo>
                  <a:lnTo>
                    <a:pt x="1043" y="1082"/>
                  </a:lnTo>
                  <a:lnTo>
                    <a:pt x="1031" y="1088"/>
                  </a:lnTo>
                  <a:lnTo>
                    <a:pt x="1021" y="1095"/>
                  </a:lnTo>
                  <a:lnTo>
                    <a:pt x="1014" y="1105"/>
                  </a:lnTo>
                  <a:lnTo>
                    <a:pt x="1010" y="1114"/>
                  </a:lnTo>
                  <a:lnTo>
                    <a:pt x="1012" y="1121"/>
                  </a:lnTo>
                  <a:lnTo>
                    <a:pt x="1012" y="1130"/>
                  </a:lnTo>
                  <a:lnTo>
                    <a:pt x="1009" y="1140"/>
                  </a:lnTo>
                  <a:lnTo>
                    <a:pt x="1002" y="1163"/>
                  </a:lnTo>
                  <a:lnTo>
                    <a:pt x="1002" y="1180"/>
                  </a:lnTo>
                  <a:lnTo>
                    <a:pt x="1003" y="1198"/>
                  </a:lnTo>
                  <a:lnTo>
                    <a:pt x="1010" y="1215"/>
                  </a:lnTo>
                  <a:lnTo>
                    <a:pt x="1021" y="1236"/>
                  </a:lnTo>
                  <a:lnTo>
                    <a:pt x="1033" y="1238"/>
                  </a:lnTo>
                  <a:lnTo>
                    <a:pt x="1040" y="1240"/>
                  </a:lnTo>
                  <a:lnTo>
                    <a:pt x="1043" y="1243"/>
                  </a:lnTo>
                  <a:lnTo>
                    <a:pt x="1047" y="1245"/>
                  </a:lnTo>
                  <a:lnTo>
                    <a:pt x="1052" y="1247"/>
                  </a:lnTo>
                  <a:lnTo>
                    <a:pt x="1061" y="1243"/>
                  </a:lnTo>
                  <a:lnTo>
                    <a:pt x="1075" y="1236"/>
                  </a:lnTo>
                  <a:lnTo>
                    <a:pt x="1078" y="1234"/>
                  </a:lnTo>
                  <a:lnTo>
                    <a:pt x="1080" y="1234"/>
                  </a:lnTo>
                  <a:lnTo>
                    <a:pt x="1084" y="1234"/>
                  </a:lnTo>
                  <a:lnTo>
                    <a:pt x="1084" y="1234"/>
                  </a:lnTo>
                  <a:lnTo>
                    <a:pt x="1085" y="1234"/>
                  </a:lnTo>
                  <a:lnTo>
                    <a:pt x="1087" y="1234"/>
                  </a:lnTo>
                  <a:lnTo>
                    <a:pt x="1087" y="1233"/>
                  </a:lnTo>
                  <a:lnTo>
                    <a:pt x="1091" y="1229"/>
                  </a:lnTo>
                  <a:lnTo>
                    <a:pt x="1092" y="1224"/>
                  </a:lnTo>
                  <a:lnTo>
                    <a:pt x="1094" y="1219"/>
                  </a:lnTo>
                  <a:lnTo>
                    <a:pt x="1096" y="1213"/>
                  </a:lnTo>
                  <a:lnTo>
                    <a:pt x="1098" y="1210"/>
                  </a:lnTo>
                  <a:lnTo>
                    <a:pt x="1106" y="1201"/>
                  </a:lnTo>
                  <a:lnTo>
                    <a:pt x="1117" y="1196"/>
                  </a:lnTo>
                  <a:lnTo>
                    <a:pt x="1133" y="1194"/>
                  </a:lnTo>
                  <a:lnTo>
                    <a:pt x="1134" y="1198"/>
                  </a:lnTo>
                  <a:lnTo>
                    <a:pt x="1136" y="1199"/>
                  </a:lnTo>
                  <a:lnTo>
                    <a:pt x="1136" y="1201"/>
                  </a:lnTo>
                  <a:lnTo>
                    <a:pt x="1138" y="1201"/>
                  </a:lnTo>
                  <a:lnTo>
                    <a:pt x="1138" y="1199"/>
                  </a:lnTo>
                  <a:lnTo>
                    <a:pt x="1139" y="1199"/>
                  </a:lnTo>
                  <a:lnTo>
                    <a:pt x="1143" y="1199"/>
                  </a:lnTo>
                  <a:lnTo>
                    <a:pt x="1148" y="1198"/>
                  </a:lnTo>
                  <a:lnTo>
                    <a:pt x="1148" y="1213"/>
                  </a:lnTo>
                  <a:lnTo>
                    <a:pt x="1141" y="1220"/>
                  </a:lnTo>
                  <a:lnTo>
                    <a:pt x="1136" y="1233"/>
                  </a:lnTo>
                  <a:lnTo>
                    <a:pt x="1131" y="1250"/>
                  </a:lnTo>
                  <a:lnTo>
                    <a:pt x="1126" y="1266"/>
                  </a:lnTo>
                  <a:lnTo>
                    <a:pt x="1120" y="1278"/>
                  </a:lnTo>
                  <a:lnTo>
                    <a:pt x="1138" y="1278"/>
                  </a:lnTo>
                  <a:lnTo>
                    <a:pt x="1153" y="1276"/>
                  </a:lnTo>
                  <a:lnTo>
                    <a:pt x="1167" y="1276"/>
                  </a:lnTo>
                  <a:lnTo>
                    <a:pt x="1180" y="1278"/>
                  </a:lnTo>
                  <a:lnTo>
                    <a:pt x="1188" y="1283"/>
                  </a:lnTo>
                  <a:lnTo>
                    <a:pt x="1195" y="1294"/>
                  </a:lnTo>
                  <a:lnTo>
                    <a:pt x="1197" y="1309"/>
                  </a:lnTo>
                  <a:lnTo>
                    <a:pt x="1194" y="1320"/>
                  </a:lnTo>
                  <a:lnTo>
                    <a:pt x="1190" y="1334"/>
                  </a:lnTo>
                  <a:lnTo>
                    <a:pt x="1190" y="1348"/>
                  </a:lnTo>
                  <a:lnTo>
                    <a:pt x="1199" y="1357"/>
                  </a:lnTo>
                  <a:lnTo>
                    <a:pt x="1204" y="1363"/>
                  </a:lnTo>
                  <a:lnTo>
                    <a:pt x="1211" y="1370"/>
                  </a:lnTo>
                  <a:lnTo>
                    <a:pt x="1222" y="1376"/>
                  </a:lnTo>
                  <a:lnTo>
                    <a:pt x="1235" y="1379"/>
                  </a:lnTo>
                  <a:lnTo>
                    <a:pt x="1242" y="1370"/>
                  </a:lnTo>
                  <a:lnTo>
                    <a:pt x="1251" y="1367"/>
                  </a:lnTo>
                  <a:lnTo>
                    <a:pt x="1267" y="1367"/>
                  </a:lnTo>
                  <a:lnTo>
                    <a:pt x="1269" y="1370"/>
                  </a:lnTo>
                  <a:lnTo>
                    <a:pt x="1272" y="1374"/>
                  </a:lnTo>
                  <a:lnTo>
                    <a:pt x="1274" y="1376"/>
                  </a:lnTo>
                  <a:lnTo>
                    <a:pt x="1276" y="1376"/>
                  </a:lnTo>
                  <a:lnTo>
                    <a:pt x="1281" y="1377"/>
                  </a:lnTo>
                  <a:lnTo>
                    <a:pt x="1286" y="1379"/>
                  </a:lnTo>
                  <a:lnTo>
                    <a:pt x="1293" y="1365"/>
                  </a:lnTo>
                  <a:lnTo>
                    <a:pt x="1302" y="1355"/>
                  </a:lnTo>
                  <a:lnTo>
                    <a:pt x="1312" y="1346"/>
                  </a:lnTo>
                  <a:lnTo>
                    <a:pt x="1325" y="1339"/>
                  </a:lnTo>
                  <a:lnTo>
                    <a:pt x="1344" y="1336"/>
                  </a:lnTo>
                  <a:lnTo>
                    <a:pt x="1347" y="1334"/>
                  </a:lnTo>
                  <a:lnTo>
                    <a:pt x="1349" y="1334"/>
                  </a:lnTo>
                  <a:lnTo>
                    <a:pt x="1352" y="1334"/>
                  </a:lnTo>
                  <a:lnTo>
                    <a:pt x="1354" y="1334"/>
                  </a:lnTo>
                  <a:lnTo>
                    <a:pt x="1358" y="1336"/>
                  </a:lnTo>
                  <a:lnTo>
                    <a:pt x="1363" y="1336"/>
                  </a:lnTo>
                  <a:lnTo>
                    <a:pt x="1361" y="1339"/>
                  </a:lnTo>
                  <a:lnTo>
                    <a:pt x="1361" y="1343"/>
                  </a:lnTo>
                  <a:lnTo>
                    <a:pt x="1359" y="1343"/>
                  </a:lnTo>
                  <a:lnTo>
                    <a:pt x="1359" y="1344"/>
                  </a:lnTo>
                  <a:lnTo>
                    <a:pt x="1361" y="1344"/>
                  </a:lnTo>
                  <a:lnTo>
                    <a:pt x="1363" y="1346"/>
                  </a:lnTo>
                  <a:lnTo>
                    <a:pt x="1366" y="1348"/>
                  </a:lnTo>
                  <a:lnTo>
                    <a:pt x="1366" y="1344"/>
                  </a:lnTo>
                  <a:lnTo>
                    <a:pt x="1370" y="1341"/>
                  </a:lnTo>
                  <a:lnTo>
                    <a:pt x="1372" y="1339"/>
                  </a:lnTo>
                  <a:lnTo>
                    <a:pt x="1373" y="1337"/>
                  </a:lnTo>
                  <a:lnTo>
                    <a:pt x="1375" y="1336"/>
                  </a:lnTo>
                  <a:lnTo>
                    <a:pt x="1379" y="1334"/>
                  </a:lnTo>
                  <a:lnTo>
                    <a:pt x="1382" y="1332"/>
                  </a:lnTo>
                  <a:lnTo>
                    <a:pt x="1398" y="1346"/>
                  </a:lnTo>
                  <a:lnTo>
                    <a:pt x="1419" y="1353"/>
                  </a:lnTo>
                  <a:lnTo>
                    <a:pt x="1440" y="1355"/>
                  </a:lnTo>
                  <a:lnTo>
                    <a:pt x="1464" y="1353"/>
                  </a:lnTo>
                  <a:lnTo>
                    <a:pt x="1489" y="1351"/>
                  </a:lnTo>
                  <a:lnTo>
                    <a:pt x="1489" y="1355"/>
                  </a:lnTo>
                  <a:lnTo>
                    <a:pt x="1489" y="1357"/>
                  </a:lnTo>
                  <a:lnTo>
                    <a:pt x="1487" y="1358"/>
                  </a:lnTo>
                  <a:lnTo>
                    <a:pt x="1487" y="1358"/>
                  </a:lnTo>
                  <a:lnTo>
                    <a:pt x="1487" y="1360"/>
                  </a:lnTo>
                  <a:lnTo>
                    <a:pt x="1485" y="1363"/>
                  </a:lnTo>
                  <a:lnTo>
                    <a:pt x="1497" y="1367"/>
                  </a:lnTo>
                  <a:lnTo>
                    <a:pt x="1504" y="1372"/>
                  </a:lnTo>
                  <a:lnTo>
                    <a:pt x="1511" y="1377"/>
                  </a:lnTo>
                  <a:lnTo>
                    <a:pt x="1523" y="1383"/>
                  </a:lnTo>
                  <a:lnTo>
                    <a:pt x="1523" y="1393"/>
                  </a:lnTo>
                  <a:lnTo>
                    <a:pt x="1536" y="1397"/>
                  </a:lnTo>
                  <a:lnTo>
                    <a:pt x="1544" y="1398"/>
                  </a:lnTo>
                  <a:lnTo>
                    <a:pt x="1551" y="1405"/>
                  </a:lnTo>
                  <a:lnTo>
                    <a:pt x="1555" y="1416"/>
                  </a:lnTo>
                  <a:lnTo>
                    <a:pt x="1576" y="1418"/>
                  </a:lnTo>
                  <a:lnTo>
                    <a:pt x="1593" y="1419"/>
                  </a:lnTo>
                  <a:lnTo>
                    <a:pt x="1616" y="1421"/>
                  </a:lnTo>
                  <a:lnTo>
                    <a:pt x="1632" y="1442"/>
                  </a:lnTo>
                  <a:lnTo>
                    <a:pt x="1651" y="1461"/>
                  </a:lnTo>
                  <a:lnTo>
                    <a:pt x="1672" y="1477"/>
                  </a:lnTo>
                  <a:lnTo>
                    <a:pt x="1696" y="1489"/>
                  </a:lnTo>
                  <a:lnTo>
                    <a:pt x="1695" y="1496"/>
                  </a:lnTo>
                  <a:lnTo>
                    <a:pt x="1691" y="1500"/>
                  </a:lnTo>
                  <a:lnTo>
                    <a:pt x="1688" y="1505"/>
                  </a:lnTo>
                  <a:lnTo>
                    <a:pt x="1684" y="1508"/>
                  </a:lnTo>
                  <a:lnTo>
                    <a:pt x="1681" y="1514"/>
                  </a:lnTo>
                  <a:lnTo>
                    <a:pt x="1703" y="1514"/>
                  </a:lnTo>
                  <a:lnTo>
                    <a:pt x="1724" y="1521"/>
                  </a:lnTo>
                  <a:lnTo>
                    <a:pt x="1728" y="1533"/>
                  </a:lnTo>
                  <a:lnTo>
                    <a:pt x="1733" y="1531"/>
                  </a:lnTo>
                  <a:lnTo>
                    <a:pt x="1736" y="1529"/>
                  </a:lnTo>
                  <a:lnTo>
                    <a:pt x="1742" y="1531"/>
                  </a:lnTo>
                  <a:lnTo>
                    <a:pt x="1743" y="1531"/>
                  </a:lnTo>
                  <a:lnTo>
                    <a:pt x="1747" y="1533"/>
                  </a:lnTo>
                  <a:lnTo>
                    <a:pt x="1750" y="1535"/>
                  </a:lnTo>
                  <a:lnTo>
                    <a:pt x="1754" y="1536"/>
                  </a:lnTo>
                  <a:lnTo>
                    <a:pt x="1808" y="1540"/>
                  </a:lnTo>
                  <a:lnTo>
                    <a:pt x="1813" y="1545"/>
                  </a:lnTo>
                  <a:lnTo>
                    <a:pt x="1817" y="1555"/>
                  </a:lnTo>
                  <a:lnTo>
                    <a:pt x="1818" y="1564"/>
                  </a:lnTo>
                  <a:lnTo>
                    <a:pt x="1824" y="1571"/>
                  </a:lnTo>
                  <a:lnTo>
                    <a:pt x="1832" y="1573"/>
                  </a:lnTo>
                  <a:lnTo>
                    <a:pt x="1841" y="1573"/>
                  </a:lnTo>
                  <a:lnTo>
                    <a:pt x="1848" y="1571"/>
                  </a:lnTo>
                  <a:lnTo>
                    <a:pt x="1853" y="1578"/>
                  </a:lnTo>
                  <a:lnTo>
                    <a:pt x="1859" y="1583"/>
                  </a:lnTo>
                  <a:lnTo>
                    <a:pt x="1862" y="1589"/>
                  </a:lnTo>
                  <a:lnTo>
                    <a:pt x="1864" y="1596"/>
                  </a:lnTo>
                  <a:lnTo>
                    <a:pt x="1866" y="1604"/>
                  </a:lnTo>
                  <a:lnTo>
                    <a:pt x="1853" y="1620"/>
                  </a:lnTo>
                  <a:lnTo>
                    <a:pt x="1839" y="1639"/>
                  </a:lnTo>
                  <a:lnTo>
                    <a:pt x="1825" y="1660"/>
                  </a:lnTo>
                  <a:lnTo>
                    <a:pt x="1813" y="1681"/>
                  </a:lnTo>
                  <a:lnTo>
                    <a:pt x="1805" y="1697"/>
                  </a:lnTo>
                  <a:lnTo>
                    <a:pt x="1805" y="1707"/>
                  </a:lnTo>
                  <a:lnTo>
                    <a:pt x="1806" y="1721"/>
                  </a:lnTo>
                  <a:lnTo>
                    <a:pt x="1810" y="1737"/>
                  </a:lnTo>
                  <a:lnTo>
                    <a:pt x="1808" y="1751"/>
                  </a:lnTo>
                  <a:lnTo>
                    <a:pt x="1805" y="1760"/>
                  </a:lnTo>
                  <a:lnTo>
                    <a:pt x="1798" y="1774"/>
                  </a:lnTo>
                  <a:lnTo>
                    <a:pt x="1789" y="1789"/>
                  </a:lnTo>
                  <a:lnTo>
                    <a:pt x="1780" y="1805"/>
                  </a:lnTo>
                  <a:lnTo>
                    <a:pt x="1771" y="1817"/>
                  </a:lnTo>
                  <a:lnTo>
                    <a:pt x="1766" y="1824"/>
                  </a:lnTo>
                  <a:lnTo>
                    <a:pt x="1756" y="1828"/>
                  </a:lnTo>
                  <a:lnTo>
                    <a:pt x="1740" y="1830"/>
                  </a:lnTo>
                  <a:lnTo>
                    <a:pt x="1724" y="1831"/>
                  </a:lnTo>
                  <a:lnTo>
                    <a:pt x="1709" y="1835"/>
                  </a:lnTo>
                  <a:lnTo>
                    <a:pt x="1695" y="1840"/>
                  </a:lnTo>
                  <a:lnTo>
                    <a:pt x="1686" y="1850"/>
                  </a:lnTo>
                  <a:lnTo>
                    <a:pt x="1682" y="1856"/>
                  </a:lnTo>
                  <a:lnTo>
                    <a:pt x="1682" y="1859"/>
                  </a:lnTo>
                  <a:lnTo>
                    <a:pt x="1682" y="1863"/>
                  </a:lnTo>
                  <a:lnTo>
                    <a:pt x="1684" y="1868"/>
                  </a:lnTo>
                  <a:lnTo>
                    <a:pt x="1686" y="1873"/>
                  </a:lnTo>
                  <a:lnTo>
                    <a:pt x="1674" y="1873"/>
                  </a:lnTo>
                  <a:lnTo>
                    <a:pt x="1672" y="1896"/>
                  </a:lnTo>
                  <a:lnTo>
                    <a:pt x="1668" y="1915"/>
                  </a:lnTo>
                  <a:lnTo>
                    <a:pt x="1661" y="1931"/>
                  </a:lnTo>
                  <a:lnTo>
                    <a:pt x="1654" y="1946"/>
                  </a:lnTo>
                  <a:lnTo>
                    <a:pt x="1647" y="1966"/>
                  </a:lnTo>
                  <a:lnTo>
                    <a:pt x="1642" y="1966"/>
                  </a:lnTo>
                  <a:lnTo>
                    <a:pt x="1642" y="1959"/>
                  </a:lnTo>
                  <a:lnTo>
                    <a:pt x="1642" y="1955"/>
                  </a:lnTo>
                  <a:lnTo>
                    <a:pt x="1640" y="1950"/>
                  </a:lnTo>
                  <a:lnTo>
                    <a:pt x="1639" y="1946"/>
                  </a:lnTo>
                  <a:lnTo>
                    <a:pt x="1637" y="1948"/>
                  </a:lnTo>
                  <a:lnTo>
                    <a:pt x="1637" y="1948"/>
                  </a:lnTo>
                  <a:lnTo>
                    <a:pt x="1635" y="1948"/>
                  </a:lnTo>
                  <a:lnTo>
                    <a:pt x="1633" y="1950"/>
                  </a:lnTo>
                  <a:lnTo>
                    <a:pt x="1632" y="1950"/>
                  </a:lnTo>
                  <a:lnTo>
                    <a:pt x="1623" y="1971"/>
                  </a:lnTo>
                  <a:lnTo>
                    <a:pt x="1613" y="1985"/>
                  </a:lnTo>
                  <a:lnTo>
                    <a:pt x="1602" y="1997"/>
                  </a:lnTo>
                  <a:lnTo>
                    <a:pt x="1590" y="2011"/>
                  </a:lnTo>
                  <a:lnTo>
                    <a:pt x="1565" y="2006"/>
                  </a:lnTo>
                  <a:lnTo>
                    <a:pt x="1543" y="2001"/>
                  </a:lnTo>
                  <a:lnTo>
                    <a:pt x="1543" y="2008"/>
                  </a:lnTo>
                  <a:lnTo>
                    <a:pt x="1555" y="2015"/>
                  </a:lnTo>
                  <a:lnTo>
                    <a:pt x="1560" y="2025"/>
                  </a:lnTo>
                  <a:lnTo>
                    <a:pt x="1562" y="2035"/>
                  </a:lnTo>
                  <a:lnTo>
                    <a:pt x="1560" y="2048"/>
                  </a:lnTo>
                  <a:lnTo>
                    <a:pt x="1558" y="2062"/>
                  </a:lnTo>
                  <a:lnTo>
                    <a:pt x="1527" y="2063"/>
                  </a:lnTo>
                  <a:lnTo>
                    <a:pt x="1501" y="2070"/>
                  </a:lnTo>
                  <a:lnTo>
                    <a:pt x="1499" y="2074"/>
                  </a:lnTo>
                  <a:lnTo>
                    <a:pt x="1497" y="2079"/>
                  </a:lnTo>
                  <a:lnTo>
                    <a:pt x="1497" y="2086"/>
                  </a:lnTo>
                  <a:lnTo>
                    <a:pt x="1497" y="2093"/>
                  </a:lnTo>
                  <a:lnTo>
                    <a:pt x="1496" y="2097"/>
                  </a:lnTo>
                  <a:lnTo>
                    <a:pt x="1496" y="2098"/>
                  </a:lnTo>
                  <a:lnTo>
                    <a:pt x="1496" y="2102"/>
                  </a:lnTo>
                  <a:lnTo>
                    <a:pt x="1496" y="2105"/>
                  </a:lnTo>
                  <a:lnTo>
                    <a:pt x="1497" y="2112"/>
                  </a:lnTo>
                  <a:lnTo>
                    <a:pt x="1489" y="2112"/>
                  </a:lnTo>
                  <a:lnTo>
                    <a:pt x="1478" y="2114"/>
                  </a:lnTo>
                  <a:lnTo>
                    <a:pt x="1464" y="2114"/>
                  </a:lnTo>
                  <a:lnTo>
                    <a:pt x="1450" y="2116"/>
                  </a:lnTo>
                  <a:lnTo>
                    <a:pt x="1450" y="2123"/>
                  </a:lnTo>
                  <a:lnTo>
                    <a:pt x="1457" y="2126"/>
                  </a:lnTo>
                  <a:lnTo>
                    <a:pt x="1462" y="2130"/>
                  </a:lnTo>
                  <a:lnTo>
                    <a:pt x="1466" y="2131"/>
                  </a:lnTo>
                  <a:lnTo>
                    <a:pt x="1469" y="2133"/>
                  </a:lnTo>
                  <a:lnTo>
                    <a:pt x="1473" y="2137"/>
                  </a:lnTo>
                  <a:lnTo>
                    <a:pt x="1475" y="2140"/>
                  </a:lnTo>
                  <a:lnTo>
                    <a:pt x="1478" y="2145"/>
                  </a:lnTo>
                  <a:lnTo>
                    <a:pt x="1471" y="2147"/>
                  </a:lnTo>
                  <a:lnTo>
                    <a:pt x="1466" y="2149"/>
                  </a:lnTo>
                  <a:lnTo>
                    <a:pt x="1461" y="2151"/>
                  </a:lnTo>
                  <a:lnTo>
                    <a:pt x="1457" y="2152"/>
                  </a:lnTo>
                  <a:lnTo>
                    <a:pt x="1455" y="2158"/>
                  </a:lnTo>
                  <a:lnTo>
                    <a:pt x="1450" y="2168"/>
                  </a:lnTo>
                  <a:lnTo>
                    <a:pt x="1447" y="2179"/>
                  </a:lnTo>
                  <a:lnTo>
                    <a:pt x="1443" y="2189"/>
                  </a:lnTo>
                  <a:lnTo>
                    <a:pt x="1440" y="2191"/>
                  </a:lnTo>
                  <a:lnTo>
                    <a:pt x="1438" y="2191"/>
                  </a:lnTo>
                  <a:lnTo>
                    <a:pt x="1433" y="2193"/>
                  </a:lnTo>
                  <a:lnTo>
                    <a:pt x="1427" y="2193"/>
                  </a:lnTo>
                  <a:lnTo>
                    <a:pt x="1427" y="2198"/>
                  </a:lnTo>
                  <a:lnTo>
                    <a:pt x="1427" y="2201"/>
                  </a:lnTo>
                  <a:lnTo>
                    <a:pt x="1427" y="2203"/>
                  </a:lnTo>
                  <a:lnTo>
                    <a:pt x="1426" y="2205"/>
                  </a:lnTo>
                  <a:lnTo>
                    <a:pt x="1427" y="2207"/>
                  </a:lnTo>
                  <a:lnTo>
                    <a:pt x="1427" y="2208"/>
                  </a:lnTo>
                  <a:lnTo>
                    <a:pt x="1431" y="2215"/>
                  </a:lnTo>
                  <a:lnTo>
                    <a:pt x="1434" y="2221"/>
                  </a:lnTo>
                  <a:lnTo>
                    <a:pt x="1440" y="2224"/>
                  </a:lnTo>
                  <a:lnTo>
                    <a:pt x="1445" y="2227"/>
                  </a:lnTo>
                  <a:lnTo>
                    <a:pt x="1450" y="2231"/>
                  </a:lnTo>
                  <a:lnTo>
                    <a:pt x="1447" y="2243"/>
                  </a:lnTo>
                  <a:lnTo>
                    <a:pt x="1433" y="2250"/>
                  </a:lnTo>
                  <a:lnTo>
                    <a:pt x="1419" y="2264"/>
                  </a:lnTo>
                  <a:lnTo>
                    <a:pt x="1407" y="2282"/>
                  </a:lnTo>
                  <a:lnTo>
                    <a:pt x="1398" y="2299"/>
                  </a:lnTo>
                  <a:lnTo>
                    <a:pt x="1393" y="2315"/>
                  </a:lnTo>
                  <a:lnTo>
                    <a:pt x="1398" y="2320"/>
                  </a:lnTo>
                  <a:lnTo>
                    <a:pt x="1403" y="2325"/>
                  </a:lnTo>
                  <a:lnTo>
                    <a:pt x="1407" y="2330"/>
                  </a:lnTo>
                  <a:lnTo>
                    <a:pt x="1408" y="2339"/>
                  </a:lnTo>
                  <a:lnTo>
                    <a:pt x="1400" y="2341"/>
                  </a:lnTo>
                  <a:lnTo>
                    <a:pt x="1387" y="2348"/>
                  </a:lnTo>
                  <a:lnTo>
                    <a:pt x="1375" y="2358"/>
                  </a:lnTo>
                  <a:lnTo>
                    <a:pt x="1366" y="2369"/>
                  </a:lnTo>
                  <a:lnTo>
                    <a:pt x="1365" y="2372"/>
                  </a:lnTo>
                  <a:lnTo>
                    <a:pt x="1363" y="2376"/>
                  </a:lnTo>
                  <a:lnTo>
                    <a:pt x="1363" y="2379"/>
                  </a:lnTo>
                  <a:lnTo>
                    <a:pt x="1363" y="2385"/>
                  </a:lnTo>
                  <a:lnTo>
                    <a:pt x="1366" y="2385"/>
                  </a:lnTo>
                  <a:lnTo>
                    <a:pt x="1366" y="2381"/>
                  </a:lnTo>
                  <a:lnTo>
                    <a:pt x="1377" y="2369"/>
                  </a:lnTo>
                  <a:lnTo>
                    <a:pt x="1386" y="2357"/>
                  </a:lnTo>
                  <a:lnTo>
                    <a:pt x="1389" y="2358"/>
                  </a:lnTo>
                  <a:lnTo>
                    <a:pt x="1391" y="2358"/>
                  </a:lnTo>
                  <a:lnTo>
                    <a:pt x="1391" y="2360"/>
                  </a:lnTo>
                  <a:lnTo>
                    <a:pt x="1391" y="2360"/>
                  </a:lnTo>
                  <a:lnTo>
                    <a:pt x="1393" y="2362"/>
                  </a:lnTo>
                  <a:lnTo>
                    <a:pt x="1396" y="2371"/>
                  </a:lnTo>
                  <a:lnTo>
                    <a:pt x="1398" y="2381"/>
                  </a:lnTo>
                  <a:lnTo>
                    <a:pt x="1400" y="2393"/>
                  </a:lnTo>
                  <a:lnTo>
                    <a:pt x="1401" y="2404"/>
                  </a:lnTo>
                  <a:lnTo>
                    <a:pt x="1407" y="2404"/>
                  </a:lnTo>
                  <a:lnTo>
                    <a:pt x="1408" y="2404"/>
                  </a:lnTo>
                  <a:lnTo>
                    <a:pt x="1412" y="2404"/>
                  </a:lnTo>
                  <a:lnTo>
                    <a:pt x="1412" y="2406"/>
                  </a:lnTo>
                  <a:lnTo>
                    <a:pt x="1414" y="2406"/>
                  </a:lnTo>
                  <a:lnTo>
                    <a:pt x="1414" y="2407"/>
                  </a:lnTo>
                  <a:lnTo>
                    <a:pt x="1417" y="2411"/>
                  </a:lnTo>
                  <a:lnTo>
                    <a:pt x="1414" y="2413"/>
                  </a:lnTo>
                  <a:lnTo>
                    <a:pt x="1412" y="2414"/>
                  </a:lnTo>
                  <a:lnTo>
                    <a:pt x="1412" y="2416"/>
                  </a:lnTo>
                  <a:lnTo>
                    <a:pt x="1410" y="2416"/>
                  </a:lnTo>
                  <a:lnTo>
                    <a:pt x="1408" y="2418"/>
                  </a:lnTo>
                  <a:lnTo>
                    <a:pt x="1405" y="2419"/>
                  </a:lnTo>
                  <a:lnTo>
                    <a:pt x="1389" y="2423"/>
                  </a:lnTo>
                  <a:lnTo>
                    <a:pt x="1373" y="2419"/>
                  </a:lnTo>
                  <a:lnTo>
                    <a:pt x="1358" y="2411"/>
                  </a:lnTo>
                  <a:lnTo>
                    <a:pt x="1342" y="2399"/>
                  </a:lnTo>
                  <a:lnTo>
                    <a:pt x="1328" y="2385"/>
                  </a:lnTo>
                  <a:lnTo>
                    <a:pt x="1318" y="2371"/>
                  </a:lnTo>
                  <a:lnTo>
                    <a:pt x="1312" y="2357"/>
                  </a:lnTo>
                  <a:lnTo>
                    <a:pt x="1316" y="2357"/>
                  </a:lnTo>
                  <a:lnTo>
                    <a:pt x="1328" y="2369"/>
                  </a:lnTo>
                  <a:lnTo>
                    <a:pt x="1340" y="2379"/>
                  </a:lnTo>
                  <a:lnTo>
                    <a:pt x="1354" y="2388"/>
                  </a:lnTo>
                  <a:lnTo>
                    <a:pt x="1354" y="2381"/>
                  </a:lnTo>
                  <a:lnTo>
                    <a:pt x="1335" y="2371"/>
                  </a:lnTo>
                  <a:lnTo>
                    <a:pt x="1319" y="2357"/>
                  </a:lnTo>
                  <a:lnTo>
                    <a:pt x="1309" y="2337"/>
                  </a:lnTo>
                  <a:lnTo>
                    <a:pt x="1302" y="2315"/>
                  </a:lnTo>
                  <a:lnTo>
                    <a:pt x="1298" y="2292"/>
                  </a:lnTo>
                  <a:lnTo>
                    <a:pt x="1300" y="2266"/>
                  </a:lnTo>
                  <a:lnTo>
                    <a:pt x="1302" y="2241"/>
                  </a:lnTo>
                  <a:lnTo>
                    <a:pt x="1307" y="2219"/>
                  </a:lnTo>
                  <a:lnTo>
                    <a:pt x="1314" y="2198"/>
                  </a:lnTo>
                  <a:lnTo>
                    <a:pt x="1321" y="2180"/>
                  </a:lnTo>
                  <a:lnTo>
                    <a:pt x="1331" y="2180"/>
                  </a:lnTo>
                  <a:lnTo>
                    <a:pt x="1340" y="2145"/>
                  </a:lnTo>
                  <a:lnTo>
                    <a:pt x="1335" y="2145"/>
                  </a:lnTo>
                  <a:lnTo>
                    <a:pt x="1335" y="2142"/>
                  </a:lnTo>
                  <a:lnTo>
                    <a:pt x="1331" y="2145"/>
                  </a:lnTo>
                  <a:lnTo>
                    <a:pt x="1328" y="2149"/>
                  </a:lnTo>
                  <a:lnTo>
                    <a:pt x="1326" y="2152"/>
                  </a:lnTo>
                  <a:lnTo>
                    <a:pt x="1323" y="2156"/>
                  </a:lnTo>
                  <a:lnTo>
                    <a:pt x="1316" y="2158"/>
                  </a:lnTo>
                  <a:lnTo>
                    <a:pt x="1316" y="2154"/>
                  </a:lnTo>
                  <a:lnTo>
                    <a:pt x="1328" y="2081"/>
                  </a:lnTo>
                  <a:lnTo>
                    <a:pt x="1326" y="2074"/>
                  </a:lnTo>
                  <a:lnTo>
                    <a:pt x="1323" y="2062"/>
                  </a:lnTo>
                  <a:lnTo>
                    <a:pt x="1325" y="2051"/>
                  </a:lnTo>
                  <a:lnTo>
                    <a:pt x="1337" y="2009"/>
                  </a:lnTo>
                  <a:lnTo>
                    <a:pt x="1347" y="1966"/>
                  </a:lnTo>
                  <a:lnTo>
                    <a:pt x="1356" y="1919"/>
                  </a:lnTo>
                  <a:lnTo>
                    <a:pt x="1366" y="1873"/>
                  </a:lnTo>
                  <a:lnTo>
                    <a:pt x="1372" y="1843"/>
                  </a:lnTo>
                  <a:lnTo>
                    <a:pt x="1373" y="1812"/>
                  </a:lnTo>
                  <a:lnTo>
                    <a:pt x="1375" y="1782"/>
                  </a:lnTo>
                  <a:lnTo>
                    <a:pt x="1379" y="1754"/>
                  </a:lnTo>
                  <a:lnTo>
                    <a:pt x="1344" y="1741"/>
                  </a:lnTo>
                  <a:lnTo>
                    <a:pt x="1314" y="1721"/>
                  </a:lnTo>
                  <a:lnTo>
                    <a:pt x="1290" y="1695"/>
                  </a:lnTo>
                  <a:lnTo>
                    <a:pt x="1270" y="1667"/>
                  </a:lnTo>
                  <a:lnTo>
                    <a:pt x="1263" y="1651"/>
                  </a:lnTo>
                  <a:lnTo>
                    <a:pt x="1258" y="1636"/>
                  </a:lnTo>
                  <a:lnTo>
                    <a:pt x="1253" y="1618"/>
                  </a:lnTo>
                  <a:lnTo>
                    <a:pt x="1246" y="1604"/>
                  </a:lnTo>
                  <a:lnTo>
                    <a:pt x="1235" y="1594"/>
                  </a:lnTo>
                  <a:lnTo>
                    <a:pt x="1232" y="1590"/>
                  </a:lnTo>
                  <a:lnTo>
                    <a:pt x="1227" y="1590"/>
                  </a:lnTo>
                  <a:lnTo>
                    <a:pt x="1223" y="1589"/>
                  </a:lnTo>
                  <a:lnTo>
                    <a:pt x="1220" y="1585"/>
                  </a:lnTo>
                  <a:lnTo>
                    <a:pt x="1216" y="1582"/>
                  </a:lnTo>
                  <a:lnTo>
                    <a:pt x="1220" y="1575"/>
                  </a:lnTo>
                  <a:lnTo>
                    <a:pt x="1220" y="1569"/>
                  </a:lnTo>
                  <a:lnTo>
                    <a:pt x="1220" y="1562"/>
                  </a:lnTo>
                  <a:lnTo>
                    <a:pt x="1220" y="1555"/>
                  </a:lnTo>
                  <a:lnTo>
                    <a:pt x="1229" y="1550"/>
                  </a:lnTo>
                  <a:lnTo>
                    <a:pt x="1235" y="1545"/>
                  </a:lnTo>
                  <a:lnTo>
                    <a:pt x="1244" y="1540"/>
                  </a:lnTo>
                  <a:lnTo>
                    <a:pt x="1244" y="1536"/>
                  </a:lnTo>
                  <a:lnTo>
                    <a:pt x="1235" y="1536"/>
                  </a:lnTo>
                  <a:lnTo>
                    <a:pt x="1230" y="1535"/>
                  </a:lnTo>
                  <a:lnTo>
                    <a:pt x="1225" y="1535"/>
                  </a:lnTo>
                  <a:lnTo>
                    <a:pt x="1220" y="1533"/>
                  </a:lnTo>
                  <a:lnTo>
                    <a:pt x="1227" y="1517"/>
                  </a:lnTo>
                  <a:lnTo>
                    <a:pt x="1232" y="1501"/>
                  </a:lnTo>
                  <a:lnTo>
                    <a:pt x="1239" y="1486"/>
                  </a:lnTo>
                  <a:lnTo>
                    <a:pt x="1251" y="1473"/>
                  </a:lnTo>
                  <a:lnTo>
                    <a:pt x="1265" y="1461"/>
                  </a:lnTo>
                  <a:lnTo>
                    <a:pt x="1277" y="1447"/>
                  </a:lnTo>
                  <a:lnTo>
                    <a:pt x="1276" y="1437"/>
                  </a:lnTo>
                  <a:lnTo>
                    <a:pt x="1276" y="1423"/>
                  </a:lnTo>
                  <a:lnTo>
                    <a:pt x="1274" y="1409"/>
                  </a:lnTo>
                  <a:lnTo>
                    <a:pt x="1269" y="1400"/>
                  </a:lnTo>
                  <a:lnTo>
                    <a:pt x="1262" y="1390"/>
                  </a:lnTo>
                  <a:lnTo>
                    <a:pt x="1255" y="1379"/>
                  </a:lnTo>
                  <a:lnTo>
                    <a:pt x="1248" y="1379"/>
                  </a:lnTo>
                  <a:lnTo>
                    <a:pt x="1246" y="1381"/>
                  </a:lnTo>
                  <a:lnTo>
                    <a:pt x="1244" y="1383"/>
                  </a:lnTo>
                  <a:lnTo>
                    <a:pt x="1242" y="1384"/>
                  </a:lnTo>
                  <a:lnTo>
                    <a:pt x="1239" y="1386"/>
                  </a:lnTo>
                  <a:lnTo>
                    <a:pt x="1241" y="1390"/>
                  </a:lnTo>
                  <a:lnTo>
                    <a:pt x="1241" y="1393"/>
                  </a:lnTo>
                  <a:lnTo>
                    <a:pt x="1241" y="1393"/>
                  </a:lnTo>
                  <a:lnTo>
                    <a:pt x="1241" y="1395"/>
                  </a:lnTo>
                  <a:lnTo>
                    <a:pt x="1241" y="1395"/>
                  </a:lnTo>
                  <a:lnTo>
                    <a:pt x="1239" y="1398"/>
                  </a:lnTo>
                  <a:lnTo>
                    <a:pt x="1237" y="1398"/>
                  </a:lnTo>
                  <a:lnTo>
                    <a:pt x="1235" y="1400"/>
                  </a:lnTo>
                  <a:lnTo>
                    <a:pt x="1234" y="1400"/>
                  </a:lnTo>
                  <a:lnTo>
                    <a:pt x="1232" y="1400"/>
                  </a:lnTo>
                  <a:lnTo>
                    <a:pt x="1229" y="1402"/>
                  </a:lnTo>
                  <a:lnTo>
                    <a:pt x="1220" y="1395"/>
                  </a:lnTo>
                  <a:lnTo>
                    <a:pt x="1204" y="1386"/>
                  </a:lnTo>
                  <a:lnTo>
                    <a:pt x="1188" y="1377"/>
                  </a:lnTo>
                  <a:lnTo>
                    <a:pt x="1173" y="1370"/>
                  </a:lnTo>
                  <a:lnTo>
                    <a:pt x="1162" y="1367"/>
                  </a:lnTo>
                  <a:lnTo>
                    <a:pt x="1153" y="1346"/>
                  </a:lnTo>
                  <a:lnTo>
                    <a:pt x="1145" y="1334"/>
                  </a:lnTo>
                  <a:lnTo>
                    <a:pt x="1136" y="1325"/>
                  </a:lnTo>
                  <a:lnTo>
                    <a:pt x="1127" y="1322"/>
                  </a:lnTo>
                  <a:lnTo>
                    <a:pt x="1113" y="1318"/>
                  </a:lnTo>
                  <a:lnTo>
                    <a:pt x="1098" y="1313"/>
                  </a:lnTo>
                  <a:lnTo>
                    <a:pt x="1078" y="1306"/>
                  </a:lnTo>
                  <a:lnTo>
                    <a:pt x="1066" y="1297"/>
                  </a:lnTo>
                  <a:lnTo>
                    <a:pt x="1056" y="1288"/>
                  </a:lnTo>
                  <a:lnTo>
                    <a:pt x="1040" y="1281"/>
                  </a:lnTo>
                  <a:lnTo>
                    <a:pt x="1030" y="1281"/>
                  </a:lnTo>
                  <a:lnTo>
                    <a:pt x="1023" y="1285"/>
                  </a:lnTo>
                  <a:lnTo>
                    <a:pt x="1017" y="1288"/>
                  </a:lnTo>
                  <a:lnTo>
                    <a:pt x="1010" y="1292"/>
                  </a:lnTo>
                  <a:lnTo>
                    <a:pt x="1002" y="1290"/>
                  </a:lnTo>
                  <a:lnTo>
                    <a:pt x="998" y="1288"/>
                  </a:lnTo>
                  <a:lnTo>
                    <a:pt x="995" y="1285"/>
                  </a:lnTo>
                  <a:lnTo>
                    <a:pt x="991" y="1281"/>
                  </a:lnTo>
                  <a:lnTo>
                    <a:pt x="986" y="1276"/>
                  </a:lnTo>
                  <a:lnTo>
                    <a:pt x="982" y="1273"/>
                  </a:lnTo>
                  <a:lnTo>
                    <a:pt x="979" y="1271"/>
                  </a:lnTo>
                  <a:lnTo>
                    <a:pt x="956" y="1267"/>
                  </a:lnTo>
                  <a:lnTo>
                    <a:pt x="953" y="1264"/>
                  </a:lnTo>
                  <a:lnTo>
                    <a:pt x="949" y="1261"/>
                  </a:lnTo>
                  <a:lnTo>
                    <a:pt x="946" y="1257"/>
                  </a:lnTo>
                  <a:lnTo>
                    <a:pt x="942" y="1254"/>
                  </a:lnTo>
                  <a:lnTo>
                    <a:pt x="941" y="1252"/>
                  </a:lnTo>
                  <a:lnTo>
                    <a:pt x="921" y="1255"/>
                  </a:lnTo>
                  <a:lnTo>
                    <a:pt x="918" y="1254"/>
                  </a:lnTo>
                  <a:lnTo>
                    <a:pt x="913" y="1247"/>
                  </a:lnTo>
                  <a:lnTo>
                    <a:pt x="904" y="1240"/>
                  </a:lnTo>
                  <a:lnTo>
                    <a:pt x="897" y="1231"/>
                  </a:lnTo>
                  <a:lnTo>
                    <a:pt x="890" y="1224"/>
                  </a:lnTo>
                  <a:lnTo>
                    <a:pt x="886" y="1220"/>
                  </a:lnTo>
                  <a:lnTo>
                    <a:pt x="893" y="1198"/>
                  </a:lnTo>
                  <a:lnTo>
                    <a:pt x="874" y="1177"/>
                  </a:lnTo>
                  <a:lnTo>
                    <a:pt x="857" y="1154"/>
                  </a:lnTo>
                  <a:lnTo>
                    <a:pt x="839" y="1130"/>
                  </a:lnTo>
                  <a:lnTo>
                    <a:pt x="822" y="1105"/>
                  </a:lnTo>
                  <a:lnTo>
                    <a:pt x="818" y="1103"/>
                  </a:lnTo>
                  <a:lnTo>
                    <a:pt x="813" y="1102"/>
                  </a:lnTo>
                  <a:lnTo>
                    <a:pt x="810" y="1102"/>
                  </a:lnTo>
                  <a:lnTo>
                    <a:pt x="804" y="1100"/>
                  </a:lnTo>
                  <a:lnTo>
                    <a:pt x="803" y="1098"/>
                  </a:lnTo>
                  <a:lnTo>
                    <a:pt x="796" y="1089"/>
                  </a:lnTo>
                  <a:lnTo>
                    <a:pt x="792" y="1079"/>
                  </a:lnTo>
                  <a:lnTo>
                    <a:pt x="789" y="1069"/>
                  </a:lnTo>
                  <a:lnTo>
                    <a:pt x="783" y="1058"/>
                  </a:lnTo>
                  <a:lnTo>
                    <a:pt x="775" y="1053"/>
                  </a:lnTo>
                  <a:lnTo>
                    <a:pt x="771" y="1049"/>
                  </a:lnTo>
                  <a:lnTo>
                    <a:pt x="768" y="1046"/>
                  </a:lnTo>
                  <a:lnTo>
                    <a:pt x="764" y="1044"/>
                  </a:lnTo>
                  <a:lnTo>
                    <a:pt x="764" y="1063"/>
                  </a:lnTo>
                  <a:lnTo>
                    <a:pt x="769" y="1070"/>
                  </a:lnTo>
                  <a:lnTo>
                    <a:pt x="780" y="1082"/>
                  </a:lnTo>
                  <a:lnTo>
                    <a:pt x="790" y="1096"/>
                  </a:lnTo>
                  <a:lnTo>
                    <a:pt x="803" y="1114"/>
                  </a:lnTo>
                  <a:lnTo>
                    <a:pt x="813" y="1131"/>
                  </a:lnTo>
                  <a:lnTo>
                    <a:pt x="824" y="1149"/>
                  </a:lnTo>
                  <a:lnTo>
                    <a:pt x="832" y="1165"/>
                  </a:lnTo>
                  <a:lnTo>
                    <a:pt x="836" y="1175"/>
                  </a:lnTo>
                  <a:lnTo>
                    <a:pt x="836" y="1182"/>
                  </a:lnTo>
                  <a:lnTo>
                    <a:pt x="834" y="1185"/>
                  </a:lnTo>
                  <a:lnTo>
                    <a:pt x="832" y="1187"/>
                  </a:lnTo>
                  <a:lnTo>
                    <a:pt x="832" y="1189"/>
                  </a:lnTo>
                  <a:lnTo>
                    <a:pt x="829" y="1191"/>
                  </a:lnTo>
                  <a:lnTo>
                    <a:pt x="829" y="1184"/>
                  </a:lnTo>
                  <a:lnTo>
                    <a:pt x="827" y="1178"/>
                  </a:lnTo>
                  <a:lnTo>
                    <a:pt x="827" y="1175"/>
                  </a:lnTo>
                  <a:lnTo>
                    <a:pt x="825" y="1171"/>
                  </a:lnTo>
                  <a:lnTo>
                    <a:pt x="822" y="1171"/>
                  </a:lnTo>
                  <a:lnTo>
                    <a:pt x="820" y="1171"/>
                  </a:lnTo>
                  <a:lnTo>
                    <a:pt x="818" y="1171"/>
                  </a:lnTo>
                  <a:lnTo>
                    <a:pt x="817" y="1171"/>
                  </a:lnTo>
                  <a:lnTo>
                    <a:pt x="815" y="1171"/>
                  </a:lnTo>
                  <a:lnTo>
                    <a:pt x="810" y="1171"/>
                  </a:lnTo>
                  <a:lnTo>
                    <a:pt x="806" y="1159"/>
                  </a:lnTo>
                  <a:lnTo>
                    <a:pt x="803" y="1147"/>
                  </a:lnTo>
                  <a:lnTo>
                    <a:pt x="797" y="1137"/>
                  </a:lnTo>
                  <a:lnTo>
                    <a:pt x="789" y="1128"/>
                  </a:lnTo>
                  <a:lnTo>
                    <a:pt x="778" y="1121"/>
                  </a:lnTo>
                  <a:lnTo>
                    <a:pt x="768" y="1114"/>
                  </a:lnTo>
                  <a:lnTo>
                    <a:pt x="759" y="1102"/>
                  </a:lnTo>
                  <a:lnTo>
                    <a:pt x="762" y="1100"/>
                  </a:lnTo>
                  <a:lnTo>
                    <a:pt x="764" y="1100"/>
                  </a:lnTo>
                  <a:lnTo>
                    <a:pt x="764" y="1100"/>
                  </a:lnTo>
                  <a:lnTo>
                    <a:pt x="766" y="1100"/>
                  </a:lnTo>
                  <a:lnTo>
                    <a:pt x="766" y="1098"/>
                  </a:lnTo>
                  <a:lnTo>
                    <a:pt x="766" y="1096"/>
                  </a:lnTo>
                  <a:lnTo>
                    <a:pt x="768" y="1095"/>
                  </a:lnTo>
                  <a:lnTo>
                    <a:pt x="755" y="1086"/>
                  </a:lnTo>
                  <a:lnTo>
                    <a:pt x="749" y="1075"/>
                  </a:lnTo>
                  <a:lnTo>
                    <a:pt x="743" y="1063"/>
                  </a:lnTo>
                  <a:lnTo>
                    <a:pt x="740" y="1049"/>
                  </a:lnTo>
                  <a:lnTo>
                    <a:pt x="733" y="1037"/>
                  </a:lnTo>
                  <a:lnTo>
                    <a:pt x="724" y="1027"/>
                  </a:lnTo>
                  <a:lnTo>
                    <a:pt x="714" y="1021"/>
                  </a:lnTo>
                  <a:lnTo>
                    <a:pt x="701" y="1016"/>
                  </a:lnTo>
                  <a:lnTo>
                    <a:pt x="691" y="1009"/>
                  </a:lnTo>
                  <a:lnTo>
                    <a:pt x="684" y="1000"/>
                  </a:lnTo>
                  <a:lnTo>
                    <a:pt x="680" y="990"/>
                  </a:lnTo>
                  <a:lnTo>
                    <a:pt x="675" y="979"/>
                  </a:lnTo>
                  <a:lnTo>
                    <a:pt x="663" y="962"/>
                  </a:lnTo>
                  <a:lnTo>
                    <a:pt x="653" y="950"/>
                  </a:lnTo>
                  <a:lnTo>
                    <a:pt x="642" y="939"/>
                  </a:lnTo>
                  <a:lnTo>
                    <a:pt x="635" y="927"/>
                  </a:lnTo>
                  <a:lnTo>
                    <a:pt x="630" y="911"/>
                  </a:lnTo>
                  <a:lnTo>
                    <a:pt x="626" y="890"/>
                  </a:lnTo>
                  <a:lnTo>
                    <a:pt x="625" y="861"/>
                  </a:lnTo>
                  <a:lnTo>
                    <a:pt x="625" y="854"/>
                  </a:lnTo>
                  <a:lnTo>
                    <a:pt x="626" y="840"/>
                  </a:lnTo>
                  <a:lnTo>
                    <a:pt x="626" y="821"/>
                  </a:lnTo>
                  <a:lnTo>
                    <a:pt x="626" y="798"/>
                  </a:lnTo>
                  <a:lnTo>
                    <a:pt x="626" y="777"/>
                  </a:lnTo>
                  <a:lnTo>
                    <a:pt x="628" y="760"/>
                  </a:lnTo>
                  <a:lnTo>
                    <a:pt x="630" y="749"/>
                  </a:lnTo>
                  <a:lnTo>
                    <a:pt x="635" y="747"/>
                  </a:lnTo>
                  <a:lnTo>
                    <a:pt x="639" y="747"/>
                  </a:lnTo>
                  <a:lnTo>
                    <a:pt x="642" y="747"/>
                  </a:lnTo>
                  <a:lnTo>
                    <a:pt x="646" y="747"/>
                  </a:lnTo>
                  <a:lnTo>
                    <a:pt x="649" y="749"/>
                  </a:lnTo>
                  <a:lnTo>
                    <a:pt x="651" y="753"/>
                  </a:lnTo>
                  <a:lnTo>
                    <a:pt x="654" y="756"/>
                  </a:lnTo>
                  <a:lnTo>
                    <a:pt x="656" y="760"/>
                  </a:lnTo>
                  <a:lnTo>
                    <a:pt x="656" y="740"/>
                  </a:lnTo>
                  <a:lnTo>
                    <a:pt x="644" y="726"/>
                  </a:lnTo>
                  <a:lnTo>
                    <a:pt x="630" y="712"/>
                  </a:lnTo>
                  <a:lnTo>
                    <a:pt x="614" y="702"/>
                  </a:lnTo>
                  <a:lnTo>
                    <a:pt x="614" y="711"/>
                  </a:lnTo>
                  <a:lnTo>
                    <a:pt x="621" y="716"/>
                  </a:lnTo>
                  <a:lnTo>
                    <a:pt x="628" y="721"/>
                  </a:lnTo>
                  <a:lnTo>
                    <a:pt x="635" y="726"/>
                  </a:lnTo>
                  <a:lnTo>
                    <a:pt x="640" y="733"/>
                  </a:lnTo>
                  <a:lnTo>
                    <a:pt x="640" y="737"/>
                  </a:lnTo>
                  <a:lnTo>
                    <a:pt x="639" y="737"/>
                  </a:lnTo>
                  <a:lnTo>
                    <a:pt x="639" y="739"/>
                  </a:lnTo>
                  <a:lnTo>
                    <a:pt x="639" y="739"/>
                  </a:lnTo>
                  <a:lnTo>
                    <a:pt x="637" y="740"/>
                  </a:lnTo>
                  <a:lnTo>
                    <a:pt x="633" y="742"/>
                  </a:lnTo>
                  <a:lnTo>
                    <a:pt x="632" y="744"/>
                  </a:lnTo>
                  <a:lnTo>
                    <a:pt x="626" y="744"/>
                  </a:lnTo>
                  <a:lnTo>
                    <a:pt x="621" y="744"/>
                  </a:lnTo>
                  <a:lnTo>
                    <a:pt x="619" y="744"/>
                  </a:lnTo>
                  <a:lnTo>
                    <a:pt x="619" y="742"/>
                  </a:lnTo>
                  <a:lnTo>
                    <a:pt x="618" y="742"/>
                  </a:lnTo>
                  <a:lnTo>
                    <a:pt x="618" y="742"/>
                  </a:lnTo>
                  <a:lnTo>
                    <a:pt x="614" y="740"/>
                  </a:lnTo>
                  <a:lnTo>
                    <a:pt x="602" y="725"/>
                  </a:lnTo>
                  <a:lnTo>
                    <a:pt x="591" y="709"/>
                  </a:lnTo>
                  <a:lnTo>
                    <a:pt x="583" y="691"/>
                  </a:lnTo>
                  <a:lnTo>
                    <a:pt x="591" y="691"/>
                  </a:lnTo>
                  <a:lnTo>
                    <a:pt x="595" y="693"/>
                  </a:lnTo>
                  <a:lnTo>
                    <a:pt x="598" y="693"/>
                  </a:lnTo>
                  <a:lnTo>
                    <a:pt x="602" y="693"/>
                  </a:lnTo>
                  <a:lnTo>
                    <a:pt x="605" y="691"/>
                  </a:lnTo>
                  <a:lnTo>
                    <a:pt x="591" y="686"/>
                  </a:lnTo>
                  <a:lnTo>
                    <a:pt x="583" y="678"/>
                  </a:lnTo>
                  <a:lnTo>
                    <a:pt x="576" y="667"/>
                  </a:lnTo>
                  <a:lnTo>
                    <a:pt x="570" y="655"/>
                  </a:lnTo>
                  <a:lnTo>
                    <a:pt x="567" y="643"/>
                  </a:lnTo>
                  <a:lnTo>
                    <a:pt x="562" y="632"/>
                  </a:lnTo>
                  <a:lnTo>
                    <a:pt x="555" y="623"/>
                  </a:lnTo>
                  <a:lnTo>
                    <a:pt x="544" y="618"/>
                  </a:lnTo>
                  <a:lnTo>
                    <a:pt x="548" y="595"/>
                  </a:lnTo>
                  <a:lnTo>
                    <a:pt x="536" y="582"/>
                  </a:lnTo>
                  <a:lnTo>
                    <a:pt x="525" y="566"/>
                  </a:lnTo>
                  <a:lnTo>
                    <a:pt x="516" y="550"/>
                  </a:lnTo>
                  <a:lnTo>
                    <a:pt x="504" y="534"/>
                  </a:lnTo>
                  <a:lnTo>
                    <a:pt x="490" y="522"/>
                  </a:lnTo>
                  <a:lnTo>
                    <a:pt x="471" y="513"/>
                  </a:lnTo>
                  <a:lnTo>
                    <a:pt x="448" y="508"/>
                  </a:lnTo>
                  <a:lnTo>
                    <a:pt x="429" y="499"/>
                  </a:lnTo>
                  <a:lnTo>
                    <a:pt x="415" y="487"/>
                  </a:lnTo>
                  <a:lnTo>
                    <a:pt x="399" y="473"/>
                  </a:lnTo>
                  <a:lnTo>
                    <a:pt x="384" y="465"/>
                  </a:lnTo>
                  <a:lnTo>
                    <a:pt x="352" y="465"/>
                  </a:lnTo>
                  <a:lnTo>
                    <a:pt x="342" y="459"/>
                  </a:lnTo>
                  <a:lnTo>
                    <a:pt x="333" y="452"/>
                  </a:lnTo>
                  <a:lnTo>
                    <a:pt x="323" y="447"/>
                  </a:lnTo>
                  <a:lnTo>
                    <a:pt x="307" y="445"/>
                  </a:lnTo>
                  <a:lnTo>
                    <a:pt x="307" y="468"/>
                  </a:lnTo>
                  <a:lnTo>
                    <a:pt x="289" y="477"/>
                  </a:lnTo>
                  <a:lnTo>
                    <a:pt x="274" y="486"/>
                  </a:lnTo>
                  <a:lnTo>
                    <a:pt x="253" y="491"/>
                  </a:lnTo>
                  <a:lnTo>
                    <a:pt x="258" y="475"/>
                  </a:lnTo>
                  <a:lnTo>
                    <a:pt x="265" y="459"/>
                  </a:lnTo>
                  <a:lnTo>
                    <a:pt x="275" y="445"/>
                  </a:lnTo>
                  <a:lnTo>
                    <a:pt x="284" y="430"/>
                  </a:lnTo>
                  <a:lnTo>
                    <a:pt x="275" y="430"/>
                  </a:lnTo>
                  <a:lnTo>
                    <a:pt x="275" y="433"/>
                  </a:lnTo>
                  <a:lnTo>
                    <a:pt x="262" y="444"/>
                  </a:lnTo>
                  <a:lnTo>
                    <a:pt x="251" y="458"/>
                  </a:lnTo>
                  <a:lnTo>
                    <a:pt x="244" y="473"/>
                  </a:lnTo>
                  <a:lnTo>
                    <a:pt x="239" y="489"/>
                  </a:lnTo>
                  <a:lnTo>
                    <a:pt x="232" y="506"/>
                  </a:lnTo>
                  <a:lnTo>
                    <a:pt x="221" y="522"/>
                  </a:lnTo>
                  <a:lnTo>
                    <a:pt x="214" y="529"/>
                  </a:lnTo>
                  <a:lnTo>
                    <a:pt x="200" y="540"/>
                  </a:lnTo>
                  <a:lnTo>
                    <a:pt x="183" y="550"/>
                  </a:lnTo>
                  <a:lnTo>
                    <a:pt x="162" y="562"/>
                  </a:lnTo>
                  <a:lnTo>
                    <a:pt x="141" y="576"/>
                  </a:lnTo>
                  <a:lnTo>
                    <a:pt x="120" y="589"/>
                  </a:lnTo>
                  <a:lnTo>
                    <a:pt x="99" y="599"/>
                  </a:lnTo>
                  <a:lnTo>
                    <a:pt x="83" y="606"/>
                  </a:lnTo>
                  <a:lnTo>
                    <a:pt x="73" y="609"/>
                  </a:lnTo>
                  <a:lnTo>
                    <a:pt x="73" y="606"/>
                  </a:lnTo>
                  <a:lnTo>
                    <a:pt x="77" y="606"/>
                  </a:lnTo>
                  <a:lnTo>
                    <a:pt x="89" y="594"/>
                  </a:lnTo>
                  <a:lnTo>
                    <a:pt x="104" y="583"/>
                  </a:lnTo>
                  <a:lnTo>
                    <a:pt x="122" y="573"/>
                  </a:lnTo>
                  <a:lnTo>
                    <a:pt x="139" y="562"/>
                  </a:lnTo>
                  <a:lnTo>
                    <a:pt x="155" y="550"/>
                  </a:lnTo>
                  <a:lnTo>
                    <a:pt x="167" y="536"/>
                  </a:lnTo>
                  <a:lnTo>
                    <a:pt x="176" y="520"/>
                  </a:lnTo>
                  <a:lnTo>
                    <a:pt x="179" y="499"/>
                  </a:lnTo>
                  <a:lnTo>
                    <a:pt x="166" y="503"/>
                  </a:lnTo>
                  <a:lnTo>
                    <a:pt x="157" y="506"/>
                  </a:lnTo>
                  <a:lnTo>
                    <a:pt x="145" y="510"/>
                  </a:lnTo>
                  <a:lnTo>
                    <a:pt x="145" y="506"/>
                  </a:lnTo>
                  <a:lnTo>
                    <a:pt x="145" y="503"/>
                  </a:lnTo>
                  <a:lnTo>
                    <a:pt x="145" y="503"/>
                  </a:lnTo>
                  <a:lnTo>
                    <a:pt x="143" y="501"/>
                  </a:lnTo>
                  <a:lnTo>
                    <a:pt x="143" y="501"/>
                  </a:lnTo>
                  <a:lnTo>
                    <a:pt x="141" y="501"/>
                  </a:lnTo>
                  <a:lnTo>
                    <a:pt x="138" y="499"/>
                  </a:lnTo>
                  <a:lnTo>
                    <a:pt x="136" y="501"/>
                  </a:lnTo>
                  <a:lnTo>
                    <a:pt x="134" y="503"/>
                  </a:lnTo>
                  <a:lnTo>
                    <a:pt x="132" y="505"/>
                  </a:lnTo>
                  <a:lnTo>
                    <a:pt x="131" y="505"/>
                  </a:lnTo>
                  <a:lnTo>
                    <a:pt x="127" y="506"/>
                  </a:lnTo>
                  <a:lnTo>
                    <a:pt x="122" y="506"/>
                  </a:lnTo>
                  <a:lnTo>
                    <a:pt x="120" y="496"/>
                  </a:lnTo>
                  <a:lnTo>
                    <a:pt x="115" y="482"/>
                  </a:lnTo>
                  <a:lnTo>
                    <a:pt x="111" y="472"/>
                  </a:lnTo>
                  <a:lnTo>
                    <a:pt x="108" y="475"/>
                  </a:lnTo>
                  <a:lnTo>
                    <a:pt x="106" y="477"/>
                  </a:lnTo>
                  <a:lnTo>
                    <a:pt x="104" y="477"/>
                  </a:lnTo>
                  <a:lnTo>
                    <a:pt x="101" y="477"/>
                  </a:lnTo>
                  <a:lnTo>
                    <a:pt x="99" y="475"/>
                  </a:lnTo>
                  <a:lnTo>
                    <a:pt x="82" y="463"/>
                  </a:lnTo>
                  <a:lnTo>
                    <a:pt x="68" y="445"/>
                  </a:lnTo>
                  <a:lnTo>
                    <a:pt x="57" y="426"/>
                  </a:lnTo>
                  <a:lnTo>
                    <a:pt x="63" y="416"/>
                  </a:lnTo>
                  <a:lnTo>
                    <a:pt x="68" y="403"/>
                  </a:lnTo>
                  <a:lnTo>
                    <a:pt x="73" y="393"/>
                  </a:lnTo>
                  <a:lnTo>
                    <a:pt x="80" y="384"/>
                  </a:lnTo>
                  <a:lnTo>
                    <a:pt x="92" y="377"/>
                  </a:lnTo>
                  <a:lnTo>
                    <a:pt x="103" y="374"/>
                  </a:lnTo>
                  <a:lnTo>
                    <a:pt x="113" y="369"/>
                  </a:lnTo>
                  <a:lnTo>
                    <a:pt x="120" y="362"/>
                  </a:lnTo>
                  <a:lnTo>
                    <a:pt x="125" y="351"/>
                  </a:lnTo>
                  <a:lnTo>
                    <a:pt x="125" y="334"/>
                  </a:lnTo>
                  <a:lnTo>
                    <a:pt x="127" y="332"/>
                  </a:lnTo>
                  <a:lnTo>
                    <a:pt x="129" y="332"/>
                  </a:lnTo>
                  <a:lnTo>
                    <a:pt x="129" y="330"/>
                  </a:lnTo>
                  <a:lnTo>
                    <a:pt x="129" y="328"/>
                  </a:lnTo>
                  <a:lnTo>
                    <a:pt x="131" y="327"/>
                  </a:lnTo>
                  <a:lnTo>
                    <a:pt x="115" y="327"/>
                  </a:lnTo>
                  <a:lnTo>
                    <a:pt x="111" y="330"/>
                  </a:lnTo>
                  <a:lnTo>
                    <a:pt x="110" y="332"/>
                  </a:lnTo>
                  <a:lnTo>
                    <a:pt x="108" y="334"/>
                  </a:lnTo>
                  <a:lnTo>
                    <a:pt x="104" y="335"/>
                  </a:lnTo>
                  <a:lnTo>
                    <a:pt x="101" y="337"/>
                  </a:lnTo>
                  <a:lnTo>
                    <a:pt x="96" y="337"/>
                  </a:lnTo>
                  <a:lnTo>
                    <a:pt x="85" y="334"/>
                  </a:lnTo>
                  <a:lnTo>
                    <a:pt x="70" y="328"/>
                  </a:lnTo>
                  <a:lnTo>
                    <a:pt x="52" y="325"/>
                  </a:lnTo>
                  <a:lnTo>
                    <a:pt x="38" y="318"/>
                  </a:lnTo>
                  <a:lnTo>
                    <a:pt x="35" y="292"/>
                  </a:lnTo>
                  <a:lnTo>
                    <a:pt x="42" y="292"/>
                  </a:lnTo>
                  <a:lnTo>
                    <a:pt x="45" y="290"/>
                  </a:lnTo>
                  <a:lnTo>
                    <a:pt x="50" y="288"/>
                  </a:lnTo>
                  <a:lnTo>
                    <a:pt x="54" y="287"/>
                  </a:lnTo>
                  <a:lnTo>
                    <a:pt x="57" y="287"/>
                  </a:lnTo>
                  <a:lnTo>
                    <a:pt x="61" y="283"/>
                  </a:lnTo>
                  <a:lnTo>
                    <a:pt x="64" y="280"/>
                  </a:lnTo>
                  <a:lnTo>
                    <a:pt x="63" y="278"/>
                  </a:lnTo>
                  <a:lnTo>
                    <a:pt x="63" y="278"/>
                  </a:lnTo>
                  <a:lnTo>
                    <a:pt x="63" y="276"/>
                  </a:lnTo>
                  <a:lnTo>
                    <a:pt x="63" y="276"/>
                  </a:lnTo>
                  <a:lnTo>
                    <a:pt x="61" y="273"/>
                  </a:lnTo>
                  <a:lnTo>
                    <a:pt x="77" y="273"/>
                  </a:lnTo>
                  <a:lnTo>
                    <a:pt x="78" y="271"/>
                  </a:lnTo>
                  <a:lnTo>
                    <a:pt x="80" y="271"/>
                  </a:lnTo>
                  <a:lnTo>
                    <a:pt x="82" y="269"/>
                  </a:lnTo>
                  <a:lnTo>
                    <a:pt x="83" y="269"/>
                  </a:lnTo>
                  <a:lnTo>
                    <a:pt x="87" y="269"/>
                  </a:lnTo>
                  <a:lnTo>
                    <a:pt x="92" y="274"/>
                  </a:lnTo>
                  <a:lnTo>
                    <a:pt x="97" y="278"/>
                  </a:lnTo>
                  <a:lnTo>
                    <a:pt x="103" y="283"/>
                  </a:lnTo>
                  <a:lnTo>
                    <a:pt x="106" y="288"/>
                  </a:lnTo>
                  <a:lnTo>
                    <a:pt x="118" y="283"/>
                  </a:lnTo>
                  <a:lnTo>
                    <a:pt x="118" y="276"/>
                  </a:lnTo>
                  <a:lnTo>
                    <a:pt x="115" y="271"/>
                  </a:lnTo>
                  <a:lnTo>
                    <a:pt x="113" y="266"/>
                  </a:lnTo>
                  <a:lnTo>
                    <a:pt x="111" y="260"/>
                  </a:lnTo>
                  <a:lnTo>
                    <a:pt x="110" y="255"/>
                  </a:lnTo>
                  <a:lnTo>
                    <a:pt x="106" y="250"/>
                  </a:lnTo>
                  <a:lnTo>
                    <a:pt x="94" y="236"/>
                  </a:lnTo>
                  <a:lnTo>
                    <a:pt x="80" y="225"/>
                  </a:lnTo>
                  <a:lnTo>
                    <a:pt x="64" y="215"/>
                  </a:lnTo>
                  <a:lnTo>
                    <a:pt x="50" y="205"/>
                  </a:lnTo>
                  <a:lnTo>
                    <a:pt x="42" y="189"/>
                  </a:lnTo>
                  <a:lnTo>
                    <a:pt x="45" y="184"/>
                  </a:lnTo>
                  <a:lnTo>
                    <a:pt x="47" y="178"/>
                  </a:lnTo>
                  <a:lnTo>
                    <a:pt x="49" y="173"/>
                  </a:lnTo>
                  <a:lnTo>
                    <a:pt x="70" y="175"/>
                  </a:lnTo>
                  <a:lnTo>
                    <a:pt x="90" y="173"/>
                  </a:lnTo>
                  <a:lnTo>
                    <a:pt x="106" y="164"/>
                  </a:lnTo>
                  <a:lnTo>
                    <a:pt x="111" y="152"/>
                  </a:lnTo>
                  <a:lnTo>
                    <a:pt x="115" y="140"/>
                  </a:lnTo>
                  <a:lnTo>
                    <a:pt x="118" y="129"/>
                  </a:lnTo>
                  <a:lnTo>
                    <a:pt x="131" y="119"/>
                  </a:lnTo>
                  <a:lnTo>
                    <a:pt x="148" y="110"/>
                  </a:lnTo>
                  <a:lnTo>
                    <a:pt x="167" y="105"/>
                  </a:lnTo>
                  <a:lnTo>
                    <a:pt x="183" y="98"/>
                  </a:lnTo>
                  <a:lnTo>
                    <a:pt x="199" y="88"/>
                  </a:lnTo>
                  <a:lnTo>
                    <a:pt x="204" y="91"/>
                  </a:lnTo>
                  <a:lnTo>
                    <a:pt x="207" y="93"/>
                  </a:lnTo>
                  <a:lnTo>
                    <a:pt x="207" y="96"/>
                  </a:lnTo>
                  <a:lnTo>
                    <a:pt x="209" y="98"/>
                  </a:lnTo>
                  <a:lnTo>
                    <a:pt x="209" y="102"/>
                  </a:lnTo>
                  <a:lnTo>
                    <a:pt x="211" y="103"/>
                  </a:lnTo>
                  <a:lnTo>
                    <a:pt x="214" y="107"/>
                  </a:lnTo>
                  <a:lnTo>
                    <a:pt x="218" y="110"/>
                  </a:lnTo>
                  <a:lnTo>
                    <a:pt x="223" y="110"/>
                  </a:lnTo>
                  <a:lnTo>
                    <a:pt x="227" y="110"/>
                  </a:lnTo>
                  <a:lnTo>
                    <a:pt x="230" y="109"/>
                  </a:lnTo>
                  <a:lnTo>
                    <a:pt x="234" y="107"/>
                  </a:lnTo>
                  <a:lnTo>
                    <a:pt x="237" y="107"/>
                  </a:lnTo>
                  <a:lnTo>
                    <a:pt x="241" y="107"/>
                  </a:lnTo>
                  <a:lnTo>
                    <a:pt x="244" y="109"/>
                  </a:lnTo>
                  <a:lnTo>
                    <a:pt x="248" y="112"/>
                  </a:lnTo>
                  <a:lnTo>
                    <a:pt x="253" y="117"/>
                  </a:lnTo>
                  <a:lnTo>
                    <a:pt x="256" y="121"/>
                  </a:lnTo>
                  <a:lnTo>
                    <a:pt x="260" y="124"/>
                  </a:lnTo>
                  <a:lnTo>
                    <a:pt x="265" y="126"/>
                  </a:lnTo>
                  <a:lnTo>
                    <a:pt x="270" y="128"/>
                  </a:lnTo>
                  <a:lnTo>
                    <a:pt x="275" y="126"/>
                  </a:lnTo>
                  <a:lnTo>
                    <a:pt x="279" y="126"/>
                  </a:lnTo>
                  <a:lnTo>
                    <a:pt x="282" y="124"/>
                  </a:lnTo>
                  <a:lnTo>
                    <a:pt x="288" y="122"/>
                  </a:lnTo>
                  <a:lnTo>
                    <a:pt x="291" y="122"/>
                  </a:lnTo>
                  <a:lnTo>
                    <a:pt x="302" y="126"/>
                  </a:lnTo>
                  <a:lnTo>
                    <a:pt x="317" y="131"/>
                  </a:lnTo>
                  <a:lnTo>
                    <a:pt x="331" y="138"/>
                  </a:lnTo>
                  <a:lnTo>
                    <a:pt x="345" y="142"/>
                  </a:lnTo>
                  <a:lnTo>
                    <a:pt x="375" y="138"/>
                  </a:lnTo>
                  <a:lnTo>
                    <a:pt x="394" y="147"/>
                  </a:lnTo>
                  <a:lnTo>
                    <a:pt x="412" y="159"/>
                  </a:lnTo>
                  <a:lnTo>
                    <a:pt x="429" y="170"/>
                  </a:lnTo>
                  <a:lnTo>
                    <a:pt x="448" y="180"/>
                  </a:lnTo>
                  <a:lnTo>
                    <a:pt x="471" y="184"/>
                  </a:lnTo>
                  <a:lnTo>
                    <a:pt x="471" y="177"/>
                  </a:lnTo>
                  <a:lnTo>
                    <a:pt x="466" y="171"/>
                  </a:lnTo>
                  <a:lnTo>
                    <a:pt x="461" y="164"/>
                  </a:lnTo>
                  <a:lnTo>
                    <a:pt x="455" y="157"/>
                  </a:lnTo>
                  <a:lnTo>
                    <a:pt x="452" y="149"/>
                  </a:lnTo>
                  <a:lnTo>
                    <a:pt x="473" y="147"/>
                  </a:lnTo>
                  <a:lnTo>
                    <a:pt x="487" y="143"/>
                  </a:lnTo>
                  <a:lnTo>
                    <a:pt x="499" y="136"/>
                  </a:lnTo>
                  <a:lnTo>
                    <a:pt x="509" y="129"/>
                  </a:lnTo>
                  <a:lnTo>
                    <a:pt x="520" y="121"/>
                  </a:lnTo>
                  <a:lnTo>
                    <a:pt x="532" y="115"/>
                  </a:lnTo>
                  <a:lnTo>
                    <a:pt x="548" y="112"/>
                  </a:lnTo>
                  <a:lnTo>
                    <a:pt x="551" y="114"/>
                  </a:lnTo>
                  <a:lnTo>
                    <a:pt x="557" y="115"/>
                  </a:lnTo>
                  <a:lnTo>
                    <a:pt x="560" y="117"/>
                  </a:lnTo>
                  <a:lnTo>
                    <a:pt x="563" y="119"/>
                  </a:lnTo>
                  <a:lnTo>
                    <a:pt x="557" y="119"/>
                  </a:lnTo>
                  <a:lnTo>
                    <a:pt x="539" y="133"/>
                  </a:lnTo>
                  <a:lnTo>
                    <a:pt x="520" y="145"/>
                  </a:lnTo>
                  <a:lnTo>
                    <a:pt x="499" y="154"/>
                  </a:lnTo>
                  <a:lnTo>
                    <a:pt x="499" y="161"/>
                  </a:lnTo>
                  <a:lnTo>
                    <a:pt x="518" y="164"/>
                  </a:lnTo>
                  <a:lnTo>
                    <a:pt x="527" y="154"/>
                  </a:lnTo>
                  <a:lnTo>
                    <a:pt x="536" y="149"/>
                  </a:lnTo>
                  <a:lnTo>
                    <a:pt x="548" y="147"/>
                  </a:lnTo>
                  <a:lnTo>
                    <a:pt x="560" y="147"/>
                  </a:lnTo>
                  <a:lnTo>
                    <a:pt x="576" y="145"/>
                  </a:lnTo>
                  <a:lnTo>
                    <a:pt x="577" y="140"/>
                  </a:lnTo>
                  <a:lnTo>
                    <a:pt x="579" y="135"/>
                  </a:lnTo>
                  <a:lnTo>
                    <a:pt x="583" y="129"/>
                  </a:lnTo>
                  <a:lnTo>
                    <a:pt x="586" y="126"/>
                  </a:lnTo>
                  <a:lnTo>
                    <a:pt x="591" y="138"/>
                  </a:lnTo>
                  <a:lnTo>
                    <a:pt x="597" y="147"/>
                  </a:lnTo>
                  <a:lnTo>
                    <a:pt x="605" y="154"/>
                  </a:lnTo>
                  <a:lnTo>
                    <a:pt x="618" y="157"/>
                  </a:lnTo>
                  <a:lnTo>
                    <a:pt x="621" y="154"/>
                  </a:lnTo>
                  <a:lnTo>
                    <a:pt x="623" y="152"/>
                  </a:lnTo>
                  <a:lnTo>
                    <a:pt x="626" y="150"/>
                  </a:lnTo>
                  <a:lnTo>
                    <a:pt x="628" y="149"/>
                  </a:lnTo>
                  <a:lnTo>
                    <a:pt x="632" y="149"/>
                  </a:lnTo>
                  <a:lnTo>
                    <a:pt x="633" y="149"/>
                  </a:lnTo>
                  <a:lnTo>
                    <a:pt x="637" y="154"/>
                  </a:lnTo>
                  <a:lnTo>
                    <a:pt x="639" y="157"/>
                  </a:lnTo>
                  <a:lnTo>
                    <a:pt x="640" y="161"/>
                  </a:lnTo>
                  <a:lnTo>
                    <a:pt x="646" y="159"/>
                  </a:lnTo>
                  <a:lnTo>
                    <a:pt x="651" y="156"/>
                  </a:lnTo>
                  <a:lnTo>
                    <a:pt x="654" y="152"/>
                  </a:lnTo>
                  <a:lnTo>
                    <a:pt x="659" y="150"/>
                  </a:lnTo>
                  <a:lnTo>
                    <a:pt x="663" y="149"/>
                  </a:lnTo>
                  <a:lnTo>
                    <a:pt x="682" y="154"/>
                  </a:lnTo>
                  <a:lnTo>
                    <a:pt x="698" y="166"/>
                  </a:lnTo>
                  <a:lnTo>
                    <a:pt x="714" y="178"/>
                  </a:lnTo>
                  <a:lnTo>
                    <a:pt x="729" y="189"/>
                  </a:lnTo>
                  <a:lnTo>
                    <a:pt x="735" y="189"/>
                  </a:lnTo>
                  <a:lnTo>
                    <a:pt x="740" y="189"/>
                  </a:lnTo>
                  <a:lnTo>
                    <a:pt x="743" y="187"/>
                  </a:lnTo>
                  <a:lnTo>
                    <a:pt x="749" y="185"/>
                  </a:lnTo>
                  <a:lnTo>
                    <a:pt x="752" y="184"/>
                  </a:lnTo>
                  <a:lnTo>
                    <a:pt x="755" y="184"/>
                  </a:lnTo>
                  <a:lnTo>
                    <a:pt x="759" y="187"/>
                  </a:lnTo>
                  <a:lnTo>
                    <a:pt x="762" y="191"/>
                  </a:lnTo>
                  <a:lnTo>
                    <a:pt x="766" y="196"/>
                  </a:lnTo>
                  <a:lnTo>
                    <a:pt x="769" y="203"/>
                  </a:lnTo>
                  <a:lnTo>
                    <a:pt x="771" y="206"/>
                  </a:lnTo>
                  <a:lnTo>
                    <a:pt x="768" y="208"/>
                  </a:lnTo>
                  <a:lnTo>
                    <a:pt x="764" y="210"/>
                  </a:lnTo>
                  <a:lnTo>
                    <a:pt x="764" y="210"/>
                  </a:lnTo>
                  <a:lnTo>
                    <a:pt x="762" y="211"/>
                  </a:lnTo>
                  <a:lnTo>
                    <a:pt x="762" y="213"/>
                  </a:lnTo>
                  <a:lnTo>
                    <a:pt x="761" y="215"/>
                  </a:lnTo>
                  <a:lnTo>
                    <a:pt x="759" y="218"/>
                  </a:lnTo>
                  <a:lnTo>
                    <a:pt x="771" y="218"/>
                  </a:lnTo>
                  <a:lnTo>
                    <a:pt x="787" y="220"/>
                  </a:lnTo>
                  <a:lnTo>
                    <a:pt x="803" y="220"/>
                  </a:lnTo>
                  <a:lnTo>
                    <a:pt x="817" y="220"/>
                  </a:lnTo>
                  <a:lnTo>
                    <a:pt x="825" y="222"/>
                  </a:lnTo>
                  <a:lnTo>
                    <a:pt x="834" y="232"/>
                  </a:lnTo>
                  <a:lnTo>
                    <a:pt x="843" y="243"/>
                  </a:lnTo>
                  <a:lnTo>
                    <a:pt x="851" y="253"/>
                  </a:lnTo>
                  <a:lnTo>
                    <a:pt x="851" y="218"/>
                  </a:lnTo>
                  <a:lnTo>
                    <a:pt x="860" y="218"/>
                  </a:lnTo>
                  <a:lnTo>
                    <a:pt x="867" y="218"/>
                  </a:lnTo>
                  <a:lnTo>
                    <a:pt x="872" y="217"/>
                  </a:lnTo>
                  <a:lnTo>
                    <a:pt x="879" y="215"/>
                  </a:lnTo>
                  <a:lnTo>
                    <a:pt x="879" y="211"/>
                  </a:lnTo>
                  <a:lnTo>
                    <a:pt x="848" y="211"/>
                  </a:lnTo>
                  <a:lnTo>
                    <a:pt x="846" y="206"/>
                  </a:lnTo>
                  <a:lnTo>
                    <a:pt x="845" y="205"/>
                  </a:lnTo>
                  <a:lnTo>
                    <a:pt x="843" y="201"/>
                  </a:lnTo>
                  <a:lnTo>
                    <a:pt x="841" y="198"/>
                  </a:lnTo>
                  <a:lnTo>
                    <a:pt x="841" y="192"/>
                  </a:lnTo>
                  <a:lnTo>
                    <a:pt x="845" y="192"/>
                  </a:lnTo>
                  <a:lnTo>
                    <a:pt x="845" y="189"/>
                  </a:lnTo>
                  <a:lnTo>
                    <a:pt x="890" y="184"/>
                  </a:lnTo>
                  <a:lnTo>
                    <a:pt x="890" y="196"/>
                  </a:lnTo>
                  <a:lnTo>
                    <a:pt x="895" y="199"/>
                  </a:lnTo>
                  <a:lnTo>
                    <a:pt x="899" y="205"/>
                  </a:lnTo>
                  <a:lnTo>
                    <a:pt x="902" y="208"/>
                  </a:lnTo>
                  <a:lnTo>
                    <a:pt x="906" y="215"/>
                  </a:lnTo>
                  <a:lnTo>
                    <a:pt x="925" y="215"/>
                  </a:lnTo>
                  <a:lnTo>
                    <a:pt x="937" y="218"/>
                  </a:lnTo>
                  <a:lnTo>
                    <a:pt x="949" y="220"/>
                  </a:lnTo>
                  <a:lnTo>
                    <a:pt x="961" y="222"/>
                  </a:lnTo>
                  <a:lnTo>
                    <a:pt x="979" y="222"/>
                  </a:lnTo>
                  <a:lnTo>
                    <a:pt x="981" y="220"/>
                  </a:lnTo>
                  <a:lnTo>
                    <a:pt x="982" y="218"/>
                  </a:lnTo>
                  <a:lnTo>
                    <a:pt x="984" y="217"/>
                  </a:lnTo>
                  <a:lnTo>
                    <a:pt x="986" y="215"/>
                  </a:lnTo>
                  <a:lnTo>
                    <a:pt x="986" y="203"/>
                  </a:lnTo>
                  <a:lnTo>
                    <a:pt x="1009" y="203"/>
                  </a:lnTo>
                  <a:lnTo>
                    <a:pt x="1016" y="218"/>
                  </a:lnTo>
                  <a:lnTo>
                    <a:pt x="1024" y="234"/>
                  </a:lnTo>
                  <a:lnTo>
                    <a:pt x="1026" y="227"/>
                  </a:lnTo>
                  <a:lnTo>
                    <a:pt x="1026" y="224"/>
                  </a:lnTo>
                  <a:lnTo>
                    <a:pt x="1028" y="218"/>
                  </a:lnTo>
                  <a:lnTo>
                    <a:pt x="1028" y="215"/>
                  </a:lnTo>
                  <a:lnTo>
                    <a:pt x="1040" y="215"/>
                  </a:lnTo>
                  <a:lnTo>
                    <a:pt x="1040" y="201"/>
                  </a:lnTo>
                  <a:lnTo>
                    <a:pt x="1040" y="185"/>
                  </a:lnTo>
                  <a:lnTo>
                    <a:pt x="1042" y="171"/>
                  </a:lnTo>
                  <a:lnTo>
                    <a:pt x="1040" y="164"/>
                  </a:lnTo>
                  <a:lnTo>
                    <a:pt x="1028" y="150"/>
                  </a:lnTo>
                  <a:lnTo>
                    <a:pt x="1019" y="135"/>
                  </a:lnTo>
                  <a:lnTo>
                    <a:pt x="1017" y="117"/>
                  </a:lnTo>
                  <a:lnTo>
                    <a:pt x="1021" y="100"/>
                  </a:lnTo>
                  <a:lnTo>
                    <a:pt x="1033" y="81"/>
                  </a:lnTo>
                  <a:lnTo>
                    <a:pt x="1042" y="77"/>
                  </a:lnTo>
                  <a:lnTo>
                    <a:pt x="1052" y="74"/>
                  </a:lnTo>
                  <a:lnTo>
                    <a:pt x="1063" y="72"/>
                  </a:lnTo>
                  <a:close/>
                  <a:moveTo>
                    <a:pt x="851" y="23"/>
                  </a:moveTo>
                  <a:lnTo>
                    <a:pt x="872" y="37"/>
                  </a:lnTo>
                  <a:lnTo>
                    <a:pt x="885" y="54"/>
                  </a:lnTo>
                  <a:lnTo>
                    <a:pt x="892" y="75"/>
                  </a:lnTo>
                  <a:lnTo>
                    <a:pt x="897" y="102"/>
                  </a:lnTo>
                  <a:lnTo>
                    <a:pt x="902" y="129"/>
                  </a:lnTo>
                  <a:lnTo>
                    <a:pt x="918" y="131"/>
                  </a:lnTo>
                  <a:lnTo>
                    <a:pt x="928" y="133"/>
                  </a:lnTo>
                  <a:lnTo>
                    <a:pt x="937" y="140"/>
                  </a:lnTo>
                  <a:lnTo>
                    <a:pt x="942" y="149"/>
                  </a:lnTo>
                  <a:lnTo>
                    <a:pt x="944" y="164"/>
                  </a:lnTo>
                  <a:lnTo>
                    <a:pt x="941" y="164"/>
                  </a:lnTo>
                  <a:lnTo>
                    <a:pt x="939" y="163"/>
                  </a:lnTo>
                  <a:lnTo>
                    <a:pt x="937" y="161"/>
                  </a:lnTo>
                  <a:lnTo>
                    <a:pt x="935" y="159"/>
                  </a:lnTo>
                  <a:lnTo>
                    <a:pt x="932" y="157"/>
                  </a:lnTo>
                  <a:lnTo>
                    <a:pt x="932" y="164"/>
                  </a:lnTo>
                  <a:lnTo>
                    <a:pt x="935" y="168"/>
                  </a:lnTo>
                  <a:lnTo>
                    <a:pt x="937" y="170"/>
                  </a:lnTo>
                  <a:lnTo>
                    <a:pt x="939" y="170"/>
                  </a:lnTo>
                  <a:lnTo>
                    <a:pt x="939" y="173"/>
                  </a:lnTo>
                  <a:lnTo>
                    <a:pt x="939" y="175"/>
                  </a:lnTo>
                  <a:lnTo>
                    <a:pt x="941" y="180"/>
                  </a:lnTo>
                  <a:lnTo>
                    <a:pt x="932" y="182"/>
                  </a:lnTo>
                  <a:lnTo>
                    <a:pt x="923" y="184"/>
                  </a:lnTo>
                  <a:lnTo>
                    <a:pt x="913" y="184"/>
                  </a:lnTo>
                  <a:lnTo>
                    <a:pt x="895" y="177"/>
                  </a:lnTo>
                  <a:lnTo>
                    <a:pt x="878" y="175"/>
                  </a:lnTo>
                  <a:lnTo>
                    <a:pt x="858" y="178"/>
                  </a:lnTo>
                  <a:lnTo>
                    <a:pt x="839" y="184"/>
                  </a:lnTo>
                  <a:lnTo>
                    <a:pt x="820" y="187"/>
                  </a:lnTo>
                  <a:lnTo>
                    <a:pt x="799" y="187"/>
                  </a:lnTo>
                  <a:lnTo>
                    <a:pt x="775" y="180"/>
                  </a:lnTo>
                  <a:lnTo>
                    <a:pt x="762" y="177"/>
                  </a:lnTo>
                  <a:lnTo>
                    <a:pt x="752" y="175"/>
                  </a:lnTo>
                  <a:lnTo>
                    <a:pt x="743" y="173"/>
                  </a:lnTo>
                  <a:lnTo>
                    <a:pt x="735" y="168"/>
                  </a:lnTo>
                  <a:lnTo>
                    <a:pt x="729" y="157"/>
                  </a:lnTo>
                  <a:lnTo>
                    <a:pt x="733" y="157"/>
                  </a:lnTo>
                  <a:lnTo>
                    <a:pt x="742" y="149"/>
                  </a:lnTo>
                  <a:lnTo>
                    <a:pt x="755" y="145"/>
                  </a:lnTo>
                  <a:lnTo>
                    <a:pt x="771" y="143"/>
                  </a:lnTo>
                  <a:lnTo>
                    <a:pt x="787" y="142"/>
                  </a:lnTo>
                  <a:lnTo>
                    <a:pt x="787" y="138"/>
                  </a:lnTo>
                  <a:lnTo>
                    <a:pt x="780" y="133"/>
                  </a:lnTo>
                  <a:lnTo>
                    <a:pt x="775" y="129"/>
                  </a:lnTo>
                  <a:lnTo>
                    <a:pt x="768" y="128"/>
                  </a:lnTo>
                  <a:lnTo>
                    <a:pt x="755" y="126"/>
                  </a:lnTo>
                  <a:lnTo>
                    <a:pt x="749" y="126"/>
                  </a:lnTo>
                  <a:lnTo>
                    <a:pt x="736" y="126"/>
                  </a:lnTo>
                  <a:lnTo>
                    <a:pt x="721" y="126"/>
                  </a:lnTo>
                  <a:lnTo>
                    <a:pt x="719" y="115"/>
                  </a:lnTo>
                  <a:lnTo>
                    <a:pt x="714" y="105"/>
                  </a:lnTo>
                  <a:lnTo>
                    <a:pt x="710" y="96"/>
                  </a:lnTo>
                  <a:lnTo>
                    <a:pt x="707" y="86"/>
                  </a:lnTo>
                  <a:lnTo>
                    <a:pt x="707" y="68"/>
                  </a:lnTo>
                  <a:lnTo>
                    <a:pt x="714" y="58"/>
                  </a:lnTo>
                  <a:lnTo>
                    <a:pt x="721" y="46"/>
                  </a:lnTo>
                  <a:lnTo>
                    <a:pt x="729" y="35"/>
                  </a:lnTo>
                  <a:lnTo>
                    <a:pt x="740" y="28"/>
                  </a:lnTo>
                  <a:lnTo>
                    <a:pt x="752" y="30"/>
                  </a:lnTo>
                  <a:lnTo>
                    <a:pt x="755" y="30"/>
                  </a:lnTo>
                  <a:lnTo>
                    <a:pt x="755" y="33"/>
                  </a:lnTo>
                  <a:lnTo>
                    <a:pt x="755" y="35"/>
                  </a:lnTo>
                  <a:lnTo>
                    <a:pt x="754" y="35"/>
                  </a:lnTo>
                  <a:lnTo>
                    <a:pt x="754" y="37"/>
                  </a:lnTo>
                  <a:lnTo>
                    <a:pt x="754" y="37"/>
                  </a:lnTo>
                  <a:lnTo>
                    <a:pt x="755" y="39"/>
                  </a:lnTo>
                  <a:lnTo>
                    <a:pt x="755" y="42"/>
                  </a:lnTo>
                  <a:lnTo>
                    <a:pt x="764" y="42"/>
                  </a:lnTo>
                  <a:lnTo>
                    <a:pt x="776" y="42"/>
                  </a:lnTo>
                  <a:lnTo>
                    <a:pt x="787" y="42"/>
                  </a:lnTo>
                  <a:lnTo>
                    <a:pt x="794" y="42"/>
                  </a:lnTo>
                  <a:lnTo>
                    <a:pt x="797" y="44"/>
                  </a:lnTo>
                  <a:lnTo>
                    <a:pt x="799" y="46"/>
                  </a:lnTo>
                  <a:lnTo>
                    <a:pt x="801" y="49"/>
                  </a:lnTo>
                  <a:lnTo>
                    <a:pt x="803" y="53"/>
                  </a:lnTo>
                  <a:lnTo>
                    <a:pt x="806" y="54"/>
                  </a:lnTo>
                  <a:lnTo>
                    <a:pt x="810" y="58"/>
                  </a:lnTo>
                  <a:lnTo>
                    <a:pt x="811" y="53"/>
                  </a:lnTo>
                  <a:lnTo>
                    <a:pt x="813" y="51"/>
                  </a:lnTo>
                  <a:lnTo>
                    <a:pt x="817" y="49"/>
                  </a:lnTo>
                  <a:lnTo>
                    <a:pt x="818" y="47"/>
                  </a:lnTo>
                  <a:lnTo>
                    <a:pt x="824" y="47"/>
                  </a:lnTo>
                  <a:lnTo>
                    <a:pt x="829" y="46"/>
                  </a:lnTo>
                  <a:lnTo>
                    <a:pt x="836" y="60"/>
                  </a:lnTo>
                  <a:lnTo>
                    <a:pt x="843" y="70"/>
                  </a:lnTo>
                  <a:lnTo>
                    <a:pt x="848" y="77"/>
                  </a:lnTo>
                  <a:lnTo>
                    <a:pt x="850" y="72"/>
                  </a:lnTo>
                  <a:lnTo>
                    <a:pt x="851" y="67"/>
                  </a:lnTo>
                  <a:lnTo>
                    <a:pt x="851" y="61"/>
                  </a:lnTo>
                  <a:lnTo>
                    <a:pt x="851" y="54"/>
                  </a:lnTo>
                  <a:lnTo>
                    <a:pt x="845" y="44"/>
                  </a:lnTo>
                  <a:lnTo>
                    <a:pt x="846" y="33"/>
                  </a:lnTo>
                  <a:lnTo>
                    <a:pt x="851" y="23"/>
                  </a:lnTo>
                  <a:close/>
                  <a:moveTo>
                    <a:pt x="871" y="7"/>
                  </a:moveTo>
                  <a:lnTo>
                    <a:pt x="879" y="7"/>
                  </a:lnTo>
                  <a:lnTo>
                    <a:pt x="886" y="9"/>
                  </a:lnTo>
                  <a:lnTo>
                    <a:pt x="893" y="11"/>
                  </a:lnTo>
                  <a:lnTo>
                    <a:pt x="899" y="14"/>
                  </a:lnTo>
                  <a:lnTo>
                    <a:pt x="900" y="19"/>
                  </a:lnTo>
                  <a:lnTo>
                    <a:pt x="900" y="23"/>
                  </a:lnTo>
                  <a:lnTo>
                    <a:pt x="902" y="28"/>
                  </a:lnTo>
                  <a:lnTo>
                    <a:pt x="902" y="35"/>
                  </a:lnTo>
                  <a:lnTo>
                    <a:pt x="897" y="35"/>
                  </a:lnTo>
                  <a:lnTo>
                    <a:pt x="893" y="37"/>
                  </a:lnTo>
                  <a:lnTo>
                    <a:pt x="888" y="37"/>
                  </a:lnTo>
                  <a:lnTo>
                    <a:pt x="883" y="39"/>
                  </a:lnTo>
                  <a:lnTo>
                    <a:pt x="874" y="30"/>
                  </a:lnTo>
                  <a:lnTo>
                    <a:pt x="864" y="23"/>
                  </a:lnTo>
                  <a:lnTo>
                    <a:pt x="871" y="7"/>
                  </a:lnTo>
                  <a:close/>
                  <a:moveTo>
                    <a:pt x="4266" y="0"/>
                  </a:moveTo>
                  <a:lnTo>
                    <a:pt x="4285" y="0"/>
                  </a:lnTo>
                  <a:lnTo>
                    <a:pt x="4301" y="4"/>
                  </a:lnTo>
                  <a:lnTo>
                    <a:pt x="4316" y="7"/>
                  </a:lnTo>
                  <a:lnTo>
                    <a:pt x="4320" y="23"/>
                  </a:lnTo>
                  <a:lnTo>
                    <a:pt x="4269" y="23"/>
                  </a:lnTo>
                  <a:lnTo>
                    <a:pt x="4267" y="18"/>
                  </a:lnTo>
                  <a:lnTo>
                    <a:pt x="4267" y="13"/>
                  </a:lnTo>
                  <a:lnTo>
                    <a:pt x="4266" y="7"/>
                  </a:lnTo>
                  <a:lnTo>
                    <a:pt x="4266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ko-KR" altLang="en-US">
                <a:cs typeface="B Nazanin" pitchFamily="2" charset="-78"/>
              </a:endParaRPr>
            </a:p>
          </p:txBody>
        </p:sp>
        <p:sp>
          <p:nvSpPr>
            <p:cNvPr id="337" name="Freeform 10">
              <a:extLst>
                <a:ext uri="{FF2B5EF4-FFF2-40B4-BE49-F238E27FC236}">
                  <a16:creationId xmlns:a16="http://schemas.microsoft.com/office/drawing/2014/main" id="{507F34BD-A878-41B1-9D54-FFA5EBABC5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95438" y="1790700"/>
              <a:ext cx="6908800" cy="3509963"/>
            </a:xfrm>
            <a:custGeom>
              <a:avLst/>
              <a:gdLst>
                <a:gd name="T0" fmla="*/ 660 w 4352"/>
                <a:gd name="T1" fmla="*/ 268 h 2211"/>
                <a:gd name="T2" fmla="*/ 761 w 4352"/>
                <a:gd name="T3" fmla="*/ 293 h 2211"/>
                <a:gd name="T4" fmla="*/ 891 w 4352"/>
                <a:gd name="T5" fmla="*/ 513 h 2211"/>
                <a:gd name="T6" fmla="*/ 763 w 4352"/>
                <a:gd name="T7" fmla="*/ 572 h 2211"/>
                <a:gd name="T8" fmla="*/ 541 w 4352"/>
                <a:gd name="T9" fmla="*/ 326 h 2211"/>
                <a:gd name="T10" fmla="*/ 381 w 4352"/>
                <a:gd name="T11" fmla="*/ 211 h 2211"/>
                <a:gd name="T12" fmla="*/ 442 w 4352"/>
                <a:gd name="T13" fmla="*/ 265 h 2211"/>
                <a:gd name="T14" fmla="*/ 20 w 4352"/>
                <a:gd name="T15" fmla="*/ 288 h 2211"/>
                <a:gd name="T16" fmla="*/ 452 w 4352"/>
                <a:gd name="T17" fmla="*/ 157 h 2211"/>
                <a:gd name="T18" fmla="*/ 3751 w 4352"/>
                <a:gd name="T19" fmla="*/ 141 h 2211"/>
                <a:gd name="T20" fmla="*/ 320 w 4352"/>
                <a:gd name="T21" fmla="*/ 123 h 2211"/>
                <a:gd name="T22" fmla="*/ 299 w 4352"/>
                <a:gd name="T23" fmla="*/ 143 h 2211"/>
                <a:gd name="T24" fmla="*/ 163 w 4352"/>
                <a:gd name="T25" fmla="*/ 127 h 2211"/>
                <a:gd name="T26" fmla="*/ 140 w 4352"/>
                <a:gd name="T27" fmla="*/ 101 h 2211"/>
                <a:gd name="T28" fmla="*/ 3675 w 4352"/>
                <a:gd name="T29" fmla="*/ 153 h 2211"/>
                <a:gd name="T30" fmla="*/ 639 w 4352"/>
                <a:gd name="T31" fmla="*/ 162 h 2211"/>
                <a:gd name="T32" fmla="*/ 508 w 4352"/>
                <a:gd name="T33" fmla="*/ 150 h 2211"/>
                <a:gd name="T34" fmla="*/ 404 w 4352"/>
                <a:gd name="T35" fmla="*/ 89 h 2211"/>
                <a:gd name="T36" fmla="*/ 180 w 4352"/>
                <a:gd name="T37" fmla="*/ 82 h 2211"/>
                <a:gd name="T38" fmla="*/ 2683 w 4352"/>
                <a:gd name="T39" fmla="*/ 75 h 2211"/>
                <a:gd name="T40" fmla="*/ 2475 w 4352"/>
                <a:gd name="T41" fmla="*/ 199 h 2211"/>
                <a:gd name="T42" fmla="*/ 407 w 4352"/>
                <a:gd name="T43" fmla="*/ 52 h 2211"/>
                <a:gd name="T44" fmla="*/ 3303 w 4352"/>
                <a:gd name="T45" fmla="*/ 117 h 2211"/>
                <a:gd name="T46" fmla="*/ 3357 w 4352"/>
                <a:gd name="T47" fmla="*/ 195 h 2211"/>
                <a:gd name="T48" fmla="*/ 3540 w 4352"/>
                <a:gd name="T49" fmla="*/ 305 h 2211"/>
                <a:gd name="T50" fmla="*/ 3767 w 4352"/>
                <a:gd name="T51" fmla="*/ 261 h 2211"/>
                <a:gd name="T52" fmla="*/ 4073 w 4352"/>
                <a:gd name="T53" fmla="*/ 364 h 2211"/>
                <a:gd name="T54" fmla="*/ 4312 w 4352"/>
                <a:gd name="T55" fmla="*/ 511 h 2211"/>
                <a:gd name="T56" fmla="*/ 4193 w 4352"/>
                <a:gd name="T57" fmla="*/ 539 h 2211"/>
                <a:gd name="T58" fmla="*/ 4015 w 4352"/>
                <a:gd name="T59" fmla="*/ 677 h 2211"/>
                <a:gd name="T60" fmla="*/ 3874 w 4352"/>
                <a:gd name="T61" fmla="*/ 780 h 2211"/>
                <a:gd name="T62" fmla="*/ 3928 w 4352"/>
                <a:gd name="T63" fmla="*/ 640 h 2211"/>
                <a:gd name="T64" fmla="*/ 3622 w 4352"/>
                <a:gd name="T65" fmla="*/ 768 h 2211"/>
                <a:gd name="T66" fmla="*/ 3591 w 4352"/>
                <a:gd name="T67" fmla="*/ 1045 h 2211"/>
                <a:gd name="T68" fmla="*/ 3456 w 4352"/>
                <a:gd name="T69" fmla="*/ 1122 h 2211"/>
                <a:gd name="T70" fmla="*/ 3402 w 4352"/>
                <a:gd name="T71" fmla="*/ 1218 h 2211"/>
                <a:gd name="T72" fmla="*/ 3245 w 4352"/>
                <a:gd name="T73" fmla="*/ 1413 h 2211"/>
                <a:gd name="T74" fmla="*/ 3168 w 4352"/>
                <a:gd name="T75" fmla="*/ 1686 h 2211"/>
                <a:gd name="T76" fmla="*/ 2987 w 4352"/>
                <a:gd name="T77" fmla="*/ 1387 h 2211"/>
                <a:gd name="T78" fmla="*/ 2720 w 4352"/>
                <a:gd name="T79" fmla="*/ 1406 h 2211"/>
                <a:gd name="T80" fmla="*/ 2434 w 4352"/>
                <a:gd name="T81" fmla="*/ 1335 h 2211"/>
                <a:gd name="T82" fmla="*/ 2339 w 4352"/>
                <a:gd name="T83" fmla="*/ 1523 h 2211"/>
                <a:gd name="T84" fmla="*/ 2231 w 4352"/>
                <a:gd name="T85" fmla="*/ 1378 h 2211"/>
                <a:gd name="T86" fmla="*/ 2310 w 4352"/>
                <a:gd name="T87" fmla="*/ 1714 h 2211"/>
                <a:gd name="T88" fmla="*/ 2001 w 4352"/>
                <a:gd name="T89" fmla="*/ 2208 h 2211"/>
                <a:gd name="T90" fmla="*/ 1920 w 4352"/>
                <a:gd name="T91" fmla="*/ 1862 h 2211"/>
                <a:gd name="T92" fmla="*/ 1625 w 4352"/>
                <a:gd name="T93" fmla="*/ 1644 h 2211"/>
                <a:gd name="T94" fmla="*/ 1636 w 4352"/>
                <a:gd name="T95" fmla="*/ 1195 h 2211"/>
                <a:gd name="T96" fmla="*/ 1709 w 4352"/>
                <a:gd name="T97" fmla="*/ 1028 h 2211"/>
                <a:gd name="T98" fmla="*/ 1793 w 4352"/>
                <a:gd name="T99" fmla="*/ 865 h 2211"/>
                <a:gd name="T100" fmla="*/ 1973 w 4352"/>
                <a:gd name="T101" fmla="*/ 801 h 2211"/>
                <a:gd name="T102" fmla="*/ 2118 w 4352"/>
                <a:gd name="T103" fmla="*/ 659 h 2211"/>
                <a:gd name="T104" fmla="*/ 1997 w 4352"/>
                <a:gd name="T105" fmla="*/ 686 h 2211"/>
                <a:gd name="T106" fmla="*/ 1831 w 4352"/>
                <a:gd name="T107" fmla="*/ 577 h 2211"/>
                <a:gd name="T108" fmla="*/ 2041 w 4352"/>
                <a:gd name="T109" fmla="*/ 342 h 2211"/>
                <a:gd name="T110" fmla="*/ 2259 w 4352"/>
                <a:gd name="T111" fmla="*/ 391 h 2211"/>
                <a:gd name="T112" fmla="*/ 2278 w 4352"/>
                <a:gd name="T113" fmla="*/ 499 h 2211"/>
                <a:gd name="T114" fmla="*/ 2439 w 4352"/>
                <a:gd name="T115" fmla="*/ 387 h 2211"/>
                <a:gd name="T116" fmla="*/ 2566 w 4352"/>
                <a:gd name="T117" fmla="*/ 382 h 2211"/>
                <a:gd name="T118" fmla="*/ 2667 w 4352"/>
                <a:gd name="T119" fmla="*/ 261 h 2211"/>
                <a:gd name="T120" fmla="*/ 2737 w 4352"/>
                <a:gd name="T121" fmla="*/ 467 h 2211"/>
                <a:gd name="T122" fmla="*/ 2861 w 4352"/>
                <a:gd name="T123" fmla="*/ 275 h 2211"/>
                <a:gd name="T124" fmla="*/ 3161 w 4352"/>
                <a:gd name="T125" fmla="*/ 17 h 2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352" h="2211">
                  <a:moveTo>
                    <a:pt x="2697" y="200"/>
                  </a:moveTo>
                  <a:lnTo>
                    <a:pt x="2708" y="204"/>
                  </a:lnTo>
                  <a:lnTo>
                    <a:pt x="2708" y="211"/>
                  </a:lnTo>
                  <a:lnTo>
                    <a:pt x="2704" y="211"/>
                  </a:lnTo>
                  <a:lnTo>
                    <a:pt x="2702" y="213"/>
                  </a:lnTo>
                  <a:lnTo>
                    <a:pt x="2701" y="214"/>
                  </a:lnTo>
                  <a:lnTo>
                    <a:pt x="2699" y="214"/>
                  </a:lnTo>
                  <a:lnTo>
                    <a:pt x="2697" y="214"/>
                  </a:lnTo>
                  <a:lnTo>
                    <a:pt x="2694" y="214"/>
                  </a:lnTo>
                  <a:lnTo>
                    <a:pt x="2694" y="209"/>
                  </a:lnTo>
                  <a:lnTo>
                    <a:pt x="2694" y="206"/>
                  </a:lnTo>
                  <a:lnTo>
                    <a:pt x="2695" y="204"/>
                  </a:lnTo>
                  <a:lnTo>
                    <a:pt x="2697" y="200"/>
                  </a:lnTo>
                  <a:close/>
                  <a:moveTo>
                    <a:pt x="562" y="192"/>
                  </a:moveTo>
                  <a:lnTo>
                    <a:pt x="562" y="195"/>
                  </a:lnTo>
                  <a:lnTo>
                    <a:pt x="566" y="195"/>
                  </a:lnTo>
                  <a:lnTo>
                    <a:pt x="564" y="213"/>
                  </a:lnTo>
                  <a:lnTo>
                    <a:pt x="566" y="228"/>
                  </a:lnTo>
                  <a:lnTo>
                    <a:pt x="573" y="242"/>
                  </a:lnTo>
                  <a:lnTo>
                    <a:pt x="576" y="244"/>
                  </a:lnTo>
                  <a:lnTo>
                    <a:pt x="580" y="244"/>
                  </a:lnTo>
                  <a:lnTo>
                    <a:pt x="583" y="246"/>
                  </a:lnTo>
                  <a:lnTo>
                    <a:pt x="589" y="246"/>
                  </a:lnTo>
                  <a:lnTo>
                    <a:pt x="589" y="204"/>
                  </a:lnTo>
                  <a:lnTo>
                    <a:pt x="615" y="204"/>
                  </a:lnTo>
                  <a:lnTo>
                    <a:pt x="620" y="216"/>
                  </a:lnTo>
                  <a:lnTo>
                    <a:pt x="627" y="228"/>
                  </a:lnTo>
                  <a:lnTo>
                    <a:pt x="634" y="239"/>
                  </a:lnTo>
                  <a:lnTo>
                    <a:pt x="646" y="242"/>
                  </a:lnTo>
                  <a:lnTo>
                    <a:pt x="646" y="247"/>
                  </a:lnTo>
                  <a:lnTo>
                    <a:pt x="648" y="258"/>
                  </a:lnTo>
                  <a:lnTo>
                    <a:pt x="650" y="270"/>
                  </a:lnTo>
                  <a:lnTo>
                    <a:pt x="650" y="277"/>
                  </a:lnTo>
                  <a:lnTo>
                    <a:pt x="653" y="275"/>
                  </a:lnTo>
                  <a:lnTo>
                    <a:pt x="655" y="275"/>
                  </a:lnTo>
                  <a:lnTo>
                    <a:pt x="655" y="275"/>
                  </a:lnTo>
                  <a:lnTo>
                    <a:pt x="657" y="274"/>
                  </a:lnTo>
                  <a:lnTo>
                    <a:pt x="658" y="272"/>
                  </a:lnTo>
                  <a:lnTo>
                    <a:pt x="660" y="268"/>
                  </a:lnTo>
                  <a:lnTo>
                    <a:pt x="662" y="263"/>
                  </a:lnTo>
                  <a:lnTo>
                    <a:pt x="664" y="258"/>
                  </a:lnTo>
                  <a:lnTo>
                    <a:pt x="665" y="254"/>
                  </a:lnTo>
                  <a:lnTo>
                    <a:pt x="669" y="251"/>
                  </a:lnTo>
                  <a:lnTo>
                    <a:pt x="672" y="249"/>
                  </a:lnTo>
                  <a:lnTo>
                    <a:pt x="678" y="247"/>
                  </a:lnTo>
                  <a:lnTo>
                    <a:pt x="681" y="244"/>
                  </a:lnTo>
                  <a:lnTo>
                    <a:pt x="685" y="242"/>
                  </a:lnTo>
                  <a:lnTo>
                    <a:pt x="681" y="242"/>
                  </a:lnTo>
                  <a:lnTo>
                    <a:pt x="681" y="239"/>
                  </a:lnTo>
                  <a:lnTo>
                    <a:pt x="672" y="242"/>
                  </a:lnTo>
                  <a:lnTo>
                    <a:pt x="667" y="246"/>
                  </a:lnTo>
                  <a:lnTo>
                    <a:pt x="660" y="251"/>
                  </a:lnTo>
                  <a:lnTo>
                    <a:pt x="650" y="254"/>
                  </a:lnTo>
                  <a:lnTo>
                    <a:pt x="648" y="239"/>
                  </a:lnTo>
                  <a:lnTo>
                    <a:pt x="646" y="228"/>
                  </a:lnTo>
                  <a:lnTo>
                    <a:pt x="643" y="219"/>
                  </a:lnTo>
                  <a:lnTo>
                    <a:pt x="639" y="207"/>
                  </a:lnTo>
                  <a:lnTo>
                    <a:pt x="643" y="206"/>
                  </a:lnTo>
                  <a:lnTo>
                    <a:pt x="644" y="206"/>
                  </a:lnTo>
                  <a:lnTo>
                    <a:pt x="648" y="204"/>
                  </a:lnTo>
                  <a:lnTo>
                    <a:pt x="653" y="204"/>
                  </a:lnTo>
                  <a:lnTo>
                    <a:pt x="658" y="207"/>
                  </a:lnTo>
                  <a:lnTo>
                    <a:pt x="662" y="209"/>
                  </a:lnTo>
                  <a:lnTo>
                    <a:pt x="667" y="211"/>
                  </a:lnTo>
                  <a:lnTo>
                    <a:pt x="672" y="213"/>
                  </a:lnTo>
                  <a:lnTo>
                    <a:pt x="678" y="214"/>
                  </a:lnTo>
                  <a:lnTo>
                    <a:pt x="685" y="226"/>
                  </a:lnTo>
                  <a:lnTo>
                    <a:pt x="692" y="240"/>
                  </a:lnTo>
                  <a:lnTo>
                    <a:pt x="697" y="253"/>
                  </a:lnTo>
                  <a:lnTo>
                    <a:pt x="704" y="261"/>
                  </a:lnTo>
                  <a:lnTo>
                    <a:pt x="707" y="263"/>
                  </a:lnTo>
                  <a:lnTo>
                    <a:pt x="713" y="263"/>
                  </a:lnTo>
                  <a:lnTo>
                    <a:pt x="718" y="263"/>
                  </a:lnTo>
                  <a:lnTo>
                    <a:pt x="723" y="263"/>
                  </a:lnTo>
                  <a:lnTo>
                    <a:pt x="726" y="263"/>
                  </a:lnTo>
                  <a:lnTo>
                    <a:pt x="730" y="265"/>
                  </a:lnTo>
                  <a:lnTo>
                    <a:pt x="747" y="277"/>
                  </a:lnTo>
                  <a:lnTo>
                    <a:pt x="761" y="293"/>
                  </a:lnTo>
                  <a:lnTo>
                    <a:pt x="777" y="307"/>
                  </a:lnTo>
                  <a:lnTo>
                    <a:pt x="777" y="319"/>
                  </a:lnTo>
                  <a:lnTo>
                    <a:pt x="791" y="324"/>
                  </a:lnTo>
                  <a:lnTo>
                    <a:pt x="803" y="331"/>
                  </a:lnTo>
                  <a:lnTo>
                    <a:pt x="810" y="342"/>
                  </a:lnTo>
                  <a:lnTo>
                    <a:pt x="819" y="354"/>
                  </a:lnTo>
                  <a:lnTo>
                    <a:pt x="826" y="366"/>
                  </a:lnTo>
                  <a:lnTo>
                    <a:pt x="835" y="377"/>
                  </a:lnTo>
                  <a:lnTo>
                    <a:pt x="829" y="384"/>
                  </a:lnTo>
                  <a:lnTo>
                    <a:pt x="826" y="387"/>
                  </a:lnTo>
                  <a:lnTo>
                    <a:pt x="824" y="392"/>
                  </a:lnTo>
                  <a:lnTo>
                    <a:pt x="822" y="396"/>
                  </a:lnTo>
                  <a:lnTo>
                    <a:pt x="829" y="408"/>
                  </a:lnTo>
                  <a:lnTo>
                    <a:pt x="840" y="417"/>
                  </a:lnTo>
                  <a:lnTo>
                    <a:pt x="854" y="422"/>
                  </a:lnTo>
                  <a:lnTo>
                    <a:pt x="854" y="427"/>
                  </a:lnTo>
                  <a:lnTo>
                    <a:pt x="854" y="429"/>
                  </a:lnTo>
                  <a:lnTo>
                    <a:pt x="856" y="431"/>
                  </a:lnTo>
                  <a:lnTo>
                    <a:pt x="856" y="432"/>
                  </a:lnTo>
                  <a:lnTo>
                    <a:pt x="857" y="434"/>
                  </a:lnTo>
                  <a:lnTo>
                    <a:pt x="861" y="436"/>
                  </a:lnTo>
                  <a:lnTo>
                    <a:pt x="864" y="439"/>
                  </a:lnTo>
                  <a:lnTo>
                    <a:pt x="870" y="441"/>
                  </a:lnTo>
                  <a:lnTo>
                    <a:pt x="873" y="443"/>
                  </a:lnTo>
                  <a:lnTo>
                    <a:pt x="877" y="446"/>
                  </a:lnTo>
                  <a:lnTo>
                    <a:pt x="878" y="448"/>
                  </a:lnTo>
                  <a:lnTo>
                    <a:pt x="880" y="452"/>
                  </a:lnTo>
                  <a:lnTo>
                    <a:pt x="878" y="453"/>
                  </a:lnTo>
                  <a:lnTo>
                    <a:pt x="878" y="455"/>
                  </a:lnTo>
                  <a:lnTo>
                    <a:pt x="878" y="455"/>
                  </a:lnTo>
                  <a:lnTo>
                    <a:pt x="878" y="457"/>
                  </a:lnTo>
                  <a:lnTo>
                    <a:pt x="880" y="459"/>
                  </a:lnTo>
                  <a:lnTo>
                    <a:pt x="884" y="460"/>
                  </a:lnTo>
                  <a:lnTo>
                    <a:pt x="889" y="462"/>
                  </a:lnTo>
                  <a:lnTo>
                    <a:pt x="892" y="464"/>
                  </a:lnTo>
                  <a:lnTo>
                    <a:pt x="898" y="464"/>
                  </a:lnTo>
                  <a:lnTo>
                    <a:pt x="903" y="464"/>
                  </a:lnTo>
                  <a:lnTo>
                    <a:pt x="896" y="511"/>
                  </a:lnTo>
                  <a:lnTo>
                    <a:pt x="891" y="513"/>
                  </a:lnTo>
                  <a:lnTo>
                    <a:pt x="885" y="513"/>
                  </a:lnTo>
                  <a:lnTo>
                    <a:pt x="880" y="514"/>
                  </a:lnTo>
                  <a:lnTo>
                    <a:pt x="873" y="514"/>
                  </a:lnTo>
                  <a:lnTo>
                    <a:pt x="866" y="506"/>
                  </a:lnTo>
                  <a:lnTo>
                    <a:pt x="857" y="497"/>
                  </a:lnTo>
                  <a:lnTo>
                    <a:pt x="850" y="488"/>
                  </a:lnTo>
                  <a:lnTo>
                    <a:pt x="845" y="476"/>
                  </a:lnTo>
                  <a:lnTo>
                    <a:pt x="838" y="476"/>
                  </a:lnTo>
                  <a:lnTo>
                    <a:pt x="833" y="478"/>
                  </a:lnTo>
                  <a:lnTo>
                    <a:pt x="828" y="478"/>
                  </a:lnTo>
                  <a:lnTo>
                    <a:pt x="822" y="480"/>
                  </a:lnTo>
                  <a:lnTo>
                    <a:pt x="831" y="507"/>
                  </a:lnTo>
                  <a:lnTo>
                    <a:pt x="838" y="537"/>
                  </a:lnTo>
                  <a:lnTo>
                    <a:pt x="850" y="537"/>
                  </a:lnTo>
                  <a:lnTo>
                    <a:pt x="857" y="551"/>
                  </a:lnTo>
                  <a:lnTo>
                    <a:pt x="863" y="565"/>
                  </a:lnTo>
                  <a:lnTo>
                    <a:pt x="864" y="584"/>
                  </a:lnTo>
                  <a:lnTo>
                    <a:pt x="863" y="586"/>
                  </a:lnTo>
                  <a:lnTo>
                    <a:pt x="861" y="588"/>
                  </a:lnTo>
                  <a:lnTo>
                    <a:pt x="861" y="590"/>
                  </a:lnTo>
                  <a:lnTo>
                    <a:pt x="859" y="591"/>
                  </a:lnTo>
                  <a:lnTo>
                    <a:pt x="857" y="593"/>
                  </a:lnTo>
                  <a:lnTo>
                    <a:pt x="854" y="595"/>
                  </a:lnTo>
                  <a:lnTo>
                    <a:pt x="847" y="591"/>
                  </a:lnTo>
                  <a:lnTo>
                    <a:pt x="838" y="586"/>
                  </a:lnTo>
                  <a:lnTo>
                    <a:pt x="829" y="581"/>
                  </a:lnTo>
                  <a:lnTo>
                    <a:pt x="822" y="577"/>
                  </a:lnTo>
                  <a:lnTo>
                    <a:pt x="819" y="576"/>
                  </a:lnTo>
                  <a:lnTo>
                    <a:pt x="816" y="576"/>
                  </a:lnTo>
                  <a:lnTo>
                    <a:pt x="826" y="590"/>
                  </a:lnTo>
                  <a:lnTo>
                    <a:pt x="835" y="602"/>
                  </a:lnTo>
                  <a:lnTo>
                    <a:pt x="842" y="617"/>
                  </a:lnTo>
                  <a:lnTo>
                    <a:pt x="838" y="617"/>
                  </a:lnTo>
                  <a:lnTo>
                    <a:pt x="826" y="612"/>
                  </a:lnTo>
                  <a:lnTo>
                    <a:pt x="810" y="609"/>
                  </a:lnTo>
                  <a:lnTo>
                    <a:pt x="793" y="605"/>
                  </a:lnTo>
                  <a:lnTo>
                    <a:pt x="781" y="598"/>
                  </a:lnTo>
                  <a:lnTo>
                    <a:pt x="770" y="588"/>
                  </a:lnTo>
                  <a:lnTo>
                    <a:pt x="763" y="572"/>
                  </a:lnTo>
                  <a:lnTo>
                    <a:pt x="756" y="558"/>
                  </a:lnTo>
                  <a:lnTo>
                    <a:pt x="746" y="544"/>
                  </a:lnTo>
                  <a:lnTo>
                    <a:pt x="735" y="534"/>
                  </a:lnTo>
                  <a:lnTo>
                    <a:pt x="720" y="542"/>
                  </a:lnTo>
                  <a:lnTo>
                    <a:pt x="702" y="548"/>
                  </a:lnTo>
                  <a:lnTo>
                    <a:pt x="681" y="549"/>
                  </a:lnTo>
                  <a:lnTo>
                    <a:pt x="679" y="544"/>
                  </a:lnTo>
                  <a:lnTo>
                    <a:pt x="678" y="539"/>
                  </a:lnTo>
                  <a:lnTo>
                    <a:pt x="678" y="534"/>
                  </a:lnTo>
                  <a:lnTo>
                    <a:pt x="678" y="527"/>
                  </a:lnTo>
                  <a:lnTo>
                    <a:pt x="693" y="521"/>
                  </a:lnTo>
                  <a:lnTo>
                    <a:pt x="713" y="516"/>
                  </a:lnTo>
                  <a:lnTo>
                    <a:pt x="730" y="511"/>
                  </a:lnTo>
                  <a:lnTo>
                    <a:pt x="735" y="501"/>
                  </a:lnTo>
                  <a:lnTo>
                    <a:pt x="740" y="487"/>
                  </a:lnTo>
                  <a:lnTo>
                    <a:pt x="746" y="471"/>
                  </a:lnTo>
                  <a:lnTo>
                    <a:pt x="749" y="455"/>
                  </a:lnTo>
                  <a:lnTo>
                    <a:pt x="751" y="443"/>
                  </a:lnTo>
                  <a:lnTo>
                    <a:pt x="749" y="434"/>
                  </a:lnTo>
                  <a:lnTo>
                    <a:pt x="742" y="422"/>
                  </a:lnTo>
                  <a:lnTo>
                    <a:pt x="733" y="415"/>
                  </a:lnTo>
                  <a:lnTo>
                    <a:pt x="723" y="408"/>
                  </a:lnTo>
                  <a:lnTo>
                    <a:pt x="716" y="399"/>
                  </a:lnTo>
                  <a:lnTo>
                    <a:pt x="707" y="357"/>
                  </a:lnTo>
                  <a:lnTo>
                    <a:pt x="693" y="354"/>
                  </a:lnTo>
                  <a:lnTo>
                    <a:pt x="683" y="347"/>
                  </a:lnTo>
                  <a:lnTo>
                    <a:pt x="674" y="340"/>
                  </a:lnTo>
                  <a:lnTo>
                    <a:pt x="665" y="338"/>
                  </a:lnTo>
                  <a:lnTo>
                    <a:pt x="657" y="342"/>
                  </a:lnTo>
                  <a:lnTo>
                    <a:pt x="651" y="347"/>
                  </a:lnTo>
                  <a:lnTo>
                    <a:pt x="646" y="352"/>
                  </a:lnTo>
                  <a:lnTo>
                    <a:pt x="639" y="357"/>
                  </a:lnTo>
                  <a:lnTo>
                    <a:pt x="627" y="361"/>
                  </a:lnTo>
                  <a:lnTo>
                    <a:pt x="615" y="354"/>
                  </a:lnTo>
                  <a:lnTo>
                    <a:pt x="599" y="349"/>
                  </a:lnTo>
                  <a:lnTo>
                    <a:pt x="582" y="345"/>
                  </a:lnTo>
                  <a:lnTo>
                    <a:pt x="566" y="340"/>
                  </a:lnTo>
                  <a:lnTo>
                    <a:pt x="552" y="335"/>
                  </a:lnTo>
                  <a:lnTo>
                    <a:pt x="541" y="326"/>
                  </a:lnTo>
                  <a:lnTo>
                    <a:pt x="534" y="312"/>
                  </a:lnTo>
                  <a:lnTo>
                    <a:pt x="536" y="310"/>
                  </a:lnTo>
                  <a:lnTo>
                    <a:pt x="536" y="309"/>
                  </a:lnTo>
                  <a:lnTo>
                    <a:pt x="538" y="309"/>
                  </a:lnTo>
                  <a:lnTo>
                    <a:pt x="538" y="307"/>
                  </a:lnTo>
                  <a:lnTo>
                    <a:pt x="538" y="303"/>
                  </a:lnTo>
                  <a:lnTo>
                    <a:pt x="531" y="302"/>
                  </a:lnTo>
                  <a:lnTo>
                    <a:pt x="524" y="300"/>
                  </a:lnTo>
                  <a:lnTo>
                    <a:pt x="519" y="296"/>
                  </a:lnTo>
                  <a:lnTo>
                    <a:pt x="515" y="291"/>
                  </a:lnTo>
                  <a:lnTo>
                    <a:pt x="512" y="284"/>
                  </a:lnTo>
                  <a:lnTo>
                    <a:pt x="521" y="267"/>
                  </a:lnTo>
                  <a:lnTo>
                    <a:pt x="528" y="244"/>
                  </a:lnTo>
                  <a:lnTo>
                    <a:pt x="531" y="219"/>
                  </a:lnTo>
                  <a:lnTo>
                    <a:pt x="534" y="195"/>
                  </a:lnTo>
                  <a:lnTo>
                    <a:pt x="562" y="192"/>
                  </a:lnTo>
                  <a:close/>
                  <a:moveTo>
                    <a:pt x="400" y="188"/>
                  </a:moveTo>
                  <a:lnTo>
                    <a:pt x="416" y="188"/>
                  </a:lnTo>
                  <a:lnTo>
                    <a:pt x="425" y="223"/>
                  </a:lnTo>
                  <a:lnTo>
                    <a:pt x="432" y="261"/>
                  </a:lnTo>
                  <a:lnTo>
                    <a:pt x="428" y="261"/>
                  </a:lnTo>
                  <a:lnTo>
                    <a:pt x="423" y="268"/>
                  </a:lnTo>
                  <a:lnTo>
                    <a:pt x="412" y="265"/>
                  </a:lnTo>
                  <a:lnTo>
                    <a:pt x="409" y="268"/>
                  </a:lnTo>
                  <a:lnTo>
                    <a:pt x="409" y="272"/>
                  </a:lnTo>
                  <a:lnTo>
                    <a:pt x="409" y="275"/>
                  </a:lnTo>
                  <a:lnTo>
                    <a:pt x="409" y="277"/>
                  </a:lnTo>
                  <a:lnTo>
                    <a:pt x="407" y="279"/>
                  </a:lnTo>
                  <a:lnTo>
                    <a:pt x="405" y="282"/>
                  </a:lnTo>
                  <a:lnTo>
                    <a:pt x="400" y="284"/>
                  </a:lnTo>
                  <a:lnTo>
                    <a:pt x="395" y="281"/>
                  </a:lnTo>
                  <a:lnTo>
                    <a:pt x="388" y="275"/>
                  </a:lnTo>
                  <a:lnTo>
                    <a:pt x="381" y="272"/>
                  </a:lnTo>
                  <a:lnTo>
                    <a:pt x="381" y="261"/>
                  </a:lnTo>
                  <a:lnTo>
                    <a:pt x="358" y="258"/>
                  </a:lnTo>
                  <a:lnTo>
                    <a:pt x="362" y="226"/>
                  </a:lnTo>
                  <a:lnTo>
                    <a:pt x="369" y="223"/>
                  </a:lnTo>
                  <a:lnTo>
                    <a:pt x="376" y="218"/>
                  </a:lnTo>
                  <a:lnTo>
                    <a:pt x="381" y="211"/>
                  </a:lnTo>
                  <a:lnTo>
                    <a:pt x="376" y="209"/>
                  </a:lnTo>
                  <a:lnTo>
                    <a:pt x="372" y="207"/>
                  </a:lnTo>
                  <a:lnTo>
                    <a:pt x="369" y="206"/>
                  </a:lnTo>
                  <a:lnTo>
                    <a:pt x="365" y="202"/>
                  </a:lnTo>
                  <a:lnTo>
                    <a:pt x="363" y="199"/>
                  </a:lnTo>
                  <a:lnTo>
                    <a:pt x="362" y="192"/>
                  </a:lnTo>
                  <a:lnTo>
                    <a:pt x="381" y="190"/>
                  </a:lnTo>
                  <a:lnTo>
                    <a:pt x="400" y="188"/>
                  </a:lnTo>
                  <a:close/>
                  <a:moveTo>
                    <a:pt x="3661" y="172"/>
                  </a:moveTo>
                  <a:lnTo>
                    <a:pt x="3673" y="178"/>
                  </a:lnTo>
                  <a:lnTo>
                    <a:pt x="3673" y="185"/>
                  </a:lnTo>
                  <a:lnTo>
                    <a:pt x="3657" y="185"/>
                  </a:lnTo>
                  <a:lnTo>
                    <a:pt x="3661" y="172"/>
                  </a:lnTo>
                  <a:close/>
                  <a:moveTo>
                    <a:pt x="438" y="172"/>
                  </a:moveTo>
                  <a:lnTo>
                    <a:pt x="451" y="174"/>
                  </a:lnTo>
                  <a:lnTo>
                    <a:pt x="465" y="176"/>
                  </a:lnTo>
                  <a:lnTo>
                    <a:pt x="477" y="178"/>
                  </a:lnTo>
                  <a:lnTo>
                    <a:pt x="486" y="181"/>
                  </a:lnTo>
                  <a:lnTo>
                    <a:pt x="487" y="185"/>
                  </a:lnTo>
                  <a:lnTo>
                    <a:pt x="487" y="190"/>
                  </a:lnTo>
                  <a:lnTo>
                    <a:pt x="489" y="197"/>
                  </a:lnTo>
                  <a:lnTo>
                    <a:pt x="489" y="204"/>
                  </a:lnTo>
                  <a:lnTo>
                    <a:pt x="487" y="207"/>
                  </a:lnTo>
                  <a:lnTo>
                    <a:pt x="486" y="211"/>
                  </a:lnTo>
                  <a:lnTo>
                    <a:pt x="484" y="216"/>
                  </a:lnTo>
                  <a:lnTo>
                    <a:pt x="480" y="219"/>
                  </a:lnTo>
                  <a:lnTo>
                    <a:pt x="477" y="221"/>
                  </a:lnTo>
                  <a:lnTo>
                    <a:pt x="473" y="223"/>
                  </a:lnTo>
                  <a:lnTo>
                    <a:pt x="472" y="225"/>
                  </a:lnTo>
                  <a:lnTo>
                    <a:pt x="468" y="226"/>
                  </a:lnTo>
                  <a:lnTo>
                    <a:pt x="466" y="230"/>
                  </a:lnTo>
                  <a:lnTo>
                    <a:pt x="468" y="239"/>
                  </a:lnTo>
                  <a:lnTo>
                    <a:pt x="466" y="249"/>
                  </a:lnTo>
                  <a:lnTo>
                    <a:pt x="465" y="256"/>
                  </a:lnTo>
                  <a:lnTo>
                    <a:pt x="461" y="261"/>
                  </a:lnTo>
                  <a:lnTo>
                    <a:pt x="458" y="263"/>
                  </a:lnTo>
                  <a:lnTo>
                    <a:pt x="454" y="265"/>
                  </a:lnTo>
                  <a:lnTo>
                    <a:pt x="449" y="265"/>
                  </a:lnTo>
                  <a:lnTo>
                    <a:pt x="442" y="265"/>
                  </a:lnTo>
                  <a:lnTo>
                    <a:pt x="438" y="254"/>
                  </a:lnTo>
                  <a:lnTo>
                    <a:pt x="442" y="244"/>
                  </a:lnTo>
                  <a:lnTo>
                    <a:pt x="442" y="232"/>
                  </a:lnTo>
                  <a:lnTo>
                    <a:pt x="438" y="218"/>
                  </a:lnTo>
                  <a:lnTo>
                    <a:pt x="437" y="202"/>
                  </a:lnTo>
                  <a:lnTo>
                    <a:pt x="435" y="188"/>
                  </a:lnTo>
                  <a:lnTo>
                    <a:pt x="438" y="172"/>
                  </a:lnTo>
                  <a:close/>
                  <a:moveTo>
                    <a:pt x="60" y="171"/>
                  </a:moveTo>
                  <a:lnTo>
                    <a:pt x="74" y="172"/>
                  </a:lnTo>
                  <a:lnTo>
                    <a:pt x="74" y="185"/>
                  </a:lnTo>
                  <a:lnTo>
                    <a:pt x="91" y="185"/>
                  </a:lnTo>
                  <a:lnTo>
                    <a:pt x="105" y="185"/>
                  </a:lnTo>
                  <a:lnTo>
                    <a:pt x="121" y="185"/>
                  </a:lnTo>
                  <a:lnTo>
                    <a:pt x="124" y="192"/>
                  </a:lnTo>
                  <a:lnTo>
                    <a:pt x="128" y="200"/>
                  </a:lnTo>
                  <a:lnTo>
                    <a:pt x="131" y="209"/>
                  </a:lnTo>
                  <a:lnTo>
                    <a:pt x="135" y="216"/>
                  </a:lnTo>
                  <a:lnTo>
                    <a:pt x="135" y="219"/>
                  </a:lnTo>
                  <a:lnTo>
                    <a:pt x="124" y="232"/>
                  </a:lnTo>
                  <a:lnTo>
                    <a:pt x="110" y="237"/>
                  </a:lnTo>
                  <a:lnTo>
                    <a:pt x="96" y="242"/>
                  </a:lnTo>
                  <a:lnTo>
                    <a:pt x="88" y="258"/>
                  </a:lnTo>
                  <a:lnTo>
                    <a:pt x="81" y="272"/>
                  </a:lnTo>
                  <a:lnTo>
                    <a:pt x="79" y="288"/>
                  </a:lnTo>
                  <a:lnTo>
                    <a:pt x="82" y="303"/>
                  </a:lnTo>
                  <a:lnTo>
                    <a:pt x="67" y="305"/>
                  </a:lnTo>
                  <a:lnTo>
                    <a:pt x="53" y="310"/>
                  </a:lnTo>
                  <a:lnTo>
                    <a:pt x="35" y="315"/>
                  </a:lnTo>
                  <a:lnTo>
                    <a:pt x="34" y="312"/>
                  </a:lnTo>
                  <a:lnTo>
                    <a:pt x="32" y="309"/>
                  </a:lnTo>
                  <a:lnTo>
                    <a:pt x="30" y="307"/>
                  </a:lnTo>
                  <a:lnTo>
                    <a:pt x="30" y="303"/>
                  </a:lnTo>
                  <a:lnTo>
                    <a:pt x="28" y="300"/>
                  </a:lnTo>
                  <a:lnTo>
                    <a:pt x="30" y="298"/>
                  </a:lnTo>
                  <a:lnTo>
                    <a:pt x="30" y="296"/>
                  </a:lnTo>
                  <a:lnTo>
                    <a:pt x="30" y="295"/>
                  </a:lnTo>
                  <a:lnTo>
                    <a:pt x="32" y="291"/>
                  </a:lnTo>
                  <a:lnTo>
                    <a:pt x="32" y="288"/>
                  </a:lnTo>
                  <a:lnTo>
                    <a:pt x="20" y="288"/>
                  </a:lnTo>
                  <a:lnTo>
                    <a:pt x="20" y="282"/>
                  </a:lnTo>
                  <a:lnTo>
                    <a:pt x="20" y="281"/>
                  </a:lnTo>
                  <a:lnTo>
                    <a:pt x="18" y="279"/>
                  </a:lnTo>
                  <a:lnTo>
                    <a:pt x="18" y="277"/>
                  </a:lnTo>
                  <a:lnTo>
                    <a:pt x="16" y="275"/>
                  </a:lnTo>
                  <a:lnTo>
                    <a:pt x="13" y="272"/>
                  </a:lnTo>
                  <a:lnTo>
                    <a:pt x="11" y="272"/>
                  </a:lnTo>
                  <a:lnTo>
                    <a:pt x="9" y="272"/>
                  </a:lnTo>
                  <a:lnTo>
                    <a:pt x="9" y="272"/>
                  </a:lnTo>
                  <a:lnTo>
                    <a:pt x="7" y="272"/>
                  </a:lnTo>
                  <a:lnTo>
                    <a:pt x="6" y="272"/>
                  </a:lnTo>
                  <a:lnTo>
                    <a:pt x="0" y="272"/>
                  </a:lnTo>
                  <a:lnTo>
                    <a:pt x="0" y="261"/>
                  </a:lnTo>
                  <a:lnTo>
                    <a:pt x="13" y="247"/>
                  </a:lnTo>
                  <a:lnTo>
                    <a:pt x="21" y="228"/>
                  </a:lnTo>
                  <a:lnTo>
                    <a:pt x="28" y="207"/>
                  </a:lnTo>
                  <a:lnTo>
                    <a:pt x="23" y="204"/>
                  </a:lnTo>
                  <a:lnTo>
                    <a:pt x="21" y="199"/>
                  </a:lnTo>
                  <a:lnTo>
                    <a:pt x="20" y="195"/>
                  </a:lnTo>
                  <a:lnTo>
                    <a:pt x="18" y="188"/>
                  </a:lnTo>
                  <a:lnTo>
                    <a:pt x="16" y="181"/>
                  </a:lnTo>
                  <a:lnTo>
                    <a:pt x="30" y="178"/>
                  </a:lnTo>
                  <a:lnTo>
                    <a:pt x="41" y="176"/>
                  </a:lnTo>
                  <a:lnTo>
                    <a:pt x="49" y="172"/>
                  </a:lnTo>
                  <a:lnTo>
                    <a:pt x="60" y="171"/>
                  </a:lnTo>
                  <a:close/>
                  <a:moveTo>
                    <a:pt x="1556" y="130"/>
                  </a:moveTo>
                  <a:lnTo>
                    <a:pt x="1571" y="130"/>
                  </a:lnTo>
                  <a:lnTo>
                    <a:pt x="1571" y="134"/>
                  </a:lnTo>
                  <a:lnTo>
                    <a:pt x="1568" y="134"/>
                  </a:lnTo>
                  <a:lnTo>
                    <a:pt x="1564" y="136"/>
                  </a:lnTo>
                  <a:lnTo>
                    <a:pt x="1563" y="136"/>
                  </a:lnTo>
                  <a:lnTo>
                    <a:pt x="1563" y="136"/>
                  </a:lnTo>
                  <a:lnTo>
                    <a:pt x="1561" y="136"/>
                  </a:lnTo>
                  <a:lnTo>
                    <a:pt x="1561" y="136"/>
                  </a:lnTo>
                  <a:lnTo>
                    <a:pt x="1559" y="134"/>
                  </a:lnTo>
                  <a:lnTo>
                    <a:pt x="1556" y="130"/>
                  </a:lnTo>
                  <a:close/>
                  <a:moveTo>
                    <a:pt x="454" y="130"/>
                  </a:moveTo>
                  <a:lnTo>
                    <a:pt x="458" y="153"/>
                  </a:lnTo>
                  <a:lnTo>
                    <a:pt x="452" y="157"/>
                  </a:lnTo>
                  <a:lnTo>
                    <a:pt x="449" y="158"/>
                  </a:lnTo>
                  <a:lnTo>
                    <a:pt x="445" y="160"/>
                  </a:lnTo>
                  <a:lnTo>
                    <a:pt x="440" y="164"/>
                  </a:lnTo>
                  <a:lnTo>
                    <a:pt x="435" y="165"/>
                  </a:lnTo>
                  <a:lnTo>
                    <a:pt x="433" y="164"/>
                  </a:lnTo>
                  <a:lnTo>
                    <a:pt x="432" y="164"/>
                  </a:lnTo>
                  <a:lnTo>
                    <a:pt x="430" y="162"/>
                  </a:lnTo>
                  <a:lnTo>
                    <a:pt x="428" y="162"/>
                  </a:lnTo>
                  <a:lnTo>
                    <a:pt x="423" y="162"/>
                  </a:lnTo>
                  <a:lnTo>
                    <a:pt x="423" y="158"/>
                  </a:lnTo>
                  <a:lnTo>
                    <a:pt x="423" y="157"/>
                  </a:lnTo>
                  <a:lnTo>
                    <a:pt x="421" y="157"/>
                  </a:lnTo>
                  <a:lnTo>
                    <a:pt x="421" y="155"/>
                  </a:lnTo>
                  <a:lnTo>
                    <a:pt x="419" y="153"/>
                  </a:lnTo>
                  <a:lnTo>
                    <a:pt x="419" y="146"/>
                  </a:lnTo>
                  <a:lnTo>
                    <a:pt x="428" y="141"/>
                  </a:lnTo>
                  <a:lnTo>
                    <a:pt x="435" y="136"/>
                  </a:lnTo>
                  <a:lnTo>
                    <a:pt x="442" y="132"/>
                  </a:lnTo>
                  <a:lnTo>
                    <a:pt x="454" y="130"/>
                  </a:lnTo>
                  <a:close/>
                  <a:moveTo>
                    <a:pt x="109" y="127"/>
                  </a:moveTo>
                  <a:lnTo>
                    <a:pt x="112" y="127"/>
                  </a:lnTo>
                  <a:lnTo>
                    <a:pt x="116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9" y="130"/>
                  </a:lnTo>
                  <a:lnTo>
                    <a:pt x="121" y="134"/>
                  </a:lnTo>
                  <a:lnTo>
                    <a:pt x="109" y="134"/>
                  </a:lnTo>
                  <a:lnTo>
                    <a:pt x="109" y="127"/>
                  </a:lnTo>
                  <a:close/>
                  <a:moveTo>
                    <a:pt x="3744" y="115"/>
                  </a:moveTo>
                  <a:lnTo>
                    <a:pt x="3760" y="117"/>
                  </a:lnTo>
                  <a:lnTo>
                    <a:pt x="3776" y="120"/>
                  </a:lnTo>
                  <a:lnTo>
                    <a:pt x="3790" y="125"/>
                  </a:lnTo>
                  <a:lnTo>
                    <a:pt x="3800" y="134"/>
                  </a:lnTo>
                  <a:lnTo>
                    <a:pt x="3807" y="146"/>
                  </a:lnTo>
                  <a:lnTo>
                    <a:pt x="3811" y="162"/>
                  </a:lnTo>
                  <a:lnTo>
                    <a:pt x="3788" y="158"/>
                  </a:lnTo>
                  <a:lnTo>
                    <a:pt x="3767" y="151"/>
                  </a:lnTo>
                  <a:lnTo>
                    <a:pt x="3751" y="141"/>
                  </a:lnTo>
                  <a:lnTo>
                    <a:pt x="3741" y="127"/>
                  </a:lnTo>
                  <a:lnTo>
                    <a:pt x="3743" y="125"/>
                  </a:lnTo>
                  <a:lnTo>
                    <a:pt x="3743" y="123"/>
                  </a:lnTo>
                  <a:lnTo>
                    <a:pt x="3744" y="122"/>
                  </a:lnTo>
                  <a:lnTo>
                    <a:pt x="3744" y="118"/>
                  </a:lnTo>
                  <a:lnTo>
                    <a:pt x="3744" y="115"/>
                  </a:lnTo>
                  <a:close/>
                  <a:moveTo>
                    <a:pt x="384" y="104"/>
                  </a:moveTo>
                  <a:lnTo>
                    <a:pt x="390" y="104"/>
                  </a:lnTo>
                  <a:lnTo>
                    <a:pt x="391" y="104"/>
                  </a:lnTo>
                  <a:lnTo>
                    <a:pt x="393" y="106"/>
                  </a:lnTo>
                  <a:lnTo>
                    <a:pt x="395" y="106"/>
                  </a:lnTo>
                  <a:lnTo>
                    <a:pt x="397" y="108"/>
                  </a:lnTo>
                  <a:lnTo>
                    <a:pt x="398" y="111"/>
                  </a:lnTo>
                  <a:lnTo>
                    <a:pt x="400" y="113"/>
                  </a:lnTo>
                  <a:lnTo>
                    <a:pt x="400" y="118"/>
                  </a:lnTo>
                  <a:lnTo>
                    <a:pt x="400" y="123"/>
                  </a:lnTo>
                  <a:lnTo>
                    <a:pt x="397" y="134"/>
                  </a:lnTo>
                  <a:lnTo>
                    <a:pt x="395" y="150"/>
                  </a:lnTo>
                  <a:lnTo>
                    <a:pt x="393" y="162"/>
                  </a:lnTo>
                  <a:lnTo>
                    <a:pt x="388" y="164"/>
                  </a:lnTo>
                  <a:lnTo>
                    <a:pt x="384" y="165"/>
                  </a:lnTo>
                  <a:lnTo>
                    <a:pt x="381" y="169"/>
                  </a:lnTo>
                  <a:lnTo>
                    <a:pt x="377" y="169"/>
                  </a:lnTo>
                  <a:lnTo>
                    <a:pt x="377" y="167"/>
                  </a:lnTo>
                  <a:lnTo>
                    <a:pt x="376" y="167"/>
                  </a:lnTo>
                  <a:lnTo>
                    <a:pt x="376" y="167"/>
                  </a:lnTo>
                  <a:lnTo>
                    <a:pt x="374" y="165"/>
                  </a:lnTo>
                  <a:lnTo>
                    <a:pt x="370" y="162"/>
                  </a:lnTo>
                  <a:lnTo>
                    <a:pt x="369" y="158"/>
                  </a:lnTo>
                  <a:lnTo>
                    <a:pt x="369" y="153"/>
                  </a:lnTo>
                  <a:lnTo>
                    <a:pt x="369" y="150"/>
                  </a:lnTo>
                  <a:lnTo>
                    <a:pt x="365" y="146"/>
                  </a:lnTo>
                  <a:lnTo>
                    <a:pt x="358" y="141"/>
                  </a:lnTo>
                  <a:lnTo>
                    <a:pt x="349" y="139"/>
                  </a:lnTo>
                  <a:lnTo>
                    <a:pt x="341" y="141"/>
                  </a:lnTo>
                  <a:lnTo>
                    <a:pt x="332" y="139"/>
                  </a:lnTo>
                  <a:lnTo>
                    <a:pt x="323" y="134"/>
                  </a:lnTo>
                  <a:lnTo>
                    <a:pt x="316" y="123"/>
                  </a:lnTo>
                  <a:lnTo>
                    <a:pt x="320" y="123"/>
                  </a:lnTo>
                  <a:lnTo>
                    <a:pt x="322" y="120"/>
                  </a:lnTo>
                  <a:lnTo>
                    <a:pt x="323" y="118"/>
                  </a:lnTo>
                  <a:lnTo>
                    <a:pt x="323" y="117"/>
                  </a:lnTo>
                  <a:lnTo>
                    <a:pt x="325" y="117"/>
                  </a:lnTo>
                  <a:lnTo>
                    <a:pt x="327" y="117"/>
                  </a:lnTo>
                  <a:lnTo>
                    <a:pt x="330" y="117"/>
                  </a:lnTo>
                  <a:lnTo>
                    <a:pt x="336" y="115"/>
                  </a:lnTo>
                  <a:lnTo>
                    <a:pt x="346" y="118"/>
                  </a:lnTo>
                  <a:lnTo>
                    <a:pt x="358" y="117"/>
                  </a:lnTo>
                  <a:lnTo>
                    <a:pt x="372" y="115"/>
                  </a:lnTo>
                  <a:lnTo>
                    <a:pt x="384" y="115"/>
                  </a:lnTo>
                  <a:lnTo>
                    <a:pt x="384" y="104"/>
                  </a:lnTo>
                  <a:close/>
                  <a:moveTo>
                    <a:pt x="255" y="101"/>
                  </a:moveTo>
                  <a:lnTo>
                    <a:pt x="257" y="104"/>
                  </a:lnTo>
                  <a:lnTo>
                    <a:pt x="259" y="106"/>
                  </a:lnTo>
                  <a:lnTo>
                    <a:pt x="260" y="110"/>
                  </a:lnTo>
                  <a:lnTo>
                    <a:pt x="260" y="113"/>
                  </a:lnTo>
                  <a:lnTo>
                    <a:pt x="262" y="117"/>
                  </a:lnTo>
                  <a:lnTo>
                    <a:pt x="262" y="123"/>
                  </a:lnTo>
                  <a:lnTo>
                    <a:pt x="259" y="123"/>
                  </a:lnTo>
                  <a:lnTo>
                    <a:pt x="259" y="127"/>
                  </a:lnTo>
                  <a:lnTo>
                    <a:pt x="262" y="127"/>
                  </a:lnTo>
                  <a:lnTo>
                    <a:pt x="267" y="129"/>
                  </a:lnTo>
                  <a:lnTo>
                    <a:pt x="273" y="130"/>
                  </a:lnTo>
                  <a:lnTo>
                    <a:pt x="278" y="130"/>
                  </a:lnTo>
                  <a:lnTo>
                    <a:pt x="285" y="130"/>
                  </a:lnTo>
                  <a:lnTo>
                    <a:pt x="288" y="127"/>
                  </a:lnTo>
                  <a:lnTo>
                    <a:pt x="290" y="125"/>
                  </a:lnTo>
                  <a:lnTo>
                    <a:pt x="290" y="125"/>
                  </a:lnTo>
                  <a:lnTo>
                    <a:pt x="292" y="125"/>
                  </a:lnTo>
                  <a:lnTo>
                    <a:pt x="294" y="125"/>
                  </a:lnTo>
                  <a:lnTo>
                    <a:pt x="297" y="127"/>
                  </a:lnTo>
                  <a:lnTo>
                    <a:pt x="299" y="129"/>
                  </a:lnTo>
                  <a:lnTo>
                    <a:pt x="299" y="130"/>
                  </a:lnTo>
                  <a:lnTo>
                    <a:pt x="299" y="132"/>
                  </a:lnTo>
                  <a:lnTo>
                    <a:pt x="301" y="134"/>
                  </a:lnTo>
                  <a:lnTo>
                    <a:pt x="301" y="137"/>
                  </a:lnTo>
                  <a:lnTo>
                    <a:pt x="299" y="141"/>
                  </a:lnTo>
                  <a:lnTo>
                    <a:pt x="299" y="143"/>
                  </a:lnTo>
                  <a:lnTo>
                    <a:pt x="299" y="143"/>
                  </a:lnTo>
                  <a:lnTo>
                    <a:pt x="299" y="144"/>
                  </a:lnTo>
                  <a:lnTo>
                    <a:pt x="299" y="146"/>
                  </a:lnTo>
                  <a:lnTo>
                    <a:pt x="297" y="150"/>
                  </a:lnTo>
                  <a:lnTo>
                    <a:pt x="287" y="155"/>
                  </a:lnTo>
                  <a:lnTo>
                    <a:pt x="274" y="155"/>
                  </a:lnTo>
                  <a:lnTo>
                    <a:pt x="260" y="155"/>
                  </a:lnTo>
                  <a:lnTo>
                    <a:pt x="246" y="158"/>
                  </a:lnTo>
                  <a:lnTo>
                    <a:pt x="236" y="165"/>
                  </a:lnTo>
                  <a:lnTo>
                    <a:pt x="224" y="174"/>
                  </a:lnTo>
                  <a:lnTo>
                    <a:pt x="213" y="183"/>
                  </a:lnTo>
                  <a:lnTo>
                    <a:pt x="198" y="188"/>
                  </a:lnTo>
                  <a:lnTo>
                    <a:pt x="196" y="185"/>
                  </a:lnTo>
                  <a:lnTo>
                    <a:pt x="194" y="181"/>
                  </a:lnTo>
                  <a:lnTo>
                    <a:pt x="194" y="178"/>
                  </a:lnTo>
                  <a:lnTo>
                    <a:pt x="192" y="172"/>
                  </a:lnTo>
                  <a:lnTo>
                    <a:pt x="198" y="169"/>
                  </a:lnTo>
                  <a:lnTo>
                    <a:pt x="203" y="165"/>
                  </a:lnTo>
                  <a:lnTo>
                    <a:pt x="206" y="160"/>
                  </a:lnTo>
                  <a:lnTo>
                    <a:pt x="210" y="155"/>
                  </a:lnTo>
                  <a:lnTo>
                    <a:pt x="212" y="150"/>
                  </a:lnTo>
                  <a:lnTo>
                    <a:pt x="192" y="150"/>
                  </a:lnTo>
                  <a:lnTo>
                    <a:pt x="180" y="155"/>
                  </a:lnTo>
                  <a:lnTo>
                    <a:pt x="166" y="157"/>
                  </a:lnTo>
                  <a:lnTo>
                    <a:pt x="150" y="155"/>
                  </a:lnTo>
                  <a:lnTo>
                    <a:pt x="140" y="150"/>
                  </a:lnTo>
                  <a:lnTo>
                    <a:pt x="135" y="150"/>
                  </a:lnTo>
                  <a:lnTo>
                    <a:pt x="135" y="146"/>
                  </a:lnTo>
                  <a:lnTo>
                    <a:pt x="140" y="144"/>
                  </a:lnTo>
                  <a:lnTo>
                    <a:pt x="144" y="143"/>
                  </a:lnTo>
                  <a:lnTo>
                    <a:pt x="145" y="141"/>
                  </a:lnTo>
                  <a:lnTo>
                    <a:pt x="149" y="139"/>
                  </a:lnTo>
                  <a:lnTo>
                    <a:pt x="150" y="134"/>
                  </a:lnTo>
                  <a:lnTo>
                    <a:pt x="147" y="134"/>
                  </a:lnTo>
                  <a:lnTo>
                    <a:pt x="147" y="130"/>
                  </a:lnTo>
                  <a:lnTo>
                    <a:pt x="152" y="130"/>
                  </a:lnTo>
                  <a:lnTo>
                    <a:pt x="156" y="129"/>
                  </a:lnTo>
                  <a:lnTo>
                    <a:pt x="159" y="129"/>
                  </a:lnTo>
                  <a:lnTo>
                    <a:pt x="163" y="127"/>
                  </a:lnTo>
                  <a:lnTo>
                    <a:pt x="161" y="125"/>
                  </a:lnTo>
                  <a:lnTo>
                    <a:pt x="159" y="123"/>
                  </a:lnTo>
                  <a:lnTo>
                    <a:pt x="157" y="122"/>
                  </a:lnTo>
                  <a:lnTo>
                    <a:pt x="157" y="120"/>
                  </a:lnTo>
                  <a:lnTo>
                    <a:pt x="156" y="118"/>
                  </a:lnTo>
                  <a:lnTo>
                    <a:pt x="154" y="115"/>
                  </a:lnTo>
                  <a:lnTo>
                    <a:pt x="157" y="115"/>
                  </a:lnTo>
                  <a:lnTo>
                    <a:pt x="159" y="113"/>
                  </a:lnTo>
                  <a:lnTo>
                    <a:pt x="159" y="113"/>
                  </a:lnTo>
                  <a:lnTo>
                    <a:pt x="161" y="113"/>
                  </a:lnTo>
                  <a:lnTo>
                    <a:pt x="163" y="111"/>
                  </a:lnTo>
                  <a:lnTo>
                    <a:pt x="182" y="117"/>
                  </a:lnTo>
                  <a:lnTo>
                    <a:pt x="198" y="123"/>
                  </a:lnTo>
                  <a:lnTo>
                    <a:pt x="212" y="130"/>
                  </a:lnTo>
                  <a:lnTo>
                    <a:pt x="227" y="136"/>
                  </a:lnTo>
                  <a:lnTo>
                    <a:pt x="246" y="137"/>
                  </a:lnTo>
                  <a:lnTo>
                    <a:pt x="243" y="129"/>
                  </a:lnTo>
                  <a:lnTo>
                    <a:pt x="240" y="122"/>
                  </a:lnTo>
                  <a:lnTo>
                    <a:pt x="238" y="117"/>
                  </a:lnTo>
                  <a:lnTo>
                    <a:pt x="236" y="104"/>
                  </a:lnTo>
                  <a:lnTo>
                    <a:pt x="240" y="103"/>
                  </a:lnTo>
                  <a:lnTo>
                    <a:pt x="243" y="101"/>
                  </a:lnTo>
                  <a:lnTo>
                    <a:pt x="248" y="101"/>
                  </a:lnTo>
                  <a:lnTo>
                    <a:pt x="255" y="101"/>
                  </a:lnTo>
                  <a:close/>
                  <a:moveTo>
                    <a:pt x="742" y="80"/>
                  </a:moveTo>
                  <a:lnTo>
                    <a:pt x="754" y="85"/>
                  </a:lnTo>
                  <a:lnTo>
                    <a:pt x="754" y="89"/>
                  </a:lnTo>
                  <a:lnTo>
                    <a:pt x="749" y="89"/>
                  </a:lnTo>
                  <a:lnTo>
                    <a:pt x="746" y="89"/>
                  </a:lnTo>
                  <a:lnTo>
                    <a:pt x="744" y="89"/>
                  </a:lnTo>
                  <a:lnTo>
                    <a:pt x="742" y="87"/>
                  </a:lnTo>
                  <a:lnTo>
                    <a:pt x="742" y="87"/>
                  </a:lnTo>
                  <a:lnTo>
                    <a:pt x="742" y="85"/>
                  </a:lnTo>
                  <a:lnTo>
                    <a:pt x="742" y="80"/>
                  </a:lnTo>
                  <a:close/>
                  <a:moveTo>
                    <a:pt x="140" y="80"/>
                  </a:moveTo>
                  <a:lnTo>
                    <a:pt x="140" y="87"/>
                  </a:lnTo>
                  <a:lnTo>
                    <a:pt x="140" y="92"/>
                  </a:lnTo>
                  <a:lnTo>
                    <a:pt x="142" y="97"/>
                  </a:lnTo>
                  <a:lnTo>
                    <a:pt x="140" y="101"/>
                  </a:lnTo>
                  <a:lnTo>
                    <a:pt x="140" y="104"/>
                  </a:lnTo>
                  <a:lnTo>
                    <a:pt x="135" y="108"/>
                  </a:lnTo>
                  <a:lnTo>
                    <a:pt x="130" y="111"/>
                  </a:lnTo>
                  <a:lnTo>
                    <a:pt x="124" y="115"/>
                  </a:lnTo>
                  <a:lnTo>
                    <a:pt x="121" y="120"/>
                  </a:lnTo>
                  <a:lnTo>
                    <a:pt x="114" y="117"/>
                  </a:lnTo>
                  <a:lnTo>
                    <a:pt x="110" y="115"/>
                  </a:lnTo>
                  <a:lnTo>
                    <a:pt x="107" y="113"/>
                  </a:lnTo>
                  <a:lnTo>
                    <a:pt x="105" y="111"/>
                  </a:lnTo>
                  <a:lnTo>
                    <a:pt x="102" y="108"/>
                  </a:lnTo>
                  <a:lnTo>
                    <a:pt x="100" y="125"/>
                  </a:lnTo>
                  <a:lnTo>
                    <a:pt x="95" y="134"/>
                  </a:lnTo>
                  <a:lnTo>
                    <a:pt x="82" y="137"/>
                  </a:lnTo>
                  <a:lnTo>
                    <a:pt x="72" y="137"/>
                  </a:lnTo>
                  <a:lnTo>
                    <a:pt x="61" y="137"/>
                  </a:lnTo>
                  <a:lnTo>
                    <a:pt x="48" y="137"/>
                  </a:lnTo>
                  <a:lnTo>
                    <a:pt x="48" y="123"/>
                  </a:lnTo>
                  <a:lnTo>
                    <a:pt x="67" y="110"/>
                  </a:lnTo>
                  <a:lnTo>
                    <a:pt x="88" y="97"/>
                  </a:lnTo>
                  <a:lnTo>
                    <a:pt x="112" y="87"/>
                  </a:lnTo>
                  <a:lnTo>
                    <a:pt x="140" y="80"/>
                  </a:lnTo>
                  <a:close/>
                  <a:moveTo>
                    <a:pt x="3671" y="80"/>
                  </a:moveTo>
                  <a:lnTo>
                    <a:pt x="3680" y="80"/>
                  </a:lnTo>
                  <a:lnTo>
                    <a:pt x="3683" y="89"/>
                  </a:lnTo>
                  <a:lnTo>
                    <a:pt x="3683" y="99"/>
                  </a:lnTo>
                  <a:lnTo>
                    <a:pt x="3683" y="111"/>
                  </a:lnTo>
                  <a:lnTo>
                    <a:pt x="3699" y="106"/>
                  </a:lnTo>
                  <a:lnTo>
                    <a:pt x="3711" y="99"/>
                  </a:lnTo>
                  <a:lnTo>
                    <a:pt x="3725" y="92"/>
                  </a:lnTo>
                  <a:lnTo>
                    <a:pt x="3725" y="146"/>
                  </a:lnTo>
                  <a:lnTo>
                    <a:pt x="3725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2" y="150"/>
                  </a:lnTo>
                  <a:lnTo>
                    <a:pt x="3709" y="150"/>
                  </a:lnTo>
                  <a:lnTo>
                    <a:pt x="3692" y="151"/>
                  </a:lnTo>
                  <a:lnTo>
                    <a:pt x="3675" y="153"/>
                  </a:lnTo>
                  <a:lnTo>
                    <a:pt x="3661" y="155"/>
                  </a:lnTo>
                  <a:lnTo>
                    <a:pt x="3650" y="157"/>
                  </a:lnTo>
                  <a:lnTo>
                    <a:pt x="3645" y="158"/>
                  </a:lnTo>
                  <a:lnTo>
                    <a:pt x="3633" y="148"/>
                  </a:lnTo>
                  <a:lnTo>
                    <a:pt x="3624" y="134"/>
                  </a:lnTo>
                  <a:lnTo>
                    <a:pt x="3619" y="115"/>
                  </a:lnTo>
                  <a:lnTo>
                    <a:pt x="3620" y="110"/>
                  </a:lnTo>
                  <a:lnTo>
                    <a:pt x="3622" y="106"/>
                  </a:lnTo>
                  <a:lnTo>
                    <a:pt x="3624" y="103"/>
                  </a:lnTo>
                  <a:lnTo>
                    <a:pt x="3626" y="99"/>
                  </a:lnTo>
                  <a:lnTo>
                    <a:pt x="3627" y="96"/>
                  </a:lnTo>
                  <a:lnTo>
                    <a:pt x="3634" y="92"/>
                  </a:lnTo>
                  <a:lnTo>
                    <a:pt x="3643" y="87"/>
                  </a:lnTo>
                  <a:lnTo>
                    <a:pt x="3657" y="82"/>
                  </a:lnTo>
                  <a:lnTo>
                    <a:pt x="3671" y="80"/>
                  </a:lnTo>
                  <a:close/>
                  <a:moveTo>
                    <a:pt x="458" y="73"/>
                  </a:moveTo>
                  <a:lnTo>
                    <a:pt x="461" y="83"/>
                  </a:lnTo>
                  <a:lnTo>
                    <a:pt x="468" y="87"/>
                  </a:lnTo>
                  <a:lnTo>
                    <a:pt x="479" y="87"/>
                  </a:lnTo>
                  <a:lnTo>
                    <a:pt x="496" y="85"/>
                  </a:lnTo>
                  <a:lnTo>
                    <a:pt x="496" y="89"/>
                  </a:lnTo>
                  <a:lnTo>
                    <a:pt x="498" y="94"/>
                  </a:lnTo>
                  <a:lnTo>
                    <a:pt x="500" y="99"/>
                  </a:lnTo>
                  <a:lnTo>
                    <a:pt x="500" y="103"/>
                  </a:lnTo>
                  <a:lnTo>
                    <a:pt x="500" y="108"/>
                  </a:lnTo>
                  <a:lnTo>
                    <a:pt x="500" y="111"/>
                  </a:lnTo>
                  <a:lnTo>
                    <a:pt x="519" y="122"/>
                  </a:lnTo>
                  <a:lnTo>
                    <a:pt x="541" y="127"/>
                  </a:lnTo>
                  <a:lnTo>
                    <a:pt x="566" y="127"/>
                  </a:lnTo>
                  <a:lnTo>
                    <a:pt x="590" y="127"/>
                  </a:lnTo>
                  <a:lnTo>
                    <a:pt x="617" y="125"/>
                  </a:lnTo>
                  <a:lnTo>
                    <a:pt x="639" y="127"/>
                  </a:lnTo>
                  <a:lnTo>
                    <a:pt x="639" y="132"/>
                  </a:lnTo>
                  <a:lnTo>
                    <a:pt x="641" y="137"/>
                  </a:lnTo>
                  <a:lnTo>
                    <a:pt x="643" y="141"/>
                  </a:lnTo>
                  <a:lnTo>
                    <a:pt x="643" y="143"/>
                  </a:lnTo>
                  <a:lnTo>
                    <a:pt x="643" y="146"/>
                  </a:lnTo>
                  <a:lnTo>
                    <a:pt x="643" y="150"/>
                  </a:lnTo>
                  <a:lnTo>
                    <a:pt x="639" y="162"/>
                  </a:lnTo>
                  <a:lnTo>
                    <a:pt x="629" y="162"/>
                  </a:lnTo>
                  <a:lnTo>
                    <a:pt x="617" y="160"/>
                  </a:lnTo>
                  <a:lnTo>
                    <a:pt x="608" y="158"/>
                  </a:lnTo>
                  <a:lnTo>
                    <a:pt x="604" y="158"/>
                  </a:lnTo>
                  <a:lnTo>
                    <a:pt x="601" y="160"/>
                  </a:lnTo>
                  <a:lnTo>
                    <a:pt x="599" y="164"/>
                  </a:lnTo>
                  <a:lnTo>
                    <a:pt x="597" y="165"/>
                  </a:lnTo>
                  <a:lnTo>
                    <a:pt x="594" y="165"/>
                  </a:lnTo>
                  <a:lnTo>
                    <a:pt x="592" y="167"/>
                  </a:lnTo>
                  <a:lnTo>
                    <a:pt x="587" y="169"/>
                  </a:lnTo>
                  <a:lnTo>
                    <a:pt x="582" y="169"/>
                  </a:lnTo>
                  <a:lnTo>
                    <a:pt x="576" y="171"/>
                  </a:lnTo>
                  <a:lnTo>
                    <a:pt x="573" y="172"/>
                  </a:lnTo>
                  <a:lnTo>
                    <a:pt x="568" y="172"/>
                  </a:lnTo>
                  <a:lnTo>
                    <a:pt x="562" y="172"/>
                  </a:lnTo>
                  <a:lnTo>
                    <a:pt x="559" y="167"/>
                  </a:lnTo>
                  <a:lnTo>
                    <a:pt x="557" y="162"/>
                  </a:lnTo>
                  <a:lnTo>
                    <a:pt x="554" y="158"/>
                  </a:lnTo>
                  <a:lnTo>
                    <a:pt x="554" y="162"/>
                  </a:lnTo>
                  <a:lnTo>
                    <a:pt x="550" y="165"/>
                  </a:lnTo>
                  <a:lnTo>
                    <a:pt x="548" y="169"/>
                  </a:lnTo>
                  <a:lnTo>
                    <a:pt x="547" y="172"/>
                  </a:lnTo>
                  <a:lnTo>
                    <a:pt x="538" y="172"/>
                  </a:lnTo>
                  <a:lnTo>
                    <a:pt x="534" y="167"/>
                  </a:lnTo>
                  <a:lnTo>
                    <a:pt x="531" y="160"/>
                  </a:lnTo>
                  <a:lnTo>
                    <a:pt x="528" y="153"/>
                  </a:lnTo>
                  <a:lnTo>
                    <a:pt x="526" y="158"/>
                  </a:lnTo>
                  <a:lnTo>
                    <a:pt x="524" y="162"/>
                  </a:lnTo>
                  <a:lnTo>
                    <a:pt x="522" y="164"/>
                  </a:lnTo>
                  <a:lnTo>
                    <a:pt x="522" y="164"/>
                  </a:lnTo>
                  <a:lnTo>
                    <a:pt x="519" y="164"/>
                  </a:lnTo>
                  <a:lnTo>
                    <a:pt x="515" y="162"/>
                  </a:lnTo>
                  <a:lnTo>
                    <a:pt x="512" y="160"/>
                  </a:lnTo>
                  <a:lnTo>
                    <a:pt x="510" y="158"/>
                  </a:lnTo>
                  <a:lnTo>
                    <a:pt x="510" y="157"/>
                  </a:lnTo>
                  <a:lnTo>
                    <a:pt x="510" y="155"/>
                  </a:lnTo>
                  <a:lnTo>
                    <a:pt x="510" y="153"/>
                  </a:lnTo>
                  <a:lnTo>
                    <a:pt x="510" y="151"/>
                  </a:lnTo>
                  <a:lnTo>
                    <a:pt x="508" y="150"/>
                  </a:lnTo>
                  <a:lnTo>
                    <a:pt x="507" y="150"/>
                  </a:lnTo>
                  <a:lnTo>
                    <a:pt x="505" y="151"/>
                  </a:lnTo>
                  <a:lnTo>
                    <a:pt x="501" y="151"/>
                  </a:lnTo>
                  <a:lnTo>
                    <a:pt x="496" y="153"/>
                  </a:lnTo>
                  <a:lnTo>
                    <a:pt x="493" y="153"/>
                  </a:lnTo>
                  <a:lnTo>
                    <a:pt x="487" y="155"/>
                  </a:lnTo>
                  <a:lnTo>
                    <a:pt x="486" y="153"/>
                  </a:lnTo>
                  <a:lnTo>
                    <a:pt x="484" y="153"/>
                  </a:lnTo>
                  <a:lnTo>
                    <a:pt x="480" y="151"/>
                  </a:lnTo>
                  <a:lnTo>
                    <a:pt x="479" y="150"/>
                  </a:lnTo>
                  <a:lnTo>
                    <a:pt x="475" y="148"/>
                  </a:lnTo>
                  <a:lnTo>
                    <a:pt x="473" y="146"/>
                  </a:lnTo>
                  <a:lnTo>
                    <a:pt x="475" y="136"/>
                  </a:lnTo>
                  <a:lnTo>
                    <a:pt x="473" y="129"/>
                  </a:lnTo>
                  <a:lnTo>
                    <a:pt x="470" y="123"/>
                  </a:lnTo>
                  <a:lnTo>
                    <a:pt x="466" y="115"/>
                  </a:lnTo>
                  <a:lnTo>
                    <a:pt x="466" y="104"/>
                  </a:lnTo>
                  <a:lnTo>
                    <a:pt x="449" y="103"/>
                  </a:lnTo>
                  <a:lnTo>
                    <a:pt x="433" y="97"/>
                  </a:lnTo>
                  <a:lnTo>
                    <a:pt x="419" y="92"/>
                  </a:lnTo>
                  <a:lnTo>
                    <a:pt x="418" y="90"/>
                  </a:lnTo>
                  <a:lnTo>
                    <a:pt x="418" y="89"/>
                  </a:lnTo>
                  <a:lnTo>
                    <a:pt x="418" y="87"/>
                  </a:lnTo>
                  <a:lnTo>
                    <a:pt x="416" y="85"/>
                  </a:lnTo>
                  <a:lnTo>
                    <a:pt x="416" y="80"/>
                  </a:lnTo>
                  <a:lnTo>
                    <a:pt x="423" y="78"/>
                  </a:lnTo>
                  <a:lnTo>
                    <a:pt x="432" y="78"/>
                  </a:lnTo>
                  <a:lnTo>
                    <a:pt x="442" y="76"/>
                  </a:lnTo>
                  <a:lnTo>
                    <a:pt x="445" y="75"/>
                  </a:lnTo>
                  <a:lnTo>
                    <a:pt x="449" y="75"/>
                  </a:lnTo>
                  <a:lnTo>
                    <a:pt x="452" y="73"/>
                  </a:lnTo>
                  <a:lnTo>
                    <a:pt x="458" y="73"/>
                  </a:lnTo>
                  <a:close/>
                  <a:moveTo>
                    <a:pt x="377" y="73"/>
                  </a:moveTo>
                  <a:lnTo>
                    <a:pt x="409" y="73"/>
                  </a:lnTo>
                  <a:lnTo>
                    <a:pt x="409" y="76"/>
                  </a:lnTo>
                  <a:lnTo>
                    <a:pt x="411" y="80"/>
                  </a:lnTo>
                  <a:lnTo>
                    <a:pt x="411" y="83"/>
                  </a:lnTo>
                  <a:lnTo>
                    <a:pt x="412" y="89"/>
                  </a:lnTo>
                  <a:lnTo>
                    <a:pt x="404" y="89"/>
                  </a:lnTo>
                  <a:lnTo>
                    <a:pt x="400" y="89"/>
                  </a:lnTo>
                  <a:lnTo>
                    <a:pt x="397" y="89"/>
                  </a:lnTo>
                  <a:lnTo>
                    <a:pt x="390" y="87"/>
                  </a:lnTo>
                  <a:lnTo>
                    <a:pt x="384" y="87"/>
                  </a:lnTo>
                  <a:lnTo>
                    <a:pt x="377" y="85"/>
                  </a:lnTo>
                  <a:lnTo>
                    <a:pt x="377" y="73"/>
                  </a:lnTo>
                  <a:close/>
                  <a:moveTo>
                    <a:pt x="301" y="69"/>
                  </a:moveTo>
                  <a:lnTo>
                    <a:pt x="308" y="73"/>
                  </a:lnTo>
                  <a:lnTo>
                    <a:pt x="315" y="76"/>
                  </a:lnTo>
                  <a:lnTo>
                    <a:pt x="318" y="82"/>
                  </a:lnTo>
                  <a:lnTo>
                    <a:pt x="322" y="89"/>
                  </a:lnTo>
                  <a:lnTo>
                    <a:pt x="323" y="96"/>
                  </a:lnTo>
                  <a:lnTo>
                    <a:pt x="313" y="96"/>
                  </a:lnTo>
                  <a:lnTo>
                    <a:pt x="313" y="92"/>
                  </a:lnTo>
                  <a:lnTo>
                    <a:pt x="308" y="89"/>
                  </a:lnTo>
                  <a:lnTo>
                    <a:pt x="306" y="85"/>
                  </a:lnTo>
                  <a:lnTo>
                    <a:pt x="304" y="82"/>
                  </a:lnTo>
                  <a:lnTo>
                    <a:pt x="302" y="76"/>
                  </a:lnTo>
                  <a:lnTo>
                    <a:pt x="301" y="69"/>
                  </a:lnTo>
                  <a:close/>
                  <a:moveTo>
                    <a:pt x="489" y="61"/>
                  </a:moveTo>
                  <a:lnTo>
                    <a:pt x="505" y="61"/>
                  </a:lnTo>
                  <a:lnTo>
                    <a:pt x="505" y="69"/>
                  </a:lnTo>
                  <a:lnTo>
                    <a:pt x="489" y="69"/>
                  </a:lnTo>
                  <a:lnTo>
                    <a:pt x="489" y="61"/>
                  </a:lnTo>
                  <a:close/>
                  <a:moveTo>
                    <a:pt x="192" y="61"/>
                  </a:moveTo>
                  <a:lnTo>
                    <a:pt x="201" y="62"/>
                  </a:lnTo>
                  <a:lnTo>
                    <a:pt x="208" y="62"/>
                  </a:lnTo>
                  <a:lnTo>
                    <a:pt x="215" y="64"/>
                  </a:lnTo>
                  <a:lnTo>
                    <a:pt x="220" y="66"/>
                  </a:lnTo>
                  <a:lnTo>
                    <a:pt x="217" y="71"/>
                  </a:lnTo>
                  <a:lnTo>
                    <a:pt x="213" y="76"/>
                  </a:lnTo>
                  <a:lnTo>
                    <a:pt x="210" y="80"/>
                  </a:lnTo>
                  <a:lnTo>
                    <a:pt x="205" y="85"/>
                  </a:lnTo>
                  <a:lnTo>
                    <a:pt x="199" y="89"/>
                  </a:lnTo>
                  <a:lnTo>
                    <a:pt x="194" y="90"/>
                  </a:lnTo>
                  <a:lnTo>
                    <a:pt x="191" y="90"/>
                  </a:lnTo>
                  <a:lnTo>
                    <a:pt x="185" y="89"/>
                  </a:lnTo>
                  <a:lnTo>
                    <a:pt x="182" y="85"/>
                  </a:lnTo>
                  <a:lnTo>
                    <a:pt x="180" y="82"/>
                  </a:lnTo>
                  <a:lnTo>
                    <a:pt x="178" y="78"/>
                  </a:lnTo>
                  <a:lnTo>
                    <a:pt x="178" y="73"/>
                  </a:lnTo>
                  <a:lnTo>
                    <a:pt x="185" y="68"/>
                  </a:lnTo>
                  <a:lnTo>
                    <a:pt x="192" y="61"/>
                  </a:lnTo>
                  <a:close/>
                  <a:moveTo>
                    <a:pt x="435" y="54"/>
                  </a:moveTo>
                  <a:lnTo>
                    <a:pt x="440" y="54"/>
                  </a:lnTo>
                  <a:lnTo>
                    <a:pt x="444" y="54"/>
                  </a:lnTo>
                  <a:lnTo>
                    <a:pt x="447" y="54"/>
                  </a:lnTo>
                  <a:lnTo>
                    <a:pt x="449" y="54"/>
                  </a:lnTo>
                  <a:lnTo>
                    <a:pt x="452" y="54"/>
                  </a:lnTo>
                  <a:lnTo>
                    <a:pt x="456" y="54"/>
                  </a:lnTo>
                  <a:lnTo>
                    <a:pt x="461" y="54"/>
                  </a:lnTo>
                  <a:lnTo>
                    <a:pt x="461" y="61"/>
                  </a:lnTo>
                  <a:lnTo>
                    <a:pt x="438" y="66"/>
                  </a:lnTo>
                  <a:lnTo>
                    <a:pt x="435" y="54"/>
                  </a:lnTo>
                  <a:close/>
                  <a:moveTo>
                    <a:pt x="220" y="43"/>
                  </a:moveTo>
                  <a:lnTo>
                    <a:pt x="227" y="45"/>
                  </a:lnTo>
                  <a:lnTo>
                    <a:pt x="234" y="47"/>
                  </a:lnTo>
                  <a:lnTo>
                    <a:pt x="240" y="50"/>
                  </a:lnTo>
                  <a:lnTo>
                    <a:pt x="236" y="50"/>
                  </a:lnTo>
                  <a:lnTo>
                    <a:pt x="227" y="54"/>
                  </a:lnTo>
                  <a:lnTo>
                    <a:pt x="217" y="54"/>
                  </a:lnTo>
                  <a:lnTo>
                    <a:pt x="205" y="54"/>
                  </a:lnTo>
                  <a:lnTo>
                    <a:pt x="205" y="50"/>
                  </a:lnTo>
                  <a:lnTo>
                    <a:pt x="208" y="50"/>
                  </a:lnTo>
                  <a:lnTo>
                    <a:pt x="212" y="47"/>
                  </a:lnTo>
                  <a:lnTo>
                    <a:pt x="217" y="45"/>
                  </a:lnTo>
                  <a:lnTo>
                    <a:pt x="220" y="43"/>
                  </a:lnTo>
                  <a:close/>
                  <a:moveTo>
                    <a:pt x="2671" y="41"/>
                  </a:moveTo>
                  <a:lnTo>
                    <a:pt x="2688" y="43"/>
                  </a:lnTo>
                  <a:lnTo>
                    <a:pt x="2692" y="47"/>
                  </a:lnTo>
                  <a:lnTo>
                    <a:pt x="2694" y="50"/>
                  </a:lnTo>
                  <a:lnTo>
                    <a:pt x="2697" y="54"/>
                  </a:lnTo>
                  <a:lnTo>
                    <a:pt x="2695" y="57"/>
                  </a:lnTo>
                  <a:lnTo>
                    <a:pt x="2695" y="59"/>
                  </a:lnTo>
                  <a:lnTo>
                    <a:pt x="2695" y="59"/>
                  </a:lnTo>
                  <a:lnTo>
                    <a:pt x="2694" y="61"/>
                  </a:lnTo>
                  <a:lnTo>
                    <a:pt x="2694" y="61"/>
                  </a:lnTo>
                  <a:lnTo>
                    <a:pt x="2683" y="75"/>
                  </a:lnTo>
                  <a:lnTo>
                    <a:pt x="2669" y="85"/>
                  </a:lnTo>
                  <a:lnTo>
                    <a:pt x="2653" y="94"/>
                  </a:lnTo>
                  <a:lnTo>
                    <a:pt x="2634" y="101"/>
                  </a:lnTo>
                  <a:lnTo>
                    <a:pt x="2617" y="108"/>
                  </a:lnTo>
                  <a:lnTo>
                    <a:pt x="2601" y="115"/>
                  </a:lnTo>
                  <a:lnTo>
                    <a:pt x="2584" y="129"/>
                  </a:lnTo>
                  <a:lnTo>
                    <a:pt x="2564" y="150"/>
                  </a:lnTo>
                  <a:lnTo>
                    <a:pt x="2544" y="174"/>
                  </a:lnTo>
                  <a:lnTo>
                    <a:pt x="2524" y="202"/>
                  </a:lnTo>
                  <a:lnTo>
                    <a:pt x="2509" y="230"/>
                  </a:lnTo>
                  <a:lnTo>
                    <a:pt x="2498" y="258"/>
                  </a:lnTo>
                  <a:lnTo>
                    <a:pt x="2493" y="284"/>
                  </a:lnTo>
                  <a:lnTo>
                    <a:pt x="2495" y="293"/>
                  </a:lnTo>
                  <a:lnTo>
                    <a:pt x="2502" y="303"/>
                  </a:lnTo>
                  <a:lnTo>
                    <a:pt x="2510" y="314"/>
                  </a:lnTo>
                  <a:lnTo>
                    <a:pt x="2521" y="322"/>
                  </a:lnTo>
                  <a:lnTo>
                    <a:pt x="2521" y="326"/>
                  </a:lnTo>
                  <a:lnTo>
                    <a:pt x="2516" y="326"/>
                  </a:lnTo>
                  <a:lnTo>
                    <a:pt x="2512" y="335"/>
                  </a:lnTo>
                  <a:lnTo>
                    <a:pt x="2498" y="329"/>
                  </a:lnTo>
                  <a:lnTo>
                    <a:pt x="2482" y="326"/>
                  </a:lnTo>
                  <a:lnTo>
                    <a:pt x="2477" y="312"/>
                  </a:lnTo>
                  <a:lnTo>
                    <a:pt x="2468" y="300"/>
                  </a:lnTo>
                  <a:lnTo>
                    <a:pt x="2460" y="291"/>
                  </a:lnTo>
                  <a:lnTo>
                    <a:pt x="2451" y="282"/>
                  </a:lnTo>
                  <a:lnTo>
                    <a:pt x="2444" y="268"/>
                  </a:lnTo>
                  <a:lnTo>
                    <a:pt x="2454" y="261"/>
                  </a:lnTo>
                  <a:lnTo>
                    <a:pt x="2460" y="258"/>
                  </a:lnTo>
                  <a:lnTo>
                    <a:pt x="2460" y="253"/>
                  </a:lnTo>
                  <a:lnTo>
                    <a:pt x="2458" y="249"/>
                  </a:lnTo>
                  <a:lnTo>
                    <a:pt x="2456" y="242"/>
                  </a:lnTo>
                  <a:lnTo>
                    <a:pt x="2458" y="235"/>
                  </a:lnTo>
                  <a:lnTo>
                    <a:pt x="2463" y="226"/>
                  </a:lnTo>
                  <a:lnTo>
                    <a:pt x="2470" y="221"/>
                  </a:lnTo>
                  <a:lnTo>
                    <a:pt x="2477" y="214"/>
                  </a:lnTo>
                  <a:lnTo>
                    <a:pt x="2482" y="204"/>
                  </a:lnTo>
                  <a:lnTo>
                    <a:pt x="2479" y="202"/>
                  </a:lnTo>
                  <a:lnTo>
                    <a:pt x="2475" y="200"/>
                  </a:lnTo>
                  <a:lnTo>
                    <a:pt x="2475" y="199"/>
                  </a:lnTo>
                  <a:lnTo>
                    <a:pt x="2474" y="199"/>
                  </a:lnTo>
                  <a:lnTo>
                    <a:pt x="2474" y="197"/>
                  </a:lnTo>
                  <a:lnTo>
                    <a:pt x="2474" y="195"/>
                  </a:lnTo>
                  <a:lnTo>
                    <a:pt x="2482" y="186"/>
                  </a:lnTo>
                  <a:lnTo>
                    <a:pt x="2491" y="178"/>
                  </a:lnTo>
                  <a:lnTo>
                    <a:pt x="2496" y="165"/>
                  </a:lnTo>
                  <a:lnTo>
                    <a:pt x="2498" y="162"/>
                  </a:lnTo>
                  <a:lnTo>
                    <a:pt x="2496" y="157"/>
                  </a:lnTo>
                  <a:lnTo>
                    <a:pt x="2496" y="153"/>
                  </a:lnTo>
                  <a:lnTo>
                    <a:pt x="2495" y="151"/>
                  </a:lnTo>
                  <a:lnTo>
                    <a:pt x="2495" y="146"/>
                  </a:lnTo>
                  <a:lnTo>
                    <a:pt x="2495" y="143"/>
                  </a:lnTo>
                  <a:lnTo>
                    <a:pt x="2496" y="137"/>
                  </a:lnTo>
                  <a:lnTo>
                    <a:pt x="2510" y="122"/>
                  </a:lnTo>
                  <a:lnTo>
                    <a:pt x="2528" y="106"/>
                  </a:lnTo>
                  <a:lnTo>
                    <a:pt x="2550" y="90"/>
                  </a:lnTo>
                  <a:lnTo>
                    <a:pt x="2573" y="78"/>
                  </a:lnTo>
                  <a:lnTo>
                    <a:pt x="2592" y="69"/>
                  </a:lnTo>
                  <a:lnTo>
                    <a:pt x="2624" y="69"/>
                  </a:lnTo>
                  <a:lnTo>
                    <a:pt x="2634" y="64"/>
                  </a:lnTo>
                  <a:lnTo>
                    <a:pt x="2641" y="59"/>
                  </a:lnTo>
                  <a:lnTo>
                    <a:pt x="2646" y="52"/>
                  </a:lnTo>
                  <a:lnTo>
                    <a:pt x="2652" y="48"/>
                  </a:lnTo>
                  <a:lnTo>
                    <a:pt x="2659" y="45"/>
                  </a:lnTo>
                  <a:lnTo>
                    <a:pt x="2671" y="41"/>
                  </a:lnTo>
                  <a:close/>
                  <a:moveTo>
                    <a:pt x="400" y="15"/>
                  </a:moveTo>
                  <a:lnTo>
                    <a:pt x="416" y="15"/>
                  </a:lnTo>
                  <a:lnTo>
                    <a:pt x="421" y="22"/>
                  </a:lnTo>
                  <a:lnTo>
                    <a:pt x="428" y="29"/>
                  </a:lnTo>
                  <a:lnTo>
                    <a:pt x="435" y="34"/>
                  </a:lnTo>
                  <a:lnTo>
                    <a:pt x="432" y="38"/>
                  </a:lnTo>
                  <a:lnTo>
                    <a:pt x="430" y="40"/>
                  </a:lnTo>
                  <a:lnTo>
                    <a:pt x="428" y="41"/>
                  </a:lnTo>
                  <a:lnTo>
                    <a:pt x="426" y="45"/>
                  </a:lnTo>
                  <a:lnTo>
                    <a:pt x="425" y="48"/>
                  </a:lnTo>
                  <a:lnTo>
                    <a:pt x="423" y="54"/>
                  </a:lnTo>
                  <a:lnTo>
                    <a:pt x="418" y="54"/>
                  </a:lnTo>
                  <a:lnTo>
                    <a:pt x="411" y="54"/>
                  </a:lnTo>
                  <a:lnTo>
                    <a:pt x="407" y="52"/>
                  </a:lnTo>
                  <a:lnTo>
                    <a:pt x="402" y="52"/>
                  </a:lnTo>
                  <a:lnTo>
                    <a:pt x="397" y="50"/>
                  </a:lnTo>
                  <a:lnTo>
                    <a:pt x="397" y="43"/>
                  </a:lnTo>
                  <a:lnTo>
                    <a:pt x="398" y="38"/>
                  </a:lnTo>
                  <a:lnTo>
                    <a:pt x="400" y="31"/>
                  </a:lnTo>
                  <a:lnTo>
                    <a:pt x="400" y="24"/>
                  </a:lnTo>
                  <a:lnTo>
                    <a:pt x="400" y="15"/>
                  </a:lnTo>
                  <a:close/>
                  <a:moveTo>
                    <a:pt x="3165" y="0"/>
                  </a:moveTo>
                  <a:lnTo>
                    <a:pt x="3184" y="0"/>
                  </a:lnTo>
                  <a:lnTo>
                    <a:pt x="3188" y="5"/>
                  </a:lnTo>
                  <a:lnTo>
                    <a:pt x="3189" y="7"/>
                  </a:lnTo>
                  <a:lnTo>
                    <a:pt x="3191" y="10"/>
                  </a:lnTo>
                  <a:lnTo>
                    <a:pt x="3195" y="14"/>
                  </a:lnTo>
                  <a:lnTo>
                    <a:pt x="3196" y="19"/>
                  </a:lnTo>
                  <a:lnTo>
                    <a:pt x="3191" y="21"/>
                  </a:lnTo>
                  <a:lnTo>
                    <a:pt x="3189" y="22"/>
                  </a:lnTo>
                  <a:lnTo>
                    <a:pt x="3186" y="24"/>
                  </a:lnTo>
                  <a:lnTo>
                    <a:pt x="3184" y="27"/>
                  </a:lnTo>
                  <a:lnTo>
                    <a:pt x="3182" y="29"/>
                  </a:lnTo>
                  <a:lnTo>
                    <a:pt x="3181" y="34"/>
                  </a:lnTo>
                  <a:lnTo>
                    <a:pt x="3195" y="38"/>
                  </a:lnTo>
                  <a:lnTo>
                    <a:pt x="3202" y="41"/>
                  </a:lnTo>
                  <a:lnTo>
                    <a:pt x="3209" y="48"/>
                  </a:lnTo>
                  <a:lnTo>
                    <a:pt x="3216" y="57"/>
                  </a:lnTo>
                  <a:lnTo>
                    <a:pt x="3228" y="52"/>
                  </a:lnTo>
                  <a:lnTo>
                    <a:pt x="3240" y="50"/>
                  </a:lnTo>
                  <a:lnTo>
                    <a:pt x="3254" y="48"/>
                  </a:lnTo>
                  <a:lnTo>
                    <a:pt x="3270" y="43"/>
                  </a:lnTo>
                  <a:lnTo>
                    <a:pt x="3271" y="41"/>
                  </a:lnTo>
                  <a:lnTo>
                    <a:pt x="3271" y="41"/>
                  </a:lnTo>
                  <a:lnTo>
                    <a:pt x="3273" y="43"/>
                  </a:lnTo>
                  <a:lnTo>
                    <a:pt x="3273" y="45"/>
                  </a:lnTo>
                  <a:lnTo>
                    <a:pt x="3273" y="47"/>
                  </a:lnTo>
                  <a:lnTo>
                    <a:pt x="3287" y="54"/>
                  </a:lnTo>
                  <a:lnTo>
                    <a:pt x="3298" y="62"/>
                  </a:lnTo>
                  <a:lnTo>
                    <a:pt x="3306" y="73"/>
                  </a:lnTo>
                  <a:lnTo>
                    <a:pt x="3315" y="85"/>
                  </a:lnTo>
                  <a:lnTo>
                    <a:pt x="3315" y="108"/>
                  </a:lnTo>
                  <a:lnTo>
                    <a:pt x="3303" y="117"/>
                  </a:lnTo>
                  <a:lnTo>
                    <a:pt x="3298" y="125"/>
                  </a:lnTo>
                  <a:lnTo>
                    <a:pt x="3294" y="134"/>
                  </a:lnTo>
                  <a:lnTo>
                    <a:pt x="3289" y="143"/>
                  </a:lnTo>
                  <a:lnTo>
                    <a:pt x="3275" y="151"/>
                  </a:lnTo>
                  <a:lnTo>
                    <a:pt x="3259" y="160"/>
                  </a:lnTo>
                  <a:lnTo>
                    <a:pt x="3243" y="171"/>
                  </a:lnTo>
                  <a:lnTo>
                    <a:pt x="3231" y="185"/>
                  </a:lnTo>
                  <a:lnTo>
                    <a:pt x="3235" y="185"/>
                  </a:lnTo>
                  <a:lnTo>
                    <a:pt x="3247" y="178"/>
                  </a:lnTo>
                  <a:lnTo>
                    <a:pt x="3261" y="176"/>
                  </a:lnTo>
                  <a:lnTo>
                    <a:pt x="3277" y="178"/>
                  </a:lnTo>
                  <a:lnTo>
                    <a:pt x="3277" y="181"/>
                  </a:lnTo>
                  <a:lnTo>
                    <a:pt x="3275" y="185"/>
                  </a:lnTo>
                  <a:lnTo>
                    <a:pt x="3275" y="186"/>
                  </a:lnTo>
                  <a:lnTo>
                    <a:pt x="3275" y="188"/>
                  </a:lnTo>
                  <a:lnTo>
                    <a:pt x="3275" y="188"/>
                  </a:lnTo>
                  <a:lnTo>
                    <a:pt x="3275" y="190"/>
                  </a:lnTo>
                  <a:lnTo>
                    <a:pt x="3277" y="190"/>
                  </a:lnTo>
                  <a:lnTo>
                    <a:pt x="3280" y="192"/>
                  </a:lnTo>
                  <a:lnTo>
                    <a:pt x="3285" y="186"/>
                  </a:lnTo>
                  <a:lnTo>
                    <a:pt x="3292" y="181"/>
                  </a:lnTo>
                  <a:lnTo>
                    <a:pt x="3299" y="176"/>
                  </a:lnTo>
                  <a:lnTo>
                    <a:pt x="3308" y="172"/>
                  </a:lnTo>
                  <a:lnTo>
                    <a:pt x="3308" y="178"/>
                  </a:lnTo>
                  <a:lnTo>
                    <a:pt x="3305" y="183"/>
                  </a:lnTo>
                  <a:lnTo>
                    <a:pt x="3303" y="188"/>
                  </a:lnTo>
                  <a:lnTo>
                    <a:pt x="3301" y="195"/>
                  </a:lnTo>
                  <a:lnTo>
                    <a:pt x="3299" y="204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3" y="206"/>
                  </a:lnTo>
                  <a:lnTo>
                    <a:pt x="3303" y="207"/>
                  </a:lnTo>
                  <a:lnTo>
                    <a:pt x="3312" y="207"/>
                  </a:lnTo>
                  <a:lnTo>
                    <a:pt x="3312" y="195"/>
                  </a:lnTo>
                  <a:lnTo>
                    <a:pt x="3329" y="193"/>
                  </a:lnTo>
                  <a:lnTo>
                    <a:pt x="3345" y="193"/>
                  </a:lnTo>
                  <a:lnTo>
                    <a:pt x="3357" y="195"/>
                  </a:lnTo>
                  <a:lnTo>
                    <a:pt x="3369" y="204"/>
                  </a:lnTo>
                  <a:lnTo>
                    <a:pt x="3369" y="206"/>
                  </a:lnTo>
                  <a:lnTo>
                    <a:pt x="3369" y="211"/>
                  </a:lnTo>
                  <a:lnTo>
                    <a:pt x="3371" y="216"/>
                  </a:lnTo>
                  <a:lnTo>
                    <a:pt x="3371" y="221"/>
                  </a:lnTo>
                  <a:lnTo>
                    <a:pt x="3373" y="226"/>
                  </a:lnTo>
                  <a:lnTo>
                    <a:pt x="3423" y="230"/>
                  </a:lnTo>
                  <a:lnTo>
                    <a:pt x="3427" y="219"/>
                  </a:lnTo>
                  <a:lnTo>
                    <a:pt x="3427" y="216"/>
                  </a:lnTo>
                  <a:lnTo>
                    <a:pt x="3427" y="214"/>
                  </a:lnTo>
                  <a:lnTo>
                    <a:pt x="3427" y="211"/>
                  </a:lnTo>
                  <a:lnTo>
                    <a:pt x="3427" y="206"/>
                  </a:lnTo>
                  <a:lnTo>
                    <a:pt x="3427" y="200"/>
                  </a:lnTo>
                  <a:lnTo>
                    <a:pt x="3430" y="199"/>
                  </a:lnTo>
                  <a:lnTo>
                    <a:pt x="3430" y="199"/>
                  </a:lnTo>
                  <a:lnTo>
                    <a:pt x="3432" y="199"/>
                  </a:lnTo>
                  <a:lnTo>
                    <a:pt x="3432" y="197"/>
                  </a:lnTo>
                  <a:lnTo>
                    <a:pt x="3434" y="195"/>
                  </a:lnTo>
                  <a:lnTo>
                    <a:pt x="3444" y="200"/>
                  </a:lnTo>
                  <a:lnTo>
                    <a:pt x="3455" y="206"/>
                  </a:lnTo>
                  <a:lnTo>
                    <a:pt x="3465" y="211"/>
                  </a:lnTo>
                  <a:lnTo>
                    <a:pt x="3476" y="202"/>
                  </a:lnTo>
                  <a:lnTo>
                    <a:pt x="3488" y="197"/>
                  </a:lnTo>
                  <a:lnTo>
                    <a:pt x="3507" y="195"/>
                  </a:lnTo>
                  <a:lnTo>
                    <a:pt x="3507" y="200"/>
                  </a:lnTo>
                  <a:lnTo>
                    <a:pt x="3510" y="200"/>
                  </a:lnTo>
                  <a:lnTo>
                    <a:pt x="3519" y="235"/>
                  </a:lnTo>
                  <a:lnTo>
                    <a:pt x="3507" y="247"/>
                  </a:lnTo>
                  <a:lnTo>
                    <a:pt x="3500" y="265"/>
                  </a:lnTo>
                  <a:lnTo>
                    <a:pt x="3502" y="268"/>
                  </a:lnTo>
                  <a:lnTo>
                    <a:pt x="3504" y="272"/>
                  </a:lnTo>
                  <a:lnTo>
                    <a:pt x="3504" y="275"/>
                  </a:lnTo>
                  <a:lnTo>
                    <a:pt x="3505" y="279"/>
                  </a:lnTo>
                  <a:lnTo>
                    <a:pt x="3507" y="284"/>
                  </a:lnTo>
                  <a:lnTo>
                    <a:pt x="3516" y="293"/>
                  </a:lnTo>
                  <a:lnTo>
                    <a:pt x="3528" y="300"/>
                  </a:lnTo>
                  <a:lnTo>
                    <a:pt x="3538" y="307"/>
                  </a:lnTo>
                  <a:lnTo>
                    <a:pt x="3538" y="307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2" y="303"/>
                  </a:lnTo>
                  <a:lnTo>
                    <a:pt x="3547" y="295"/>
                  </a:lnTo>
                  <a:lnTo>
                    <a:pt x="3551" y="284"/>
                  </a:lnTo>
                  <a:lnTo>
                    <a:pt x="3554" y="274"/>
                  </a:lnTo>
                  <a:lnTo>
                    <a:pt x="3561" y="265"/>
                  </a:lnTo>
                  <a:lnTo>
                    <a:pt x="3561" y="274"/>
                  </a:lnTo>
                  <a:lnTo>
                    <a:pt x="3563" y="281"/>
                  </a:lnTo>
                  <a:lnTo>
                    <a:pt x="3566" y="286"/>
                  </a:lnTo>
                  <a:lnTo>
                    <a:pt x="3572" y="289"/>
                  </a:lnTo>
                  <a:lnTo>
                    <a:pt x="3579" y="291"/>
                  </a:lnTo>
                  <a:lnTo>
                    <a:pt x="3587" y="293"/>
                  </a:lnTo>
                  <a:lnTo>
                    <a:pt x="3600" y="272"/>
                  </a:lnTo>
                  <a:lnTo>
                    <a:pt x="3605" y="277"/>
                  </a:lnTo>
                  <a:lnTo>
                    <a:pt x="3610" y="281"/>
                  </a:lnTo>
                  <a:lnTo>
                    <a:pt x="3613" y="286"/>
                  </a:lnTo>
                  <a:lnTo>
                    <a:pt x="3619" y="289"/>
                  </a:lnTo>
                  <a:lnTo>
                    <a:pt x="3626" y="293"/>
                  </a:lnTo>
                  <a:lnTo>
                    <a:pt x="3629" y="289"/>
                  </a:lnTo>
                  <a:lnTo>
                    <a:pt x="3633" y="286"/>
                  </a:lnTo>
                  <a:lnTo>
                    <a:pt x="3636" y="286"/>
                  </a:lnTo>
                  <a:lnTo>
                    <a:pt x="3638" y="286"/>
                  </a:lnTo>
                  <a:lnTo>
                    <a:pt x="3643" y="286"/>
                  </a:lnTo>
                  <a:lnTo>
                    <a:pt x="3647" y="288"/>
                  </a:lnTo>
                  <a:lnTo>
                    <a:pt x="3654" y="288"/>
                  </a:lnTo>
                  <a:lnTo>
                    <a:pt x="3652" y="270"/>
                  </a:lnTo>
                  <a:lnTo>
                    <a:pt x="3648" y="258"/>
                  </a:lnTo>
                  <a:lnTo>
                    <a:pt x="3645" y="242"/>
                  </a:lnTo>
                  <a:lnTo>
                    <a:pt x="3657" y="239"/>
                  </a:lnTo>
                  <a:lnTo>
                    <a:pt x="3668" y="235"/>
                  </a:lnTo>
                  <a:lnTo>
                    <a:pt x="3685" y="235"/>
                  </a:lnTo>
                  <a:lnTo>
                    <a:pt x="3704" y="237"/>
                  </a:lnTo>
                  <a:lnTo>
                    <a:pt x="3723" y="242"/>
                  </a:lnTo>
                  <a:lnTo>
                    <a:pt x="3741" y="247"/>
                  </a:lnTo>
                  <a:lnTo>
                    <a:pt x="3757" y="253"/>
                  </a:lnTo>
                  <a:lnTo>
                    <a:pt x="3764" y="258"/>
                  </a:lnTo>
                  <a:lnTo>
                    <a:pt x="3767" y="261"/>
                  </a:lnTo>
                  <a:lnTo>
                    <a:pt x="3769" y="267"/>
                  </a:lnTo>
                  <a:lnTo>
                    <a:pt x="3769" y="270"/>
                  </a:lnTo>
                  <a:lnTo>
                    <a:pt x="3771" y="272"/>
                  </a:lnTo>
                  <a:lnTo>
                    <a:pt x="3771" y="275"/>
                  </a:lnTo>
                  <a:lnTo>
                    <a:pt x="3774" y="277"/>
                  </a:lnTo>
                  <a:lnTo>
                    <a:pt x="3778" y="279"/>
                  </a:lnTo>
                  <a:lnTo>
                    <a:pt x="3783" y="281"/>
                  </a:lnTo>
                  <a:lnTo>
                    <a:pt x="3793" y="277"/>
                  </a:lnTo>
                  <a:lnTo>
                    <a:pt x="3805" y="277"/>
                  </a:lnTo>
                  <a:lnTo>
                    <a:pt x="3818" y="277"/>
                  </a:lnTo>
                  <a:lnTo>
                    <a:pt x="3823" y="288"/>
                  </a:lnTo>
                  <a:lnTo>
                    <a:pt x="3830" y="298"/>
                  </a:lnTo>
                  <a:lnTo>
                    <a:pt x="3840" y="307"/>
                  </a:lnTo>
                  <a:lnTo>
                    <a:pt x="3853" y="312"/>
                  </a:lnTo>
                  <a:lnTo>
                    <a:pt x="3865" y="307"/>
                  </a:lnTo>
                  <a:lnTo>
                    <a:pt x="3882" y="307"/>
                  </a:lnTo>
                  <a:lnTo>
                    <a:pt x="3898" y="309"/>
                  </a:lnTo>
                  <a:lnTo>
                    <a:pt x="3914" y="312"/>
                  </a:lnTo>
                  <a:lnTo>
                    <a:pt x="3926" y="315"/>
                  </a:lnTo>
                  <a:lnTo>
                    <a:pt x="3931" y="331"/>
                  </a:lnTo>
                  <a:lnTo>
                    <a:pt x="3933" y="345"/>
                  </a:lnTo>
                  <a:lnTo>
                    <a:pt x="3936" y="357"/>
                  </a:lnTo>
                  <a:lnTo>
                    <a:pt x="3940" y="359"/>
                  </a:lnTo>
                  <a:lnTo>
                    <a:pt x="3942" y="363"/>
                  </a:lnTo>
                  <a:lnTo>
                    <a:pt x="3945" y="364"/>
                  </a:lnTo>
                  <a:lnTo>
                    <a:pt x="3978" y="361"/>
                  </a:lnTo>
                  <a:lnTo>
                    <a:pt x="4011" y="361"/>
                  </a:lnTo>
                  <a:lnTo>
                    <a:pt x="4045" y="361"/>
                  </a:lnTo>
                  <a:lnTo>
                    <a:pt x="4048" y="368"/>
                  </a:lnTo>
                  <a:lnTo>
                    <a:pt x="4053" y="373"/>
                  </a:lnTo>
                  <a:lnTo>
                    <a:pt x="4059" y="380"/>
                  </a:lnTo>
                  <a:lnTo>
                    <a:pt x="4064" y="384"/>
                  </a:lnTo>
                  <a:lnTo>
                    <a:pt x="4071" y="389"/>
                  </a:lnTo>
                  <a:lnTo>
                    <a:pt x="4071" y="384"/>
                  </a:lnTo>
                  <a:lnTo>
                    <a:pt x="4073" y="382"/>
                  </a:lnTo>
                  <a:lnTo>
                    <a:pt x="4074" y="378"/>
                  </a:lnTo>
                  <a:lnTo>
                    <a:pt x="4074" y="375"/>
                  </a:lnTo>
                  <a:lnTo>
                    <a:pt x="4076" y="370"/>
                  </a:lnTo>
                  <a:lnTo>
                    <a:pt x="4073" y="364"/>
                  </a:lnTo>
                  <a:lnTo>
                    <a:pt x="4071" y="361"/>
                  </a:lnTo>
                  <a:lnTo>
                    <a:pt x="4069" y="359"/>
                  </a:lnTo>
                  <a:lnTo>
                    <a:pt x="4069" y="356"/>
                  </a:lnTo>
                  <a:lnTo>
                    <a:pt x="4071" y="352"/>
                  </a:lnTo>
                  <a:lnTo>
                    <a:pt x="4071" y="347"/>
                  </a:lnTo>
                  <a:lnTo>
                    <a:pt x="4071" y="342"/>
                  </a:lnTo>
                  <a:lnTo>
                    <a:pt x="4088" y="345"/>
                  </a:lnTo>
                  <a:lnTo>
                    <a:pt x="4100" y="352"/>
                  </a:lnTo>
                  <a:lnTo>
                    <a:pt x="4114" y="357"/>
                  </a:lnTo>
                  <a:lnTo>
                    <a:pt x="4120" y="357"/>
                  </a:lnTo>
                  <a:lnTo>
                    <a:pt x="4125" y="357"/>
                  </a:lnTo>
                  <a:lnTo>
                    <a:pt x="4130" y="356"/>
                  </a:lnTo>
                  <a:lnTo>
                    <a:pt x="4134" y="352"/>
                  </a:lnTo>
                  <a:lnTo>
                    <a:pt x="4137" y="350"/>
                  </a:lnTo>
                  <a:lnTo>
                    <a:pt x="4141" y="349"/>
                  </a:lnTo>
                  <a:lnTo>
                    <a:pt x="4198" y="373"/>
                  </a:lnTo>
                  <a:lnTo>
                    <a:pt x="4230" y="406"/>
                  </a:lnTo>
                  <a:lnTo>
                    <a:pt x="4235" y="410"/>
                  </a:lnTo>
                  <a:lnTo>
                    <a:pt x="4240" y="410"/>
                  </a:lnTo>
                  <a:lnTo>
                    <a:pt x="4245" y="411"/>
                  </a:lnTo>
                  <a:lnTo>
                    <a:pt x="4251" y="411"/>
                  </a:lnTo>
                  <a:lnTo>
                    <a:pt x="4256" y="415"/>
                  </a:lnTo>
                  <a:lnTo>
                    <a:pt x="4266" y="424"/>
                  </a:lnTo>
                  <a:lnTo>
                    <a:pt x="4273" y="434"/>
                  </a:lnTo>
                  <a:lnTo>
                    <a:pt x="4280" y="443"/>
                  </a:lnTo>
                  <a:lnTo>
                    <a:pt x="4289" y="450"/>
                  </a:lnTo>
                  <a:lnTo>
                    <a:pt x="4306" y="453"/>
                  </a:lnTo>
                  <a:lnTo>
                    <a:pt x="4308" y="452"/>
                  </a:lnTo>
                  <a:lnTo>
                    <a:pt x="4310" y="452"/>
                  </a:lnTo>
                  <a:lnTo>
                    <a:pt x="4312" y="450"/>
                  </a:lnTo>
                  <a:lnTo>
                    <a:pt x="4313" y="450"/>
                  </a:lnTo>
                  <a:lnTo>
                    <a:pt x="4317" y="450"/>
                  </a:lnTo>
                  <a:lnTo>
                    <a:pt x="4327" y="462"/>
                  </a:lnTo>
                  <a:lnTo>
                    <a:pt x="4338" y="474"/>
                  </a:lnTo>
                  <a:lnTo>
                    <a:pt x="4347" y="487"/>
                  </a:lnTo>
                  <a:lnTo>
                    <a:pt x="4352" y="504"/>
                  </a:lnTo>
                  <a:lnTo>
                    <a:pt x="4317" y="504"/>
                  </a:lnTo>
                  <a:lnTo>
                    <a:pt x="4315" y="507"/>
                  </a:lnTo>
                  <a:lnTo>
                    <a:pt x="4312" y="511"/>
                  </a:lnTo>
                  <a:lnTo>
                    <a:pt x="4310" y="513"/>
                  </a:lnTo>
                  <a:lnTo>
                    <a:pt x="4308" y="518"/>
                  </a:lnTo>
                  <a:lnTo>
                    <a:pt x="4306" y="523"/>
                  </a:lnTo>
                  <a:lnTo>
                    <a:pt x="4310" y="525"/>
                  </a:lnTo>
                  <a:lnTo>
                    <a:pt x="4312" y="527"/>
                  </a:lnTo>
                  <a:lnTo>
                    <a:pt x="4313" y="528"/>
                  </a:lnTo>
                  <a:lnTo>
                    <a:pt x="4315" y="532"/>
                  </a:lnTo>
                  <a:lnTo>
                    <a:pt x="4315" y="534"/>
                  </a:lnTo>
                  <a:lnTo>
                    <a:pt x="4313" y="537"/>
                  </a:lnTo>
                  <a:lnTo>
                    <a:pt x="4310" y="542"/>
                  </a:lnTo>
                  <a:lnTo>
                    <a:pt x="4308" y="544"/>
                  </a:lnTo>
                  <a:lnTo>
                    <a:pt x="4305" y="546"/>
                  </a:lnTo>
                  <a:lnTo>
                    <a:pt x="4301" y="546"/>
                  </a:lnTo>
                  <a:lnTo>
                    <a:pt x="4298" y="546"/>
                  </a:lnTo>
                  <a:lnTo>
                    <a:pt x="4291" y="546"/>
                  </a:lnTo>
                  <a:lnTo>
                    <a:pt x="4284" y="535"/>
                  </a:lnTo>
                  <a:lnTo>
                    <a:pt x="4273" y="530"/>
                  </a:lnTo>
                  <a:lnTo>
                    <a:pt x="4259" y="527"/>
                  </a:lnTo>
                  <a:lnTo>
                    <a:pt x="4259" y="514"/>
                  </a:lnTo>
                  <a:lnTo>
                    <a:pt x="4256" y="513"/>
                  </a:lnTo>
                  <a:lnTo>
                    <a:pt x="4252" y="511"/>
                  </a:lnTo>
                  <a:lnTo>
                    <a:pt x="4251" y="509"/>
                  </a:lnTo>
                  <a:lnTo>
                    <a:pt x="4247" y="507"/>
                  </a:lnTo>
                  <a:lnTo>
                    <a:pt x="4240" y="507"/>
                  </a:lnTo>
                  <a:lnTo>
                    <a:pt x="4238" y="507"/>
                  </a:lnTo>
                  <a:lnTo>
                    <a:pt x="4237" y="509"/>
                  </a:lnTo>
                  <a:lnTo>
                    <a:pt x="4235" y="509"/>
                  </a:lnTo>
                  <a:lnTo>
                    <a:pt x="4233" y="509"/>
                  </a:lnTo>
                  <a:lnTo>
                    <a:pt x="4230" y="511"/>
                  </a:lnTo>
                  <a:lnTo>
                    <a:pt x="4226" y="504"/>
                  </a:lnTo>
                  <a:lnTo>
                    <a:pt x="4221" y="497"/>
                  </a:lnTo>
                  <a:lnTo>
                    <a:pt x="4217" y="492"/>
                  </a:lnTo>
                  <a:lnTo>
                    <a:pt x="4217" y="504"/>
                  </a:lnTo>
                  <a:lnTo>
                    <a:pt x="4214" y="518"/>
                  </a:lnTo>
                  <a:lnTo>
                    <a:pt x="4210" y="530"/>
                  </a:lnTo>
                  <a:lnTo>
                    <a:pt x="4202" y="537"/>
                  </a:lnTo>
                  <a:lnTo>
                    <a:pt x="4198" y="539"/>
                  </a:lnTo>
                  <a:lnTo>
                    <a:pt x="4195" y="539"/>
                  </a:lnTo>
                  <a:lnTo>
                    <a:pt x="4193" y="539"/>
                  </a:lnTo>
                  <a:lnTo>
                    <a:pt x="4191" y="539"/>
                  </a:lnTo>
                  <a:lnTo>
                    <a:pt x="4189" y="537"/>
                  </a:lnTo>
                  <a:lnTo>
                    <a:pt x="4188" y="537"/>
                  </a:lnTo>
                  <a:lnTo>
                    <a:pt x="4186" y="537"/>
                  </a:lnTo>
                  <a:lnTo>
                    <a:pt x="4184" y="539"/>
                  </a:lnTo>
                  <a:lnTo>
                    <a:pt x="4182" y="541"/>
                  </a:lnTo>
                  <a:lnTo>
                    <a:pt x="4179" y="546"/>
                  </a:lnTo>
                  <a:lnTo>
                    <a:pt x="4189" y="558"/>
                  </a:lnTo>
                  <a:lnTo>
                    <a:pt x="4200" y="579"/>
                  </a:lnTo>
                  <a:lnTo>
                    <a:pt x="4205" y="603"/>
                  </a:lnTo>
                  <a:lnTo>
                    <a:pt x="4202" y="603"/>
                  </a:lnTo>
                  <a:lnTo>
                    <a:pt x="4200" y="605"/>
                  </a:lnTo>
                  <a:lnTo>
                    <a:pt x="4196" y="605"/>
                  </a:lnTo>
                  <a:lnTo>
                    <a:pt x="4191" y="607"/>
                  </a:lnTo>
                  <a:lnTo>
                    <a:pt x="4184" y="602"/>
                  </a:lnTo>
                  <a:lnTo>
                    <a:pt x="4179" y="598"/>
                  </a:lnTo>
                  <a:lnTo>
                    <a:pt x="4172" y="597"/>
                  </a:lnTo>
                  <a:lnTo>
                    <a:pt x="4163" y="595"/>
                  </a:lnTo>
                  <a:lnTo>
                    <a:pt x="4158" y="609"/>
                  </a:lnTo>
                  <a:lnTo>
                    <a:pt x="4148" y="616"/>
                  </a:lnTo>
                  <a:lnTo>
                    <a:pt x="4135" y="621"/>
                  </a:lnTo>
                  <a:lnTo>
                    <a:pt x="4121" y="626"/>
                  </a:lnTo>
                  <a:lnTo>
                    <a:pt x="4120" y="640"/>
                  </a:lnTo>
                  <a:lnTo>
                    <a:pt x="4116" y="651"/>
                  </a:lnTo>
                  <a:lnTo>
                    <a:pt x="4109" y="661"/>
                  </a:lnTo>
                  <a:lnTo>
                    <a:pt x="4095" y="663"/>
                  </a:lnTo>
                  <a:lnTo>
                    <a:pt x="4085" y="666"/>
                  </a:lnTo>
                  <a:lnTo>
                    <a:pt x="4078" y="670"/>
                  </a:lnTo>
                  <a:lnTo>
                    <a:pt x="4071" y="672"/>
                  </a:lnTo>
                  <a:lnTo>
                    <a:pt x="4066" y="668"/>
                  </a:lnTo>
                  <a:lnTo>
                    <a:pt x="4060" y="663"/>
                  </a:lnTo>
                  <a:lnTo>
                    <a:pt x="4057" y="658"/>
                  </a:lnTo>
                  <a:lnTo>
                    <a:pt x="4050" y="659"/>
                  </a:lnTo>
                  <a:lnTo>
                    <a:pt x="4041" y="661"/>
                  </a:lnTo>
                  <a:lnTo>
                    <a:pt x="4034" y="665"/>
                  </a:lnTo>
                  <a:lnTo>
                    <a:pt x="4029" y="668"/>
                  </a:lnTo>
                  <a:lnTo>
                    <a:pt x="4029" y="675"/>
                  </a:lnTo>
                  <a:lnTo>
                    <a:pt x="4024" y="677"/>
                  </a:lnTo>
                  <a:lnTo>
                    <a:pt x="4015" y="677"/>
                  </a:lnTo>
                  <a:lnTo>
                    <a:pt x="4003" y="677"/>
                  </a:lnTo>
                  <a:lnTo>
                    <a:pt x="3992" y="679"/>
                  </a:lnTo>
                  <a:lnTo>
                    <a:pt x="3987" y="680"/>
                  </a:lnTo>
                  <a:lnTo>
                    <a:pt x="3978" y="701"/>
                  </a:lnTo>
                  <a:lnTo>
                    <a:pt x="3977" y="724"/>
                  </a:lnTo>
                  <a:lnTo>
                    <a:pt x="3977" y="750"/>
                  </a:lnTo>
                  <a:lnTo>
                    <a:pt x="3980" y="773"/>
                  </a:lnTo>
                  <a:lnTo>
                    <a:pt x="3975" y="773"/>
                  </a:lnTo>
                  <a:lnTo>
                    <a:pt x="3973" y="773"/>
                  </a:lnTo>
                  <a:lnTo>
                    <a:pt x="3971" y="773"/>
                  </a:lnTo>
                  <a:lnTo>
                    <a:pt x="3970" y="775"/>
                  </a:lnTo>
                  <a:lnTo>
                    <a:pt x="3968" y="776"/>
                  </a:lnTo>
                  <a:lnTo>
                    <a:pt x="3966" y="782"/>
                  </a:lnTo>
                  <a:lnTo>
                    <a:pt x="3964" y="787"/>
                  </a:lnTo>
                  <a:lnTo>
                    <a:pt x="3964" y="794"/>
                  </a:lnTo>
                  <a:lnTo>
                    <a:pt x="3964" y="802"/>
                  </a:lnTo>
                  <a:lnTo>
                    <a:pt x="3952" y="802"/>
                  </a:lnTo>
                  <a:lnTo>
                    <a:pt x="3945" y="813"/>
                  </a:lnTo>
                  <a:lnTo>
                    <a:pt x="3940" y="820"/>
                  </a:lnTo>
                  <a:lnTo>
                    <a:pt x="3938" y="827"/>
                  </a:lnTo>
                  <a:lnTo>
                    <a:pt x="3936" y="841"/>
                  </a:lnTo>
                  <a:lnTo>
                    <a:pt x="3933" y="841"/>
                  </a:lnTo>
                  <a:lnTo>
                    <a:pt x="3929" y="841"/>
                  </a:lnTo>
                  <a:lnTo>
                    <a:pt x="3928" y="841"/>
                  </a:lnTo>
                  <a:lnTo>
                    <a:pt x="3928" y="841"/>
                  </a:lnTo>
                  <a:lnTo>
                    <a:pt x="3926" y="841"/>
                  </a:lnTo>
                  <a:lnTo>
                    <a:pt x="3922" y="841"/>
                  </a:lnTo>
                  <a:lnTo>
                    <a:pt x="3915" y="855"/>
                  </a:lnTo>
                  <a:lnTo>
                    <a:pt x="3910" y="872"/>
                  </a:lnTo>
                  <a:lnTo>
                    <a:pt x="3898" y="872"/>
                  </a:lnTo>
                  <a:lnTo>
                    <a:pt x="3894" y="891"/>
                  </a:lnTo>
                  <a:lnTo>
                    <a:pt x="3888" y="891"/>
                  </a:lnTo>
                  <a:lnTo>
                    <a:pt x="3888" y="886"/>
                  </a:lnTo>
                  <a:lnTo>
                    <a:pt x="3874" y="867"/>
                  </a:lnTo>
                  <a:lnTo>
                    <a:pt x="3865" y="844"/>
                  </a:lnTo>
                  <a:lnTo>
                    <a:pt x="3863" y="818"/>
                  </a:lnTo>
                  <a:lnTo>
                    <a:pt x="3865" y="787"/>
                  </a:lnTo>
                  <a:lnTo>
                    <a:pt x="3870" y="783"/>
                  </a:lnTo>
                  <a:lnTo>
                    <a:pt x="3874" y="780"/>
                  </a:lnTo>
                  <a:lnTo>
                    <a:pt x="3879" y="776"/>
                  </a:lnTo>
                  <a:lnTo>
                    <a:pt x="3881" y="771"/>
                  </a:lnTo>
                  <a:lnTo>
                    <a:pt x="3884" y="764"/>
                  </a:lnTo>
                  <a:lnTo>
                    <a:pt x="3879" y="755"/>
                  </a:lnTo>
                  <a:lnTo>
                    <a:pt x="3877" y="743"/>
                  </a:lnTo>
                  <a:lnTo>
                    <a:pt x="3884" y="729"/>
                  </a:lnTo>
                  <a:lnTo>
                    <a:pt x="3891" y="724"/>
                  </a:lnTo>
                  <a:lnTo>
                    <a:pt x="3900" y="720"/>
                  </a:lnTo>
                  <a:lnTo>
                    <a:pt x="3910" y="717"/>
                  </a:lnTo>
                  <a:lnTo>
                    <a:pt x="3917" y="710"/>
                  </a:lnTo>
                  <a:lnTo>
                    <a:pt x="3931" y="689"/>
                  </a:lnTo>
                  <a:lnTo>
                    <a:pt x="3945" y="668"/>
                  </a:lnTo>
                  <a:lnTo>
                    <a:pt x="3956" y="659"/>
                  </a:lnTo>
                  <a:lnTo>
                    <a:pt x="3968" y="651"/>
                  </a:lnTo>
                  <a:lnTo>
                    <a:pt x="3980" y="642"/>
                  </a:lnTo>
                  <a:lnTo>
                    <a:pt x="3985" y="630"/>
                  </a:lnTo>
                  <a:lnTo>
                    <a:pt x="3989" y="616"/>
                  </a:lnTo>
                  <a:lnTo>
                    <a:pt x="3994" y="603"/>
                  </a:lnTo>
                  <a:lnTo>
                    <a:pt x="3994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0"/>
                  </a:lnTo>
                  <a:lnTo>
                    <a:pt x="3990" y="598"/>
                  </a:lnTo>
                  <a:lnTo>
                    <a:pt x="3987" y="600"/>
                  </a:lnTo>
                  <a:lnTo>
                    <a:pt x="3987" y="600"/>
                  </a:lnTo>
                  <a:lnTo>
                    <a:pt x="3985" y="602"/>
                  </a:lnTo>
                  <a:lnTo>
                    <a:pt x="3985" y="602"/>
                  </a:lnTo>
                  <a:lnTo>
                    <a:pt x="3984" y="603"/>
                  </a:lnTo>
                  <a:lnTo>
                    <a:pt x="3975" y="616"/>
                  </a:lnTo>
                  <a:lnTo>
                    <a:pt x="3966" y="630"/>
                  </a:lnTo>
                  <a:lnTo>
                    <a:pt x="3957" y="642"/>
                  </a:lnTo>
                  <a:lnTo>
                    <a:pt x="3945" y="651"/>
                  </a:lnTo>
                  <a:lnTo>
                    <a:pt x="3929" y="658"/>
                  </a:lnTo>
                  <a:lnTo>
                    <a:pt x="3928" y="652"/>
                  </a:lnTo>
                  <a:lnTo>
                    <a:pt x="3928" y="651"/>
                  </a:lnTo>
                  <a:lnTo>
                    <a:pt x="3926" y="647"/>
                  </a:lnTo>
                  <a:lnTo>
                    <a:pt x="3926" y="642"/>
                  </a:lnTo>
                  <a:lnTo>
                    <a:pt x="3928" y="640"/>
                  </a:lnTo>
                  <a:lnTo>
                    <a:pt x="3928" y="638"/>
                  </a:lnTo>
                  <a:lnTo>
                    <a:pt x="3928" y="637"/>
                  </a:lnTo>
                  <a:lnTo>
                    <a:pt x="3929" y="633"/>
                  </a:lnTo>
                  <a:lnTo>
                    <a:pt x="3929" y="630"/>
                  </a:lnTo>
                  <a:lnTo>
                    <a:pt x="3924" y="626"/>
                  </a:lnTo>
                  <a:lnTo>
                    <a:pt x="3919" y="624"/>
                  </a:lnTo>
                  <a:lnTo>
                    <a:pt x="3915" y="623"/>
                  </a:lnTo>
                  <a:lnTo>
                    <a:pt x="3910" y="621"/>
                  </a:lnTo>
                  <a:lnTo>
                    <a:pt x="3907" y="623"/>
                  </a:lnTo>
                  <a:lnTo>
                    <a:pt x="3898" y="628"/>
                  </a:lnTo>
                  <a:lnTo>
                    <a:pt x="3886" y="638"/>
                  </a:lnTo>
                  <a:lnTo>
                    <a:pt x="3875" y="651"/>
                  </a:lnTo>
                  <a:lnTo>
                    <a:pt x="3865" y="663"/>
                  </a:lnTo>
                  <a:lnTo>
                    <a:pt x="3860" y="672"/>
                  </a:lnTo>
                  <a:lnTo>
                    <a:pt x="3860" y="675"/>
                  </a:lnTo>
                  <a:lnTo>
                    <a:pt x="3860" y="679"/>
                  </a:lnTo>
                  <a:lnTo>
                    <a:pt x="3861" y="682"/>
                  </a:lnTo>
                  <a:lnTo>
                    <a:pt x="3863" y="687"/>
                  </a:lnTo>
                  <a:lnTo>
                    <a:pt x="3865" y="691"/>
                  </a:lnTo>
                  <a:lnTo>
                    <a:pt x="3865" y="694"/>
                  </a:lnTo>
                  <a:lnTo>
                    <a:pt x="3854" y="699"/>
                  </a:lnTo>
                  <a:lnTo>
                    <a:pt x="3842" y="701"/>
                  </a:lnTo>
                  <a:lnTo>
                    <a:pt x="3826" y="703"/>
                  </a:lnTo>
                  <a:lnTo>
                    <a:pt x="3811" y="703"/>
                  </a:lnTo>
                  <a:lnTo>
                    <a:pt x="3811" y="684"/>
                  </a:lnTo>
                  <a:lnTo>
                    <a:pt x="3795" y="687"/>
                  </a:lnTo>
                  <a:lnTo>
                    <a:pt x="3781" y="693"/>
                  </a:lnTo>
                  <a:lnTo>
                    <a:pt x="3769" y="691"/>
                  </a:lnTo>
                  <a:lnTo>
                    <a:pt x="3760" y="680"/>
                  </a:lnTo>
                  <a:lnTo>
                    <a:pt x="3725" y="675"/>
                  </a:lnTo>
                  <a:lnTo>
                    <a:pt x="3713" y="687"/>
                  </a:lnTo>
                  <a:lnTo>
                    <a:pt x="3699" y="696"/>
                  </a:lnTo>
                  <a:lnTo>
                    <a:pt x="3687" y="706"/>
                  </a:lnTo>
                  <a:lnTo>
                    <a:pt x="3680" y="719"/>
                  </a:lnTo>
                  <a:lnTo>
                    <a:pt x="3673" y="731"/>
                  </a:lnTo>
                  <a:lnTo>
                    <a:pt x="3666" y="743"/>
                  </a:lnTo>
                  <a:lnTo>
                    <a:pt x="3657" y="752"/>
                  </a:lnTo>
                  <a:lnTo>
                    <a:pt x="3629" y="761"/>
                  </a:lnTo>
                  <a:lnTo>
                    <a:pt x="3622" y="768"/>
                  </a:lnTo>
                  <a:lnTo>
                    <a:pt x="3617" y="776"/>
                  </a:lnTo>
                  <a:lnTo>
                    <a:pt x="3612" y="783"/>
                  </a:lnTo>
                  <a:lnTo>
                    <a:pt x="3600" y="792"/>
                  </a:lnTo>
                  <a:lnTo>
                    <a:pt x="3600" y="802"/>
                  </a:lnTo>
                  <a:lnTo>
                    <a:pt x="3615" y="802"/>
                  </a:lnTo>
                  <a:lnTo>
                    <a:pt x="3617" y="808"/>
                  </a:lnTo>
                  <a:lnTo>
                    <a:pt x="3619" y="811"/>
                  </a:lnTo>
                  <a:lnTo>
                    <a:pt x="3620" y="815"/>
                  </a:lnTo>
                  <a:lnTo>
                    <a:pt x="3624" y="818"/>
                  </a:lnTo>
                  <a:lnTo>
                    <a:pt x="3627" y="820"/>
                  </a:lnTo>
                  <a:lnTo>
                    <a:pt x="3634" y="822"/>
                  </a:lnTo>
                  <a:lnTo>
                    <a:pt x="3638" y="818"/>
                  </a:lnTo>
                  <a:lnTo>
                    <a:pt x="3641" y="816"/>
                  </a:lnTo>
                  <a:lnTo>
                    <a:pt x="3647" y="815"/>
                  </a:lnTo>
                  <a:lnTo>
                    <a:pt x="3652" y="815"/>
                  </a:lnTo>
                  <a:lnTo>
                    <a:pt x="3661" y="815"/>
                  </a:lnTo>
                  <a:lnTo>
                    <a:pt x="3668" y="823"/>
                  </a:lnTo>
                  <a:lnTo>
                    <a:pt x="3673" y="830"/>
                  </a:lnTo>
                  <a:lnTo>
                    <a:pt x="3676" y="839"/>
                  </a:lnTo>
                  <a:lnTo>
                    <a:pt x="3680" y="853"/>
                  </a:lnTo>
                  <a:lnTo>
                    <a:pt x="3682" y="862"/>
                  </a:lnTo>
                  <a:lnTo>
                    <a:pt x="3680" y="867"/>
                  </a:lnTo>
                  <a:lnTo>
                    <a:pt x="3675" y="872"/>
                  </a:lnTo>
                  <a:lnTo>
                    <a:pt x="3673" y="881"/>
                  </a:lnTo>
                  <a:lnTo>
                    <a:pt x="3673" y="891"/>
                  </a:lnTo>
                  <a:lnTo>
                    <a:pt x="3676" y="900"/>
                  </a:lnTo>
                  <a:lnTo>
                    <a:pt x="3680" y="909"/>
                  </a:lnTo>
                  <a:lnTo>
                    <a:pt x="3683" y="921"/>
                  </a:lnTo>
                  <a:lnTo>
                    <a:pt x="3673" y="932"/>
                  </a:lnTo>
                  <a:lnTo>
                    <a:pt x="3666" y="944"/>
                  </a:lnTo>
                  <a:lnTo>
                    <a:pt x="3661" y="956"/>
                  </a:lnTo>
                  <a:lnTo>
                    <a:pt x="3654" y="972"/>
                  </a:lnTo>
                  <a:lnTo>
                    <a:pt x="3650" y="975"/>
                  </a:lnTo>
                  <a:lnTo>
                    <a:pt x="3641" y="986"/>
                  </a:lnTo>
                  <a:lnTo>
                    <a:pt x="3631" y="998"/>
                  </a:lnTo>
                  <a:lnTo>
                    <a:pt x="3620" y="1012"/>
                  </a:lnTo>
                  <a:lnTo>
                    <a:pt x="3608" y="1024"/>
                  </a:lnTo>
                  <a:lnTo>
                    <a:pt x="3598" y="1036"/>
                  </a:lnTo>
                  <a:lnTo>
                    <a:pt x="3591" y="1045"/>
                  </a:lnTo>
                  <a:lnTo>
                    <a:pt x="3587" y="1049"/>
                  </a:lnTo>
                  <a:lnTo>
                    <a:pt x="3575" y="1052"/>
                  </a:lnTo>
                  <a:lnTo>
                    <a:pt x="3563" y="1050"/>
                  </a:lnTo>
                  <a:lnTo>
                    <a:pt x="3552" y="1050"/>
                  </a:lnTo>
                  <a:lnTo>
                    <a:pt x="3542" y="1052"/>
                  </a:lnTo>
                  <a:lnTo>
                    <a:pt x="3533" y="1061"/>
                  </a:lnTo>
                  <a:lnTo>
                    <a:pt x="3526" y="1071"/>
                  </a:lnTo>
                  <a:lnTo>
                    <a:pt x="3521" y="1082"/>
                  </a:lnTo>
                  <a:lnTo>
                    <a:pt x="3514" y="1092"/>
                  </a:lnTo>
                  <a:lnTo>
                    <a:pt x="3504" y="1099"/>
                  </a:lnTo>
                  <a:lnTo>
                    <a:pt x="3502" y="1099"/>
                  </a:lnTo>
                  <a:lnTo>
                    <a:pt x="3500" y="1101"/>
                  </a:lnTo>
                  <a:lnTo>
                    <a:pt x="3498" y="1101"/>
                  </a:lnTo>
                  <a:lnTo>
                    <a:pt x="3495" y="1101"/>
                  </a:lnTo>
                  <a:lnTo>
                    <a:pt x="3491" y="1103"/>
                  </a:lnTo>
                  <a:lnTo>
                    <a:pt x="3495" y="1113"/>
                  </a:lnTo>
                  <a:lnTo>
                    <a:pt x="3502" y="1124"/>
                  </a:lnTo>
                  <a:lnTo>
                    <a:pt x="3507" y="1136"/>
                  </a:lnTo>
                  <a:lnTo>
                    <a:pt x="3514" y="1148"/>
                  </a:lnTo>
                  <a:lnTo>
                    <a:pt x="3517" y="1159"/>
                  </a:lnTo>
                  <a:lnTo>
                    <a:pt x="3519" y="1171"/>
                  </a:lnTo>
                  <a:lnTo>
                    <a:pt x="3516" y="1179"/>
                  </a:lnTo>
                  <a:lnTo>
                    <a:pt x="3509" y="1186"/>
                  </a:lnTo>
                  <a:lnTo>
                    <a:pt x="3495" y="1192"/>
                  </a:lnTo>
                  <a:lnTo>
                    <a:pt x="3472" y="1195"/>
                  </a:lnTo>
                  <a:lnTo>
                    <a:pt x="3472" y="1186"/>
                  </a:lnTo>
                  <a:lnTo>
                    <a:pt x="3470" y="1178"/>
                  </a:lnTo>
                  <a:lnTo>
                    <a:pt x="3470" y="1166"/>
                  </a:lnTo>
                  <a:lnTo>
                    <a:pt x="3472" y="1152"/>
                  </a:lnTo>
                  <a:lnTo>
                    <a:pt x="3472" y="1141"/>
                  </a:lnTo>
                  <a:lnTo>
                    <a:pt x="3467" y="1141"/>
                  </a:lnTo>
                  <a:lnTo>
                    <a:pt x="3463" y="1141"/>
                  </a:lnTo>
                  <a:lnTo>
                    <a:pt x="3460" y="1141"/>
                  </a:lnTo>
                  <a:lnTo>
                    <a:pt x="3458" y="1141"/>
                  </a:lnTo>
                  <a:lnTo>
                    <a:pt x="3456" y="1139"/>
                  </a:lnTo>
                  <a:lnTo>
                    <a:pt x="3453" y="1138"/>
                  </a:lnTo>
                  <a:lnTo>
                    <a:pt x="3449" y="1132"/>
                  </a:lnTo>
                  <a:lnTo>
                    <a:pt x="3453" y="1127"/>
                  </a:lnTo>
                  <a:lnTo>
                    <a:pt x="3456" y="1122"/>
                  </a:lnTo>
                  <a:lnTo>
                    <a:pt x="3458" y="1117"/>
                  </a:lnTo>
                  <a:lnTo>
                    <a:pt x="3462" y="1110"/>
                  </a:lnTo>
                  <a:lnTo>
                    <a:pt x="3453" y="1110"/>
                  </a:lnTo>
                  <a:lnTo>
                    <a:pt x="3442" y="1108"/>
                  </a:lnTo>
                  <a:lnTo>
                    <a:pt x="3430" y="1111"/>
                  </a:lnTo>
                  <a:lnTo>
                    <a:pt x="3416" y="1117"/>
                  </a:lnTo>
                  <a:lnTo>
                    <a:pt x="3404" y="1122"/>
                  </a:lnTo>
                  <a:lnTo>
                    <a:pt x="3404" y="1118"/>
                  </a:lnTo>
                  <a:lnTo>
                    <a:pt x="3406" y="1113"/>
                  </a:lnTo>
                  <a:lnTo>
                    <a:pt x="3408" y="1110"/>
                  </a:lnTo>
                  <a:lnTo>
                    <a:pt x="3409" y="1104"/>
                  </a:lnTo>
                  <a:lnTo>
                    <a:pt x="3411" y="1101"/>
                  </a:lnTo>
                  <a:lnTo>
                    <a:pt x="3414" y="1094"/>
                  </a:lnTo>
                  <a:lnTo>
                    <a:pt x="3411" y="1094"/>
                  </a:lnTo>
                  <a:lnTo>
                    <a:pt x="3408" y="1092"/>
                  </a:lnTo>
                  <a:lnTo>
                    <a:pt x="3404" y="1092"/>
                  </a:lnTo>
                  <a:lnTo>
                    <a:pt x="3399" y="1090"/>
                  </a:lnTo>
                  <a:lnTo>
                    <a:pt x="3388" y="1101"/>
                  </a:lnTo>
                  <a:lnTo>
                    <a:pt x="3376" y="1110"/>
                  </a:lnTo>
                  <a:lnTo>
                    <a:pt x="3364" y="1120"/>
                  </a:lnTo>
                  <a:lnTo>
                    <a:pt x="3357" y="1132"/>
                  </a:lnTo>
                  <a:lnTo>
                    <a:pt x="3364" y="1136"/>
                  </a:lnTo>
                  <a:lnTo>
                    <a:pt x="3369" y="1139"/>
                  </a:lnTo>
                  <a:lnTo>
                    <a:pt x="3373" y="1143"/>
                  </a:lnTo>
                  <a:lnTo>
                    <a:pt x="3376" y="1146"/>
                  </a:lnTo>
                  <a:lnTo>
                    <a:pt x="3380" y="1152"/>
                  </a:lnTo>
                  <a:lnTo>
                    <a:pt x="3390" y="1146"/>
                  </a:lnTo>
                  <a:lnTo>
                    <a:pt x="3399" y="1143"/>
                  </a:lnTo>
                  <a:lnTo>
                    <a:pt x="3408" y="1143"/>
                  </a:lnTo>
                  <a:lnTo>
                    <a:pt x="3418" y="1148"/>
                  </a:lnTo>
                  <a:lnTo>
                    <a:pt x="3423" y="1148"/>
                  </a:lnTo>
                  <a:lnTo>
                    <a:pt x="3423" y="1160"/>
                  </a:lnTo>
                  <a:lnTo>
                    <a:pt x="3404" y="1160"/>
                  </a:lnTo>
                  <a:lnTo>
                    <a:pt x="3397" y="1169"/>
                  </a:lnTo>
                  <a:lnTo>
                    <a:pt x="3390" y="1176"/>
                  </a:lnTo>
                  <a:lnTo>
                    <a:pt x="3385" y="1183"/>
                  </a:lnTo>
                  <a:lnTo>
                    <a:pt x="3380" y="1195"/>
                  </a:lnTo>
                  <a:lnTo>
                    <a:pt x="3394" y="1204"/>
                  </a:lnTo>
                  <a:lnTo>
                    <a:pt x="3402" y="1218"/>
                  </a:lnTo>
                  <a:lnTo>
                    <a:pt x="3409" y="1237"/>
                  </a:lnTo>
                  <a:lnTo>
                    <a:pt x="3413" y="1256"/>
                  </a:lnTo>
                  <a:lnTo>
                    <a:pt x="3414" y="1277"/>
                  </a:lnTo>
                  <a:lnTo>
                    <a:pt x="3414" y="1295"/>
                  </a:lnTo>
                  <a:lnTo>
                    <a:pt x="3402" y="1303"/>
                  </a:lnTo>
                  <a:lnTo>
                    <a:pt x="3395" y="1317"/>
                  </a:lnTo>
                  <a:lnTo>
                    <a:pt x="3388" y="1330"/>
                  </a:lnTo>
                  <a:lnTo>
                    <a:pt x="3380" y="1344"/>
                  </a:lnTo>
                  <a:lnTo>
                    <a:pt x="3362" y="1363"/>
                  </a:lnTo>
                  <a:lnTo>
                    <a:pt x="3339" y="1377"/>
                  </a:lnTo>
                  <a:lnTo>
                    <a:pt x="3315" y="1387"/>
                  </a:lnTo>
                  <a:lnTo>
                    <a:pt x="3287" y="1396"/>
                  </a:lnTo>
                  <a:lnTo>
                    <a:pt x="3261" y="1401"/>
                  </a:lnTo>
                  <a:lnTo>
                    <a:pt x="3261" y="1408"/>
                  </a:lnTo>
                  <a:lnTo>
                    <a:pt x="3261" y="1412"/>
                  </a:lnTo>
                  <a:lnTo>
                    <a:pt x="3261" y="1415"/>
                  </a:lnTo>
                  <a:lnTo>
                    <a:pt x="3261" y="1417"/>
                  </a:lnTo>
                  <a:lnTo>
                    <a:pt x="3263" y="1419"/>
                  </a:lnTo>
                  <a:lnTo>
                    <a:pt x="3263" y="1424"/>
                  </a:lnTo>
                  <a:lnTo>
                    <a:pt x="3264" y="1429"/>
                  </a:lnTo>
                  <a:lnTo>
                    <a:pt x="3261" y="1433"/>
                  </a:lnTo>
                  <a:lnTo>
                    <a:pt x="3257" y="1436"/>
                  </a:lnTo>
                  <a:lnTo>
                    <a:pt x="3256" y="1438"/>
                  </a:lnTo>
                  <a:lnTo>
                    <a:pt x="3252" y="1441"/>
                  </a:lnTo>
                  <a:lnTo>
                    <a:pt x="3245" y="1445"/>
                  </a:lnTo>
                  <a:lnTo>
                    <a:pt x="3243" y="1445"/>
                  </a:lnTo>
                  <a:lnTo>
                    <a:pt x="3242" y="1447"/>
                  </a:lnTo>
                  <a:lnTo>
                    <a:pt x="3240" y="1447"/>
                  </a:lnTo>
                  <a:lnTo>
                    <a:pt x="3238" y="1447"/>
                  </a:lnTo>
                  <a:lnTo>
                    <a:pt x="3235" y="1448"/>
                  </a:lnTo>
                  <a:lnTo>
                    <a:pt x="3233" y="1443"/>
                  </a:lnTo>
                  <a:lnTo>
                    <a:pt x="3231" y="1438"/>
                  </a:lnTo>
                  <a:lnTo>
                    <a:pt x="3231" y="1433"/>
                  </a:lnTo>
                  <a:lnTo>
                    <a:pt x="3231" y="1424"/>
                  </a:lnTo>
                  <a:lnTo>
                    <a:pt x="3235" y="1422"/>
                  </a:lnTo>
                  <a:lnTo>
                    <a:pt x="3238" y="1422"/>
                  </a:lnTo>
                  <a:lnTo>
                    <a:pt x="3242" y="1420"/>
                  </a:lnTo>
                  <a:lnTo>
                    <a:pt x="3243" y="1417"/>
                  </a:lnTo>
                  <a:lnTo>
                    <a:pt x="3245" y="1413"/>
                  </a:lnTo>
                  <a:lnTo>
                    <a:pt x="3243" y="1410"/>
                  </a:lnTo>
                  <a:lnTo>
                    <a:pt x="3240" y="1405"/>
                  </a:lnTo>
                  <a:lnTo>
                    <a:pt x="3238" y="1401"/>
                  </a:lnTo>
                  <a:lnTo>
                    <a:pt x="3235" y="1399"/>
                  </a:lnTo>
                  <a:lnTo>
                    <a:pt x="3233" y="1399"/>
                  </a:lnTo>
                  <a:lnTo>
                    <a:pt x="3228" y="1398"/>
                  </a:lnTo>
                  <a:lnTo>
                    <a:pt x="3222" y="1398"/>
                  </a:lnTo>
                  <a:lnTo>
                    <a:pt x="3216" y="1406"/>
                  </a:lnTo>
                  <a:lnTo>
                    <a:pt x="3209" y="1412"/>
                  </a:lnTo>
                  <a:lnTo>
                    <a:pt x="3203" y="1417"/>
                  </a:lnTo>
                  <a:lnTo>
                    <a:pt x="3198" y="1426"/>
                  </a:lnTo>
                  <a:lnTo>
                    <a:pt x="3196" y="1440"/>
                  </a:lnTo>
                  <a:lnTo>
                    <a:pt x="3212" y="1455"/>
                  </a:lnTo>
                  <a:lnTo>
                    <a:pt x="3224" y="1471"/>
                  </a:lnTo>
                  <a:lnTo>
                    <a:pt x="3235" y="1488"/>
                  </a:lnTo>
                  <a:lnTo>
                    <a:pt x="3240" y="1511"/>
                  </a:lnTo>
                  <a:lnTo>
                    <a:pt x="3242" y="1539"/>
                  </a:lnTo>
                  <a:lnTo>
                    <a:pt x="3184" y="1586"/>
                  </a:lnTo>
                  <a:lnTo>
                    <a:pt x="3177" y="1586"/>
                  </a:lnTo>
                  <a:lnTo>
                    <a:pt x="3172" y="1567"/>
                  </a:lnTo>
                  <a:lnTo>
                    <a:pt x="3161" y="1553"/>
                  </a:lnTo>
                  <a:lnTo>
                    <a:pt x="3147" y="1541"/>
                  </a:lnTo>
                  <a:lnTo>
                    <a:pt x="3132" y="1529"/>
                  </a:lnTo>
                  <a:lnTo>
                    <a:pt x="3116" y="1516"/>
                  </a:lnTo>
                  <a:lnTo>
                    <a:pt x="3109" y="1544"/>
                  </a:lnTo>
                  <a:lnTo>
                    <a:pt x="3100" y="1567"/>
                  </a:lnTo>
                  <a:lnTo>
                    <a:pt x="3109" y="1572"/>
                  </a:lnTo>
                  <a:lnTo>
                    <a:pt x="3113" y="1579"/>
                  </a:lnTo>
                  <a:lnTo>
                    <a:pt x="3114" y="1588"/>
                  </a:lnTo>
                  <a:lnTo>
                    <a:pt x="3120" y="1598"/>
                  </a:lnTo>
                  <a:lnTo>
                    <a:pt x="3121" y="1600"/>
                  </a:lnTo>
                  <a:lnTo>
                    <a:pt x="3125" y="1600"/>
                  </a:lnTo>
                  <a:lnTo>
                    <a:pt x="3128" y="1600"/>
                  </a:lnTo>
                  <a:lnTo>
                    <a:pt x="3132" y="1600"/>
                  </a:lnTo>
                  <a:lnTo>
                    <a:pt x="3135" y="1602"/>
                  </a:lnTo>
                  <a:lnTo>
                    <a:pt x="3149" y="1616"/>
                  </a:lnTo>
                  <a:lnTo>
                    <a:pt x="3160" y="1637"/>
                  </a:lnTo>
                  <a:lnTo>
                    <a:pt x="3167" y="1661"/>
                  </a:lnTo>
                  <a:lnTo>
                    <a:pt x="3168" y="1686"/>
                  </a:lnTo>
                  <a:lnTo>
                    <a:pt x="3158" y="1686"/>
                  </a:lnTo>
                  <a:lnTo>
                    <a:pt x="3147" y="1677"/>
                  </a:lnTo>
                  <a:lnTo>
                    <a:pt x="3137" y="1672"/>
                  </a:lnTo>
                  <a:lnTo>
                    <a:pt x="3135" y="1670"/>
                  </a:lnTo>
                  <a:lnTo>
                    <a:pt x="3126" y="1663"/>
                  </a:lnTo>
                  <a:lnTo>
                    <a:pt x="3120" y="1649"/>
                  </a:lnTo>
                  <a:lnTo>
                    <a:pt x="3116" y="1633"/>
                  </a:lnTo>
                  <a:lnTo>
                    <a:pt x="3111" y="1619"/>
                  </a:lnTo>
                  <a:lnTo>
                    <a:pt x="3106" y="1605"/>
                  </a:lnTo>
                  <a:lnTo>
                    <a:pt x="3097" y="1593"/>
                  </a:lnTo>
                  <a:lnTo>
                    <a:pt x="3097" y="1590"/>
                  </a:lnTo>
                  <a:lnTo>
                    <a:pt x="3088" y="1593"/>
                  </a:lnTo>
                  <a:lnTo>
                    <a:pt x="3088" y="1590"/>
                  </a:lnTo>
                  <a:lnTo>
                    <a:pt x="3085" y="1576"/>
                  </a:lnTo>
                  <a:lnTo>
                    <a:pt x="3085" y="1558"/>
                  </a:lnTo>
                  <a:lnTo>
                    <a:pt x="3085" y="1539"/>
                  </a:lnTo>
                  <a:lnTo>
                    <a:pt x="3085" y="1518"/>
                  </a:lnTo>
                  <a:lnTo>
                    <a:pt x="3083" y="1499"/>
                  </a:lnTo>
                  <a:lnTo>
                    <a:pt x="3076" y="1483"/>
                  </a:lnTo>
                  <a:lnTo>
                    <a:pt x="3065" y="1471"/>
                  </a:lnTo>
                  <a:lnTo>
                    <a:pt x="3062" y="1474"/>
                  </a:lnTo>
                  <a:lnTo>
                    <a:pt x="3057" y="1478"/>
                  </a:lnTo>
                  <a:lnTo>
                    <a:pt x="3053" y="1480"/>
                  </a:lnTo>
                  <a:lnTo>
                    <a:pt x="3046" y="1481"/>
                  </a:lnTo>
                  <a:lnTo>
                    <a:pt x="3039" y="1481"/>
                  </a:lnTo>
                  <a:lnTo>
                    <a:pt x="3037" y="1481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6" y="1480"/>
                  </a:lnTo>
                  <a:lnTo>
                    <a:pt x="3034" y="1478"/>
                  </a:lnTo>
                  <a:lnTo>
                    <a:pt x="3034" y="1457"/>
                  </a:lnTo>
                  <a:lnTo>
                    <a:pt x="3029" y="1440"/>
                  </a:lnTo>
                  <a:lnTo>
                    <a:pt x="3022" y="1426"/>
                  </a:lnTo>
                  <a:lnTo>
                    <a:pt x="3011" y="1413"/>
                  </a:lnTo>
                  <a:lnTo>
                    <a:pt x="3003" y="1399"/>
                  </a:lnTo>
                  <a:lnTo>
                    <a:pt x="2992" y="1382"/>
                  </a:lnTo>
                  <a:lnTo>
                    <a:pt x="2989" y="1385"/>
                  </a:lnTo>
                  <a:lnTo>
                    <a:pt x="2987" y="1387"/>
                  </a:lnTo>
                  <a:lnTo>
                    <a:pt x="2985" y="1391"/>
                  </a:lnTo>
                  <a:lnTo>
                    <a:pt x="2983" y="1392"/>
                  </a:lnTo>
                  <a:lnTo>
                    <a:pt x="2982" y="1394"/>
                  </a:lnTo>
                  <a:lnTo>
                    <a:pt x="2966" y="1396"/>
                  </a:lnTo>
                  <a:lnTo>
                    <a:pt x="2952" y="1394"/>
                  </a:lnTo>
                  <a:lnTo>
                    <a:pt x="2938" y="1394"/>
                  </a:lnTo>
                  <a:lnTo>
                    <a:pt x="2934" y="1408"/>
                  </a:lnTo>
                  <a:lnTo>
                    <a:pt x="2929" y="1415"/>
                  </a:lnTo>
                  <a:lnTo>
                    <a:pt x="2926" y="1417"/>
                  </a:lnTo>
                  <a:lnTo>
                    <a:pt x="2919" y="1417"/>
                  </a:lnTo>
                  <a:lnTo>
                    <a:pt x="2912" y="1419"/>
                  </a:lnTo>
                  <a:lnTo>
                    <a:pt x="2905" y="1424"/>
                  </a:lnTo>
                  <a:lnTo>
                    <a:pt x="2893" y="1455"/>
                  </a:lnTo>
                  <a:lnTo>
                    <a:pt x="2877" y="1455"/>
                  </a:lnTo>
                  <a:lnTo>
                    <a:pt x="2868" y="1462"/>
                  </a:lnTo>
                  <a:lnTo>
                    <a:pt x="2859" y="1471"/>
                  </a:lnTo>
                  <a:lnTo>
                    <a:pt x="2847" y="1478"/>
                  </a:lnTo>
                  <a:lnTo>
                    <a:pt x="2844" y="1513"/>
                  </a:lnTo>
                  <a:lnTo>
                    <a:pt x="2835" y="1543"/>
                  </a:lnTo>
                  <a:lnTo>
                    <a:pt x="2823" y="1567"/>
                  </a:lnTo>
                  <a:lnTo>
                    <a:pt x="2804" y="1590"/>
                  </a:lnTo>
                  <a:lnTo>
                    <a:pt x="2802" y="1590"/>
                  </a:lnTo>
                  <a:lnTo>
                    <a:pt x="2800" y="1588"/>
                  </a:lnTo>
                  <a:lnTo>
                    <a:pt x="2798" y="1588"/>
                  </a:lnTo>
                  <a:lnTo>
                    <a:pt x="2798" y="1588"/>
                  </a:lnTo>
                  <a:lnTo>
                    <a:pt x="2797" y="1586"/>
                  </a:lnTo>
                  <a:lnTo>
                    <a:pt x="2786" y="1574"/>
                  </a:lnTo>
                  <a:lnTo>
                    <a:pt x="2776" y="1555"/>
                  </a:lnTo>
                  <a:lnTo>
                    <a:pt x="2770" y="1539"/>
                  </a:lnTo>
                  <a:lnTo>
                    <a:pt x="2769" y="1536"/>
                  </a:lnTo>
                  <a:lnTo>
                    <a:pt x="2770" y="1532"/>
                  </a:lnTo>
                  <a:lnTo>
                    <a:pt x="2772" y="1529"/>
                  </a:lnTo>
                  <a:lnTo>
                    <a:pt x="2774" y="1527"/>
                  </a:lnTo>
                  <a:lnTo>
                    <a:pt x="2774" y="1525"/>
                  </a:lnTo>
                  <a:lnTo>
                    <a:pt x="2756" y="1499"/>
                  </a:lnTo>
                  <a:lnTo>
                    <a:pt x="2744" y="1471"/>
                  </a:lnTo>
                  <a:lnTo>
                    <a:pt x="2736" y="1441"/>
                  </a:lnTo>
                  <a:lnTo>
                    <a:pt x="2732" y="1405"/>
                  </a:lnTo>
                  <a:lnTo>
                    <a:pt x="2720" y="1406"/>
                  </a:lnTo>
                  <a:lnTo>
                    <a:pt x="2711" y="1406"/>
                  </a:lnTo>
                  <a:lnTo>
                    <a:pt x="2701" y="1405"/>
                  </a:lnTo>
                  <a:lnTo>
                    <a:pt x="2697" y="1401"/>
                  </a:lnTo>
                  <a:lnTo>
                    <a:pt x="2692" y="1398"/>
                  </a:lnTo>
                  <a:lnTo>
                    <a:pt x="2688" y="1394"/>
                  </a:lnTo>
                  <a:lnTo>
                    <a:pt x="2685" y="1391"/>
                  </a:lnTo>
                  <a:lnTo>
                    <a:pt x="2688" y="1378"/>
                  </a:lnTo>
                  <a:lnTo>
                    <a:pt x="2681" y="1368"/>
                  </a:lnTo>
                  <a:lnTo>
                    <a:pt x="2669" y="1359"/>
                  </a:lnTo>
                  <a:lnTo>
                    <a:pt x="2657" y="1351"/>
                  </a:lnTo>
                  <a:lnTo>
                    <a:pt x="2646" y="1340"/>
                  </a:lnTo>
                  <a:lnTo>
                    <a:pt x="2617" y="1344"/>
                  </a:lnTo>
                  <a:lnTo>
                    <a:pt x="2587" y="1344"/>
                  </a:lnTo>
                  <a:lnTo>
                    <a:pt x="2557" y="1342"/>
                  </a:lnTo>
                  <a:lnTo>
                    <a:pt x="2528" y="1340"/>
                  </a:lnTo>
                  <a:lnTo>
                    <a:pt x="2523" y="1330"/>
                  </a:lnTo>
                  <a:lnTo>
                    <a:pt x="2516" y="1317"/>
                  </a:lnTo>
                  <a:lnTo>
                    <a:pt x="2505" y="1321"/>
                  </a:lnTo>
                  <a:lnTo>
                    <a:pt x="2498" y="1323"/>
                  </a:lnTo>
                  <a:lnTo>
                    <a:pt x="2489" y="1324"/>
                  </a:lnTo>
                  <a:lnTo>
                    <a:pt x="2477" y="1324"/>
                  </a:lnTo>
                  <a:lnTo>
                    <a:pt x="2467" y="1317"/>
                  </a:lnTo>
                  <a:lnTo>
                    <a:pt x="2456" y="1312"/>
                  </a:lnTo>
                  <a:lnTo>
                    <a:pt x="2444" y="1305"/>
                  </a:lnTo>
                  <a:lnTo>
                    <a:pt x="2435" y="1298"/>
                  </a:lnTo>
                  <a:lnTo>
                    <a:pt x="2432" y="1288"/>
                  </a:lnTo>
                  <a:lnTo>
                    <a:pt x="2427" y="1279"/>
                  </a:lnTo>
                  <a:lnTo>
                    <a:pt x="2416" y="1270"/>
                  </a:lnTo>
                  <a:lnTo>
                    <a:pt x="2414" y="1270"/>
                  </a:lnTo>
                  <a:lnTo>
                    <a:pt x="2413" y="1270"/>
                  </a:lnTo>
                  <a:lnTo>
                    <a:pt x="2411" y="1270"/>
                  </a:lnTo>
                  <a:lnTo>
                    <a:pt x="2407" y="1270"/>
                  </a:lnTo>
                  <a:lnTo>
                    <a:pt x="2400" y="1270"/>
                  </a:lnTo>
                  <a:lnTo>
                    <a:pt x="2404" y="1284"/>
                  </a:lnTo>
                  <a:lnTo>
                    <a:pt x="2409" y="1300"/>
                  </a:lnTo>
                  <a:lnTo>
                    <a:pt x="2418" y="1316"/>
                  </a:lnTo>
                  <a:lnTo>
                    <a:pt x="2425" y="1330"/>
                  </a:lnTo>
                  <a:lnTo>
                    <a:pt x="2432" y="1340"/>
                  </a:lnTo>
                  <a:lnTo>
                    <a:pt x="2434" y="1335"/>
                  </a:lnTo>
                  <a:lnTo>
                    <a:pt x="2435" y="1333"/>
                  </a:lnTo>
                  <a:lnTo>
                    <a:pt x="2435" y="1331"/>
                  </a:lnTo>
                  <a:lnTo>
                    <a:pt x="2437" y="1331"/>
                  </a:lnTo>
                  <a:lnTo>
                    <a:pt x="2439" y="1331"/>
                  </a:lnTo>
                  <a:lnTo>
                    <a:pt x="2444" y="1333"/>
                  </a:lnTo>
                  <a:lnTo>
                    <a:pt x="2446" y="1338"/>
                  </a:lnTo>
                  <a:lnTo>
                    <a:pt x="2448" y="1344"/>
                  </a:lnTo>
                  <a:lnTo>
                    <a:pt x="2448" y="1349"/>
                  </a:lnTo>
                  <a:lnTo>
                    <a:pt x="2449" y="1354"/>
                  </a:lnTo>
                  <a:lnTo>
                    <a:pt x="2451" y="1359"/>
                  </a:lnTo>
                  <a:lnTo>
                    <a:pt x="2458" y="1358"/>
                  </a:lnTo>
                  <a:lnTo>
                    <a:pt x="2467" y="1356"/>
                  </a:lnTo>
                  <a:lnTo>
                    <a:pt x="2477" y="1356"/>
                  </a:lnTo>
                  <a:lnTo>
                    <a:pt x="2493" y="1338"/>
                  </a:lnTo>
                  <a:lnTo>
                    <a:pt x="2512" y="1324"/>
                  </a:lnTo>
                  <a:lnTo>
                    <a:pt x="2514" y="1342"/>
                  </a:lnTo>
                  <a:lnTo>
                    <a:pt x="2516" y="1356"/>
                  </a:lnTo>
                  <a:lnTo>
                    <a:pt x="2542" y="1370"/>
                  </a:lnTo>
                  <a:lnTo>
                    <a:pt x="2563" y="1387"/>
                  </a:lnTo>
                  <a:lnTo>
                    <a:pt x="2556" y="1396"/>
                  </a:lnTo>
                  <a:lnTo>
                    <a:pt x="2550" y="1405"/>
                  </a:lnTo>
                  <a:lnTo>
                    <a:pt x="2544" y="1412"/>
                  </a:lnTo>
                  <a:lnTo>
                    <a:pt x="2531" y="1417"/>
                  </a:lnTo>
                  <a:lnTo>
                    <a:pt x="2531" y="1436"/>
                  </a:lnTo>
                  <a:lnTo>
                    <a:pt x="2514" y="1447"/>
                  </a:lnTo>
                  <a:lnTo>
                    <a:pt x="2496" y="1459"/>
                  </a:lnTo>
                  <a:lnTo>
                    <a:pt x="2496" y="1467"/>
                  </a:lnTo>
                  <a:lnTo>
                    <a:pt x="2474" y="1467"/>
                  </a:lnTo>
                  <a:lnTo>
                    <a:pt x="2461" y="1474"/>
                  </a:lnTo>
                  <a:lnTo>
                    <a:pt x="2451" y="1485"/>
                  </a:lnTo>
                  <a:lnTo>
                    <a:pt x="2439" y="1494"/>
                  </a:lnTo>
                  <a:lnTo>
                    <a:pt x="2423" y="1501"/>
                  </a:lnTo>
                  <a:lnTo>
                    <a:pt x="2407" y="1504"/>
                  </a:lnTo>
                  <a:lnTo>
                    <a:pt x="2390" y="1509"/>
                  </a:lnTo>
                  <a:lnTo>
                    <a:pt x="2376" y="1515"/>
                  </a:lnTo>
                  <a:lnTo>
                    <a:pt x="2364" y="1522"/>
                  </a:lnTo>
                  <a:lnTo>
                    <a:pt x="2352" y="1525"/>
                  </a:lnTo>
                  <a:lnTo>
                    <a:pt x="2343" y="1525"/>
                  </a:lnTo>
                  <a:lnTo>
                    <a:pt x="2339" y="1523"/>
                  </a:lnTo>
                  <a:lnTo>
                    <a:pt x="2338" y="1523"/>
                  </a:lnTo>
                  <a:lnTo>
                    <a:pt x="2336" y="1522"/>
                  </a:lnTo>
                  <a:lnTo>
                    <a:pt x="2336" y="1522"/>
                  </a:lnTo>
                  <a:lnTo>
                    <a:pt x="2334" y="1520"/>
                  </a:lnTo>
                  <a:lnTo>
                    <a:pt x="2332" y="1516"/>
                  </a:lnTo>
                  <a:lnTo>
                    <a:pt x="2327" y="1506"/>
                  </a:lnTo>
                  <a:lnTo>
                    <a:pt x="2325" y="1495"/>
                  </a:lnTo>
                  <a:lnTo>
                    <a:pt x="2325" y="1485"/>
                  </a:lnTo>
                  <a:lnTo>
                    <a:pt x="2324" y="1474"/>
                  </a:lnTo>
                  <a:lnTo>
                    <a:pt x="2315" y="1457"/>
                  </a:lnTo>
                  <a:lnTo>
                    <a:pt x="2303" y="1441"/>
                  </a:lnTo>
                  <a:lnTo>
                    <a:pt x="2290" y="1427"/>
                  </a:lnTo>
                  <a:lnTo>
                    <a:pt x="2278" y="1413"/>
                  </a:lnTo>
                  <a:lnTo>
                    <a:pt x="2275" y="1403"/>
                  </a:lnTo>
                  <a:lnTo>
                    <a:pt x="2273" y="1391"/>
                  </a:lnTo>
                  <a:lnTo>
                    <a:pt x="2271" y="1378"/>
                  </a:lnTo>
                  <a:lnTo>
                    <a:pt x="2266" y="1368"/>
                  </a:lnTo>
                  <a:lnTo>
                    <a:pt x="2247" y="1356"/>
                  </a:lnTo>
                  <a:lnTo>
                    <a:pt x="2242" y="1344"/>
                  </a:lnTo>
                  <a:lnTo>
                    <a:pt x="2236" y="1331"/>
                  </a:lnTo>
                  <a:lnTo>
                    <a:pt x="2231" y="1319"/>
                  </a:lnTo>
                  <a:lnTo>
                    <a:pt x="2224" y="1309"/>
                  </a:lnTo>
                  <a:lnTo>
                    <a:pt x="2214" y="1302"/>
                  </a:lnTo>
                  <a:lnTo>
                    <a:pt x="2208" y="1300"/>
                  </a:lnTo>
                  <a:lnTo>
                    <a:pt x="2207" y="1296"/>
                  </a:lnTo>
                  <a:lnTo>
                    <a:pt x="2203" y="1295"/>
                  </a:lnTo>
                  <a:lnTo>
                    <a:pt x="2200" y="1293"/>
                  </a:lnTo>
                  <a:lnTo>
                    <a:pt x="2196" y="1291"/>
                  </a:lnTo>
                  <a:lnTo>
                    <a:pt x="2193" y="1288"/>
                  </a:lnTo>
                  <a:lnTo>
                    <a:pt x="2189" y="1282"/>
                  </a:lnTo>
                  <a:lnTo>
                    <a:pt x="2186" y="1275"/>
                  </a:lnTo>
                  <a:lnTo>
                    <a:pt x="2182" y="1275"/>
                  </a:lnTo>
                  <a:lnTo>
                    <a:pt x="2182" y="1282"/>
                  </a:lnTo>
                  <a:lnTo>
                    <a:pt x="2194" y="1298"/>
                  </a:lnTo>
                  <a:lnTo>
                    <a:pt x="2205" y="1316"/>
                  </a:lnTo>
                  <a:lnTo>
                    <a:pt x="2212" y="1337"/>
                  </a:lnTo>
                  <a:lnTo>
                    <a:pt x="2219" y="1356"/>
                  </a:lnTo>
                  <a:lnTo>
                    <a:pt x="2228" y="1375"/>
                  </a:lnTo>
                  <a:lnTo>
                    <a:pt x="2231" y="1378"/>
                  </a:lnTo>
                  <a:lnTo>
                    <a:pt x="2236" y="1382"/>
                  </a:lnTo>
                  <a:lnTo>
                    <a:pt x="2240" y="1385"/>
                  </a:lnTo>
                  <a:lnTo>
                    <a:pt x="2245" y="1389"/>
                  </a:lnTo>
                  <a:lnTo>
                    <a:pt x="2247" y="1394"/>
                  </a:lnTo>
                  <a:lnTo>
                    <a:pt x="2247" y="1429"/>
                  </a:lnTo>
                  <a:lnTo>
                    <a:pt x="2250" y="1433"/>
                  </a:lnTo>
                  <a:lnTo>
                    <a:pt x="2254" y="1438"/>
                  </a:lnTo>
                  <a:lnTo>
                    <a:pt x="2259" y="1441"/>
                  </a:lnTo>
                  <a:lnTo>
                    <a:pt x="2264" y="1445"/>
                  </a:lnTo>
                  <a:lnTo>
                    <a:pt x="2266" y="1448"/>
                  </a:lnTo>
                  <a:lnTo>
                    <a:pt x="2269" y="1459"/>
                  </a:lnTo>
                  <a:lnTo>
                    <a:pt x="2271" y="1467"/>
                  </a:lnTo>
                  <a:lnTo>
                    <a:pt x="2275" y="1478"/>
                  </a:lnTo>
                  <a:lnTo>
                    <a:pt x="2285" y="1490"/>
                  </a:lnTo>
                  <a:lnTo>
                    <a:pt x="2301" y="1501"/>
                  </a:lnTo>
                  <a:lnTo>
                    <a:pt x="2318" y="1511"/>
                  </a:lnTo>
                  <a:lnTo>
                    <a:pt x="2332" y="1522"/>
                  </a:lnTo>
                  <a:lnTo>
                    <a:pt x="2336" y="1527"/>
                  </a:lnTo>
                  <a:lnTo>
                    <a:pt x="2336" y="1534"/>
                  </a:lnTo>
                  <a:lnTo>
                    <a:pt x="2336" y="1539"/>
                  </a:lnTo>
                  <a:lnTo>
                    <a:pt x="2338" y="1544"/>
                  </a:lnTo>
                  <a:lnTo>
                    <a:pt x="2343" y="1550"/>
                  </a:lnTo>
                  <a:lnTo>
                    <a:pt x="2358" y="1551"/>
                  </a:lnTo>
                  <a:lnTo>
                    <a:pt x="2376" y="1543"/>
                  </a:lnTo>
                  <a:lnTo>
                    <a:pt x="2400" y="1537"/>
                  </a:lnTo>
                  <a:lnTo>
                    <a:pt x="2423" y="1532"/>
                  </a:lnTo>
                  <a:lnTo>
                    <a:pt x="2444" y="1529"/>
                  </a:lnTo>
                  <a:lnTo>
                    <a:pt x="2444" y="1532"/>
                  </a:lnTo>
                  <a:lnTo>
                    <a:pt x="2439" y="1541"/>
                  </a:lnTo>
                  <a:lnTo>
                    <a:pt x="2439" y="1551"/>
                  </a:lnTo>
                  <a:lnTo>
                    <a:pt x="2435" y="1563"/>
                  </a:lnTo>
                  <a:lnTo>
                    <a:pt x="2428" y="1581"/>
                  </a:lnTo>
                  <a:lnTo>
                    <a:pt x="2418" y="1602"/>
                  </a:lnTo>
                  <a:lnTo>
                    <a:pt x="2406" y="1623"/>
                  </a:lnTo>
                  <a:lnTo>
                    <a:pt x="2393" y="1640"/>
                  </a:lnTo>
                  <a:lnTo>
                    <a:pt x="2374" y="1659"/>
                  </a:lnTo>
                  <a:lnTo>
                    <a:pt x="2353" y="1677"/>
                  </a:lnTo>
                  <a:lnTo>
                    <a:pt x="2331" y="1694"/>
                  </a:lnTo>
                  <a:lnTo>
                    <a:pt x="2310" y="1714"/>
                  </a:lnTo>
                  <a:lnTo>
                    <a:pt x="2292" y="1735"/>
                  </a:lnTo>
                  <a:lnTo>
                    <a:pt x="2278" y="1759"/>
                  </a:lnTo>
                  <a:lnTo>
                    <a:pt x="2273" y="1782"/>
                  </a:lnTo>
                  <a:lnTo>
                    <a:pt x="2276" y="1803"/>
                  </a:lnTo>
                  <a:lnTo>
                    <a:pt x="2283" y="1824"/>
                  </a:lnTo>
                  <a:lnTo>
                    <a:pt x="2290" y="1843"/>
                  </a:lnTo>
                  <a:lnTo>
                    <a:pt x="2297" y="1864"/>
                  </a:lnTo>
                  <a:lnTo>
                    <a:pt x="2303" y="1885"/>
                  </a:lnTo>
                  <a:lnTo>
                    <a:pt x="2301" y="1906"/>
                  </a:lnTo>
                  <a:lnTo>
                    <a:pt x="2290" y="1928"/>
                  </a:lnTo>
                  <a:lnTo>
                    <a:pt x="2275" y="1939"/>
                  </a:lnTo>
                  <a:lnTo>
                    <a:pt x="2257" y="1947"/>
                  </a:lnTo>
                  <a:lnTo>
                    <a:pt x="2240" y="1956"/>
                  </a:lnTo>
                  <a:lnTo>
                    <a:pt x="2226" y="1968"/>
                  </a:lnTo>
                  <a:lnTo>
                    <a:pt x="2217" y="1986"/>
                  </a:lnTo>
                  <a:lnTo>
                    <a:pt x="2226" y="1996"/>
                  </a:lnTo>
                  <a:lnTo>
                    <a:pt x="2233" y="2012"/>
                  </a:lnTo>
                  <a:lnTo>
                    <a:pt x="2236" y="2031"/>
                  </a:lnTo>
                  <a:lnTo>
                    <a:pt x="2231" y="2035"/>
                  </a:lnTo>
                  <a:lnTo>
                    <a:pt x="2228" y="2038"/>
                  </a:lnTo>
                  <a:lnTo>
                    <a:pt x="2226" y="2040"/>
                  </a:lnTo>
                  <a:lnTo>
                    <a:pt x="2222" y="2043"/>
                  </a:lnTo>
                  <a:lnTo>
                    <a:pt x="2221" y="2047"/>
                  </a:lnTo>
                  <a:lnTo>
                    <a:pt x="2217" y="2050"/>
                  </a:lnTo>
                  <a:lnTo>
                    <a:pt x="2198" y="2054"/>
                  </a:lnTo>
                  <a:lnTo>
                    <a:pt x="2193" y="2066"/>
                  </a:lnTo>
                  <a:lnTo>
                    <a:pt x="2191" y="2080"/>
                  </a:lnTo>
                  <a:lnTo>
                    <a:pt x="2189" y="2094"/>
                  </a:lnTo>
                  <a:lnTo>
                    <a:pt x="2186" y="2108"/>
                  </a:lnTo>
                  <a:lnTo>
                    <a:pt x="2163" y="2127"/>
                  </a:lnTo>
                  <a:lnTo>
                    <a:pt x="2156" y="2143"/>
                  </a:lnTo>
                  <a:lnTo>
                    <a:pt x="2147" y="2159"/>
                  </a:lnTo>
                  <a:lnTo>
                    <a:pt x="2130" y="2174"/>
                  </a:lnTo>
                  <a:lnTo>
                    <a:pt x="2109" y="2187"/>
                  </a:lnTo>
                  <a:lnTo>
                    <a:pt x="2083" y="2194"/>
                  </a:lnTo>
                  <a:lnTo>
                    <a:pt x="2057" y="2201"/>
                  </a:lnTo>
                  <a:lnTo>
                    <a:pt x="2030" y="2206"/>
                  </a:lnTo>
                  <a:lnTo>
                    <a:pt x="2006" y="2211"/>
                  </a:lnTo>
                  <a:lnTo>
                    <a:pt x="2001" y="2208"/>
                  </a:lnTo>
                  <a:lnTo>
                    <a:pt x="1997" y="2204"/>
                  </a:lnTo>
                  <a:lnTo>
                    <a:pt x="1994" y="2202"/>
                  </a:lnTo>
                  <a:lnTo>
                    <a:pt x="1990" y="2197"/>
                  </a:lnTo>
                  <a:lnTo>
                    <a:pt x="1987" y="2194"/>
                  </a:lnTo>
                  <a:lnTo>
                    <a:pt x="1985" y="2185"/>
                  </a:lnTo>
                  <a:lnTo>
                    <a:pt x="1985" y="2174"/>
                  </a:lnTo>
                  <a:lnTo>
                    <a:pt x="1985" y="2162"/>
                  </a:lnTo>
                  <a:lnTo>
                    <a:pt x="1983" y="2150"/>
                  </a:lnTo>
                  <a:lnTo>
                    <a:pt x="1973" y="2133"/>
                  </a:lnTo>
                  <a:lnTo>
                    <a:pt x="1959" y="2117"/>
                  </a:lnTo>
                  <a:lnTo>
                    <a:pt x="1945" y="2099"/>
                  </a:lnTo>
                  <a:lnTo>
                    <a:pt x="1936" y="2082"/>
                  </a:lnTo>
                  <a:lnTo>
                    <a:pt x="1940" y="2070"/>
                  </a:lnTo>
                  <a:lnTo>
                    <a:pt x="1940" y="2068"/>
                  </a:lnTo>
                  <a:lnTo>
                    <a:pt x="1936" y="2064"/>
                  </a:lnTo>
                  <a:lnTo>
                    <a:pt x="1933" y="2063"/>
                  </a:lnTo>
                  <a:lnTo>
                    <a:pt x="1931" y="2059"/>
                  </a:lnTo>
                  <a:lnTo>
                    <a:pt x="1929" y="2059"/>
                  </a:lnTo>
                  <a:lnTo>
                    <a:pt x="1927" y="2054"/>
                  </a:lnTo>
                  <a:lnTo>
                    <a:pt x="1929" y="2049"/>
                  </a:lnTo>
                  <a:lnTo>
                    <a:pt x="1929" y="2045"/>
                  </a:lnTo>
                  <a:lnTo>
                    <a:pt x="1931" y="2042"/>
                  </a:lnTo>
                  <a:lnTo>
                    <a:pt x="1933" y="2038"/>
                  </a:lnTo>
                  <a:lnTo>
                    <a:pt x="1926" y="2035"/>
                  </a:lnTo>
                  <a:lnTo>
                    <a:pt x="1926" y="2031"/>
                  </a:lnTo>
                  <a:lnTo>
                    <a:pt x="1926" y="2028"/>
                  </a:lnTo>
                  <a:lnTo>
                    <a:pt x="1927" y="2023"/>
                  </a:lnTo>
                  <a:lnTo>
                    <a:pt x="1929" y="2019"/>
                  </a:lnTo>
                  <a:lnTo>
                    <a:pt x="1929" y="2014"/>
                  </a:lnTo>
                  <a:lnTo>
                    <a:pt x="1929" y="2009"/>
                  </a:lnTo>
                  <a:lnTo>
                    <a:pt x="1922" y="1995"/>
                  </a:lnTo>
                  <a:lnTo>
                    <a:pt x="1912" y="1979"/>
                  </a:lnTo>
                  <a:lnTo>
                    <a:pt x="1901" y="1965"/>
                  </a:lnTo>
                  <a:lnTo>
                    <a:pt x="1894" y="1951"/>
                  </a:lnTo>
                  <a:lnTo>
                    <a:pt x="1892" y="1934"/>
                  </a:lnTo>
                  <a:lnTo>
                    <a:pt x="1896" y="1914"/>
                  </a:lnTo>
                  <a:lnTo>
                    <a:pt x="1903" y="1897"/>
                  </a:lnTo>
                  <a:lnTo>
                    <a:pt x="1913" y="1878"/>
                  </a:lnTo>
                  <a:lnTo>
                    <a:pt x="1920" y="1862"/>
                  </a:lnTo>
                  <a:lnTo>
                    <a:pt x="1926" y="1848"/>
                  </a:lnTo>
                  <a:lnTo>
                    <a:pt x="1919" y="1834"/>
                  </a:lnTo>
                  <a:lnTo>
                    <a:pt x="1917" y="1822"/>
                  </a:lnTo>
                  <a:lnTo>
                    <a:pt x="1917" y="1810"/>
                  </a:lnTo>
                  <a:lnTo>
                    <a:pt x="1913" y="1794"/>
                  </a:lnTo>
                  <a:lnTo>
                    <a:pt x="1903" y="1773"/>
                  </a:lnTo>
                  <a:lnTo>
                    <a:pt x="1887" y="1752"/>
                  </a:lnTo>
                  <a:lnTo>
                    <a:pt x="1872" y="1733"/>
                  </a:lnTo>
                  <a:lnTo>
                    <a:pt x="1856" y="1717"/>
                  </a:lnTo>
                  <a:lnTo>
                    <a:pt x="1861" y="1696"/>
                  </a:lnTo>
                  <a:lnTo>
                    <a:pt x="1866" y="1677"/>
                  </a:lnTo>
                  <a:lnTo>
                    <a:pt x="1872" y="1656"/>
                  </a:lnTo>
                  <a:lnTo>
                    <a:pt x="1866" y="1653"/>
                  </a:lnTo>
                  <a:lnTo>
                    <a:pt x="1863" y="1651"/>
                  </a:lnTo>
                  <a:lnTo>
                    <a:pt x="1859" y="1647"/>
                  </a:lnTo>
                  <a:lnTo>
                    <a:pt x="1856" y="1646"/>
                  </a:lnTo>
                  <a:lnTo>
                    <a:pt x="1851" y="1646"/>
                  </a:lnTo>
                  <a:lnTo>
                    <a:pt x="1844" y="1644"/>
                  </a:lnTo>
                  <a:lnTo>
                    <a:pt x="1840" y="1647"/>
                  </a:lnTo>
                  <a:lnTo>
                    <a:pt x="1838" y="1649"/>
                  </a:lnTo>
                  <a:lnTo>
                    <a:pt x="1833" y="1651"/>
                  </a:lnTo>
                  <a:lnTo>
                    <a:pt x="1828" y="1651"/>
                  </a:lnTo>
                  <a:lnTo>
                    <a:pt x="1821" y="1651"/>
                  </a:lnTo>
                  <a:lnTo>
                    <a:pt x="1802" y="1621"/>
                  </a:lnTo>
                  <a:lnTo>
                    <a:pt x="1789" y="1619"/>
                  </a:lnTo>
                  <a:lnTo>
                    <a:pt x="1777" y="1618"/>
                  </a:lnTo>
                  <a:lnTo>
                    <a:pt x="1763" y="1616"/>
                  </a:lnTo>
                  <a:lnTo>
                    <a:pt x="1746" y="1623"/>
                  </a:lnTo>
                  <a:lnTo>
                    <a:pt x="1728" y="1630"/>
                  </a:lnTo>
                  <a:lnTo>
                    <a:pt x="1714" y="1635"/>
                  </a:lnTo>
                  <a:lnTo>
                    <a:pt x="1680" y="1628"/>
                  </a:lnTo>
                  <a:lnTo>
                    <a:pt x="1676" y="1640"/>
                  </a:lnTo>
                  <a:lnTo>
                    <a:pt x="1664" y="1640"/>
                  </a:lnTo>
                  <a:lnTo>
                    <a:pt x="1653" y="1637"/>
                  </a:lnTo>
                  <a:lnTo>
                    <a:pt x="1645" y="1635"/>
                  </a:lnTo>
                  <a:lnTo>
                    <a:pt x="1641" y="1637"/>
                  </a:lnTo>
                  <a:lnTo>
                    <a:pt x="1638" y="1640"/>
                  </a:lnTo>
                  <a:lnTo>
                    <a:pt x="1632" y="1642"/>
                  </a:lnTo>
                  <a:lnTo>
                    <a:pt x="1625" y="1644"/>
                  </a:lnTo>
                  <a:lnTo>
                    <a:pt x="1615" y="1632"/>
                  </a:lnTo>
                  <a:lnTo>
                    <a:pt x="1601" y="1625"/>
                  </a:lnTo>
                  <a:lnTo>
                    <a:pt x="1587" y="1618"/>
                  </a:lnTo>
                  <a:lnTo>
                    <a:pt x="1573" y="1611"/>
                  </a:lnTo>
                  <a:lnTo>
                    <a:pt x="1561" y="1602"/>
                  </a:lnTo>
                  <a:lnTo>
                    <a:pt x="1552" y="1579"/>
                  </a:lnTo>
                  <a:lnTo>
                    <a:pt x="1542" y="1567"/>
                  </a:lnTo>
                  <a:lnTo>
                    <a:pt x="1526" y="1555"/>
                  </a:lnTo>
                  <a:lnTo>
                    <a:pt x="1512" y="1543"/>
                  </a:lnTo>
                  <a:lnTo>
                    <a:pt x="1503" y="1532"/>
                  </a:lnTo>
                  <a:lnTo>
                    <a:pt x="1503" y="1509"/>
                  </a:lnTo>
                  <a:lnTo>
                    <a:pt x="1500" y="1499"/>
                  </a:lnTo>
                  <a:lnTo>
                    <a:pt x="1501" y="1483"/>
                  </a:lnTo>
                  <a:lnTo>
                    <a:pt x="1505" y="1469"/>
                  </a:lnTo>
                  <a:lnTo>
                    <a:pt x="1508" y="1457"/>
                  </a:lnTo>
                  <a:lnTo>
                    <a:pt x="1510" y="1448"/>
                  </a:lnTo>
                  <a:lnTo>
                    <a:pt x="1510" y="1434"/>
                  </a:lnTo>
                  <a:lnTo>
                    <a:pt x="1507" y="1426"/>
                  </a:lnTo>
                  <a:lnTo>
                    <a:pt x="1501" y="1417"/>
                  </a:lnTo>
                  <a:lnTo>
                    <a:pt x="1498" y="1410"/>
                  </a:lnTo>
                  <a:lnTo>
                    <a:pt x="1498" y="1399"/>
                  </a:lnTo>
                  <a:lnTo>
                    <a:pt x="1501" y="1385"/>
                  </a:lnTo>
                  <a:lnTo>
                    <a:pt x="1508" y="1370"/>
                  </a:lnTo>
                  <a:lnTo>
                    <a:pt x="1515" y="1352"/>
                  </a:lnTo>
                  <a:lnTo>
                    <a:pt x="1522" y="1337"/>
                  </a:lnTo>
                  <a:lnTo>
                    <a:pt x="1529" y="1324"/>
                  </a:lnTo>
                  <a:lnTo>
                    <a:pt x="1533" y="1317"/>
                  </a:lnTo>
                  <a:lnTo>
                    <a:pt x="1545" y="1307"/>
                  </a:lnTo>
                  <a:lnTo>
                    <a:pt x="1559" y="1298"/>
                  </a:lnTo>
                  <a:lnTo>
                    <a:pt x="1573" y="1291"/>
                  </a:lnTo>
                  <a:lnTo>
                    <a:pt x="1587" y="1282"/>
                  </a:lnTo>
                  <a:lnTo>
                    <a:pt x="1590" y="1274"/>
                  </a:lnTo>
                  <a:lnTo>
                    <a:pt x="1590" y="1263"/>
                  </a:lnTo>
                  <a:lnTo>
                    <a:pt x="1589" y="1251"/>
                  </a:lnTo>
                  <a:lnTo>
                    <a:pt x="1590" y="1241"/>
                  </a:lnTo>
                  <a:lnTo>
                    <a:pt x="1599" y="1227"/>
                  </a:lnTo>
                  <a:lnTo>
                    <a:pt x="1611" y="1216"/>
                  </a:lnTo>
                  <a:lnTo>
                    <a:pt x="1624" y="1206"/>
                  </a:lnTo>
                  <a:lnTo>
                    <a:pt x="1636" y="1195"/>
                  </a:lnTo>
                  <a:lnTo>
                    <a:pt x="1646" y="1183"/>
                  </a:lnTo>
                  <a:lnTo>
                    <a:pt x="1652" y="1167"/>
                  </a:lnTo>
                  <a:lnTo>
                    <a:pt x="1652" y="1166"/>
                  </a:lnTo>
                  <a:lnTo>
                    <a:pt x="1650" y="1166"/>
                  </a:lnTo>
                  <a:lnTo>
                    <a:pt x="1650" y="1164"/>
                  </a:lnTo>
                  <a:lnTo>
                    <a:pt x="1650" y="1162"/>
                  </a:lnTo>
                  <a:lnTo>
                    <a:pt x="1648" y="1160"/>
                  </a:lnTo>
                  <a:lnTo>
                    <a:pt x="1645" y="1159"/>
                  </a:lnTo>
                  <a:lnTo>
                    <a:pt x="1641" y="1157"/>
                  </a:lnTo>
                  <a:lnTo>
                    <a:pt x="1638" y="1157"/>
                  </a:lnTo>
                  <a:lnTo>
                    <a:pt x="1632" y="1155"/>
                  </a:lnTo>
                  <a:lnTo>
                    <a:pt x="1629" y="1159"/>
                  </a:lnTo>
                  <a:lnTo>
                    <a:pt x="1625" y="1159"/>
                  </a:lnTo>
                  <a:lnTo>
                    <a:pt x="1620" y="1160"/>
                  </a:lnTo>
                  <a:lnTo>
                    <a:pt x="1613" y="1160"/>
                  </a:lnTo>
                  <a:lnTo>
                    <a:pt x="1613" y="1155"/>
                  </a:lnTo>
                  <a:lnTo>
                    <a:pt x="1610" y="1155"/>
                  </a:lnTo>
                  <a:lnTo>
                    <a:pt x="1610" y="1141"/>
                  </a:lnTo>
                  <a:lnTo>
                    <a:pt x="1608" y="1122"/>
                  </a:lnTo>
                  <a:lnTo>
                    <a:pt x="1606" y="1099"/>
                  </a:lnTo>
                  <a:lnTo>
                    <a:pt x="1606" y="1077"/>
                  </a:lnTo>
                  <a:lnTo>
                    <a:pt x="1606" y="1057"/>
                  </a:lnTo>
                  <a:lnTo>
                    <a:pt x="1610" y="1045"/>
                  </a:lnTo>
                  <a:lnTo>
                    <a:pt x="1611" y="1040"/>
                  </a:lnTo>
                  <a:lnTo>
                    <a:pt x="1613" y="1036"/>
                  </a:lnTo>
                  <a:lnTo>
                    <a:pt x="1615" y="1035"/>
                  </a:lnTo>
                  <a:lnTo>
                    <a:pt x="1617" y="1035"/>
                  </a:lnTo>
                  <a:lnTo>
                    <a:pt x="1620" y="1035"/>
                  </a:lnTo>
                  <a:lnTo>
                    <a:pt x="1624" y="1033"/>
                  </a:lnTo>
                  <a:lnTo>
                    <a:pt x="1629" y="1033"/>
                  </a:lnTo>
                  <a:lnTo>
                    <a:pt x="1643" y="1038"/>
                  </a:lnTo>
                  <a:lnTo>
                    <a:pt x="1659" y="1042"/>
                  </a:lnTo>
                  <a:lnTo>
                    <a:pt x="1676" y="1042"/>
                  </a:lnTo>
                  <a:lnTo>
                    <a:pt x="1693" y="1038"/>
                  </a:lnTo>
                  <a:lnTo>
                    <a:pt x="1706" y="1033"/>
                  </a:lnTo>
                  <a:lnTo>
                    <a:pt x="1707" y="1031"/>
                  </a:lnTo>
                  <a:lnTo>
                    <a:pt x="1707" y="1029"/>
                  </a:lnTo>
                  <a:lnTo>
                    <a:pt x="1709" y="1029"/>
                  </a:lnTo>
                  <a:lnTo>
                    <a:pt x="1709" y="1028"/>
                  </a:lnTo>
                  <a:lnTo>
                    <a:pt x="1709" y="1026"/>
                  </a:lnTo>
                  <a:lnTo>
                    <a:pt x="1713" y="1012"/>
                  </a:lnTo>
                  <a:lnTo>
                    <a:pt x="1713" y="996"/>
                  </a:lnTo>
                  <a:lnTo>
                    <a:pt x="1711" y="981"/>
                  </a:lnTo>
                  <a:lnTo>
                    <a:pt x="1709" y="963"/>
                  </a:lnTo>
                  <a:lnTo>
                    <a:pt x="1697" y="960"/>
                  </a:lnTo>
                  <a:lnTo>
                    <a:pt x="1685" y="956"/>
                  </a:lnTo>
                  <a:lnTo>
                    <a:pt x="1673" y="949"/>
                  </a:lnTo>
                  <a:lnTo>
                    <a:pt x="1664" y="940"/>
                  </a:lnTo>
                  <a:lnTo>
                    <a:pt x="1667" y="939"/>
                  </a:lnTo>
                  <a:lnTo>
                    <a:pt x="1671" y="937"/>
                  </a:lnTo>
                  <a:lnTo>
                    <a:pt x="1673" y="935"/>
                  </a:lnTo>
                  <a:lnTo>
                    <a:pt x="1676" y="935"/>
                  </a:lnTo>
                  <a:lnTo>
                    <a:pt x="1680" y="933"/>
                  </a:lnTo>
                  <a:lnTo>
                    <a:pt x="1686" y="933"/>
                  </a:lnTo>
                  <a:lnTo>
                    <a:pt x="1690" y="932"/>
                  </a:lnTo>
                  <a:lnTo>
                    <a:pt x="1695" y="930"/>
                  </a:lnTo>
                  <a:lnTo>
                    <a:pt x="1700" y="930"/>
                  </a:lnTo>
                  <a:lnTo>
                    <a:pt x="1706" y="930"/>
                  </a:lnTo>
                  <a:lnTo>
                    <a:pt x="1706" y="911"/>
                  </a:lnTo>
                  <a:lnTo>
                    <a:pt x="1711" y="911"/>
                  </a:lnTo>
                  <a:lnTo>
                    <a:pt x="1716" y="912"/>
                  </a:lnTo>
                  <a:lnTo>
                    <a:pt x="1718" y="914"/>
                  </a:lnTo>
                  <a:lnTo>
                    <a:pt x="1721" y="914"/>
                  </a:lnTo>
                  <a:lnTo>
                    <a:pt x="1725" y="916"/>
                  </a:lnTo>
                  <a:lnTo>
                    <a:pt x="1728" y="918"/>
                  </a:lnTo>
                  <a:lnTo>
                    <a:pt x="1732" y="914"/>
                  </a:lnTo>
                  <a:lnTo>
                    <a:pt x="1737" y="912"/>
                  </a:lnTo>
                  <a:lnTo>
                    <a:pt x="1741" y="911"/>
                  </a:lnTo>
                  <a:lnTo>
                    <a:pt x="1746" y="909"/>
                  </a:lnTo>
                  <a:lnTo>
                    <a:pt x="1748" y="907"/>
                  </a:lnTo>
                  <a:lnTo>
                    <a:pt x="1749" y="904"/>
                  </a:lnTo>
                  <a:lnTo>
                    <a:pt x="1749" y="900"/>
                  </a:lnTo>
                  <a:lnTo>
                    <a:pt x="1749" y="897"/>
                  </a:lnTo>
                  <a:lnTo>
                    <a:pt x="1749" y="893"/>
                  </a:lnTo>
                  <a:lnTo>
                    <a:pt x="1751" y="890"/>
                  </a:lnTo>
                  <a:lnTo>
                    <a:pt x="1753" y="886"/>
                  </a:lnTo>
                  <a:lnTo>
                    <a:pt x="1786" y="876"/>
                  </a:lnTo>
                  <a:lnTo>
                    <a:pt x="1793" y="865"/>
                  </a:lnTo>
                  <a:lnTo>
                    <a:pt x="1795" y="855"/>
                  </a:lnTo>
                  <a:lnTo>
                    <a:pt x="1800" y="844"/>
                  </a:lnTo>
                  <a:lnTo>
                    <a:pt x="1810" y="837"/>
                  </a:lnTo>
                  <a:lnTo>
                    <a:pt x="1823" y="832"/>
                  </a:lnTo>
                  <a:lnTo>
                    <a:pt x="1838" y="827"/>
                  </a:lnTo>
                  <a:lnTo>
                    <a:pt x="1852" y="822"/>
                  </a:lnTo>
                  <a:lnTo>
                    <a:pt x="1854" y="820"/>
                  </a:lnTo>
                  <a:lnTo>
                    <a:pt x="1854" y="820"/>
                  </a:lnTo>
                  <a:lnTo>
                    <a:pt x="1854" y="818"/>
                  </a:lnTo>
                  <a:lnTo>
                    <a:pt x="1854" y="816"/>
                  </a:lnTo>
                  <a:lnTo>
                    <a:pt x="1856" y="815"/>
                  </a:lnTo>
                  <a:lnTo>
                    <a:pt x="1849" y="797"/>
                  </a:lnTo>
                  <a:lnTo>
                    <a:pt x="1845" y="776"/>
                  </a:lnTo>
                  <a:lnTo>
                    <a:pt x="1845" y="757"/>
                  </a:lnTo>
                  <a:lnTo>
                    <a:pt x="1844" y="741"/>
                  </a:lnTo>
                  <a:lnTo>
                    <a:pt x="1859" y="740"/>
                  </a:lnTo>
                  <a:lnTo>
                    <a:pt x="1870" y="736"/>
                  </a:lnTo>
                  <a:lnTo>
                    <a:pt x="1882" y="733"/>
                  </a:lnTo>
                  <a:lnTo>
                    <a:pt x="1882" y="741"/>
                  </a:lnTo>
                  <a:lnTo>
                    <a:pt x="1880" y="748"/>
                  </a:lnTo>
                  <a:lnTo>
                    <a:pt x="1878" y="761"/>
                  </a:lnTo>
                  <a:lnTo>
                    <a:pt x="1877" y="778"/>
                  </a:lnTo>
                  <a:lnTo>
                    <a:pt x="1875" y="794"/>
                  </a:lnTo>
                  <a:lnTo>
                    <a:pt x="1875" y="806"/>
                  </a:lnTo>
                  <a:lnTo>
                    <a:pt x="1880" y="809"/>
                  </a:lnTo>
                  <a:lnTo>
                    <a:pt x="1884" y="811"/>
                  </a:lnTo>
                  <a:lnTo>
                    <a:pt x="1885" y="813"/>
                  </a:lnTo>
                  <a:lnTo>
                    <a:pt x="1889" y="815"/>
                  </a:lnTo>
                  <a:lnTo>
                    <a:pt x="1894" y="818"/>
                  </a:lnTo>
                  <a:lnTo>
                    <a:pt x="1905" y="813"/>
                  </a:lnTo>
                  <a:lnTo>
                    <a:pt x="1912" y="813"/>
                  </a:lnTo>
                  <a:lnTo>
                    <a:pt x="1917" y="816"/>
                  </a:lnTo>
                  <a:lnTo>
                    <a:pt x="1924" y="822"/>
                  </a:lnTo>
                  <a:lnTo>
                    <a:pt x="1933" y="822"/>
                  </a:lnTo>
                  <a:lnTo>
                    <a:pt x="1943" y="818"/>
                  </a:lnTo>
                  <a:lnTo>
                    <a:pt x="1952" y="813"/>
                  </a:lnTo>
                  <a:lnTo>
                    <a:pt x="1957" y="808"/>
                  </a:lnTo>
                  <a:lnTo>
                    <a:pt x="1964" y="804"/>
                  </a:lnTo>
                  <a:lnTo>
                    <a:pt x="1973" y="801"/>
                  </a:lnTo>
                  <a:lnTo>
                    <a:pt x="1987" y="802"/>
                  </a:lnTo>
                  <a:lnTo>
                    <a:pt x="2006" y="806"/>
                  </a:lnTo>
                  <a:lnTo>
                    <a:pt x="2008" y="801"/>
                  </a:lnTo>
                  <a:lnTo>
                    <a:pt x="2009" y="799"/>
                  </a:lnTo>
                  <a:lnTo>
                    <a:pt x="2013" y="795"/>
                  </a:lnTo>
                  <a:lnTo>
                    <a:pt x="2016" y="794"/>
                  </a:lnTo>
                  <a:lnTo>
                    <a:pt x="2020" y="794"/>
                  </a:lnTo>
                  <a:lnTo>
                    <a:pt x="2025" y="792"/>
                  </a:lnTo>
                  <a:lnTo>
                    <a:pt x="2025" y="762"/>
                  </a:lnTo>
                  <a:lnTo>
                    <a:pt x="2029" y="738"/>
                  </a:lnTo>
                  <a:lnTo>
                    <a:pt x="2032" y="734"/>
                  </a:lnTo>
                  <a:lnTo>
                    <a:pt x="2036" y="733"/>
                  </a:lnTo>
                  <a:lnTo>
                    <a:pt x="2039" y="729"/>
                  </a:lnTo>
                  <a:lnTo>
                    <a:pt x="2043" y="727"/>
                  </a:lnTo>
                  <a:lnTo>
                    <a:pt x="2048" y="726"/>
                  </a:lnTo>
                  <a:lnTo>
                    <a:pt x="2048" y="729"/>
                  </a:lnTo>
                  <a:lnTo>
                    <a:pt x="2051" y="733"/>
                  </a:lnTo>
                  <a:lnTo>
                    <a:pt x="2053" y="736"/>
                  </a:lnTo>
                  <a:lnTo>
                    <a:pt x="2055" y="740"/>
                  </a:lnTo>
                  <a:lnTo>
                    <a:pt x="2057" y="741"/>
                  </a:lnTo>
                  <a:lnTo>
                    <a:pt x="2062" y="743"/>
                  </a:lnTo>
                  <a:lnTo>
                    <a:pt x="2067" y="745"/>
                  </a:lnTo>
                  <a:lnTo>
                    <a:pt x="2065" y="729"/>
                  </a:lnTo>
                  <a:lnTo>
                    <a:pt x="2064" y="719"/>
                  </a:lnTo>
                  <a:lnTo>
                    <a:pt x="2060" y="712"/>
                  </a:lnTo>
                  <a:lnTo>
                    <a:pt x="2058" y="703"/>
                  </a:lnTo>
                  <a:lnTo>
                    <a:pt x="2055" y="687"/>
                  </a:lnTo>
                  <a:lnTo>
                    <a:pt x="2064" y="686"/>
                  </a:lnTo>
                  <a:lnTo>
                    <a:pt x="2070" y="682"/>
                  </a:lnTo>
                  <a:lnTo>
                    <a:pt x="2076" y="679"/>
                  </a:lnTo>
                  <a:lnTo>
                    <a:pt x="2083" y="675"/>
                  </a:lnTo>
                  <a:lnTo>
                    <a:pt x="2095" y="675"/>
                  </a:lnTo>
                  <a:lnTo>
                    <a:pt x="2107" y="677"/>
                  </a:lnTo>
                  <a:lnTo>
                    <a:pt x="2116" y="679"/>
                  </a:lnTo>
                  <a:lnTo>
                    <a:pt x="2125" y="675"/>
                  </a:lnTo>
                  <a:lnTo>
                    <a:pt x="2132" y="665"/>
                  </a:lnTo>
                  <a:lnTo>
                    <a:pt x="2126" y="663"/>
                  </a:lnTo>
                  <a:lnTo>
                    <a:pt x="2121" y="661"/>
                  </a:lnTo>
                  <a:lnTo>
                    <a:pt x="2118" y="659"/>
                  </a:lnTo>
                  <a:lnTo>
                    <a:pt x="2112" y="658"/>
                  </a:lnTo>
                  <a:lnTo>
                    <a:pt x="2105" y="658"/>
                  </a:lnTo>
                  <a:lnTo>
                    <a:pt x="2088" y="666"/>
                  </a:lnTo>
                  <a:lnTo>
                    <a:pt x="2069" y="672"/>
                  </a:lnTo>
                  <a:lnTo>
                    <a:pt x="2048" y="675"/>
                  </a:lnTo>
                  <a:lnTo>
                    <a:pt x="2044" y="666"/>
                  </a:lnTo>
                  <a:lnTo>
                    <a:pt x="2039" y="659"/>
                  </a:lnTo>
                  <a:lnTo>
                    <a:pt x="2034" y="652"/>
                  </a:lnTo>
                  <a:lnTo>
                    <a:pt x="2030" y="644"/>
                  </a:lnTo>
                  <a:lnTo>
                    <a:pt x="2029" y="630"/>
                  </a:lnTo>
                  <a:lnTo>
                    <a:pt x="2030" y="619"/>
                  </a:lnTo>
                  <a:lnTo>
                    <a:pt x="2029" y="607"/>
                  </a:lnTo>
                  <a:lnTo>
                    <a:pt x="2027" y="593"/>
                  </a:lnTo>
                  <a:lnTo>
                    <a:pt x="2029" y="581"/>
                  </a:lnTo>
                  <a:lnTo>
                    <a:pt x="2037" y="563"/>
                  </a:lnTo>
                  <a:lnTo>
                    <a:pt x="2051" y="551"/>
                  </a:lnTo>
                  <a:lnTo>
                    <a:pt x="2065" y="537"/>
                  </a:lnTo>
                  <a:lnTo>
                    <a:pt x="2077" y="523"/>
                  </a:lnTo>
                  <a:lnTo>
                    <a:pt x="2086" y="507"/>
                  </a:lnTo>
                  <a:lnTo>
                    <a:pt x="2081" y="502"/>
                  </a:lnTo>
                  <a:lnTo>
                    <a:pt x="2076" y="497"/>
                  </a:lnTo>
                  <a:lnTo>
                    <a:pt x="2070" y="492"/>
                  </a:lnTo>
                  <a:lnTo>
                    <a:pt x="2057" y="494"/>
                  </a:lnTo>
                  <a:lnTo>
                    <a:pt x="2041" y="495"/>
                  </a:lnTo>
                  <a:lnTo>
                    <a:pt x="2036" y="520"/>
                  </a:lnTo>
                  <a:lnTo>
                    <a:pt x="2027" y="539"/>
                  </a:lnTo>
                  <a:lnTo>
                    <a:pt x="2015" y="555"/>
                  </a:lnTo>
                  <a:lnTo>
                    <a:pt x="2001" y="570"/>
                  </a:lnTo>
                  <a:lnTo>
                    <a:pt x="1988" y="588"/>
                  </a:lnTo>
                  <a:lnTo>
                    <a:pt x="1980" y="609"/>
                  </a:lnTo>
                  <a:lnTo>
                    <a:pt x="1974" y="633"/>
                  </a:lnTo>
                  <a:lnTo>
                    <a:pt x="1985" y="642"/>
                  </a:lnTo>
                  <a:lnTo>
                    <a:pt x="1995" y="652"/>
                  </a:lnTo>
                  <a:lnTo>
                    <a:pt x="2002" y="665"/>
                  </a:lnTo>
                  <a:lnTo>
                    <a:pt x="2006" y="680"/>
                  </a:lnTo>
                  <a:lnTo>
                    <a:pt x="2001" y="682"/>
                  </a:lnTo>
                  <a:lnTo>
                    <a:pt x="1999" y="684"/>
                  </a:lnTo>
                  <a:lnTo>
                    <a:pt x="1997" y="686"/>
                  </a:lnTo>
                  <a:lnTo>
                    <a:pt x="1997" y="686"/>
                  </a:lnTo>
                  <a:lnTo>
                    <a:pt x="1997" y="687"/>
                  </a:lnTo>
                  <a:lnTo>
                    <a:pt x="1995" y="689"/>
                  </a:lnTo>
                  <a:lnTo>
                    <a:pt x="1995" y="693"/>
                  </a:lnTo>
                  <a:lnTo>
                    <a:pt x="1994" y="694"/>
                  </a:lnTo>
                  <a:lnTo>
                    <a:pt x="1971" y="703"/>
                  </a:lnTo>
                  <a:lnTo>
                    <a:pt x="1968" y="724"/>
                  </a:lnTo>
                  <a:lnTo>
                    <a:pt x="1961" y="740"/>
                  </a:lnTo>
                  <a:lnTo>
                    <a:pt x="1954" y="752"/>
                  </a:lnTo>
                  <a:lnTo>
                    <a:pt x="1943" y="762"/>
                  </a:lnTo>
                  <a:lnTo>
                    <a:pt x="1934" y="773"/>
                  </a:lnTo>
                  <a:lnTo>
                    <a:pt x="1926" y="787"/>
                  </a:lnTo>
                  <a:lnTo>
                    <a:pt x="1920" y="787"/>
                  </a:lnTo>
                  <a:lnTo>
                    <a:pt x="1920" y="783"/>
                  </a:lnTo>
                  <a:lnTo>
                    <a:pt x="1906" y="764"/>
                  </a:lnTo>
                  <a:lnTo>
                    <a:pt x="1898" y="743"/>
                  </a:lnTo>
                  <a:lnTo>
                    <a:pt x="1892" y="720"/>
                  </a:lnTo>
                  <a:lnTo>
                    <a:pt x="1882" y="694"/>
                  </a:lnTo>
                  <a:lnTo>
                    <a:pt x="1868" y="701"/>
                  </a:lnTo>
                  <a:lnTo>
                    <a:pt x="1859" y="710"/>
                  </a:lnTo>
                  <a:lnTo>
                    <a:pt x="1849" y="717"/>
                  </a:lnTo>
                  <a:lnTo>
                    <a:pt x="1838" y="722"/>
                  </a:lnTo>
                  <a:lnTo>
                    <a:pt x="1821" y="726"/>
                  </a:lnTo>
                  <a:lnTo>
                    <a:pt x="1819" y="724"/>
                  </a:lnTo>
                  <a:lnTo>
                    <a:pt x="1817" y="724"/>
                  </a:lnTo>
                  <a:lnTo>
                    <a:pt x="1816" y="724"/>
                  </a:lnTo>
                  <a:lnTo>
                    <a:pt x="1814" y="722"/>
                  </a:lnTo>
                  <a:lnTo>
                    <a:pt x="1810" y="722"/>
                  </a:lnTo>
                  <a:lnTo>
                    <a:pt x="1809" y="701"/>
                  </a:lnTo>
                  <a:lnTo>
                    <a:pt x="1807" y="684"/>
                  </a:lnTo>
                  <a:lnTo>
                    <a:pt x="1803" y="670"/>
                  </a:lnTo>
                  <a:lnTo>
                    <a:pt x="1800" y="654"/>
                  </a:lnTo>
                  <a:lnTo>
                    <a:pt x="1798" y="633"/>
                  </a:lnTo>
                  <a:lnTo>
                    <a:pt x="1807" y="624"/>
                  </a:lnTo>
                  <a:lnTo>
                    <a:pt x="1810" y="616"/>
                  </a:lnTo>
                  <a:lnTo>
                    <a:pt x="1812" y="605"/>
                  </a:lnTo>
                  <a:lnTo>
                    <a:pt x="1817" y="591"/>
                  </a:lnTo>
                  <a:lnTo>
                    <a:pt x="1821" y="588"/>
                  </a:lnTo>
                  <a:lnTo>
                    <a:pt x="1826" y="583"/>
                  </a:lnTo>
                  <a:lnTo>
                    <a:pt x="1831" y="577"/>
                  </a:lnTo>
                  <a:lnTo>
                    <a:pt x="1837" y="572"/>
                  </a:lnTo>
                  <a:lnTo>
                    <a:pt x="1840" y="574"/>
                  </a:lnTo>
                  <a:lnTo>
                    <a:pt x="1842" y="576"/>
                  </a:lnTo>
                  <a:lnTo>
                    <a:pt x="1844" y="577"/>
                  </a:lnTo>
                  <a:lnTo>
                    <a:pt x="1845" y="579"/>
                  </a:lnTo>
                  <a:lnTo>
                    <a:pt x="1845" y="579"/>
                  </a:lnTo>
                  <a:lnTo>
                    <a:pt x="1849" y="576"/>
                  </a:lnTo>
                  <a:lnTo>
                    <a:pt x="1851" y="572"/>
                  </a:lnTo>
                  <a:lnTo>
                    <a:pt x="1852" y="569"/>
                  </a:lnTo>
                  <a:lnTo>
                    <a:pt x="1854" y="563"/>
                  </a:lnTo>
                  <a:lnTo>
                    <a:pt x="1856" y="560"/>
                  </a:lnTo>
                  <a:lnTo>
                    <a:pt x="1868" y="553"/>
                  </a:lnTo>
                  <a:lnTo>
                    <a:pt x="1878" y="549"/>
                  </a:lnTo>
                  <a:lnTo>
                    <a:pt x="1887" y="541"/>
                  </a:lnTo>
                  <a:lnTo>
                    <a:pt x="1884" y="539"/>
                  </a:lnTo>
                  <a:lnTo>
                    <a:pt x="1882" y="539"/>
                  </a:lnTo>
                  <a:lnTo>
                    <a:pt x="1880" y="539"/>
                  </a:lnTo>
                  <a:lnTo>
                    <a:pt x="1880" y="537"/>
                  </a:lnTo>
                  <a:lnTo>
                    <a:pt x="1880" y="537"/>
                  </a:lnTo>
                  <a:lnTo>
                    <a:pt x="1880" y="534"/>
                  </a:lnTo>
                  <a:lnTo>
                    <a:pt x="1878" y="530"/>
                  </a:lnTo>
                  <a:lnTo>
                    <a:pt x="1891" y="514"/>
                  </a:lnTo>
                  <a:lnTo>
                    <a:pt x="1903" y="495"/>
                  </a:lnTo>
                  <a:lnTo>
                    <a:pt x="1913" y="473"/>
                  </a:lnTo>
                  <a:lnTo>
                    <a:pt x="1924" y="450"/>
                  </a:lnTo>
                  <a:lnTo>
                    <a:pt x="1934" y="427"/>
                  </a:lnTo>
                  <a:lnTo>
                    <a:pt x="1947" y="406"/>
                  </a:lnTo>
                  <a:lnTo>
                    <a:pt x="1959" y="392"/>
                  </a:lnTo>
                  <a:lnTo>
                    <a:pt x="1974" y="384"/>
                  </a:lnTo>
                  <a:lnTo>
                    <a:pt x="1974" y="370"/>
                  </a:lnTo>
                  <a:lnTo>
                    <a:pt x="1990" y="370"/>
                  </a:lnTo>
                  <a:lnTo>
                    <a:pt x="1999" y="354"/>
                  </a:lnTo>
                  <a:lnTo>
                    <a:pt x="2013" y="343"/>
                  </a:lnTo>
                  <a:lnTo>
                    <a:pt x="2032" y="338"/>
                  </a:lnTo>
                  <a:lnTo>
                    <a:pt x="2034" y="340"/>
                  </a:lnTo>
                  <a:lnTo>
                    <a:pt x="2036" y="340"/>
                  </a:lnTo>
                  <a:lnTo>
                    <a:pt x="2036" y="340"/>
                  </a:lnTo>
                  <a:lnTo>
                    <a:pt x="2037" y="340"/>
                  </a:lnTo>
                  <a:lnTo>
                    <a:pt x="2041" y="342"/>
                  </a:lnTo>
                  <a:lnTo>
                    <a:pt x="2041" y="329"/>
                  </a:lnTo>
                  <a:lnTo>
                    <a:pt x="2046" y="329"/>
                  </a:lnTo>
                  <a:lnTo>
                    <a:pt x="2050" y="329"/>
                  </a:lnTo>
                  <a:lnTo>
                    <a:pt x="2053" y="329"/>
                  </a:lnTo>
                  <a:lnTo>
                    <a:pt x="2055" y="329"/>
                  </a:lnTo>
                  <a:lnTo>
                    <a:pt x="2057" y="331"/>
                  </a:lnTo>
                  <a:lnTo>
                    <a:pt x="2058" y="331"/>
                  </a:lnTo>
                  <a:lnTo>
                    <a:pt x="2064" y="335"/>
                  </a:lnTo>
                  <a:lnTo>
                    <a:pt x="2070" y="321"/>
                  </a:lnTo>
                  <a:lnTo>
                    <a:pt x="2081" y="312"/>
                  </a:lnTo>
                  <a:lnTo>
                    <a:pt x="2093" y="309"/>
                  </a:lnTo>
                  <a:lnTo>
                    <a:pt x="2109" y="305"/>
                  </a:lnTo>
                  <a:lnTo>
                    <a:pt x="2125" y="303"/>
                  </a:lnTo>
                  <a:lnTo>
                    <a:pt x="2132" y="310"/>
                  </a:lnTo>
                  <a:lnTo>
                    <a:pt x="2140" y="314"/>
                  </a:lnTo>
                  <a:lnTo>
                    <a:pt x="2147" y="315"/>
                  </a:lnTo>
                  <a:lnTo>
                    <a:pt x="2154" y="317"/>
                  </a:lnTo>
                  <a:lnTo>
                    <a:pt x="2160" y="324"/>
                  </a:lnTo>
                  <a:lnTo>
                    <a:pt x="2163" y="338"/>
                  </a:lnTo>
                  <a:lnTo>
                    <a:pt x="2161" y="340"/>
                  </a:lnTo>
                  <a:lnTo>
                    <a:pt x="2160" y="342"/>
                  </a:lnTo>
                  <a:lnTo>
                    <a:pt x="2158" y="342"/>
                  </a:lnTo>
                  <a:lnTo>
                    <a:pt x="2158" y="343"/>
                  </a:lnTo>
                  <a:lnTo>
                    <a:pt x="2156" y="345"/>
                  </a:lnTo>
                  <a:lnTo>
                    <a:pt x="2156" y="349"/>
                  </a:lnTo>
                  <a:lnTo>
                    <a:pt x="2158" y="352"/>
                  </a:lnTo>
                  <a:lnTo>
                    <a:pt x="2160" y="352"/>
                  </a:lnTo>
                  <a:lnTo>
                    <a:pt x="2161" y="354"/>
                  </a:lnTo>
                  <a:lnTo>
                    <a:pt x="2163" y="357"/>
                  </a:lnTo>
                  <a:lnTo>
                    <a:pt x="2175" y="352"/>
                  </a:lnTo>
                  <a:lnTo>
                    <a:pt x="2182" y="350"/>
                  </a:lnTo>
                  <a:lnTo>
                    <a:pt x="2187" y="350"/>
                  </a:lnTo>
                  <a:lnTo>
                    <a:pt x="2189" y="354"/>
                  </a:lnTo>
                  <a:lnTo>
                    <a:pt x="2191" y="359"/>
                  </a:lnTo>
                  <a:lnTo>
                    <a:pt x="2196" y="364"/>
                  </a:lnTo>
                  <a:lnTo>
                    <a:pt x="2201" y="370"/>
                  </a:lnTo>
                  <a:lnTo>
                    <a:pt x="2233" y="373"/>
                  </a:lnTo>
                  <a:lnTo>
                    <a:pt x="2245" y="380"/>
                  </a:lnTo>
                  <a:lnTo>
                    <a:pt x="2259" y="391"/>
                  </a:lnTo>
                  <a:lnTo>
                    <a:pt x="2273" y="405"/>
                  </a:lnTo>
                  <a:lnTo>
                    <a:pt x="2285" y="420"/>
                  </a:lnTo>
                  <a:lnTo>
                    <a:pt x="2296" y="436"/>
                  </a:lnTo>
                  <a:lnTo>
                    <a:pt x="2299" y="452"/>
                  </a:lnTo>
                  <a:lnTo>
                    <a:pt x="2297" y="467"/>
                  </a:lnTo>
                  <a:lnTo>
                    <a:pt x="2285" y="480"/>
                  </a:lnTo>
                  <a:lnTo>
                    <a:pt x="2269" y="488"/>
                  </a:lnTo>
                  <a:lnTo>
                    <a:pt x="2252" y="488"/>
                  </a:lnTo>
                  <a:lnTo>
                    <a:pt x="2236" y="481"/>
                  </a:lnTo>
                  <a:lnTo>
                    <a:pt x="2222" y="474"/>
                  </a:lnTo>
                  <a:lnTo>
                    <a:pt x="2208" y="469"/>
                  </a:lnTo>
                  <a:lnTo>
                    <a:pt x="2210" y="481"/>
                  </a:lnTo>
                  <a:lnTo>
                    <a:pt x="2212" y="497"/>
                  </a:lnTo>
                  <a:lnTo>
                    <a:pt x="2214" y="514"/>
                  </a:lnTo>
                  <a:lnTo>
                    <a:pt x="2217" y="528"/>
                  </a:lnTo>
                  <a:lnTo>
                    <a:pt x="2221" y="537"/>
                  </a:lnTo>
                  <a:lnTo>
                    <a:pt x="2224" y="542"/>
                  </a:lnTo>
                  <a:lnTo>
                    <a:pt x="2229" y="544"/>
                  </a:lnTo>
                  <a:lnTo>
                    <a:pt x="2233" y="548"/>
                  </a:lnTo>
                  <a:lnTo>
                    <a:pt x="2240" y="549"/>
                  </a:lnTo>
                  <a:lnTo>
                    <a:pt x="2238" y="537"/>
                  </a:lnTo>
                  <a:lnTo>
                    <a:pt x="2236" y="528"/>
                  </a:lnTo>
                  <a:lnTo>
                    <a:pt x="2236" y="518"/>
                  </a:lnTo>
                  <a:lnTo>
                    <a:pt x="2240" y="518"/>
                  </a:lnTo>
                  <a:lnTo>
                    <a:pt x="2240" y="514"/>
                  </a:lnTo>
                  <a:lnTo>
                    <a:pt x="2252" y="521"/>
                  </a:lnTo>
                  <a:lnTo>
                    <a:pt x="2264" y="528"/>
                  </a:lnTo>
                  <a:lnTo>
                    <a:pt x="2278" y="534"/>
                  </a:lnTo>
                  <a:lnTo>
                    <a:pt x="2280" y="530"/>
                  </a:lnTo>
                  <a:lnTo>
                    <a:pt x="2282" y="527"/>
                  </a:lnTo>
                  <a:lnTo>
                    <a:pt x="2283" y="525"/>
                  </a:lnTo>
                  <a:lnTo>
                    <a:pt x="2285" y="520"/>
                  </a:lnTo>
                  <a:lnTo>
                    <a:pt x="2285" y="514"/>
                  </a:lnTo>
                  <a:lnTo>
                    <a:pt x="2283" y="513"/>
                  </a:lnTo>
                  <a:lnTo>
                    <a:pt x="2282" y="511"/>
                  </a:lnTo>
                  <a:lnTo>
                    <a:pt x="2280" y="509"/>
                  </a:lnTo>
                  <a:lnTo>
                    <a:pt x="2280" y="507"/>
                  </a:lnTo>
                  <a:lnTo>
                    <a:pt x="2280" y="504"/>
                  </a:lnTo>
                  <a:lnTo>
                    <a:pt x="2278" y="499"/>
                  </a:lnTo>
                  <a:lnTo>
                    <a:pt x="2294" y="492"/>
                  </a:lnTo>
                  <a:lnTo>
                    <a:pt x="2304" y="481"/>
                  </a:lnTo>
                  <a:lnTo>
                    <a:pt x="2313" y="469"/>
                  </a:lnTo>
                  <a:lnTo>
                    <a:pt x="2318" y="471"/>
                  </a:lnTo>
                  <a:lnTo>
                    <a:pt x="2325" y="473"/>
                  </a:lnTo>
                  <a:lnTo>
                    <a:pt x="2332" y="474"/>
                  </a:lnTo>
                  <a:lnTo>
                    <a:pt x="2339" y="476"/>
                  </a:lnTo>
                  <a:lnTo>
                    <a:pt x="2336" y="438"/>
                  </a:lnTo>
                  <a:lnTo>
                    <a:pt x="2329" y="396"/>
                  </a:lnTo>
                  <a:lnTo>
                    <a:pt x="2358" y="396"/>
                  </a:lnTo>
                  <a:lnTo>
                    <a:pt x="2365" y="403"/>
                  </a:lnTo>
                  <a:lnTo>
                    <a:pt x="2372" y="413"/>
                  </a:lnTo>
                  <a:lnTo>
                    <a:pt x="2378" y="422"/>
                  </a:lnTo>
                  <a:lnTo>
                    <a:pt x="2378" y="431"/>
                  </a:lnTo>
                  <a:lnTo>
                    <a:pt x="2374" y="432"/>
                  </a:lnTo>
                  <a:lnTo>
                    <a:pt x="2372" y="432"/>
                  </a:lnTo>
                  <a:lnTo>
                    <a:pt x="2369" y="434"/>
                  </a:lnTo>
                  <a:lnTo>
                    <a:pt x="2362" y="434"/>
                  </a:lnTo>
                  <a:lnTo>
                    <a:pt x="2362" y="453"/>
                  </a:lnTo>
                  <a:lnTo>
                    <a:pt x="2367" y="455"/>
                  </a:lnTo>
                  <a:lnTo>
                    <a:pt x="2369" y="457"/>
                  </a:lnTo>
                  <a:lnTo>
                    <a:pt x="2372" y="459"/>
                  </a:lnTo>
                  <a:lnTo>
                    <a:pt x="2376" y="460"/>
                  </a:lnTo>
                  <a:lnTo>
                    <a:pt x="2381" y="460"/>
                  </a:lnTo>
                  <a:lnTo>
                    <a:pt x="2383" y="460"/>
                  </a:lnTo>
                  <a:lnTo>
                    <a:pt x="2385" y="459"/>
                  </a:lnTo>
                  <a:lnTo>
                    <a:pt x="2385" y="459"/>
                  </a:lnTo>
                  <a:lnTo>
                    <a:pt x="2386" y="459"/>
                  </a:lnTo>
                  <a:lnTo>
                    <a:pt x="2390" y="457"/>
                  </a:lnTo>
                  <a:lnTo>
                    <a:pt x="2392" y="452"/>
                  </a:lnTo>
                  <a:lnTo>
                    <a:pt x="2392" y="448"/>
                  </a:lnTo>
                  <a:lnTo>
                    <a:pt x="2392" y="443"/>
                  </a:lnTo>
                  <a:lnTo>
                    <a:pt x="2392" y="439"/>
                  </a:lnTo>
                  <a:lnTo>
                    <a:pt x="2390" y="434"/>
                  </a:lnTo>
                  <a:lnTo>
                    <a:pt x="2402" y="418"/>
                  </a:lnTo>
                  <a:lnTo>
                    <a:pt x="2416" y="405"/>
                  </a:lnTo>
                  <a:lnTo>
                    <a:pt x="2428" y="389"/>
                  </a:lnTo>
                  <a:lnTo>
                    <a:pt x="2434" y="387"/>
                  </a:lnTo>
                  <a:lnTo>
                    <a:pt x="2439" y="387"/>
                  </a:lnTo>
                  <a:lnTo>
                    <a:pt x="2441" y="385"/>
                  </a:lnTo>
                  <a:lnTo>
                    <a:pt x="2444" y="387"/>
                  </a:lnTo>
                  <a:lnTo>
                    <a:pt x="2448" y="389"/>
                  </a:lnTo>
                  <a:lnTo>
                    <a:pt x="2449" y="392"/>
                  </a:lnTo>
                  <a:lnTo>
                    <a:pt x="2451" y="396"/>
                  </a:lnTo>
                  <a:lnTo>
                    <a:pt x="2453" y="398"/>
                  </a:lnTo>
                  <a:lnTo>
                    <a:pt x="2454" y="401"/>
                  </a:lnTo>
                  <a:lnTo>
                    <a:pt x="2458" y="403"/>
                  </a:lnTo>
                  <a:lnTo>
                    <a:pt x="2458" y="399"/>
                  </a:lnTo>
                  <a:lnTo>
                    <a:pt x="2461" y="396"/>
                  </a:lnTo>
                  <a:lnTo>
                    <a:pt x="2463" y="392"/>
                  </a:lnTo>
                  <a:lnTo>
                    <a:pt x="2465" y="389"/>
                  </a:lnTo>
                  <a:lnTo>
                    <a:pt x="2465" y="384"/>
                  </a:lnTo>
                  <a:lnTo>
                    <a:pt x="2467" y="377"/>
                  </a:lnTo>
                  <a:lnTo>
                    <a:pt x="2482" y="377"/>
                  </a:lnTo>
                  <a:lnTo>
                    <a:pt x="2496" y="380"/>
                  </a:lnTo>
                  <a:lnTo>
                    <a:pt x="2509" y="384"/>
                  </a:lnTo>
                  <a:lnTo>
                    <a:pt x="2500" y="391"/>
                  </a:lnTo>
                  <a:lnTo>
                    <a:pt x="2491" y="396"/>
                  </a:lnTo>
                  <a:lnTo>
                    <a:pt x="2484" y="401"/>
                  </a:lnTo>
                  <a:lnTo>
                    <a:pt x="2477" y="411"/>
                  </a:lnTo>
                  <a:lnTo>
                    <a:pt x="2486" y="411"/>
                  </a:lnTo>
                  <a:lnTo>
                    <a:pt x="2491" y="406"/>
                  </a:lnTo>
                  <a:lnTo>
                    <a:pt x="2503" y="401"/>
                  </a:lnTo>
                  <a:lnTo>
                    <a:pt x="2516" y="396"/>
                  </a:lnTo>
                  <a:lnTo>
                    <a:pt x="2526" y="392"/>
                  </a:lnTo>
                  <a:lnTo>
                    <a:pt x="2537" y="389"/>
                  </a:lnTo>
                  <a:lnTo>
                    <a:pt x="2540" y="389"/>
                  </a:lnTo>
                  <a:lnTo>
                    <a:pt x="2542" y="391"/>
                  </a:lnTo>
                  <a:lnTo>
                    <a:pt x="2545" y="394"/>
                  </a:lnTo>
                  <a:lnTo>
                    <a:pt x="2547" y="396"/>
                  </a:lnTo>
                  <a:lnTo>
                    <a:pt x="2549" y="398"/>
                  </a:lnTo>
                  <a:lnTo>
                    <a:pt x="2552" y="398"/>
                  </a:lnTo>
                  <a:lnTo>
                    <a:pt x="2559" y="399"/>
                  </a:lnTo>
                  <a:lnTo>
                    <a:pt x="2561" y="396"/>
                  </a:lnTo>
                  <a:lnTo>
                    <a:pt x="2563" y="392"/>
                  </a:lnTo>
                  <a:lnTo>
                    <a:pt x="2564" y="391"/>
                  </a:lnTo>
                  <a:lnTo>
                    <a:pt x="2564" y="387"/>
                  </a:lnTo>
                  <a:lnTo>
                    <a:pt x="2566" y="382"/>
                  </a:lnTo>
                  <a:lnTo>
                    <a:pt x="2566" y="377"/>
                  </a:lnTo>
                  <a:lnTo>
                    <a:pt x="2563" y="373"/>
                  </a:lnTo>
                  <a:lnTo>
                    <a:pt x="2561" y="370"/>
                  </a:lnTo>
                  <a:lnTo>
                    <a:pt x="2559" y="366"/>
                  </a:lnTo>
                  <a:lnTo>
                    <a:pt x="2559" y="361"/>
                  </a:lnTo>
                  <a:lnTo>
                    <a:pt x="2559" y="354"/>
                  </a:lnTo>
                  <a:lnTo>
                    <a:pt x="2564" y="350"/>
                  </a:lnTo>
                  <a:lnTo>
                    <a:pt x="2568" y="347"/>
                  </a:lnTo>
                  <a:lnTo>
                    <a:pt x="2571" y="345"/>
                  </a:lnTo>
                  <a:lnTo>
                    <a:pt x="2578" y="342"/>
                  </a:lnTo>
                  <a:lnTo>
                    <a:pt x="2582" y="343"/>
                  </a:lnTo>
                  <a:lnTo>
                    <a:pt x="2587" y="345"/>
                  </a:lnTo>
                  <a:lnTo>
                    <a:pt x="2594" y="345"/>
                  </a:lnTo>
                  <a:lnTo>
                    <a:pt x="2601" y="345"/>
                  </a:lnTo>
                  <a:lnTo>
                    <a:pt x="2610" y="356"/>
                  </a:lnTo>
                  <a:lnTo>
                    <a:pt x="2622" y="368"/>
                  </a:lnTo>
                  <a:lnTo>
                    <a:pt x="2640" y="380"/>
                  </a:lnTo>
                  <a:lnTo>
                    <a:pt x="2655" y="392"/>
                  </a:lnTo>
                  <a:lnTo>
                    <a:pt x="2669" y="399"/>
                  </a:lnTo>
                  <a:lnTo>
                    <a:pt x="2678" y="403"/>
                  </a:lnTo>
                  <a:lnTo>
                    <a:pt x="2680" y="401"/>
                  </a:lnTo>
                  <a:lnTo>
                    <a:pt x="2680" y="401"/>
                  </a:lnTo>
                  <a:lnTo>
                    <a:pt x="2680" y="399"/>
                  </a:lnTo>
                  <a:lnTo>
                    <a:pt x="2680" y="399"/>
                  </a:lnTo>
                  <a:lnTo>
                    <a:pt x="2681" y="396"/>
                  </a:lnTo>
                  <a:lnTo>
                    <a:pt x="2676" y="391"/>
                  </a:lnTo>
                  <a:lnTo>
                    <a:pt x="2673" y="387"/>
                  </a:lnTo>
                  <a:lnTo>
                    <a:pt x="2671" y="382"/>
                  </a:lnTo>
                  <a:lnTo>
                    <a:pt x="2667" y="377"/>
                  </a:lnTo>
                  <a:lnTo>
                    <a:pt x="2666" y="370"/>
                  </a:lnTo>
                  <a:lnTo>
                    <a:pt x="2650" y="370"/>
                  </a:lnTo>
                  <a:lnTo>
                    <a:pt x="2652" y="349"/>
                  </a:lnTo>
                  <a:lnTo>
                    <a:pt x="2648" y="333"/>
                  </a:lnTo>
                  <a:lnTo>
                    <a:pt x="2646" y="319"/>
                  </a:lnTo>
                  <a:lnTo>
                    <a:pt x="2643" y="300"/>
                  </a:lnTo>
                  <a:lnTo>
                    <a:pt x="2653" y="293"/>
                  </a:lnTo>
                  <a:lnTo>
                    <a:pt x="2660" y="284"/>
                  </a:lnTo>
                  <a:lnTo>
                    <a:pt x="2664" y="274"/>
                  </a:lnTo>
                  <a:lnTo>
                    <a:pt x="2667" y="261"/>
                  </a:lnTo>
                  <a:lnTo>
                    <a:pt x="2671" y="251"/>
                  </a:lnTo>
                  <a:lnTo>
                    <a:pt x="2676" y="240"/>
                  </a:lnTo>
                  <a:lnTo>
                    <a:pt x="2683" y="232"/>
                  </a:lnTo>
                  <a:lnTo>
                    <a:pt x="2692" y="226"/>
                  </a:lnTo>
                  <a:lnTo>
                    <a:pt x="2708" y="225"/>
                  </a:lnTo>
                  <a:lnTo>
                    <a:pt x="2727" y="226"/>
                  </a:lnTo>
                  <a:lnTo>
                    <a:pt x="2732" y="235"/>
                  </a:lnTo>
                  <a:lnTo>
                    <a:pt x="2739" y="242"/>
                  </a:lnTo>
                  <a:lnTo>
                    <a:pt x="2737" y="256"/>
                  </a:lnTo>
                  <a:lnTo>
                    <a:pt x="2734" y="270"/>
                  </a:lnTo>
                  <a:lnTo>
                    <a:pt x="2730" y="282"/>
                  </a:lnTo>
                  <a:lnTo>
                    <a:pt x="2729" y="293"/>
                  </a:lnTo>
                  <a:lnTo>
                    <a:pt x="2727" y="300"/>
                  </a:lnTo>
                  <a:lnTo>
                    <a:pt x="2730" y="309"/>
                  </a:lnTo>
                  <a:lnTo>
                    <a:pt x="2736" y="321"/>
                  </a:lnTo>
                  <a:lnTo>
                    <a:pt x="2739" y="335"/>
                  </a:lnTo>
                  <a:lnTo>
                    <a:pt x="2742" y="345"/>
                  </a:lnTo>
                  <a:lnTo>
                    <a:pt x="2742" y="357"/>
                  </a:lnTo>
                  <a:lnTo>
                    <a:pt x="2739" y="368"/>
                  </a:lnTo>
                  <a:lnTo>
                    <a:pt x="2736" y="377"/>
                  </a:lnTo>
                  <a:lnTo>
                    <a:pt x="2736" y="384"/>
                  </a:lnTo>
                  <a:lnTo>
                    <a:pt x="2737" y="389"/>
                  </a:lnTo>
                  <a:lnTo>
                    <a:pt x="2739" y="392"/>
                  </a:lnTo>
                  <a:lnTo>
                    <a:pt x="2742" y="396"/>
                  </a:lnTo>
                  <a:lnTo>
                    <a:pt x="2746" y="399"/>
                  </a:lnTo>
                  <a:lnTo>
                    <a:pt x="2748" y="405"/>
                  </a:lnTo>
                  <a:lnTo>
                    <a:pt x="2751" y="411"/>
                  </a:lnTo>
                  <a:lnTo>
                    <a:pt x="2746" y="422"/>
                  </a:lnTo>
                  <a:lnTo>
                    <a:pt x="2742" y="434"/>
                  </a:lnTo>
                  <a:lnTo>
                    <a:pt x="2742" y="450"/>
                  </a:lnTo>
                  <a:lnTo>
                    <a:pt x="2737" y="453"/>
                  </a:lnTo>
                  <a:lnTo>
                    <a:pt x="2734" y="457"/>
                  </a:lnTo>
                  <a:lnTo>
                    <a:pt x="2729" y="459"/>
                  </a:lnTo>
                  <a:lnTo>
                    <a:pt x="2723" y="462"/>
                  </a:lnTo>
                  <a:lnTo>
                    <a:pt x="2716" y="464"/>
                  </a:lnTo>
                  <a:lnTo>
                    <a:pt x="2716" y="469"/>
                  </a:lnTo>
                  <a:lnTo>
                    <a:pt x="2736" y="469"/>
                  </a:lnTo>
                  <a:lnTo>
                    <a:pt x="2737" y="467"/>
                  </a:lnTo>
                  <a:lnTo>
                    <a:pt x="2737" y="467"/>
                  </a:lnTo>
                  <a:lnTo>
                    <a:pt x="2739" y="466"/>
                  </a:lnTo>
                  <a:lnTo>
                    <a:pt x="2739" y="466"/>
                  </a:lnTo>
                  <a:lnTo>
                    <a:pt x="2742" y="464"/>
                  </a:lnTo>
                  <a:lnTo>
                    <a:pt x="2749" y="452"/>
                  </a:lnTo>
                  <a:lnTo>
                    <a:pt x="2756" y="438"/>
                  </a:lnTo>
                  <a:lnTo>
                    <a:pt x="2762" y="427"/>
                  </a:lnTo>
                  <a:lnTo>
                    <a:pt x="2765" y="410"/>
                  </a:lnTo>
                  <a:lnTo>
                    <a:pt x="2762" y="394"/>
                  </a:lnTo>
                  <a:lnTo>
                    <a:pt x="2760" y="378"/>
                  </a:lnTo>
                  <a:lnTo>
                    <a:pt x="2758" y="364"/>
                  </a:lnTo>
                  <a:lnTo>
                    <a:pt x="2777" y="364"/>
                  </a:lnTo>
                  <a:lnTo>
                    <a:pt x="2795" y="364"/>
                  </a:lnTo>
                  <a:lnTo>
                    <a:pt x="2812" y="370"/>
                  </a:lnTo>
                  <a:lnTo>
                    <a:pt x="2812" y="364"/>
                  </a:lnTo>
                  <a:lnTo>
                    <a:pt x="2795" y="357"/>
                  </a:lnTo>
                  <a:lnTo>
                    <a:pt x="2774" y="349"/>
                  </a:lnTo>
                  <a:lnTo>
                    <a:pt x="2755" y="342"/>
                  </a:lnTo>
                  <a:lnTo>
                    <a:pt x="2751" y="324"/>
                  </a:lnTo>
                  <a:lnTo>
                    <a:pt x="2746" y="312"/>
                  </a:lnTo>
                  <a:lnTo>
                    <a:pt x="2741" y="302"/>
                  </a:lnTo>
                  <a:lnTo>
                    <a:pt x="2736" y="288"/>
                  </a:lnTo>
                  <a:lnTo>
                    <a:pt x="2758" y="268"/>
                  </a:lnTo>
                  <a:lnTo>
                    <a:pt x="2758" y="235"/>
                  </a:lnTo>
                  <a:lnTo>
                    <a:pt x="2762" y="235"/>
                  </a:lnTo>
                  <a:lnTo>
                    <a:pt x="2765" y="235"/>
                  </a:lnTo>
                  <a:lnTo>
                    <a:pt x="2767" y="235"/>
                  </a:lnTo>
                  <a:lnTo>
                    <a:pt x="2767" y="237"/>
                  </a:lnTo>
                  <a:lnTo>
                    <a:pt x="2770" y="239"/>
                  </a:lnTo>
                  <a:lnTo>
                    <a:pt x="2774" y="249"/>
                  </a:lnTo>
                  <a:lnTo>
                    <a:pt x="2777" y="260"/>
                  </a:lnTo>
                  <a:lnTo>
                    <a:pt x="2784" y="268"/>
                  </a:lnTo>
                  <a:lnTo>
                    <a:pt x="2797" y="261"/>
                  </a:lnTo>
                  <a:lnTo>
                    <a:pt x="2812" y="258"/>
                  </a:lnTo>
                  <a:lnTo>
                    <a:pt x="2832" y="258"/>
                  </a:lnTo>
                  <a:lnTo>
                    <a:pt x="2842" y="272"/>
                  </a:lnTo>
                  <a:lnTo>
                    <a:pt x="2858" y="286"/>
                  </a:lnTo>
                  <a:lnTo>
                    <a:pt x="2873" y="296"/>
                  </a:lnTo>
                  <a:lnTo>
                    <a:pt x="2873" y="288"/>
                  </a:lnTo>
                  <a:lnTo>
                    <a:pt x="2861" y="275"/>
                  </a:lnTo>
                  <a:lnTo>
                    <a:pt x="2852" y="260"/>
                  </a:lnTo>
                  <a:lnTo>
                    <a:pt x="2847" y="240"/>
                  </a:lnTo>
                  <a:lnTo>
                    <a:pt x="2842" y="221"/>
                  </a:lnTo>
                  <a:lnTo>
                    <a:pt x="2838" y="200"/>
                  </a:lnTo>
                  <a:lnTo>
                    <a:pt x="2861" y="193"/>
                  </a:lnTo>
                  <a:lnTo>
                    <a:pt x="2886" y="188"/>
                  </a:lnTo>
                  <a:lnTo>
                    <a:pt x="2893" y="204"/>
                  </a:lnTo>
                  <a:lnTo>
                    <a:pt x="2896" y="204"/>
                  </a:lnTo>
                  <a:lnTo>
                    <a:pt x="2900" y="188"/>
                  </a:lnTo>
                  <a:lnTo>
                    <a:pt x="2903" y="171"/>
                  </a:lnTo>
                  <a:lnTo>
                    <a:pt x="2908" y="153"/>
                  </a:lnTo>
                  <a:lnTo>
                    <a:pt x="2924" y="144"/>
                  </a:lnTo>
                  <a:lnTo>
                    <a:pt x="2936" y="134"/>
                  </a:lnTo>
                  <a:lnTo>
                    <a:pt x="2950" y="123"/>
                  </a:lnTo>
                  <a:lnTo>
                    <a:pt x="2964" y="117"/>
                  </a:lnTo>
                  <a:lnTo>
                    <a:pt x="2980" y="111"/>
                  </a:lnTo>
                  <a:lnTo>
                    <a:pt x="3001" y="111"/>
                  </a:lnTo>
                  <a:lnTo>
                    <a:pt x="3003" y="104"/>
                  </a:lnTo>
                  <a:lnTo>
                    <a:pt x="3006" y="99"/>
                  </a:lnTo>
                  <a:lnTo>
                    <a:pt x="3008" y="94"/>
                  </a:lnTo>
                  <a:lnTo>
                    <a:pt x="3011" y="89"/>
                  </a:lnTo>
                  <a:lnTo>
                    <a:pt x="3022" y="89"/>
                  </a:lnTo>
                  <a:lnTo>
                    <a:pt x="3036" y="89"/>
                  </a:lnTo>
                  <a:lnTo>
                    <a:pt x="3050" y="89"/>
                  </a:lnTo>
                  <a:lnTo>
                    <a:pt x="3060" y="89"/>
                  </a:lnTo>
                  <a:lnTo>
                    <a:pt x="3065" y="89"/>
                  </a:lnTo>
                  <a:lnTo>
                    <a:pt x="3072" y="83"/>
                  </a:lnTo>
                  <a:lnTo>
                    <a:pt x="3079" y="78"/>
                  </a:lnTo>
                  <a:lnTo>
                    <a:pt x="3086" y="71"/>
                  </a:lnTo>
                  <a:lnTo>
                    <a:pt x="3092" y="66"/>
                  </a:lnTo>
                  <a:lnTo>
                    <a:pt x="3097" y="68"/>
                  </a:lnTo>
                  <a:lnTo>
                    <a:pt x="3100" y="68"/>
                  </a:lnTo>
                  <a:lnTo>
                    <a:pt x="3106" y="69"/>
                  </a:lnTo>
                  <a:lnTo>
                    <a:pt x="3111" y="69"/>
                  </a:lnTo>
                  <a:lnTo>
                    <a:pt x="3111" y="50"/>
                  </a:lnTo>
                  <a:lnTo>
                    <a:pt x="3126" y="43"/>
                  </a:lnTo>
                  <a:lnTo>
                    <a:pt x="3139" y="36"/>
                  </a:lnTo>
                  <a:lnTo>
                    <a:pt x="3151" y="27"/>
                  </a:lnTo>
                  <a:lnTo>
                    <a:pt x="3161" y="17"/>
                  </a:lnTo>
                  <a:lnTo>
                    <a:pt x="3165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ko-KR" altLang="en-US">
                <a:cs typeface="B Nazanin" pitchFamily="2" charset="-78"/>
              </a:endParaRPr>
            </a:p>
          </p:txBody>
        </p:sp>
        <p:sp>
          <p:nvSpPr>
            <p:cNvPr id="338" name="Freeform 11">
              <a:extLst>
                <a:ext uri="{FF2B5EF4-FFF2-40B4-BE49-F238E27FC236}">
                  <a16:creationId xmlns:a16="http://schemas.microsoft.com/office/drawing/2014/main" id="{4AFD32A5-3975-480F-9803-42DEB8106E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97088" y="1382713"/>
              <a:ext cx="4552950" cy="1549400"/>
            </a:xfrm>
            <a:custGeom>
              <a:avLst/>
              <a:gdLst>
                <a:gd name="T0" fmla="*/ 0 w 2868"/>
                <a:gd name="T1" fmla="*/ 276 h 976"/>
                <a:gd name="T2" fmla="*/ 1210 w 2868"/>
                <a:gd name="T3" fmla="*/ 237 h 976"/>
                <a:gd name="T4" fmla="*/ 1742 w 2868"/>
                <a:gd name="T5" fmla="*/ 276 h 976"/>
                <a:gd name="T6" fmla="*/ 2863 w 2868"/>
                <a:gd name="T7" fmla="*/ 190 h 976"/>
                <a:gd name="T8" fmla="*/ 2804 w 2868"/>
                <a:gd name="T9" fmla="*/ 223 h 976"/>
                <a:gd name="T10" fmla="*/ 194 w 2868"/>
                <a:gd name="T11" fmla="*/ 279 h 976"/>
                <a:gd name="T12" fmla="*/ 98 w 2868"/>
                <a:gd name="T13" fmla="*/ 202 h 976"/>
                <a:gd name="T14" fmla="*/ 138 w 2868"/>
                <a:gd name="T15" fmla="*/ 150 h 976"/>
                <a:gd name="T16" fmla="*/ 1685 w 2868"/>
                <a:gd name="T17" fmla="*/ 166 h 976"/>
                <a:gd name="T18" fmla="*/ 1631 w 2868"/>
                <a:gd name="T19" fmla="*/ 295 h 976"/>
                <a:gd name="T20" fmla="*/ 1620 w 2868"/>
                <a:gd name="T21" fmla="*/ 218 h 976"/>
                <a:gd name="T22" fmla="*/ 1569 w 2868"/>
                <a:gd name="T23" fmla="*/ 159 h 976"/>
                <a:gd name="T24" fmla="*/ 1632 w 2868"/>
                <a:gd name="T25" fmla="*/ 157 h 976"/>
                <a:gd name="T26" fmla="*/ 2615 w 2868"/>
                <a:gd name="T27" fmla="*/ 120 h 976"/>
                <a:gd name="T28" fmla="*/ 2090 w 2868"/>
                <a:gd name="T29" fmla="*/ 120 h 976"/>
                <a:gd name="T30" fmla="*/ 2739 w 2868"/>
                <a:gd name="T31" fmla="*/ 87 h 976"/>
                <a:gd name="T32" fmla="*/ 2765 w 2868"/>
                <a:gd name="T33" fmla="*/ 195 h 976"/>
                <a:gd name="T34" fmla="*/ 2704 w 2868"/>
                <a:gd name="T35" fmla="*/ 92 h 976"/>
                <a:gd name="T36" fmla="*/ 2158 w 2868"/>
                <a:gd name="T37" fmla="*/ 99 h 976"/>
                <a:gd name="T38" fmla="*/ 1786 w 2868"/>
                <a:gd name="T39" fmla="*/ 89 h 976"/>
                <a:gd name="T40" fmla="*/ 1681 w 2868"/>
                <a:gd name="T41" fmla="*/ 89 h 976"/>
                <a:gd name="T42" fmla="*/ 2186 w 2868"/>
                <a:gd name="T43" fmla="*/ 45 h 976"/>
                <a:gd name="T44" fmla="*/ 596 w 2868"/>
                <a:gd name="T45" fmla="*/ 92 h 976"/>
                <a:gd name="T46" fmla="*/ 384 w 2868"/>
                <a:gd name="T47" fmla="*/ 253 h 976"/>
                <a:gd name="T48" fmla="*/ 330 w 2868"/>
                <a:gd name="T49" fmla="*/ 316 h 976"/>
                <a:gd name="T50" fmla="*/ 321 w 2868"/>
                <a:gd name="T51" fmla="*/ 361 h 976"/>
                <a:gd name="T52" fmla="*/ 205 w 2868"/>
                <a:gd name="T53" fmla="*/ 335 h 976"/>
                <a:gd name="T54" fmla="*/ 253 w 2868"/>
                <a:gd name="T55" fmla="*/ 248 h 976"/>
                <a:gd name="T56" fmla="*/ 304 w 2868"/>
                <a:gd name="T57" fmla="*/ 197 h 976"/>
                <a:gd name="T58" fmla="*/ 311 w 2868"/>
                <a:gd name="T59" fmla="*/ 188 h 976"/>
                <a:gd name="T60" fmla="*/ 192 w 2868"/>
                <a:gd name="T61" fmla="*/ 168 h 976"/>
                <a:gd name="T62" fmla="*/ 161 w 2868"/>
                <a:gd name="T63" fmla="*/ 131 h 976"/>
                <a:gd name="T64" fmla="*/ 253 w 2868"/>
                <a:gd name="T65" fmla="*/ 92 h 976"/>
                <a:gd name="T66" fmla="*/ 323 w 2868"/>
                <a:gd name="T67" fmla="*/ 77 h 976"/>
                <a:gd name="T68" fmla="*/ 2107 w 2868"/>
                <a:gd name="T69" fmla="*/ 80 h 976"/>
                <a:gd name="T70" fmla="*/ 2090 w 2868"/>
                <a:gd name="T71" fmla="*/ 59 h 976"/>
                <a:gd name="T72" fmla="*/ 2147 w 2868"/>
                <a:gd name="T73" fmla="*/ 30 h 976"/>
                <a:gd name="T74" fmla="*/ 1048 w 2868"/>
                <a:gd name="T75" fmla="*/ 73 h 976"/>
                <a:gd name="T76" fmla="*/ 1076 w 2868"/>
                <a:gd name="T77" fmla="*/ 131 h 976"/>
                <a:gd name="T78" fmla="*/ 1294 w 2868"/>
                <a:gd name="T79" fmla="*/ 147 h 976"/>
                <a:gd name="T80" fmla="*/ 1196 w 2868"/>
                <a:gd name="T81" fmla="*/ 243 h 976"/>
                <a:gd name="T82" fmla="*/ 1224 w 2868"/>
                <a:gd name="T83" fmla="*/ 353 h 976"/>
                <a:gd name="T84" fmla="*/ 1198 w 2868"/>
                <a:gd name="T85" fmla="*/ 415 h 976"/>
                <a:gd name="T86" fmla="*/ 1192 w 2868"/>
                <a:gd name="T87" fmla="*/ 490 h 976"/>
                <a:gd name="T88" fmla="*/ 1140 w 2868"/>
                <a:gd name="T89" fmla="*/ 538 h 976"/>
                <a:gd name="T90" fmla="*/ 1091 w 2868"/>
                <a:gd name="T91" fmla="*/ 602 h 976"/>
                <a:gd name="T92" fmla="*/ 1048 w 2868"/>
                <a:gd name="T93" fmla="*/ 696 h 976"/>
                <a:gd name="T94" fmla="*/ 911 w 2868"/>
                <a:gd name="T95" fmla="*/ 784 h 976"/>
                <a:gd name="T96" fmla="*/ 861 w 2868"/>
                <a:gd name="T97" fmla="*/ 932 h 976"/>
                <a:gd name="T98" fmla="*/ 740 w 2868"/>
                <a:gd name="T99" fmla="*/ 862 h 976"/>
                <a:gd name="T100" fmla="*/ 714 w 2868"/>
                <a:gd name="T101" fmla="*/ 806 h 976"/>
                <a:gd name="T102" fmla="*/ 718 w 2868"/>
                <a:gd name="T103" fmla="*/ 641 h 976"/>
                <a:gd name="T104" fmla="*/ 672 w 2868"/>
                <a:gd name="T105" fmla="*/ 576 h 976"/>
                <a:gd name="T106" fmla="*/ 466 w 2868"/>
                <a:gd name="T107" fmla="*/ 374 h 976"/>
                <a:gd name="T108" fmla="*/ 447 w 2868"/>
                <a:gd name="T109" fmla="*/ 290 h 976"/>
                <a:gd name="T110" fmla="*/ 592 w 2868"/>
                <a:gd name="T111" fmla="*/ 140 h 976"/>
                <a:gd name="T112" fmla="*/ 711 w 2868"/>
                <a:gd name="T113" fmla="*/ 112 h 976"/>
                <a:gd name="T114" fmla="*/ 833 w 2868"/>
                <a:gd name="T115" fmla="*/ 80 h 976"/>
                <a:gd name="T116" fmla="*/ 896 w 2868"/>
                <a:gd name="T117" fmla="*/ 44 h 976"/>
                <a:gd name="T118" fmla="*/ 2706 w 2868"/>
                <a:gd name="T119" fmla="*/ 31 h 976"/>
                <a:gd name="T120" fmla="*/ 2641 w 2868"/>
                <a:gd name="T121" fmla="*/ 80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68" h="976">
                  <a:moveTo>
                    <a:pt x="7" y="243"/>
                  </a:moveTo>
                  <a:lnTo>
                    <a:pt x="25" y="248"/>
                  </a:lnTo>
                  <a:lnTo>
                    <a:pt x="37" y="257"/>
                  </a:lnTo>
                  <a:lnTo>
                    <a:pt x="47" y="265"/>
                  </a:lnTo>
                  <a:lnTo>
                    <a:pt x="58" y="276"/>
                  </a:lnTo>
                  <a:lnTo>
                    <a:pt x="68" y="284"/>
                  </a:lnTo>
                  <a:lnTo>
                    <a:pt x="68" y="281"/>
                  </a:lnTo>
                  <a:lnTo>
                    <a:pt x="74" y="281"/>
                  </a:lnTo>
                  <a:lnTo>
                    <a:pt x="74" y="284"/>
                  </a:lnTo>
                  <a:lnTo>
                    <a:pt x="75" y="288"/>
                  </a:lnTo>
                  <a:lnTo>
                    <a:pt x="79" y="293"/>
                  </a:lnTo>
                  <a:lnTo>
                    <a:pt x="81" y="300"/>
                  </a:lnTo>
                  <a:lnTo>
                    <a:pt x="74" y="300"/>
                  </a:lnTo>
                  <a:lnTo>
                    <a:pt x="70" y="300"/>
                  </a:lnTo>
                  <a:lnTo>
                    <a:pt x="70" y="302"/>
                  </a:lnTo>
                  <a:lnTo>
                    <a:pt x="68" y="302"/>
                  </a:lnTo>
                  <a:lnTo>
                    <a:pt x="65" y="302"/>
                  </a:lnTo>
                  <a:lnTo>
                    <a:pt x="61" y="304"/>
                  </a:lnTo>
                  <a:lnTo>
                    <a:pt x="47" y="293"/>
                  </a:lnTo>
                  <a:lnTo>
                    <a:pt x="33" y="288"/>
                  </a:lnTo>
                  <a:lnTo>
                    <a:pt x="16" y="284"/>
                  </a:lnTo>
                  <a:lnTo>
                    <a:pt x="0" y="276"/>
                  </a:lnTo>
                  <a:lnTo>
                    <a:pt x="6" y="271"/>
                  </a:lnTo>
                  <a:lnTo>
                    <a:pt x="7" y="265"/>
                  </a:lnTo>
                  <a:lnTo>
                    <a:pt x="6" y="260"/>
                  </a:lnTo>
                  <a:lnTo>
                    <a:pt x="6" y="253"/>
                  </a:lnTo>
                  <a:lnTo>
                    <a:pt x="7" y="243"/>
                  </a:lnTo>
                  <a:close/>
                  <a:moveTo>
                    <a:pt x="1222" y="236"/>
                  </a:moveTo>
                  <a:lnTo>
                    <a:pt x="1226" y="236"/>
                  </a:lnTo>
                  <a:lnTo>
                    <a:pt x="1229" y="237"/>
                  </a:lnTo>
                  <a:lnTo>
                    <a:pt x="1231" y="239"/>
                  </a:lnTo>
                  <a:lnTo>
                    <a:pt x="1233" y="241"/>
                  </a:lnTo>
                  <a:lnTo>
                    <a:pt x="1234" y="243"/>
                  </a:lnTo>
                  <a:lnTo>
                    <a:pt x="1234" y="244"/>
                  </a:lnTo>
                  <a:lnTo>
                    <a:pt x="1234" y="246"/>
                  </a:lnTo>
                  <a:lnTo>
                    <a:pt x="1236" y="250"/>
                  </a:lnTo>
                  <a:lnTo>
                    <a:pt x="1229" y="250"/>
                  </a:lnTo>
                  <a:lnTo>
                    <a:pt x="1226" y="251"/>
                  </a:lnTo>
                  <a:lnTo>
                    <a:pt x="1222" y="251"/>
                  </a:lnTo>
                  <a:lnTo>
                    <a:pt x="1219" y="253"/>
                  </a:lnTo>
                  <a:lnTo>
                    <a:pt x="1213" y="253"/>
                  </a:lnTo>
                  <a:lnTo>
                    <a:pt x="1213" y="250"/>
                  </a:lnTo>
                  <a:lnTo>
                    <a:pt x="1210" y="250"/>
                  </a:lnTo>
                  <a:lnTo>
                    <a:pt x="1210" y="237"/>
                  </a:lnTo>
                  <a:lnTo>
                    <a:pt x="1215" y="237"/>
                  </a:lnTo>
                  <a:lnTo>
                    <a:pt x="1220" y="236"/>
                  </a:lnTo>
                  <a:lnTo>
                    <a:pt x="1222" y="236"/>
                  </a:lnTo>
                  <a:close/>
                  <a:moveTo>
                    <a:pt x="61" y="227"/>
                  </a:moveTo>
                  <a:lnTo>
                    <a:pt x="77" y="227"/>
                  </a:lnTo>
                  <a:lnTo>
                    <a:pt x="77" y="230"/>
                  </a:lnTo>
                  <a:lnTo>
                    <a:pt x="74" y="230"/>
                  </a:lnTo>
                  <a:lnTo>
                    <a:pt x="70" y="230"/>
                  </a:lnTo>
                  <a:lnTo>
                    <a:pt x="68" y="232"/>
                  </a:lnTo>
                  <a:lnTo>
                    <a:pt x="67" y="232"/>
                  </a:lnTo>
                  <a:lnTo>
                    <a:pt x="67" y="232"/>
                  </a:lnTo>
                  <a:lnTo>
                    <a:pt x="65" y="232"/>
                  </a:lnTo>
                  <a:lnTo>
                    <a:pt x="63" y="230"/>
                  </a:lnTo>
                  <a:lnTo>
                    <a:pt x="61" y="227"/>
                  </a:lnTo>
                  <a:close/>
                  <a:moveTo>
                    <a:pt x="1716" y="202"/>
                  </a:moveTo>
                  <a:lnTo>
                    <a:pt x="1728" y="202"/>
                  </a:lnTo>
                  <a:lnTo>
                    <a:pt x="1732" y="216"/>
                  </a:lnTo>
                  <a:lnTo>
                    <a:pt x="1735" y="225"/>
                  </a:lnTo>
                  <a:lnTo>
                    <a:pt x="1742" y="229"/>
                  </a:lnTo>
                  <a:lnTo>
                    <a:pt x="1754" y="234"/>
                  </a:lnTo>
                  <a:lnTo>
                    <a:pt x="1749" y="255"/>
                  </a:lnTo>
                  <a:lnTo>
                    <a:pt x="1742" y="276"/>
                  </a:lnTo>
                  <a:lnTo>
                    <a:pt x="1732" y="291"/>
                  </a:lnTo>
                  <a:lnTo>
                    <a:pt x="1732" y="272"/>
                  </a:lnTo>
                  <a:lnTo>
                    <a:pt x="1709" y="272"/>
                  </a:lnTo>
                  <a:lnTo>
                    <a:pt x="1711" y="250"/>
                  </a:lnTo>
                  <a:lnTo>
                    <a:pt x="1713" y="229"/>
                  </a:lnTo>
                  <a:lnTo>
                    <a:pt x="1716" y="202"/>
                  </a:lnTo>
                  <a:close/>
                  <a:moveTo>
                    <a:pt x="2819" y="157"/>
                  </a:moveTo>
                  <a:lnTo>
                    <a:pt x="2823" y="157"/>
                  </a:lnTo>
                  <a:lnTo>
                    <a:pt x="2823" y="161"/>
                  </a:lnTo>
                  <a:lnTo>
                    <a:pt x="2824" y="166"/>
                  </a:lnTo>
                  <a:lnTo>
                    <a:pt x="2826" y="168"/>
                  </a:lnTo>
                  <a:lnTo>
                    <a:pt x="2828" y="171"/>
                  </a:lnTo>
                  <a:lnTo>
                    <a:pt x="2830" y="173"/>
                  </a:lnTo>
                  <a:lnTo>
                    <a:pt x="2833" y="176"/>
                  </a:lnTo>
                  <a:lnTo>
                    <a:pt x="2837" y="173"/>
                  </a:lnTo>
                  <a:lnTo>
                    <a:pt x="2838" y="169"/>
                  </a:lnTo>
                  <a:lnTo>
                    <a:pt x="2840" y="168"/>
                  </a:lnTo>
                  <a:lnTo>
                    <a:pt x="2844" y="168"/>
                  </a:lnTo>
                  <a:lnTo>
                    <a:pt x="2849" y="166"/>
                  </a:lnTo>
                  <a:lnTo>
                    <a:pt x="2852" y="176"/>
                  </a:lnTo>
                  <a:lnTo>
                    <a:pt x="2858" y="183"/>
                  </a:lnTo>
                  <a:lnTo>
                    <a:pt x="2863" y="190"/>
                  </a:lnTo>
                  <a:lnTo>
                    <a:pt x="2866" y="199"/>
                  </a:lnTo>
                  <a:lnTo>
                    <a:pt x="2868" y="211"/>
                  </a:lnTo>
                  <a:lnTo>
                    <a:pt x="2868" y="213"/>
                  </a:lnTo>
                  <a:lnTo>
                    <a:pt x="2866" y="215"/>
                  </a:lnTo>
                  <a:lnTo>
                    <a:pt x="2866" y="216"/>
                  </a:lnTo>
                  <a:lnTo>
                    <a:pt x="2866" y="218"/>
                  </a:lnTo>
                  <a:lnTo>
                    <a:pt x="2866" y="220"/>
                  </a:lnTo>
                  <a:lnTo>
                    <a:pt x="2865" y="223"/>
                  </a:lnTo>
                  <a:lnTo>
                    <a:pt x="2854" y="230"/>
                  </a:lnTo>
                  <a:lnTo>
                    <a:pt x="2838" y="237"/>
                  </a:lnTo>
                  <a:lnTo>
                    <a:pt x="2819" y="241"/>
                  </a:lnTo>
                  <a:lnTo>
                    <a:pt x="2800" y="244"/>
                  </a:lnTo>
                  <a:lnTo>
                    <a:pt x="2784" y="246"/>
                  </a:lnTo>
                  <a:lnTo>
                    <a:pt x="2786" y="237"/>
                  </a:lnTo>
                  <a:lnTo>
                    <a:pt x="2788" y="234"/>
                  </a:lnTo>
                  <a:lnTo>
                    <a:pt x="2790" y="230"/>
                  </a:lnTo>
                  <a:lnTo>
                    <a:pt x="2791" y="229"/>
                  </a:lnTo>
                  <a:lnTo>
                    <a:pt x="2793" y="229"/>
                  </a:lnTo>
                  <a:lnTo>
                    <a:pt x="2797" y="227"/>
                  </a:lnTo>
                  <a:lnTo>
                    <a:pt x="2798" y="227"/>
                  </a:lnTo>
                  <a:lnTo>
                    <a:pt x="2800" y="225"/>
                  </a:lnTo>
                  <a:lnTo>
                    <a:pt x="2804" y="223"/>
                  </a:lnTo>
                  <a:lnTo>
                    <a:pt x="2809" y="209"/>
                  </a:lnTo>
                  <a:lnTo>
                    <a:pt x="2809" y="195"/>
                  </a:lnTo>
                  <a:lnTo>
                    <a:pt x="2807" y="182"/>
                  </a:lnTo>
                  <a:lnTo>
                    <a:pt x="2810" y="171"/>
                  </a:lnTo>
                  <a:lnTo>
                    <a:pt x="2819" y="161"/>
                  </a:lnTo>
                  <a:lnTo>
                    <a:pt x="2819" y="157"/>
                  </a:lnTo>
                  <a:close/>
                  <a:moveTo>
                    <a:pt x="142" y="150"/>
                  </a:moveTo>
                  <a:lnTo>
                    <a:pt x="161" y="171"/>
                  </a:lnTo>
                  <a:lnTo>
                    <a:pt x="185" y="187"/>
                  </a:lnTo>
                  <a:lnTo>
                    <a:pt x="215" y="199"/>
                  </a:lnTo>
                  <a:lnTo>
                    <a:pt x="217" y="216"/>
                  </a:lnTo>
                  <a:lnTo>
                    <a:pt x="222" y="229"/>
                  </a:lnTo>
                  <a:lnTo>
                    <a:pt x="227" y="236"/>
                  </a:lnTo>
                  <a:lnTo>
                    <a:pt x="234" y="243"/>
                  </a:lnTo>
                  <a:lnTo>
                    <a:pt x="241" y="253"/>
                  </a:lnTo>
                  <a:lnTo>
                    <a:pt x="229" y="255"/>
                  </a:lnTo>
                  <a:lnTo>
                    <a:pt x="217" y="257"/>
                  </a:lnTo>
                  <a:lnTo>
                    <a:pt x="206" y="262"/>
                  </a:lnTo>
                  <a:lnTo>
                    <a:pt x="199" y="269"/>
                  </a:lnTo>
                  <a:lnTo>
                    <a:pt x="198" y="272"/>
                  </a:lnTo>
                  <a:lnTo>
                    <a:pt x="196" y="276"/>
                  </a:lnTo>
                  <a:lnTo>
                    <a:pt x="194" y="279"/>
                  </a:lnTo>
                  <a:lnTo>
                    <a:pt x="192" y="281"/>
                  </a:lnTo>
                  <a:lnTo>
                    <a:pt x="189" y="284"/>
                  </a:lnTo>
                  <a:lnTo>
                    <a:pt x="178" y="286"/>
                  </a:lnTo>
                  <a:lnTo>
                    <a:pt x="163" y="288"/>
                  </a:lnTo>
                  <a:lnTo>
                    <a:pt x="145" y="286"/>
                  </a:lnTo>
                  <a:lnTo>
                    <a:pt x="131" y="284"/>
                  </a:lnTo>
                  <a:lnTo>
                    <a:pt x="128" y="274"/>
                  </a:lnTo>
                  <a:lnTo>
                    <a:pt x="126" y="267"/>
                  </a:lnTo>
                  <a:lnTo>
                    <a:pt x="124" y="262"/>
                  </a:lnTo>
                  <a:lnTo>
                    <a:pt x="119" y="253"/>
                  </a:lnTo>
                  <a:lnTo>
                    <a:pt x="142" y="246"/>
                  </a:lnTo>
                  <a:lnTo>
                    <a:pt x="142" y="243"/>
                  </a:lnTo>
                  <a:lnTo>
                    <a:pt x="124" y="241"/>
                  </a:lnTo>
                  <a:lnTo>
                    <a:pt x="112" y="237"/>
                  </a:lnTo>
                  <a:lnTo>
                    <a:pt x="103" y="230"/>
                  </a:lnTo>
                  <a:lnTo>
                    <a:pt x="102" y="225"/>
                  </a:lnTo>
                  <a:lnTo>
                    <a:pt x="98" y="220"/>
                  </a:lnTo>
                  <a:lnTo>
                    <a:pt x="96" y="215"/>
                  </a:lnTo>
                  <a:lnTo>
                    <a:pt x="96" y="209"/>
                  </a:lnTo>
                  <a:lnTo>
                    <a:pt x="96" y="206"/>
                  </a:lnTo>
                  <a:lnTo>
                    <a:pt x="96" y="202"/>
                  </a:lnTo>
                  <a:lnTo>
                    <a:pt x="98" y="202"/>
                  </a:lnTo>
                  <a:lnTo>
                    <a:pt x="100" y="201"/>
                  </a:lnTo>
                  <a:lnTo>
                    <a:pt x="102" y="201"/>
                  </a:lnTo>
                  <a:lnTo>
                    <a:pt x="103" y="201"/>
                  </a:lnTo>
                  <a:lnTo>
                    <a:pt x="107" y="199"/>
                  </a:lnTo>
                  <a:lnTo>
                    <a:pt x="109" y="194"/>
                  </a:lnTo>
                  <a:lnTo>
                    <a:pt x="109" y="188"/>
                  </a:lnTo>
                  <a:lnTo>
                    <a:pt x="109" y="185"/>
                  </a:lnTo>
                  <a:lnTo>
                    <a:pt x="110" y="183"/>
                  </a:lnTo>
                  <a:lnTo>
                    <a:pt x="112" y="180"/>
                  </a:lnTo>
                  <a:lnTo>
                    <a:pt x="114" y="180"/>
                  </a:lnTo>
                  <a:lnTo>
                    <a:pt x="116" y="178"/>
                  </a:lnTo>
                  <a:lnTo>
                    <a:pt x="117" y="178"/>
                  </a:lnTo>
                  <a:lnTo>
                    <a:pt x="119" y="178"/>
                  </a:lnTo>
                  <a:lnTo>
                    <a:pt x="122" y="176"/>
                  </a:lnTo>
                  <a:lnTo>
                    <a:pt x="124" y="169"/>
                  </a:lnTo>
                  <a:lnTo>
                    <a:pt x="126" y="164"/>
                  </a:lnTo>
                  <a:lnTo>
                    <a:pt x="128" y="159"/>
                  </a:lnTo>
                  <a:lnTo>
                    <a:pt x="131" y="154"/>
                  </a:lnTo>
                  <a:lnTo>
                    <a:pt x="133" y="152"/>
                  </a:lnTo>
                  <a:lnTo>
                    <a:pt x="135" y="152"/>
                  </a:lnTo>
                  <a:lnTo>
                    <a:pt x="136" y="150"/>
                  </a:lnTo>
                  <a:lnTo>
                    <a:pt x="138" y="150"/>
                  </a:lnTo>
                  <a:lnTo>
                    <a:pt x="142" y="150"/>
                  </a:lnTo>
                  <a:close/>
                  <a:moveTo>
                    <a:pt x="1172" y="131"/>
                  </a:moveTo>
                  <a:lnTo>
                    <a:pt x="1177" y="133"/>
                  </a:lnTo>
                  <a:lnTo>
                    <a:pt x="1182" y="134"/>
                  </a:lnTo>
                  <a:lnTo>
                    <a:pt x="1185" y="136"/>
                  </a:lnTo>
                  <a:lnTo>
                    <a:pt x="1191" y="138"/>
                  </a:lnTo>
                  <a:lnTo>
                    <a:pt x="1191" y="143"/>
                  </a:lnTo>
                  <a:lnTo>
                    <a:pt x="1192" y="147"/>
                  </a:lnTo>
                  <a:lnTo>
                    <a:pt x="1192" y="150"/>
                  </a:lnTo>
                  <a:lnTo>
                    <a:pt x="1194" y="154"/>
                  </a:lnTo>
                  <a:lnTo>
                    <a:pt x="1182" y="154"/>
                  </a:lnTo>
                  <a:lnTo>
                    <a:pt x="1180" y="150"/>
                  </a:lnTo>
                  <a:lnTo>
                    <a:pt x="1178" y="147"/>
                  </a:lnTo>
                  <a:lnTo>
                    <a:pt x="1175" y="143"/>
                  </a:lnTo>
                  <a:lnTo>
                    <a:pt x="1173" y="141"/>
                  </a:lnTo>
                  <a:lnTo>
                    <a:pt x="1173" y="136"/>
                  </a:lnTo>
                  <a:lnTo>
                    <a:pt x="1172" y="131"/>
                  </a:lnTo>
                  <a:close/>
                  <a:moveTo>
                    <a:pt x="1658" y="108"/>
                  </a:moveTo>
                  <a:lnTo>
                    <a:pt x="1664" y="117"/>
                  </a:lnTo>
                  <a:lnTo>
                    <a:pt x="1669" y="134"/>
                  </a:lnTo>
                  <a:lnTo>
                    <a:pt x="1676" y="150"/>
                  </a:lnTo>
                  <a:lnTo>
                    <a:pt x="1685" y="166"/>
                  </a:lnTo>
                  <a:lnTo>
                    <a:pt x="1690" y="173"/>
                  </a:lnTo>
                  <a:lnTo>
                    <a:pt x="1693" y="169"/>
                  </a:lnTo>
                  <a:lnTo>
                    <a:pt x="1695" y="168"/>
                  </a:lnTo>
                  <a:lnTo>
                    <a:pt x="1699" y="168"/>
                  </a:lnTo>
                  <a:lnTo>
                    <a:pt x="1702" y="166"/>
                  </a:lnTo>
                  <a:lnTo>
                    <a:pt x="1709" y="166"/>
                  </a:lnTo>
                  <a:lnTo>
                    <a:pt x="1709" y="169"/>
                  </a:lnTo>
                  <a:lnTo>
                    <a:pt x="1713" y="169"/>
                  </a:lnTo>
                  <a:lnTo>
                    <a:pt x="1713" y="180"/>
                  </a:lnTo>
                  <a:lnTo>
                    <a:pt x="1686" y="183"/>
                  </a:lnTo>
                  <a:lnTo>
                    <a:pt x="1683" y="211"/>
                  </a:lnTo>
                  <a:lnTo>
                    <a:pt x="1674" y="234"/>
                  </a:lnTo>
                  <a:lnTo>
                    <a:pt x="1667" y="257"/>
                  </a:lnTo>
                  <a:lnTo>
                    <a:pt x="1664" y="276"/>
                  </a:lnTo>
                  <a:lnTo>
                    <a:pt x="1662" y="295"/>
                  </a:lnTo>
                  <a:lnTo>
                    <a:pt x="1662" y="311"/>
                  </a:lnTo>
                  <a:lnTo>
                    <a:pt x="1658" y="326"/>
                  </a:lnTo>
                  <a:lnTo>
                    <a:pt x="1655" y="326"/>
                  </a:lnTo>
                  <a:lnTo>
                    <a:pt x="1655" y="323"/>
                  </a:lnTo>
                  <a:lnTo>
                    <a:pt x="1650" y="316"/>
                  </a:lnTo>
                  <a:lnTo>
                    <a:pt x="1641" y="307"/>
                  </a:lnTo>
                  <a:lnTo>
                    <a:pt x="1631" y="295"/>
                  </a:lnTo>
                  <a:lnTo>
                    <a:pt x="1622" y="283"/>
                  </a:lnTo>
                  <a:lnTo>
                    <a:pt x="1615" y="271"/>
                  </a:lnTo>
                  <a:lnTo>
                    <a:pt x="1611" y="260"/>
                  </a:lnTo>
                  <a:lnTo>
                    <a:pt x="1613" y="253"/>
                  </a:lnTo>
                  <a:lnTo>
                    <a:pt x="1617" y="251"/>
                  </a:lnTo>
                  <a:lnTo>
                    <a:pt x="1620" y="251"/>
                  </a:lnTo>
                  <a:lnTo>
                    <a:pt x="1622" y="251"/>
                  </a:lnTo>
                  <a:lnTo>
                    <a:pt x="1624" y="251"/>
                  </a:lnTo>
                  <a:lnTo>
                    <a:pt x="1625" y="251"/>
                  </a:lnTo>
                  <a:lnTo>
                    <a:pt x="1627" y="251"/>
                  </a:lnTo>
                  <a:lnTo>
                    <a:pt x="1629" y="250"/>
                  </a:lnTo>
                  <a:lnTo>
                    <a:pt x="1632" y="246"/>
                  </a:lnTo>
                  <a:lnTo>
                    <a:pt x="1629" y="246"/>
                  </a:lnTo>
                  <a:lnTo>
                    <a:pt x="1629" y="243"/>
                  </a:lnTo>
                  <a:lnTo>
                    <a:pt x="1613" y="241"/>
                  </a:lnTo>
                  <a:lnTo>
                    <a:pt x="1604" y="236"/>
                  </a:lnTo>
                  <a:lnTo>
                    <a:pt x="1597" y="227"/>
                  </a:lnTo>
                  <a:lnTo>
                    <a:pt x="1604" y="225"/>
                  </a:lnTo>
                  <a:lnTo>
                    <a:pt x="1610" y="223"/>
                  </a:lnTo>
                  <a:lnTo>
                    <a:pt x="1613" y="222"/>
                  </a:lnTo>
                  <a:lnTo>
                    <a:pt x="1617" y="220"/>
                  </a:lnTo>
                  <a:lnTo>
                    <a:pt x="1620" y="218"/>
                  </a:lnTo>
                  <a:lnTo>
                    <a:pt x="1624" y="215"/>
                  </a:lnTo>
                  <a:lnTo>
                    <a:pt x="1624" y="211"/>
                  </a:lnTo>
                  <a:lnTo>
                    <a:pt x="1610" y="211"/>
                  </a:lnTo>
                  <a:lnTo>
                    <a:pt x="1606" y="213"/>
                  </a:lnTo>
                  <a:lnTo>
                    <a:pt x="1603" y="213"/>
                  </a:lnTo>
                  <a:lnTo>
                    <a:pt x="1599" y="215"/>
                  </a:lnTo>
                  <a:lnTo>
                    <a:pt x="1594" y="215"/>
                  </a:lnTo>
                  <a:lnTo>
                    <a:pt x="1585" y="199"/>
                  </a:lnTo>
                  <a:lnTo>
                    <a:pt x="1575" y="183"/>
                  </a:lnTo>
                  <a:lnTo>
                    <a:pt x="1576" y="178"/>
                  </a:lnTo>
                  <a:lnTo>
                    <a:pt x="1576" y="175"/>
                  </a:lnTo>
                  <a:lnTo>
                    <a:pt x="1578" y="173"/>
                  </a:lnTo>
                  <a:lnTo>
                    <a:pt x="1580" y="169"/>
                  </a:lnTo>
                  <a:lnTo>
                    <a:pt x="1580" y="166"/>
                  </a:lnTo>
                  <a:lnTo>
                    <a:pt x="1582" y="161"/>
                  </a:lnTo>
                  <a:lnTo>
                    <a:pt x="1578" y="161"/>
                  </a:lnTo>
                  <a:lnTo>
                    <a:pt x="1578" y="157"/>
                  </a:lnTo>
                  <a:lnTo>
                    <a:pt x="1575" y="159"/>
                  </a:lnTo>
                  <a:lnTo>
                    <a:pt x="1573" y="159"/>
                  </a:lnTo>
                  <a:lnTo>
                    <a:pt x="1571" y="159"/>
                  </a:lnTo>
                  <a:lnTo>
                    <a:pt x="1571" y="159"/>
                  </a:lnTo>
                  <a:lnTo>
                    <a:pt x="1569" y="159"/>
                  </a:lnTo>
                  <a:lnTo>
                    <a:pt x="1569" y="157"/>
                  </a:lnTo>
                  <a:lnTo>
                    <a:pt x="1566" y="154"/>
                  </a:lnTo>
                  <a:lnTo>
                    <a:pt x="1564" y="150"/>
                  </a:lnTo>
                  <a:lnTo>
                    <a:pt x="1562" y="147"/>
                  </a:lnTo>
                  <a:lnTo>
                    <a:pt x="1561" y="145"/>
                  </a:lnTo>
                  <a:lnTo>
                    <a:pt x="1561" y="140"/>
                  </a:lnTo>
                  <a:lnTo>
                    <a:pt x="1559" y="134"/>
                  </a:lnTo>
                  <a:lnTo>
                    <a:pt x="1578" y="122"/>
                  </a:lnTo>
                  <a:lnTo>
                    <a:pt x="1597" y="112"/>
                  </a:lnTo>
                  <a:lnTo>
                    <a:pt x="1599" y="117"/>
                  </a:lnTo>
                  <a:lnTo>
                    <a:pt x="1601" y="122"/>
                  </a:lnTo>
                  <a:lnTo>
                    <a:pt x="1603" y="124"/>
                  </a:lnTo>
                  <a:lnTo>
                    <a:pt x="1606" y="126"/>
                  </a:lnTo>
                  <a:lnTo>
                    <a:pt x="1608" y="126"/>
                  </a:lnTo>
                  <a:lnTo>
                    <a:pt x="1610" y="127"/>
                  </a:lnTo>
                  <a:lnTo>
                    <a:pt x="1613" y="129"/>
                  </a:lnTo>
                  <a:lnTo>
                    <a:pt x="1617" y="131"/>
                  </a:lnTo>
                  <a:lnTo>
                    <a:pt x="1620" y="141"/>
                  </a:lnTo>
                  <a:lnTo>
                    <a:pt x="1622" y="154"/>
                  </a:lnTo>
                  <a:lnTo>
                    <a:pt x="1624" y="166"/>
                  </a:lnTo>
                  <a:lnTo>
                    <a:pt x="1632" y="166"/>
                  </a:lnTo>
                  <a:lnTo>
                    <a:pt x="1632" y="157"/>
                  </a:lnTo>
                  <a:lnTo>
                    <a:pt x="1629" y="147"/>
                  </a:lnTo>
                  <a:lnTo>
                    <a:pt x="1629" y="134"/>
                  </a:lnTo>
                  <a:lnTo>
                    <a:pt x="1632" y="122"/>
                  </a:lnTo>
                  <a:lnTo>
                    <a:pt x="1636" y="112"/>
                  </a:lnTo>
                  <a:lnTo>
                    <a:pt x="1658" y="108"/>
                  </a:lnTo>
                  <a:close/>
                  <a:moveTo>
                    <a:pt x="2641" y="99"/>
                  </a:moveTo>
                  <a:lnTo>
                    <a:pt x="2646" y="103"/>
                  </a:lnTo>
                  <a:lnTo>
                    <a:pt x="2650" y="106"/>
                  </a:lnTo>
                  <a:lnTo>
                    <a:pt x="2655" y="106"/>
                  </a:lnTo>
                  <a:lnTo>
                    <a:pt x="2660" y="106"/>
                  </a:lnTo>
                  <a:lnTo>
                    <a:pt x="2669" y="108"/>
                  </a:lnTo>
                  <a:lnTo>
                    <a:pt x="2667" y="112"/>
                  </a:lnTo>
                  <a:lnTo>
                    <a:pt x="2667" y="113"/>
                  </a:lnTo>
                  <a:lnTo>
                    <a:pt x="2667" y="115"/>
                  </a:lnTo>
                  <a:lnTo>
                    <a:pt x="2666" y="117"/>
                  </a:lnTo>
                  <a:lnTo>
                    <a:pt x="2666" y="119"/>
                  </a:lnTo>
                  <a:lnTo>
                    <a:pt x="2653" y="126"/>
                  </a:lnTo>
                  <a:lnTo>
                    <a:pt x="2636" y="129"/>
                  </a:lnTo>
                  <a:lnTo>
                    <a:pt x="2618" y="131"/>
                  </a:lnTo>
                  <a:lnTo>
                    <a:pt x="2617" y="127"/>
                  </a:lnTo>
                  <a:lnTo>
                    <a:pt x="2617" y="124"/>
                  </a:lnTo>
                  <a:lnTo>
                    <a:pt x="2615" y="120"/>
                  </a:lnTo>
                  <a:lnTo>
                    <a:pt x="2615" y="115"/>
                  </a:lnTo>
                  <a:lnTo>
                    <a:pt x="2620" y="112"/>
                  </a:lnTo>
                  <a:lnTo>
                    <a:pt x="2624" y="108"/>
                  </a:lnTo>
                  <a:lnTo>
                    <a:pt x="2627" y="106"/>
                  </a:lnTo>
                  <a:lnTo>
                    <a:pt x="2631" y="103"/>
                  </a:lnTo>
                  <a:lnTo>
                    <a:pt x="2634" y="101"/>
                  </a:lnTo>
                  <a:lnTo>
                    <a:pt x="2641" y="99"/>
                  </a:lnTo>
                  <a:close/>
                  <a:moveTo>
                    <a:pt x="2104" y="99"/>
                  </a:moveTo>
                  <a:lnTo>
                    <a:pt x="2118" y="101"/>
                  </a:lnTo>
                  <a:lnTo>
                    <a:pt x="2128" y="106"/>
                  </a:lnTo>
                  <a:lnTo>
                    <a:pt x="2138" y="112"/>
                  </a:lnTo>
                  <a:lnTo>
                    <a:pt x="2135" y="115"/>
                  </a:lnTo>
                  <a:lnTo>
                    <a:pt x="2133" y="120"/>
                  </a:lnTo>
                  <a:lnTo>
                    <a:pt x="2130" y="122"/>
                  </a:lnTo>
                  <a:lnTo>
                    <a:pt x="2125" y="124"/>
                  </a:lnTo>
                  <a:lnTo>
                    <a:pt x="2119" y="126"/>
                  </a:lnTo>
                  <a:lnTo>
                    <a:pt x="2112" y="126"/>
                  </a:lnTo>
                  <a:lnTo>
                    <a:pt x="2107" y="129"/>
                  </a:lnTo>
                  <a:lnTo>
                    <a:pt x="2102" y="129"/>
                  </a:lnTo>
                  <a:lnTo>
                    <a:pt x="2097" y="131"/>
                  </a:lnTo>
                  <a:lnTo>
                    <a:pt x="2090" y="131"/>
                  </a:lnTo>
                  <a:lnTo>
                    <a:pt x="2090" y="120"/>
                  </a:lnTo>
                  <a:lnTo>
                    <a:pt x="2091" y="113"/>
                  </a:lnTo>
                  <a:lnTo>
                    <a:pt x="2098" y="108"/>
                  </a:lnTo>
                  <a:lnTo>
                    <a:pt x="2104" y="99"/>
                  </a:lnTo>
                  <a:close/>
                  <a:moveTo>
                    <a:pt x="765" y="99"/>
                  </a:moveTo>
                  <a:lnTo>
                    <a:pt x="779" y="99"/>
                  </a:lnTo>
                  <a:lnTo>
                    <a:pt x="782" y="108"/>
                  </a:lnTo>
                  <a:lnTo>
                    <a:pt x="786" y="113"/>
                  </a:lnTo>
                  <a:lnTo>
                    <a:pt x="789" y="120"/>
                  </a:lnTo>
                  <a:lnTo>
                    <a:pt x="791" y="131"/>
                  </a:lnTo>
                  <a:lnTo>
                    <a:pt x="788" y="131"/>
                  </a:lnTo>
                  <a:lnTo>
                    <a:pt x="777" y="124"/>
                  </a:lnTo>
                  <a:lnTo>
                    <a:pt x="770" y="117"/>
                  </a:lnTo>
                  <a:lnTo>
                    <a:pt x="765" y="110"/>
                  </a:lnTo>
                  <a:lnTo>
                    <a:pt x="765" y="99"/>
                  </a:lnTo>
                  <a:close/>
                  <a:moveTo>
                    <a:pt x="2734" y="77"/>
                  </a:moveTo>
                  <a:lnTo>
                    <a:pt x="2737" y="77"/>
                  </a:lnTo>
                  <a:lnTo>
                    <a:pt x="2741" y="79"/>
                  </a:lnTo>
                  <a:lnTo>
                    <a:pt x="2742" y="79"/>
                  </a:lnTo>
                  <a:lnTo>
                    <a:pt x="2744" y="79"/>
                  </a:lnTo>
                  <a:lnTo>
                    <a:pt x="2746" y="80"/>
                  </a:lnTo>
                  <a:lnTo>
                    <a:pt x="2742" y="84"/>
                  </a:lnTo>
                  <a:lnTo>
                    <a:pt x="2739" y="87"/>
                  </a:lnTo>
                  <a:lnTo>
                    <a:pt x="2737" y="92"/>
                  </a:lnTo>
                  <a:lnTo>
                    <a:pt x="2735" y="96"/>
                  </a:lnTo>
                  <a:lnTo>
                    <a:pt x="2734" y="103"/>
                  </a:lnTo>
                  <a:lnTo>
                    <a:pt x="2737" y="103"/>
                  </a:lnTo>
                  <a:lnTo>
                    <a:pt x="2741" y="98"/>
                  </a:lnTo>
                  <a:lnTo>
                    <a:pt x="2744" y="94"/>
                  </a:lnTo>
                  <a:lnTo>
                    <a:pt x="2748" y="91"/>
                  </a:lnTo>
                  <a:lnTo>
                    <a:pt x="2753" y="89"/>
                  </a:lnTo>
                  <a:lnTo>
                    <a:pt x="2763" y="99"/>
                  </a:lnTo>
                  <a:lnTo>
                    <a:pt x="2776" y="108"/>
                  </a:lnTo>
                  <a:lnTo>
                    <a:pt x="2784" y="115"/>
                  </a:lnTo>
                  <a:lnTo>
                    <a:pt x="2784" y="138"/>
                  </a:lnTo>
                  <a:lnTo>
                    <a:pt x="2790" y="143"/>
                  </a:lnTo>
                  <a:lnTo>
                    <a:pt x="2795" y="147"/>
                  </a:lnTo>
                  <a:lnTo>
                    <a:pt x="2800" y="148"/>
                  </a:lnTo>
                  <a:lnTo>
                    <a:pt x="2804" y="155"/>
                  </a:lnTo>
                  <a:lnTo>
                    <a:pt x="2807" y="169"/>
                  </a:lnTo>
                  <a:lnTo>
                    <a:pt x="2800" y="178"/>
                  </a:lnTo>
                  <a:lnTo>
                    <a:pt x="2797" y="187"/>
                  </a:lnTo>
                  <a:lnTo>
                    <a:pt x="2790" y="192"/>
                  </a:lnTo>
                  <a:lnTo>
                    <a:pt x="2781" y="194"/>
                  </a:lnTo>
                  <a:lnTo>
                    <a:pt x="2765" y="195"/>
                  </a:lnTo>
                  <a:lnTo>
                    <a:pt x="2753" y="185"/>
                  </a:lnTo>
                  <a:lnTo>
                    <a:pt x="2735" y="176"/>
                  </a:lnTo>
                  <a:lnTo>
                    <a:pt x="2716" y="171"/>
                  </a:lnTo>
                  <a:lnTo>
                    <a:pt x="2697" y="164"/>
                  </a:lnTo>
                  <a:lnTo>
                    <a:pt x="2680" y="157"/>
                  </a:lnTo>
                  <a:lnTo>
                    <a:pt x="2669" y="147"/>
                  </a:lnTo>
                  <a:lnTo>
                    <a:pt x="2676" y="143"/>
                  </a:lnTo>
                  <a:lnTo>
                    <a:pt x="2681" y="140"/>
                  </a:lnTo>
                  <a:lnTo>
                    <a:pt x="2685" y="136"/>
                  </a:lnTo>
                  <a:lnTo>
                    <a:pt x="2687" y="131"/>
                  </a:lnTo>
                  <a:lnTo>
                    <a:pt x="2688" y="122"/>
                  </a:lnTo>
                  <a:lnTo>
                    <a:pt x="2687" y="119"/>
                  </a:lnTo>
                  <a:lnTo>
                    <a:pt x="2685" y="113"/>
                  </a:lnTo>
                  <a:lnTo>
                    <a:pt x="2685" y="106"/>
                  </a:lnTo>
                  <a:lnTo>
                    <a:pt x="2685" y="99"/>
                  </a:lnTo>
                  <a:lnTo>
                    <a:pt x="2685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8" y="96"/>
                  </a:lnTo>
                  <a:lnTo>
                    <a:pt x="2704" y="92"/>
                  </a:lnTo>
                  <a:lnTo>
                    <a:pt x="2721" y="84"/>
                  </a:lnTo>
                  <a:lnTo>
                    <a:pt x="2734" y="77"/>
                  </a:lnTo>
                  <a:close/>
                  <a:moveTo>
                    <a:pt x="2512" y="73"/>
                  </a:moveTo>
                  <a:lnTo>
                    <a:pt x="2522" y="73"/>
                  </a:lnTo>
                  <a:lnTo>
                    <a:pt x="2536" y="87"/>
                  </a:lnTo>
                  <a:lnTo>
                    <a:pt x="2554" y="99"/>
                  </a:lnTo>
                  <a:lnTo>
                    <a:pt x="2554" y="103"/>
                  </a:lnTo>
                  <a:lnTo>
                    <a:pt x="2550" y="103"/>
                  </a:lnTo>
                  <a:lnTo>
                    <a:pt x="2550" y="108"/>
                  </a:lnTo>
                  <a:lnTo>
                    <a:pt x="2533" y="99"/>
                  </a:lnTo>
                  <a:lnTo>
                    <a:pt x="2521" y="87"/>
                  </a:lnTo>
                  <a:lnTo>
                    <a:pt x="2512" y="73"/>
                  </a:lnTo>
                  <a:close/>
                  <a:moveTo>
                    <a:pt x="2161" y="68"/>
                  </a:moveTo>
                  <a:lnTo>
                    <a:pt x="2175" y="72"/>
                  </a:lnTo>
                  <a:lnTo>
                    <a:pt x="2186" y="75"/>
                  </a:lnTo>
                  <a:lnTo>
                    <a:pt x="2196" y="80"/>
                  </a:lnTo>
                  <a:lnTo>
                    <a:pt x="2196" y="89"/>
                  </a:lnTo>
                  <a:lnTo>
                    <a:pt x="2187" y="91"/>
                  </a:lnTo>
                  <a:lnTo>
                    <a:pt x="2179" y="94"/>
                  </a:lnTo>
                  <a:lnTo>
                    <a:pt x="2166" y="96"/>
                  </a:lnTo>
                  <a:lnTo>
                    <a:pt x="2161" y="98"/>
                  </a:lnTo>
                  <a:lnTo>
                    <a:pt x="2158" y="99"/>
                  </a:lnTo>
                  <a:lnTo>
                    <a:pt x="2152" y="99"/>
                  </a:lnTo>
                  <a:lnTo>
                    <a:pt x="2147" y="99"/>
                  </a:lnTo>
                  <a:lnTo>
                    <a:pt x="2147" y="89"/>
                  </a:lnTo>
                  <a:lnTo>
                    <a:pt x="2151" y="84"/>
                  </a:lnTo>
                  <a:lnTo>
                    <a:pt x="2156" y="77"/>
                  </a:lnTo>
                  <a:lnTo>
                    <a:pt x="2161" y="68"/>
                  </a:lnTo>
                  <a:close/>
                  <a:moveTo>
                    <a:pt x="1735" y="58"/>
                  </a:moveTo>
                  <a:lnTo>
                    <a:pt x="1735" y="77"/>
                  </a:lnTo>
                  <a:lnTo>
                    <a:pt x="1742" y="77"/>
                  </a:lnTo>
                  <a:lnTo>
                    <a:pt x="1746" y="75"/>
                  </a:lnTo>
                  <a:lnTo>
                    <a:pt x="1749" y="75"/>
                  </a:lnTo>
                  <a:lnTo>
                    <a:pt x="1753" y="75"/>
                  </a:lnTo>
                  <a:lnTo>
                    <a:pt x="1754" y="75"/>
                  </a:lnTo>
                  <a:lnTo>
                    <a:pt x="1758" y="77"/>
                  </a:lnTo>
                  <a:lnTo>
                    <a:pt x="1763" y="80"/>
                  </a:lnTo>
                  <a:lnTo>
                    <a:pt x="1763" y="89"/>
                  </a:lnTo>
                  <a:lnTo>
                    <a:pt x="1767" y="91"/>
                  </a:lnTo>
                  <a:lnTo>
                    <a:pt x="1772" y="91"/>
                  </a:lnTo>
                  <a:lnTo>
                    <a:pt x="1775" y="89"/>
                  </a:lnTo>
                  <a:lnTo>
                    <a:pt x="1781" y="89"/>
                  </a:lnTo>
                  <a:lnTo>
                    <a:pt x="1782" y="87"/>
                  </a:lnTo>
                  <a:lnTo>
                    <a:pt x="1786" y="89"/>
                  </a:lnTo>
                  <a:lnTo>
                    <a:pt x="1789" y="92"/>
                  </a:lnTo>
                  <a:lnTo>
                    <a:pt x="1793" y="98"/>
                  </a:lnTo>
                  <a:lnTo>
                    <a:pt x="1796" y="103"/>
                  </a:lnTo>
                  <a:lnTo>
                    <a:pt x="1791" y="115"/>
                  </a:lnTo>
                  <a:lnTo>
                    <a:pt x="1786" y="127"/>
                  </a:lnTo>
                  <a:lnTo>
                    <a:pt x="1782" y="141"/>
                  </a:lnTo>
                  <a:lnTo>
                    <a:pt x="1770" y="141"/>
                  </a:lnTo>
                  <a:lnTo>
                    <a:pt x="1761" y="145"/>
                  </a:lnTo>
                  <a:lnTo>
                    <a:pt x="1753" y="150"/>
                  </a:lnTo>
                  <a:lnTo>
                    <a:pt x="1739" y="154"/>
                  </a:lnTo>
                  <a:lnTo>
                    <a:pt x="1730" y="147"/>
                  </a:lnTo>
                  <a:lnTo>
                    <a:pt x="1718" y="143"/>
                  </a:lnTo>
                  <a:lnTo>
                    <a:pt x="1706" y="138"/>
                  </a:lnTo>
                  <a:lnTo>
                    <a:pt x="1704" y="134"/>
                  </a:lnTo>
                  <a:lnTo>
                    <a:pt x="1704" y="131"/>
                  </a:lnTo>
                  <a:lnTo>
                    <a:pt x="1702" y="127"/>
                  </a:lnTo>
                  <a:lnTo>
                    <a:pt x="1700" y="122"/>
                  </a:lnTo>
                  <a:lnTo>
                    <a:pt x="1695" y="117"/>
                  </a:lnTo>
                  <a:lnTo>
                    <a:pt x="1690" y="112"/>
                  </a:lnTo>
                  <a:lnTo>
                    <a:pt x="1686" y="108"/>
                  </a:lnTo>
                  <a:lnTo>
                    <a:pt x="1683" y="101"/>
                  </a:lnTo>
                  <a:lnTo>
                    <a:pt x="1681" y="89"/>
                  </a:lnTo>
                  <a:lnTo>
                    <a:pt x="1688" y="80"/>
                  </a:lnTo>
                  <a:lnTo>
                    <a:pt x="1693" y="73"/>
                  </a:lnTo>
                  <a:lnTo>
                    <a:pt x="1700" y="73"/>
                  </a:lnTo>
                  <a:lnTo>
                    <a:pt x="1706" y="75"/>
                  </a:lnTo>
                  <a:lnTo>
                    <a:pt x="1713" y="77"/>
                  </a:lnTo>
                  <a:lnTo>
                    <a:pt x="1720" y="77"/>
                  </a:lnTo>
                  <a:lnTo>
                    <a:pt x="1720" y="65"/>
                  </a:lnTo>
                  <a:lnTo>
                    <a:pt x="1723" y="63"/>
                  </a:lnTo>
                  <a:lnTo>
                    <a:pt x="1727" y="61"/>
                  </a:lnTo>
                  <a:lnTo>
                    <a:pt x="1728" y="61"/>
                  </a:lnTo>
                  <a:lnTo>
                    <a:pt x="1732" y="59"/>
                  </a:lnTo>
                  <a:lnTo>
                    <a:pt x="1735" y="58"/>
                  </a:lnTo>
                  <a:close/>
                  <a:moveTo>
                    <a:pt x="2186" y="45"/>
                  </a:moveTo>
                  <a:lnTo>
                    <a:pt x="2200" y="45"/>
                  </a:lnTo>
                  <a:lnTo>
                    <a:pt x="2208" y="54"/>
                  </a:lnTo>
                  <a:lnTo>
                    <a:pt x="2217" y="59"/>
                  </a:lnTo>
                  <a:lnTo>
                    <a:pt x="2224" y="66"/>
                  </a:lnTo>
                  <a:lnTo>
                    <a:pt x="2231" y="77"/>
                  </a:lnTo>
                  <a:lnTo>
                    <a:pt x="2215" y="77"/>
                  </a:lnTo>
                  <a:lnTo>
                    <a:pt x="2205" y="66"/>
                  </a:lnTo>
                  <a:lnTo>
                    <a:pt x="2194" y="58"/>
                  </a:lnTo>
                  <a:lnTo>
                    <a:pt x="2186" y="45"/>
                  </a:lnTo>
                  <a:close/>
                  <a:moveTo>
                    <a:pt x="421" y="45"/>
                  </a:moveTo>
                  <a:lnTo>
                    <a:pt x="433" y="45"/>
                  </a:lnTo>
                  <a:lnTo>
                    <a:pt x="438" y="49"/>
                  </a:lnTo>
                  <a:lnTo>
                    <a:pt x="442" y="52"/>
                  </a:lnTo>
                  <a:lnTo>
                    <a:pt x="444" y="56"/>
                  </a:lnTo>
                  <a:lnTo>
                    <a:pt x="447" y="61"/>
                  </a:lnTo>
                  <a:lnTo>
                    <a:pt x="449" y="65"/>
                  </a:lnTo>
                  <a:lnTo>
                    <a:pt x="458" y="56"/>
                  </a:lnTo>
                  <a:lnTo>
                    <a:pt x="468" y="52"/>
                  </a:lnTo>
                  <a:lnTo>
                    <a:pt x="484" y="54"/>
                  </a:lnTo>
                  <a:lnTo>
                    <a:pt x="484" y="68"/>
                  </a:lnTo>
                  <a:lnTo>
                    <a:pt x="506" y="70"/>
                  </a:lnTo>
                  <a:lnTo>
                    <a:pt x="526" y="73"/>
                  </a:lnTo>
                  <a:lnTo>
                    <a:pt x="543" y="77"/>
                  </a:lnTo>
                  <a:lnTo>
                    <a:pt x="562" y="79"/>
                  </a:lnTo>
                  <a:lnTo>
                    <a:pt x="583" y="77"/>
                  </a:lnTo>
                  <a:lnTo>
                    <a:pt x="583" y="89"/>
                  </a:lnTo>
                  <a:lnTo>
                    <a:pt x="587" y="89"/>
                  </a:lnTo>
                  <a:lnTo>
                    <a:pt x="590" y="89"/>
                  </a:lnTo>
                  <a:lnTo>
                    <a:pt x="592" y="89"/>
                  </a:lnTo>
                  <a:lnTo>
                    <a:pt x="594" y="91"/>
                  </a:lnTo>
                  <a:lnTo>
                    <a:pt x="596" y="92"/>
                  </a:lnTo>
                  <a:lnTo>
                    <a:pt x="592" y="92"/>
                  </a:lnTo>
                  <a:lnTo>
                    <a:pt x="576" y="103"/>
                  </a:lnTo>
                  <a:lnTo>
                    <a:pt x="557" y="115"/>
                  </a:lnTo>
                  <a:lnTo>
                    <a:pt x="534" y="126"/>
                  </a:lnTo>
                  <a:lnTo>
                    <a:pt x="513" y="138"/>
                  </a:lnTo>
                  <a:lnTo>
                    <a:pt x="498" y="148"/>
                  </a:lnTo>
                  <a:lnTo>
                    <a:pt x="487" y="157"/>
                  </a:lnTo>
                  <a:lnTo>
                    <a:pt x="503" y="157"/>
                  </a:lnTo>
                  <a:lnTo>
                    <a:pt x="508" y="154"/>
                  </a:lnTo>
                  <a:lnTo>
                    <a:pt x="513" y="152"/>
                  </a:lnTo>
                  <a:lnTo>
                    <a:pt x="519" y="150"/>
                  </a:lnTo>
                  <a:lnTo>
                    <a:pt x="526" y="150"/>
                  </a:lnTo>
                  <a:lnTo>
                    <a:pt x="526" y="154"/>
                  </a:lnTo>
                  <a:lnTo>
                    <a:pt x="505" y="169"/>
                  </a:lnTo>
                  <a:lnTo>
                    <a:pt x="487" y="185"/>
                  </a:lnTo>
                  <a:lnTo>
                    <a:pt x="472" y="201"/>
                  </a:lnTo>
                  <a:lnTo>
                    <a:pt x="454" y="215"/>
                  </a:lnTo>
                  <a:lnTo>
                    <a:pt x="435" y="227"/>
                  </a:lnTo>
                  <a:lnTo>
                    <a:pt x="410" y="234"/>
                  </a:lnTo>
                  <a:lnTo>
                    <a:pt x="410" y="246"/>
                  </a:lnTo>
                  <a:lnTo>
                    <a:pt x="398" y="248"/>
                  </a:lnTo>
                  <a:lnTo>
                    <a:pt x="384" y="253"/>
                  </a:lnTo>
                  <a:lnTo>
                    <a:pt x="376" y="260"/>
                  </a:lnTo>
                  <a:lnTo>
                    <a:pt x="381" y="264"/>
                  </a:lnTo>
                  <a:lnTo>
                    <a:pt x="384" y="267"/>
                  </a:lnTo>
                  <a:lnTo>
                    <a:pt x="386" y="269"/>
                  </a:lnTo>
                  <a:lnTo>
                    <a:pt x="386" y="272"/>
                  </a:lnTo>
                  <a:lnTo>
                    <a:pt x="386" y="276"/>
                  </a:lnTo>
                  <a:lnTo>
                    <a:pt x="384" y="281"/>
                  </a:lnTo>
                  <a:lnTo>
                    <a:pt x="384" y="288"/>
                  </a:lnTo>
                  <a:lnTo>
                    <a:pt x="346" y="291"/>
                  </a:lnTo>
                  <a:lnTo>
                    <a:pt x="346" y="295"/>
                  </a:lnTo>
                  <a:lnTo>
                    <a:pt x="351" y="297"/>
                  </a:lnTo>
                  <a:lnTo>
                    <a:pt x="353" y="297"/>
                  </a:lnTo>
                  <a:lnTo>
                    <a:pt x="356" y="297"/>
                  </a:lnTo>
                  <a:lnTo>
                    <a:pt x="356" y="297"/>
                  </a:lnTo>
                  <a:lnTo>
                    <a:pt x="358" y="298"/>
                  </a:lnTo>
                  <a:lnTo>
                    <a:pt x="358" y="300"/>
                  </a:lnTo>
                  <a:lnTo>
                    <a:pt x="362" y="304"/>
                  </a:lnTo>
                  <a:lnTo>
                    <a:pt x="356" y="304"/>
                  </a:lnTo>
                  <a:lnTo>
                    <a:pt x="348" y="307"/>
                  </a:lnTo>
                  <a:lnTo>
                    <a:pt x="337" y="311"/>
                  </a:lnTo>
                  <a:lnTo>
                    <a:pt x="327" y="314"/>
                  </a:lnTo>
                  <a:lnTo>
                    <a:pt x="330" y="316"/>
                  </a:lnTo>
                  <a:lnTo>
                    <a:pt x="332" y="316"/>
                  </a:lnTo>
                  <a:lnTo>
                    <a:pt x="334" y="316"/>
                  </a:lnTo>
                  <a:lnTo>
                    <a:pt x="335" y="318"/>
                  </a:lnTo>
                  <a:lnTo>
                    <a:pt x="337" y="318"/>
                  </a:lnTo>
                  <a:lnTo>
                    <a:pt x="335" y="321"/>
                  </a:lnTo>
                  <a:lnTo>
                    <a:pt x="334" y="325"/>
                  </a:lnTo>
                  <a:lnTo>
                    <a:pt x="332" y="326"/>
                  </a:lnTo>
                  <a:lnTo>
                    <a:pt x="334" y="328"/>
                  </a:lnTo>
                  <a:lnTo>
                    <a:pt x="334" y="330"/>
                  </a:lnTo>
                  <a:lnTo>
                    <a:pt x="335" y="333"/>
                  </a:lnTo>
                  <a:lnTo>
                    <a:pt x="337" y="337"/>
                  </a:lnTo>
                  <a:lnTo>
                    <a:pt x="330" y="339"/>
                  </a:lnTo>
                  <a:lnTo>
                    <a:pt x="325" y="339"/>
                  </a:lnTo>
                  <a:lnTo>
                    <a:pt x="320" y="339"/>
                  </a:lnTo>
                  <a:lnTo>
                    <a:pt x="314" y="342"/>
                  </a:lnTo>
                  <a:lnTo>
                    <a:pt x="332" y="342"/>
                  </a:lnTo>
                  <a:lnTo>
                    <a:pt x="346" y="346"/>
                  </a:lnTo>
                  <a:lnTo>
                    <a:pt x="346" y="353"/>
                  </a:lnTo>
                  <a:lnTo>
                    <a:pt x="323" y="353"/>
                  </a:lnTo>
                  <a:lnTo>
                    <a:pt x="321" y="358"/>
                  </a:lnTo>
                  <a:lnTo>
                    <a:pt x="321" y="360"/>
                  </a:lnTo>
                  <a:lnTo>
                    <a:pt x="321" y="361"/>
                  </a:lnTo>
                  <a:lnTo>
                    <a:pt x="320" y="363"/>
                  </a:lnTo>
                  <a:lnTo>
                    <a:pt x="318" y="365"/>
                  </a:lnTo>
                  <a:lnTo>
                    <a:pt x="309" y="368"/>
                  </a:lnTo>
                  <a:lnTo>
                    <a:pt x="297" y="368"/>
                  </a:lnTo>
                  <a:lnTo>
                    <a:pt x="285" y="368"/>
                  </a:lnTo>
                  <a:lnTo>
                    <a:pt x="273" y="361"/>
                  </a:lnTo>
                  <a:lnTo>
                    <a:pt x="257" y="361"/>
                  </a:lnTo>
                  <a:lnTo>
                    <a:pt x="241" y="363"/>
                  </a:lnTo>
                  <a:lnTo>
                    <a:pt x="224" y="365"/>
                  </a:lnTo>
                  <a:lnTo>
                    <a:pt x="208" y="363"/>
                  </a:lnTo>
                  <a:lnTo>
                    <a:pt x="192" y="358"/>
                  </a:lnTo>
                  <a:lnTo>
                    <a:pt x="191" y="356"/>
                  </a:lnTo>
                  <a:lnTo>
                    <a:pt x="191" y="354"/>
                  </a:lnTo>
                  <a:lnTo>
                    <a:pt x="189" y="354"/>
                  </a:lnTo>
                  <a:lnTo>
                    <a:pt x="189" y="353"/>
                  </a:lnTo>
                  <a:lnTo>
                    <a:pt x="189" y="349"/>
                  </a:lnTo>
                  <a:lnTo>
                    <a:pt x="192" y="349"/>
                  </a:lnTo>
                  <a:lnTo>
                    <a:pt x="194" y="346"/>
                  </a:lnTo>
                  <a:lnTo>
                    <a:pt x="198" y="342"/>
                  </a:lnTo>
                  <a:lnTo>
                    <a:pt x="199" y="340"/>
                  </a:lnTo>
                  <a:lnTo>
                    <a:pt x="203" y="339"/>
                  </a:lnTo>
                  <a:lnTo>
                    <a:pt x="205" y="335"/>
                  </a:lnTo>
                  <a:lnTo>
                    <a:pt x="208" y="330"/>
                  </a:lnTo>
                  <a:lnTo>
                    <a:pt x="201" y="328"/>
                  </a:lnTo>
                  <a:lnTo>
                    <a:pt x="196" y="325"/>
                  </a:lnTo>
                  <a:lnTo>
                    <a:pt x="192" y="319"/>
                  </a:lnTo>
                  <a:lnTo>
                    <a:pt x="191" y="314"/>
                  </a:lnTo>
                  <a:lnTo>
                    <a:pt x="189" y="307"/>
                  </a:lnTo>
                  <a:lnTo>
                    <a:pt x="196" y="307"/>
                  </a:lnTo>
                  <a:lnTo>
                    <a:pt x="208" y="304"/>
                  </a:lnTo>
                  <a:lnTo>
                    <a:pt x="222" y="307"/>
                  </a:lnTo>
                  <a:lnTo>
                    <a:pt x="234" y="312"/>
                  </a:lnTo>
                  <a:lnTo>
                    <a:pt x="246" y="318"/>
                  </a:lnTo>
                  <a:lnTo>
                    <a:pt x="246" y="311"/>
                  </a:lnTo>
                  <a:lnTo>
                    <a:pt x="234" y="305"/>
                  </a:lnTo>
                  <a:lnTo>
                    <a:pt x="224" y="300"/>
                  </a:lnTo>
                  <a:lnTo>
                    <a:pt x="215" y="291"/>
                  </a:lnTo>
                  <a:lnTo>
                    <a:pt x="218" y="291"/>
                  </a:lnTo>
                  <a:lnTo>
                    <a:pt x="227" y="278"/>
                  </a:lnTo>
                  <a:lnTo>
                    <a:pt x="238" y="269"/>
                  </a:lnTo>
                  <a:lnTo>
                    <a:pt x="252" y="262"/>
                  </a:lnTo>
                  <a:lnTo>
                    <a:pt x="269" y="257"/>
                  </a:lnTo>
                  <a:lnTo>
                    <a:pt x="269" y="253"/>
                  </a:lnTo>
                  <a:lnTo>
                    <a:pt x="253" y="248"/>
                  </a:lnTo>
                  <a:lnTo>
                    <a:pt x="241" y="239"/>
                  </a:lnTo>
                  <a:lnTo>
                    <a:pt x="231" y="227"/>
                  </a:lnTo>
                  <a:lnTo>
                    <a:pt x="222" y="215"/>
                  </a:lnTo>
                  <a:lnTo>
                    <a:pt x="227" y="213"/>
                  </a:lnTo>
                  <a:lnTo>
                    <a:pt x="231" y="213"/>
                  </a:lnTo>
                  <a:lnTo>
                    <a:pt x="236" y="211"/>
                  </a:lnTo>
                  <a:lnTo>
                    <a:pt x="241" y="211"/>
                  </a:lnTo>
                  <a:lnTo>
                    <a:pt x="248" y="216"/>
                  </a:lnTo>
                  <a:lnTo>
                    <a:pt x="253" y="222"/>
                  </a:lnTo>
                  <a:lnTo>
                    <a:pt x="260" y="227"/>
                  </a:lnTo>
                  <a:lnTo>
                    <a:pt x="260" y="223"/>
                  </a:lnTo>
                  <a:lnTo>
                    <a:pt x="259" y="220"/>
                  </a:lnTo>
                  <a:lnTo>
                    <a:pt x="257" y="220"/>
                  </a:lnTo>
                  <a:lnTo>
                    <a:pt x="257" y="218"/>
                  </a:lnTo>
                  <a:lnTo>
                    <a:pt x="255" y="216"/>
                  </a:lnTo>
                  <a:lnTo>
                    <a:pt x="255" y="215"/>
                  </a:lnTo>
                  <a:lnTo>
                    <a:pt x="253" y="211"/>
                  </a:lnTo>
                  <a:lnTo>
                    <a:pt x="257" y="211"/>
                  </a:lnTo>
                  <a:lnTo>
                    <a:pt x="257" y="208"/>
                  </a:lnTo>
                  <a:lnTo>
                    <a:pt x="273" y="202"/>
                  </a:lnTo>
                  <a:lnTo>
                    <a:pt x="288" y="199"/>
                  </a:lnTo>
                  <a:lnTo>
                    <a:pt x="304" y="197"/>
                  </a:lnTo>
                  <a:lnTo>
                    <a:pt x="323" y="199"/>
                  </a:lnTo>
                  <a:lnTo>
                    <a:pt x="314" y="188"/>
                  </a:lnTo>
                  <a:lnTo>
                    <a:pt x="325" y="185"/>
                  </a:lnTo>
                  <a:lnTo>
                    <a:pt x="337" y="180"/>
                  </a:lnTo>
                  <a:lnTo>
                    <a:pt x="349" y="175"/>
                  </a:lnTo>
                  <a:lnTo>
                    <a:pt x="356" y="169"/>
                  </a:lnTo>
                  <a:lnTo>
                    <a:pt x="362" y="169"/>
                  </a:lnTo>
                  <a:lnTo>
                    <a:pt x="362" y="166"/>
                  </a:lnTo>
                  <a:lnTo>
                    <a:pt x="353" y="166"/>
                  </a:lnTo>
                  <a:lnTo>
                    <a:pt x="349" y="168"/>
                  </a:lnTo>
                  <a:lnTo>
                    <a:pt x="346" y="169"/>
                  </a:lnTo>
                  <a:lnTo>
                    <a:pt x="344" y="169"/>
                  </a:lnTo>
                  <a:lnTo>
                    <a:pt x="342" y="169"/>
                  </a:lnTo>
                  <a:lnTo>
                    <a:pt x="341" y="169"/>
                  </a:lnTo>
                  <a:lnTo>
                    <a:pt x="339" y="168"/>
                  </a:lnTo>
                  <a:lnTo>
                    <a:pt x="337" y="166"/>
                  </a:lnTo>
                  <a:lnTo>
                    <a:pt x="334" y="166"/>
                  </a:lnTo>
                  <a:lnTo>
                    <a:pt x="330" y="169"/>
                  </a:lnTo>
                  <a:lnTo>
                    <a:pt x="325" y="175"/>
                  </a:lnTo>
                  <a:lnTo>
                    <a:pt x="320" y="180"/>
                  </a:lnTo>
                  <a:lnTo>
                    <a:pt x="316" y="185"/>
                  </a:lnTo>
                  <a:lnTo>
                    <a:pt x="311" y="188"/>
                  </a:lnTo>
                  <a:lnTo>
                    <a:pt x="292" y="194"/>
                  </a:lnTo>
                  <a:lnTo>
                    <a:pt x="274" y="194"/>
                  </a:lnTo>
                  <a:lnTo>
                    <a:pt x="257" y="190"/>
                  </a:lnTo>
                  <a:lnTo>
                    <a:pt x="241" y="183"/>
                  </a:lnTo>
                  <a:lnTo>
                    <a:pt x="239" y="183"/>
                  </a:lnTo>
                  <a:lnTo>
                    <a:pt x="236" y="185"/>
                  </a:lnTo>
                  <a:lnTo>
                    <a:pt x="231" y="187"/>
                  </a:lnTo>
                  <a:lnTo>
                    <a:pt x="227" y="188"/>
                  </a:lnTo>
                  <a:lnTo>
                    <a:pt x="224" y="190"/>
                  </a:lnTo>
                  <a:lnTo>
                    <a:pt x="218" y="192"/>
                  </a:lnTo>
                  <a:lnTo>
                    <a:pt x="215" y="183"/>
                  </a:lnTo>
                  <a:lnTo>
                    <a:pt x="218" y="182"/>
                  </a:lnTo>
                  <a:lnTo>
                    <a:pt x="218" y="182"/>
                  </a:lnTo>
                  <a:lnTo>
                    <a:pt x="220" y="180"/>
                  </a:lnTo>
                  <a:lnTo>
                    <a:pt x="222" y="176"/>
                  </a:lnTo>
                  <a:lnTo>
                    <a:pt x="212" y="176"/>
                  </a:lnTo>
                  <a:lnTo>
                    <a:pt x="208" y="178"/>
                  </a:lnTo>
                  <a:lnTo>
                    <a:pt x="203" y="180"/>
                  </a:lnTo>
                  <a:lnTo>
                    <a:pt x="198" y="180"/>
                  </a:lnTo>
                  <a:lnTo>
                    <a:pt x="192" y="180"/>
                  </a:lnTo>
                  <a:lnTo>
                    <a:pt x="189" y="169"/>
                  </a:lnTo>
                  <a:lnTo>
                    <a:pt x="192" y="168"/>
                  </a:lnTo>
                  <a:lnTo>
                    <a:pt x="194" y="168"/>
                  </a:lnTo>
                  <a:lnTo>
                    <a:pt x="196" y="168"/>
                  </a:lnTo>
                  <a:lnTo>
                    <a:pt x="198" y="166"/>
                  </a:lnTo>
                  <a:lnTo>
                    <a:pt x="199" y="166"/>
                  </a:lnTo>
                  <a:lnTo>
                    <a:pt x="177" y="169"/>
                  </a:lnTo>
                  <a:lnTo>
                    <a:pt x="175" y="164"/>
                  </a:lnTo>
                  <a:lnTo>
                    <a:pt x="171" y="161"/>
                  </a:lnTo>
                  <a:lnTo>
                    <a:pt x="170" y="159"/>
                  </a:lnTo>
                  <a:lnTo>
                    <a:pt x="168" y="155"/>
                  </a:lnTo>
                  <a:lnTo>
                    <a:pt x="164" y="150"/>
                  </a:lnTo>
                  <a:lnTo>
                    <a:pt x="170" y="148"/>
                  </a:lnTo>
                  <a:lnTo>
                    <a:pt x="173" y="148"/>
                  </a:lnTo>
                  <a:lnTo>
                    <a:pt x="175" y="148"/>
                  </a:lnTo>
                  <a:lnTo>
                    <a:pt x="177" y="148"/>
                  </a:lnTo>
                  <a:lnTo>
                    <a:pt x="177" y="147"/>
                  </a:lnTo>
                  <a:lnTo>
                    <a:pt x="178" y="145"/>
                  </a:lnTo>
                  <a:lnTo>
                    <a:pt x="180" y="141"/>
                  </a:lnTo>
                  <a:lnTo>
                    <a:pt x="173" y="140"/>
                  </a:lnTo>
                  <a:lnTo>
                    <a:pt x="166" y="138"/>
                  </a:lnTo>
                  <a:lnTo>
                    <a:pt x="163" y="134"/>
                  </a:lnTo>
                  <a:lnTo>
                    <a:pt x="157" y="131"/>
                  </a:lnTo>
                  <a:lnTo>
                    <a:pt x="161" y="131"/>
                  </a:lnTo>
                  <a:lnTo>
                    <a:pt x="161" y="126"/>
                  </a:lnTo>
                  <a:lnTo>
                    <a:pt x="178" y="129"/>
                  </a:lnTo>
                  <a:lnTo>
                    <a:pt x="187" y="127"/>
                  </a:lnTo>
                  <a:lnTo>
                    <a:pt x="194" y="124"/>
                  </a:lnTo>
                  <a:lnTo>
                    <a:pt x="198" y="119"/>
                  </a:lnTo>
                  <a:lnTo>
                    <a:pt x="203" y="112"/>
                  </a:lnTo>
                  <a:lnTo>
                    <a:pt x="212" y="108"/>
                  </a:lnTo>
                  <a:lnTo>
                    <a:pt x="222" y="105"/>
                  </a:lnTo>
                  <a:lnTo>
                    <a:pt x="229" y="108"/>
                  </a:lnTo>
                  <a:lnTo>
                    <a:pt x="238" y="112"/>
                  </a:lnTo>
                  <a:lnTo>
                    <a:pt x="245" y="113"/>
                  </a:lnTo>
                  <a:lnTo>
                    <a:pt x="253" y="112"/>
                  </a:lnTo>
                  <a:lnTo>
                    <a:pt x="250" y="110"/>
                  </a:lnTo>
                  <a:lnTo>
                    <a:pt x="246" y="108"/>
                  </a:lnTo>
                  <a:lnTo>
                    <a:pt x="245" y="108"/>
                  </a:lnTo>
                  <a:lnTo>
                    <a:pt x="245" y="106"/>
                  </a:lnTo>
                  <a:lnTo>
                    <a:pt x="243" y="105"/>
                  </a:lnTo>
                  <a:lnTo>
                    <a:pt x="243" y="101"/>
                  </a:lnTo>
                  <a:lnTo>
                    <a:pt x="241" y="96"/>
                  </a:lnTo>
                  <a:lnTo>
                    <a:pt x="246" y="94"/>
                  </a:lnTo>
                  <a:lnTo>
                    <a:pt x="250" y="92"/>
                  </a:lnTo>
                  <a:lnTo>
                    <a:pt x="253" y="92"/>
                  </a:lnTo>
                  <a:lnTo>
                    <a:pt x="255" y="91"/>
                  </a:lnTo>
                  <a:lnTo>
                    <a:pt x="259" y="89"/>
                  </a:lnTo>
                  <a:lnTo>
                    <a:pt x="266" y="89"/>
                  </a:lnTo>
                  <a:lnTo>
                    <a:pt x="269" y="91"/>
                  </a:lnTo>
                  <a:lnTo>
                    <a:pt x="273" y="94"/>
                  </a:lnTo>
                  <a:lnTo>
                    <a:pt x="276" y="96"/>
                  </a:lnTo>
                  <a:lnTo>
                    <a:pt x="276" y="92"/>
                  </a:lnTo>
                  <a:lnTo>
                    <a:pt x="274" y="91"/>
                  </a:lnTo>
                  <a:lnTo>
                    <a:pt x="274" y="89"/>
                  </a:lnTo>
                  <a:lnTo>
                    <a:pt x="274" y="89"/>
                  </a:lnTo>
                  <a:lnTo>
                    <a:pt x="274" y="87"/>
                  </a:lnTo>
                  <a:lnTo>
                    <a:pt x="273" y="84"/>
                  </a:lnTo>
                  <a:lnTo>
                    <a:pt x="278" y="82"/>
                  </a:lnTo>
                  <a:lnTo>
                    <a:pt x="281" y="80"/>
                  </a:lnTo>
                  <a:lnTo>
                    <a:pt x="287" y="77"/>
                  </a:lnTo>
                  <a:lnTo>
                    <a:pt x="290" y="73"/>
                  </a:lnTo>
                  <a:lnTo>
                    <a:pt x="292" y="73"/>
                  </a:lnTo>
                  <a:lnTo>
                    <a:pt x="299" y="73"/>
                  </a:lnTo>
                  <a:lnTo>
                    <a:pt x="304" y="75"/>
                  </a:lnTo>
                  <a:lnTo>
                    <a:pt x="308" y="79"/>
                  </a:lnTo>
                  <a:lnTo>
                    <a:pt x="314" y="79"/>
                  </a:lnTo>
                  <a:lnTo>
                    <a:pt x="323" y="77"/>
                  </a:lnTo>
                  <a:lnTo>
                    <a:pt x="327" y="65"/>
                  </a:lnTo>
                  <a:lnTo>
                    <a:pt x="332" y="63"/>
                  </a:lnTo>
                  <a:lnTo>
                    <a:pt x="337" y="63"/>
                  </a:lnTo>
                  <a:lnTo>
                    <a:pt x="342" y="63"/>
                  </a:lnTo>
                  <a:lnTo>
                    <a:pt x="346" y="65"/>
                  </a:lnTo>
                  <a:lnTo>
                    <a:pt x="349" y="65"/>
                  </a:lnTo>
                  <a:lnTo>
                    <a:pt x="356" y="54"/>
                  </a:lnTo>
                  <a:lnTo>
                    <a:pt x="367" y="52"/>
                  </a:lnTo>
                  <a:lnTo>
                    <a:pt x="374" y="56"/>
                  </a:lnTo>
                  <a:lnTo>
                    <a:pt x="381" y="59"/>
                  </a:lnTo>
                  <a:lnTo>
                    <a:pt x="388" y="61"/>
                  </a:lnTo>
                  <a:lnTo>
                    <a:pt x="397" y="58"/>
                  </a:lnTo>
                  <a:lnTo>
                    <a:pt x="409" y="51"/>
                  </a:lnTo>
                  <a:lnTo>
                    <a:pt x="421" y="45"/>
                  </a:lnTo>
                  <a:close/>
                  <a:moveTo>
                    <a:pt x="2104" y="42"/>
                  </a:moveTo>
                  <a:lnTo>
                    <a:pt x="2111" y="44"/>
                  </a:lnTo>
                  <a:lnTo>
                    <a:pt x="2118" y="47"/>
                  </a:lnTo>
                  <a:lnTo>
                    <a:pt x="2121" y="51"/>
                  </a:lnTo>
                  <a:lnTo>
                    <a:pt x="2126" y="54"/>
                  </a:lnTo>
                  <a:lnTo>
                    <a:pt x="2132" y="58"/>
                  </a:lnTo>
                  <a:lnTo>
                    <a:pt x="2128" y="68"/>
                  </a:lnTo>
                  <a:lnTo>
                    <a:pt x="2107" y="80"/>
                  </a:lnTo>
                  <a:lnTo>
                    <a:pt x="2091" y="94"/>
                  </a:lnTo>
                  <a:lnTo>
                    <a:pt x="2077" y="112"/>
                  </a:lnTo>
                  <a:lnTo>
                    <a:pt x="2074" y="112"/>
                  </a:lnTo>
                  <a:lnTo>
                    <a:pt x="2074" y="108"/>
                  </a:lnTo>
                  <a:lnTo>
                    <a:pt x="2069" y="105"/>
                  </a:lnTo>
                  <a:lnTo>
                    <a:pt x="2065" y="101"/>
                  </a:lnTo>
                  <a:lnTo>
                    <a:pt x="2063" y="98"/>
                  </a:lnTo>
                  <a:lnTo>
                    <a:pt x="2060" y="94"/>
                  </a:lnTo>
                  <a:lnTo>
                    <a:pt x="2058" y="89"/>
                  </a:lnTo>
                  <a:lnTo>
                    <a:pt x="2062" y="82"/>
                  </a:lnTo>
                  <a:lnTo>
                    <a:pt x="2063" y="77"/>
                  </a:lnTo>
                  <a:lnTo>
                    <a:pt x="2065" y="68"/>
                  </a:lnTo>
                  <a:lnTo>
                    <a:pt x="2039" y="68"/>
                  </a:lnTo>
                  <a:lnTo>
                    <a:pt x="2039" y="61"/>
                  </a:lnTo>
                  <a:lnTo>
                    <a:pt x="2053" y="56"/>
                  </a:lnTo>
                  <a:lnTo>
                    <a:pt x="2067" y="52"/>
                  </a:lnTo>
                  <a:lnTo>
                    <a:pt x="2084" y="49"/>
                  </a:lnTo>
                  <a:lnTo>
                    <a:pt x="2086" y="54"/>
                  </a:lnTo>
                  <a:lnTo>
                    <a:pt x="2088" y="56"/>
                  </a:lnTo>
                  <a:lnTo>
                    <a:pt x="2088" y="58"/>
                  </a:lnTo>
                  <a:lnTo>
                    <a:pt x="2090" y="58"/>
                  </a:lnTo>
                  <a:lnTo>
                    <a:pt x="2090" y="59"/>
                  </a:lnTo>
                  <a:lnTo>
                    <a:pt x="2093" y="61"/>
                  </a:lnTo>
                  <a:lnTo>
                    <a:pt x="2095" y="56"/>
                  </a:lnTo>
                  <a:lnTo>
                    <a:pt x="2097" y="52"/>
                  </a:lnTo>
                  <a:lnTo>
                    <a:pt x="2098" y="49"/>
                  </a:lnTo>
                  <a:lnTo>
                    <a:pt x="2102" y="45"/>
                  </a:lnTo>
                  <a:lnTo>
                    <a:pt x="2104" y="42"/>
                  </a:lnTo>
                  <a:close/>
                  <a:moveTo>
                    <a:pt x="2147" y="23"/>
                  </a:moveTo>
                  <a:lnTo>
                    <a:pt x="2151" y="24"/>
                  </a:lnTo>
                  <a:lnTo>
                    <a:pt x="2152" y="24"/>
                  </a:lnTo>
                  <a:lnTo>
                    <a:pt x="2154" y="26"/>
                  </a:lnTo>
                  <a:lnTo>
                    <a:pt x="2154" y="26"/>
                  </a:lnTo>
                  <a:lnTo>
                    <a:pt x="2156" y="28"/>
                  </a:lnTo>
                  <a:lnTo>
                    <a:pt x="2158" y="31"/>
                  </a:lnTo>
                  <a:lnTo>
                    <a:pt x="2161" y="37"/>
                  </a:lnTo>
                  <a:lnTo>
                    <a:pt x="2165" y="42"/>
                  </a:lnTo>
                  <a:lnTo>
                    <a:pt x="2166" y="49"/>
                  </a:lnTo>
                  <a:lnTo>
                    <a:pt x="2158" y="49"/>
                  </a:lnTo>
                  <a:lnTo>
                    <a:pt x="2158" y="45"/>
                  </a:lnTo>
                  <a:lnTo>
                    <a:pt x="2154" y="42"/>
                  </a:lnTo>
                  <a:lnTo>
                    <a:pt x="2151" y="38"/>
                  </a:lnTo>
                  <a:lnTo>
                    <a:pt x="2149" y="35"/>
                  </a:lnTo>
                  <a:lnTo>
                    <a:pt x="2147" y="30"/>
                  </a:lnTo>
                  <a:lnTo>
                    <a:pt x="2147" y="23"/>
                  </a:lnTo>
                  <a:close/>
                  <a:moveTo>
                    <a:pt x="943" y="19"/>
                  </a:moveTo>
                  <a:lnTo>
                    <a:pt x="967" y="19"/>
                  </a:lnTo>
                  <a:lnTo>
                    <a:pt x="992" y="23"/>
                  </a:lnTo>
                  <a:lnTo>
                    <a:pt x="1014" y="26"/>
                  </a:lnTo>
                  <a:lnTo>
                    <a:pt x="1034" y="31"/>
                  </a:lnTo>
                  <a:lnTo>
                    <a:pt x="1063" y="26"/>
                  </a:lnTo>
                  <a:lnTo>
                    <a:pt x="1067" y="30"/>
                  </a:lnTo>
                  <a:lnTo>
                    <a:pt x="1070" y="31"/>
                  </a:lnTo>
                  <a:lnTo>
                    <a:pt x="1074" y="37"/>
                  </a:lnTo>
                  <a:lnTo>
                    <a:pt x="1076" y="40"/>
                  </a:lnTo>
                  <a:lnTo>
                    <a:pt x="1079" y="42"/>
                  </a:lnTo>
                  <a:lnTo>
                    <a:pt x="1096" y="49"/>
                  </a:lnTo>
                  <a:lnTo>
                    <a:pt x="1116" y="54"/>
                  </a:lnTo>
                  <a:lnTo>
                    <a:pt x="1133" y="58"/>
                  </a:lnTo>
                  <a:lnTo>
                    <a:pt x="1133" y="65"/>
                  </a:lnTo>
                  <a:lnTo>
                    <a:pt x="1105" y="65"/>
                  </a:lnTo>
                  <a:lnTo>
                    <a:pt x="1093" y="59"/>
                  </a:lnTo>
                  <a:lnTo>
                    <a:pt x="1079" y="59"/>
                  </a:lnTo>
                  <a:lnTo>
                    <a:pt x="1063" y="61"/>
                  </a:lnTo>
                  <a:lnTo>
                    <a:pt x="1048" y="65"/>
                  </a:lnTo>
                  <a:lnTo>
                    <a:pt x="1048" y="73"/>
                  </a:lnTo>
                  <a:lnTo>
                    <a:pt x="1067" y="73"/>
                  </a:lnTo>
                  <a:lnTo>
                    <a:pt x="1081" y="70"/>
                  </a:lnTo>
                  <a:lnTo>
                    <a:pt x="1098" y="68"/>
                  </a:lnTo>
                  <a:lnTo>
                    <a:pt x="1119" y="68"/>
                  </a:lnTo>
                  <a:lnTo>
                    <a:pt x="1140" y="68"/>
                  </a:lnTo>
                  <a:lnTo>
                    <a:pt x="1156" y="68"/>
                  </a:lnTo>
                  <a:lnTo>
                    <a:pt x="1170" y="82"/>
                  </a:lnTo>
                  <a:lnTo>
                    <a:pt x="1187" y="92"/>
                  </a:lnTo>
                  <a:lnTo>
                    <a:pt x="1182" y="103"/>
                  </a:lnTo>
                  <a:lnTo>
                    <a:pt x="1172" y="110"/>
                  </a:lnTo>
                  <a:lnTo>
                    <a:pt x="1163" y="115"/>
                  </a:lnTo>
                  <a:lnTo>
                    <a:pt x="1151" y="119"/>
                  </a:lnTo>
                  <a:lnTo>
                    <a:pt x="1133" y="119"/>
                  </a:lnTo>
                  <a:lnTo>
                    <a:pt x="1117" y="124"/>
                  </a:lnTo>
                  <a:lnTo>
                    <a:pt x="1100" y="124"/>
                  </a:lnTo>
                  <a:lnTo>
                    <a:pt x="1081" y="122"/>
                  </a:lnTo>
                  <a:lnTo>
                    <a:pt x="1063" y="120"/>
                  </a:lnTo>
                  <a:lnTo>
                    <a:pt x="1046" y="120"/>
                  </a:lnTo>
                  <a:lnTo>
                    <a:pt x="1032" y="124"/>
                  </a:lnTo>
                  <a:lnTo>
                    <a:pt x="1021" y="134"/>
                  </a:lnTo>
                  <a:lnTo>
                    <a:pt x="1063" y="134"/>
                  </a:lnTo>
                  <a:lnTo>
                    <a:pt x="1076" y="131"/>
                  </a:lnTo>
                  <a:lnTo>
                    <a:pt x="1091" y="129"/>
                  </a:lnTo>
                  <a:lnTo>
                    <a:pt x="1109" y="131"/>
                  </a:lnTo>
                  <a:lnTo>
                    <a:pt x="1121" y="134"/>
                  </a:lnTo>
                  <a:lnTo>
                    <a:pt x="1124" y="147"/>
                  </a:lnTo>
                  <a:lnTo>
                    <a:pt x="1130" y="145"/>
                  </a:lnTo>
                  <a:lnTo>
                    <a:pt x="1138" y="140"/>
                  </a:lnTo>
                  <a:lnTo>
                    <a:pt x="1149" y="136"/>
                  </a:lnTo>
                  <a:lnTo>
                    <a:pt x="1159" y="134"/>
                  </a:lnTo>
                  <a:lnTo>
                    <a:pt x="1161" y="140"/>
                  </a:lnTo>
                  <a:lnTo>
                    <a:pt x="1163" y="143"/>
                  </a:lnTo>
                  <a:lnTo>
                    <a:pt x="1165" y="145"/>
                  </a:lnTo>
                  <a:lnTo>
                    <a:pt x="1168" y="147"/>
                  </a:lnTo>
                  <a:lnTo>
                    <a:pt x="1172" y="150"/>
                  </a:lnTo>
                  <a:lnTo>
                    <a:pt x="1156" y="180"/>
                  </a:lnTo>
                  <a:lnTo>
                    <a:pt x="1163" y="180"/>
                  </a:lnTo>
                  <a:lnTo>
                    <a:pt x="1175" y="173"/>
                  </a:lnTo>
                  <a:lnTo>
                    <a:pt x="1191" y="164"/>
                  </a:lnTo>
                  <a:lnTo>
                    <a:pt x="1210" y="157"/>
                  </a:lnTo>
                  <a:lnTo>
                    <a:pt x="1231" y="150"/>
                  </a:lnTo>
                  <a:lnTo>
                    <a:pt x="1254" y="145"/>
                  </a:lnTo>
                  <a:lnTo>
                    <a:pt x="1274" y="145"/>
                  </a:lnTo>
                  <a:lnTo>
                    <a:pt x="1294" y="147"/>
                  </a:lnTo>
                  <a:lnTo>
                    <a:pt x="1308" y="155"/>
                  </a:lnTo>
                  <a:lnTo>
                    <a:pt x="1316" y="169"/>
                  </a:lnTo>
                  <a:lnTo>
                    <a:pt x="1322" y="169"/>
                  </a:lnTo>
                  <a:lnTo>
                    <a:pt x="1322" y="171"/>
                  </a:lnTo>
                  <a:lnTo>
                    <a:pt x="1322" y="171"/>
                  </a:lnTo>
                  <a:lnTo>
                    <a:pt x="1320" y="173"/>
                  </a:lnTo>
                  <a:lnTo>
                    <a:pt x="1318" y="173"/>
                  </a:lnTo>
                  <a:lnTo>
                    <a:pt x="1318" y="173"/>
                  </a:lnTo>
                  <a:lnTo>
                    <a:pt x="1316" y="173"/>
                  </a:lnTo>
                  <a:lnTo>
                    <a:pt x="1313" y="176"/>
                  </a:lnTo>
                  <a:lnTo>
                    <a:pt x="1308" y="178"/>
                  </a:lnTo>
                  <a:lnTo>
                    <a:pt x="1302" y="180"/>
                  </a:lnTo>
                  <a:lnTo>
                    <a:pt x="1295" y="182"/>
                  </a:lnTo>
                  <a:lnTo>
                    <a:pt x="1290" y="183"/>
                  </a:lnTo>
                  <a:lnTo>
                    <a:pt x="1278" y="202"/>
                  </a:lnTo>
                  <a:lnTo>
                    <a:pt x="1255" y="216"/>
                  </a:lnTo>
                  <a:lnTo>
                    <a:pt x="1229" y="225"/>
                  </a:lnTo>
                  <a:lnTo>
                    <a:pt x="1198" y="230"/>
                  </a:lnTo>
                  <a:lnTo>
                    <a:pt x="1198" y="236"/>
                  </a:lnTo>
                  <a:lnTo>
                    <a:pt x="1198" y="239"/>
                  </a:lnTo>
                  <a:lnTo>
                    <a:pt x="1198" y="241"/>
                  </a:lnTo>
                  <a:lnTo>
                    <a:pt x="1196" y="243"/>
                  </a:lnTo>
                  <a:lnTo>
                    <a:pt x="1198" y="244"/>
                  </a:lnTo>
                  <a:lnTo>
                    <a:pt x="1198" y="246"/>
                  </a:lnTo>
                  <a:lnTo>
                    <a:pt x="1201" y="250"/>
                  </a:lnTo>
                  <a:lnTo>
                    <a:pt x="1206" y="253"/>
                  </a:lnTo>
                  <a:lnTo>
                    <a:pt x="1210" y="255"/>
                  </a:lnTo>
                  <a:lnTo>
                    <a:pt x="1213" y="258"/>
                  </a:lnTo>
                  <a:lnTo>
                    <a:pt x="1217" y="260"/>
                  </a:lnTo>
                  <a:lnTo>
                    <a:pt x="1220" y="265"/>
                  </a:lnTo>
                  <a:lnTo>
                    <a:pt x="1217" y="272"/>
                  </a:lnTo>
                  <a:lnTo>
                    <a:pt x="1213" y="288"/>
                  </a:lnTo>
                  <a:lnTo>
                    <a:pt x="1210" y="307"/>
                  </a:lnTo>
                  <a:lnTo>
                    <a:pt x="1206" y="326"/>
                  </a:lnTo>
                  <a:lnTo>
                    <a:pt x="1206" y="342"/>
                  </a:lnTo>
                  <a:lnTo>
                    <a:pt x="1210" y="340"/>
                  </a:lnTo>
                  <a:lnTo>
                    <a:pt x="1213" y="340"/>
                  </a:lnTo>
                  <a:lnTo>
                    <a:pt x="1215" y="340"/>
                  </a:lnTo>
                  <a:lnTo>
                    <a:pt x="1219" y="340"/>
                  </a:lnTo>
                  <a:lnTo>
                    <a:pt x="1220" y="340"/>
                  </a:lnTo>
                  <a:lnTo>
                    <a:pt x="1226" y="342"/>
                  </a:lnTo>
                  <a:lnTo>
                    <a:pt x="1224" y="347"/>
                  </a:lnTo>
                  <a:lnTo>
                    <a:pt x="1224" y="349"/>
                  </a:lnTo>
                  <a:lnTo>
                    <a:pt x="1224" y="353"/>
                  </a:lnTo>
                  <a:lnTo>
                    <a:pt x="1224" y="354"/>
                  </a:lnTo>
                  <a:lnTo>
                    <a:pt x="1224" y="358"/>
                  </a:lnTo>
                  <a:lnTo>
                    <a:pt x="1226" y="365"/>
                  </a:lnTo>
                  <a:lnTo>
                    <a:pt x="1220" y="365"/>
                  </a:lnTo>
                  <a:lnTo>
                    <a:pt x="1220" y="368"/>
                  </a:lnTo>
                  <a:lnTo>
                    <a:pt x="1217" y="367"/>
                  </a:lnTo>
                  <a:lnTo>
                    <a:pt x="1213" y="363"/>
                  </a:lnTo>
                  <a:lnTo>
                    <a:pt x="1212" y="361"/>
                  </a:lnTo>
                  <a:lnTo>
                    <a:pt x="1208" y="360"/>
                  </a:lnTo>
                  <a:lnTo>
                    <a:pt x="1205" y="358"/>
                  </a:lnTo>
                  <a:lnTo>
                    <a:pt x="1198" y="358"/>
                  </a:lnTo>
                  <a:lnTo>
                    <a:pt x="1194" y="360"/>
                  </a:lnTo>
                  <a:lnTo>
                    <a:pt x="1191" y="361"/>
                  </a:lnTo>
                  <a:lnTo>
                    <a:pt x="1187" y="363"/>
                  </a:lnTo>
                  <a:lnTo>
                    <a:pt x="1185" y="365"/>
                  </a:lnTo>
                  <a:lnTo>
                    <a:pt x="1182" y="367"/>
                  </a:lnTo>
                  <a:lnTo>
                    <a:pt x="1180" y="370"/>
                  </a:lnTo>
                  <a:lnTo>
                    <a:pt x="1178" y="377"/>
                  </a:lnTo>
                  <a:lnTo>
                    <a:pt x="1201" y="384"/>
                  </a:lnTo>
                  <a:lnTo>
                    <a:pt x="1206" y="415"/>
                  </a:lnTo>
                  <a:lnTo>
                    <a:pt x="1201" y="415"/>
                  </a:lnTo>
                  <a:lnTo>
                    <a:pt x="1198" y="415"/>
                  </a:lnTo>
                  <a:lnTo>
                    <a:pt x="1194" y="417"/>
                  </a:lnTo>
                  <a:lnTo>
                    <a:pt x="1191" y="419"/>
                  </a:lnTo>
                  <a:lnTo>
                    <a:pt x="1191" y="426"/>
                  </a:lnTo>
                  <a:lnTo>
                    <a:pt x="1199" y="431"/>
                  </a:lnTo>
                  <a:lnTo>
                    <a:pt x="1205" y="438"/>
                  </a:lnTo>
                  <a:lnTo>
                    <a:pt x="1208" y="447"/>
                  </a:lnTo>
                  <a:lnTo>
                    <a:pt x="1210" y="461"/>
                  </a:lnTo>
                  <a:lnTo>
                    <a:pt x="1201" y="461"/>
                  </a:lnTo>
                  <a:lnTo>
                    <a:pt x="1199" y="461"/>
                  </a:lnTo>
                  <a:lnTo>
                    <a:pt x="1194" y="459"/>
                  </a:lnTo>
                  <a:lnTo>
                    <a:pt x="1191" y="461"/>
                  </a:lnTo>
                  <a:lnTo>
                    <a:pt x="1185" y="461"/>
                  </a:lnTo>
                  <a:lnTo>
                    <a:pt x="1182" y="464"/>
                  </a:lnTo>
                  <a:lnTo>
                    <a:pt x="1178" y="468"/>
                  </a:lnTo>
                  <a:lnTo>
                    <a:pt x="1184" y="471"/>
                  </a:lnTo>
                  <a:lnTo>
                    <a:pt x="1187" y="473"/>
                  </a:lnTo>
                  <a:lnTo>
                    <a:pt x="1189" y="475"/>
                  </a:lnTo>
                  <a:lnTo>
                    <a:pt x="1191" y="476"/>
                  </a:lnTo>
                  <a:lnTo>
                    <a:pt x="1192" y="482"/>
                  </a:lnTo>
                  <a:lnTo>
                    <a:pt x="1194" y="487"/>
                  </a:lnTo>
                  <a:lnTo>
                    <a:pt x="1192" y="489"/>
                  </a:lnTo>
                  <a:lnTo>
                    <a:pt x="1192" y="490"/>
                  </a:lnTo>
                  <a:lnTo>
                    <a:pt x="1192" y="490"/>
                  </a:lnTo>
                  <a:lnTo>
                    <a:pt x="1191" y="492"/>
                  </a:lnTo>
                  <a:lnTo>
                    <a:pt x="1191" y="496"/>
                  </a:lnTo>
                  <a:lnTo>
                    <a:pt x="1177" y="496"/>
                  </a:lnTo>
                  <a:lnTo>
                    <a:pt x="1163" y="499"/>
                  </a:lnTo>
                  <a:lnTo>
                    <a:pt x="1152" y="503"/>
                  </a:lnTo>
                  <a:lnTo>
                    <a:pt x="1156" y="503"/>
                  </a:lnTo>
                  <a:lnTo>
                    <a:pt x="1161" y="506"/>
                  </a:lnTo>
                  <a:lnTo>
                    <a:pt x="1165" y="508"/>
                  </a:lnTo>
                  <a:lnTo>
                    <a:pt x="1168" y="508"/>
                  </a:lnTo>
                  <a:lnTo>
                    <a:pt x="1172" y="510"/>
                  </a:lnTo>
                  <a:lnTo>
                    <a:pt x="1175" y="513"/>
                  </a:lnTo>
                  <a:lnTo>
                    <a:pt x="1178" y="518"/>
                  </a:lnTo>
                  <a:lnTo>
                    <a:pt x="1172" y="527"/>
                  </a:lnTo>
                  <a:lnTo>
                    <a:pt x="1168" y="538"/>
                  </a:lnTo>
                  <a:lnTo>
                    <a:pt x="1163" y="550"/>
                  </a:lnTo>
                  <a:lnTo>
                    <a:pt x="1161" y="545"/>
                  </a:lnTo>
                  <a:lnTo>
                    <a:pt x="1158" y="541"/>
                  </a:lnTo>
                  <a:lnTo>
                    <a:pt x="1156" y="539"/>
                  </a:lnTo>
                  <a:lnTo>
                    <a:pt x="1152" y="539"/>
                  </a:lnTo>
                  <a:lnTo>
                    <a:pt x="1147" y="538"/>
                  </a:lnTo>
                  <a:lnTo>
                    <a:pt x="1140" y="538"/>
                  </a:lnTo>
                  <a:lnTo>
                    <a:pt x="1140" y="541"/>
                  </a:lnTo>
                  <a:lnTo>
                    <a:pt x="1144" y="541"/>
                  </a:lnTo>
                  <a:lnTo>
                    <a:pt x="1156" y="553"/>
                  </a:lnTo>
                  <a:lnTo>
                    <a:pt x="1166" y="567"/>
                  </a:lnTo>
                  <a:lnTo>
                    <a:pt x="1172" y="585"/>
                  </a:lnTo>
                  <a:lnTo>
                    <a:pt x="1175" y="606"/>
                  </a:lnTo>
                  <a:lnTo>
                    <a:pt x="1172" y="606"/>
                  </a:lnTo>
                  <a:lnTo>
                    <a:pt x="1172" y="611"/>
                  </a:lnTo>
                  <a:lnTo>
                    <a:pt x="1144" y="614"/>
                  </a:lnTo>
                  <a:lnTo>
                    <a:pt x="1144" y="595"/>
                  </a:lnTo>
                  <a:lnTo>
                    <a:pt x="1140" y="592"/>
                  </a:lnTo>
                  <a:lnTo>
                    <a:pt x="1137" y="590"/>
                  </a:lnTo>
                  <a:lnTo>
                    <a:pt x="1135" y="588"/>
                  </a:lnTo>
                  <a:lnTo>
                    <a:pt x="1130" y="585"/>
                  </a:lnTo>
                  <a:lnTo>
                    <a:pt x="1124" y="583"/>
                  </a:lnTo>
                  <a:lnTo>
                    <a:pt x="1116" y="588"/>
                  </a:lnTo>
                  <a:lnTo>
                    <a:pt x="1105" y="592"/>
                  </a:lnTo>
                  <a:lnTo>
                    <a:pt x="1093" y="593"/>
                  </a:lnTo>
                  <a:lnTo>
                    <a:pt x="1082" y="597"/>
                  </a:lnTo>
                  <a:lnTo>
                    <a:pt x="1076" y="602"/>
                  </a:lnTo>
                  <a:lnTo>
                    <a:pt x="1082" y="602"/>
                  </a:lnTo>
                  <a:lnTo>
                    <a:pt x="1091" y="602"/>
                  </a:lnTo>
                  <a:lnTo>
                    <a:pt x="1105" y="600"/>
                  </a:lnTo>
                  <a:lnTo>
                    <a:pt x="1121" y="599"/>
                  </a:lnTo>
                  <a:lnTo>
                    <a:pt x="1121" y="606"/>
                  </a:lnTo>
                  <a:lnTo>
                    <a:pt x="1086" y="618"/>
                  </a:lnTo>
                  <a:lnTo>
                    <a:pt x="1086" y="621"/>
                  </a:lnTo>
                  <a:lnTo>
                    <a:pt x="1095" y="621"/>
                  </a:lnTo>
                  <a:lnTo>
                    <a:pt x="1100" y="620"/>
                  </a:lnTo>
                  <a:lnTo>
                    <a:pt x="1107" y="618"/>
                  </a:lnTo>
                  <a:lnTo>
                    <a:pt x="1114" y="616"/>
                  </a:lnTo>
                  <a:lnTo>
                    <a:pt x="1121" y="614"/>
                  </a:lnTo>
                  <a:lnTo>
                    <a:pt x="1123" y="623"/>
                  </a:lnTo>
                  <a:lnTo>
                    <a:pt x="1130" y="627"/>
                  </a:lnTo>
                  <a:lnTo>
                    <a:pt x="1137" y="628"/>
                  </a:lnTo>
                  <a:lnTo>
                    <a:pt x="1149" y="627"/>
                  </a:lnTo>
                  <a:lnTo>
                    <a:pt x="1163" y="627"/>
                  </a:lnTo>
                  <a:lnTo>
                    <a:pt x="1163" y="630"/>
                  </a:lnTo>
                  <a:lnTo>
                    <a:pt x="1159" y="630"/>
                  </a:lnTo>
                  <a:lnTo>
                    <a:pt x="1140" y="648"/>
                  </a:lnTo>
                  <a:lnTo>
                    <a:pt x="1119" y="665"/>
                  </a:lnTo>
                  <a:lnTo>
                    <a:pt x="1098" y="679"/>
                  </a:lnTo>
                  <a:lnTo>
                    <a:pt x="1074" y="691"/>
                  </a:lnTo>
                  <a:lnTo>
                    <a:pt x="1048" y="696"/>
                  </a:lnTo>
                  <a:lnTo>
                    <a:pt x="1018" y="695"/>
                  </a:lnTo>
                  <a:lnTo>
                    <a:pt x="1018" y="700"/>
                  </a:lnTo>
                  <a:lnTo>
                    <a:pt x="1018" y="705"/>
                  </a:lnTo>
                  <a:lnTo>
                    <a:pt x="1016" y="709"/>
                  </a:lnTo>
                  <a:lnTo>
                    <a:pt x="1014" y="710"/>
                  </a:lnTo>
                  <a:lnTo>
                    <a:pt x="1013" y="710"/>
                  </a:lnTo>
                  <a:lnTo>
                    <a:pt x="1011" y="712"/>
                  </a:lnTo>
                  <a:lnTo>
                    <a:pt x="1007" y="714"/>
                  </a:lnTo>
                  <a:lnTo>
                    <a:pt x="1004" y="716"/>
                  </a:lnTo>
                  <a:lnTo>
                    <a:pt x="1002" y="717"/>
                  </a:lnTo>
                  <a:lnTo>
                    <a:pt x="999" y="721"/>
                  </a:lnTo>
                  <a:lnTo>
                    <a:pt x="995" y="731"/>
                  </a:lnTo>
                  <a:lnTo>
                    <a:pt x="993" y="744"/>
                  </a:lnTo>
                  <a:lnTo>
                    <a:pt x="990" y="752"/>
                  </a:lnTo>
                  <a:lnTo>
                    <a:pt x="981" y="761"/>
                  </a:lnTo>
                  <a:lnTo>
                    <a:pt x="966" y="771"/>
                  </a:lnTo>
                  <a:lnTo>
                    <a:pt x="946" y="780"/>
                  </a:lnTo>
                  <a:lnTo>
                    <a:pt x="929" y="787"/>
                  </a:lnTo>
                  <a:lnTo>
                    <a:pt x="913" y="791"/>
                  </a:lnTo>
                  <a:lnTo>
                    <a:pt x="913" y="787"/>
                  </a:lnTo>
                  <a:lnTo>
                    <a:pt x="913" y="784"/>
                  </a:lnTo>
                  <a:lnTo>
                    <a:pt x="911" y="784"/>
                  </a:lnTo>
                  <a:lnTo>
                    <a:pt x="911" y="782"/>
                  </a:lnTo>
                  <a:lnTo>
                    <a:pt x="910" y="780"/>
                  </a:lnTo>
                  <a:lnTo>
                    <a:pt x="908" y="794"/>
                  </a:lnTo>
                  <a:lnTo>
                    <a:pt x="903" y="806"/>
                  </a:lnTo>
                  <a:lnTo>
                    <a:pt x="899" y="817"/>
                  </a:lnTo>
                  <a:lnTo>
                    <a:pt x="894" y="827"/>
                  </a:lnTo>
                  <a:lnTo>
                    <a:pt x="890" y="841"/>
                  </a:lnTo>
                  <a:lnTo>
                    <a:pt x="894" y="843"/>
                  </a:lnTo>
                  <a:lnTo>
                    <a:pt x="894" y="845"/>
                  </a:lnTo>
                  <a:lnTo>
                    <a:pt x="896" y="845"/>
                  </a:lnTo>
                  <a:lnTo>
                    <a:pt x="896" y="845"/>
                  </a:lnTo>
                  <a:lnTo>
                    <a:pt x="896" y="847"/>
                  </a:lnTo>
                  <a:lnTo>
                    <a:pt x="894" y="848"/>
                  </a:lnTo>
                  <a:lnTo>
                    <a:pt x="890" y="852"/>
                  </a:lnTo>
                  <a:lnTo>
                    <a:pt x="887" y="854"/>
                  </a:lnTo>
                  <a:lnTo>
                    <a:pt x="884" y="857"/>
                  </a:lnTo>
                  <a:lnTo>
                    <a:pt x="880" y="859"/>
                  </a:lnTo>
                  <a:lnTo>
                    <a:pt x="878" y="862"/>
                  </a:lnTo>
                  <a:lnTo>
                    <a:pt x="875" y="867"/>
                  </a:lnTo>
                  <a:lnTo>
                    <a:pt x="868" y="887"/>
                  </a:lnTo>
                  <a:lnTo>
                    <a:pt x="863" y="908"/>
                  </a:lnTo>
                  <a:lnTo>
                    <a:pt x="861" y="932"/>
                  </a:lnTo>
                  <a:lnTo>
                    <a:pt x="857" y="955"/>
                  </a:lnTo>
                  <a:lnTo>
                    <a:pt x="852" y="976"/>
                  </a:lnTo>
                  <a:lnTo>
                    <a:pt x="849" y="974"/>
                  </a:lnTo>
                  <a:lnTo>
                    <a:pt x="849" y="974"/>
                  </a:lnTo>
                  <a:lnTo>
                    <a:pt x="847" y="974"/>
                  </a:lnTo>
                  <a:lnTo>
                    <a:pt x="847" y="972"/>
                  </a:lnTo>
                  <a:lnTo>
                    <a:pt x="845" y="972"/>
                  </a:lnTo>
                  <a:lnTo>
                    <a:pt x="840" y="969"/>
                  </a:lnTo>
                  <a:lnTo>
                    <a:pt x="831" y="962"/>
                  </a:lnTo>
                  <a:lnTo>
                    <a:pt x="817" y="953"/>
                  </a:lnTo>
                  <a:lnTo>
                    <a:pt x="801" y="944"/>
                  </a:lnTo>
                  <a:lnTo>
                    <a:pt x="786" y="934"/>
                  </a:lnTo>
                  <a:lnTo>
                    <a:pt x="774" y="925"/>
                  </a:lnTo>
                  <a:lnTo>
                    <a:pt x="763" y="920"/>
                  </a:lnTo>
                  <a:lnTo>
                    <a:pt x="760" y="918"/>
                  </a:lnTo>
                  <a:lnTo>
                    <a:pt x="756" y="880"/>
                  </a:lnTo>
                  <a:lnTo>
                    <a:pt x="754" y="876"/>
                  </a:lnTo>
                  <a:lnTo>
                    <a:pt x="749" y="873"/>
                  </a:lnTo>
                  <a:lnTo>
                    <a:pt x="746" y="871"/>
                  </a:lnTo>
                  <a:lnTo>
                    <a:pt x="740" y="867"/>
                  </a:lnTo>
                  <a:lnTo>
                    <a:pt x="737" y="864"/>
                  </a:lnTo>
                  <a:lnTo>
                    <a:pt x="740" y="862"/>
                  </a:lnTo>
                  <a:lnTo>
                    <a:pt x="740" y="860"/>
                  </a:lnTo>
                  <a:lnTo>
                    <a:pt x="742" y="859"/>
                  </a:lnTo>
                  <a:lnTo>
                    <a:pt x="742" y="859"/>
                  </a:lnTo>
                  <a:lnTo>
                    <a:pt x="744" y="855"/>
                  </a:lnTo>
                  <a:lnTo>
                    <a:pt x="746" y="852"/>
                  </a:lnTo>
                  <a:lnTo>
                    <a:pt x="737" y="852"/>
                  </a:lnTo>
                  <a:lnTo>
                    <a:pt x="732" y="852"/>
                  </a:lnTo>
                  <a:lnTo>
                    <a:pt x="728" y="852"/>
                  </a:lnTo>
                  <a:lnTo>
                    <a:pt x="726" y="850"/>
                  </a:lnTo>
                  <a:lnTo>
                    <a:pt x="725" y="847"/>
                  </a:lnTo>
                  <a:lnTo>
                    <a:pt x="721" y="841"/>
                  </a:lnTo>
                  <a:lnTo>
                    <a:pt x="719" y="838"/>
                  </a:lnTo>
                  <a:lnTo>
                    <a:pt x="719" y="834"/>
                  </a:lnTo>
                  <a:lnTo>
                    <a:pt x="719" y="833"/>
                  </a:lnTo>
                  <a:lnTo>
                    <a:pt x="719" y="829"/>
                  </a:lnTo>
                  <a:lnTo>
                    <a:pt x="721" y="826"/>
                  </a:lnTo>
                  <a:lnTo>
                    <a:pt x="721" y="822"/>
                  </a:lnTo>
                  <a:lnTo>
                    <a:pt x="711" y="822"/>
                  </a:lnTo>
                  <a:lnTo>
                    <a:pt x="711" y="817"/>
                  </a:lnTo>
                  <a:lnTo>
                    <a:pt x="712" y="812"/>
                  </a:lnTo>
                  <a:lnTo>
                    <a:pt x="714" y="810"/>
                  </a:lnTo>
                  <a:lnTo>
                    <a:pt x="714" y="806"/>
                  </a:lnTo>
                  <a:lnTo>
                    <a:pt x="716" y="803"/>
                  </a:lnTo>
                  <a:lnTo>
                    <a:pt x="718" y="798"/>
                  </a:lnTo>
                  <a:lnTo>
                    <a:pt x="712" y="798"/>
                  </a:lnTo>
                  <a:lnTo>
                    <a:pt x="707" y="798"/>
                  </a:lnTo>
                  <a:lnTo>
                    <a:pt x="704" y="796"/>
                  </a:lnTo>
                  <a:lnTo>
                    <a:pt x="698" y="794"/>
                  </a:lnTo>
                  <a:lnTo>
                    <a:pt x="697" y="768"/>
                  </a:lnTo>
                  <a:lnTo>
                    <a:pt x="695" y="744"/>
                  </a:lnTo>
                  <a:lnTo>
                    <a:pt x="695" y="721"/>
                  </a:lnTo>
                  <a:lnTo>
                    <a:pt x="702" y="698"/>
                  </a:lnTo>
                  <a:lnTo>
                    <a:pt x="709" y="688"/>
                  </a:lnTo>
                  <a:lnTo>
                    <a:pt x="718" y="681"/>
                  </a:lnTo>
                  <a:lnTo>
                    <a:pt x="725" y="675"/>
                  </a:lnTo>
                  <a:lnTo>
                    <a:pt x="730" y="667"/>
                  </a:lnTo>
                  <a:lnTo>
                    <a:pt x="735" y="656"/>
                  </a:lnTo>
                  <a:lnTo>
                    <a:pt x="737" y="637"/>
                  </a:lnTo>
                  <a:lnTo>
                    <a:pt x="733" y="637"/>
                  </a:lnTo>
                  <a:lnTo>
                    <a:pt x="730" y="641"/>
                  </a:lnTo>
                  <a:lnTo>
                    <a:pt x="726" y="642"/>
                  </a:lnTo>
                  <a:lnTo>
                    <a:pt x="725" y="642"/>
                  </a:lnTo>
                  <a:lnTo>
                    <a:pt x="721" y="642"/>
                  </a:lnTo>
                  <a:lnTo>
                    <a:pt x="718" y="641"/>
                  </a:lnTo>
                  <a:lnTo>
                    <a:pt x="704" y="637"/>
                  </a:lnTo>
                  <a:lnTo>
                    <a:pt x="693" y="630"/>
                  </a:lnTo>
                  <a:lnTo>
                    <a:pt x="686" y="620"/>
                  </a:lnTo>
                  <a:lnTo>
                    <a:pt x="683" y="602"/>
                  </a:lnTo>
                  <a:lnTo>
                    <a:pt x="688" y="602"/>
                  </a:lnTo>
                  <a:lnTo>
                    <a:pt x="688" y="599"/>
                  </a:lnTo>
                  <a:lnTo>
                    <a:pt x="697" y="604"/>
                  </a:lnTo>
                  <a:lnTo>
                    <a:pt x="707" y="611"/>
                  </a:lnTo>
                  <a:lnTo>
                    <a:pt x="716" y="614"/>
                  </a:lnTo>
                  <a:lnTo>
                    <a:pt x="726" y="614"/>
                  </a:lnTo>
                  <a:lnTo>
                    <a:pt x="726" y="613"/>
                  </a:lnTo>
                  <a:lnTo>
                    <a:pt x="728" y="611"/>
                  </a:lnTo>
                  <a:lnTo>
                    <a:pt x="728" y="611"/>
                  </a:lnTo>
                  <a:lnTo>
                    <a:pt x="728" y="609"/>
                  </a:lnTo>
                  <a:lnTo>
                    <a:pt x="730" y="606"/>
                  </a:lnTo>
                  <a:lnTo>
                    <a:pt x="711" y="592"/>
                  </a:lnTo>
                  <a:lnTo>
                    <a:pt x="695" y="572"/>
                  </a:lnTo>
                  <a:lnTo>
                    <a:pt x="690" y="574"/>
                  </a:lnTo>
                  <a:lnTo>
                    <a:pt x="686" y="576"/>
                  </a:lnTo>
                  <a:lnTo>
                    <a:pt x="681" y="578"/>
                  </a:lnTo>
                  <a:lnTo>
                    <a:pt x="676" y="579"/>
                  </a:lnTo>
                  <a:lnTo>
                    <a:pt x="672" y="576"/>
                  </a:lnTo>
                  <a:lnTo>
                    <a:pt x="671" y="574"/>
                  </a:lnTo>
                  <a:lnTo>
                    <a:pt x="669" y="571"/>
                  </a:lnTo>
                  <a:lnTo>
                    <a:pt x="667" y="569"/>
                  </a:lnTo>
                  <a:lnTo>
                    <a:pt x="664" y="564"/>
                  </a:lnTo>
                  <a:lnTo>
                    <a:pt x="674" y="553"/>
                  </a:lnTo>
                  <a:lnTo>
                    <a:pt x="676" y="538"/>
                  </a:lnTo>
                  <a:lnTo>
                    <a:pt x="674" y="518"/>
                  </a:lnTo>
                  <a:lnTo>
                    <a:pt x="669" y="497"/>
                  </a:lnTo>
                  <a:lnTo>
                    <a:pt x="660" y="475"/>
                  </a:lnTo>
                  <a:lnTo>
                    <a:pt x="650" y="454"/>
                  </a:lnTo>
                  <a:lnTo>
                    <a:pt x="637" y="435"/>
                  </a:lnTo>
                  <a:lnTo>
                    <a:pt x="627" y="417"/>
                  </a:lnTo>
                  <a:lnTo>
                    <a:pt x="618" y="403"/>
                  </a:lnTo>
                  <a:lnTo>
                    <a:pt x="597" y="389"/>
                  </a:lnTo>
                  <a:lnTo>
                    <a:pt x="573" y="384"/>
                  </a:lnTo>
                  <a:lnTo>
                    <a:pt x="548" y="384"/>
                  </a:lnTo>
                  <a:lnTo>
                    <a:pt x="520" y="384"/>
                  </a:lnTo>
                  <a:lnTo>
                    <a:pt x="493" y="386"/>
                  </a:lnTo>
                  <a:lnTo>
                    <a:pt x="465" y="384"/>
                  </a:lnTo>
                  <a:lnTo>
                    <a:pt x="465" y="379"/>
                  </a:lnTo>
                  <a:lnTo>
                    <a:pt x="465" y="375"/>
                  </a:lnTo>
                  <a:lnTo>
                    <a:pt x="466" y="374"/>
                  </a:lnTo>
                  <a:lnTo>
                    <a:pt x="466" y="372"/>
                  </a:lnTo>
                  <a:lnTo>
                    <a:pt x="466" y="370"/>
                  </a:lnTo>
                  <a:lnTo>
                    <a:pt x="465" y="368"/>
                  </a:lnTo>
                  <a:lnTo>
                    <a:pt x="454" y="363"/>
                  </a:lnTo>
                  <a:lnTo>
                    <a:pt x="444" y="360"/>
                  </a:lnTo>
                  <a:lnTo>
                    <a:pt x="433" y="353"/>
                  </a:lnTo>
                  <a:lnTo>
                    <a:pt x="442" y="353"/>
                  </a:lnTo>
                  <a:lnTo>
                    <a:pt x="452" y="349"/>
                  </a:lnTo>
                  <a:lnTo>
                    <a:pt x="466" y="346"/>
                  </a:lnTo>
                  <a:lnTo>
                    <a:pt x="482" y="344"/>
                  </a:lnTo>
                  <a:lnTo>
                    <a:pt x="494" y="340"/>
                  </a:lnTo>
                  <a:lnTo>
                    <a:pt x="503" y="333"/>
                  </a:lnTo>
                  <a:lnTo>
                    <a:pt x="461" y="333"/>
                  </a:lnTo>
                  <a:lnTo>
                    <a:pt x="451" y="330"/>
                  </a:lnTo>
                  <a:lnTo>
                    <a:pt x="442" y="330"/>
                  </a:lnTo>
                  <a:lnTo>
                    <a:pt x="431" y="328"/>
                  </a:lnTo>
                  <a:lnTo>
                    <a:pt x="423" y="326"/>
                  </a:lnTo>
                  <a:lnTo>
                    <a:pt x="414" y="323"/>
                  </a:lnTo>
                  <a:lnTo>
                    <a:pt x="409" y="314"/>
                  </a:lnTo>
                  <a:lnTo>
                    <a:pt x="407" y="300"/>
                  </a:lnTo>
                  <a:lnTo>
                    <a:pt x="428" y="297"/>
                  </a:lnTo>
                  <a:lnTo>
                    <a:pt x="447" y="290"/>
                  </a:lnTo>
                  <a:lnTo>
                    <a:pt x="463" y="283"/>
                  </a:lnTo>
                  <a:lnTo>
                    <a:pt x="480" y="276"/>
                  </a:lnTo>
                  <a:lnTo>
                    <a:pt x="515" y="276"/>
                  </a:lnTo>
                  <a:lnTo>
                    <a:pt x="529" y="230"/>
                  </a:lnTo>
                  <a:lnTo>
                    <a:pt x="496" y="230"/>
                  </a:lnTo>
                  <a:lnTo>
                    <a:pt x="487" y="218"/>
                  </a:lnTo>
                  <a:lnTo>
                    <a:pt x="498" y="211"/>
                  </a:lnTo>
                  <a:lnTo>
                    <a:pt x="506" y="204"/>
                  </a:lnTo>
                  <a:lnTo>
                    <a:pt x="517" y="199"/>
                  </a:lnTo>
                  <a:lnTo>
                    <a:pt x="529" y="195"/>
                  </a:lnTo>
                  <a:lnTo>
                    <a:pt x="529" y="183"/>
                  </a:lnTo>
                  <a:lnTo>
                    <a:pt x="543" y="176"/>
                  </a:lnTo>
                  <a:lnTo>
                    <a:pt x="550" y="168"/>
                  </a:lnTo>
                  <a:lnTo>
                    <a:pt x="557" y="157"/>
                  </a:lnTo>
                  <a:lnTo>
                    <a:pt x="568" y="150"/>
                  </a:lnTo>
                  <a:lnTo>
                    <a:pt x="580" y="145"/>
                  </a:lnTo>
                  <a:lnTo>
                    <a:pt x="590" y="145"/>
                  </a:lnTo>
                  <a:lnTo>
                    <a:pt x="599" y="148"/>
                  </a:lnTo>
                  <a:lnTo>
                    <a:pt x="611" y="147"/>
                  </a:lnTo>
                  <a:lnTo>
                    <a:pt x="602" y="143"/>
                  </a:lnTo>
                  <a:lnTo>
                    <a:pt x="597" y="141"/>
                  </a:lnTo>
                  <a:lnTo>
                    <a:pt x="592" y="140"/>
                  </a:lnTo>
                  <a:lnTo>
                    <a:pt x="587" y="134"/>
                  </a:lnTo>
                  <a:lnTo>
                    <a:pt x="604" y="131"/>
                  </a:lnTo>
                  <a:lnTo>
                    <a:pt x="620" y="126"/>
                  </a:lnTo>
                  <a:lnTo>
                    <a:pt x="634" y="122"/>
                  </a:lnTo>
                  <a:lnTo>
                    <a:pt x="650" y="119"/>
                  </a:lnTo>
                  <a:lnTo>
                    <a:pt x="651" y="126"/>
                  </a:lnTo>
                  <a:lnTo>
                    <a:pt x="653" y="129"/>
                  </a:lnTo>
                  <a:lnTo>
                    <a:pt x="655" y="134"/>
                  </a:lnTo>
                  <a:lnTo>
                    <a:pt x="657" y="138"/>
                  </a:lnTo>
                  <a:lnTo>
                    <a:pt x="662" y="140"/>
                  </a:lnTo>
                  <a:lnTo>
                    <a:pt x="669" y="141"/>
                  </a:lnTo>
                  <a:lnTo>
                    <a:pt x="669" y="136"/>
                  </a:lnTo>
                  <a:lnTo>
                    <a:pt x="672" y="131"/>
                  </a:lnTo>
                  <a:lnTo>
                    <a:pt x="674" y="124"/>
                  </a:lnTo>
                  <a:lnTo>
                    <a:pt x="676" y="119"/>
                  </a:lnTo>
                  <a:lnTo>
                    <a:pt x="679" y="124"/>
                  </a:lnTo>
                  <a:lnTo>
                    <a:pt x="685" y="129"/>
                  </a:lnTo>
                  <a:lnTo>
                    <a:pt x="688" y="133"/>
                  </a:lnTo>
                  <a:lnTo>
                    <a:pt x="695" y="136"/>
                  </a:lnTo>
                  <a:lnTo>
                    <a:pt x="702" y="138"/>
                  </a:lnTo>
                  <a:lnTo>
                    <a:pt x="698" y="115"/>
                  </a:lnTo>
                  <a:lnTo>
                    <a:pt x="711" y="112"/>
                  </a:lnTo>
                  <a:lnTo>
                    <a:pt x="721" y="108"/>
                  </a:lnTo>
                  <a:lnTo>
                    <a:pt x="737" y="112"/>
                  </a:lnTo>
                  <a:lnTo>
                    <a:pt x="754" y="119"/>
                  </a:lnTo>
                  <a:lnTo>
                    <a:pt x="772" y="129"/>
                  </a:lnTo>
                  <a:lnTo>
                    <a:pt x="791" y="138"/>
                  </a:lnTo>
                  <a:lnTo>
                    <a:pt x="807" y="145"/>
                  </a:lnTo>
                  <a:lnTo>
                    <a:pt x="822" y="150"/>
                  </a:lnTo>
                  <a:lnTo>
                    <a:pt x="822" y="147"/>
                  </a:lnTo>
                  <a:lnTo>
                    <a:pt x="812" y="138"/>
                  </a:lnTo>
                  <a:lnTo>
                    <a:pt x="805" y="131"/>
                  </a:lnTo>
                  <a:lnTo>
                    <a:pt x="801" y="122"/>
                  </a:lnTo>
                  <a:lnTo>
                    <a:pt x="807" y="112"/>
                  </a:lnTo>
                  <a:lnTo>
                    <a:pt x="803" y="108"/>
                  </a:lnTo>
                  <a:lnTo>
                    <a:pt x="798" y="103"/>
                  </a:lnTo>
                  <a:lnTo>
                    <a:pt x="793" y="99"/>
                  </a:lnTo>
                  <a:lnTo>
                    <a:pt x="788" y="96"/>
                  </a:lnTo>
                  <a:lnTo>
                    <a:pt x="784" y="92"/>
                  </a:lnTo>
                  <a:lnTo>
                    <a:pt x="788" y="84"/>
                  </a:lnTo>
                  <a:lnTo>
                    <a:pt x="798" y="87"/>
                  </a:lnTo>
                  <a:lnTo>
                    <a:pt x="812" y="89"/>
                  </a:lnTo>
                  <a:lnTo>
                    <a:pt x="824" y="87"/>
                  </a:lnTo>
                  <a:lnTo>
                    <a:pt x="833" y="80"/>
                  </a:lnTo>
                  <a:lnTo>
                    <a:pt x="791" y="80"/>
                  </a:lnTo>
                  <a:lnTo>
                    <a:pt x="791" y="77"/>
                  </a:lnTo>
                  <a:lnTo>
                    <a:pt x="788" y="77"/>
                  </a:lnTo>
                  <a:lnTo>
                    <a:pt x="788" y="73"/>
                  </a:lnTo>
                  <a:lnTo>
                    <a:pt x="793" y="70"/>
                  </a:lnTo>
                  <a:lnTo>
                    <a:pt x="798" y="66"/>
                  </a:lnTo>
                  <a:lnTo>
                    <a:pt x="803" y="63"/>
                  </a:lnTo>
                  <a:lnTo>
                    <a:pt x="808" y="59"/>
                  </a:lnTo>
                  <a:lnTo>
                    <a:pt x="814" y="58"/>
                  </a:lnTo>
                  <a:lnTo>
                    <a:pt x="836" y="61"/>
                  </a:lnTo>
                  <a:lnTo>
                    <a:pt x="842" y="45"/>
                  </a:lnTo>
                  <a:lnTo>
                    <a:pt x="868" y="49"/>
                  </a:lnTo>
                  <a:lnTo>
                    <a:pt x="870" y="49"/>
                  </a:lnTo>
                  <a:lnTo>
                    <a:pt x="871" y="45"/>
                  </a:lnTo>
                  <a:lnTo>
                    <a:pt x="873" y="44"/>
                  </a:lnTo>
                  <a:lnTo>
                    <a:pt x="875" y="40"/>
                  </a:lnTo>
                  <a:lnTo>
                    <a:pt x="880" y="38"/>
                  </a:lnTo>
                  <a:lnTo>
                    <a:pt x="884" y="44"/>
                  </a:lnTo>
                  <a:lnTo>
                    <a:pt x="889" y="49"/>
                  </a:lnTo>
                  <a:lnTo>
                    <a:pt x="894" y="54"/>
                  </a:lnTo>
                  <a:lnTo>
                    <a:pt x="894" y="45"/>
                  </a:lnTo>
                  <a:lnTo>
                    <a:pt x="896" y="44"/>
                  </a:lnTo>
                  <a:lnTo>
                    <a:pt x="896" y="42"/>
                  </a:lnTo>
                  <a:lnTo>
                    <a:pt x="896" y="40"/>
                  </a:lnTo>
                  <a:lnTo>
                    <a:pt x="896" y="38"/>
                  </a:lnTo>
                  <a:lnTo>
                    <a:pt x="897" y="35"/>
                  </a:lnTo>
                  <a:lnTo>
                    <a:pt x="899" y="33"/>
                  </a:lnTo>
                  <a:lnTo>
                    <a:pt x="903" y="31"/>
                  </a:lnTo>
                  <a:lnTo>
                    <a:pt x="920" y="23"/>
                  </a:lnTo>
                  <a:lnTo>
                    <a:pt x="943" y="19"/>
                  </a:lnTo>
                  <a:close/>
                  <a:moveTo>
                    <a:pt x="2205" y="16"/>
                  </a:moveTo>
                  <a:lnTo>
                    <a:pt x="2215" y="19"/>
                  </a:lnTo>
                  <a:lnTo>
                    <a:pt x="2215" y="26"/>
                  </a:lnTo>
                  <a:lnTo>
                    <a:pt x="2200" y="26"/>
                  </a:lnTo>
                  <a:lnTo>
                    <a:pt x="2205" y="16"/>
                  </a:lnTo>
                  <a:close/>
                  <a:moveTo>
                    <a:pt x="2676" y="0"/>
                  </a:moveTo>
                  <a:lnTo>
                    <a:pt x="2681" y="3"/>
                  </a:lnTo>
                  <a:lnTo>
                    <a:pt x="2685" y="7"/>
                  </a:lnTo>
                  <a:lnTo>
                    <a:pt x="2687" y="10"/>
                  </a:lnTo>
                  <a:lnTo>
                    <a:pt x="2688" y="16"/>
                  </a:lnTo>
                  <a:lnTo>
                    <a:pt x="2690" y="19"/>
                  </a:lnTo>
                  <a:lnTo>
                    <a:pt x="2692" y="24"/>
                  </a:lnTo>
                  <a:lnTo>
                    <a:pt x="2695" y="26"/>
                  </a:lnTo>
                  <a:lnTo>
                    <a:pt x="2706" y="31"/>
                  </a:lnTo>
                  <a:lnTo>
                    <a:pt x="2716" y="33"/>
                  </a:lnTo>
                  <a:lnTo>
                    <a:pt x="2723" y="33"/>
                  </a:lnTo>
                  <a:lnTo>
                    <a:pt x="2728" y="37"/>
                  </a:lnTo>
                  <a:lnTo>
                    <a:pt x="2732" y="44"/>
                  </a:lnTo>
                  <a:lnTo>
                    <a:pt x="2734" y="58"/>
                  </a:lnTo>
                  <a:lnTo>
                    <a:pt x="2732" y="59"/>
                  </a:lnTo>
                  <a:lnTo>
                    <a:pt x="2732" y="59"/>
                  </a:lnTo>
                  <a:lnTo>
                    <a:pt x="2732" y="61"/>
                  </a:lnTo>
                  <a:lnTo>
                    <a:pt x="2732" y="63"/>
                  </a:lnTo>
                  <a:lnTo>
                    <a:pt x="2730" y="65"/>
                  </a:lnTo>
                  <a:lnTo>
                    <a:pt x="2708" y="65"/>
                  </a:lnTo>
                  <a:lnTo>
                    <a:pt x="2685" y="65"/>
                  </a:lnTo>
                  <a:lnTo>
                    <a:pt x="2666" y="73"/>
                  </a:lnTo>
                  <a:lnTo>
                    <a:pt x="2662" y="75"/>
                  </a:lnTo>
                  <a:lnTo>
                    <a:pt x="2660" y="79"/>
                  </a:lnTo>
                  <a:lnTo>
                    <a:pt x="2659" y="80"/>
                  </a:lnTo>
                  <a:lnTo>
                    <a:pt x="2657" y="82"/>
                  </a:lnTo>
                  <a:lnTo>
                    <a:pt x="2655" y="84"/>
                  </a:lnTo>
                  <a:lnTo>
                    <a:pt x="2652" y="86"/>
                  </a:lnTo>
                  <a:lnTo>
                    <a:pt x="2646" y="89"/>
                  </a:lnTo>
                  <a:lnTo>
                    <a:pt x="2643" y="84"/>
                  </a:lnTo>
                  <a:lnTo>
                    <a:pt x="2641" y="80"/>
                  </a:lnTo>
                  <a:lnTo>
                    <a:pt x="2638" y="77"/>
                  </a:lnTo>
                  <a:lnTo>
                    <a:pt x="2650" y="47"/>
                  </a:lnTo>
                  <a:lnTo>
                    <a:pt x="2662" y="23"/>
                  </a:lnTo>
                  <a:lnTo>
                    <a:pt x="2676" y="0"/>
                  </a:lnTo>
                  <a:close/>
                  <a:moveTo>
                    <a:pt x="2554" y="0"/>
                  </a:moveTo>
                  <a:lnTo>
                    <a:pt x="2563" y="9"/>
                  </a:lnTo>
                  <a:lnTo>
                    <a:pt x="2568" y="19"/>
                  </a:lnTo>
                  <a:lnTo>
                    <a:pt x="2573" y="31"/>
                  </a:lnTo>
                  <a:lnTo>
                    <a:pt x="2564" y="31"/>
                  </a:lnTo>
                  <a:lnTo>
                    <a:pt x="2564" y="26"/>
                  </a:lnTo>
                  <a:lnTo>
                    <a:pt x="2561" y="23"/>
                  </a:lnTo>
                  <a:lnTo>
                    <a:pt x="2557" y="19"/>
                  </a:lnTo>
                  <a:lnTo>
                    <a:pt x="2556" y="14"/>
                  </a:lnTo>
                  <a:lnTo>
                    <a:pt x="2554" y="9"/>
                  </a:lnTo>
                  <a:lnTo>
                    <a:pt x="2554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ko-KR" altLang="en-US">
                <a:cs typeface="B Nazanin" pitchFamily="2" charset="-78"/>
              </a:endParaRPr>
            </a:p>
          </p:txBody>
        </p:sp>
      </p:grp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r" rtl="1"/>
            <a:r>
              <a:rPr lang="fa-IR" altLang="ko-KR" dirty="0">
                <a:cs typeface="B Nazanin" pitchFamily="2" charset="-78"/>
              </a:rPr>
              <a:t>سبک</a:t>
            </a:r>
            <a:r>
              <a:rPr lang="fa-IR" altLang="ko-KR" dirty="0">
                <a:solidFill>
                  <a:schemeClr val="accent1"/>
                </a:solidFill>
                <a:cs typeface="B Nazanin" pitchFamily="2" charset="-78"/>
              </a:rPr>
              <a:t> نقشه جهان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cs typeface="B Nazanin" pitchFamily="2" charset="-78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4857752" y="1322172"/>
            <a:ext cx="1942730" cy="488848"/>
            <a:chOff x="1809298" y="4283314"/>
            <a:chExt cx="3951819" cy="488848"/>
          </a:xfrm>
        </p:grpSpPr>
        <p:sp>
          <p:nvSpPr>
            <p:cNvPr id="14" name="TextBox 13"/>
            <p:cNvSpPr txBox="1"/>
            <p:nvPr/>
          </p:nvSpPr>
          <p:spPr>
            <a:xfrm>
              <a:off x="1809298" y="4495163"/>
              <a:ext cx="395181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itchFamily="2" charset="-78"/>
                </a:rPr>
                <a:t>آسان برای تغییر رنگ، عکس و متن.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itchFamily="2" charset="-78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itchFamily="2" charset="-78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786579" y="1322172"/>
            <a:ext cx="1959408" cy="488848"/>
            <a:chOff x="1775373" y="4283314"/>
            <a:chExt cx="3985744" cy="488848"/>
          </a:xfrm>
        </p:grpSpPr>
        <p:sp>
          <p:nvSpPr>
            <p:cNvPr id="17" name="TextBox 16"/>
            <p:cNvSpPr txBox="1"/>
            <p:nvPr/>
          </p:nvSpPr>
          <p:spPr>
            <a:xfrm>
              <a:off x="1775373" y="4495163"/>
              <a:ext cx="39857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itchFamily="2" charset="-78"/>
                </a:rPr>
                <a:t>آسان برای تغییر رنگ، عکس و متن.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itchFamily="2" charset="-78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itchFamily="2" charset="-78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857752" y="3168617"/>
            <a:ext cx="1942730" cy="488848"/>
            <a:chOff x="1809298" y="4283314"/>
            <a:chExt cx="3951819" cy="488848"/>
          </a:xfrm>
        </p:grpSpPr>
        <p:sp>
          <p:nvSpPr>
            <p:cNvPr id="20" name="TextBox 19"/>
            <p:cNvSpPr txBox="1"/>
            <p:nvPr/>
          </p:nvSpPr>
          <p:spPr>
            <a:xfrm>
              <a:off x="1809298" y="4495163"/>
              <a:ext cx="395181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itchFamily="2" charset="-78"/>
                </a:rPr>
                <a:t>آسان برای تغییر رنگ، عکس و متن.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itchFamily="2" charset="-78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itchFamily="2" charset="-78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858017" y="3168617"/>
            <a:ext cx="1887970" cy="488848"/>
            <a:chOff x="1920689" y="4283314"/>
            <a:chExt cx="3840428" cy="488848"/>
          </a:xfrm>
        </p:grpSpPr>
        <p:sp>
          <p:nvSpPr>
            <p:cNvPr id="23" name="TextBox 22"/>
            <p:cNvSpPr txBox="1"/>
            <p:nvPr/>
          </p:nvSpPr>
          <p:spPr>
            <a:xfrm>
              <a:off x="1920689" y="4495163"/>
              <a:ext cx="38404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itchFamily="2" charset="-78"/>
                </a:rPr>
                <a:t>آسان برای تغییر رنگ، عکس و متن.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itchFamily="2" charset="-78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itchFamily="2" charset="-78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5109572" y="1967306"/>
            <a:ext cx="14863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itchFamily="2" charset="-78"/>
              </a:rPr>
              <a:t>150,000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B Nazanin" pitchFamily="2" charset="-78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055077" y="1967306"/>
            <a:ext cx="14863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en-US" altLang="ko-KR" sz="2800" b="1" dirty="0">
                <a:solidFill>
                  <a:schemeClr val="accent1"/>
                </a:solidFill>
                <a:cs typeface="B Nazanin" pitchFamily="2" charset="-78"/>
              </a:rPr>
              <a:t>280,000</a:t>
            </a:r>
            <a:endParaRPr lang="ko-KR" altLang="en-US" sz="1600" b="1" dirty="0">
              <a:solidFill>
                <a:schemeClr val="accent1"/>
              </a:solidFill>
              <a:cs typeface="B Nazanin" pitchFamily="2" charset="-78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116887" y="3817279"/>
            <a:ext cx="14863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itchFamily="2" charset="-78"/>
              </a:rPr>
              <a:t>120,000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B Nazanin" pitchFamily="2" charset="-78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062392" y="3817279"/>
            <a:ext cx="14863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itchFamily="2" charset="-78"/>
              </a:rPr>
              <a:t>160,000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B Nazanin" pitchFamily="2" charset="-78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195528" y="2456503"/>
            <a:ext cx="1504582" cy="377435"/>
            <a:chOff x="5190037" y="2456503"/>
            <a:chExt cx="1504582" cy="377435"/>
          </a:xfrm>
        </p:grpSpPr>
        <p:sp>
          <p:nvSpPr>
            <p:cNvPr id="29" name="Round Same Side Corner Rectangle 8"/>
            <p:cNvSpPr/>
            <p:nvPr/>
          </p:nvSpPr>
          <p:spPr>
            <a:xfrm>
              <a:off x="5190037" y="2458229"/>
              <a:ext cx="141996" cy="37398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  <a:cs typeface="B Nazanin" pitchFamily="2" charset="-78"/>
              </a:endParaRPr>
            </a:p>
          </p:txBody>
        </p:sp>
        <p:sp>
          <p:nvSpPr>
            <p:cNvPr id="30" name="Round Same Side Corner Rectangle 20"/>
            <p:cNvSpPr/>
            <p:nvPr/>
          </p:nvSpPr>
          <p:spPr>
            <a:xfrm rot="10800000">
              <a:off x="5882544" y="2456503"/>
              <a:ext cx="176934" cy="377435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  <a:cs typeface="B Nazanin" pitchFamily="2" charset="-78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332034" y="2475943"/>
              <a:ext cx="60115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itchFamily="2" charset="-78"/>
                </a:rPr>
                <a:t>50</a:t>
              </a: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itchFamily="2" charset="-78"/>
                </a:rPr>
                <a:t>%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itchFamily="2" charset="-78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093465" y="2475943"/>
              <a:ext cx="60115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itchFamily="2" charset="-78"/>
                </a:rPr>
                <a:t>50</a:t>
              </a: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itchFamily="2" charset="-78"/>
                </a:rPr>
                <a:t>%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itchFamily="2" charset="-78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7102634" y="2468768"/>
            <a:ext cx="1504582" cy="377435"/>
            <a:chOff x="5190037" y="2456503"/>
            <a:chExt cx="1504582" cy="377435"/>
          </a:xfrm>
        </p:grpSpPr>
        <p:sp>
          <p:nvSpPr>
            <p:cNvPr id="35" name="Round Same Side Corner Rectangle 8"/>
            <p:cNvSpPr/>
            <p:nvPr/>
          </p:nvSpPr>
          <p:spPr>
            <a:xfrm>
              <a:off x="5190037" y="2458229"/>
              <a:ext cx="141996" cy="37398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  <a:cs typeface="B Nazanin" pitchFamily="2" charset="-78"/>
              </a:endParaRPr>
            </a:p>
          </p:txBody>
        </p:sp>
        <p:sp>
          <p:nvSpPr>
            <p:cNvPr id="36" name="Round Same Side Corner Rectangle 20"/>
            <p:cNvSpPr/>
            <p:nvPr/>
          </p:nvSpPr>
          <p:spPr>
            <a:xfrm rot="10800000">
              <a:off x="5882544" y="2456503"/>
              <a:ext cx="176934" cy="377435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  <a:cs typeface="B Nazanin" pitchFamily="2" charset="-78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332034" y="2475943"/>
              <a:ext cx="60115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itchFamily="2" charset="-78"/>
                </a:rPr>
                <a:t>50</a:t>
              </a: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itchFamily="2" charset="-78"/>
                </a:rPr>
                <a:t>%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itchFamily="2" charset="-78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093465" y="2475943"/>
              <a:ext cx="60115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itchFamily="2" charset="-78"/>
                </a:rPr>
                <a:t>50</a:t>
              </a: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itchFamily="2" charset="-78"/>
                </a:rPr>
                <a:t>%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itchFamily="2" charset="-78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5202843" y="4328792"/>
            <a:ext cx="1504582" cy="377435"/>
            <a:chOff x="5190037" y="2456503"/>
            <a:chExt cx="1504582" cy="377435"/>
          </a:xfrm>
        </p:grpSpPr>
        <p:sp>
          <p:nvSpPr>
            <p:cNvPr id="40" name="Round Same Side Corner Rectangle 8"/>
            <p:cNvSpPr/>
            <p:nvPr/>
          </p:nvSpPr>
          <p:spPr>
            <a:xfrm>
              <a:off x="5190037" y="2458229"/>
              <a:ext cx="141996" cy="37398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  <a:cs typeface="B Nazanin" pitchFamily="2" charset="-78"/>
              </a:endParaRPr>
            </a:p>
          </p:txBody>
        </p:sp>
        <p:sp>
          <p:nvSpPr>
            <p:cNvPr id="41" name="Round Same Side Corner Rectangle 20"/>
            <p:cNvSpPr/>
            <p:nvPr/>
          </p:nvSpPr>
          <p:spPr>
            <a:xfrm rot="10800000">
              <a:off x="5882544" y="2456503"/>
              <a:ext cx="176934" cy="377435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itchFamily="2" charset="-78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332034" y="2475943"/>
              <a:ext cx="60115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itchFamily="2" charset="-78"/>
                </a:rPr>
                <a:t>50</a:t>
              </a: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itchFamily="2" charset="-78"/>
                </a:rPr>
                <a:t>%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itchFamily="2" charset="-78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093465" y="2475943"/>
              <a:ext cx="60115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itchFamily="2" charset="-78"/>
                </a:rPr>
                <a:t>50</a:t>
              </a: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itchFamily="2" charset="-78"/>
                </a:rPr>
                <a:t>%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itchFamily="2" charset="-78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7109949" y="4321026"/>
            <a:ext cx="1504582" cy="377435"/>
            <a:chOff x="5190037" y="2456503"/>
            <a:chExt cx="1504582" cy="377435"/>
          </a:xfrm>
        </p:grpSpPr>
        <p:sp>
          <p:nvSpPr>
            <p:cNvPr id="45" name="Round Same Side Corner Rectangle 8"/>
            <p:cNvSpPr/>
            <p:nvPr/>
          </p:nvSpPr>
          <p:spPr>
            <a:xfrm>
              <a:off x="5190037" y="2458229"/>
              <a:ext cx="141996" cy="37398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  <a:cs typeface="B Nazanin" pitchFamily="2" charset="-78"/>
              </a:endParaRPr>
            </a:p>
          </p:txBody>
        </p:sp>
        <p:sp>
          <p:nvSpPr>
            <p:cNvPr id="46" name="Round Same Side Corner Rectangle 20"/>
            <p:cNvSpPr/>
            <p:nvPr/>
          </p:nvSpPr>
          <p:spPr>
            <a:xfrm rot="10800000">
              <a:off x="5882544" y="2456503"/>
              <a:ext cx="176934" cy="377435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  <a:cs typeface="B Nazanin" pitchFamily="2" charset="-78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332034" y="2475943"/>
              <a:ext cx="60115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itchFamily="2" charset="-78"/>
                </a:rPr>
                <a:t>50</a:t>
              </a: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itchFamily="2" charset="-78"/>
                </a:rPr>
                <a:t>%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itchFamily="2" charset="-78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093465" y="2475943"/>
              <a:ext cx="60115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itchFamily="2" charset="-78"/>
                </a:rPr>
                <a:t>50</a:t>
              </a: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itchFamily="2" charset="-78"/>
                </a:rPr>
                <a:t>%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itchFamily="2" charset="-78"/>
              </a:endParaRPr>
            </a:p>
          </p:txBody>
        </p:sp>
      </p:grpSp>
      <p:sp>
        <p:nvSpPr>
          <p:cNvPr id="50" name="Frame 17"/>
          <p:cNvSpPr/>
          <p:nvPr/>
        </p:nvSpPr>
        <p:spPr>
          <a:xfrm>
            <a:off x="1619672" y="3601572"/>
            <a:ext cx="293112" cy="282823"/>
          </a:xfrm>
          <a:custGeom>
            <a:avLst/>
            <a:gdLst/>
            <a:ahLst/>
            <a:cxnLst/>
            <a:rect l="l" t="t" r="r" b="b"/>
            <a:pathLst>
              <a:path w="2334649" h="2252696">
                <a:moveTo>
                  <a:pt x="1797386" y="0"/>
                </a:moveTo>
                <a:lnTo>
                  <a:pt x="2334649" y="0"/>
                </a:lnTo>
                <a:cubicBezTo>
                  <a:pt x="1896547" y="622382"/>
                  <a:pt x="1473659" y="1512962"/>
                  <a:pt x="1144901" y="2252696"/>
                </a:cubicBezTo>
                <a:lnTo>
                  <a:pt x="1089961" y="2252696"/>
                </a:lnTo>
                <a:cubicBezTo>
                  <a:pt x="828852" y="1828242"/>
                  <a:pt x="559171" y="1125052"/>
                  <a:pt x="0" y="1076032"/>
                </a:cubicBezTo>
                <a:lnTo>
                  <a:pt x="164218" y="588544"/>
                </a:lnTo>
                <a:cubicBezTo>
                  <a:pt x="696773" y="763005"/>
                  <a:pt x="842805" y="954283"/>
                  <a:pt x="1108713" y="1327361"/>
                </a:cubicBezTo>
                <a:cubicBezTo>
                  <a:pt x="1353435" y="782832"/>
                  <a:pt x="1491075" y="492128"/>
                  <a:pt x="1797386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>
              <a:solidFill>
                <a:schemeClr val="tx1"/>
              </a:solidFill>
              <a:cs typeface="B Nazanin" pitchFamily="2" charset="-78"/>
            </a:endParaRPr>
          </a:p>
        </p:txBody>
      </p:sp>
      <p:sp>
        <p:nvSpPr>
          <p:cNvPr id="54" name="Frame 17"/>
          <p:cNvSpPr/>
          <p:nvPr/>
        </p:nvSpPr>
        <p:spPr>
          <a:xfrm>
            <a:off x="2611087" y="3009007"/>
            <a:ext cx="293112" cy="282823"/>
          </a:xfrm>
          <a:custGeom>
            <a:avLst/>
            <a:gdLst/>
            <a:ahLst/>
            <a:cxnLst/>
            <a:rect l="l" t="t" r="r" b="b"/>
            <a:pathLst>
              <a:path w="2334649" h="2252696">
                <a:moveTo>
                  <a:pt x="1797386" y="0"/>
                </a:moveTo>
                <a:lnTo>
                  <a:pt x="2334649" y="0"/>
                </a:lnTo>
                <a:cubicBezTo>
                  <a:pt x="1896547" y="622382"/>
                  <a:pt x="1473659" y="1512962"/>
                  <a:pt x="1144901" y="2252696"/>
                </a:cubicBezTo>
                <a:lnTo>
                  <a:pt x="1089961" y="2252696"/>
                </a:lnTo>
                <a:cubicBezTo>
                  <a:pt x="828852" y="1828242"/>
                  <a:pt x="559171" y="1125052"/>
                  <a:pt x="0" y="1076032"/>
                </a:cubicBezTo>
                <a:lnTo>
                  <a:pt x="164218" y="588544"/>
                </a:lnTo>
                <a:cubicBezTo>
                  <a:pt x="696773" y="763005"/>
                  <a:pt x="842805" y="954283"/>
                  <a:pt x="1108713" y="1327361"/>
                </a:cubicBezTo>
                <a:cubicBezTo>
                  <a:pt x="1353435" y="782832"/>
                  <a:pt x="1491075" y="492128"/>
                  <a:pt x="1797386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>
              <a:solidFill>
                <a:schemeClr val="tx1"/>
              </a:solidFill>
              <a:cs typeface="B Nazanin" pitchFamily="2" charset="-78"/>
            </a:endParaRPr>
          </a:p>
        </p:txBody>
      </p:sp>
      <p:sp>
        <p:nvSpPr>
          <p:cNvPr id="55" name="Frame 17"/>
          <p:cNvSpPr/>
          <p:nvPr/>
        </p:nvSpPr>
        <p:spPr>
          <a:xfrm>
            <a:off x="1043608" y="2531674"/>
            <a:ext cx="293112" cy="282823"/>
          </a:xfrm>
          <a:custGeom>
            <a:avLst/>
            <a:gdLst/>
            <a:ahLst/>
            <a:cxnLst/>
            <a:rect l="l" t="t" r="r" b="b"/>
            <a:pathLst>
              <a:path w="2334649" h="2252696">
                <a:moveTo>
                  <a:pt x="1797386" y="0"/>
                </a:moveTo>
                <a:lnTo>
                  <a:pt x="2334649" y="0"/>
                </a:lnTo>
                <a:cubicBezTo>
                  <a:pt x="1896547" y="622382"/>
                  <a:pt x="1473659" y="1512962"/>
                  <a:pt x="1144901" y="2252696"/>
                </a:cubicBezTo>
                <a:lnTo>
                  <a:pt x="1089961" y="2252696"/>
                </a:lnTo>
                <a:cubicBezTo>
                  <a:pt x="828852" y="1828242"/>
                  <a:pt x="559171" y="1125052"/>
                  <a:pt x="0" y="1076032"/>
                </a:cubicBezTo>
                <a:lnTo>
                  <a:pt x="164218" y="588544"/>
                </a:lnTo>
                <a:cubicBezTo>
                  <a:pt x="696773" y="763005"/>
                  <a:pt x="842805" y="954283"/>
                  <a:pt x="1108713" y="1327361"/>
                </a:cubicBezTo>
                <a:cubicBezTo>
                  <a:pt x="1353435" y="782832"/>
                  <a:pt x="1491075" y="492128"/>
                  <a:pt x="1797386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>
              <a:solidFill>
                <a:schemeClr val="tx1"/>
              </a:solidFill>
              <a:cs typeface="B Nazanin" pitchFamily="2" charset="-78"/>
            </a:endParaRPr>
          </a:p>
        </p:txBody>
      </p:sp>
      <p:sp>
        <p:nvSpPr>
          <p:cNvPr id="56" name="Frame 17"/>
          <p:cNvSpPr/>
          <p:nvPr/>
        </p:nvSpPr>
        <p:spPr>
          <a:xfrm>
            <a:off x="3867161" y="2516073"/>
            <a:ext cx="293112" cy="282823"/>
          </a:xfrm>
          <a:custGeom>
            <a:avLst/>
            <a:gdLst/>
            <a:ahLst/>
            <a:cxnLst/>
            <a:rect l="l" t="t" r="r" b="b"/>
            <a:pathLst>
              <a:path w="2334649" h="2252696">
                <a:moveTo>
                  <a:pt x="1797386" y="0"/>
                </a:moveTo>
                <a:lnTo>
                  <a:pt x="2334649" y="0"/>
                </a:lnTo>
                <a:cubicBezTo>
                  <a:pt x="1896547" y="622382"/>
                  <a:pt x="1473659" y="1512962"/>
                  <a:pt x="1144901" y="2252696"/>
                </a:cubicBezTo>
                <a:lnTo>
                  <a:pt x="1089961" y="2252696"/>
                </a:lnTo>
                <a:cubicBezTo>
                  <a:pt x="828852" y="1828242"/>
                  <a:pt x="559171" y="1125052"/>
                  <a:pt x="0" y="1076032"/>
                </a:cubicBezTo>
                <a:lnTo>
                  <a:pt x="164218" y="588544"/>
                </a:lnTo>
                <a:cubicBezTo>
                  <a:pt x="696773" y="763005"/>
                  <a:pt x="842805" y="954283"/>
                  <a:pt x="1108713" y="1327361"/>
                </a:cubicBezTo>
                <a:cubicBezTo>
                  <a:pt x="1353435" y="782832"/>
                  <a:pt x="1491075" y="492128"/>
                  <a:pt x="1797386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>
              <a:solidFill>
                <a:schemeClr val="tx1"/>
              </a:solidFill>
              <a:cs typeface="B Nazanin" pitchFamily="2" charset="-78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491880" y="2179504"/>
            <a:ext cx="1109518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fa-IR" altLang="ko-KR" sz="1200" b="1" dirty="0">
                <a:solidFill>
                  <a:schemeClr val="bg1"/>
                </a:solidFill>
                <a:cs typeface="B Nazanin" pitchFamily="2" charset="-78"/>
              </a:rPr>
              <a:t>متن را اینجا بنویسید</a:t>
            </a:r>
            <a:endParaRPr lang="ko-KR" altLang="en-US" sz="1200" b="1" dirty="0">
              <a:solidFill>
                <a:schemeClr val="bg1"/>
              </a:solidFill>
              <a:cs typeface="B Nazanin" pitchFamily="2" charset="-78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202884" y="2645110"/>
            <a:ext cx="1109518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fa-IR" altLang="ko-KR" sz="1200" b="1" dirty="0">
                <a:solidFill>
                  <a:schemeClr val="bg1"/>
                </a:solidFill>
                <a:cs typeface="B Nazanin" pitchFamily="2" charset="-78"/>
              </a:rPr>
              <a:t>متن را اینجا بنویسید</a:t>
            </a:r>
            <a:endParaRPr lang="ko-KR" altLang="en-US" sz="1200" b="1" dirty="0">
              <a:solidFill>
                <a:schemeClr val="bg1"/>
              </a:solidFill>
              <a:cs typeface="B Nazanin" pitchFamily="2" charset="-78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158226" y="3228179"/>
            <a:ext cx="1109518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fa-IR" altLang="ko-KR" sz="1200" b="1" dirty="0">
                <a:solidFill>
                  <a:schemeClr val="bg1"/>
                </a:solidFill>
                <a:cs typeface="B Nazanin" pitchFamily="2" charset="-78"/>
              </a:rPr>
              <a:t>متن را اینجا بنویسید</a:t>
            </a:r>
            <a:endParaRPr lang="ko-KR" altLang="en-US" sz="1200" b="1" dirty="0">
              <a:solidFill>
                <a:schemeClr val="bg1"/>
              </a:solidFill>
              <a:cs typeface="B Nazanin" pitchFamily="2" charset="-78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67343" y="2182037"/>
            <a:ext cx="1109518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fa-IR" altLang="ko-KR" sz="1200" b="1" dirty="0">
                <a:solidFill>
                  <a:schemeClr val="bg1"/>
                </a:solidFill>
                <a:cs typeface="B Nazanin" pitchFamily="2" charset="-78"/>
              </a:rPr>
              <a:t>متن را اینجا بنویسید</a:t>
            </a:r>
            <a:endParaRPr lang="ko-KR" altLang="en-US" sz="1200" b="1" dirty="0">
              <a:solidFill>
                <a:schemeClr val="bg1"/>
              </a:solidFill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1773045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r" rtl="1"/>
            <a:r>
              <a:rPr lang="fa-IR" altLang="ko-KR" dirty="0">
                <a:cs typeface="B Nazanin" pitchFamily="2" charset="-78"/>
              </a:rPr>
              <a:t>سبک</a:t>
            </a:r>
            <a:r>
              <a:rPr lang="fa-IR" altLang="ko-KR" dirty="0">
                <a:solidFill>
                  <a:schemeClr val="accent1"/>
                </a:solidFill>
                <a:cs typeface="B Nazanin" pitchFamily="2" charset="-78"/>
              </a:rPr>
              <a:t> نمودار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cs typeface="B Nazanin" pitchFamily="2" charset="-78"/>
            </a:endParaRPr>
          </a:p>
        </p:txBody>
      </p:sp>
      <p:sp>
        <p:nvSpPr>
          <p:cNvPr id="5" name="Teardrop 1"/>
          <p:cNvSpPr/>
          <p:nvPr/>
        </p:nvSpPr>
        <p:spPr>
          <a:xfrm rot="18900000">
            <a:off x="1238423" y="2694652"/>
            <a:ext cx="567077" cy="567077"/>
          </a:xfrm>
          <a:custGeom>
            <a:avLst/>
            <a:gdLst>
              <a:gd name="connsiteX0" fmla="*/ 0 w 2919143"/>
              <a:gd name="connsiteY0" fmla="*/ 1720210 h 2926304"/>
              <a:gd name="connsiteX1" fmla="*/ 1206094 w 2919143"/>
              <a:gd name="connsiteY1" fmla="*/ 2926304 h 2926304"/>
              <a:gd name="connsiteX2" fmla="*/ 0 w 2919143"/>
              <a:gd name="connsiteY2" fmla="*/ 1720210 h 2926304"/>
              <a:gd name="connsiteX3" fmla="*/ 2919143 w 2919143"/>
              <a:gd name="connsiteY3" fmla="*/ -1 h 2926304"/>
              <a:gd name="connsiteX4" fmla="*/ 2894074 w 2919143"/>
              <a:gd name="connsiteY4" fmla="*/ 32231 h 2926304"/>
              <a:gd name="connsiteX5" fmla="*/ 2919143 w 2919143"/>
              <a:gd name="connsiteY5" fmla="*/ -1 h 2926304"/>
              <a:gd name="connsiteX0" fmla="*/ 0 w 1206093"/>
              <a:gd name="connsiteY0" fmla="*/ -1 h 1206093"/>
              <a:gd name="connsiteX1" fmla="*/ 1206094 w 1206093"/>
              <a:gd name="connsiteY1" fmla="*/ 1206093 h 1206093"/>
              <a:gd name="connsiteX2" fmla="*/ 0 w 1206093"/>
              <a:gd name="connsiteY2" fmla="*/ -1 h 120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06093" h="1206093">
                <a:moveTo>
                  <a:pt x="0" y="-1"/>
                </a:moveTo>
                <a:lnTo>
                  <a:pt x="1206094" y="1206093"/>
                </a:lnTo>
                <a:cubicBezTo>
                  <a:pt x="545053" y="1194575"/>
                  <a:pt x="11518" y="661040"/>
                  <a:pt x="0" y="-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>
              <a:cs typeface="B Nazanin" pitchFamily="2" charset="-78"/>
            </a:endParaRPr>
          </a:p>
        </p:txBody>
      </p:sp>
      <p:sp>
        <p:nvSpPr>
          <p:cNvPr id="6" name="Teardrop 1"/>
          <p:cNvSpPr/>
          <p:nvPr/>
        </p:nvSpPr>
        <p:spPr>
          <a:xfrm rot="18900000">
            <a:off x="1130748" y="2438221"/>
            <a:ext cx="781790" cy="782427"/>
          </a:xfrm>
          <a:custGeom>
            <a:avLst/>
            <a:gdLst>
              <a:gd name="connsiteX0" fmla="*/ 107856 w 1672380"/>
              <a:gd name="connsiteY0" fmla="*/ 0 h 1664114"/>
              <a:gd name="connsiteX1" fmla="*/ 1672380 w 1672380"/>
              <a:gd name="connsiteY1" fmla="*/ 1564525 h 1664114"/>
              <a:gd name="connsiteX2" fmla="*/ 1230988 w 1672380"/>
              <a:gd name="connsiteY2" fmla="*/ 1664114 h 1664114"/>
              <a:gd name="connsiteX3" fmla="*/ 1207292 w 1672380"/>
              <a:gd name="connsiteY3" fmla="*/ 1662918 h 1664114"/>
              <a:gd name="connsiteX4" fmla="*/ 1196 w 1672380"/>
              <a:gd name="connsiteY4" fmla="*/ 456823 h 1664114"/>
              <a:gd name="connsiteX5" fmla="*/ 0 w 1672380"/>
              <a:gd name="connsiteY5" fmla="*/ 433126 h 1664114"/>
              <a:gd name="connsiteX6" fmla="*/ 2 w 1672380"/>
              <a:gd name="connsiteY6" fmla="*/ 433126 h 1664114"/>
              <a:gd name="connsiteX7" fmla="*/ 107856 w 1672380"/>
              <a:gd name="connsiteY7" fmla="*/ 0 h 1664114"/>
              <a:gd name="connsiteX0" fmla="*/ 107856 w 1662759"/>
              <a:gd name="connsiteY0" fmla="*/ 0 h 1664114"/>
              <a:gd name="connsiteX1" fmla="*/ 1662759 w 1662759"/>
              <a:gd name="connsiteY1" fmla="*/ 1551055 h 1664114"/>
              <a:gd name="connsiteX2" fmla="*/ 1230988 w 1662759"/>
              <a:gd name="connsiteY2" fmla="*/ 1664114 h 1664114"/>
              <a:gd name="connsiteX3" fmla="*/ 1207292 w 1662759"/>
              <a:gd name="connsiteY3" fmla="*/ 1662918 h 1664114"/>
              <a:gd name="connsiteX4" fmla="*/ 1196 w 1662759"/>
              <a:gd name="connsiteY4" fmla="*/ 456823 h 1664114"/>
              <a:gd name="connsiteX5" fmla="*/ 0 w 1662759"/>
              <a:gd name="connsiteY5" fmla="*/ 433126 h 1664114"/>
              <a:gd name="connsiteX6" fmla="*/ 2 w 1662759"/>
              <a:gd name="connsiteY6" fmla="*/ 433126 h 1664114"/>
              <a:gd name="connsiteX7" fmla="*/ 107856 w 1662759"/>
              <a:gd name="connsiteY7" fmla="*/ 0 h 1664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62759" h="1664114">
                <a:moveTo>
                  <a:pt x="107856" y="0"/>
                </a:moveTo>
                <a:lnTo>
                  <a:pt x="1662759" y="1551055"/>
                </a:lnTo>
                <a:cubicBezTo>
                  <a:pt x="1534703" y="1614875"/>
                  <a:pt x="1398412" y="1664114"/>
                  <a:pt x="1230988" y="1664114"/>
                </a:cubicBezTo>
                <a:lnTo>
                  <a:pt x="1207292" y="1662918"/>
                </a:lnTo>
                <a:lnTo>
                  <a:pt x="1196" y="456823"/>
                </a:lnTo>
                <a:cubicBezTo>
                  <a:pt x="75" y="448954"/>
                  <a:pt x="0" y="441049"/>
                  <a:pt x="0" y="433126"/>
                </a:cubicBezTo>
                <a:lnTo>
                  <a:pt x="2" y="433126"/>
                </a:lnTo>
                <a:cubicBezTo>
                  <a:pt x="2" y="265507"/>
                  <a:pt x="43716" y="127602"/>
                  <a:pt x="10785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>
              <a:cs typeface="B Nazanin" pitchFamily="2" charset="-78"/>
            </a:endParaRPr>
          </a:p>
        </p:txBody>
      </p:sp>
      <p:sp>
        <p:nvSpPr>
          <p:cNvPr id="7" name="Teardrop 1"/>
          <p:cNvSpPr/>
          <p:nvPr/>
        </p:nvSpPr>
        <p:spPr>
          <a:xfrm rot="18900000">
            <a:off x="1085189" y="2260639"/>
            <a:ext cx="870655" cy="870114"/>
          </a:xfrm>
          <a:custGeom>
            <a:avLst/>
            <a:gdLst>
              <a:gd name="connsiteX0" fmla="*/ 209260 w 1851761"/>
              <a:gd name="connsiteY0" fmla="*/ -1 h 1850611"/>
              <a:gd name="connsiteX1" fmla="*/ 1851761 w 1851761"/>
              <a:gd name="connsiteY1" fmla="*/ 1642499 h 1850611"/>
              <a:gd name="connsiteX2" fmla="*/ 1550757 w 1851761"/>
              <a:gd name="connsiteY2" fmla="*/ 1850611 h 1850611"/>
              <a:gd name="connsiteX3" fmla="*/ 0 w 1851761"/>
              <a:gd name="connsiteY3" fmla="*/ 299854 h 1850611"/>
              <a:gd name="connsiteX4" fmla="*/ 209260 w 1851761"/>
              <a:gd name="connsiteY4" fmla="*/ -1 h 1850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1761" h="1850611">
                <a:moveTo>
                  <a:pt x="209260" y="-1"/>
                </a:moveTo>
                <a:lnTo>
                  <a:pt x="1851761" y="1642499"/>
                </a:lnTo>
                <a:cubicBezTo>
                  <a:pt x="1763981" y="1730415"/>
                  <a:pt x="1664061" y="1801090"/>
                  <a:pt x="1550757" y="1850611"/>
                </a:cubicBezTo>
                <a:lnTo>
                  <a:pt x="0" y="299854"/>
                </a:lnTo>
                <a:cubicBezTo>
                  <a:pt x="49826" y="186845"/>
                  <a:pt x="120915" y="87377"/>
                  <a:pt x="209260" y="-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>
              <a:cs typeface="B Nazanin" pitchFamily="2" charset="-78"/>
            </a:endParaRPr>
          </a:p>
        </p:txBody>
      </p:sp>
      <p:sp>
        <p:nvSpPr>
          <p:cNvPr id="8" name="Teardrop 1"/>
          <p:cNvSpPr/>
          <p:nvPr/>
        </p:nvSpPr>
        <p:spPr>
          <a:xfrm rot="18900000">
            <a:off x="1081123" y="2116459"/>
            <a:ext cx="879058" cy="878651"/>
          </a:xfrm>
          <a:custGeom>
            <a:avLst/>
            <a:gdLst>
              <a:gd name="connsiteX0" fmla="*/ 285769 w 1869633"/>
              <a:gd name="connsiteY0" fmla="*/ 0 h 1868768"/>
              <a:gd name="connsiteX1" fmla="*/ 1869632 w 1869633"/>
              <a:gd name="connsiteY1" fmla="*/ 1583864 h 1868768"/>
              <a:gd name="connsiteX2" fmla="*/ 1645421 w 1869633"/>
              <a:gd name="connsiteY2" fmla="*/ 1868768 h 1868768"/>
              <a:gd name="connsiteX3" fmla="*/ 0 w 1869633"/>
              <a:gd name="connsiteY3" fmla="*/ 223348 h 1868768"/>
              <a:gd name="connsiteX4" fmla="*/ 285769 w 1869633"/>
              <a:gd name="connsiteY4" fmla="*/ 0 h 1868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9633" h="1868768">
                <a:moveTo>
                  <a:pt x="285769" y="0"/>
                </a:moveTo>
                <a:lnTo>
                  <a:pt x="1869632" y="1583864"/>
                </a:lnTo>
                <a:cubicBezTo>
                  <a:pt x="1803659" y="1690436"/>
                  <a:pt x="1729419" y="1786724"/>
                  <a:pt x="1645421" y="1868768"/>
                </a:cubicBezTo>
                <a:lnTo>
                  <a:pt x="0" y="223348"/>
                </a:lnTo>
                <a:cubicBezTo>
                  <a:pt x="82387" y="139791"/>
                  <a:pt x="178994" y="65909"/>
                  <a:pt x="2857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>
              <a:cs typeface="B Nazanin" pitchFamily="2" charset="-78"/>
            </a:endParaRPr>
          </a:p>
        </p:txBody>
      </p:sp>
      <p:sp>
        <p:nvSpPr>
          <p:cNvPr id="9" name="Teardrop 1"/>
          <p:cNvSpPr/>
          <p:nvPr/>
        </p:nvSpPr>
        <p:spPr>
          <a:xfrm rot="18900000">
            <a:off x="1108999" y="1991963"/>
            <a:ext cx="826622" cy="826818"/>
          </a:xfrm>
          <a:custGeom>
            <a:avLst/>
            <a:gdLst>
              <a:gd name="connsiteX0" fmla="*/ 334163 w 2346532"/>
              <a:gd name="connsiteY0" fmla="*/ 590519 h 2349046"/>
              <a:gd name="connsiteX1" fmla="*/ 1758108 w 2346532"/>
              <a:gd name="connsiteY1" fmla="*/ 2014463 h 2349046"/>
              <a:gd name="connsiteX2" fmla="*/ 1583574 w 2346532"/>
              <a:gd name="connsiteY2" fmla="*/ 2349046 h 2349046"/>
              <a:gd name="connsiteX3" fmla="*/ 0 w 2346532"/>
              <a:gd name="connsiteY3" fmla="*/ 765472 h 2349046"/>
              <a:gd name="connsiteX4" fmla="*/ 334163 w 2346532"/>
              <a:gd name="connsiteY4" fmla="*/ 590519 h 2349046"/>
              <a:gd name="connsiteX5" fmla="*/ 2346532 w 2346532"/>
              <a:gd name="connsiteY5" fmla="*/ -1 h 2349046"/>
              <a:gd name="connsiteX6" fmla="*/ 2317881 w 2346532"/>
              <a:gd name="connsiteY6" fmla="*/ 28652 h 2349046"/>
              <a:gd name="connsiteX7" fmla="*/ 2346532 w 2346532"/>
              <a:gd name="connsiteY7" fmla="*/ -1 h 2349046"/>
              <a:gd name="connsiteX0" fmla="*/ 334163 w 2375181"/>
              <a:gd name="connsiteY0" fmla="*/ 619170 h 2377697"/>
              <a:gd name="connsiteX1" fmla="*/ 1758108 w 2375181"/>
              <a:gd name="connsiteY1" fmla="*/ 2043114 h 2377697"/>
              <a:gd name="connsiteX2" fmla="*/ 1583574 w 2375181"/>
              <a:gd name="connsiteY2" fmla="*/ 2377697 h 2377697"/>
              <a:gd name="connsiteX3" fmla="*/ 0 w 2375181"/>
              <a:gd name="connsiteY3" fmla="*/ 794123 h 2377697"/>
              <a:gd name="connsiteX4" fmla="*/ 334163 w 2375181"/>
              <a:gd name="connsiteY4" fmla="*/ 619170 h 2377697"/>
              <a:gd name="connsiteX5" fmla="*/ 2375180 w 2375181"/>
              <a:gd name="connsiteY5" fmla="*/ 0 h 2377697"/>
              <a:gd name="connsiteX6" fmla="*/ 2317881 w 2375181"/>
              <a:gd name="connsiteY6" fmla="*/ 57303 h 2377697"/>
              <a:gd name="connsiteX7" fmla="*/ 2375180 w 2375181"/>
              <a:gd name="connsiteY7" fmla="*/ 0 h 2377697"/>
              <a:gd name="connsiteX0" fmla="*/ 334163 w 1758109"/>
              <a:gd name="connsiteY0" fmla="*/ 0 h 1758527"/>
              <a:gd name="connsiteX1" fmla="*/ 1758108 w 1758109"/>
              <a:gd name="connsiteY1" fmla="*/ 1423944 h 1758527"/>
              <a:gd name="connsiteX2" fmla="*/ 1583574 w 1758109"/>
              <a:gd name="connsiteY2" fmla="*/ 1758527 h 1758527"/>
              <a:gd name="connsiteX3" fmla="*/ 0 w 1758109"/>
              <a:gd name="connsiteY3" fmla="*/ 174953 h 1758527"/>
              <a:gd name="connsiteX4" fmla="*/ 334163 w 1758109"/>
              <a:gd name="connsiteY4" fmla="*/ 0 h 1758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8109" h="1758527">
                <a:moveTo>
                  <a:pt x="334163" y="0"/>
                </a:moveTo>
                <a:lnTo>
                  <a:pt x="1758108" y="1423944"/>
                </a:lnTo>
                <a:cubicBezTo>
                  <a:pt x="1706421" y="1542459"/>
                  <a:pt x="1648754" y="1655266"/>
                  <a:pt x="1583574" y="1758527"/>
                </a:cubicBezTo>
                <a:lnTo>
                  <a:pt x="0" y="174953"/>
                </a:lnTo>
                <a:cubicBezTo>
                  <a:pt x="103261" y="109963"/>
                  <a:pt x="215949" y="52220"/>
                  <a:pt x="334163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>
              <a:cs typeface="B Nazanin" pitchFamily="2" charset="-78"/>
            </a:endParaRPr>
          </a:p>
        </p:txBody>
      </p:sp>
      <p:sp>
        <p:nvSpPr>
          <p:cNvPr id="10" name="Teardrop 1"/>
          <p:cNvSpPr/>
          <p:nvPr/>
        </p:nvSpPr>
        <p:spPr>
          <a:xfrm rot="18900000">
            <a:off x="1154064" y="1879430"/>
            <a:ext cx="735420" cy="736897"/>
          </a:xfrm>
          <a:custGeom>
            <a:avLst/>
            <a:gdLst>
              <a:gd name="connsiteX0" fmla="*/ 363572 w 1564135"/>
              <a:gd name="connsiteY0" fmla="*/ 0 h 1567276"/>
              <a:gd name="connsiteX1" fmla="*/ 1564135 w 1564135"/>
              <a:gd name="connsiteY1" fmla="*/ 1200563 h 1567276"/>
              <a:gd name="connsiteX2" fmla="*/ 1549360 w 1564135"/>
              <a:gd name="connsiteY2" fmla="*/ 1246896 h 1567276"/>
              <a:gd name="connsiteX3" fmla="*/ 1421732 w 1564135"/>
              <a:gd name="connsiteY3" fmla="*/ 1567276 h 1567276"/>
              <a:gd name="connsiteX4" fmla="*/ 0 w 1564135"/>
              <a:gd name="connsiteY4" fmla="*/ 145545 h 1567276"/>
              <a:gd name="connsiteX5" fmla="*/ 318374 w 1564135"/>
              <a:gd name="connsiteY5" fmla="*/ 15909 h 1567276"/>
              <a:gd name="connsiteX6" fmla="*/ 363572 w 1564135"/>
              <a:gd name="connsiteY6" fmla="*/ 0 h 1567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64135" h="1567276">
                <a:moveTo>
                  <a:pt x="363572" y="0"/>
                </a:moveTo>
                <a:lnTo>
                  <a:pt x="1564135" y="1200563"/>
                </a:lnTo>
                <a:cubicBezTo>
                  <a:pt x="1560088" y="1216265"/>
                  <a:pt x="1554762" y="1231568"/>
                  <a:pt x="1549360" y="1246896"/>
                </a:cubicBezTo>
                <a:cubicBezTo>
                  <a:pt x="1510775" y="1356364"/>
                  <a:pt x="1469301" y="1464334"/>
                  <a:pt x="1421732" y="1567276"/>
                </a:cubicBezTo>
                <a:lnTo>
                  <a:pt x="0" y="145545"/>
                </a:lnTo>
                <a:cubicBezTo>
                  <a:pt x="102463" y="97779"/>
                  <a:pt x="209752" y="55625"/>
                  <a:pt x="318374" y="15909"/>
                </a:cubicBezTo>
                <a:lnTo>
                  <a:pt x="363572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>
              <a:cs typeface="B Nazanin" pitchFamily="2" charset="-78"/>
            </a:endParaRPr>
          </a:p>
        </p:txBody>
      </p:sp>
      <p:sp>
        <p:nvSpPr>
          <p:cNvPr id="11" name="Teardrop 1"/>
          <p:cNvSpPr/>
          <p:nvPr/>
        </p:nvSpPr>
        <p:spPr>
          <a:xfrm rot="18900000">
            <a:off x="1141336" y="1608885"/>
            <a:ext cx="761254" cy="760722"/>
          </a:xfrm>
          <a:custGeom>
            <a:avLst/>
            <a:gdLst>
              <a:gd name="connsiteX0" fmla="*/ 1619081 w 1619081"/>
              <a:gd name="connsiteY0" fmla="*/ 0 h 1617949"/>
              <a:gd name="connsiteX1" fmla="*/ 1321164 w 1619081"/>
              <a:gd name="connsiteY1" fmla="*/ 1229434 h 1617949"/>
              <a:gd name="connsiteX2" fmla="*/ 1200562 w 1619081"/>
              <a:gd name="connsiteY2" fmla="*/ 1617949 h 1617949"/>
              <a:gd name="connsiteX3" fmla="*/ 0 w 1619081"/>
              <a:gd name="connsiteY3" fmla="*/ 417386 h 1617949"/>
              <a:gd name="connsiteX4" fmla="*/ 389271 w 1619081"/>
              <a:gd name="connsiteY4" fmla="*/ 297541 h 1617949"/>
              <a:gd name="connsiteX5" fmla="*/ 1619081 w 1619081"/>
              <a:gd name="connsiteY5" fmla="*/ 0 h 1617949"/>
              <a:gd name="connsiteX0" fmla="*/ 389271 w 1619081"/>
              <a:gd name="connsiteY0" fmla="*/ 297541 h 1617949"/>
              <a:gd name="connsiteX1" fmla="*/ 1321164 w 1619081"/>
              <a:gd name="connsiteY1" fmla="*/ 1229434 h 1617949"/>
              <a:gd name="connsiteX2" fmla="*/ 1200562 w 1619081"/>
              <a:gd name="connsiteY2" fmla="*/ 1617949 h 1617949"/>
              <a:gd name="connsiteX3" fmla="*/ 0 w 1619081"/>
              <a:gd name="connsiteY3" fmla="*/ 417386 h 1617949"/>
              <a:gd name="connsiteX4" fmla="*/ 389271 w 1619081"/>
              <a:gd name="connsiteY4" fmla="*/ 297541 h 1617949"/>
              <a:gd name="connsiteX5" fmla="*/ 1619081 w 1619081"/>
              <a:gd name="connsiteY5" fmla="*/ 0 h 1617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19081" h="1617949">
                <a:moveTo>
                  <a:pt x="389271" y="297541"/>
                </a:moveTo>
                <a:lnTo>
                  <a:pt x="1321164" y="1229434"/>
                </a:lnTo>
                <a:cubicBezTo>
                  <a:pt x="1284777" y="1360848"/>
                  <a:pt x="1245299" y="1488825"/>
                  <a:pt x="1200562" y="1617949"/>
                </a:cubicBezTo>
                <a:lnTo>
                  <a:pt x="0" y="417386"/>
                </a:lnTo>
                <a:cubicBezTo>
                  <a:pt x="140401" y="367438"/>
                  <a:pt x="268038" y="329001"/>
                  <a:pt x="389271" y="297541"/>
                </a:cubicBezTo>
                <a:close/>
                <a:moveTo>
                  <a:pt x="1619081" y="0"/>
                </a:move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>
              <a:cs typeface="B Nazanin" pitchFamily="2" charset="-78"/>
            </a:endParaRPr>
          </a:p>
        </p:txBody>
      </p:sp>
      <p:sp>
        <p:nvSpPr>
          <p:cNvPr id="12" name="Teardrop 1"/>
          <p:cNvSpPr/>
          <p:nvPr/>
        </p:nvSpPr>
        <p:spPr>
          <a:xfrm rot="18900000">
            <a:off x="1232721" y="1572743"/>
            <a:ext cx="578484" cy="578014"/>
          </a:xfrm>
          <a:custGeom>
            <a:avLst/>
            <a:gdLst/>
            <a:ahLst/>
            <a:cxnLst/>
            <a:rect l="l" t="t" r="r" b="b"/>
            <a:pathLst>
              <a:path w="1230355" h="1229356">
                <a:moveTo>
                  <a:pt x="413951" y="201833"/>
                </a:moveTo>
                <a:lnTo>
                  <a:pt x="1037048" y="824930"/>
                </a:lnTo>
                <a:cubicBezTo>
                  <a:pt x="1003379" y="965963"/>
                  <a:pt x="969173" y="1099286"/>
                  <a:pt x="932360" y="1229356"/>
                </a:cubicBezTo>
                <a:lnTo>
                  <a:pt x="0" y="296996"/>
                </a:lnTo>
                <a:cubicBezTo>
                  <a:pt x="143747" y="259009"/>
                  <a:pt x="278253" y="230063"/>
                  <a:pt x="413951" y="201833"/>
                </a:cubicBezTo>
                <a:close/>
                <a:moveTo>
                  <a:pt x="1230355" y="0"/>
                </a:moveTo>
                <a:lnTo>
                  <a:pt x="1230355" y="3"/>
                </a:lnTo>
                <a:lnTo>
                  <a:pt x="1230353" y="1"/>
                </a:lnTo>
                <a:cubicBezTo>
                  <a:pt x="1230354" y="1"/>
                  <a:pt x="1230354" y="0"/>
                  <a:pt x="1230355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>
              <a:cs typeface="B Nazanin" pitchFamily="2" charset="-78"/>
            </a:endParaRPr>
          </a:p>
        </p:txBody>
      </p:sp>
      <p:sp>
        <p:nvSpPr>
          <p:cNvPr id="13" name="Teardrop 1"/>
          <p:cNvSpPr/>
          <p:nvPr/>
        </p:nvSpPr>
        <p:spPr>
          <a:xfrm rot="18900000">
            <a:off x="1329996" y="1533491"/>
            <a:ext cx="383935" cy="388103"/>
          </a:xfrm>
          <a:custGeom>
            <a:avLst/>
            <a:gdLst/>
            <a:ahLst/>
            <a:cxnLst/>
            <a:rect l="l" t="t" r="r" b="b"/>
            <a:pathLst>
              <a:path w="816576" h="825442">
                <a:moveTo>
                  <a:pt x="417324" y="109867"/>
                </a:moveTo>
                <a:lnTo>
                  <a:pt x="720663" y="413205"/>
                </a:lnTo>
                <a:cubicBezTo>
                  <a:pt x="686946" y="559294"/>
                  <a:pt x="655344" y="695579"/>
                  <a:pt x="623784" y="825442"/>
                </a:cubicBezTo>
                <a:lnTo>
                  <a:pt x="0" y="201657"/>
                </a:lnTo>
                <a:cubicBezTo>
                  <a:pt x="134629" y="173469"/>
                  <a:pt x="270389" y="145803"/>
                  <a:pt x="417324" y="109867"/>
                </a:cubicBezTo>
                <a:close/>
                <a:moveTo>
                  <a:pt x="816576" y="0"/>
                </a:moveTo>
                <a:lnTo>
                  <a:pt x="816576" y="1"/>
                </a:lnTo>
                <a:lnTo>
                  <a:pt x="816575" y="0"/>
                </a:lnTo>
                <a:cubicBezTo>
                  <a:pt x="816575" y="0"/>
                  <a:pt x="816576" y="0"/>
                  <a:pt x="816576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>
              <a:cs typeface="B Nazanin" pitchFamily="2" charset="-78"/>
            </a:endParaRPr>
          </a:p>
        </p:txBody>
      </p:sp>
      <p:sp>
        <p:nvSpPr>
          <p:cNvPr id="14" name="Teardrop 1"/>
          <p:cNvSpPr/>
          <p:nvPr/>
        </p:nvSpPr>
        <p:spPr>
          <a:xfrm rot="18900000">
            <a:off x="1428078" y="1494240"/>
            <a:ext cx="187770" cy="194288"/>
          </a:xfrm>
          <a:custGeom>
            <a:avLst/>
            <a:gdLst/>
            <a:ahLst/>
            <a:cxnLst/>
            <a:rect l="l" t="t" r="r" b="b"/>
            <a:pathLst>
              <a:path w="399360" h="413223">
                <a:moveTo>
                  <a:pt x="399360" y="0"/>
                </a:moveTo>
                <a:cubicBezTo>
                  <a:pt x="364774" y="146979"/>
                  <a:pt x="333281" y="283937"/>
                  <a:pt x="303466" y="413223"/>
                </a:cubicBezTo>
                <a:lnTo>
                  <a:pt x="0" y="109757"/>
                </a:lnTo>
                <a:cubicBezTo>
                  <a:pt x="123308" y="80669"/>
                  <a:pt x="254390" y="45509"/>
                  <a:pt x="399360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>
              <a:cs typeface="B Nazanin" pitchFamily="2" charset="-7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08337" y="3195917"/>
            <a:ext cx="10294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en-US" altLang="ko-KR" sz="4000" b="1" dirty="0">
                <a:solidFill>
                  <a:schemeClr val="accent1"/>
                </a:solidFill>
                <a:cs typeface="B Nazanin" pitchFamily="2" charset="-78"/>
              </a:rPr>
              <a:t>50</a:t>
            </a:r>
            <a:r>
              <a:rPr lang="en-US" altLang="ko-KR" sz="2400" b="1" dirty="0">
                <a:solidFill>
                  <a:schemeClr val="accent1"/>
                </a:solidFill>
                <a:cs typeface="B Nazanin" pitchFamily="2" charset="-78"/>
              </a:rPr>
              <a:t>%</a:t>
            </a:r>
            <a:endParaRPr lang="ko-KR" altLang="en-US" sz="2400" b="1" dirty="0">
              <a:solidFill>
                <a:schemeClr val="accent1"/>
              </a:solidFill>
              <a:cs typeface="B Nazanin" pitchFamily="2" charset="-7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39572" y="3195917"/>
            <a:ext cx="10294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en-US" altLang="ko-KR" sz="40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itchFamily="2" charset="-78"/>
              </a:rPr>
              <a:t>20</a:t>
            </a: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itchFamily="2" charset="-78"/>
              </a:rPr>
              <a:t>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B Nazanin" pitchFamily="2" charset="-7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70807" y="3195917"/>
            <a:ext cx="10294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en-US" altLang="ko-KR" sz="4000" b="1" dirty="0">
                <a:solidFill>
                  <a:schemeClr val="accent3"/>
                </a:solidFill>
                <a:cs typeface="B Nazanin" pitchFamily="2" charset="-78"/>
              </a:rPr>
              <a:t>70</a:t>
            </a:r>
            <a:r>
              <a:rPr lang="en-US" altLang="ko-KR" sz="2400" b="1" dirty="0">
                <a:solidFill>
                  <a:schemeClr val="accent3"/>
                </a:solidFill>
                <a:cs typeface="B Nazanin" pitchFamily="2" charset="-78"/>
              </a:rPr>
              <a:t>%</a:t>
            </a:r>
            <a:endParaRPr lang="ko-KR" altLang="en-US" sz="2400" b="1" dirty="0">
              <a:solidFill>
                <a:schemeClr val="accent3"/>
              </a:solidFill>
              <a:cs typeface="B Nazanin" pitchFamily="2" charset="-7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202042" y="3195917"/>
            <a:ext cx="10294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en-US" altLang="ko-KR" sz="40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itchFamily="2" charset="-78"/>
              </a:rPr>
              <a:t>30</a:t>
            </a: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itchFamily="2" charset="-78"/>
              </a:rPr>
              <a:t>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B Nazanin" pitchFamily="2" charset="-78"/>
            </a:endParaRPr>
          </a:p>
        </p:txBody>
      </p:sp>
      <p:sp>
        <p:nvSpPr>
          <p:cNvPr id="20" name="Teardrop 1"/>
          <p:cNvSpPr/>
          <p:nvPr/>
        </p:nvSpPr>
        <p:spPr>
          <a:xfrm rot="18900000">
            <a:off x="3269658" y="2685869"/>
            <a:ext cx="567077" cy="567077"/>
          </a:xfrm>
          <a:custGeom>
            <a:avLst/>
            <a:gdLst>
              <a:gd name="connsiteX0" fmla="*/ 0 w 2919143"/>
              <a:gd name="connsiteY0" fmla="*/ 1720210 h 2926304"/>
              <a:gd name="connsiteX1" fmla="*/ 1206094 w 2919143"/>
              <a:gd name="connsiteY1" fmla="*/ 2926304 h 2926304"/>
              <a:gd name="connsiteX2" fmla="*/ 0 w 2919143"/>
              <a:gd name="connsiteY2" fmla="*/ 1720210 h 2926304"/>
              <a:gd name="connsiteX3" fmla="*/ 2919143 w 2919143"/>
              <a:gd name="connsiteY3" fmla="*/ -1 h 2926304"/>
              <a:gd name="connsiteX4" fmla="*/ 2894074 w 2919143"/>
              <a:gd name="connsiteY4" fmla="*/ 32231 h 2926304"/>
              <a:gd name="connsiteX5" fmla="*/ 2919143 w 2919143"/>
              <a:gd name="connsiteY5" fmla="*/ -1 h 2926304"/>
              <a:gd name="connsiteX0" fmla="*/ 0 w 1206093"/>
              <a:gd name="connsiteY0" fmla="*/ -1 h 1206093"/>
              <a:gd name="connsiteX1" fmla="*/ 1206094 w 1206093"/>
              <a:gd name="connsiteY1" fmla="*/ 1206093 h 1206093"/>
              <a:gd name="connsiteX2" fmla="*/ 0 w 1206093"/>
              <a:gd name="connsiteY2" fmla="*/ -1 h 120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06093" h="1206093">
                <a:moveTo>
                  <a:pt x="0" y="-1"/>
                </a:moveTo>
                <a:lnTo>
                  <a:pt x="1206094" y="1206093"/>
                </a:lnTo>
                <a:cubicBezTo>
                  <a:pt x="545053" y="1194575"/>
                  <a:pt x="11518" y="661040"/>
                  <a:pt x="0" y="-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>
              <a:cs typeface="B Nazanin" pitchFamily="2" charset="-78"/>
            </a:endParaRPr>
          </a:p>
        </p:txBody>
      </p:sp>
      <p:sp>
        <p:nvSpPr>
          <p:cNvPr id="21" name="Teardrop 1"/>
          <p:cNvSpPr/>
          <p:nvPr/>
        </p:nvSpPr>
        <p:spPr>
          <a:xfrm rot="18900000">
            <a:off x="3161983" y="2429438"/>
            <a:ext cx="781790" cy="782427"/>
          </a:xfrm>
          <a:custGeom>
            <a:avLst/>
            <a:gdLst>
              <a:gd name="connsiteX0" fmla="*/ 107856 w 1672380"/>
              <a:gd name="connsiteY0" fmla="*/ 0 h 1664114"/>
              <a:gd name="connsiteX1" fmla="*/ 1672380 w 1672380"/>
              <a:gd name="connsiteY1" fmla="*/ 1564525 h 1664114"/>
              <a:gd name="connsiteX2" fmla="*/ 1230988 w 1672380"/>
              <a:gd name="connsiteY2" fmla="*/ 1664114 h 1664114"/>
              <a:gd name="connsiteX3" fmla="*/ 1207292 w 1672380"/>
              <a:gd name="connsiteY3" fmla="*/ 1662918 h 1664114"/>
              <a:gd name="connsiteX4" fmla="*/ 1196 w 1672380"/>
              <a:gd name="connsiteY4" fmla="*/ 456823 h 1664114"/>
              <a:gd name="connsiteX5" fmla="*/ 0 w 1672380"/>
              <a:gd name="connsiteY5" fmla="*/ 433126 h 1664114"/>
              <a:gd name="connsiteX6" fmla="*/ 2 w 1672380"/>
              <a:gd name="connsiteY6" fmla="*/ 433126 h 1664114"/>
              <a:gd name="connsiteX7" fmla="*/ 107856 w 1672380"/>
              <a:gd name="connsiteY7" fmla="*/ 0 h 1664114"/>
              <a:gd name="connsiteX0" fmla="*/ 107856 w 1662759"/>
              <a:gd name="connsiteY0" fmla="*/ 0 h 1664114"/>
              <a:gd name="connsiteX1" fmla="*/ 1662759 w 1662759"/>
              <a:gd name="connsiteY1" fmla="*/ 1551055 h 1664114"/>
              <a:gd name="connsiteX2" fmla="*/ 1230988 w 1662759"/>
              <a:gd name="connsiteY2" fmla="*/ 1664114 h 1664114"/>
              <a:gd name="connsiteX3" fmla="*/ 1207292 w 1662759"/>
              <a:gd name="connsiteY3" fmla="*/ 1662918 h 1664114"/>
              <a:gd name="connsiteX4" fmla="*/ 1196 w 1662759"/>
              <a:gd name="connsiteY4" fmla="*/ 456823 h 1664114"/>
              <a:gd name="connsiteX5" fmla="*/ 0 w 1662759"/>
              <a:gd name="connsiteY5" fmla="*/ 433126 h 1664114"/>
              <a:gd name="connsiteX6" fmla="*/ 2 w 1662759"/>
              <a:gd name="connsiteY6" fmla="*/ 433126 h 1664114"/>
              <a:gd name="connsiteX7" fmla="*/ 107856 w 1662759"/>
              <a:gd name="connsiteY7" fmla="*/ 0 h 1664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62759" h="1664114">
                <a:moveTo>
                  <a:pt x="107856" y="0"/>
                </a:moveTo>
                <a:lnTo>
                  <a:pt x="1662759" y="1551055"/>
                </a:lnTo>
                <a:cubicBezTo>
                  <a:pt x="1534703" y="1614875"/>
                  <a:pt x="1398412" y="1664114"/>
                  <a:pt x="1230988" y="1664114"/>
                </a:cubicBezTo>
                <a:lnTo>
                  <a:pt x="1207292" y="1662918"/>
                </a:lnTo>
                <a:lnTo>
                  <a:pt x="1196" y="456823"/>
                </a:lnTo>
                <a:cubicBezTo>
                  <a:pt x="75" y="448954"/>
                  <a:pt x="0" y="441049"/>
                  <a:pt x="0" y="433126"/>
                </a:cubicBezTo>
                <a:lnTo>
                  <a:pt x="2" y="433126"/>
                </a:lnTo>
                <a:cubicBezTo>
                  <a:pt x="2" y="265507"/>
                  <a:pt x="43716" y="127602"/>
                  <a:pt x="10785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>
              <a:cs typeface="B Nazanin" pitchFamily="2" charset="-78"/>
            </a:endParaRPr>
          </a:p>
        </p:txBody>
      </p:sp>
      <p:sp>
        <p:nvSpPr>
          <p:cNvPr id="22" name="Teardrop 1"/>
          <p:cNvSpPr/>
          <p:nvPr/>
        </p:nvSpPr>
        <p:spPr>
          <a:xfrm rot="18900000">
            <a:off x="3116424" y="2251856"/>
            <a:ext cx="870655" cy="870114"/>
          </a:xfrm>
          <a:custGeom>
            <a:avLst/>
            <a:gdLst>
              <a:gd name="connsiteX0" fmla="*/ 209260 w 1851761"/>
              <a:gd name="connsiteY0" fmla="*/ -1 h 1850611"/>
              <a:gd name="connsiteX1" fmla="*/ 1851761 w 1851761"/>
              <a:gd name="connsiteY1" fmla="*/ 1642499 h 1850611"/>
              <a:gd name="connsiteX2" fmla="*/ 1550757 w 1851761"/>
              <a:gd name="connsiteY2" fmla="*/ 1850611 h 1850611"/>
              <a:gd name="connsiteX3" fmla="*/ 0 w 1851761"/>
              <a:gd name="connsiteY3" fmla="*/ 299854 h 1850611"/>
              <a:gd name="connsiteX4" fmla="*/ 209260 w 1851761"/>
              <a:gd name="connsiteY4" fmla="*/ -1 h 1850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1761" h="1850611">
                <a:moveTo>
                  <a:pt x="209260" y="-1"/>
                </a:moveTo>
                <a:lnTo>
                  <a:pt x="1851761" y="1642499"/>
                </a:lnTo>
                <a:cubicBezTo>
                  <a:pt x="1763981" y="1730415"/>
                  <a:pt x="1664061" y="1801090"/>
                  <a:pt x="1550757" y="1850611"/>
                </a:cubicBezTo>
                <a:lnTo>
                  <a:pt x="0" y="299854"/>
                </a:lnTo>
                <a:cubicBezTo>
                  <a:pt x="49826" y="186845"/>
                  <a:pt x="120915" y="87377"/>
                  <a:pt x="209260" y="-1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>
              <a:cs typeface="B Nazanin" pitchFamily="2" charset="-78"/>
            </a:endParaRPr>
          </a:p>
        </p:txBody>
      </p:sp>
      <p:sp>
        <p:nvSpPr>
          <p:cNvPr id="23" name="Teardrop 1"/>
          <p:cNvSpPr/>
          <p:nvPr/>
        </p:nvSpPr>
        <p:spPr>
          <a:xfrm rot="18900000">
            <a:off x="3112358" y="2107676"/>
            <a:ext cx="879058" cy="878651"/>
          </a:xfrm>
          <a:custGeom>
            <a:avLst/>
            <a:gdLst>
              <a:gd name="connsiteX0" fmla="*/ 285769 w 1869633"/>
              <a:gd name="connsiteY0" fmla="*/ 0 h 1868768"/>
              <a:gd name="connsiteX1" fmla="*/ 1869632 w 1869633"/>
              <a:gd name="connsiteY1" fmla="*/ 1583864 h 1868768"/>
              <a:gd name="connsiteX2" fmla="*/ 1645421 w 1869633"/>
              <a:gd name="connsiteY2" fmla="*/ 1868768 h 1868768"/>
              <a:gd name="connsiteX3" fmla="*/ 0 w 1869633"/>
              <a:gd name="connsiteY3" fmla="*/ 223348 h 1868768"/>
              <a:gd name="connsiteX4" fmla="*/ 285769 w 1869633"/>
              <a:gd name="connsiteY4" fmla="*/ 0 h 1868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9633" h="1868768">
                <a:moveTo>
                  <a:pt x="285769" y="0"/>
                </a:moveTo>
                <a:lnTo>
                  <a:pt x="1869632" y="1583864"/>
                </a:lnTo>
                <a:cubicBezTo>
                  <a:pt x="1803659" y="1690436"/>
                  <a:pt x="1729419" y="1786724"/>
                  <a:pt x="1645421" y="1868768"/>
                </a:cubicBezTo>
                <a:lnTo>
                  <a:pt x="0" y="223348"/>
                </a:lnTo>
                <a:cubicBezTo>
                  <a:pt x="82387" y="139791"/>
                  <a:pt x="178994" y="65909"/>
                  <a:pt x="285769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>
              <a:cs typeface="B Nazanin" pitchFamily="2" charset="-78"/>
            </a:endParaRPr>
          </a:p>
        </p:txBody>
      </p:sp>
      <p:sp>
        <p:nvSpPr>
          <p:cNvPr id="24" name="Teardrop 1"/>
          <p:cNvSpPr/>
          <p:nvPr/>
        </p:nvSpPr>
        <p:spPr>
          <a:xfrm rot="18900000">
            <a:off x="3140234" y="1983180"/>
            <a:ext cx="826622" cy="826818"/>
          </a:xfrm>
          <a:custGeom>
            <a:avLst/>
            <a:gdLst>
              <a:gd name="connsiteX0" fmla="*/ 334163 w 2346532"/>
              <a:gd name="connsiteY0" fmla="*/ 590519 h 2349046"/>
              <a:gd name="connsiteX1" fmla="*/ 1758108 w 2346532"/>
              <a:gd name="connsiteY1" fmla="*/ 2014463 h 2349046"/>
              <a:gd name="connsiteX2" fmla="*/ 1583574 w 2346532"/>
              <a:gd name="connsiteY2" fmla="*/ 2349046 h 2349046"/>
              <a:gd name="connsiteX3" fmla="*/ 0 w 2346532"/>
              <a:gd name="connsiteY3" fmla="*/ 765472 h 2349046"/>
              <a:gd name="connsiteX4" fmla="*/ 334163 w 2346532"/>
              <a:gd name="connsiteY4" fmla="*/ 590519 h 2349046"/>
              <a:gd name="connsiteX5" fmla="*/ 2346532 w 2346532"/>
              <a:gd name="connsiteY5" fmla="*/ -1 h 2349046"/>
              <a:gd name="connsiteX6" fmla="*/ 2317881 w 2346532"/>
              <a:gd name="connsiteY6" fmla="*/ 28652 h 2349046"/>
              <a:gd name="connsiteX7" fmla="*/ 2346532 w 2346532"/>
              <a:gd name="connsiteY7" fmla="*/ -1 h 2349046"/>
              <a:gd name="connsiteX0" fmla="*/ 334163 w 2375181"/>
              <a:gd name="connsiteY0" fmla="*/ 619170 h 2377697"/>
              <a:gd name="connsiteX1" fmla="*/ 1758108 w 2375181"/>
              <a:gd name="connsiteY1" fmla="*/ 2043114 h 2377697"/>
              <a:gd name="connsiteX2" fmla="*/ 1583574 w 2375181"/>
              <a:gd name="connsiteY2" fmla="*/ 2377697 h 2377697"/>
              <a:gd name="connsiteX3" fmla="*/ 0 w 2375181"/>
              <a:gd name="connsiteY3" fmla="*/ 794123 h 2377697"/>
              <a:gd name="connsiteX4" fmla="*/ 334163 w 2375181"/>
              <a:gd name="connsiteY4" fmla="*/ 619170 h 2377697"/>
              <a:gd name="connsiteX5" fmla="*/ 2375180 w 2375181"/>
              <a:gd name="connsiteY5" fmla="*/ 0 h 2377697"/>
              <a:gd name="connsiteX6" fmla="*/ 2317881 w 2375181"/>
              <a:gd name="connsiteY6" fmla="*/ 57303 h 2377697"/>
              <a:gd name="connsiteX7" fmla="*/ 2375180 w 2375181"/>
              <a:gd name="connsiteY7" fmla="*/ 0 h 2377697"/>
              <a:gd name="connsiteX0" fmla="*/ 334163 w 1758109"/>
              <a:gd name="connsiteY0" fmla="*/ 0 h 1758527"/>
              <a:gd name="connsiteX1" fmla="*/ 1758108 w 1758109"/>
              <a:gd name="connsiteY1" fmla="*/ 1423944 h 1758527"/>
              <a:gd name="connsiteX2" fmla="*/ 1583574 w 1758109"/>
              <a:gd name="connsiteY2" fmla="*/ 1758527 h 1758527"/>
              <a:gd name="connsiteX3" fmla="*/ 0 w 1758109"/>
              <a:gd name="connsiteY3" fmla="*/ 174953 h 1758527"/>
              <a:gd name="connsiteX4" fmla="*/ 334163 w 1758109"/>
              <a:gd name="connsiteY4" fmla="*/ 0 h 1758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8109" h="1758527">
                <a:moveTo>
                  <a:pt x="334163" y="0"/>
                </a:moveTo>
                <a:lnTo>
                  <a:pt x="1758108" y="1423944"/>
                </a:lnTo>
                <a:cubicBezTo>
                  <a:pt x="1706421" y="1542459"/>
                  <a:pt x="1648754" y="1655266"/>
                  <a:pt x="1583574" y="1758527"/>
                </a:cubicBezTo>
                <a:lnTo>
                  <a:pt x="0" y="174953"/>
                </a:lnTo>
                <a:cubicBezTo>
                  <a:pt x="103261" y="109963"/>
                  <a:pt x="215949" y="52220"/>
                  <a:pt x="334163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>
              <a:cs typeface="B Nazanin" pitchFamily="2" charset="-78"/>
            </a:endParaRPr>
          </a:p>
        </p:txBody>
      </p:sp>
      <p:sp>
        <p:nvSpPr>
          <p:cNvPr id="25" name="Teardrop 1"/>
          <p:cNvSpPr/>
          <p:nvPr/>
        </p:nvSpPr>
        <p:spPr>
          <a:xfrm rot="18900000">
            <a:off x="3185299" y="1870647"/>
            <a:ext cx="735420" cy="736897"/>
          </a:xfrm>
          <a:custGeom>
            <a:avLst/>
            <a:gdLst>
              <a:gd name="connsiteX0" fmla="*/ 363572 w 1564135"/>
              <a:gd name="connsiteY0" fmla="*/ 0 h 1567276"/>
              <a:gd name="connsiteX1" fmla="*/ 1564135 w 1564135"/>
              <a:gd name="connsiteY1" fmla="*/ 1200563 h 1567276"/>
              <a:gd name="connsiteX2" fmla="*/ 1549360 w 1564135"/>
              <a:gd name="connsiteY2" fmla="*/ 1246896 h 1567276"/>
              <a:gd name="connsiteX3" fmla="*/ 1421732 w 1564135"/>
              <a:gd name="connsiteY3" fmla="*/ 1567276 h 1567276"/>
              <a:gd name="connsiteX4" fmla="*/ 0 w 1564135"/>
              <a:gd name="connsiteY4" fmla="*/ 145545 h 1567276"/>
              <a:gd name="connsiteX5" fmla="*/ 318374 w 1564135"/>
              <a:gd name="connsiteY5" fmla="*/ 15909 h 1567276"/>
              <a:gd name="connsiteX6" fmla="*/ 363572 w 1564135"/>
              <a:gd name="connsiteY6" fmla="*/ 0 h 1567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64135" h="1567276">
                <a:moveTo>
                  <a:pt x="363572" y="0"/>
                </a:moveTo>
                <a:lnTo>
                  <a:pt x="1564135" y="1200563"/>
                </a:lnTo>
                <a:cubicBezTo>
                  <a:pt x="1560088" y="1216265"/>
                  <a:pt x="1554762" y="1231568"/>
                  <a:pt x="1549360" y="1246896"/>
                </a:cubicBezTo>
                <a:cubicBezTo>
                  <a:pt x="1510775" y="1356364"/>
                  <a:pt x="1469301" y="1464334"/>
                  <a:pt x="1421732" y="1567276"/>
                </a:cubicBezTo>
                <a:lnTo>
                  <a:pt x="0" y="145545"/>
                </a:lnTo>
                <a:cubicBezTo>
                  <a:pt x="102463" y="97779"/>
                  <a:pt x="209752" y="55625"/>
                  <a:pt x="318374" y="15909"/>
                </a:cubicBezTo>
                <a:lnTo>
                  <a:pt x="363572" y="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>
              <a:cs typeface="B Nazanin" pitchFamily="2" charset="-78"/>
            </a:endParaRPr>
          </a:p>
        </p:txBody>
      </p:sp>
      <p:sp>
        <p:nvSpPr>
          <p:cNvPr id="26" name="Teardrop 1"/>
          <p:cNvSpPr/>
          <p:nvPr/>
        </p:nvSpPr>
        <p:spPr>
          <a:xfrm rot="18900000">
            <a:off x="3172571" y="1600102"/>
            <a:ext cx="761254" cy="760722"/>
          </a:xfrm>
          <a:custGeom>
            <a:avLst/>
            <a:gdLst>
              <a:gd name="connsiteX0" fmla="*/ 1619081 w 1619081"/>
              <a:gd name="connsiteY0" fmla="*/ 0 h 1617949"/>
              <a:gd name="connsiteX1" fmla="*/ 1321164 w 1619081"/>
              <a:gd name="connsiteY1" fmla="*/ 1229434 h 1617949"/>
              <a:gd name="connsiteX2" fmla="*/ 1200562 w 1619081"/>
              <a:gd name="connsiteY2" fmla="*/ 1617949 h 1617949"/>
              <a:gd name="connsiteX3" fmla="*/ 0 w 1619081"/>
              <a:gd name="connsiteY3" fmla="*/ 417386 h 1617949"/>
              <a:gd name="connsiteX4" fmla="*/ 389271 w 1619081"/>
              <a:gd name="connsiteY4" fmla="*/ 297541 h 1617949"/>
              <a:gd name="connsiteX5" fmla="*/ 1619081 w 1619081"/>
              <a:gd name="connsiteY5" fmla="*/ 0 h 1617949"/>
              <a:gd name="connsiteX0" fmla="*/ 389271 w 1619081"/>
              <a:gd name="connsiteY0" fmla="*/ 297541 h 1617949"/>
              <a:gd name="connsiteX1" fmla="*/ 1321164 w 1619081"/>
              <a:gd name="connsiteY1" fmla="*/ 1229434 h 1617949"/>
              <a:gd name="connsiteX2" fmla="*/ 1200562 w 1619081"/>
              <a:gd name="connsiteY2" fmla="*/ 1617949 h 1617949"/>
              <a:gd name="connsiteX3" fmla="*/ 0 w 1619081"/>
              <a:gd name="connsiteY3" fmla="*/ 417386 h 1617949"/>
              <a:gd name="connsiteX4" fmla="*/ 389271 w 1619081"/>
              <a:gd name="connsiteY4" fmla="*/ 297541 h 1617949"/>
              <a:gd name="connsiteX5" fmla="*/ 1619081 w 1619081"/>
              <a:gd name="connsiteY5" fmla="*/ 0 h 1617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19081" h="1617949">
                <a:moveTo>
                  <a:pt x="389271" y="297541"/>
                </a:moveTo>
                <a:lnTo>
                  <a:pt x="1321164" y="1229434"/>
                </a:lnTo>
                <a:cubicBezTo>
                  <a:pt x="1284777" y="1360848"/>
                  <a:pt x="1245299" y="1488825"/>
                  <a:pt x="1200562" y="1617949"/>
                </a:cubicBezTo>
                <a:lnTo>
                  <a:pt x="0" y="417386"/>
                </a:lnTo>
                <a:cubicBezTo>
                  <a:pt x="140401" y="367438"/>
                  <a:pt x="268038" y="329001"/>
                  <a:pt x="389271" y="297541"/>
                </a:cubicBezTo>
                <a:close/>
                <a:moveTo>
                  <a:pt x="1619081" y="0"/>
                </a:move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>
              <a:cs typeface="B Nazanin" pitchFamily="2" charset="-78"/>
            </a:endParaRPr>
          </a:p>
        </p:txBody>
      </p:sp>
      <p:sp>
        <p:nvSpPr>
          <p:cNvPr id="27" name="Teardrop 1"/>
          <p:cNvSpPr/>
          <p:nvPr/>
        </p:nvSpPr>
        <p:spPr>
          <a:xfrm rot="18900000">
            <a:off x="3263956" y="1563960"/>
            <a:ext cx="578484" cy="578014"/>
          </a:xfrm>
          <a:custGeom>
            <a:avLst/>
            <a:gdLst/>
            <a:ahLst/>
            <a:cxnLst/>
            <a:rect l="l" t="t" r="r" b="b"/>
            <a:pathLst>
              <a:path w="1230355" h="1229356">
                <a:moveTo>
                  <a:pt x="413951" y="201833"/>
                </a:moveTo>
                <a:lnTo>
                  <a:pt x="1037048" y="824930"/>
                </a:lnTo>
                <a:cubicBezTo>
                  <a:pt x="1003379" y="965963"/>
                  <a:pt x="969173" y="1099286"/>
                  <a:pt x="932360" y="1229356"/>
                </a:cubicBezTo>
                <a:lnTo>
                  <a:pt x="0" y="296996"/>
                </a:lnTo>
                <a:cubicBezTo>
                  <a:pt x="143747" y="259009"/>
                  <a:pt x="278253" y="230063"/>
                  <a:pt x="413951" y="201833"/>
                </a:cubicBezTo>
                <a:close/>
                <a:moveTo>
                  <a:pt x="1230355" y="0"/>
                </a:moveTo>
                <a:lnTo>
                  <a:pt x="1230355" y="3"/>
                </a:lnTo>
                <a:lnTo>
                  <a:pt x="1230353" y="1"/>
                </a:lnTo>
                <a:cubicBezTo>
                  <a:pt x="1230354" y="1"/>
                  <a:pt x="1230354" y="0"/>
                  <a:pt x="1230355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>
              <a:cs typeface="B Nazanin" pitchFamily="2" charset="-78"/>
            </a:endParaRPr>
          </a:p>
        </p:txBody>
      </p:sp>
      <p:sp>
        <p:nvSpPr>
          <p:cNvPr id="28" name="Teardrop 1"/>
          <p:cNvSpPr/>
          <p:nvPr/>
        </p:nvSpPr>
        <p:spPr>
          <a:xfrm rot="18900000">
            <a:off x="3361231" y="1524708"/>
            <a:ext cx="383935" cy="388103"/>
          </a:xfrm>
          <a:custGeom>
            <a:avLst/>
            <a:gdLst/>
            <a:ahLst/>
            <a:cxnLst/>
            <a:rect l="l" t="t" r="r" b="b"/>
            <a:pathLst>
              <a:path w="816576" h="825442">
                <a:moveTo>
                  <a:pt x="417324" y="109867"/>
                </a:moveTo>
                <a:lnTo>
                  <a:pt x="720663" y="413205"/>
                </a:lnTo>
                <a:cubicBezTo>
                  <a:pt x="686946" y="559294"/>
                  <a:pt x="655344" y="695579"/>
                  <a:pt x="623784" y="825442"/>
                </a:cubicBezTo>
                <a:lnTo>
                  <a:pt x="0" y="201657"/>
                </a:lnTo>
                <a:cubicBezTo>
                  <a:pt x="134629" y="173469"/>
                  <a:pt x="270389" y="145803"/>
                  <a:pt x="417324" y="109867"/>
                </a:cubicBezTo>
                <a:close/>
                <a:moveTo>
                  <a:pt x="816576" y="0"/>
                </a:moveTo>
                <a:lnTo>
                  <a:pt x="816576" y="1"/>
                </a:lnTo>
                <a:lnTo>
                  <a:pt x="816575" y="0"/>
                </a:lnTo>
                <a:cubicBezTo>
                  <a:pt x="816575" y="0"/>
                  <a:pt x="816576" y="0"/>
                  <a:pt x="816576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>
              <a:cs typeface="B Nazanin" pitchFamily="2" charset="-78"/>
            </a:endParaRPr>
          </a:p>
        </p:txBody>
      </p:sp>
      <p:sp>
        <p:nvSpPr>
          <p:cNvPr id="29" name="Teardrop 1"/>
          <p:cNvSpPr/>
          <p:nvPr/>
        </p:nvSpPr>
        <p:spPr>
          <a:xfrm rot="18900000">
            <a:off x="3459313" y="1485457"/>
            <a:ext cx="187770" cy="194288"/>
          </a:xfrm>
          <a:custGeom>
            <a:avLst/>
            <a:gdLst/>
            <a:ahLst/>
            <a:cxnLst/>
            <a:rect l="l" t="t" r="r" b="b"/>
            <a:pathLst>
              <a:path w="399360" h="413223">
                <a:moveTo>
                  <a:pt x="399360" y="0"/>
                </a:moveTo>
                <a:cubicBezTo>
                  <a:pt x="364774" y="146979"/>
                  <a:pt x="333281" y="283937"/>
                  <a:pt x="303466" y="413223"/>
                </a:cubicBezTo>
                <a:lnTo>
                  <a:pt x="0" y="109757"/>
                </a:lnTo>
                <a:cubicBezTo>
                  <a:pt x="123308" y="80669"/>
                  <a:pt x="254390" y="45509"/>
                  <a:pt x="39936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>
              <a:cs typeface="B Nazanin" pitchFamily="2" charset="-78"/>
            </a:endParaRPr>
          </a:p>
        </p:txBody>
      </p:sp>
      <p:sp>
        <p:nvSpPr>
          <p:cNvPr id="31" name="Teardrop 1"/>
          <p:cNvSpPr/>
          <p:nvPr/>
        </p:nvSpPr>
        <p:spPr>
          <a:xfrm rot="18900000">
            <a:off x="5300893" y="2710348"/>
            <a:ext cx="567077" cy="567077"/>
          </a:xfrm>
          <a:custGeom>
            <a:avLst/>
            <a:gdLst>
              <a:gd name="connsiteX0" fmla="*/ 0 w 2919143"/>
              <a:gd name="connsiteY0" fmla="*/ 1720210 h 2926304"/>
              <a:gd name="connsiteX1" fmla="*/ 1206094 w 2919143"/>
              <a:gd name="connsiteY1" fmla="*/ 2926304 h 2926304"/>
              <a:gd name="connsiteX2" fmla="*/ 0 w 2919143"/>
              <a:gd name="connsiteY2" fmla="*/ 1720210 h 2926304"/>
              <a:gd name="connsiteX3" fmla="*/ 2919143 w 2919143"/>
              <a:gd name="connsiteY3" fmla="*/ -1 h 2926304"/>
              <a:gd name="connsiteX4" fmla="*/ 2894074 w 2919143"/>
              <a:gd name="connsiteY4" fmla="*/ 32231 h 2926304"/>
              <a:gd name="connsiteX5" fmla="*/ 2919143 w 2919143"/>
              <a:gd name="connsiteY5" fmla="*/ -1 h 2926304"/>
              <a:gd name="connsiteX0" fmla="*/ 0 w 1206093"/>
              <a:gd name="connsiteY0" fmla="*/ -1 h 1206093"/>
              <a:gd name="connsiteX1" fmla="*/ 1206094 w 1206093"/>
              <a:gd name="connsiteY1" fmla="*/ 1206093 h 1206093"/>
              <a:gd name="connsiteX2" fmla="*/ 0 w 1206093"/>
              <a:gd name="connsiteY2" fmla="*/ -1 h 120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06093" h="1206093">
                <a:moveTo>
                  <a:pt x="0" y="-1"/>
                </a:moveTo>
                <a:lnTo>
                  <a:pt x="1206094" y="1206093"/>
                </a:lnTo>
                <a:cubicBezTo>
                  <a:pt x="545053" y="1194575"/>
                  <a:pt x="11518" y="661040"/>
                  <a:pt x="0" y="-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 dirty="0">
              <a:cs typeface="B Nazanin" pitchFamily="2" charset="-78"/>
            </a:endParaRPr>
          </a:p>
        </p:txBody>
      </p:sp>
      <p:sp>
        <p:nvSpPr>
          <p:cNvPr id="32" name="Teardrop 1"/>
          <p:cNvSpPr/>
          <p:nvPr/>
        </p:nvSpPr>
        <p:spPr>
          <a:xfrm rot="18900000">
            <a:off x="5193218" y="2453917"/>
            <a:ext cx="781790" cy="782427"/>
          </a:xfrm>
          <a:custGeom>
            <a:avLst/>
            <a:gdLst>
              <a:gd name="connsiteX0" fmla="*/ 107856 w 1672380"/>
              <a:gd name="connsiteY0" fmla="*/ 0 h 1664114"/>
              <a:gd name="connsiteX1" fmla="*/ 1672380 w 1672380"/>
              <a:gd name="connsiteY1" fmla="*/ 1564525 h 1664114"/>
              <a:gd name="connsiteX2" fmla="*/ 1230988 w 1672380"/>
              <a:gd name="connsiteY2" fmla="*/ 1664114 h 1664114"/>
              <a:gd name="connsiteX3" fmla="*/ 1207292 w 1672380"/>
              <a:gd name="connsiteY3" fmla="*/ 1662918 h 1664114"/>
              <a:gd name="connsiteX4" fmla="*/ 1196 w 1672380"/>
              <a:gd name="connsiteY4" fmla="*/ 456823 h 1664114"/>
              <a:gd name="connsiteX5" fmla="*/ 0 w 1672380"/>
              <a:gd name="connsiteY5" fmla="*/ 433126 h 1664114"/>
              <a:gd name="connsiteX6" fmla="*/ 2 w 1672380"/>
              <a:gd name="connsiteY6" fmla="*/ 433126 h 1664114"/>
              <a:gd name="connsiteX7" fmla="*/ 107856 w 1672380"/>
              <a:gd name="connsiteY7" fmla="*/ 0 h 1664114"/>
              <a:gd name="connsiteX0" fmla="*/ 107856 w 1662759"/>
              <a:gd name="connsiteY0" fmla="*/ 0 h 1664114"/>
              <a:gd name="connsiteX1" fmla="*/ 1662759 w 1662759"/>
              <a:gd name="connsiteY1" fmla="*/ 1551055 h 1664114"/>
              <a:gd name="connsiteX2" fmla="*/ 1230988 w 1662759"/>
              <a:gd name="connsiteY2" fmla="*/ 1664114 h 1664114"/>
              <a:gd name="connsiteX3" fmla="*/ 1207292 w 1662759"/>
              <a:gd name="connsiteY3" fmla="*/ 1662918 h 1664114"/>
              <a:gd name="connsiteX4" fmla="*/ 1196 w 1662759"/>
              <a:gd name="connsiteY4" fmla="*/ 456823 h 1664114"/>
              <a:gd name="connsiteX5" fmla="*/ 0 w 1662759"/>
              <a:gd name="connsiteY5" fmla="*/ 433126 h 1664114"/>
              <a:gd name="connsiteX6" fmla="*/ 2 w 1662759"/>
              <a:gd name="connsiteY6" fmla="*/ 433126 h 1664114"/>
              <a:gd name="connsiteX7" fmla="*/ 107856 w 1662759"/>
              <a:gd name="connsiteY7" fmla="*/ 0 h 1664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62759" h="1664114">
                <a:moveTo>
                  <a:pt x="107856" y="0"/>
                </a:moveTo>
                <a:lnTo>
                  <a:pt x="1662759" y="1551055"/>
                </a:lnTo>
                <a:cubicBezTo>
                  <a:pt x="1534703" y="1614875"/>
                  <a:pt x="1398412" y="1664114"/>
                  <a:pt x="1230988" y="1664114"/>
                </a:cubicBezTo>
                <a:lnTo>
                  <a:pt x="1207292" y="1662918"/>
                </a:lnTo>
                <a:lnTo>
                  <a:pt x="1196" y="456823"/>
                </a:lnTo>
                <a:cubicBezTo>
                  <a:pt x="75" y="448954"/>
                  <a:pt x="0" y="441049"/>
                  <a:pt x="0" y="433126"/>
                </a:cubicBezTo>
                <a:lnTo>
                  <a:pt x="2" y="433126"/>
                </a:lnTo>
                <a:cubicBezTo>
                  <a:pt x="2" y="265507"/>
                  <a:pt x="43716" y="127602"/>
                  <a:pt x="10785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>
              <a:cs typeface="B Nazanin" pitchFamily="2" charset="-78"/>
            </a:endParaRPr>
          </a:p>
        </p:txBody>
      </p:sp>
      <p:sp>
        <p:nvSpPr>
          <p:cNvPr id="33" name="Teardrop 1"/>
          <p:cNvSpPr/>
          <p:nvPr/>
        </p:nvSpPr>
        <p:spPr>
          <a:xfrm rot="18900000">
            <a:off x="5147659" y="2276335"/>
            <a:ext cx="870655" cy="870114"/>
          </a:xfrm>
          <a:custGeom>
            <a:avLst/>
            <a:gdLst>
              <a:gd name="connsiteX0" fmla="*/ 209260 w 1851761"/>
              <a:gd name="connsiteY0" fmla="*/ -1 h 1850611"/>
              <a:gd name="connsiteX1" fmla="*/ 1851761 w 1851761"/>
              <a:gd name="connsiteY1" fmla="*/ 1642499 h 1850611"/>
              <a:gd name="connsiteX2" fmla="*/ 1550757 w 1851761"/>
              <a:gd name="connsiteY2" fmla="*/ 1850611 h 1850611"/>
              <a:gd name="connsiteX3" fmla="*/ 0 w 1851761"/>
              <a:gd name="connsiteY3" fmla="*/ 299854 h 1850611"/>
              <a:gd name="connsiteX4" fmla="*/ 209260 w 1851761"/>
              <a:gd name="connsiteY4" fmla="*/ -1 h 1850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1761" h="1850611">
                <a:moveTo>
                  <a:pt x="209260" y="-1"/>
                </a:moveTo>
                <a:lnTo>
                  <a:pt x="1851761" y="1642499"/>
                </a:lnTo>
                <a:cubicBezTo>
                  <a:pt x="1763981" y="1730415"/>
                  <a:pt x="1664061" y="1801090"/>
                  <a:pt x="1550757" y="1850611"/>
                </a:cubicBezTo>
                <a:lnTo>
                  <a:pt x="0" y="299854"/>
                </a:lnTo>
                <a:cubicBezTo>
                  <a:pt x="49826" y="186845"/>
                  <a:pt x="120915" y="87377"/>
                  <a:pt x="209260" y="-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>
              <a:cs typeface="B Nazanin" pitchFamily="2" charset="-78"/>
            </a:endParaRPr>
          </a:p>
        </p:txBody>
      </p:sp>
      <p:sp>
        <p:nvSpPr>
          <p:cNvPr id="34" name="Teardrop 1"/>
          <p:cNvSpPr/>
          <p:nvPr/>
        </p:nvSpPr>
        <p:spPr>
          <a:xfrm rot="18900000">
            <a:off x="5143593" y="2132155"/>
            <a:ext cx="879058" cy="878651"/>
          </a:xfrm>
          <a:custGeom>
            <a:avLst/>
            <a:gdLst>
              <a:gd name="connsiteX0" fmla="*/ 285769 w 1869633"/>
              <a:gd name="connsiteY0" fmla="*/ 0 h 1868768"/>
              <a:gd name="connsiteX1" fmla="*/ 1869632 w 1869633"/>
              <a:gd name="connsiteY1" fmla="*/ 1583864 h 1868768"/>
              <a:gd name="connsiteX2" fmla="*/ 1645421 w 1869633"/>
              <a:gd name="connsiteY2" fmla="*/ 1868768 h 1868768"/>
              <a:gd name="connsiteX3" fmla="*/ 0 w 1869633"/>
              <a:gd name="connsiteY3" fmla="*/ 223348 h 1868768"/>
              <a:gd name="connsiteX4" fmla="*/ 285769 w 1869633"/>
              <a:gd name="connsiteY4" fmla="*/ 0 h 1868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9633" h="1868768">
                <a:moveTo>
                  <a:pt x="285769" y="0"/>
                </a:moveTo>
                <a:lnTo>
                  <a:pt x="1869632" y="1583864"/>
                </a:lnTo>
                <a:cubicBezTo>
                  <a:pt x="1803659" y="1690436"/>
                  <a:pt x="1729419" y="1786724"/>
                  <a:pt x="1645421" y="1868768"/>
                </a:cubicBezTo>
                <a:lnTo>
                  <a:pt x="0" y="223348"/>
                </a:lnTo>
                <a:cubicBezTo>
                  <a:pt x="82387" y="139791"/>
                  <a:pt x="178994" y="65909"/>
                  <a:pt x="28576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>
              <a:cs typeface="B Nazanin" pitchFamily="2" charset="-78"/>
            </a:endParaRPr>
          </a:p>
        </p:txBody>
      </p:sp>
      <p:sp>
        <p:nvSpPr>
          <p:cNvPr id="35" name="Teardrop 1"/>
          <p:cNvSpPr/>
          <p:nvPr/>
        </p:nvSpPr>
        <p:spPr>
          <a:xfrm rot="18900000">
            <a:off x="5171469" y="2007659"/>
            <a:ext cx="826622" cy="826818"/>
          </a:xfrm>
          <a:custGeom>
            <a:avLst/>
            <a:gdLst>
              <a:gd name="connsiteX0" fmla="*/ 334163 w 2346532"/>
              <a:gd name="connsiteY0" fmla="*/ 590519 h 2349046"/>
              <a:gd name="connsiteX1" fmla="*/ 1758108 w 2346532"/>
              <a:gd name="connsiteY1" fmla="*/ 2014463 h 2349046"/>
              <a:gd name="connsiteX2" fmla="*/ 1583574 w 2346532"/>
              <a:gd name="connsiteY2" fmla="*/ 2349046 h 2349046"/>
              <a:gd name="connsiteX3" fmla="*/ 0 w 2346532"/>
              <a:gd name="connsiteY3" fmla="*/ 765472 h 2349046"/>
              <a:gd name="connsiteX4" fmla="*/ 334163 w 2346532"/>
              <a:gd name="connsiteY4" fmla="*/ 590519 h 2349046"/>
              <a:gd name="connsiteX5" fmla="*/ 2346532 w 2346532"/>
              <a:gd name="connsiteY5" fmla="*/ -1 h 2349046"/>
              <a:gd name="connsiteX6" fmla="*/ 2317881 w 2346532"/>
              <a:gd name="connsiteY6" fmla="*/ 28652 h 2349046"/>
              <a:gd name="connsiteX7" fmla="*/ 2346532 w 2346532"/>
              <a:gd name="connsiteY7" fmla="*/ -1 h 2349046"/>
              <a:gd name="connsiteX0" fmla="*/ 334163 w 2375181"/>
              <a:gd name="connsiteY0" fmla="*/ 619170 h 2377697"/>
              <a:gd name="connsiteX1" fmla="*/ 1758108 w 2375181"/>
              <a:gd name="connsiteY1" fmla="*/ 2043114 h 2377697"/>
              <a:gd name="connsiteX2" fmla="*/ 1583574 w 2375181"/>
              <a:gd name="connsiteY2" fmla="*/ 2377697 h 2377697"/>
              <a:gd name="connsiteX3" fmla="*/ 0 w 2375181"/>
              <a:gd name="connsiteY3" fmla="*/ 794123 h 2377697"/>
              <a:gd name="connsiteX4" fmla="*/ 334163 w 2375181"/>
              <a:gd name="connsiteY4" fmla="*/ 619170 h 2377697"/>
              <a:gd name="connsiteX5" fmla="*/ 2375180 w 2375181"/>
              <a:gd name="connsiteY5" fmla="*/ 0 h 2377697"/>
              <a:gd name="connsiteX6" fmla="*/ 2317881 w 2375181"/>
              <a:gd name="connsiteY6" fmla="*/ 57303 h 2377697"/>
              <a:gd name="connsiteX7" fmla="*/ 2375180 w 2375181"/>
              <a:gd name="connsiteY7" fmla="*/ 0 h 2377697"/>
              <a:gd name="connsiteX0" fmla="*/ 334163 w 1758109"/>
              <a:gd name="connsiteY0" fmla="*/ 0 h 1758527"/>
              <a:gd name="connsiteX1" fmla="*/ 1758108 w 1758109"/>
              <a:gd name="connsiteY1" fmla="*/ 1423944 h 1758527"/>
              <a:gd name="connsiteX2" fmla="*/ 1583574 w 1758109"/>
              <a:gd name="connsiteY2" fmla="*/ 1758527 h 1758527"/>
              <a:gd name="connsiteX3" fmla="*/ 0 w 1758109"/>
              <a:gd name="connsiteY3" fmla="*/ 174953 h 1758527"/>
              <a:gd name="connsiteX4" fmla="*/ 334163 w 1758109"/>
              <a:gd name="connsiteY4" fmla="*/ 0 h 1758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8109" h="1758527">
                <a:moveTo>
                  <a:pt x="334163" y="0"/>
                </a:moveTo>
                <a:lnTo>
                  <a:pt x="1758108" y="1423944"/>
                </a:lnTo>
                <a:cubicBezTo>
                  <a:pt x="1706421" y="1542459"/>
                  <a:pt x="1648754" y="1655266"/>
                  <a:pt x="1583574" y="1758527"/>
                </a:cubicBezTo>
                <a:lnTo>
                  <a:pt x="0" y="174953"/>
                </a:lnTo>
                <a:cubicBezTo>
                  <a:pt x="103261" y="109963"/>
                  <a:pt x="215949" y="52220"/>
                  <a:pt x="33416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>
              <a:cs typeface="B Nazanin" pitchFamily="2" charset="-78"/>
            </a:endParaRPr>
          </a:p>
        </p:txBody>
      </p:sp>
      <p:sp>
        <p:nvSpPr>
          <p:cNvPr id="36" name="Teardrop 1"/>
          <p:cNvSpPr/>
          <p:nvPr/>
        </p:nvSpPr>
        <p:spPr>
          <a:xfrm rot="18900000">
            <a:off x="5216534" y="1895126"/>
            <a:ext cx="735420" cy="736897"/>
          </a:xfrm>
          <a:custGeom>
            <a:avLst/>
            <a:gdLst>
              <a:gd name="connsiteX0" fmla="*/ 363572 w 1564135"/>
              <a:gd name="connsiteY0" fmla="*/ 0 h 1567276"/>
              <a:gd name="connsiteX1" fmla="*/ 1564135 w 1564135"/>
              <a:gd name="connsiteY1" fmla="*/ 1200563 h 1567276"/>
              <a:gd name="connsiteX2" fmla="*/ 1549360 w 1564135"/>
              <a:gd name="connsiteY2" fmla="*/ 1246896 h 1567276"/>
              <a:gd name="connsiteX3" fmla="*/ 1421732 w 1564135"/>
              <a:gd name="connsiteY3" fmla="*/ 1567276 h 1567276"/>
              <a:gd name="connsiteX4" fmla="*/ 0 w 1564135"/>
              <a:gd name="connsiteY4" fmla="*/ 145545 h 1567276"/>
              <a:gd name="connsiteX5" fmla="*/ 318374 w 1564135"/>
              <a:gd name="connsiteY5" fmla="*/ 15909 h 1567276"/>
              <a:gd name="connsiteX6" fmla="*/ 363572 w 1564135"/>
              <a:gd name="connsiteY6" fmla="*/ 0 h 1567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64135" h="1567276">
                <a:moveTo>
                  <a:pt x="363572" y="0"/>
                </a:moveTo>
                <a:lnTo>
                  <a:pt x="1564135" y="1200563"/>
                </a:lnTo>
                <a:cubicBezTo>
                  <a:pt x="1560088" y="1216265"/>
                  <a:pt x="1554762" y="1231568"/>
                  <a:pt x="1549360" y="1246896"/>
                </a:cubicBezTo>
                <a:cubicBezTo>
                  <a:pt x="1510775" y="1356364"/>
                  <a:pt x="1469301" y="1464334"/>
                  <a:pt x="1421732" y="1567276"/>
                </a:cubicBezTo>
                <a:lnTo>
                  <a:pt x="0" y="145545"/>
                </a:lnTo>
                <a:cubicBezTo>
                  <a:pt x="102463" y="97779"/>
                  <a:pt x="209752" y="55625"/>
                  <a:pt x="318374" y="15909"/>
                </a:cubicBezTo>
                <a:lnTo>
                  <a:pt x="363572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>
              <a:cs typeface="B Nazanin" pitchFamily="2" charset="-78"/>
            </a:endParaRPr>
          </a:p>
        </p:txBody>
      </p:sp>
      <p:sp>
        <p:nvSpPr>
          <p:cNvPr id="37" name="Teardrop 1"/>
          <p:cNvSpPr/>
          <p:nvPr/>
        </p:nvSpPr>
        <p:spPr>
          <a:xfrm rot="18900000">
            <a:off x="5203806" y="1624581"/>
            <a:ext cx="761254" cy="760722"/>
          </a:xfrm>
          <a:custGeom>
            <a:avLst/>
            <a:gdLst>
              <a:gd name="connsiteX0" fmla="*/ 1619081 w 1619081"/>
              <a:gd name="connsiteY0" fmla="*/ 0 h 1617949"/>
              <a:gd name="connsiteX1" fmla="*/ 1321164 w 1619081"/>
              <a:gd name="connsiteY1" fmla="*/ 1229434 h 1617949"/>
              <a:gd name="connsiteX2" fmla="*/ 1200562 w 1619081"/>
              <a:gd name="connsiteY2" fmla="*/ 1617949 h 1617949"/>
              <a:gd name="connsiteX3" fmla="*/ 0 w 1619081"/>
              <a:gd name="connsiteY3" fmla="*/ 417386 h 1617949"/>
              <a:gd name="connsiteX4" fmla="*/ 389271 w 1619081"/>
              <a:gd name="connsiteY4" fmla="*/ 297541 h 1617949"/>
              <a:gd name="connsiteX5" fmla="*/ 1619081 w 1619081"/>
              <a:gd name="connsiteY5" fmla="*/ 0 h 1617949"/>
              <a:gd name="connsiteX0" fmla="*/ 389271 w 1619081"/>
              <a:gd name="connsiteY0" fmla="*/ 297541 h 1617949"/>
              <a:gd name="connsiteX1" fmla="*/ 1321164 w 1619081"/>
              <a:gd name="connsiteY1" fmla="*/ 1229434 h 1617949"/>
              <a:gd name="connsiteX2" fmla="*/ 1200562 w 1619081"/>
              <a:gd name="connsiteY2" fmla="*/ 1617949 h 1617949"/>
              <a:gd name="connsiteX3" fmla="*/ 0 w 1619081"/>
              <a:gd name="connsiteY3" fmla="*/ 417386 h 1617949"/>
              <a:gd name="connsiteX4" fmla="*/ 389271 w 1619081"/>
              <a:gd name="connsiteY4" fmla="*/ 297541 h 1617949"/>
              <a:gd name="connsiteX5" fmla="*/ 1619081 w 1619081"/>
              <a:gd name="connsiteY5" fmla="*/ 0 h 1617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19081" h="1617949">
                <a:moveTo>
                  <a:pt x="389271" y="297541"/>
                </a:moveTo>
                <a:lnTo>
                  <a:pt x="1321164" y="1229434"/>
                </a:lnTo>
                <a:cubicBezTo>
                  <a:pt x="1284777" y="1360848"/>
                  <a:pt x="1245299" y="1488825"/>
                  <a:pt x="1200562" y="1617949"/>
                </a:cubicBezTo>
                <a:lnTo>
                  <a:pt x="0" y="417386"/>
                </a:lnTo>
                <a:cubicBezTo>
                  <a:pt x="140401" y="367438"/>
                  <a:pt x="268038" y="329001"/>
                  <a:pt x="389271" y="297541"/>
                </a:cubicBezTo>
                <a:close/>
                <a:moveTo>
                  <a:pt x="1619081" y="0"/>
                </a:move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>
              <a:cs typeface="B Nazanin" pitchFamily="2" charset="-78"/>
            </a:endParaRPr>
          </a:p>
        </p:txBody>
      </p:sp>
      <p:sp>
        <p:nvSpPr>
          <p:cNvPr id="38" name="Teardrop 1"/>
          <p:cNvSpPr/>
          <p:nvPr/>
        </p:nvSpPr>
        <p:spPr>
          <a:xfrm rot="18900000">
            <a:off x="5295191" y="1588439"/>
            <a:ext cx="578484" cy="578014"/>
          </a:xfrm>
          <a:custGeom>
            <a:avLst/>
            <a:gdLst/>
            <a:ahLst/>
            <a:cxnLst/>
            <a:rect l="l" t="t" r="r" b="b"/>
            <a:pathLst>
              <a:path w="1230355" h="1229356">
                <a:moveTo>
                  <a:pt x="413951" y="201833"/>
                </a:moveTo>
                <a:lnTo>
                  <a:pt x="1037048" y="824930"/>
                </a:lnTo>
                <a:cubicBezTo>
                  <a:pt x="1003379" y="965963"/>
                  <a:pt x="969173" y="1099286"/>
                  <a:pt x="932360" y="1229356"/>
                </a:cubicBezTo>
                <a:lnTo>
                  <a:pt x="0" y="296996"/>
                </a:lnTo>
                <a:cubicBezTo>
                  <a:pt x="143747" y="259009"/>
                  <a:pt x="278253" y="230063"/>
                  <a:pt x="413951" y="201833"/>
                </a:cubicBezTo>
                <a:close/>
                <a:moveTo>
                  <a:pt x="1230355" y="0"/>
                </a:moveTo>
                <a:lnTo>
                  <a:pt x="1230355" y="3"/>
                </a:lnTo>
                <a:lnTo>
                  <a:pt x="1230353" y="1"/>
                </a:lnTo>
                <a:cubicBezTo>
                  <a:pt x="1230354" y="1"/>
                  <a:pt x="1230354" y="0"/>
                  <a:pt x="1230355" y="0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>
              <a:cs typeface="B Nazanin" pitchFamily="2" charset="-78"/>
            </a:endParaRPr>
          </a:p>
        </p:txBody>
      </p:sp>
      <p:sp>
        <p:nvSpPr>
          <p:cNvPr id="39" name="Teardrop 1"/>
          <p:cNvSpPr/>
          <p:nvPr/>
        </p:nvSpPr>
        <p:spPr>
          <a:xfrm rot="18900000">
            <a:off x="5392466" y="1549187"/>
            <a:ext cx="383935" cy="388103"/>
          </a:xfrm>
          <a:custGeom>
            <a:avLst/>
            <a:gdLst/>
            <a:ahLst/>
            <a:cxnLst/>
            <a:rect l="l" t="t" r="r" b="b"/>
            <a:pathLst>
              <a:path w="816576" h="825442">
                <a:moveTo>
                  <a:pt x="417324" y="109867"/>
                </a:moveTo>
                <a:lnTo>
                  <a:pt x="720663" y="413205"/>
                </a:lnTo>
                <a:cubicBezTo>
                  <a:pt x="686946" y="559294"/>
                  <a:pt x="655344" y="695579"/>
                  <a:pt x="623784" y="825442"/>
                </a:cubicBezTo>
                <a:lnTo>
                  <a:pt x="0" y="201657"/>
                </a:lnTo>
                <a:cubicBezTo>
                  <a:pt x="134629" y="173469"/>
                  <a:pt x="270389" y="145803"/>
                  <a:pt x="417324" y="109867"/>
                </a:cubicBezTo>
                <a:close/>
                <a:moveTo>
                  <a:pt x="816576" y="0"/>
                </a:moveTo>
                <a:lnTo>
                  <a:pt x="816576" y="1"/>
                </a:lnTo>
                <a:lnTo>
                  <a:pt x="816575" y="0"/>
                </a:lnTo>
                <a:cubicBezTo>
                  <a:pt x="816575" y="0"/>
                  <a:pt x="816576" y="0"/>
                  <a:pt x="816576" y="0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>
              <a:cs typeface="B Nazanin" pitchFamily="2" charset="-78"/>
            </a:endParaRPr>
          </a:p>
        </p:txBody>
      </p:sp>
      <p:sp>
        <p:nvSpPr>
          <p:cNvPr id="40" name="Teardrop 1"/>
          <p:cNvSpPr/>
          <p:nvPr/>
        </p:nvSpPr>
        <p:spPr>
          <a:xfrm rot="18900000">
            <a:off x="5490548" y="1509936"/>
            <a:ext cx="187770" cy="194288"/>
          </a:xfrm>
          <a:custGeom>
            <a:avLst/>
            <a:gdLst/>
            <a:ahLst/>
            <a:cxnLst/>
            <a:rect l="l" t="t" r="r" b="b"/>
            <a:pathLst>
              <a:path w="399360" h="413223">
                <a:moveTo>
                  <a:pt x="399360" y="0"/>
                </a:moveTo>
                <a:cubicBezTo>
                  <a:pt x="364774" y="146979"/>
                  <a:pt x="333281" y="283937"/>
                  <a:pt x="303466" y="413223"/>
                </a:cubicBezTo>
                <a:lnTo>
                  <a:pt x="0" y="109757"/>
                </a:lnTo>
                <a:cubicBezTo>
                  <a:pt x="123308" y="80669"/>
                  <a:pt x="254390" y="45509"/>
                  <a:pt x="399360" y="0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>
              <a:cs typeface="B Nazanin" pitchFamily="2" charset="-78"/>
            </a:endParaRPr>
          </a:p>
        </p:txBody>
      </p:sp>
      <p:sp>
        <p:nvSpPr>
          <p:cNvPr id="42" name="Teardrop 1"/>
          <p:cNvSpPr/>
          <p:nvPr/>
        </p:nvSpPr>
        <p:spPr>
          <a:xfrm rot="18900000">
            <a:off x="7332128" y="2713340"/>
            <a:ext cx="567077" cy="567077"/>
          </a:xfrm>
          <a:custGeom>
            <a:avLst/>
            <a:gdLst>
              <a:gd name="connsiteX0" fmla="*/ 0 w 2919143"/>
              <a:gd name="connsiteY0" fmla="*/ 1720210 h 2926304"/>
              <a:gd name="connsiteX1" fmla="*/ 1206094 w 2919143"/>
              <a:gd name="connsiteY1" fmla="*/ 2926304 h 2926304"/>
              <a:gd name="connsiteX2" fmla="*/ 0 w 2919143"/>
              <a:gd name="connsiteY2" fmla="*/ 1720210 h 2926304"/>
              <a:gd name="connsiteX3" fmla="*/ 2919143 w 2919143"/>
              <a:gd name="connsiteY3" fmla="*/ -1 h 2926304"/>
              <a:gd name="connsiteX4" fmla="*/ 2894074 w 2919143"/>
              <a:gd name="connsiteY4" fmla="*/ 32231 h 2926304"/>
              <a:gd name="connsiteX5" fmla="*/ 2919143 w 2919143"/>
              <a:gd name="connsiteY5" fmla="*/ -1 h 2926304"/>
              <a:gd name="connsiteX0" fmla="*/ 0 w 1206093"/>
              <a:gd name="connsiteY0" fmla="*/ -1 h 1206093"/>
              <a:gd name="connsiteX1" fmla="*/ 1206094 w 1206093"/>
              <a:gd name="connsiteY1" fmla="*/ 1206093 h 1206093"/>
              <a:gd name="connsiteX2" fmla="*/ 0 w 1206093"/>
              <a:gd name="connsiteY2" fmla="*/ -1 h 120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06093" h="1206093">
                <a:moveTo>
                  <a:pt x="0" y="-1"/>
                </a:moveTo>
                <a:lnTo>
                  <a:pt x="1206094" y="1206093"/>
                </a:lnTo>
                <a:cubicBezTo>
                  <a:pt x="545053" y="1194575"/>
                  <a:pt x="11518" y="661040"/>
                  <a:pt x="0" y="-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>
              <a:cs typeface="B Nazanin" pitchFamily="2" charset="-78"/>
            </a:endParaRPr>
          </a:p>
        </p:txBody>
      </p:sp>
      <p:sp>
        <p:nvSpPr>
          <p:cNvPr id="43" name="Teardrop 1"/>
          <p:cNvSpPr/>
          <p:nvPr/>
        </p:nvSpPr>
        <p:spPr>
          <a:xfrm rot="18900000">
            <a:off x="7224453" y="2456909"/>
            <a:ext cx="781790" cy="782427"/>
          </a:xfrm>
          <a:custGeom>
            <a:avLst/>
            <a:gdLst>
              <a:gd name="connsiteX0" fmla="*/ 107856 w 1672380"/>
              <a:gd name="connsiteY0" fmla="*/ 0 h 1664114"/>
              <a:gd name="connsiteX1" fmla="*/ 1672380 w 1672380"/>
              <a:gd name="connsiteY1" fmla="*/ 1564525 h 1664114"/>
              <a:gd name="connsiteX2" fmla="*/ 1230988 w 1672380"/>
              <a:gd name="connsiteY2" fmla="*/ 1664114 h 1664114"/>
              <a:gd name="connsiteX3" fmla="*/ 1207292 w 1672380"/>
              <a:gd name="connsiteY3" fmla="*/ 1662918 h 1664114"/>
              <a:gd name="connsiteX4" fmla="*/ 1196 w 1672380"/>
              <a:gd name="connsiteY4" fmla="*/ 456823 h 1664114"/>
              <a:gd name="connsiteX5" fmla="*/ 0 w 1672380"/>
              <a:gd name="connsiteY5" fmla="*/ 433126 h 1664114"/>
              <a:gd name="connsiteX6" fmla="*/ 2 w 1672380"/>
              <a:gd name="connsiteY6" fmla="*/ 433126 h 1664114"/>
              <a:gd name="connsiteX7" fmla="*/ 107856 w 1672380"/>
              <a:gd name="connsiteY7" fmla="*/ 0 h 1664114"/>
              <a:gd name="connsiteX0" fmla="*/ 107856 w 1662759"/>
              <a:gd name="connsiteY0" fmla="*/ 0 h 1664114"/>
              <a:gd name="connsiteX1" fmla="*/ 1662759 w 1662759"/>
              <a:gd name="connsiteY1" fmla="*/ 1551055 h 1664114"/>
              <a:gd name="connsiteX2" fmla="*/ 1230988 w 1662759"/>
              <a:gd name="connsiteY2" fmla="*/ 1664114 h 1664114"/>
              <a:gd name="connsiteX3" fmla="*/ 1207292 w 1662759"/>
              <a:gd name="connsiteY3" fmla="*/ 1662918 h 1664114"/>
              <a:gd name="connsiteX4" fmla="*/ 1196 w 1662759"/>
              <a:gd name="connsiteY4" fmla="*/ 456823 h 1664114"/>
              <a:gd name="connsiteX5" fmla="*/ 0 w 1662759"/>
              <a:gd name="connsiteY5" fmla="*/ 433126 h 1664114"/>
              <a:gd name="connsiteX6" fmla="*/ 2 w 1662759"/>
              <a:gd name="connsiteY6" fmla="*/ 433126 h 1664114"/>
              <a:gd name="connsiteX7" fmla="*/ 107856 w 1662759"/>
              <a:gd name="connsiteY7" fmla="*/ 0 h 1664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62759" h="1664114">
                <a:moveTo>
                  <a:pt x="107856" y="0"/>
                </a:moveTo>
                <a:lnTo>
                  <a:pt x="1662759" y="1551055"/>
                </a:lnTo>
                <a:cubicBezTo>
                  <a:pt x="1534703" y="1614875"/>
                  <a:pt x="1398412" y="1664114"/>
                  <a:pt x="1230988" y="1664114"/>
                </a:cubicBezTo>
                <a:lnTo>
                  <a:pt x="1207292" y="1662918"/>
                </a:lnTo>
                <a:lnTo>
                  <a:pt x="1196" y="456823"/>
                </a:lnTo>
                <a:cubicBezTo>
                  <a:pt x="75" y="448954"/>
                  <a:pt x="0" y="441049"/>
                  <a:pt x="0" y="433126"/>
                </a:cubicBezTo>
                <a:lnTo>
                  <a:pt x="2" y="433126"/>
                </a:lnTo>
                <a:cubicBezTo>
                  <a:pt x="2" y="265507"/>
                  <a:pt x="43716" y="127602"/>
                  <a:pt x="10785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>
              <a:cs typeface="B Nazanin" pitchFamily="2" charset="-78"/>
            </a:endParaRPr>
          </a:p>
        </p:txBody>
      </p:sp>
      <p:sp>
        <p:nvSpPr>
          <p:cNvPr id="44" name="Teardrop 1"/>
          <p:cNvSpPr/>
          <p:nvPr/>
        </p:nvSpPr>
        <p:spPr>
          <a:xfrm rot="18900000">
            <a:off x="7178894" y="2279327"/>
            <a:ext cx="870655" cy="870114"/>
          </a:xfrm>
          <a:custGeom>
            <a:avLst/>
            <a:gdLst>
              <a:gd name="connsiteX0" fmla="*/ 209260 w 1851761"/>
              <a:gd name="connsiteY0" fmla="*/ -1 h 1850611"/>
              <a:gd name="connsiteX1" fmla="*/ 1851761 w 1851761"/>
              <a:gd name="connsiteY1" fmla="*/ 1642499 h 1850611"/>
              <a:gd name="connsiteX2" fmla="*/ 1550757 w 1851761"/>
              <a:gd name="connsiteY2" fmla="*/ 1850611 h 1850611"/>
              <a:gd name="connsiteX3" fmla="*/ 0 w 1851761"/>
              <a:gd name="connsiteY3" fmla="*/ 299854 h 1850611"/>
              <a:gd name="connsiteX4" fmla="*/ 209260 w 1851761"/>
              <a:gd name="connsiteY4" fmla="*/ -1 h 1850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1761" h="1850611">
                <a:moveTo>
                  <a:pt x="209260" y="-1"/>
                </a:moveTo>
                <a:lnTo>
                  <a:pt x="1851761" y="1642499"/>
                </a:lnTo>
                <a:cubicBezTo>
                  <a:pt x="1763981" y="1730415"/>
                  <a:pt x="1664061" y="1801090"/>
                  <a:pt x="1550757" y="1850611"/>
                </a:cubicBezTo>
                <a:lnTo>
                  <a:pt x="0" y="299854"/>
                </a:lnTo>
                <a:cubicBezTo>
                  <a:pt x="49826" y="186845"/>
                  <a:pt x="120915" y="87377"/>
                  <a:pt x="209260" y="-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>
              <a:cs typeface="B Nazanin" pitchFamily="2" charset="-78"/>
            </a:endParaRPr>
          </a:p>
        </p:txBody>
      </p:sp>
      <p:sp>
        <p:nvSpPr>
          <p:cNvPr id="45" name="Teardrop 1"/>
          <p:cNvSpPr/>
          <p:nvPr/>
        </p:nvSpPr>
        <p:spPr>
          <a:xfrm rot="18900000">
            <a:off x="7174828" y="2135147"/>
            <a:ext cx="879058" cy="878651"/>
          </a:xfrm>
          <a:custGeom>
            <a:avLst/>
            <a:gdLst>
              <a:gd name="connsiteX0" fmla="*/ 285769 w 1869633"/>
              <a:gd name="connsiteY0" fmla="*/ 0 h 1868768"/>
              <a:gd name="connsiteX1" fmla="*/ 1869632 w 1869633"/>
              <a:gd name="connsiteY1" fmla="*/ 1583864 h 1868768"/>
              <a:gd name="connsiteX2" fmla="*/ 1645421 w 1869633"/>
              <a:gd name="connsiteY2" fmla="*/ 1868768 h 1868768"/>
              <a:gd name="connsiteX3" fmla="*/ 0 w 1869633"/>
              <a:gd name="connsiteY3" fmla="*/ 223348 h 1868768"/>
              <a:gd name="connsiteX4" fmla="*/ 285769 w 1869633"/>
              <a:gd name="connsiteY4" fmla="*/ 0 h 1868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9633" h="1868768">
                <a:moveTo>
                  <a:pt x="285769" y="0"/>
                </a:moveTo>
                <a:lnTo>
                  <a:pt x="1869632" y="1583864"/>
                </a:lnTo>
                <a:cubicBezTo>
                  <a:pt x="1803659" y="1690436"/>
                  <a:pt x="1729419" y="1786724"/>
                  <a:pt x="1645421" y="1868768"/>
                </a:cubicBezTo>
                <a:lnTo>
                  <a:pt x="0" y="223348"/>
                </a:lnTo>
                <a:cubicBezTo>
                  <a:pt x="82387" y="139791"/>
                  <a:pt x="178994" y="65909"/>
                  <a:pt x="285769" y="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>
              <a:cs typeface="B Nazanin" pitchFamily="2" charset="-78"/>
            </a:endParaRPr>
          </a:p>
        </p:txBody>
      </p:sp>
      <p:sp>
        <p:nvSpPr>
          <p:cNvPr id="46" name="Teardrop 1"/>
          <p:cNvSpPr/>
          <p:nvPr/>
        </p:nvSpPr>
        <p:spPr>
          <a:xfrm rot="18900000">
            <a:off x="7202704" y="2010651"/>
            <a:ext cx="826622" cy="826818"/>
          </a:xfrm>
          <a:custGeom>
            <a:avLst/>
            <a:gdLst>
              <a:gd name="connsiteX0" fmla="*/ 334163 w 2346532"/>
              <a:gd name="connsiteY0" fmla="*/ 590519 h 2349046"/>
              <a:gd name="connsiteX1" fmla="*/ 1758108 w 2346532"/>
              <a:gd name="connsiteY1" fmla="*/ 2014463 h 2349046"/>
              <a:gd name="connsiteX2" fmla="*/ 1583574 w 2346532"/>
              <a:gd name="connsiteY2" fmla="*/ 2349046 h 2349046"/>
              <a:gd name="connsiteX3" fmla="*/ 0 w 2346532"/>
              <a:gd name="connsiteY3" fmla="*/ 765472 h 2349046"/>
              <a:gd name="connsiteX4" fmla="*/ 334163 w 2346532"/>
              <a:gd name="connsiteY4" fmla="*/ 590519 h 2349046"/>
              <a:gd name="connsiteX5" fmla="*/ 2346532 w 2346532"/>
              <a:gd name="connsiteY5" fmla="*/ -1 h 2349046"/>
              <a:gd name="connsiteX6" fmla="*/ 2317881 w 2346532"/>
              <a:gd name="connsiteY6" fmla="*/ 28652 h 2349046"/>
              <a:gd name="connsiteX7" fmla="*/ 2346532 w 2346532"/>
              <a:gd name="connsiteY7" fmla="*/ -1 h 2349046"/>
              <a:gd name="connsiteX0" fmla="*/ 334163 w 2375181"/>
              <a:gd name="connsiteY0" fmla="*/ 619170 h 2377697"/>
              <a:gd name="connsiteX1" fmla="*/ 1758108 w 2375181"/>
              <a:gd name="connsiteY1" fmla="*/ 2043114 h 2377697"/>
              <a:gd name="connsiteX2" fmla="*/ 1583574 w 2375181"/>
              <a:gd name="connsiteY2" fmla="*/ 2377697 h 2377697"/>
              <a:gd name="connsiteX3" fmla="*/ 0 w 2375181"/>
              <a:gd name="connsiteY3" fmla="*/ 794123 h 2377697"/>
              <a:gd name="connsiteX4" fmla="*/ 334163 w 2375181"/>
              <a:gd name="connsiteY4" fmla="*/ 619170 h 2377697"/>
              <a:gd name="connsiteX5" fmla="*/ 2375180 w 2375181"/>
              <a:gd name="connsiteY5" fmla="*/ 0 h 2377697"/>
              <a:gd name="connsiteX6" fmla="*/ 2317881 w 2375181"/>
              <a:gd name="connsiteY6" fmla="*/ 57303 h 2377697"/>
              <a:gd name="connsiteX7" fmla="*/ 2375180 w 2375181"/>
              <a:gd name="connsiteY7" fmla="*/ 0 h 2377697"/>
              <a:gd name="connsiteX0" fmla="*/ 334163 w 1758109"/>
              <a:gd name="connsiteY0" fmla="*/ 0 h 1758527"/>
              <a:gd name="connsiteX1" fmla="*/ 1758108 w 1758109"/>
              <a:gd name="connsiteY1" fmla="*/ 1423944 h 1758527"/>
              <a:gd name="connsiteX2" fmla="*/ 1583574 w 1758109"/>
              <a:gd name="connsiteY2" fmla="*/ 1758527 h 1758527"/>
              <a:gd name="connsiteX3" fmla="*/ 0 w 1758109"/>
              <a:gd name="connsiteY3" fmla="*/ 174953 h 1758527"/>
              <a:gd name="connsiteX4" fmla="*/ 334163 w 1758109"/>
              <a:gd name="connsiteY4" fmla="*/ 0 h 1758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8109" h="1758527">
                <a:moveTo>
                  <a:pt x="334163" y="0"/>
                </a:moveTo>
                <a:lnTo>
                  <a:pt x="1758108" y="1423944"/>
                </a:lnTo>
                <a:cubicBezTo>
                  <a:pt x="1706421" y="1542459"/>
                  <a:pt x="1648754" y="1655266"/>
                  <a:pt x="1583574" y="1758527"/>
                </a:cubicBezTo>
                <a:lnTo>
                  <a:pt x="0" y="174953"/>
                </a:lnTo>
                <a:cubicBezTo>
                  <a:pt x="103261" y="109963"/>
                  <a:pt x="215949" y="52220"/>
                  <a:pt x="334163" y="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>
              <a:cs typeface="B Nazanin" pitchFamily="2" charset="-78"/>
            </a:endParaRPr>
          </a:p>
        </p:txBody>
      </p:sp>
      <p:sp>
        <p:nvSpPr>
          <p:cNvPr id="47" name="Teardrop 1"/>
          <p:cNvSpPr/>
          <p:nvPr/>
        </p:nvSpPr>
        <p:spPr>
          <a:xfrm rot="18900000">
            <a:off x="7247769" y="1898118"/>
            <a:ext cx="735420" cy="736897"/>
          </a:xfrm>
          <a:custGeom>
            <a:avLst/>
            <a:gdLst>
              <a:gd name="connsiteX0" fmla="*/ 363572 w 1564135"/>
              <a:gd name="connsiteY0" fmla="*/ 0 h 1567276"/>
              <a:gd name="connsiteX1" fmla="*/ 1564135 w 1564135"/>
              <a:gd name="connsiteY1" fmla="*/ 1200563 h 1567276"/>
              <a:gd name="connsiteX2" fmla="*/ 1549360 w 1564135"/>
              <a:gd name="connsiteY2" fmla="*/ 1246896 h 1567276"/>
              <a:gd name="connsiteX3" fmla="*/ 1421732 w 1564135"/>
              <a:gd name="connsiteY3" fmla="*/ 1567276 h 1567276"/>
              <a:gd name="connsiteX4" fmla="*/ 0 w 1564135"/>
              <a:gd name="connsiteY4" fmla="*/ 145545 h 1567276"/>
              <a:gd name="connsiteX5" fmla="*/ 318374 w 1564135"/>
              <a:gd name="connsiteY5" fmla="*/ 15909 h 1567276"/>
              <a:gd name="connsiteX6" fmla="*/ 363572 w 1564135"/>
              <a:gd name="connsiteY6" fmla="*/ 0 h 1567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64135" h="1567276">
                <a:moveTo>
                  <a:pt x="363572" y="0"/>
                </a:moveTo>
                <a:lnTo>
                  <a:pt x="1564135" y="1200563"/>
                </a:lnTo>
                <a:cubicBezTo>
                  <a:pt x="1560088" y="1216265"/>
                  <a:pt x="1554762" y="1231568"/>
                  <a:pt x="1549360" y="1246896"/>
                </a:cubicBezTo>
                <a:cubicBezTo>
                  <a:pt x="1510775" y="1356364"/>
                  <a:pt x="1469301" y="1464334"/>
                  <a:pt x="1421732" y="1567276"/>
                </a:cubicBezTo>
                <a:lnTo>
                  <a:pt x="0" y="145545"/>
                </a:lnTo>
                <a:cubicBezTo>
                  <a:pt x="102463" y="97779"/>
                  <a:pt x="209752" y="55625"/>
                  <a:pt x="318374" y="15909"/>
                </a:cubicBezTo>
                <a:lnTo>
                  <a:pt x="363572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>
              <a:cs typeface="B Nazanin" pitchFamily="2" charset="-78"/>
            </a:endParaRPr>
          </a:p>
        </p:txBody>
      </p:sp>
      <p:sp>
        <p:nvSpPr>
          <p:cNvPr id="48" name="Teardrop 1"/>
          <p:cNvSpPr/>
          <p:nvPr/>
        </p:nvSpPr>
        <p:spPr>
          <a:xfrm rot="18900000">
            <a:off x="7235041" y="1627573"/>
            <a:ext cx="761254" cy="760722"/>
          </a:xfrm>
          <a:custGeom>
            <a:avLst/>
            <a:gdLst>
              <a:gd name="connsiteX0" fmla="*/ 1619081 w 1619081"/>
              <a:gd name="connsiteY0" fmla="*/ 0 h 1617949"/>
              <a:gd name="connsiteX1" fmla="*/ 1321164 w 1619081"/>
              <a:gd name="connsiteY1" fmla="*/ 1229434 h 1617949"/>
              <a:gd name="connsiteX2" fmla="*/ 1200562 w 1619081"/>
              <a:gd name="connsiteY2" fmla="*/ 1617949 h 1617949"/>
              <a:gd name="connsiteX3" fmla="*/ 0 w 1619081"/>
              <a:gd name="connsiteY3" fmla="*/ 417386 h 1617949"/>
              <a:gd name="connsiteX4" fmla="*/ 389271 w 1619081"/>
              <a:gd name="connsiteY4" fmla="*/ 297541 h 1617949"/>
              <a:gd name="connsiteX5" fmla="*/ 1619081 w 1619081"/>
              <a:gd name="connsiteY5" fmla="*/ 0 h 1617949"/>
              <a:gd name="connsiteX0" fmla="*/ 389271 w 1619081"/>
              <a:gd name="connsiteY0" fmla="*/ 297541 h 1617949"/>
              <a:gd name="connsiteX1" fmla="*/ 1321164 w 1619081"/>
              <a:gd name="connsiteY1" fmla="*/ 1229434 h 1617949"/>
              <a:gd name="connsiteX2" fmla="*/ 1200562 w 1619081"/>
              <a:gd name="connsiteY2" fmla="*/ 1617949 h 1617949"/>
              <a:gd name="connsiteX3" fmla="*/ 0 w 1619081"/>
              <a:gd name="connsiteY3" fmla="*/ 417386 h 1617949"/>
              <a:gd name="connsiteX4" fmla="*/ 389271 w 1619081"/>
              <a:gd name="connsiteY4" fmla="*/ 297541 h 1617949"/>
              <a:gd name="connsiteX5" fmla="*/ 1619081 w 1619081"/>
              <a:gd name="connsiteY5" fmla="*/ 0 h 1617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19081" h="1617949">
                <a:moveTo>
                  <a:pt x="389271" y="297541"/>
                </a:moveTo>
                <a:lnTo>
                  <a:pt x="1321164" y="1229434"/>
                </a:lnTo>
                <a:cubicBezTo>
                  <a:pt x="1284777" y="1360848"/>
                  <a:pt x="1245299" y="1488825"/>
                  <a:pt x="1200562" y="1617949"/>
                </a:cubicBezTo>
                <a:lnTo>
                  <a:pt x="0" y="417386"/>
                </a:lnTo>
                <a:cubicBezTo>
                  <a:pt x="140401" y="367438"/>
                  <a:pt x="268038" y="329001"/>
                  <a:pt x="389271" y="297541"/>
                </a:cubicBezTo>
                <a:close/>
                <a:moveTo>
                  <a:pt x="1619081" y="0"/>
                </a:move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>
              <a:cs typeface="B Nazanin" pitchFamily="2" charset="-78"/>
            </a:endParaRPr>
          </a:p>
        </p:txBody>
      </p:sp>
      <p:sp>
        <p:nvSpPr>
          <p:cNvPr id="49" name="Teardrop 1"/>
          <p:cNvSpPr/>
          <p:nvPr/>
        </p:nvSpPr>
        <p:spPr>
          <a:xfrm rot="18900000">
            <a:off x="7326426" y="1591431"/>
            <a:ext cx="578484" cy="578014"/>
          </a:xfrm>
          <a:custGeom>
            <a:avLst/>
            <a:gdLst/>
            <a:ahLst/>
            <a:cxnLst/>
            <a:rect l="l" t="t" r="r" b="b"/>
            <a:pathLst>
              <a:path w="1230355" h="1229356">
                <a:moveTo>
                  <a:pt x="413951" y="201833"/>
                </a:moveTo>
                <a:lnTo>
                  <a:pt x="1037048" y="824930"/>
                </a:lnTo>
                <a:cubicBezTo>
                  <a:pt x="1003379" y="965963"/>
                  <a:pt x="969173" y="1099286"/>
                  <a:pt x="932360" y="1229356"/>
                </a:cubicBezTo>
                <a:lnTo>
                  <a:pt x="0" y="296996"/>
                </a:lnTo>
                <a:cubicBezTo>
                  <a:pt x="143747" y="259009"/>
                  <a:pt x="278253" y="230063"/>
                  <a:pt x="413951" y="201833"/>
                </a:cubicBezTo>
                <a:close/>
                <a:moveTo>
                  <a:pt x="1230355" y="0"/>
                </a:moveTo>
                <a:lnTo>
                  <a:pt x="1230355" y="3"/>
                </a:lnTo>
                <a:lnTo>
                  <a:pt x="1230353" y="1"/>
                </a:lnTo>
                <a:cubicBezTo>
                  <a:pt x="1230354" y="1"/>
                  <a:pt x="1230354" y="0"/>
                  <a:pt x="1230355" y="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>
              <a:cs typeface="B Nazanin" pitchFamily="2" charset="-78"/>
            </a:endParaRPr>
          </a:p>
        </p:txBody>
      </p:sp>
      <p:sp>
        <p:nvSpPr>
          <p:cNvPr id="50" name="Teardrop 1"/>
          <p:cNvSpPr/>
          <p:nvPr/>
        </p:nvSpPr>
        <p:spPr>
          <a:xfrm rot="18900000">
            <a:off x="7423701" y="1552179"/>
            <a:ext cx="383935" cy="388103"/>
          </a:xfrm>
          <a:custGeom>
            <a:avLst/>
            <a:gdLst/>
            <a:ahLst/>
            <a:cxnLst/>
            <a:rect l="l" t="t" r="r" b="b"/>
            <a:pathLst>
              <a:path w="816576" h="825442">
                <a:moveTo>
                  <a:pt x="417324" y="109867"/>
                </a:moveTo>
                <a:lnTo>
                  <a:pt x="720663" y="413205"/>
                </a:lnTo>
                <a:cubicBezTo>
                  <a:pt x="686946" y="559294"/>
                  <a:pt x="655344" y="695579"/>
                  <a:pt x="623784" y="825442"/>
                </a:cubicBezTo>
                <a:lnTo>
                  <a:pt x="0" y="201657"/>
                </a:lnTo>
                <a:cubicBezTo>
                  <a:pt x="134629" y="173469"/>
                  <a:pt x="270389" y="145803"/>
                  <a:pt x="417324" y="109867"/>
                </a:cubicBezTo>
                <a:close/>
                <a:moveTo>
                  <a:pt x="816576" y="0"/>
                </a:moveTo>
                <a:lnTo>
                  <a:pt x="816576" y="1"/>
                </a:lnTo>
                <a:lnTo>
                  <a:pt x="816575" y="0"/>
                </a:lnTo>
                <a:cubicBezTo>
                  <a:pt x="816575" y="0"/>
                  <a:pt x="816576" y="0"/>
                  <a:pt x="816576" y="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>
              <a:cs typeface="B Nazanin" pitchFamily="2" charset="-78"/>
            </a:endParaRPr>
          </a:p>
        </p:txBody>
      </p:sp>
      <p:sp>
        <p:nvSpPr>
          <p:cNvPr id="51" name="Teardrop 1"/>
          <p:cNvSpPr/>
          <p:nvPr/>
        </p:nvSpPr>
        <p:spPr>
          <a:xfrm rot="18900000">
            <a:off x="7521783" y="1512928"/>
            <a:ext cx="187770" cy="194288"/>
          </a:xfrm>
          <a:custGeom>
            <a:avLst/>
            <a:gdLst/>
            <a:ahLst/>
            <a:cxnLst/>
            <a:rect l="l" t="t" r="r" b="b"/>
            <a:pathLst>
              <a:path w="399360" h="413223">
                <a:moveTo>
                  <a:pt x="399360" y="0"/>
                </a:moveTo>
                <a:cubicBezTo>
                  <a:pt x="364774" y="146979"/>
                  <a:pt x="333281" y="283937"/>
                  <a:pt x="303466" y="413223"/>
                </a:cubicBezTo>
                <a:lnTo>
                  <a:pt x="0" y="109757"/>
                </a:lnTo>
                <a:cubicBezTo>
                  <a:pt x="123308" y="80669"/>
                  <a:pt x="254390" y="45509"/>
                  <a:pt x="399360" y="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>
              <a:cs typeface="B Nazanin" pitchFamily="2" charset="-78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86409" y="3981167"/>
            <a:ext cx="7571182" cy="623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itchFamily="2" charset="-78"/>
              </a:rPr>
              <a:t>ارائه پاورپوینت مدرنی را دریافت کنید که به زیبایی طراحی شده است. آسان برای تغییر رنگ، عکس و متن. ارائه پاورپوینت مدرنی را دریافت کنید که به زیبایی طراحی شده است. آسان برای تغییر رنگ، عکس و متن.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2925954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r" rtl="1"/>
            <a:r>
              <a:rPr lang="fa-IR" altLang="ko-KR" dirty="0">
                <a:solidFill>
                  <a:schemeClr val="tx1"/>
                </a:solidFill>
                <a:cs typeface="B Nazanin" pitchFamily="2" charset="-78"/>
              </a:rPr>
              <a:t>ارائه</a:t>
            </a:r>
            <a:r>
              <a:rPr lang="fa-IR" altLang="ko-KR" dirty="0">
                <a:solidFill>
                  <a:schemeClr val="accent1"/>
                </a:solidFill>
                <a:cs typeface="B Nazanin" pitchFamily="2" charset="-78"/>
              </a:rPr>
              <a:t> نمونه کارها</a:t>
            </a:r>
            <a:endParaRPr lang="en-US" altLang="ko-KR" dirty="0">
              <a:cs typeface="B Nazanin" pitchFamily="2" charset="-78"/>
            </a:endParaRPr>
          </a:p>
        </p:txBody>
      </p:sp>
      <p:sp>
        <p:nvSpPr>
          <p:cNvPr id="4" name="그림 개체 틀 3">
            <a:extLst>
              <a:ext uri="{FF2B5EF4-FFF2-40B4-BE49-F238E27FC236}">
                <a16:creationId xmlns:a16="http://schemas.microsoft.com/office/drawing/2014/main" id="{42FF1BF9-0FC5-492E-BCE4-6127E8385934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6" name="그림 개체 틀 5">
            <a:extLst>
              <a:ext uri="{FF2B5EF4-FFF2-40B4-BE49-F238E27FC236}">
                <a16:creationId xmlns:a16="http://schemas.microsoft.com/office/drawing/2014/main" id="{F13877CE-8274-4953-85E6-52F53F0C7D41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8" name="그림 개체 틀 7">
            <a:extLst>
              <a:ext uri="{FF2B5EF4-FFF2-40B4-BE49-F238E27FC236}">
                <a16:creationId xmlns:a16="http://schemas.microsoft.com/office/drawing/2014/main" id="{7BD16154-A386-423F-9454-7F9DF6B7EDC9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10" name="그림 개체 틀 9">
            <a:extLst>
              <a:ext uri="{FF2B5EF4-FFF2-40B4-BE49-F238E27FC236}">
                <a16:creationId xmlns:a16="http://schemas.microsoft.com/office/drawing/2014/main" id="{0484087C-EF41-46E7-98D4-FA86EA7C7BC8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12" name="그림 개체 틀 11">
            <a:extLst>
              <a:ext uri="{FF2B5EF4-FFF2-40B4-BE49-F238E27FC236}">
                <a16:creationId xmlns:a16="http://schemas.microsoft.com/office/drawing/2014/main" id="{DD6B26A1-BBA6-4CCE-9BA1-07F4A10A0E20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</p:spTree>
    <p:extLst>
      <p:ext uri="{BB962C8B-B14F-4D97-AF65-F5344CB8AC3E}">
        <p14:creationId xmlns:p14="http://schemas.microsoft.com/office/powerpoint/2010/main" val="96777900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8" y="123478"/>
            <a:ext cx="7344816" cy="576064"/>
          </a:xfrm>
        </p:spPr>
        <p:txBody>
          <a:bodyPr/>
          <a:lstStyle/>
          <a:p>
            <a:pPr algn="r" rtl="1"/>
            <a:r>
              <a:rPr lang="fa-IR" altLang="ko-KR" dirty="0">
                <a:solidFill>
                  <a:schemeClr val="accent1"/>
                </a:solidFill>
                <a:cs typeface="B Nazanin" pitchFamily="2" charset="-78"/>
              </a:rPr>
              <a:t>سبک اینفوگرافیک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cs typeface="B Nazanin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6190" y="1264402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itchFamily="2" charset="-78"/>
              </a:rPr>
              <a:t>ارائه پاورپوینت مدرن</a:t>
            </a:r>
            <a:endParaRPr lang="ko-KR" altLang="en-US" b="1" dirty="0">
              <a:solidFill>
                <a:srgbClr val="C00000"/>
              </a:solidFill>
              <a:cs typeface="B Nazanin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4291" y="3005876"/>
            <a:ext cx="2937698" cy="1454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itchFamily="2" charset="-78"/>
              </a:rPr>
              <a:t>ارائه پاورپوینت مدرنی را دریافت کنید که به زیبایی طراحی شده است. آسان برای تغییر رنگ، عکس و متن. آسان برای تغییر رنگ، عکس و متن. دریافت یک پاورپوینت مدرن که به زیبایی طراحی شده است. آسان برای تغییر رنگ، عکس و متن.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B Nazanin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5786" y="2071684"/>
            <a:ext cx="2699523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altLang="ko-KR" sz="1200" dirty="0">
                <a:solidFill>
                  <a:schemeClr val="accent2"/>
                </a:solidFill>
                <a:cs typeface="B Nazanin" pitchFamily="2" charset="-78"/>
              </a:rPr>
              <a:t>شما به سادگی می توانید مخاطبان خود را تحت تاثیر قرار دهید و یک مورد منحصر به فرد اضافه کنید.</a:t>
            </a:r>
            <a:r>
              <a:rPr lang="en-US" altLang="ko-KR" sz="1200" dirty="0">
                <a:solidFill>
                  <a:schemeClr val="accent2"/>
                </a:solidFill>
                <a:cs typeface="B Nazanin" pitchFamily="2" charset="-78"/>
              </a:rPr>
              <a:t> </a:t>
            </a:r>
            <a:endParaRPr lang="ko-KR" altLang="en-US" sz="1200" dirty="0">
              <a:solidFill>
                <a:schemeClr val="accent2"/>
              </a:solidFill>
              <a:cs typeface="B Nazanin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8502" y="1264402"/>
            <a:ext cx="28463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itchFamily="2" charset="-78"/>
              </a:rPr>
              <a:t>شما به سادگی می توانید مخاطبان خود را تحت تاثیر قرار دهید و یک مورد منحصر به فرد اضافه کنید.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itchFamily="2" charset="-78"/>
              </a:rPr>
              <a:t>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B Nazanin" pitchFamily="2" charset="-78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298659" y="1929851"/>
            <a:ext cx="1266232" cy="1196520"/>
          </a:xfrm>
          <a:prstGeom prst="roundRect">
            <a:avLst>
              <a:gd name="adj" fmla="val 8843"/>
            </a:avLst>
          </a:prstGeom>
          <a:noFill/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>
              <a:cs typeface="B Nazanin" pitchFamily="2" charset="-78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298659" y="3406253"/>
            <a:ext cx="1266232" cy="1196520"/>
          </a:xfrm>
          <a:prstGeom prst="roundRect">
            <a:avLst>
              <a:gd name="adj" fmla="val 8843"/>
            </a:avLst>
          </a:prstGeom>
          <a:noFill/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>
              <a:cs typeface="B Nazanin" pitchFamily="2" charset="-78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683301" y="1929851"/>
            <a:ext cx="1266232" cy="1196520"/>
          </a:xfrm>
          <a:prstGeom prst="roundRect">
            <a:avLst>
              <a:gd name="adj" fmla="val 8843"/>
            </a:avLst>
          </a:prstGeom>
          <a:solidFill>
            <a:schemeClr val="accent1"/>
          </a:solidFill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>
              <a:cs typeface="B Nazanin" pitchFamily="2" charset="-78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683301" y="3406253"/>
            <a:ext cx="1266232" cy="1196520"/>
          </a:xfrm>
          <a:prstGeom prst="roundRect">
            <a:avLst>
              <a:gd name="adj" fmla="val 8843"/>
            </a:avLst>
          </a:prstGeom>
          <a:noFill/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>
              <a:cs typeface="B Nazanin" pitchFamily="2" charset="-78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067944" y="1929851"/>
            <a:ext cx="1266232" cy="1196520"/>
          </a:xfrm>
          <a:prstGeom prst="roundRect">
            <a:avLst>
              <a:gd name="adj" fmla="val 8843"/>
            </a:avLst>
          </a:prstGeom>
          <a:noFill/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>
              <a:cs typeface="B Nazanin" pitchFamily="2" charset="-78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067944" y="3406253"/>
            <a:ext cx="1266232" cy="1196520"/>
          </a:xfrm>
          <a:prstGeom prst="roundRect">
            <a:avLst>
              <a:gd name="adj" fmla="val 8843"/>
            </a:avLst>
          </a:prstGeom>
          <a:noFill/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>
              <a:cs typeface="B Nazanin" pitchFamily="2" charset="-78"/>
            </a:endParaRPr>
          </a:p>
        </p:txBody>
      </p:sp>
      <p:sp>
        <p:nvSpPr>
          <p:cNvPr id="17" name="Oval 7"/>
          <p:cNvSpPr/>
          <p:nvPr/>
        </p:nvSpPr>
        <p:spPr>
          <a:xfrm>
            <a:off x="4496432" y="3545144"/>
            <a:ext cx="406074" cy="40607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>
              <a:cs typeface="B Nazanin" pitchFamily="2" charset="-7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120744" y="2585543"/>
            <a:ext cx="11606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itchFamily="2" charset="-78"/>
              </a:rPr>
              <a:t>ارائه پاورپوینت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B Nazanin" pitchFamily="2" charset="-7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62502" y="2585543"/>
            <a:ext cx="11606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altLang="ko-KR" sz="1200" b="1" dirty="0">
                <a:solidFill>
                  <a:schemeClr val="bg1"/>
                </a:solidFill>
                <a:cs typeface="B Nazanin" pitchFamily="2" charset="-78"/>
              </a:rPr>
              <a:t>ارائه پاورپوینت</a:t>
            </a:r>
            <a:endParaRPr lang="ko-KR" altLang="en-US" sz="1200" b="1" dirty="0">
              <a:solidFill>
                <a:schemeClr val="bg1"/>
              </a:solidFill>
              <a:cs typeface="B Nazanin" pitchFamily="2" charset="-7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120744" y="4037090"/>
            <a:ext cx="11606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itchFamily="2" charset="-78"/>
              </a:rPr>
              <a:t>ارائه پاورپوینت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B Nazanin" pitchFamily="2" charset="-7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39911" y="4037090"/>
            <a:ext cx="11606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itchFamily="2" charset="-78"/>
              </a:rPr>
              <a:t>ارائه پاورپوینت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B Nazanin" pitchFamily="2" charset="-7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359078" y="4037090"/>
            <a:ext cx="11606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itchFamily="2" charset="-78"/>
              </a:rPr>
              <a:t>ارائه پاورپوینت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B Nazanin" pitchFamily="2" charset="-7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404260" y="2585543"/>
            <a:ext cx="11606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itchFamily="2" charset="-78"/>
              </a:rPr>
              <a:t>ارائه پاورپوینت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B Nazanin" pitchFamily="2" charset="-78"/>
            </a:endParaRPr>
          </a:p>
        </p:txBody>
      </p:sp>
      <p:sp>
        <p:nvSpPr>
          <p:cNvPr id="26" name="Freeform 25"/>
          <p:cNvSpPr>
            <a:spLocks noChangeAspect="1"/>
          </p:cNvSpPr>
          <p:nvPr/>
        </p:nvSpPr>
        <p:spPr>
          <a:xfrm>
            <a:off x="6100538" y="3565404"/>
            <a:ext cx="439376" cy="439109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>
              <a:cs typeface="B Nazanin" pitchFamily="2" charset="-78"/>
            </a:endParaRPr>
          </a:p>
        </p:txBody>
      </p:sp>
      <p:sp>
        <p:nvSpPr>
          <p:cNvPr id="27" name="Freeform 26"/>
          <p:cNvSpPr/>
          <p:nvPr/>
        </p:nvSpPr>
        <p:spPr>
          <a:xfrm>
            <a:off x="7719705" y="2151494"/>
            <a:ext cx="439376" cy="365920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>
              <a:cs typeface="B Nazanin" pitchFamily="2" charset="-78"/>
            </a:endParaRPr>
          </a:p>
        </p:txBody>
      </p:sp>
      <p:sp>
        <p:nvSpPr>
          <p:cNvPr id="28" name="Freeform 27"/>
          <p:cNvSpPr/>
          <p:nvPr/>
        </p:nvSpPr>
        <p:spPr>
          <a:xfrm>
            <a:off x="7764887" y="3545144"/>
            <a:ext cx="439376" cy="439376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>
              <a:cs typeface="B Nazanin" pitchFamily="2" charset="-78"/>
            </a:endParaRPr>
          </a:p>
        </p:txBody>
      </p:sp>
      <p:sp>
        <p:nvSpPr>
          <p:cNvPr id="29" name="Freeform 28"/>
          <p:cNvSpPr/>
          <p:nvPr/>
        </p:nvSpPr>
        <p:spPr>
          <a:xfrm>
            <a:off x="6167241" y="2066539"/>
            <a:ext cx="351152" cy="439376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>
              <a:cs typeface="B Nazanin" pitchFamily="2" charset="-78"/>
            </a:endParaRPr>
          </a:p>
        </p:txBody>
      </p:sp>
      <p:sp>
        <p:nvSpPr>
          <p:cNvPr id="30" name="Freeform 29"/>
          <p:cNvSpPr/>
          <p:nvPr/>
        </p:nvSpPr>
        <p:spPr>
          <a:xfrm>
            <a:off x="4435421" y="2122786"/>
            <a:ext cx="528096" cy="394628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4153017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 rtl="1"/>
            <a:r>
              <a:rPr lang="fa-IR" altLang="ko-KR" dirty="0">
                <a:cs typeface="B Nazanin" pitchFamily="2" charset="-78"/>
              </a:rPr>
              <a:t>سبک</a:t>
            </a:r>
            <a:r>
              <a:rPr lang="fa-IR" altLang="ko-KR" dirty="0">
                <a:solidFill>
                  <a:schemeClr val="accent1"/>
                </a:solidFill>
                <a:cs typeface="B Nazanin" pitchFamily="2" charset="-78"/>
              </a:rPr>
              <a:t> جدول زمانی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cs typeface="B Nazanin" pitchFamily="2" charset="-78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6858859"/>
              </p:ext>
            </p:extLst>
          </p:nvPr>
        </p:nvGraphicFramePr>
        <p:xfrm>
          <a:off x="519491" y="1354911"/>
          <a:ext cx="1858362" cy="321782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79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21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0255">
                <a:tc gridSpan="3">
                  <a:txBody>
                    <a:bodyPr/>
                    <a:lstStyle/>
                    <a:p>
                      <a:pPr algn="ctr" rtl="1"/>
                      <a:r>
                        <a:rPr lang="fa-IR" altLang="ko-KR" sz="1200" b="1" dirty="0">
                          <a:solidFill>
                            <a:schemeClr val="bg1"/>
                          </a:solidFill>
                          <a:latin typeface="+mn-lt"/>
                          <a:cs typeface="B Nazanin" pitchFamily="2" charset="-78"/>
                        </a:rPr>
                        <a:t>متن شما در اینجا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B Nazanin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3203">
                <a:tc gridSpan="3">
                  <a:txBody>
                    <a:bodyPr/>
                    <a:lstStyle/>
                    <a:p>
                      <a:pPr algn="ctr" rtl="1" latinLnBrk="1"/>
                      <a:r>
                        <a:rPr lang="en-US" altLang="ko-KR" sz="3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B Nazanin" pitchFamily="2" charset="-78"/>
                        </a:rPr>
                        <a:t>$52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060">
                <a:tc>
                  <a:txBody>
                    <a:bodyPr/>
                    <a:lstStyle/>
                    <a:p>
                      <a:pPr algn="r" rtl="1" latinLnBrk="1"/>
                      <a:endParaRPr lang="ko-KR" altLang="en-US" dirty="0">
                        <a:latin typeface="+mn-lt"/>
                        <a:cs typeface="B Nazanin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B Nazanin" pitchFamily="2" charset="-78"/>
                        </a:rPr>
                        <a:t>متن را اینجا بنویسید</a:t>
                      </a:r>
                      <a:endParaRPr lang="en-US" altLang="ko-KR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latinLnBrk="1"/>
                      <a:endParaRPr lang="ko-KR" altLang="en-US" dirty="0">
                        <a:latin typeface="+mn-lt"/>
                        <a:cs typeface="B Nazanin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r" rtl="1" latinLnBrk="1"/>
                      <a:endParaRPr lang="ko-KR" altLang="en-US" dirty="0">
                        <a:latin typeface="+mn-lt"/>
                        <a:cs typeface="B Nazanin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B Nazanin" pitchFamily="2" charset="-78"/>
                        </a:rPr>
                        <a:t>متن را اینجا بنویسید</a:t>
                      </a:r>
                      <a:endParaRPr lang="en-US" altLang="ko-KR" sz="4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latinLnBrk="1"/>
                      <a:endParaRPr lang="ko-KR" altLang="en-US" dirty="0">
                        <a:latin typeface="+mn-lt"/>
                        <a:cs typeface="B Nazanin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r" rtl="1" latinLnBrk="1"/>
                      <a:endParaRPr lang="ko-KR" altLang="en-US" dirty="0">
                        <a:latin typeface="+mn-lt"/>
                        <a:cs typeface="B Nazanin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B Nazanin" pitchFamily="2" charset="-78"/>
                        </a:rPr>
                        <a:t>متن را اینجا بنویسید</a:t>
                      </a:r>
                      <a:endParaRPr lang="en-US" altLang="ko-KR" sz="4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latinLnBrk="1"/>
                      <a:endParaRPr lang="ko-KR" altLang="en-US" dirty="0">
                        <a:latin typeface="+mn-lt"/>
                        <a:cs typeface="B Nazanin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r" rtl="1" latinLnBrk="1"/>
                      <a:endParaRPr lang="ko-KR" altLang="en-US" dirty="0">
                        <a:latin typeface="+mn-lt"/>
                        <a:cs typeface="B Nazanin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B Nazanin" pitchFamily="2" charset="-78"/>
                        </a:rPr>
                        <a:t>متن را اینجا بنویسید</a:t>
                      </a:r>
                      <a:endParaRPr lang="en-US" altLang="ko-KR" sz="4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latinLnBrk="1"/>
                      <a:endParaRPr lang="ko-KR" altLang="en-US" dirty="0">
                        <a:latin typeface="+mn-lt"/>
                        <a:cs typeface="B Nazanin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r" rtl="1" latinLnBrk="1"/>
                      <a:endParaRPr lang="ko-KR" altLang="en-US" sz="1200" dirty="0">
                        <a:latin typeface="+mn-lt"/>
                        <a:cs typeface="B Nazanin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B Nazanin" pitchFamily="2" charset="-78"/>
                        </a:rPr>
                        <a:t>متن را اینجا بنویسید</a:t>
                      </a:r>
                      <a:endParaRPr lang="en-US" altLang="ko-KR" sz="4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latinLnBrk="1"/>
                      <a:endParaRPr lang="ko-KR" altLang="en-US" sz="1200" dirty="0">
                        <a:latin typeface="+mn-lt"/>
                        <a:cs typeface="B Nazanin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7200">
                <a:tc>
                  <a:txBody>
                    <a:bodyPr/>
                    <a:lstStyle/>
                    <a:p>
                      <a:pPr algn="r" rtl="1" latinLnBrk="1"/>
                      <a:endParaRPr lang="ko-KR" altLang="en-US" sz="1200" dirty="0">
                        <a:latin typeface="+mn-lt"/>
                        <a:cs typeface="B Nazanin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B Nazanin" pitchFamily="2" charset="-78"/>
                        </a:rPr>
                        <a:t>متن را اینجا بنویسید</a:t>
                      </a:r>
                      <a:endParaRPr lang="en-US" altLang="ko-KR" sz="4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latinLnBrk="1"/>
                      <a:endParaRPr lang="ko-KR" altLang="en-US" sz="1200" dirty="0">
                        <a:latin typeface="+mn-lt"/>
                        <a:cs typeface="B Nazanin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Rectangle 9"/>
          <p:cNvSpPr/>
          <p:nvPr/>
        </p:nvSpPr>
        <p:spPr>
          <a:xfrm>
            <a:off x="574528" y="3188219"/>
            <a:ext cx="229619" cy="21494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>
              <a:cs typeface="B Nazanin" pitchFamily="2" charset="-78"/>
            </a:endParaRPr>
          </a:p>
        </p:txBody>
      </p:sp>
      <p:sp>
        <p:nvSpPr>
          <p:cNvPr id="6" name="Rectangle 30"/>
          <p:cNvSpPr/>
          <p:nvPr/>
        </p:nvSpPr>
        <p:spPr>
          <a:xfrm>
            <a:off x="571472" y="3500444"/>
            <a:ext cx="205726" cy="20512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>
              <a:cs typeface="B Nazanin" pitchFamily="2" charset="-78"/>
            </a:endParaRPr>
          </a:p>
        </p:txBody>
      </p:sp>
      <p:sp>
        <p:nvSpPr>
          <p:cNvPr id="7" name="Pie 24"/>
          <p:cNvSpPr/>
          <p:nvPr/>
        </p:nvSpPr>
        <p:spPr>
          <a:xfrm>
            <a:off x="571472" y="2786064"/>
            <a:ext cx="243826" cy="242475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>
              <a:solidFill>
                <a:schemeClr val="tx1"/>
              </a:solidFill>
              <a:cs typeface="B Nazanin" pitchFamily="2" charset="-78"/>
            </a:endParaRPr>
          </a:p>
        </p:txBody>
      </p:sp>
      <p:sp>
        <p:nvSpPr>
          <p:cNvPr id="8" name="Oval 7"/>
          <p:cNvSpPr/>
          <p:nvPr/>
        </p:nvSpPr>
        <p:spPr>
          <a:xfrm>
            <a:off x="571472" y="2428874"/>
            <a:ext cx="241930" cy="24193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>
              <a:cs typeface="B Nazanin" pitchFamily="2" charset="-78"/>
            </a:endParaRPr>
          </a:p>
        </p:txBody>
      </p:sp>
      <p:sp>
        <p:nvSpPr>
          <p:cNvPr id="10" name="Rectangle 36"/>
          <p:cNvSpPr/>
          <p:nvPr/>
        </p:nvSpPr>
        <p:spPr>
          <a:xfrm>
            <a:off x="571472" y="4286262"/>
            <a:ext cx="200492" cy="167595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>
              <a:cs typeface="B Nazanin" pitchFamily="2" charset="-78"/>
            </a:endParaRPr>
          </a:p>
        </p:txBody>
      </p:sp>
      <p:sp>
        <p:nvSpPr>
          <p:cNvPr id="11" name="Rectangle 16"/>
          <p:cNvSpPr/>
          <p:nvPr/>
        </p:nvSpPr>
        <p:spPr>
          <a:xfrm rot="2700000">
            <a:off x="589932" y="3798997"/>
            <a:ext cx="170842" cy="325036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>
              <a:cs typeface="B Nazanin" pitchFamily="2" charset="-78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5422663"/>
              </p:ext>
            </p:extLst>
          </p:nvPr>
        </p:nvGraphicFramePr>
        <p:xfrm>
          <a:off x="2593876" y="1357990"/>
          <a:ext cx="1872209" cy="321782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21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79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21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0255">
                <a:tc gridSpan="3">
                  <a:txBody>
                    <a:bodyPr/>
                    <a:lstStyle/>
                    <a:p>
                      <a:pPr algn="ctr" rtl="1"/>
                      <a:r>
                        <a:rPr lang="fa-IR" altLang="ko-KR" sz="1200" b="1" dirty="0">
                          <a:solidFill>
                            <a:schemeClr val="bg1"/>
                          </a:solidFill>
                          <a:latin typeface="+mn-lt"/>
                          <a:cs typeface="B Nazanin" pitchFamily="2" charset="-78"/>
                        </a:rPr>
                        <a:t>متن شما در اینجا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B Nazanin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3203">
                <a:tc gridSpan="3">
                  <a:txBody>
                    <a:bodyPr/>
                    <a:lstStyle/>
                    <a:p>
                      <a:pPr algn="ctr" rtl="1" latinLnBrk="1"/>
                      <a:r>
                        <a:rPr lang="en-US" altLang="ko-KR" sz="3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B Nazanin" pitchFamily="2" charset="-78"/>
                        </a:rPr>
                        <a:t>$52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060">
                <a:tc>
                  <a:txBody>
                    <a:bodyPr/>
                    <a:lstStyle/>
                    <a:p>
                      <a:pPr algn="r" rtl="1" latinLnBrk="1"/>
                      <a:endParaRPr lang="ko-KR" altLang="en-US" dirty="0">
                        <a:latin typeface="+mn-lt"/>
                        <a:cs typeface="B Nazanin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B Nazanin" pitchFamily="2" charset="-78"/>
                        </a:rPr>
                        <a:t>متن را اینجا بنویسید</a:t>
                      </a:r>
                      <a:endParaRPr lang="en-US" altLang="ko-KR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latinLnBrk="1"/>
                      <a:endParaRPr lang="ko-KR" altLang="en-US" dirty="0">
                        <a:latin typeface="+mn-lt"/>
                        <a:cs typeface="B Nazanin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r" rtl="1" latinLnBrk="1"/>
                      <a:endParaRPr lang="ko-KR" altLang="en-US" dirty="0">
                        <a:latin typeface="+mn-lt"/>
                        <a:cs typeface="B Nazanin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B Nazanin" pitchFamily="2" charset="-78"/>
                        </a:rPr>
                        <a:t>متن را اینجا بنویسید</a:t>
                      </a:r>
                      <a:endParaRPr lang="en-US" altLang="ko-KR" sz="4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latinLnBrk="1"/>
                      <a:endParaRPr lang="ko-KR" altLang="en-US" dirty="0">
                        <a:latin typeface="+mn-lt"/>
                        <a:cs typeface="B Nazanin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r" rtl="1" latinLnBrk="1"/>
                      <a:endParaRPr lang="ko-KR" altLang="en-US" dirty="0">
                        <a:latin typeface="+mn-lt"/>
                        <a:cs typeface="B Nazanin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B Nazanin" pitchFamily="2" charset="-78"/>
                        </a:rPr>
                        <a:t>متن را اینجا بنویسید</a:t>
                      </a:r>
                      <a:endParaRPr lang="en-US" altLang="ko-KR" sz="4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latinLnBrk="1"/>
                      <a:endParaRPr lang="ko-KR" altLang="en-US" dirty="0">
                        <a:latin typeface="+mn-lt"/>
                        <a:cs typeface="B Nazanin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r" rtl="1" latinLnBrk="1"/>
                      <a:endParaRPr lang="ko-KR" altLang="en-US" dirty="0">
                        <a:latin typeface="+mn-lt"/>
                        <a:cs typeface="B Nazanin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B Nazanin" pitchFamily="2" charset="-78"/>
                        </a:rPr>
                        <a:t>متن را اینجا بنویسید</a:t>
                      </a:r>
                      <a:endParaRPr lang="en-US" altLang="ko-KR" sz="4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latinLnBrk="1"/>
                      <a:endParaRPr lang="ko-KR" altLang="en-US" dirty="0">
                        <a:latin typeface="+mn-lt"/>
                        <a:cs typeface="B Nazanin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r" rtl="1" latinLnBrk="1"/>
                      <a:endParaRPr lang="ko-KR" altLang="en-US" sz="1200" dirty="0">
                        <a:latin typeface="+mn-lt"/>
                        <a:cs typeface="B Nazanin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B Nazanin" pitchFamily="2" charset="-78"/>
                        </a:rPr>
                        <a:t>متن را اینجا بنویسید</a:t>
                      </a:r>
                      <a:endParaRPr lang="en-US" altLang="ko-KR" sz="4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latinLnBrk="1"/>
                      <a:endParaRPr lang="ko-KR" altLang="en-US" sz="1200" dirty="0">
                        <a:latin typeface="+mn-lt"/>
                        <a:cs typeface="B Nazanin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7200">
                <a:tc>
                  <a:txBody>
                    <a:bodyPr/>
                    <a:lstStyle/>
                    <a:p>
                      <a:pPr algn="r" rtl="1" latinLnBrk="1"/>
                      <a:endParaRPr lang="ko-KR" altLang="en-US" sz="1200" dirty="0">
                        <a:latin typeface="+mn-lt"/>
                        <a:cs typeface="B Nazanin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B Nazanin" pitchFamily="2" charset="-78"/>
                        </a:rPr>
                        <a:t>متن را اینجا بنویسید</a:t>
                      </a:r>
                      <a:endParaRPr lang="en-US" altLang="ko-KR" sz="4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latinLnBrk="1"/>
                      <a:endParaRPr lang="ko-KR" altLang="en-US" sz="1200" dirty="0">
                        <a:latin typeface="+mn-lt"/>
                        <a:cs typeface="B Nazanin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4" name="Rectangle 9"/>
          <p:cNvSpPr/>
          <p:nvPr/>
        </p:nvSpPr>
        <p:spPr>
          <a:xfrm>
            <a:off x="2643174" y="3143254"/>
            <a:ext cx="229619" cy="21494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>
              <a:cs typeface="B Nazanin" pitchFamily="2" charset="-78"/>
            </a:endParaRPr>
          </a:p>
        </p:txBody>
      </p:sp>
      <p:sp>
        <p:nvSpPr>
          <p:cNvPr id="15" name="Rectangle 30"/>
          <p:cNvSpPr/>
          <p:nvPr/>
        </p:nvSpPr>
        <p:spPr>
          <a:xfrm>
            <a:off x="2643174" y="3571882"/>
            <a:ext cx="205726" cy="20512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>
              <a:cs typeface="B Nazanin" pitchFamily="2" charset="-78"/>
            </a:endParaRPr>
          </a:p>
        </p:txBody>
      </p:sp>
      <p:sp>
        <p:nvSpPr>
          <p:cNvPr id="16" name="Pie 24"/>
          <p:cNvSpPr/>
          <p:nvPr/>
        </p:nvSpPr>
        <p:spPr>
          <a:xfrm>
            <a:off x="2643174" y="2786064"/>
            <a:ext cx="243826" cy="242475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>
              <a:solidFill>
                <a:schemeClr val="tx1"/>
              </a:solidFill>
              <a:cs typeface="B Nazanin" pitchFamily="2" charset="-78"/>
            </a:endParaRPr>
          </a:p>
        </p:txBody>
      </p:sp>
      <p:sp>
        <p:nvSpPr>
          <p:cNvPr id="17" name="Oval 7"/>
          <p:cNvSpPr/>
          <p:nvPr/>
        </p:nvSpPr>
        <p:spPr>
          <a:xfrm>
            <a:off x="2643174" y="2428874"/>
            <a:ext cx="241930" cy="24193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>
              <a:cs typeface="B Nazanin" pitchFamily="2" charset="-78"/>
            </a:endParaRPr>
          </a:p>
        </p:txBody>
      </p:sp>
      <p:sp>
        <p:nvSpPr>
          <p:cNvPr id="18" name="Rectangle 36"/>
          <p:cNvSpPr/>
          <p:nvPr/>
        </p:nvSpPr>
        <p:spPr>
          <a:xfrm>
            <a:off x="2643174" y="4286262"/>
            <a:ext cx="200492" cy="167595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>
              <a:cs typeface="B Nazanin" pitchFamily="2" charset="-78"/>
            </a:endParaRPr>
          </a:p>
        </p:txBody>
      </p:sp>
      <p:sp>
        <p:nvSpPr>
          <p:cNvPr id="19" name="Rectangle 16"/>
          <p:cNvSpPr/>
          <p:nvPr/>
        </p:nvSpPr>
        <p:spPr>
          <a:xfrm rot="2700000">
            <a:off x="2661634" y="3870437"/>
            <a:ext cx="170842" cy="325036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>
              <a:cs typeface="B Nazanin" pitchFamily="2" charset="-78"/>
            </a:endParaRP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403477"/>
              </p:ext>
            </p:extLst>
          </p:nvPr>
        </p:nvGraphicFramePr>
        <p:xfrm>
          <a:off x="4682108" y="1361069"/>
          <a:ext cx="1872209" cy="321782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21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79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21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0255">
                <a:tc gridSpan="3">
                  <a:txBody>
                    <a:bodyPr/>
                    <a:lstStyle/>
                    <a:p>
                      <a:pPr algn="ctr" rtl="1"/>
                      <a:r>
                        <a:rPr lang="fa-IR" altLang="ko-KR" sz="1200" b="1" dirty="0">
                          <a:solidFill>
                            <a:schemeClr val="bg1"/>
                          </a:solidFill>
                          <a:latin typeface="+mn-lt"/>
                          <a:cs typeface="B Nazanin" pitchFamily="2" charset="-78"/>
                        </a:rPr>
                        <a:t>متن شما در اینجا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B Nazanin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3203">
                <a:tc gridSpan="3">
                  <a:txBody>
                    <a:bodyPr/>
                    <a:lstStyle/>
                    <a:p>
                      <a:pPr algn="ctr" rtl="1" latinLnBrk="1"/>
                      <a:r>
                        <a:rPr lang="en-US" altLang="ko-KR" sz="3200" b="1" dirty="0">
                          <a:solidFill>
                            <a:schemeClr val="accent1"/>
                          </a:solidFill>
                          <a:latin typeface="+mn-lt"/>
                          <a:cs typeface="B Nazanin" pitchFamily="2" charset="-78"/>
                        </a:rPr>
                        <a:t>$52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060">
                <a:tc>
                  <a:txBody>
                    <a:bodyPr/>
                    <a:lstStyle/>
                    <a:p>
                      <a:pPr algn="r" rtl="1" latinLnBrk="1"/>
                      <a:endParaRPr lang="ko-KR" altLang="en-US" dirty="0">
                        <a:latin typeface="+mn-lt"/>
                        <a:cs typeface="B Nazanin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B Nazanin" pitchFamily="2" charset="-78"/>
                        </a:rPr>
                        <a:t>متن را اینجا بنویسید</a:t>
                      </a:r>
                      <a:endParaRPr lang="en-US" altLang="ko-KR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latinLnBrk="1"/>
                      <a:endParaRPr lang="ko-KR" altLang="en-US" dirty="0">
                        <a:latin typeface="+mn-lt"/>
                        <a:cs typeface="B Nazanin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r" rtl="1" latinLnBrk="1"/>
                      <a:endParaRPr lang="ko-KR" altLang="en-US" dirty="0">
                        <a:latin typeface="+mn-lt"/>
                        <a:cs typeface="B Nazanin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B Nazanin" pitchFamily="2" charset="-78"/>
                        </a:rPr>
                        <a:t>متن را اینجا بنویسید</a:t>
                      </a:r>
                      <a:endParaRPr lang="en-US" altLang="ko-KR" sz="4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latinLnBrk="1"/>
                      <a:endParaRPr lang="ko-KR" altLang="en-US" dirty="0">
                        <a:latin typeface="+mn-lt"/>
                        <a:cs typeface="B Nazanin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r" rtl="1" latinLnBrk="1"/>
                      <a:endParaRPr lang="ko-KR" altLang="en-US" dirty="0">
                        <a:latin typeface="+mn-lt"/>
                        <a:cs typeface="B Nazanin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B Nazanin" pitchFamily="2" charset="-78"/>
                        </a:rPr>
                        <a:t>متن را اینجا بنویسید</a:t>
                      </a:r>
                      <a:endParaRPr lang="en-US" altLang="ko-KR" sz="4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latinLnBrk="1"/>
                      <a:endParaRPr lang="ko-KR" altLang="en-US" dirty="0">
                        <a:latin typeface="+mn-lt"/>
                        <a:cs typeface="B Nazanin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r" rtl="1" latinLnBrk="1"/>
                      <a:endParaRPr lang="ko-KR" altLang="en-US" dirty="0">
                        <a:latin typeface="+mn-lt"/>
                        <a:cs typeface="B Nazanin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B Nazanin" pitchFamily="2" charset="-78"/>
                        </a:rPr>
                        <a:t>متن را اینجا بنویسید</a:t>
                      </a:r>
                      <a:endParaRPr lang="en-US" altLang="ko-KR" sz="4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latinLnBrk="1"/>
                      <a:endParaRPr lang="ko-KR" altLang="en-US" dirty="0">
                        <a:latin typeface="+mn-lt"/>
                        <a:cs typeface="B Nazanin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r" rtl="1" latinLnBrk="1"/>
                      <a:endParaRPr lang="ko-KR" altLang="en-US" sz="1200" dirty="0">
                        <a:latin typeface="+mn-lt"/>
                        <a:cs typeface="B Nazanin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B Nazanin" pitchFamily="2" charset="-78"/>
                        </a:rPr>
                        <a:t>متن را اینجا بنویسید</a:t>
                      </a:r>
                      <a:endParaRPr lang="en-US" altLang="ko-KR" sz="4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latinLnBrk="1"/>
                      <a:endParaRPr lang="ko-KR" altLang="en-US" sz="1200" dirty="0">
                        <a:latin typeface="+mn-lt"/>
                        <a:cs typeface="B Nazanin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7200">
                <a:tc>
                  <a:txBody>
                    <a:bodyPr/>
                    <a:lstStyle/>
                    <a:p>
                      <a:pPr algn="r" rtl="1" latinLnBrk="1"/>
                      <a:endParaRPr lang="ko-KR" altLang="en-US" sz="1200" dirty="0">
                        <a:latin typeface="+mn-lt"/>
                        <a:cs typeface="B Nazanin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B Nazanin" pitchFamily="2" charset="-78"/>
                        </a:rPr>
                        <a:t>متن را اینجا بنویسید</a:t>
                      </a:r>
                      <a:endParaRPr lang="en-US" altLang="ko-KR" sz="4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latinLnBrk="1"/>
                      <a:endParaRPr lang="ko-KR" altLang="en-US" sz="1200" dirty="0">
                        <a:latin typeface="+mn-lt"/>
                        <a:cs typeface="B Nazanin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1" name="Rectangle 9"/>
          <p:cNvSpPr/>
          <p:nvPr/>
        </p:nvSpPr>
        <p:spPr>
          <a:xfrm>
            <a:off x="4714876" y="3143254"/>
            <a:ext cx="229619" cy="21494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>
              <a:cs typeface="B Nazanin" pitchFamily="2" charset="-78"/>
            </a:endParaRPr>
          </a:p>
        </p:txBody>
      </p:sp>
      <p:sp>
        <p:nvSpPr>
          <p:cNvPr id="22" name="Rectangle 30"/>
          <p:cNvSpPr/>
          <p:nvPr/>
        </p:nvSpPr>
        <p:spPr>
          <a:xfrm>
            <a:off x="4714876" y="3500444"/>
            <a:ext cx="205726" cy="20512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>
              <a:cs typeface="B Nazanin" pitchFamily="2" charset="-78"/>
            </a:endParaRPr>
          </a:p>
        </p:txBody>
      </p:sp>
      <p:sp>
        <p:nvSpPr>
          <p:cNvPr id="23" name="Pie 24"/>
          <p:cNvSpPr/>
          <p:nvPr/>
        </p:nvSpPr>
        <p:spPr>
          <a:xfrm>
            <a:off x="4714876" y="2786064"/>
            <a:ext cx="243826" cy="242475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>
              <a:solidFill>
                <a:schemeClr val="tx1"/>
              </a:solidFill>
              <a:cs typeface="B Nazanin" pitchFamily="2" charset="-78"/>
            </a:endParaRPr>
          </a:p>
        </p:txBody>
      </p:sp>
      <p:sp>
        <p:nvSpPr>
          <p:cNvPr id="24" name="Oval 7"/>
          <p:cNvSpPr/>
          <p:nvPr/>
        </p:nvSpPr>
        <p:spPr>
          <a:xfrm>
            <a:off x="4714876" y="2428874"/>
            <a:ext cx="241930" cy="24193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>
              <a:cs typeface="B Nazanin" pitchFamily="2" charset="-78"/>
            </a:endParaRPr>
          </a:p>
        </p:txBody>
      </p:sp>
      <p:sp>
        <p:nvSpPr>
          <p:cNvPr id="25" name="Rectangle 36"/>
          <p:cNvSpPr/>
          <p:nvPr/>
        </p:nvSpPr>
        <p:spPr>
          <a:xfrm>
            <a:off x="4714876" y="4286262"/>
            <a:ext cx="200492" cy="167595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>
              <a:cs typeface="B Nazanin" pitchFamily="2" charset="-78"/>
            </a:endParaRPr>
          </a:p>
        </p:txBody>
      </p:sp>
      <p:sp>
        <p:nvSpPr>
          <p:cNvPr id="26" name="Rectangle 16"/>
          <p:cNvSpPr/>
          <p:nvPr/>
        </p:nvSpPr>
        <p:spPr>
          <a:xfrm rot="2700000">
            <a:off x="4733337" y="3870435"/>
            <a:ext cx="170842" cy="325036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>
              <a:cs typeface="B Nazanin" pitchFamily="2" charset="-78"/>
            </a:endParaRPr>
          </a:p>
        </p:txBody>
      </p:sp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5134445"/>
              </p:ext>
            </p:extLst>
          </p:nvPr>
        </p:nvGraphicFramePr>
        <p:xfrm>
          <a:off x="6770340" y="1364148"/>
          <a:ext cx="1872209" cy="321782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21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79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21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0255">
                <a:tc gridSpan="3">
                  <a:txBody>
                    <a:bodyPr/>
                    <a:lstStyle/>
                    <a:p>
                      <a:pPr algn="ctr" rtl="1"/>
                      <a:r>
                        <a:rPr lang="fa-IR" altLang="ko-KR" sz="1200" b="1" dirty="0">
                          <a:solidFill>
                            <a:schemeClr val="bg1"/>
                          </a:solidFill>
                          <a:latin typeface="+mn-lt"/>
                          <a:cs typeface="B Nazanin" pitchFamily="2" charset="-78"/>
                        </a:rPr>
                        <a:t>متن شما در اینجا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B Nazanin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3203">
                <a:tc gridSpan="3">
                  <a:txBody>
                    <a:bodyPr/>
                    <a:lstStyle/>
                    <a:p>
                      <a:pPr algn="ctr" rtl="1" latinLnBrk="1"/>
                      <a:r>
                        <a:rPr lang="en-US" altLang="ko-KR" sz="3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B Nazanin" pitchFamily="2" charset="-78"/>
                        </a:rPr>
                        <a:t>$52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060">
                <a:tc>
                  <a:txBody>
                    <a:bodyPr/>
                    <a:lstStyle/>
                    <a:p>
                      <a:pPr algn="r" rtl="1" latinLnBrk="1"/>
                      <a:endParaRPr lang="ko-KR" altLang="en-US" dirty="0">
                        <a:latin typeface="+mn-lt"/>
                        <a:cs typeface="B Nazanin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B Nazanin" pitchFamily="2" charset="-78"/>
                        </a:rPr>
                        <a:t>متن را اینجا بنویسید</a:t>
                      </a:r>
                      <a:endParaRPr lang="en-US" altLang="ko-KR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latinLnBrk="1"/>
                      <a:endParaRPr lang="ko-KR" altLang="en-US" dirty="0">
                        <a:latin typeface="+mn-lt"/>
                        <a:cs typeface="B Nazanin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r" rtl="1" latinLnBrk="1"/>
                      <a:endParaRPr lang="ko-KR" altLang="en-US" dirty="0">
                        <a:latin typeface="+mn-lt"/>
                        <a:cs typeface="B Nazanin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B Nazanin" pitchFamily="2" charset="-78"/>
                        </a:rPr>
                        <a:t>متن را اینجا بنویسید</a:t>
                      </a:r>
                      <a:endParaRPr lang="en-US" altLang="ko-KR" sz="4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latinLnBrk="1"/>
                      <a:endParaRPr lang="ko-KR" altLang="en-US" dirty="0">
                        <a:latin typeface="+mn-lt"/>
                        <a:cs typeface="B Nazanin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r" rtl="1" latinLnBrk="1"/>
                      <a:endParaRPr lang="ko-KR" altLang="en-US" dirty="0">
                        <a:latin typeface="+mn-lt"/>
                        <a:cs typeface="B Nazanin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B Nazanin" pitchFamily="2" charset="-78"/>
                        </a:rPr>
                        <a:t>متن را اینجا بنویسید</a:t>
                      </a:r>
                      <a:endParaRPr lang="en-US" altLang="ko-KR" sz="4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latinLnBrk="1"/>
                      <a:endParaRPr lang="ko-KR" altLang="en-US" dirty="0">
                        <a:latin typeface="+mn-lt"/>
                        <a:cs typeface="B Nazanin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r" rtl="1" latinLnBrk="1"/>
                      <a:endParaRPr lang="ko-KR" altLang="en-US" dirty="0">
                        <a:latin typeface="+mn-lt"/>
                        <a:cs typeface="B Nazanin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B Nazanin" pitchFamily="2" charset="-78"/>
                        </a:rPr>
                        <a:t>متن را اینجا بنویسید</a:t>
                      </a:r>
                      <a:endParaRPr lang="en-US" altLang="ko-KR" sz="4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latinLnBrk="1"/>
                      <a:endParaRPr lang="ko-KR" altLang="en-US" dirty="0">
                        <a:latin typeface="+mn-lt"/>
                        <a:cs typeface="B Nazanin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r" rtl="1" latinLnBrk="1"/>
                      <a:endParaRPr lang="ko-KR" altLang="en-US" sz="1200" dirty="0">
                        <a:latin typeface="+mn-lt"/>
                        <a:cs typeface="B Nazanin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B Nazanin" pitchFamily="2" charset="-78"/>
                        </a:rPr>
                        <a:t>متن را اینجا بنویسید</a:t>
                      </a:r>
                      <a:endParaRPr lang="en-US" altLang="ko-KR" sz="4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latinLnBrk="1"/>
                      <a:endParaRPr lang="ko-KR" altLang="en-US" sz="1200" dirty="0">
                        <a:latin typeface="+mn-lt"/>
                        <a:cs typeface="B Nazanin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7200">
                <a:tc>
                  <a:txBody>
                    <a:bodyPr/>
                    <a:lstStyle/>
                    <a:p>
                      <a:pPr algn="r" rtl="1" latinLnBrk="1"/>
                      <a:endParaRPr lang="ko-KR" altLang="en-US" sz="1200" dirty="0">
                        <a:latin typeface="+mn-lt"/>
                        <a:cs typeface="B Nazanin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B Nazanin" pitchFamily="2" charset="-78"/>
                        </a:rPr>
                        <a:t>متن را اینجا بنویسید</a:t>
                      </a:r>
                      <a:endParaRPr lang="en-US" altLang="ko-KR" sz="4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latinLnBrk="1"/>
                      <a:endParaRPr lang="ko-KR" altLang="en-US" sz="1200" dirty="0">
                        <a:latin typeface="+mn-lt"/>
                        <a:cs typeface="B Nazanin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8" name="Rectangle 9"/>
          <p:cNvSpPr/>
          <p:nvPr/>
        </p:nvSpPr>
        <p:spPr>
          <a:xfrm>
            <a:off x="6786578" y="3214692"/>
            <a:ext cx="229619" cy="21494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>
              <a:cs typeface="B Nazanin" pitchFamily="2" charset="-78"/>
            </a:endParaRPr>
          </a:p>
        </p:txBody>
      </p:sp>
      <p:sp>
        <p:nvSpPr>
          <p:cNvPr id="29" name="Rectangle 30"/>
          <p:cNvSpPr/>
          <p:nvPr/>
        </p:nvSpPr>
        <p:spPr>
          <a:xfrm>
            <a:off x="6786578" y="3571882"/>
            <a:ext cx="205726" cy="20512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>
              <a:cs typeface="B Nazanin" pitchFamily="2" charset="-78"/>
            </a:endParaRPr>
          </a:p>
        </p:txBody>
      </p:sp>
      <p:sp>
        <p:nvSpPr>
          <p:cNvPr id="30" name="Pie 24"/>
          <p:cNvSpPr/>
          <p:nvPr/>
        </p:nvSpPr>
        <p:spPr>
          <a:xfrm>
            <a:off x="6786578" y="2786064"/>
            <a:ext cx="243826" cy="242475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>
              <a:solidFill>
                <a:schemeClr val="tx1"/>
              </a:solidFill>
              <a:cs typeface="B Nazanin" pitchFamily="2" charset="-78"/>
            </a:endParaRPr>
          </a:p>
        </p:txBody>
      </p:sp>
      <p:sp>
        <p:nvSpPr>
          <p:cNvPr id="31" name="Oval 7"/>
          <p:cNvSpPr/>
          <p:nvPr/>
        </p:nvSpPr>
        <p:spPr>
          <a:xfrm>
            <a:off x="6786578" y="2428874"/>
            <a:ext cx="241930" cy="24193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>
              <a:cs typeface="B Nazanin" pitchFamily="2" charset="-78"/>
            </a:endParaRPr>
          </a:p>
        </p:txBody>
      </p:sp>
      <p:sp>
        <p:nvSpPr>
          <p:cNvPr id="32" name="Rectangle 36"/>
          <p:cNvSpPr/>
          <p:nvPr/>
        </p:nvSpPr>
        <p:spPr>
          <a:xfrm>
            <a:off x="6786578" y="4286262"/>
            <a:ext cx="200492" cy="167595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>
              <a:cs typeface="B Nazanin" pitchFamily="2" charset="-78"/>
            </a:endParaRPr>
          </a:p>
        </p:txBody>
      </p:sp>
      <p:sp>
        <p:nvSpPr>
          <p:cNvPr id="33" name="Rectangle 16"/>
          <p:cNvSpPr/>
          <p:nvPr/>
        </p:nvSpPr>
        <p:spPr>
          <a:xfrm rot="2700000">
            <a:off x="6805038" y="3870435"/>
            <a:ext cx="170842" cy="325036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0693317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59924" y="973618"/>
            <a:ext cx="1944216" cy="863358"/>
            <a:chOff x="803640" y="3362835"/>
            <a:chExt cx="2059657" cy="863358"/>
          </a:xfrm>
        </p:grpSpPr>
        <p:sp>
          <p:nvSpPr>
            <p:cNvPr id="7" name="TextBox 6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itchFamily="2" charset="-78"/>
                </a:rPr>
                <a:t>شما به سادگی می توانید مخاطبان خود را تحت تاثیر قرار دهید و یک مورد منحصر به فرد اضافه کنید.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itchFamily="2" charset="-78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itchFamily="2" charset="-78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59924" y="2441950"/>
            <a:ext cx="1944216" cy="863358"/>
            <a:chOff x="803640" y="3362835"/>
            <a:chExt cx="2059657" cy="863358"/>
          </a:xfrm>
        </p:grpSpPr>
        <p:sp>
          <p:nvSpPr>
            <p:cNvPr id="10" name="TextBox 9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itchFamily="2" charset="-78"/>
                </a:rPr>
                <a:t>شما به سادگی می توانید مخاطبان خود را تحت تاثیر قرار دهید و یک مورد منحصر به فرد اضافه کنید.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itchFamily="2" charset="-78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itchFamily="2" charset="-78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59924" y="3864071"/>
            <a:ext cx="1944216" cy="863358"/>
            <a:chOff x="803640" y="3362835"/>
            <a:chExt cx="2059657" cy="863358"/>
          </a:xfrm>
        </p:grpSpPr>
        <p:sp>
          <p:nvSpPr>
            <p:cNvPr id="13" name="TextBox 12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itchFamily="2" charset="-78"/>
                </a:rPr>
                <a:t>شما به سادگی می توانید مخاطبان خود را تحت تاثیر قرار دهید و یک مورد منحصر به فرد اضافه کنید.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itchFamily="2" charset="-78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itchFamily="2" charset="-78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747480" y="973618"/>
            <a:ext cx="1944216" cy="863358"/>
            <a:chOff x="803640" y="3362835"/>
            <a:chExt cx="2059657" cy="863358"/>
          </a:xfrm>
        </p:grpSpPr>
        <p:sp>
          <p:nvSpPr>
            <p:cNvPr id="22" name="TextBox 21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itchFamily="2" charset="-78"/>
                </a:rPr>
                <a:t>شما به سادگی می توانید مخاطبان خود را تحت تاثیر قرار دهید و یک مورد منحصر به فرد اضافه کنید.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itchFamily="2" charset="-78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itchFamily="2" charset="-78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747480" y="2437053"/>
            <a:ext cx="1944216" cy="863358"/>
            <a:chOff x="803640" y="3362835"/>
            <a:chExt cx="2059657" cy="863358"/>
          </a:xfrm>
        </p:grpSpPr>
        <p:sp>
          <p:nvSpPr>
            <p:cNvPr id="25" name="TextBox 24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itchFamily="2" charset="-78"/>
                </a:rPr>
                <a:t>شما به سادگی می توانید مخاطبان خود را تحت تاثیر قرار دهید و یک مورد منحصر به فرد اضافه کنید.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itchFamily="2" charset="-78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itchFamily="2" charset="-78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747480" y="3862699"/>
            <a:ext cx="1944216" cy="863358"/>
            <a:chOff x="803640" y="3362835"/>
            <a:chExt cx="2059657" cy="863358"/>
          </a:xfrm>
        </p:grpSpPr>
        <p:sp>
          <p:nvSpPr>
            <p:cNvPr id="28" name="TextBox 27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itchFamily="2" charset="-78"/>
                </a:rPr>
                <a:t>شما به سادگی می توانید مخاطبان خود را تحت تاثیر قرار دهید و یک مورد منحصر به فرد اضافه کنید.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itchFamily="2" charset="-78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itchFamily="2" charset="-78"/>
              </a:endParaRPr>
            </a:p>
          </p:txBody>
        </p:sp>
      </p:grpSp>
      <p:sp>
        <p:nvSpPr>
          <p:cNvPr id="30" name="Freeform 29"/>
          <p:cNvSpPr>
            <a:spLocks noChangeAspect="1"/>
          </p:cNvSpPr>
          <p:nvPr/>
        </p:nvSpPr>
        <p:spPr>
          <a:xfrm>
            <a:off x="1200354" y="1920889"/>
            <a:ext cx="439376" cy="439109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>
              <a:cs typeface="B Nazanin" pitchFamily="2" charset="-78"/>
            </a:endParaRPr>
          </a:p>
        </p:txBody>
      </p:sp>
      <p:sp>
        <p:nvSpPr>
          <p:cNvPr id="31" name="Freeform 30"/>
          <p:cNvSpPr/>
          <p:nvPr/>
        </p:nvSpPr>
        <p:spPr>
          <a:xfrm>
            <a:off x="7533445" y="574958"/>
            <a:ext cx="439376" cy="365920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>
              <a:cs typeface="B Nazanin" pitchFamily="2" charset="-78"/>
            </a:endParaRPr>
          </a:p>
        </p:txBody>
      </p:sp>
      <p:sp>
        <p:nvSpPr>
          <p:cNvPr id="32" name="Freeform 31"/>
          <p:cNvSpPr/>
          <p:nvPr/>
        </p:nvSpPr>
        <p:spPr>
          <a:xfrm>
            <a:off x="1200354" y="483518"/>
            <a:ext cx="439376" cy="439376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>
              <a:cs typeface="B Nazanin" pitchFamily="2" charset="-78"/>
            </a:endParaRPr>
          </a:p>
        </p:txBody>
      </p:sp>
      <p:sp>
        <p:nvSpPr>
          <p:cNvPr id="33" name="Freeform 32"/>
          <p:cNvSpPr/>
          <p:nvPr/>
        </p:nvSpPr>
        <p:spPr>
          <a:xfrm>
            <a:off x="7533445" y="1920622"/>
            <a:ext cx="351152" cy="439376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>
              <a:cs typeface="B Nazanin" pitchFamily="2" charset="-78"/>
            </a:endParaRPr>
          </a:p>
        </p:txBody>
      </p:sp>
      <p:sp>
        <p:nvSpPr>
          <p:cNvPr id="34" name="Freeform 33"/>
          <p:cNvSpPr/>
          <p:nvPr/>
        </p:nvSpPr>
        <p:spPr>
          <a:xfrm>
            <a:off x="7554578" y="3409969"/>
            <a:ext cx="330019" cy="439376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>
              <a:cs typeface="B Nazanin" pitchFamily="2" charset="-78"/>
            </a:endParaRPr>
          </a:p>
        </p:txBody>
      </p:sp>
      <p:sp>
        <p:nvSpPr>
          <p:cNvPr id="35" name="Freeform 34"/>
          <p:cNvSpPr/>
          <p:nvPr/>
        </p:nvSpPr>
        <p:spPr>
          <a:xfrm>
            <a:off x="1167984" y="3468071"/>
            <a:ext cx="528096" cy="394628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>
              <a:cs typeface="B Nazanin" pitchFamily="2" charset="-78"/>
            </a:endParaRP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329B3B72-D072-45BA-AA9F-FC1A4F4ED504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200892378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4572000" y="642924"/>
            <a:ext cx="3000364" cy="57606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sz="3600" dirty="0">
                <a:solidFill>
                  <a:schemeClr val="accent1"/>
                </a:solidFill>
                <a:cs typeface="B Nazanin" pitchFamily="2" charset="-78"/>
              </a:rPr>
              <a:t>سبک دستور کار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  <a:cs typeface="B Nazanin" pitchFamily="2" charset="-78"/>
            </a:endParaRPr>
          </a:p>
        </p:txBody>
      </p:sp>
      <p:pic>
        <p:nvPicPr>
          <p:cNvPr id="4" name="Picture 2" descr="E:\002-KIMS BUSINESS\007-02-Fullslidesppt-Contents\20161216\Stethoscope as symbol of medicine PowerPoint Templates\main-item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7494"/>
            <a:ext cx="1816547" cy="1348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reeform 1"/>
          <p:cNvSpPr/>
          <p:nvPr/>
        </p:nvSpPr>
        <p:spPr>
          <a:xfrm>
            <a:off x="1943100" y="259080"/>
            <a:ext cx="365760" cy="4610100"/>
          </a:xfrm>
          <a:custGeom>
            <a:avLst/>
            <a:gdLst>
              <a:gd name="connsiteX0" fmla="*/ 0 w 365760"/>
              <a:gd name="connsiteY0" fmla="*/ 0 h 5013960"/>
              <a:gd name="connsiteX1" fmla="*/ 0 w 365760"/>
              <a:gd name="connsiteY1" fmla="*/ 502920 h 5013960"/>
              <a:gd name="connsiteX2" fmla="*/ 365760 w 365760"/>
              <a:gd name="connsiteY2" fmla="*/ 502920 h 5013960"/>
              <a:gd name="connsiteX3" fmla="*/ 365760 w 365760"/>
              <a:gd name="connsiteY3" fmla="*/ 1249680 h 5013960"/>
              <a:gd name="connsiteX4" fmla="*/ 7620 w 365760"/>
              <a:gd name="connsiteY4" fmla="*/ 1249680 h 5013960"/>
              <a:gd name="connsiteX5" fmla="*/ 7620 w 365760"/>
              <a:gd name="connsiteY5" fmla="*/ 5013960 h 5013960"/>
              <a:gd name="connsiteX0" fmla="*/ 0 w 365760"/>
              <a:gd name="connsiteY0" fmla="*/ 0 h 4762500"/>
              <a:gd name="connsiteX1" fmla="*/ 0 w 365760"/>
              <a:gd name="connsiteY1" fmla="*/ 251460 h 4762500"/>
              <a:gd name="connsiteX2" fmla="*/ 365760 w 365760"/>
              <a:gd name="connsiteY2" fmla="*/ 251460 h 4762500"/>
              <a:gd name="connsiteX3" fmla="*/ 365760 w 365760"/>
              <a:gd name="connsiteY3" fmla="*/ 998220 h 4762500"/>
              <a:gd name="connsiteX4" fmla="*/ 7620 w 365760"/>
              <a:gd name="connsiteY4" fmla="*/ 998220 h 4762500"/>
              <a:gd name="connsiteX5" fmla="*/ 7620 w 365760"/>
              <a:gd name="connsiteY5" fmla="*/ 4762500 h 4762500"/>
              <a:gd name="connsiteX0" fmla="*/ 0 w 365760"/>
              <a:gd name="connsiteY0" fmla="*/ 0 h 4610100"/>
              <a:gd name="connsiteX1" fmla="*/ 0 w 365760"/>
              <a:gd name="connsiteY1" fmla="*/ 251460 h 4610100"/>
              <a:gd name="connsiteX2" fmla="*/ 365760 w 365760"/>
              <a:gd name="connsiteY2" fmla="*/ 251460 h 4610100"/>
              <a:gd name="connsiteX3" fmla="*/ 365760 w 365760"/>
              <a:gd name="connsiteY3" fmla="*/ 998220 h 4610100"/>
              <a:gd name="connsiteX4" fmla="*/ 7620 w 365760"/>
              <a:gd name="connsiteY4" fmla="*/ 998220 h 4610100"/>
              <a:gd name="connsiteX5" fmla="*/ 7620 w 365760"/>
              <a:gd name="connsiteY5" fmla="*/ 4610100 h 461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5760" h="4610100">
                <a:moveTo>
                  <a:pt x="0" y="0"/>
                </a:moveTo>
                <a:lnTo>
                  <a:pt x="0" y="251460"/>
                </a:lnTo>
                <a:lnTo>
                  <a:pt x="365760" y="251460"/>
                </a:lnTo>
                <a:lnTo>
                  <a:pt x="365760" y="998220"/>
                </a:lnTo>
                <a:lnTo>
                  <a:pt x="7620" y="998220"/>
                </a:lnTo>
                <a:lnTo>
                  <a:pt x="7620" y="4610100"/>
                </a:lnTo>
              </a:path>
            </a:pathLst>
          </a:custGeom>
          <a:ln w="34925">
            <a:solidFill>
              <a:schemeClr val="tx1">
                <a:lumMod val="75000"/>
                <a:lumOff val="2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rtl="1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  <a:cs typeface="B Nazanin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27784" y="244634"/>
            <a:ext cx="6516216" cy="7200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>
              <a:cs typeface="B Nazanin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27784" y="316104"/>
            <a:ext cx="6516216" cy="720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>
              <a:cs typeface="B Nazanin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15074" y="1571618"/>
            <a:ext cx="86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itchFamily="2" charset="-78"/>
              </a:rPr>
              <a:t>01</a:t>
            </a:r>
            <a:endParaRPr lang="ko-KR" altLang="en-US" sz="3600" dirty="0">
              <a:solidFill>
                <a:schemeClr val="tx1">
                  <a:lumMod val="75000"/>
                  <a:lumOff val="25000"/>
                </a:schemeClr>
              </a:solidFill>
              <a:cs typeface="B Nazanin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15074" y="2219690"/>
            <a:ext cx="86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itchFamily="2" charset="-78"/>
              </a:rPr>
              <a:t>02</a:t>
            </a:r>
            <a:endParaRPr lang="ko-KR" altLang="en-US" sz="3600" dirty="0">
              <a:solidFill>
                <a:schemeClr val="tx1">
                  <a:lumMod val="75000"/>
                  <a:lumOff val="25000"/>
                </a:schemeClr>
              </a:solidFill>
              <a:cs typeface="B Nazanin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15074" y="2867762"/>
            <a:ext cx="86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itchFamily="2" charset="-78"/>
              </a:rPr>
              <a:t>03</a:t>
            </a:r>
            <a:endParaRPr lang="ko-KR" altLang="en-US" sz="3600" dirty="0">
              <a:solidFill>
                <a:schemeClr val="tx1">
                  <a:lumMod val="75000"/>
                  <a:lumOff val="25000"/>
                </a:schemeClr>
              </a:solidFill>
              <a:cs typeface="B Nazanin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15074" y="3515834"/>
            <a:ext cx="86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itchFamily="2" charset="-78"/>
              </a:rPr>
              <a:t>04</a:t>
            </a:r>
            <a:endParaRPr lang="ko-KR" altLang="en-US" sz="3600" dirty="0">
              <a:solidFill>
                <a:schemeClr val="tx1">
                  <a:lumMod val="75000"/>
                  <a:lumOff val="25000"/>
                </a:schemeClr>
              </a:solidFill>
              <a:cs typeface="B Nazanin" pitchFamily="2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15074" y="4143386"/>
            <a:ext cx="86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itchFamily="2" charset="-78"/>
              </a:rPr>
              <a:t>05</a:t>
            </a:r>
            <a:endParaRPr lang="ko-KR" altLang="en-US" sz="3600" dirty="0">
              <a:solidFill>
                <a:schemeClr val="tx1">
                  <a:lumMod val="75000"/>
                  <a:lumOff val="25000"/>
                </a:schemeClr>
              </a:solidFill>
              <a:cs typeface="B Nazanin" pitchFamily="2" charset="-7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14612" y="1643056"/>
            <a:ext cx="3389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itchFamily="2" charset="-78"/>
              </a:rPr>
              <a:t>ارائه پاورپوینت مدرن طراحی شده است</a:t>
            </a:r>
            <a:endParaRPr lang="en-US" altLang="ko-KR" dirty="0">
              <a:solidFill>
                <a:schemeClr val="tx1">
                  <a:lumMod val="75000"/>
                  <a:lumOff val="25000"/>
                </a:schemeClr>
              </a:solidFill>
              <a:cs typeface="B Nazanin" pitchFamily="2" charset="-7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14612" y="2286730"/>
            <a:ext cx="3389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itchFamily="2" charset="-78"/>
              </a:rPr>
              <a:t>ارائه پاورپوینت مدرن طراحی شده است</a:t>
            </a:r>
            <a:endParaRPr lang="en-US" altLang="ko-KR" dirty="0">
              <a:solidFill>
                <a:schemeClr val="tx1">
                  <a:lumMod val="75000"/>
                  <a:lumOff val="25000"/>
                </a:schemeClr>
              </a:solidFill>
              <a:cs typeface="B Nazanin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14612" y="2930404"/>
            <a:ext cx="3389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itchFamily="2" charset="-78"/>
              </a:rPr>
              <a:t>ارائه پاورپوینت مدرن طراحی شده است</a:t>
            </a:r>
            <a:endParaRPr lang="en-US" altLang="ko-KR" dirty="0">
              <a:solidFill>
                <a:schemeClr val="accent1"/>
              </a:solidFill>
              <a:cs typeface="B Nazanin" pitchFamily="2" charset="-7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14612" y="3574078"/>
            <a:ext cx="3389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dirty="0">
                <a:solidFill>
                  <a:schemeClr val="accent1"/>
                </a:solidFill>
                <a:cs typeface="B Nazanin" pitchFamily="2" charset="-78"/>
              </a:rPr>
              <a:t>ارائه پاورپوینت مدرن طراحی شده است</a:t>
            </a:r>
            <a:endParaRPr lang="en-US" altLang="ko-KR" dirty="0">
              <a:solidFill>
                <a:schemeClr val="tx1">
                  <a:lumMod val="75000"/>
                  <a:lumOff val="25000"/>
                </a:schemeClr>
              </a:solidFill>
              <a:cs typeface="B Nazanin" pitchFamily="2" charset="-7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14612" y="4217753"/>
            <a:ext cx="3389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itchFamily="2" charset="-78"/>
              </a:rPr>
              <a:t>ارائه پاورپوینت مدرن طراحی شده است</a:t>
            </a:r>
            <a:endParaRPr lang="en-US" altLang="ko-KR" dirty="0">
              <a:solidFill>
                <a:schemeClr val="tx1">
                  <a:lumMod val="75000"/>
                  <a:lumOff val="25000"/>
                </a:schemeClr>
              </a:solidFill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9505599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 rtl="1"/>
            <a:r>
              <a:rPr lang="fa-IR" altLang="ko-KR" dirty="0">
                <a:solidFill>
                  <a:schemeClr val="accent1"/>
                </a:solidFill>
                <a:cs typeface="B Nazanin" pitchFamily="2" charset="-78"/>
              </a:rPr>
              <a:t>سبک اینفوگرافیک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cs typeface="B Nazanin" pitchFamily="2" charset="-78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11215" y="1491630"/>
            <a:ext cx="1396489" cy="1368152"/>
            <a:chOff x="511215" y="1779662"/>
            <a:chExt cx="1396489" cy="1368152"/>
          </a:xfrm>
        </p:grpSpPr>
        <p:sp>
          <p:nvSpPr>
            <p:cNvPr id="3" name="Oval 2"/>
            <p:cNvSpPr/>
            <p:nvPr/>
          </p:nvSpPr>
          <p:spPr>
            <a:xfrm>
              <a:off x="511215" y="1851670"/>
              <a:ext cx="1296144" cy="129614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>
                <a:cs typeface="B Nazanin" pitchFamily="2" charset="-78"/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1331640" y="1779662"/>
              <a:ext cx="576064" cy="57606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>
                <a:cs typeface="B Nazanin" pitchFamily="2" charset="-78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432937" y="1810799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rtl="1"/>
              <a:r>
                <a:rPr lang="en-US" altLang="ko-KR" sz="2800" b="1" dirty="0">
                  <a:solidFill>
                    <a:schemeClr val="bg1"/>
                  </a:solidFill>
                  <a:cs typeface="B Nazanin" pitchFamily="2" charset="-78"/>
                </a:rPr>
                <a:t>1</a:t>
              </a:r>
              <a:endParaRPr lang="ko-KR" altLang="en-US" sz="2800" b="1" dirty="0">
                <a:solidFill>
                  <a:schemeClr val="bg1"/>
                </a:solidFill>
                <a:cs typeface="B Nazanin" pitchFamily="2" charset="-78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195736" y="1491630"/>
            <a:ext cx="1396489" cy="1368152"/>
            <a:chOff x="511215" y="1779662"/>
            <a:chExt cx="1396489" cy="1368152"/>
          </a:xfrm>
        </p:grpSpPr>
        <p:sp>
          <p:nvSpPr>
            <p:cNvPr id="13" name="Oval 12"/>
            <p:cNvSpPr/>
            <p:nvPr/>
          </p:nvSpPr>
          <p:spPr>
            <a:xfrm>
              <a:off x="511215" y="1851670"/>
              <a:ext cx="1296144" cy="1296144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>
                <a:cs typeface="B Nazanin" pitchFamily="2" charset="-78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1331640" y="1779662"/>
              <a:ext cx="576064" cy="576064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>
                <a:cs typeface="B Nazanin" pitchFamily="2" charset="-78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432937" y="1810799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rtl="1"/>
              <a:r>
                <a:rPr lang="en-US" altLang="ko-KR" sz="2800" b="1" dirty="0">
                  <a:solidFill>
                    <a:schemeClr val="bg1"/>
                  </a:solidFill>
                  <a:cs typeface="B Nazanin" pitchFamily="2" charset="-78"/>
                </a:rPr>
                <a:t>2</a:t>
              </a:r>
              <a:endParaRPr lang="ko-KR" altLang="en-US" sz="2800" b="1" dirty="0">
                <a:solidFill>
                  <a:schemeClr val="bg1"/>
                </a:solidFill>
                <a:cs typeface="B Nazanin" pitchFamily="2" charset="-78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880257" y="1491630"/>
            <a:ext cx="1396489" cy="1368152"/>
            <a:chOff x="511215" y="1779662"/>
            <a:chExt cx="1396489" cy="1368152"/>
          </a:xfrm>
        </p:grpSpPr>
        <p:sp>
          <p:nvSpPr>
            <p:cNvPr id="17" name="Oval 16"/>
            <p:cNvSpPr/>
            <p:nvPr/>
          </p:nvSpPr>
          <p:spPr>
            <a:xfrm>
              <a:off x="511215" y="1851670"/>
              <a:ext cx="1296144" cy="1296144"/>
            </a:xfrm>
            <a:prstGeom prst="ellipse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dirty="0">
                <a:cs typeface="B Nazanin" pitchFamily="2" charset="-78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1331640" y="1779662"/>
              <a:ext cx="576064" cy="57606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>
                <a:cs typeface="B Nazanin" pitchFamily="2" charset="-78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432937" y="1810799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rtl="1"/>
              <a:r>
                <a:rPr lang="en-US" altLang="ko-KR" sz="2800" b="1" dirty="0">
                  <a:solidFill>
                    <a:schemeClr val="bg1"/>
                  </a:solidFill>
                  <a:cs typeface="B Nazanin" pitchFamily="2" charset="-78"/>
                </a:rPr>
                <a:t>3</a:t>
              </a:r>
              <a:endParaRPr lang="ko-KR" altLang="en-US" sz="2800" b="1" dirty="0">
                <a:solidFill>
                  <a:schemeClr val="bg1"/>
                </a:solidFill>
                <a:cs typeface="B Nazanin" pitchFamily="2" charset="-78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564778" y="1491630"/>
            <a:ext cx="1396489" cy="1368152"/>
            <a:chOff x="511215" y="1779662"/>
            <a:chExt cx="1396489" cy="1368152"/>
          </a:xfrm>
        </p:grpSpPr>
        <p:sp>
          <p:nvSpPr>
            <p:cNvPr id="21" name="Oval 20"/>
            <p:cNvSpPr/>
            <p:nvPr/>
          </p:nvSpPr>
          <p:spPr>
            <a:xfrm>
              <a:off x="511215" y="1851670"/>
              <a:ext cx="1296144" cy="1296144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>
                <a:cs typeface="B Nazanin" pitchFamily="2" charset="-78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1331640" y="1779662"/>
              <a:ext cx="576064" cy="576064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>
                <a:cs typeface="B Nazanin" pitchFamily="2" charset="-78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432937" y="1810799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rtl="1"/>
              <a:r>
                <a:rPr lang="en-US" altLang="ko-KR" sz="2800" b="1" dirty="0">
                  <a:solidFill>
                    <a:schemeClr val="bg1"/>
                  </a:solidFill>
                  <a:cs typeface="B Nazanin" pitchFamily="2" charset="-78"/>
                </a:rPr>
                <a:t>4</a:t>
              </a:r>
              <a:endParaRPr lang="ko-KR" altLang="en-US" sz="2800" b="1" dirty="0">
                <a:solidFill>
                  <a:schemeClr val="bg1"/>
                </a:solidFill>
                <a:cs typeface="B Nazanin" pitchFamily="2" charset="-78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7249299" y="1491630"/>
            <a:ext cx="1396489" cy="1368152"/>
            <a:chOff x="511215" y="1779662"/>
            <a:chExt cx="1396489" cy="1368152"/>
          </a:xfrm>
        </p:grpSpPr>
        <p:sp>
          <p:nvSpPr>
            <p:cNvPr id="25" name="Oval 24"/>
            <p:cNvSpPr/>
            <p:nvPr/>
          </p:nvSpPr>
          <p:spPr>
            <a:xfrm>
              <a:off x="511215" y="1851670"/>
              <a:ext cx="1296144" cy="1296144"/>
            </a:xfrm>
            <a:prstGeom prst="ellipse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>
                <a:cs typeface="B Nazanin" pitchFamily="2" charset="-78"/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1331640" y="1779662"/>
              <a:ext cx="576064" cy="5760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>
                <a:cs typeface="B Nazanin" pitchFamily="2" charset="-78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432937" y="1810799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rtl="1"/>
              <a:r>
                <a:rPr lang="en-US" altLang="ko-KR" sz="2800" b="1" dirty="0">
                  <a:solidFill>
                    <a:schemeClr val="bg1"/>
                  </a:solidFill>
                  <a:cs typeface="B Nazanin" pitchFamily="2" charset="-78"/>
                </a:rPr>
                <a:t>5</a:t>
              </a:r>
              <a:endParaRPr lang="ko-KR" altLang="en-US" sz="2800" b="1" dirty="0">
                <a:solidFill>
                  <a:schemeClr val="bg1"/>
                </a:solidFill>
                <a:cs typeface="B Nazanin" pitchFamily="2" charset="-78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342113" y="3150366"/>
            <a:ext cx="1699847" cy="1671271"/>
            <a:chOff x="803640" y="3362835"/>
            <a:chExt cx="2059657" cy="1671271"/>
          </a:xfrm>
        </p:grpSpPr>
        <p:sp>
          <p:nvSpPr>
            <p:cNvPr id="34" name="TextBox 33"/>
            <p:cNvSpPr txBox="1"/>
            <p:nvPr/>
          </p:nvSpPr>
          <p:spPr>
            <a:xfrm>
              <a:off x="803640" y="3579862"/>
              <a:ext cx="2059657" cy="14542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>
                <a:lnSpc>
                  <a:spcPct val="150000"/>
                </a:lnSpc>
              </a:pP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itchFamily="2" charset="-78"/>
                </a:rPr>
                <a:t>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itchFamily="2" charset="-78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altLang="ko-KR" sz="1200" b="1" dirty="0">
                  <a:solidFill>
                    <a:schemeClr val="accent1"/>
                  </a:solidFill>
                  <a:cs typeface="B Nazanin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accent1"/>
                </a:solidFill>
                <a:cs typeface="B Nazanin" pitchFamily="2" charset="-78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2027072" y="3150366"/>
            <a:ext cx="1699847" cy="1671271"/>
            <a:chOff x="803640" y="3362835"/>
            <a:chExt cx="2059657" cy="1671271"/>
          </a:xfrm>
        </p:grpSpPr>
        <p:sp>
          <p:nvSpPr>
            <p:cNvPr id="37" name="TextBox 36"/>
            <p:cNvSpPr txBox="1"/>
            <p:nvPr/>
          </p:nvSpPr>
          <p:spPr>
            <a:xfrm>
              <a:off x="803640" y="3579862"/>
              <a:ext cx="2059657" cy="14542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>
                <a:lnSpc>
                  <a:spcPct val="150000"/>
                </a:lnSpc>
              </a:pP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itchFamily="2" charset="-78"/>
                </a:rPr>
                <a:t>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itchFamily="2" charset="-78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itchFamily="2" charset="-78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3712031" y="3150366"/>
            <a:ext cx="1699847" cy="1671271"/>
            <a:chOff x="803640" y="3362835"/>
            <a:chExt cx="2059657" cy="1671271"/>
          </a:xfrm>
        </p:grpSpPr>
        <p:sp>
          <p:nvSpPr>
            <p:cNvPr id="40" name="TextBox 39"/>
            <p:cNvSpPr txBox="1"/>
            <p:nvPr/>
          </p:nvSpPr>
          <p:spPr>
            <a:xfrm>
              <a:off x="803640" y="3579862"/>
              <a:ext cx="2059657" cy="14542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>
                <a:lnSpc>
                  <a:spcPct val="150000"/>
                </a:lnSpc>
              </a:pP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itchFamily="2" charset="-78"/>
                </a:rPr>
                <a:t>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itchFamily="2" charset="-78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altLang="ko-KR" sz="1200" b="1" dirty="0">
                  <a:solidFill>
                    <a:schemeClr val="accent3"/>
                  </a:solidFill>
                  <a:cs typeface="B Nazanin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accent3"/>
                </a:solidFill>
                <a:cs typeface="B Nazanin" pitchFamily="2" charset="-78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5396990" y="3150366"/>
            <a:ext cx="1699847" cy="1671271"/>
            <a:chOff x="803640" y="3362835"/>
            <a:chExt cx="2059657" cy="1671271"/>
          </a:xfrm>
        </p:grpSpPr>
        <p:sp>
          <p:nvSpPr>
            <p:cNvPr id="43" name="TextBox 42"/>
            <p:cNvSpPr txBox="1"/>
            <p:nvPr/>
          </p:nvSpPr>
          <p:spPr>
            <a:xfrm>
              <a:off x="803640" y="3579862"/>
              <a:ext cx="2059657" cy="14542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>
                <a:lnSpc>
                  <a:spcPct val="150000"/>
                </a:lnSpc>
              </a:pP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itchFamily="2" charset="-78"/>
                </a:rPr>
                <a:t>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itchFamily="2" charset="-78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itchFamily="2" charset="-78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7081951" y="3150366"/>
            <a:ext cx="1699847" cy="1671271"/>
            <a:chOff x="803640" y="3362835"/>
            <a:chExt cx="2059657" cy="1671271"/>
          </a:xfrm>
        </p:grpSpPr>
        <p:sp>
          <p:nvSpPr>
            <p:cNvPr id="46" name="TextBox 45"/>
            <p:cNvSpPr txBox="1"/>
            <p:nvPr/>
          </p:nvSpPr>
          <p:spPr>
            <a:xfrm>
              <a:off x="803640" y="3579862"/>
              <a:ext cx="2059657" cy="14542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>
                <a:lnSpc>
                  <a:spcPct val="150000"/>
                </a:lnSpc>
              </a:pP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itchFamily="2" charset="-78"/>
                </a:rPr>
                <a:t>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itchFamily="2" charset="-78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altLang="ko-KR" sz="1200" b="1" dirty="0">
                  <a:solidFill>
                    <a:schemeClr val="accent5"/>
                  </a:solidFill>
                  <a:cs typeface="B Nazanin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accent5"/>
                </a:solidFill>
                <a:cs typeface="B Nazanin" pitchFamily="2" charset="-78"/>
              </a:endParaRPr>
            </a:p>
          </p:txBody>
        </p:sp>
      </p:grpSp>
      <p:sp>
        <p:nvSpPr>
          <p:cNvPr id="48" name="Freeform 47"/>
          <p:cNvSpPr>
            <a:spLocks noChangeAspect="1"/>
          </p:cNvSpPr>
          <p:nvPr/>
        </p:nvSpPr>
        <p:spPr>
          <a:xfrm>
            <a:off x="7712186" y="2000035"/>
            <a:ext cx="439376" cy="439109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dirty="0">
              <a:cs typeface="B Nazanin" pitchFamily="2" charset="-78"/>
            </a:endParaRPr>
          </a:p>
        </p:txBody>
      </p:sp>
      <p:sp>
        <p:nvSpPr>
          <p:cNvPr id="49" name="Freeform 48"/>
          <p:cNvSpPr/>
          <p:nvPr/>
        </p:nvSpPr>
        <p:spPr>
          <a:xfrm>
            <a:off x="4308641" y="2109784"/>
            <a:ext cx="439376" cy="365920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>
              <a:cs typeface="B Nazanin" pitchFamily="2" charset="-78"/>
            </a:endParaRPr>
          </a:p>
        </p:txBody>
      </p:sp>
      <p:sp>
        <p:nvSpPr>
          <p:cNvPr id="50" name="Freeform 49"/>
          <p:cNvSpPr/>
          <p:nvPr/>
        </p:nvSpPr>
        <p:spPr>
          <a:xfrm>
            <a:off x="5993162" y="2045987"/>
            <a:ext cx="439376" cy="439376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>
              <a:cs typeface="B Nazanin" pitchFamily="2" charset="-78"/>
            </a:endParaRPr>
          </a:p>
        </p:txBody>
      </p:sp>
      <p:sp>
        <p:nvSpPr>
          <p:cNvPr id="51" name="Freeform 50"/>
          <p:cNvSpPr/>
          <p:nvPr/>
        </p:nvSpPr>
        <p:spPr>
          <a:xfrm>
            <a:off x="2657779" y="2043793"/>
            <a:ext cx="351152" cy="439376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>
              <a:cs typeface="B Nazanin" pitchFamily="2" charset="-78"/>
            </a:endParaRPr>
          </a:p>
        </p:txBody>
      </p:sp>
      <p:sp>
        <p:nvSpPr>
          <p:cNvPr id="52" name="Freeform 51"/>
          <p:cNvSpPr/>
          <p:nvPr/>
        </p:nvSpPr>
        <p:spPr>
          <a:xfrm>
            <a:off x="925959" y="2100040"/>
            <a:ext cx="528096" cy="394628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2633550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그룹 19">
            <a:extLst>
              <a:ext uri="{FF2B5EF4-FFF2-40B4-BE49-F238E27FC236}">
                <a16:creationId xmlns:a16="http://schemas.microsoft.com/office/drawing/2014/main" id="{FBB0D4FD-F1F4-430E-934E-9C0A76E27322}"/>
              </a:ext>
            </a:extLst>
          </p:cNvPr>
          <p:cNvGrpSpPr/>
          <p:nvPr/>
        </p:nvGrpSpPr>
        <p:grpSpPr>
          <a:xfrm>
            <a:off x="5912785" y="1976731"/>
            <a:ext cx="1917809" cy="2370881"/>
            <a:chOff x="5912785" y="1976731"/>
            <a:chExt cx="1917809" cy="2370881"/>
          </a:xfrm>
          <a:solidFill>
            <a:schemeClr val="accent1"/>
          </a:solidFill>
        </p:grpSpPr>
        <p:sp>
          <p:nvSpPr>
            <p:cNvPr id="33" name="Trapezoid 28"/>
            <p:cNvSpPr/>
            <p:nvPr/>
          </p:nvSpPr>
          <p:spPr>
            <a:xfrm>
              <a:off x="5912785" y="3347157"/>
              <a:ext cx="1917809" cy="1000455"/>
            </a:xfrm>
            <a:custGeom>
              <a:avLst/>
              <a:gdLst>
                <a:gd name="connsiteX0" fmla="*/ 257208 w 1935138"/>
                <a:gd name="connsiteY0" fmla="*/ 14741 h 862209"/>
                <a:gd name="connsiteX1" fmla="*/ 1715038 w 1935138"/>
                <a:gd name="connsiteY1" fmla="*/ 0 h 862209"/>
                <a:gd name="connsiteX2" fmla="*/ 1848922 w 1935138"/>
                <a:gd name="connsiteY2" fmla="*/ 674894 h 862209"/>
                <a:gd name="connsiteX3" fmla="*/ 48787 w 1935138"/>
                <a:gd name="connsiteY3" fmla="*/ 674894 h 862209"/>
                <a:gd name="connsiteX4" fmla="*/ 257208 w 1935138"/>
                <a:gd name="connsiteY4" fmla="*/ 14741 h 862209"/>
                <a:gd name="connsiteX0" fmla="*/ 257208 w 1917809"/>
                <a:gd name="connsiteY0" fmla="*/ 7371 h 854839"/>
                <a:gd name="connsiteX1" fmla="*/ 1637401 w 1917809"/>
                <a:gd name="connsiteY1" fmla="*/ 0 h 854839"/>
                <a:gd name="connsiteX2" fmla="*/ 1848922 w 1917809"/>
                <a:gd name="connsiteY2" fmla="*/ 667524 h 854839"/>
                <a:gd name="connsiteX3" fmla="*/ 48787 w 1917809"/>
                <a:gd name="connsiteY3" fmla="*/ 667524 h 854839"/>
                <a:gd name="connsiteX4" fmla="*/ 257208 w 1917809"/>
                <a:gd name="connsiteY4" fmla="*/ 7371 h 854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7809" h="854839">
                  <a:moveTo>
                    <a:pt x="257208" y="7371"/>
                  </a:moveTo>
                  <a:lnTo>
                    <a:pt x="1637401" y="0"/>
                  </a:lnTo>
                  <a:cubicBezTo>
                    <a:pt x="1826058" y="307158"/>
                    <a:pt x="2026593" y="581569"/>
                    <a:pt x="1848922" y="667524"/>
                  </a:cubicBezTo>
                  <a:cubicBezTo>
                    <a:pt x="1392312" y="894490"/>
                    <a:pt x="509274" y="939073"/>
                    <a:pt x="48787" y="667524"/>
                  </a:cubicBezTo>
                  <a:cubicBezTo>
                    <a:pt x="-86208" y="569815"/>
                    <a:pt x="83730" y="306961"/>
                    <a:pt x="257208" y="737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/>
              <a:endParaRPr lang="ko-KR" altLang="en-US">
                <a:cs typeface="B Nazanin" pitchFamily="2" charset="-78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6931375" y="3121691"/>
              <a:ext cx="234753" cy="23475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/>
              <a:endParaRPr lang="ko-KR" altLang="en-US">
                <a:cs typeface="B Nazanin" pitchFamily="2" charset="-78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6681878" y="2868427"/>
              <a:ext cx="276548" cy="27654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/>
              <a:endParaRPr lang="ko-KR" altLang="en-US">
                <a:cs typeface="B Nazanin" pitchFamily="2" charset="-78"/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6820152" y="2572568"/>
              <a:ext cx="179486" cy="1794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/>
              <a:endParaRPr lang="ko-KR" altLang="en-US">
                <a:cs typeface="B Nazanin" pitchFamily="2" charset="-78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6761443" y="2274650"/>
              <a:ext cx="152939" cy="15293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/>
              <a:endParaRPr lang="ko-KR" altLang="en-US">
                <a:cs typeface="B Nazanin" pitchFamily="2" charset="-78"/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6851533" y="1976731"/>
              <a:ext cx="106893" cy="10689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/>
              <a:endParaRPr lang="ko-KR" altLang="en-US">
                <a:cs typeface="B Nazanin" pitchFamily="2" charset="-78"/>
              </a:endParaRPr>
            </a:p>
          </p:txBody>
        </p:sp>
      </p:grpSp>
      <p:sp>
        <p:nvSpPr>
          <p:cNvPr id="29" name="Trapezoid 28"/>
          <p:cNvSpPr/>
          <p:nvPr/>
        </p:nvSpPr>
        <p:spPr>
          <a:xfrm>
            <a:off x="5549292" y="1627460"/>
            <a:ext cx="2657207" cy="3035031"/>
          </a:xfrm>
          <a:custGeom>
            <a:avLst/>
            <a:gdLst/>
            <a:ahLst/>
            <a:cxnLst/>
            <a:rect l="l" t="t" r="r" b="b"/>
            <a:pathLst>
              <a:path w="2657207" h="3035031">
                <a:moveTo>
                  <a:pt x="1631432" y="134732"/>
                </a:moveTo>
                <a:cubicBezTo>
                  <a:pt x="1462279" y="280235"/>
                  <a:pt x="1214463" y="310303"/>
                  <a:pt x="985503" y="145169"/>
                </a:cubicBezTo>
                <a:lnTo>
                  <a:pt x="1051676" y="750645"/>
                </a:lnTo>
                <a:cubicBezTo>
                  <a:pt x="1070562" y="1013584"/>
                  <a:pt x="-94282" y="2352947"/>
                  <a:pt x="262484" y="2611176"/>
                </a:cubicBezTo>
                <a:cubicBezTo>
                  <a:pt x="797623" y="2926747"/>
                  <a:pt x="1823817" y="2874937"/>
                  <a:pt x="2354450" y="2611176"/>
                </a:cubicBezTo>
                <a:cubicBezTo>
                  <a:pt x="2810328" y="2390626"/>
                  <a:pt x="1563420" y="1060683"/>
                  <a:pt x="1555274" y="750644"/>
                </a:cubicBezTo>
                <a:close/>
                <a:moveTo>
                  <a:pt x="894916" y="0"/>
                </a:moveTo>
                <a:cubicBezTo>
                  <a:pt x="1239659" y="290705"/>
                  <a:pt x="1542116" y="169138"/>
                  <a:pt x="1723008" y="0"/>
                </a:cubicBezTo>
                <a:lnTo>
                  <a:pt x="1651224" y="732156"/>
                </a:lnTo>
                <a:cubicBezTo>
                  <a:pt x="1660781" y="1080079"/>
                  <a:pt x="3071008" y="2543252"/>
                  <a:pt x="2536153" y="2790751"/>
                </a:cubicBezTo>
                <a:cubicBezTo>
                  <a:pt x="1913592" y="3086741"/>
                  <a:pt x="709619" y="3144882"/>
                  <a:pt x="81772" y="2790751"/>
                </a:cubicBezTo>
                <a:cubicBezTo>
                  <a:pt x="-336801" y="2500969"/>
                  <a:pt x="988857" y="1027226"/>
                  <a:pt x="966700" y="73215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>
              <a:cs typeface="B Nazanin" pitchFamily="2" charset="-78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r" rtl="1"/>
            <a:r>
              <a:rPr lang="fa-IR" altLang="ko-KR" dirty="0">
                <a:solidFill>
                  <a:schemeClr val="accent1"/>
                </a:solidFill>
                <a:cs typeface="B Nazanin" pitchFamily="2" charset="-78"/>
              </a:rPr>
              <a:t>سبک اینفوگرافیک</a:t>
            </a:r>
            <a:endParaRPr lang="ko-KR" altLang="en-US" dirty="0">
              <a:cs typeface="B Nazanin" pitchFamily="2" charset="-78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237544" y="1303738"/>
            <a:ext cx="3550480" cy="678692"/>
            <a:chOff x="803640" y="3362835"/>
            <a:chExt cx="2059657" cy="678692"/>
          </a:xfrm>
        </p:grpSpPr>
        <p:sp>
          <p:nvSpPr>
            <p:cNvPr id="5" name="TextBox 4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B Nazanin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B Nazanin" pitchFamily="2" charset="-78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B Nazanin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B Nazanin" pitchFamily="2" charset="-78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237544" y="2212621"/>
            <a:ext cx="3550480" cy="678692"/>
            <a:chOff x="803640" y="3362835"/>
            <a:chExt cx="2059657" cy="678692"/>
          </a:xfrm>
        </p:grpSpPr>
        <p:sp>
          <p:nvSpPr>
            <p:cNvPr id="8" name="TextBox 7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B Nazanin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B Nazanin" pitchFamily="2" charset="-78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B Nazanin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B Nazanin" pitchFamily="2" charset="-78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237544" y="3121504"/>
            <a:ext cx="3550480" cy="678692"/>
            <a:chOff x="803640" y="3362835"/>
            <a:chExt cx="2059657" cy="678692"/>
          </a:xfrm>
        </p:grpSpPr>
        <p:sp>
          <p:nvSpPr>
            <p:cNvPr id="11" name="TextBox 10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B Nazanin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B Nazanin" pitchFamily="2" charset="-78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B Nazanin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B Nazanin" pitchFamily="2" charset="-78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237544" y="4030388"/>
            <a:ext cx="3550480" cy="678692"/>
            <a:chOff x="803640" y="3362835"/>
            <a:chExt cx="2059657" cy="678692"/>
          </a:xfrm>
        </p:grpSpPr>
        <p:sp>
          <p:nvSpPr>
            <p:cNvPr id="14" name="TextBox 13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B Nazanin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B Nazanin" pitchFamily="2" charset="-78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B Nazanin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B Nazanin" pitchFamily="2" charset="-78"/>
              </a:endParaRPr>
            </a:p>
          </p:txBody>
        </p:sp>
      </p:grpSp>
      <p:sp>
        <p:nvSpPr>
          <p:cNvPr id="16" name="Oval 15"/>
          <p:cNvSpPr/>
          <p:nvPr/>
        </p:nvSpPr>
        <p:spPr>
          <a:xfrm>
            <a:off x="630252" y="3218168"/>
            <a:ext cx="485364" cy="48536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>
              <a:cs typeface="B Nazanin" pitchFamily="2" charset="-78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630252" y="1400402"/>
            <a:ext cx="485364" cy="48536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>
              <a:cs typeface="B Nazanin" pitchFamily="2" charset="-78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630252" y="4127052"/>
            <a:ext cx="485364" cy="48536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>
              <a:cs typeface="B Nazanin" pitchFamily="2" charset="-78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630252" y="2309285"/>
            <a:ext cx="485364" cy="4853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>
              <a:cs typeface="B Nazanin" pitchFamily="2" charset="-78"/>
            </a:endParaRPr>
          </a:p>
        </p:txBody>
      </p:sp>
      <p:sp>
        <p:nvSpPr>
          <p:cNvPr id="3" name="Oval 2"/>
          <p:cNvSpPr/>
          <p:nvPr/>
        </p:nvSpPr>
        <p:spPr>
          <a:xfrm>
            <a:off x="6444208" y="1442237"/>
            <a:ext cx="828092" cy="385312"/>
          </a:xfrm>
          <a:custGeom>
            <a:avLst/>
            <a:gdLst/>
            <a:ahLst/>
            <a:cxnLst/>
            <a:rect l="l" t="t" r="r" b="b"/>
            <a:pathLst>
              <a:path w="828092" h="385312">
                <a:moveTo>
                  <a:pt x="414046" y="60586"/>
                </a:moveTo>
                <a:cubicBezTo>
                  <a:pt x="257285" y="60586"/>
                  <a:pt x="130206" y="119716"/>
                  <a:pt x="130206" y="192657"/>
                </a:cubicBezTo>
                <a:cubicBezTo>
                  <a:pt x="130206" y="265598"/>
                  <a:pt x="257285" y="324728"/>
                  <a:pt x="414046" y="324728"/>
                </a:cubicBezTo>
                <a:cubicBezTo>
                  <a:pt x="570807" y="324728"/>
                  <a:pt x="697886" y="265598"/>
                  <a:pt x="697886" y="192657"/>
                </a:cubicBezTo>
                <a:cubicBezTo>
                  <a:pt x="697886" y="119716"/>
                  <a:pt x="570807" y="60586"/>
                  <a:pt x="414046" y="60586"/>
                </a:cubicBezTo>
                <a:close/>
                <a:moveTo>
                  <a:pt x="414046" y="0"/>
                </a:moveTo>
                <a:cubicBezTo>
                  <a:pt x="642717" y="0"/>
                  <a:pt x="828092" y="86255"/>
                  <a:pt x="828092" y="192656"/>
                </a:cubicBezTo>
                <a:cubicBezTo>
                  <a:pt x="828092" y="299057"/>
                  <a:pt x="642717" y="385312"/>
                  <a:pt x="414046" y="385312"/>
                </a:cubicBezTo>
                <a:cubicBezTo>
                  <a:pt x="185375" y="385312"/>
                  <a:pt x="0" y="299057"/>
                  <a:pt x="0" y="192656"/>
                </a:cubicBezTo>
                <a:cubicBezTo>
                  <a:pt x="0" y="86255"/>
                  <a:pt x="185375" y="0"/>
                  <a:pt x="414046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>
              <a:cs typeface="B Nazanin" pitchFamily="2" charset="-78"/>
            </a:endParaRPr>
          </a:p>
        </p:txBody>
      </p: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B3855D15-DA6A-40D2-A464-1EBC3968A019}"/>
              </a:ext>
            </a:extLst>
          </p:cNvPr>
          <p:cNvGrpSpPr/>
          <p:nvPr/>
        </p:nvGrpSpPr>
        <p:grpSpPr>
          <a:xfrm>
            <a:off x="6487683" y="3374359"/>
            <a:ext cx="829366" cy="794528"/>
            <a:chOff x="6487683" y="3374359"/>
            <a:chExt cx="829366" cy="794528"/>
          </a:xfrm>
        </p:grpSpPr>
        <p:sp>
          <p:nvSpPr>
            <p:cNvPr id="34" name="Oval 33"/>
            <p:cNvSpPr/>
            <p:nvPr/>
          </p:nvSpPr>
          <p:spPr>
            <a:xfrm>
              <a:off x="6591552" y="3615188"/>
              <a:ext cx="457200" cy="457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/>
              <a:endParaRPr lang="ko-KR" altLang="en-US">
                <a:cs typeface="B Nazanin" pitchFamily="2" charset="-78"/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7122854" y="3509337"/>
              <a:ext cx="194195" cy="19419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/>
              <a:endParaRPr lang="ko-KR" altLang="en-US">
                <a:cs typeface="B Nazanin" pitchFamily="2" charset="-78"/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6487683" y="3374359"/>
              <a:ext cx="194195" cy="19419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/>
              <a:endParaRPr lang="ko-KR" altLang="en-US">
                <a:cs typeface="B Nazanin" pitchFamily="2" charset="-78"/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7048752" y="4015948"/>
              <a:ext cx="152939" cy="1529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/>
              <a:endParaRPr lang="ko-KR" altLang="en-US">
                <a:cs typeface="B Nazanin" pitchFamily="2" charset="-78"/>
              </a:endParaRPr>
            </a:p>
          </p:txBody>
        </p:sp>
      </p:grpSp>
      <p:sp>
        <p:nvSpPr>
          <p:cNvPr id="35" name="Freeform 34"/>
          <p:cNvSpPr>
            <a:spLocks noChangeAspect="1"/>
          </p:cNvSpPr>
          <p:nvPr/>
        </p:nvSpPr>
        <p:spPr>
          <a:xfrm>
            <a:off x="711504" y="2328288"/>
            <a:ext cx="322860" cy="322664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>
              <a:cs typeface="B Nazanin" pitchFamily="2" charset="-78"/>
            </a:endParaRPr>
          </a:p>
        </p:txBody>
      </p:sp>
      <p:sp>
        <p:nvSpPr>
          <p:cNvPr id="44" name="Freeform 43"/>
          <p:cNvSpPr/>
          <p:nvPr/>
        </p:nvSpPr>
        <p:spPr>
          <a:xfrm>
            <a:off x="722078" y="3338531"/>
            <a:ext cx="322860" cy="268884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>
              <a:cs typeface="B Nazanin" pitchFamily="2" charset="-78"/>
            </a:endParaRPr>
          </a:p>
        </p:txBody>
      </p:sp>
      <p:sp>
        <p:nvSpPr>
          <p:cNvPr id="45" name="Freeform 44"/>
          <p:cNvSpPr/>
          <p:nvPr/>
        </p:nvSpPr>
        <p:spPr>
          <a:xfrm>
            <a:off x="722078" y="4190024"/>
            <a:ext cx="322860" cy="322860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>
              <a:cs typeface="B Nazanin" pitchFamily="2" charset="-78"/>
            </a:endParaRPr>
          </a:p>
        </p:txBody>
      </p:sp>
      <p:sp>
        <p:nvSpPr>
          <p:cNvPr id="47" name="Freeform 46"/>
          <p:cNvSpPr/>
          <p:nvPr/>
        </p:nvSpPr>
        <p:spPr>
          <a:xfrm>
            <a:off x="689481" y="1526669"/>
            <a:ext cx="388053" cy="289979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3558133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619672" y="699542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en-US" altLang="ko-KR" sz="2800" b="1" dirty="0">
                <a:solidFill>
                  <a:schemeClr val="accent1"/>
                </a:solidFill>
                <a:cs typeface="B Nazanin" pitchFamily="2" charset="-78"/>
              </a:rPr>
              <a:t>01</a:t>
            </a:r>
            <a:endParaRPr lang="ko-KR" altLang="en-US" sz="2800" b="1" dirty="0">
              <a:solidFill>
                <a:schemeClr val="accent1"/>
              </a:solidFill>
              <a:cs typeface="B Nazanin" pitchFamily="2" charset="-7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57489" y="2643758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en-US" altLang="ko-KR" sz="2800" b="1" dirty="0">
                <a:solidFill>
                  <a:schemeClr val="accent2"/>
                </a:solidFill>
                <a:cs typeface="B Nazanin" pitchFamily="2" charset="-78"/>
              </a:rPr>
              <a:t>02</a:t>
            </a:r>
            <a:endParaRPr lang="ko-KR" altLang="en-US" sz="2800" b="1" dirty="0">
              <a:solidFill>
                <a:schemeClr val="accent2"/>
              </a:solidFill>
              <a:cs typeface="B Nazanin" pitchFamily="2" charset="-7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28184" y="699542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en-US" altLang="ko-KR" sz="2800" b="1" dirty="0">
                <a:solidFill>
                  <a:schemeClr val="bg1"/>
                </a:solidFill>
                <a:cs typeface="B Nazanin" pitchFamily="2" charset="-78"/>
              </a:rPr>
              <a:t>03</a:t>
            </a:r>
            <a:endParaRPr lang="ko-KR" altLang="en-US" sz="2800" b="1" dirty="0">
              <a:solidFill>
                <a:schemeClr val="bg1"/>
              </a:solidFill>
              <a:cs typeface="B Nazanin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48264" y="2643758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en-US" altLang="ko-KR" sz="2800" b="1" dirty="0">
                <a:solidFill>
                  <a:schemeClr val="accent4"/>
                </a:solidFill>
                <a:cs typeface="B Nazanin" pitchFamily="2" charset="-78"/>
              </a:rPr>
              <a:t>04</a:t>
            </a:r>
            <a:endParaRPr lang="ko-KR" altLang="en-US" sz="2800" b="1" dirty="0">
              <a:solidFill>
                <a:schemeClr val="accent4"/>
              </a:solidFill>
              <a:cs typeface="B Nazanin" pitchFamily="2" charset="-78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392121" y="3213864"/>
            <a:ext cx="2110320" cy="863358"/>
            <a:chOff x="803640" y="3362835"/>
            <a:chExt cx="2059657" cy="863358"/>
          </a:xfrm>
        </p:grpSpPr>
        <p:sp>
          <p:nvSpPr>
            <p:cNvPr id="16" name="TextBox 15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itchFamily="2" charset="-78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itchFamily="2" charset="-78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948264" y="3213864"/>
            <a:ext cx="2110320" cy="863358"/>
            <a:chOff x="803640" y="3362835"/>
            <a:chExt cx="2059657" cy="863358"/>
          </a:xfrm>
        </p:grpSpPr>
        <p:sp>
          <p:nvSpPr>
            <p:cNvPr id="19" name="TextBox 18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itchFamily="2" charset="-78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itchFamily="2" charset="-78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679557" y="1275606"/>
            <a:ext cx="2110320" cy="863358"/>
            <a:chOff x="803640" y="3362835"/>
            <a:chExt cx="2059657" cy="863358"/>
          </a:xfrm>
        </p:grpSpPr>
        <p:sp>
          <p:nvSpPr>
            <p:cNvPr id="22" name="TextBox 21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bg1"/>
                  </a:solidFill>
                  <a:cs typeface="B Nazanin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ko-KR" altLang="en-US" sz="1200" dirty="0">
                <a:solidFill>
                  <a:schemeClr val="bg1"/>
                </a:solidFill>
                <a:cs typeface="B Nazanin" pitchFamily="2" charset="-78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bg1"/>
                  </a:solidFill>
                  <a:cs typeface="B Nazanin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bg1"/>
                </a:solidFill>
                <a:cs typeface="B Nazanin" pitchFamily="2" charset="-78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94769" y="1384119"/>
            <a:ext cx="2110320" cy="863358"/>
            <a:chOff x="803640" y="3362835"/>
            <a:chExt cx="2059657" cy="863358"/>
          </a:xfrm>
        </p:grpSpPr>
        <p:sp>
          <p:nvSpPr>
            <p:cNvPr id="25" name="TextBox 24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itchFamily="2" charset="-78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itchFamily="2" charset="-78"/>
              </a:endParaRPr>
            </a:p>
          </p:txBody>
        </p:sp>
      </p:grp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DFD7FC13-02BA-4527-B64F-8C8B705A6ADB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29195654-2158-460C-85B9-0D7D7787F08D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7" name="그림 개체 틀 6">
            <a:extLst>
              <a:ext uri="{FF2B5EF4-FFF2-40B4-BE49-F238E27FC236}">
                <a16:creationId xmlns:a16="http://schemas.microsoft.com/office/drawing/2014/main" id="{B52A6194-685B-47A7-BBB7-9886ECFCE729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  <p:sp>
        <p:nvSpPr>
          <p:cNvPr id="9" name="그림 개체 틀 8">
            <a:extLst>
              <a:ext uri="{FF2B5EF4-FFF2-40B4-BE49-F238E27FC236}">
                <a16:creationId xmlns:a16="http://schemas.microsoft.com/office/drawing/2014/main" id="{7B9490E7-73CC-4579-9AE7-DCC0CB02948C}"/>
              </a:ext>
            </a:extLst>
          </p:cNvPr>
          <p:cNvSpPr>
            <a:spLocks noGrp="1"/>
          </p:cNvSpPr>
          <p:nvPr>
            <p:ph type="pic" idx="10"/>
          </p:nvPr>
        </p:nvSpPr>
        <p:spPr/>
      </p:sp>
    </p:spTree>
    <p:extLst>
      <p:ext uri="{BB962C8B-B14F-4D97-AF65-F5344CB8AC3E}">
        <p14:creationId xmlns:p14="http://schemas.microsoft.com/office/powerpoint/2010/main" val="250445239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1258442" y="1388665"/>
            <a:ext cx="3237770" cy="576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>
              <a:cs typeface="B Nazanin" pitchFamily="2" charset="-78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262222" y="2031178"/>
            <a:ext cx="3237770" cy="57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>
              <a:cs typeface="B Nazanin" pitchFamily="2" charset="-78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262222" y="2673691"/>
            <a:ext cx="3237770" cy="576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>
              <a:cs typeface="B Nazanin" pitchFamily="2" charset="-78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262222" y="3316204"/>
            <a:ext cx="3237770" cy="576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>
              <a:cs typeface="B Nazanin" pitchFamily="2" charset="-78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268726" y="3958716"/>
            <a:ext cx="3237770" cy="576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>
              <a:cs typeface="B Nazanin" pitchFamily="2" charset="-78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 algn="r" rtl="1"/>
            <a:r>
              <a:rPr lang="fa-IR" altLang="ko-KR" dirty="0">
                <a:solidFill>
                  <a:schemeClr val="accent1"/>
                </a:solidFill>
                <a:cs typeface="B Nazanin" pitchFamily="2" charset="-78"/>
              </a:rPr>
              <a:t>سبک اینفوگرافیک</a:t>
            </a:r>
            <a:endParaRPr lang="ko-KR" altLang="en-US" dirty="0">
              <a:cs typeface="B Nazanin" pitchFamily="2" charset="-78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397034" y="1429652"/>
            <a:ext cx="2922572" cy="494026"/>
            <a:chOff x="803640" y="3362835"/>
            <a:chExt cx="2059657" cy="494026"/>
          </a:xfrm>
        </p:grpSpPr>
        <p:sp>
          <p:nvSpPr>
            <p:cNvPr id="7" name="TextBox 6"/>
            <p:cNvSpPr txBox="1"/>
            <p:nvPr/>
          </p:nvSpPr>
          <p:spPr>
            <a:xfrm>
              <a:off x="803640" y="357986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itchFamily="2" charset="-78"/>
                </a:rPr>
                <a:t>آسان برای تغییر رنگ، عکس و متن.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itchFamily="2" charset="-78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itchFamily="2" charset="-78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397034" y="2072165"/>
            <a:ext cx="2922572" cy="494026"/>
            <a:chOff x="803640" y="3362835"/>
            <a:chExt cx="2059657" cy="494026"/>
          </a:xfrm>
        </p:grpSpPr>
        <p:sp>
          <p:nvSpPr>
            <p:cNvPr id="10" name="TextBox 9"/>
            <p:cNvSpPr txBox="1"/>
            <p:nvPr/>
          </p:nvSpPr>
          <p:spPr>
            <a:xfrm>
              <a:off x="803640" y="357986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bg1"/>
                  </a:solidFill>
                  <a:cs typeface="B Nazanin" pitchFamily="2" charset="-78"/>
                </a:rPr>
                <a:t>آسان برای تغییر رنگ، عکس و متن.</a:t>
              </a:r>
              <a:endParaRPr lang="ko-KR" altLang="en-US" sz="1200" dirty="0">
                <a:solidFill>
                  <a:schemeClr val="bg1"/>
                </a:solidFill>
                <a:cs typeface="B Nazanin" pitchFamily="2" charset="-78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bg1"/>
                  </a:solidFill>
                  <a:cs typeface="B Nazanin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bg1"/>
                </a:solidFill>
                <a:cs typeface="B Nazanin" pitchFamily="2" charset="-78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397034" y="2714678"/>
            <a:ext cx="2922572" cy="494026"/>
            <a:chOff x="803640" y="3362835"/>
            <a:chExt cx="2059657" cy="494026"/>
          </a:xfrm>
        </p:grpSpPr>
        <p:sp>
          <p:nvSpPr>
            <p:cNvPr id="13" name="TextBox 12"/>
            <p:cNvSpPr txBox="1"/>
            <p:nvPr/>
          </p:nvSpPr>
          <p:spPr>
            <a:xfrm>
              <a:off x="803640" y="357986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itchFamily="2" charset="-78"/>
                </a:rPr>
                <a:t>آسان برای تغییر رنگ، عکس و متن.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itchFamily="2" charset="-78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itchFamily="2" charset="-78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397034" y="3999703"/>
            <a:ext cx="2922572" cy="494026"/>
            <a:chOff x="803640" y="3362835"/>
            <a:chExt cx="2059657" cy="494026"/>
          </a:xfrm>
        </p:grpSpPr>
        <p:sp>
          <p:nvSpPr>
            <p:cNvPr id="16" name="TextBox 15"/>
            <p:cNvSpPr txBox="1"/>
            <p:nvPr/>
          </p:nvSpPr>
          <p:spPr>
            <a:xfrm>
              <a:off x="803640" y="357986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itchFamily="2" charset="-78"/>
                </a:rPr>
                <a:t>آسان برای تغییر رنگ، عکس و متن.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itchFamily="2" charset="-78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itchFamily="2" charset="-78"/>
              </a:endParaRPr>
            </a:p>
          </p:txBody>
        </p:sp>
      </p:grpSp>
      <p:sp>
        <p:nvSpPr>
          <p:cNvPr id="18" name="Oval 17"/>
          <p:cNvSpPr/>
          <p:nvPr/>
        </p:nvSpPr>
        <p:spPr>
          <a:xfrm>
            <a:off x="632842" y="2719009"/>
            <a:ext cx="485364" cy="48536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>
              <a:cs typeface="B Nazanin" pitchFamily="2" charset="-78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632842" y="1433983"/>
            <a:ext cx="485364" cy="48536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>
              <a:cs typeface="B Nazanin" pitchFamily="2" charset="-78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632842" y="3361522"/>
            <a:ext cx="485364" cy="48536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>
              <a:cs typeface="B Nazanin" pitchFamily="2" charset="-78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632842" y="2076496"/>
            <a:ext cx="485364" cy="4853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>
              <a:cs typeface="B Nazanin" pitchFamily="2" charset="-78"/>
            </a:endParaRPr>
          </a:p>
        </p:txBody>
      </p:sp>
      <p:sp>
        <p:nvSpPr>
          <p:cNvPr id="25" name="Oval 7"/>
          <p:cNvSpPr/>
          <p:nvPr/>
        </p:nvSpPr>
        <p:spPr>
          <a:xfrm>
            <a:off x="733399" y="2181529"/>
            <a:ext cx="275298" cy="27529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>
              <a:cs typeface="B Nazanin" pitchFamily="2" charset="-78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1397034" y="3357191"/>
            <a:ext cx="2922572" cy="494026"/>
            <a:chOff x="803640" y="3362835"/>
            <a:chExt cx="2059657" cy="494026"/>
          </a:xfrm>
        </p:grpSpPr>
        <p:sp>
          <p:nvSpPr>
            <p:cNvPr id="27" name="TextBox 26"/>
            <p:cNvSpPr txBox="1"/>
            <p:nvPr/>
          </p:nvSpPr>
          <p:spPr>
            <a:xfrm>
              <a:off x="803640" y="357986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itchFamily="2" charset="-78"/>
                </a:rPr>
                <a:t>آسان برای تغییر رنگ، عکس و متن.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itchFamily="2" charset="-78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itchFamily="2" charset="-78"/>
              </a:endParaRPr>
            </a:p>
          </p:txBody>
        </p:sp>
      </p:grpSp>
      <p:sp>
        <p:nvSpPr>
          <p:cNvPr id="29" name="Oval 28"/>
          <p:cNvSpPr/>
          <p:nvPr/>
        </p:nvSpPr>
        <p:spPr>
          <a:xfrm>
            <a:off x="632842" y="4004034"/>
            <a:ext cx="485364" cy="48536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>
              <a:cs typeface="B Nazanin" pitchFamily="2" charset="-78"/>
            </a:endParaRPr>
          </a:p>
        </p:txBody>
      </p:sp>
      <p:sp>
        <p:nvSpPr>
          <p:cNvPr id="38" name="Freeform 37"/>
          <p:cNvSpPr>
            <a:spLocks noChangeAspect="1"/>
          </p:cNvSpPr>
          <p:nvPr/>
        </p:nvSpPr>
        <p:spPr>
          <a:xfrm>
            <a:off x="732588" y="2790267"/>
            <a:ext cx="285872" cy="285698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>
              <a:cs typeface="B Nazanin" pitchFamily="2" charset="-78"/>
            </a:endParaRPr>
          </a:p>
        </p:txBody>
      </p:sp>
      <p:sp>
        <p:nvSpPr>
          <p:cNvPr id="39" name="Freeform 38"/>
          <p:cNvSpPr/>
          <p:nvPr/>
        </p:nvSpPr>
        <p:spPr>
          <a:xfrm>
            <a:off x="733399" y="3472691"/>
            <a:ext cx="322860" cy="268884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>
              <a:cs typeface="B Nazanin" pitchFamily="2" charset="-78"/>
            </a:endParaRPr>
          </a:p>
        </p:txBody>
      </p:sp>
      <p:sp>
        <p:nvSpPr>
          <p:cNvPr id="40" name="Freeform 39"/>
          <p:cNvSpPr/>
          <p:nvPr/>
        </p:nvSpPr>
        <p:spPr>
          <a:xfrm>
            <a:off x="713209" y="4055300"/>
            <a:ext cx="322860" cy="322860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>
              <a:cs typeface="B Nazanin" pitchFamily="2" charset="-78"/>
            </a:endParaRPr>
          </a:p>
        </p:txBody>
      </p:sp>
      <p:sp>
        <p:nvSpPr>
          <p:cNvPr id="41" name="Freeform 40"/>
          <p:cNvSpPr/>
          <p:nvPr/>
        </p:nvSpPr>
        <p:spPr>
          <a:xfrm>
            <a:off x="690228" y="1568151"/>
            <a:ext cx="388053" cy="289979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>
              <a:cs typeface="B Nazanin" pitchFamily="2" charset="-78"/>
            </a:endParaRPr>
          </a:p>
        </p:txBody>
      </p:sp>
      <p:sp>
        <p:nvSpPr>
          <p:cNvPr id="4" name="그림 개체 틀 3">
            <a:extLst>
              <a:ext uri="{FF2B5EF4-FFF2-40B4-BE49-F238E27FC236}">
                <a16:creationId xmlns:a16="http://schemas.microsoft.com/office/drawing/2014/main" id="{6921B73C-3674-4906-95EA-76A6768F11ED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3148549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 algn="r" rtl="1"/>
            <a:r>
              <a:rPr lang="fa-IR" altLang="ko-KR" dirty="0">
                <a:solidFill>
                  <a:schemeClr val="tx1"/>
                </a:solidFill>
                <a:cs typeface="B Nazanin" pitchFamily="2" charset="-78"/>
              </a:rPr>
              <a:t>سبک</a:t>
            </a:r>
            <a:endParaRPr lang="ko-KR" altLang="en-US" dirty="0">
              <a:solidFill>
                <a:schemeClr val="tx1"/>
              </a:solidFill>
              <a:cs typeface="B Nazanin" pitchFamily="2" charset="-78"/>
            </a:endParaRPr>
          </a:p>
          <a:p>
            <a:pPr algn="r" rtl="1"/>
            <a:r>
              <a:rPr lang="fa-IR" altLang="ko-KR" dirty="0">
                <a:solidFill>
                  <a:schemeClr val="accent1"/>
                </a:solidFill>
                <a:cs typeface="B Nazanin" pitchFamily="2" charset="-78"/>
              </a:rPr>
              <a:t>نمودار اینفوگرافیک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891232" y="699542"/>
            <a:ext cx="2861700" cy="617384"/>
            <a:chOff x="5764394" y="3394105"/>
            <a:chExt cx="2861700" cy="617384"/>
          </a:xfrm>
        </p:grpSpPr>
        <p:sp>
          <p:nvSpPr>
            <p:cNvPr id="5" name="Round Same Side Corner Rectangle 20"/>
            <p:cNvSpPr/>
            <p:nvPr/>
          </p:nvSpPr>
          <p:spPr>
            <a:xfrm rot="10800000">
              <a:off x="5764394" y="3394105"/>
              <a:ext cx="289417" cy="617384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>
                <a:cs typeface="B Nazanin" pitchFamily="2" charset="-78"/>
              </a:endParaRPr>
            </a:p>
          </p:txBody>
        </p:sp>
        <p:sp>
          <p:nvSpPr>
            <p:cNvPr id="6" name="Round Same Side Corner Rectangle 20"/>
            <p:cNvSpPr/>
            <p:nvPr/>
          </p:nvSpPr>
          <p:spPr>
            <a:xfrm rot="10800000">
              <a:off x="6050203" y="3394105"/>
              <a:ext cx="289417" cy="617384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>
                <a:cs typeface="B Nazanin" pitchFamily="2" charset="-78"/>
              </a:endParaRPr>
            </a:p>
          </p:txBody>
        </p:sp>
        <p:sp>
          <p:nvSpPr>
            <p:cNvPr id="7" name="Round Same Side Corner Rectangle 20"/>
            <p:cNvSpPr/>
            <p:nvPr/>
          </p:nvSpPr>
          <p:spPr>
            <a:xfrm rot="10800000">
              <a:off x="6336012" y="3394105"/>
              <a:ext cx="289417" cy="617384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>
                <a:cs typeface="B Nazanin" pitchFamily="2" charset="-78"/>
              </a:endParaRPr>
            </a:p>
          </p:txBody>
        </p:sp>
        <p:sp>
          <p:nvSpPr>
            <p:cNvPr id="8" name="Round Same Side Corner Rectangle 20"/>
            <p:cNvSpPr/>
            <p:nvPr/>
          </p:nvSpPr>
          <p:spPr>
            <a:xfrm rot="10800000">
              <a:off x="6621821" y="3394105"/>
              <a:ext cx="289417" cy="617384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>
                <a:cs typeface="B Nazanin" pitchFamily="2" charset="-78"/>
              </a:endParaRPr>
            </a:p>
          </p:txBody>
        </p:sp>
        <p:sp>
          <p:nvSpPr>
            <p:cNvPr id="9" name="Round Same Side Corner Rectangle 20"/>
            <p:cNvSpPr/>
            <p:nvPr/>
          </p:nvSpPr>
          <p:spPr>
            <a:xfrm rot="10800000">
              <a:off x="6907630" y="3394105"/>
              <a:ext cx="289417" cy="617384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>
                <a:cs typeface="B Nazanin" pitchFamily="2" charset="-78"/>
              </a:endParaRPr>
            </a:p>
          </p:txBody>
        </p:sp>
        <p:sp>
          <p:nvSpPr>
            <p:cNvPr id="10" name="Round Same Side Corner Rectangle 20"/>
            <p:cNvSpPr/>
            <p:nvPr/>
          </p:nvSpPr>
          <p:spPr>
            <a:xfrm rot="10800000">
              <a:off x="7193439" y="3394105"/>
              <a:ext cx="289417" cy="617384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>
                <a:cs typeface="B Nazanin" pitchFamily="2" charset="-78"/>
              </a:endParaRPr>
            </a:p>
          </p:txBody>
        </p:sp>
        <p:sp>
          <p:nvSpPr>
            <p:cNvPr id="11" name="Round Same Side Corner Rectangle 20"/>
            <p:cNvSpPr/>
            <p:nvPr/>
          </p:nvSpPr>
          <p:spPr>
            <a:xfrm rot="10800000">
              <a:off x="7479248" y="3394105"/>
              <a:ext cx="289417" cy="617384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dirty="0">
                <a:cs typeface="B Nazanin" pitchFamily="2" charset="-78"/>
              </a:endParaRPr>
            </a:p>
          </p:txBody>
        </p:sp>
        <p:sp>
          <p:nvSpPr>
            <p:cNvPr id="12" name="Round Same Side Corner Rectangle 20"/>
            <p:cNvSpPr/>
            <p:nvPr/>
          </p:nvSpPr>
          <p:spPr>
            <a:xfrm rot="10800000">
              <a:off x="7765057" y="3394105"/>
              <a:ext cx="289417" cy="617384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  <a:cs typeface="B Nazanin" pitchFamily="2" charset="-78"/>
              </a:endParaRPr>
            </a:p>
          </p:txBody>
        </p:sp>
        <p:sp>
          <p:nvSpPr>
            <p:cNvPr id="13" name="Round Same Side Corner Rectangle 20"/>
            <p:cNvSpPr/>
            <p:nvPr/>
          </p:nvSpPr>
          <p:spPr>
            <a:xfrm rot="10800000">
              <a:off x="8050866" y="3394105"/>
              <a:ext cx="289417" cy="617384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  <a:cs typeface="B Nazanin" pitchFamily="2" charset="-78"/>
              </a:endParaRPr>
            </a:p>
          </p:txBody>
        </p:sp>
        <p:sp>
          <p:nvSpPr>
            <p:cNvPr id="14" name="Round Same Side Corner Rectangle 20"/>
            <p:cNvSpPr/>
            <p:nvPr/>
          </p:nvSpPr>
          <p:spPr>
            <a:xfrm rot="10800000">
              <a:off x="8336677" y="3394105"/>
              <a:ext cx="289417" cy="617384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  <a:cs typeface="B Nazanin" pitchFamily="2" charset="-78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900726" y="2079755"/>
            <a:ext cx="2861700" cy="617384"/>
            <a:chOff x="5764394" y="3394105"/>
            <a:chExt cx="2861700" cy="617384"/>
          </a:xfrm>
        </p:grpSpPr>
        <p:sp>
          <p:nvSpPr>
            <p:cNvPr id="16" name="Round Same Side Corner Rectangle 20"/>
            <p:cNvSpPr/>
            <p:nvPr/>
          </p:nvSpPr>
          <p:spPr>
            <a:xfrm rot="10800000">
              <a:off x="5764394" y="3394105"/>
              <a:ext cx="289417" cy="617384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>
                <a:cs typeface="B Nazanin" pitchFamily="2" charset="-78"/>
              </a:endParaRPr>
            </a:p>
          </p:txBody>
        </p:sp>
        <p:sp>
          <p:nvSpPr>
            <p:cNvPr id="17" name="Round Same Side Corner Rectangle 20"/>
            <p:cNvSpPr/>
            <p:nvPr/>
          </p:nvSpPr>
          <p:spPr>
            <a:xfrm rot="10800000">
              <a:off x="6050203" y="3394105"/>
              <a:ext cx="289417" cy="617384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>
                <a:cs typeface="B Nazanin" pitchFamily="2" charset="-78"/>
              </a:endParaRPr>
            </a:p>
          </p:txBody>
        </p:sp>
        <p:sp>
          <p:nvSpPr>
            <p:cNvPr id="18" name="Round Same Side Corner Rectangle 20"/>
            <p:cNvSpPr/>
            <p:nvPr/>
          </p:nvSpPr>
          <p:spPr>
            <a:xfrm rot="10800000">
              <a:off x="6336012" y="3394105"/>
              <a:ext cx="289417" cy="617384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>
                <a:cs typeface="B Nazanin" pitchFamily="2" charset="-78"/>
              </a:endParaRPr>
            </a:p>
          </p:txBody>
        </p:sp>
        <p:sp>
          <p:nvSpPr>
            <p:cNvPr id="19" name="Round Same Side Corner Rectangle 20"/>
            <p:cNvSpPr/>
            <p:nvPr/>
          </p:nvSpPr>
          <p:spPr>
            <a:xfrm rot="10800000">
              <a:off x="6621821" y="3394105"/>
              <a:ext cx="289417" cy="617384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>
                <a:cs typeface="B Nazanin" pitchFamily="2" charset="-78"/>
              </a:endParaRPr>
            </a:p>
          </p:txBody>
        </p:sp>
        <p:sp>
          <p:nvSpPr>
            <p:cNvPr id="20" name="Round Same Side Corner Rectangle 20"/>
            <p:cNvSpPr/>
            <p:nvPr/>
          </p:nvSpPr>
          <p:spPr>
            <a:xfrm rot="10800000">
              <a:off x="6907630" y="3394105"/>
              <a:ext cx="289417" cy="617384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>
                <a:cs typeface="B Nazanin" pitchFamily="2" charset="-78"/>
              </a:endParaRPr>
            </a:p>
          </p:txBody>
        </p:sp>
        <p:sp>
          <p:nvSpPr>
            <p:cNvPr id="21" name="Round Same Side Corner Rectangle 20"/>
            <p:cNvSpPr/>
            <p:nvPr/>
          </p:nvSpPr>
          <p:spPr>
            <a:xfrm rot="10800000">
              <a:off x="7193439" y="3394105"/>
              <a:ext cx="289417" cy="617384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>
                <a:cs typeface="B Nazanin" pitchFamily="2" charset="-78"/>
              </a:endParaRPr>
            </a:p>
          </p:txBody>
        </p:sp>
        <p:sp>
          <p:nvSpPr>
            <p:cNvPr id="22" name="Round Same Side Corner Rectangle 20"/>
            <p:cNvSpPr/>
            <p:nvPr/>
          </p:nvSpPr>
          <p:spPr>
            <a:xfrm rot="10800000">
              <a:off x="7479248" y="3394105"/>
              <a:ext cx="289417" cy="617384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>
                <a:cs typeface="B Nazanin" pitchFamily="2" charset="-78"/>
              </a:endParaRPr>
            </a:p>
          </p:txBody>
        </p:sp>
        <p:sp>
          <p:nvSpPr>
            <p:cNvPr id="23" name="Round Same Side Corner Rectangle 20"/>
            <p:cNvSpPr/>
            <p:nvPr/>
          </p:nvSpPr>
          <p:spPr>
            <a:xfrm rot="10800000">
              <a:off x="7765057" y="3394105"/>
              <a:ext cx="289417" cy="617384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  <a:cs typeface="B Nazanin" pitchFamily="2" charset="-78"/>
              </a:endParaRPr>
            </a:p>
          </p:txBody>
        </p:sp>
        <p:sp>
          <p:nvSpPr>
            <p:cNvPr id="24" name="Round Same Side Corner Rectangle 20"/>
            <p:cNvSpPr/>
            <p:nvPr/>
          </p:nvSpPr>
          <p:spPr>
            <a:xfrm rot="10800000">
              <a:off x="8050866" y="3394105"/>
              <a:ext cx="289417" cy="617384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  <a:cs typeface="B Nazanin" pitchFamily="2" charset="-78"/>
              </a:endParaRPr>
            </a:p>
          </p:txBody>
        </p:sp>
        <p:sp>
          <p:nvSpPr>
            <p:cNvPr id="25" name="Round Same Side Corner Rectangle 20"/>
            <p:cNvSpPr/>
            <p:nvPr/>
          </p:nvSpPr>
          <p:spPr>
            <a:xfrm rot="10800000">
              <a:off x="8336677" y="3394105"/>
              <a:ext cx="289417" cy="617384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  <a:cs typeface="B Nazanin" pitchFamily="2" charset="-78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910220" y="3459968"/>
            <a:ext cx="2861700" cy="617384"/>
            <a:chOff x="5764394" y="3394105"/>
            <a:chExt cx="2861700" cy="617384"/>
          </a:xfrm>
        </p:grpSpPr>
        <p:sp>
          <p:nvSpPr>
            <p:cNvPr id="27" name="Round Same Side Corner Rectangle 20"/>
            <p:cNvSpPr/>
            <p:nvPr/>
          </p:nvSpPr>
          <p:spPr>
            <a:xfrm rot="10800000">
              <a:off x="5764394" y="3394105"/>
              <a:ext cx="289417" cy="617384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>
                <a:cs typeface="B Nazanin" pitchFamily="2" charset="-78"/>
              </a:endParaRPr>
            </a:p>
          </p:txBody>
        </p:sp>
        <p:sp>
          <p:nvSpPr>
            <p:cNvPr id="28" name="Round Same Side Corner Rectangle 20"/>
            <p:cNvSpPr/>
            <p:nvPr/>
          </p:nvSpPr>
          <p:spPr>
            <a:xfrm rot="10800000">
              <a:off x="6050203" y="3394105"/>
              <a:ext cx="289417" cy="617384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>
                <a:cs typeface="B Nazanin" pitchFamily="2" charset="-78"/>
              </a:endParaRPr>
            </a:p>
          </p:txBody>
        </p:sp>
        <p:sp>
          <p:nvSpPr>
            <p:cNvPr id="29" name="Round Same Side Corner Rectangle 20"/>
            <p:cNvSpPr/>
            <p:nvPr/>
          </p:nvSpPr>
          <p:spPr>
            <a:xfrm rot="10800000">
              <a:off x="6336012" y="3394105"/>
              <a:ext cx="289417" cy="617384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>
                <a:cs typeface="B Nazanin" pitchFamily="2" charset="-78"/>
              </a:endParaRPr>
            </a:p>
          </p:txBody>
        </p:sp>
        <p:sp>
          <p:nvSpPr>
            <p:cNvPr id="30" name="Round Same Side Corner Rectangle 20"/>
            <p:cNvSpPr/>
            <p:nvPr/>
          </p:nvSpPr>
          <p:spPr>
            <a:xfrm rot="10800000">
              <a:off x="6621821" y="3394105"/>
              <a:ext cx="289417" cy="617384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>
                <a:cs typeface="B Nazanin" pitchFamily="2" charset="-78"/>
              </a:endParaRPr>
            </a:p>
          </p:txBody>
        </p:sp>
        <p:sp>
          <p:nvSpPr>
            <p:cNvPr id="31" name="Round Same Side Corner Rectangle 20"/>
            <p:cNvSpPr/>
            <p:nvPr/>
          </p:nvSpPr>
          <p:spPr>
            <a:xfrm rot="10800000">
              <a:off x="6907630" y="3394105"/>
              <a:ext cx="289417" cy="617384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>
                <a:cs typeface="B Nazanin" pitchFamily="2" charset="-78"/>
              </a:endParaRPr>
            </a:p>
          </p:txBody>
        </p:sp>
        <p:sp>
          <p:nvSpPr>
            <p:cNvPr id="32" name="Round Same Side Corner Rectangle 20"/>
            <p:cNvSpPr/>
            <p:nvPr/>
          </p:nvSpPr>
          <p:spPr>
            <a:xfrm rot="10800000">
              <a:off x="7193439" y="3394105"/>
              <a:ext cx="289417" cy="617384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>
                <a:cs typeface="B Nazanin" pitchFamily="2" charset="-78"/>
              </a:endParaRPr>
            </a:p>
          </p:txBody>
        </p:sp>
        <p:sp>
          <p:nvSpPr>
            <p:cNvPr id="33" name="Round Same Side Corner Rectangle 20"/>
            <p:cNvSpPr/>
            <p:nvPr/>
          </p:nvSpPr>
          <p:spPr>
            <a:xfrm rot="10800000">
              <a:off x="7479248" y="3394105"/>
              <a:ext cx="289417" cy="617384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>
                <a:cs typeface="B Nazanin" pitchFamily="2" charset="-78"/>
              </a:endParaRPr>
            </a:p>
          </p:txBody>
        </p:sp>
        <p:sp>
          <p:nvSpPr>
            <p:cNvPr id="34" name="Round Same Side Corner Rectangle 20"/>
            <p:cNvSpPr/>
            <p:nvPr/>
          </p:nvSpPr>
          <p:spPr>
            <a:xfrm rot="10800000">
              <a:off x="7765057" y="3394105"/>
              <a:ext cx="289417" cy="617384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  <a:cs typeface="B Nazanin" pitchFamily="2" charset="-78"/>
              </a:endParaRPr>
            </a:p>
          </p:txBody>
        </p:sp>
        <p:sp>
          <p:nvSpPr>
            <p:cNvPr id="35" name="Round Same Side Corner Rectangle 20"/>
            <p:cNvSpPr/>
            <p:nvPr/>
          </p:nvSpPr>
          <p:spPr>
            <a:xfrm rot="10800000">
              <a:off x="8050866" y="3394105"/>
              <a:ext cx="289417" cy="617384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  <a:cs typeface="B Nazanin" pitchFamily="2" charset="-78"/>
              </a:endParaRPr>
            </a:p>
          </p:txBody>
        </p:sp>
        <p:sp>
          <p:nvSpPr>
            <p:cNvPr id="36" name="Round Same Side Corner Rectangle 20"/>
            <p:cNvSpPr/>
            <p:nvPr/>
          </p:nvSpPr>
          <p:spPr>
            <a:xfrm rot="10800000">
              <a:off x="8336677" y="3394105"/>
              <a:ext cx="289417" cy="617384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  <a:cs typeface="B Nazanin" pitchFamily="2" charset="-78"/>
              </a:endParaRP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7136412" y="691922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1"/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itchFamily="2" charset="-78"/>
              </a:rPr>
              <a:t>70%</a:t>
            </a:r>
            <a:endParaRPr lang="ko-KR" altLang="en-US" sz="3600" b="1" dirty="0">
              <a:solidFill>
                <a:schemeClr val="tx1">
                  <a:lumMod val="75000"/>
                  <a:lumOff val="25000"/>
                </a:schemeClr>
              </a:solidFill>
              <a:cs typeface="B Nazanin" pitchFamily="2" charset="-78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136412" y="2068460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1"/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itchFamily="2" charset="-78"/>
              </a:rPr>
              <a:t>80%</a:t>
            </a:r>
            <a:endParaRPr lang="ko-KR" altLang="en-US" sz="3600" b="1" dirty="0">
              <a:solidFill>
                <a:schemeClr val="tx1">
                  <a:lumMod val="75000"/>
                  <a:lumOff val="25000"/>
                </a:schemeClr>
              </a:solidFill>
              <a:cs typeface="B Nazanin" pitchFamily="2" charset="-78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136412" y="3444232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1"/>
            <a:r>
              <a:rPr lang="en-US" altLang="ko-KR" sz="3600" b="1" dirty="0">
                <a:solidFill>
                  <a:schemeClr val="bg1"/>
                </a:solidFill>
                <a:cs typeface="B Nazanin" pitchFamily="2" charset="-78"/>
              </a:rPr>
              <a:t>50%</a:t>
            </a:r>
            <a:endParaRPr lang="ko-KR" altLang="en-US" sz="3600" b="1" dirty="0">
              <a:solidFill>
                <a:schemeClr val="bg1"/>
              </a:solidFill>
              <a:cs typeface="B Nazanin" pitchFamily="2" charset="-78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910219" y="1467508"/>
            <a:ext cx="29499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sz="1200" dirty="0">
                <a:solidFill>
                  <a:schemeClr val="bg1"/>
                </a:solidFill>
                <a:cs typeface="B Nazanin" pitchFamily="2" charset="-78"/>
              </a:rPr>
              <a:t>شما به سادگی می توانید مخاطبان خود را تحت تاثیر قرار دهید و یک مورد منحصر به فرد اضافه کنید.</a:t>
            </a:r>
            <a:endParaRPr lang="ko-KR" altLang="en-US" sz="1200" dirty="0">
              <a:solidFill>
                <a:schemeClr val="bg1"/>
              </a:solidFill>
              <a:cs typeface="B Nazanin" pitchFamily="2" charset="-78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910219" y="2847721"/>
            <a:ext cx="29499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sz="1200" dirty="0">
                <a:solidFill>
                  <a:schemeClr val="bg1"/>
                </a:solidFill>
                <a:cs typeface="B Nazanin" pitchFamily="2" charset="-78"/>
              </a:rPr>
              <a:t>شما به سادگی می توانید مخاطبان خود را تحت تاثیر قرار دهید و یک مورد منحصر به فرد اضافه کنید.</a:t>
            </a:r>
            <a:endParaRPr lang="ko-KR" altLang="en-US" sz="1200" dirty="0">
              <a:solidFill>
                <a:schemeClr val="bg1"/>
              </a:solidFill>
              <a:cs typeface="B Nazanin" pitchFamily="2" charset="-78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910219" y="4227934"/>
            <a:ext cx="29499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sz="1200" dirty="0">
                <a:solidFill>
                  <a:schemeClr val="bg1"/>
                </a:solidFill>
                <a:cs typeface="B Nazanin" pitchFamily="2" charset="-78"/>
              </a:rPr>
              <a:t>شما به سادگی می توانید مخاطبان خود را تحت تاثیر قرار دهید و یک مورد منحصر به فرد اضافه کنید.</a:t>
            </a:r>
            <a:endParaRPr lang="ko-KR" altLang="en-US" sz="1200" dirty="0">
              <a:solidFill>
                <a:schemeClr val="bg1"/>
              </a:solidFill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3714516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 rtl="1"/>
            <a:r>
              <a:rPr lang="fa-IR" altLang="ko-KR" dirty="0">
                <a:solidFill>
                  <a:schemeClr val="accent1"/>
                </a:solidFill>
                <a:cs typeface="B Nazanin" pitchFamily="2" charset="-78"/>
              </a:rPr>
              <a:t>سبک جدول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cs typeface="B Nazanin" pitchFamily="2" charset="-78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1678778"/>
              </p:ext>
            </p:extLst>
          </p:nvPr>
        </p:nvGraphicFramePr>
        <p:xfrm>
          <a:off x="720599" y="1162008"/>
          <a:ext cx="1872208" cy="37459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71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97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53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pPr algn="ctr" rtl="1" latinLnBrk="1"/>
                      <a:endParaRPr lang="ko-KR" altLang="en-US" sz="800" dirty="0">
                        <a:solidFill>
                          <a:schemeClr val="bg1"/>
                        </a:solidFill>
                        <a:latin typeface="+mn-lt"/>
                        <a:cs typeface="B Nazanin" pitchFamily="2" charset="-78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B Nazanin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B Nazanin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rtl="1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itchFamily="2" charset="-78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B Nazanin" pitchFamily="2" charset="-78"/>
                        </a:rPr>
                        <a:t>متن شما در اینجا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9782">
                <a:tc>
                  <a:txBody>
                    <a:bodyPr/>
                    <a:lstStyle/>
                    <a:p>
                      <a:pPr algn="ctr" rtl="1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itchFamily="2" charset="-78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800" b="1" dirty="0">
                          <a:solidFill>
                            <a:schemeClr val="accent1"/>
                          </a:solidFill>
                          <a:latin typeface="+mn-lt"/>
                          <a:cs typeface="B Nazanin" pitchFamily="2" charset="-78"/>
                        </a:rPr>
                        <a:t>$150</a:t>
                      </a:r>
                      <a:endParaRPr lang="ko-KR" altLang="en-US" sz="2800" b="1" dirty="0">
                        <a:solidFill>
                          <a:schemeClr val="accent1"/>
                        </a:solidFill>
                        <a:latin typeface="+mn-lt"/>
                        <a:cs typeface="B Nazanin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latinLnBrk="1"/>
                      <a:endParaRPr lang="ko-KR" altLang="en-US" sz="1200" dirty="0">
                        <a:solidFill>
                          <a:schemeClr val="accent1"/>
                        </a:solidFill>
                        <a:latin typeface="+mn-lt"/>
                        <a:cs typeface="B Nazanin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4722">
                <a:tc>
                  <a:txBody>
                    <a:bodyPr/>
                    <a:lstStyle/>
                    <a:p>
                      <a:pPr algn="ctr" rtl="1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itchFamily="2" charset="-78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latinLnBrk="1"/>
                      <a:r>
                        <a:rPr lang="fa-IR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B Nazanin" pitchFamily="2" charset="-78"/>
                        </a:rPr>
                        <a:t>شما به سادگی می توانید مخاطبان خود را تحت تاثیر قرار دهید و یک محصول منحصر به فرد اضافه کنید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 rtl="1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itchFamily="2" charset="-78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0388">
                <a:tc>
                  <a:txBody>
                    <a:bodyPr/>
                    <a:lstStyle/>
                    <a:p>
                      <a:pPr algn="ctr" rtl="1" latinLnBrk="1"/>
                      <a:endParaRPr lang="ko-KR" altLang="en-US" sz="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itchFamily="2" charset="-78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itchFamily="2" charset="-78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itchFamily="2" charset="-78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 rtl="1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itchFamily="2" charset="-78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857224" y="4071948"/>
            <a:ext cx="1523658" cy="360040"/>
            <a:chOff x="2627784" y="3579862"/>
            <a:chExt cx="1681929" cy="360040"/>
          </a:xfrm>
          <a:solidFill>
            <a:srgbClr val="FD2906"/>
          </a:solidFill>
        </p:grpSpPr>
        <p:sp>
          <p:nvSpPr>
            <p:cNvPr id="3" name="Rounded Rectangle 2"/>
            <p:cNvSpPr/>
            <p:nvPr/>
          </p:nvSpPr>
          <p:spPr>
            <a:xfrm>
              <a:off x="2627784" y="3579862"/>
              <a:ext cx="1656184" cy="36004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>
                <a:solidFill>
                  <a:schemeClr val="bg1"/>
                </a:solidFill>
                <a:cs typeface="B Nazanin" pitchFamily="2" charset="-78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889107" y="3621383"/>
              <a:ext cx="142060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altLang="ko-KR" sz="1200" b="1" dirty="0">
                  <a:solidFill>
                    <a:schemeClr val="bg1"/>
                  </a:solidFill>
                  <a:cs typeface="B Nazanin" pitchFamily="2" charset="-78"/>
                </a:rPr>
                <a:t>متن را اینجا بنویسید</a:t>
              </a:r>
              <a:endParaRPr lang="ko-KR" altLang="en-US" sz="1200" b="1" dirty="0">
                <a:solidFill>
                  <a:schemeClr val="bg1"/>
                </a:solidFill>
                <a:cs typeface="B Nazanin" pitchFamily="2" charset="-78"/>
              </a:endParaRPr>
            </a:p>
          </p:txBody>
        </p:sp>
      </p:grp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1510048"/>
              </p:ext>
            </p:extLst>
          </p:nvPr>
        </p:nvGraphicFramePr>
        <p:xfrm>
          <a:off x="2665383" y="1162008"/>
          <a:ext cx="1872208" cy="37459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71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97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53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pPr algn="ctr" rtl="1" latinLnBrk="1"/>
                      <a:endParaRPr lang="ko-KR" altLang="en-US" sz="800" dirty="0">
                        <a:solidFill>
                          <a:schemeClr val="bg1"/>
                        </a:solidFill>
                        <a:latin typeface="+mn-lt"/>
                        <a:cs typeface="B Nazanin" pitchFamily="2" charset="-78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B Nazanin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B Nazanin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rtl="1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itchFamily="2" charset="-78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B Nazanin" pitchFamily="2" charset="-78"/>
                        </a:rPr>
                        <a:t>متن شما در اینجا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9782">
                <a:tc>
                  <a:txBody>
                    <a:bodyPr/>
                    <a:lstStyle/>
                    <a:p>
                      <a:pPr algn="ctr" rtl="1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itchFamily="2" charset="-78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800" b="1" dirty="0">
                          <a:solidFill>
                            <a:schemeClr val="accent2"/>
                          </a:solidFill>
                          <a:latin typeface="+mn-lt"/>
                          <a:cs typeface="B Nazanin" pitchFamily="2" charset="-78"/>
                        </a:rPr>
                        <a:t>$100</a:t>
                      </a:r>
                      <a:endParaRPr lang="ko-KR" altLang="en-US" sz="2800" b="1" dirty="0">
                        <a:solidFill>
                          <a:schemeClr val="accent2"/>
                        </a:solidFill>
                        <a:latin typeface="+mn-lt"/>
                        <a:cs typeface="B Nazanin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latinLnBrk="1"/>
                      <a:endParaRPr lang="ko-KR" altLang="en-US" sz="1200" dirty="0">
                        <a:solidFill>
                          <a:schemeClr val="accent2"/>
                        </a:solidFill>
                        <a:latin typeface="+mn-lt"/>
                        <a:cs typeface="B Nazanin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4722">
                <a:tc>
                  <a:txBody>
                    <a:bodyPr/>
                    <a:lstStyle/>
                    <a:p>
                      <a:pPr algn="ctr" rtl="1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itchFamily="2" charset="-78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latinLnBrk="1"/>
                      <a:r>
                        <a:rPr lang="fa-IR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B Nazanin" pitchFamily="2" charset="-78"/>
                        </a:rPr>
                        <a:t>شما به سادگی می توانید مخاطبان خود را تحت تاثیر قرار دهید و یک محصول منحصر به فرد اضافه کنید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 rtl="1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itchFamily="2" charset="-78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0388">
                <a:tc>
                  <a:txBody>
                    <a:bodyPr/>
                    <a:lstStyle/>
                    <a:p>
                      <a:pPr algn="ctr" rtl="1" latinLnBrk="1"/>
                      <a:endParaRPr lang="ko-KR" altLang="en-US" sz="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itchFamily="2" charset="-78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itchFamily="2" charset="-78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itchFamily="2" charset="-78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 rtl="1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itchFamily="2" charset="-78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2849987" y="4096998"/>
            <a:ext cx="1500336" cy="360040"/>
            <a:chOff x="2627784" y="3579862"/>
            <a:chExt cx="1656184" cy="360040"/>
          </a:xfrm>
        </p:grpSpPr>
        <p:sp>
          <p:nvSpPr>
            <p:cNvPr id="10" name="Rounded Rectangle 9"/>
            <p:cNvSpPr/>
            <p:nvPr/>
          </p:nvSpPr>
          <p:spPr>
            <a:xfrm>
              <a:off x="2627784" y="3579862"/>
              <a:ext cx="1656184" cy="36004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dirty="0">
                <a:cs typeface="B Nazanin" pitchFamily="2" charset="-78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636064" y="3621383"/>
              <a:ext cx="15771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altLang="ko-KR" sz="1200" b="1" dirty="0">
                  <a:solidFill>
                    <a:schemeClr val="bg1"/>
                  </a:solidFill>
                  <a:cs typeface="B Nazanin" pitchFamily="2" charset="-78"/>
                </a:rPr>
                <a:t>متن را اینجا بنویسید</a:t>
              </a:r>
              <a:endParaRPr lang="ko-KR" altLang="en-US" sz="1200" b="1" dirty="0">
                <a:solidFill>
                  <a:schemeClr val="bg1"/>
                </a:solidFill>
                <a:cs typeface="B Nazanin" pitchFamily="2" charset="-78"/>
              </a:endParaRPr>
            </a:p>
          </p:txBody>
        </p:sp>
      </p:grp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9914718"/>
              </p:ext>
            </p:extLst>
          </p:nvPr>
        </p:nvGraphicFramePr>
        <p:xfrm>
          <a:off x="4610167" y="1162008"/>
          <a:ext cx="1872208" cy="37459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71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97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53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pPr algn="ctr" rtl="1" latinLnBrk="1"/>
                      <a:endParaRPr lang="ko-KR" altLang="en-US" sz="800" dirty="0">
                        <a:solidFill>
                          <a:schemeClr val="bg1"/>
                        </a:solidFill>
                        <a:latin typeface="+mn-lt"/>
                        <a:cs typeface="B Nazanin" pitchFamily="2" charset="-78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B Nazanin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B Nazanin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rtl="1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itchFamily="2" charset="-78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B Nazanin" pitchFamily="2" charset="-78"/>
                        </a:rPr>
                        <a:t>متن شما در اینجا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9782">
                <a:tc>
                  <a:txBody>
                    <a:bodyPr/>
                    <a:lstStyle/>
                    <a:p>
                      <a:pPr algn="ctr" rtl="1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itchFamily="2" charset="-78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800" b="1" dirty="0">
                          <a:solidFill>
                            <a:schemeClr val="accent3"/>
                          </a:solidFill>
                          <a:latin typeface="+mn-lt"/>
                          <a:cs typeface="B Nazanin" pitchFamily="2" charset="-78"/>
                        </a:rPr>
                        <a:t>$80</a:t>
                      </a:r>
                      <a:endParaRPr lang="ko-KR" altLang="en-US" sz="2800" b="1" dirty="0">
                        <a:solidFill>
                          <a:schemeClr val="accent3"/>
                        </a:solidFill>
                        <a:latin typeface="+mn-lt"/>
                        <a:cs typeface="B Nazanin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latinLnBrk="1"/>
                      <a:endParaRPr lang="ko-KR" altLang="en-US" sz="1200" dirty="0">
                        <a:solidFill>
                          <a:srgbClr val="FD2906"/>
                        </a:solidFill>
                        <a:latin typeface="+mn-lt"/>
                        <a:cs typeface="B Nazanin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4722">
                <a:tc>
                  <a:txBody>
                    <a:bodyPr/>
                    <a:lstStyle/>
                    <a:p>
                      <a:pPr algn="ctr" rtl="1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itchFamily="2" charset="-78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latinLnBrk="1"/>
                      <a:r>
                        <a:rPr lang="fa-IR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B Nazanin" pitchFamily="2" charset="-78"/>
                        </a:rPr>
                        <a:t>شما به سادگی می توانید مخاطبان خود را تحت تاثیر قرار دهید و یک محصول منحصر به فرد اضافه کنید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 rtl="1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itchFamily="2" charset="-78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0388">
                <a:tc>
                  <a:txBody>
                    <a:bodyPr/>
                    <a:lstStyle/>
                    <a:p>
                      <a:pPr algn="ctr" rtl="1" latinLnBrk="1"/>
                      <a:endParaRPr lang="ko-KR" altLang="en-US" sz="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itchFamily="2" charset="-78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itchFamily="2" charset="-78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itchFamily="2" charset="-78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 rtl="1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itchFamily="2" charset="-78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13" name="Group 12"/>
          <p:cNvGrpSpPr/>
          <p:nvPr/>
        </p:nvGrpSpPr>
        <p:grpSpPr>
          <a:xfrm>
            <a:off x="4794771" y="4096998"/>
            <a:ext cx="1500336" cy="360040"/>
            <a:chOff x="2627784" y="3579862"/>
            <a:chExt cx="1656184" cy="360040"/>
          </a:xfrm>
          <a:solidFill>
            <a:srgbClr val="FD2906"/>
          </a:solidFill>
        </p:grpSpPr>
        <p:sp>
          <p:nvSpPr>
            <p:cNvPr id="14" name="Rounded Rectangle 13"/>
            <p:cNvSpPr/>
            <p:nvPr/>
          </p:nvSpPr>
          <p:spPr>
            <a:xfrm>
              <a:off x="2627784" y="3579862"/>
              <a:ext cx="1656184" cy="36004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dirty="0">
                <a:solidFill>
                  <a:schemeClr val="bg1"/>
                </a:solidFill>
                <a:cs typeface="B Nazanin" pitchFamily="2" charset="-78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697308" y="3626250"/>
              <a:ext cx="15430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altLang="ko-KR" sz="1200" b="1" dirty="0">
                  <a:solidFill>
                    <a:schemeClr val="bg1"/>
                  </a:solidFill>
                  <a:cs typeface="B Nazanin" pitchFamily="2" charset="-78"/>
                </a:rPr>
                <a:t>متن را اینجا بنویسید</a:t>
              </a:r>
              <a:endParaRPr lang="ko-KR" altLang="en-US" sz="1200" b="1" dirty="0">
                <a:solidFill>
                  <a:schemeClr val="bg1"/>
                </a:solidFill>
                <a:cs typeface="B Nazanin" pitchFamily="2" charset="-78"/>
              </a:endParaRPr>
            </a:p>
          </p:txBody>
        </p:sp>
      </p:grp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5400230"/>
              </p:ext>
            </p:extLst>
          </p:nvPr>
        </p:nvGraphicFramePr>
        <p:xfrm>
          <a:off x="6554951" y="1162008"/>
          <a:ext cx="1872208" cy="37459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71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97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53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pPr algn="ctr" rtl="1" latinLnBrk="1"/>
                      <a:endParaRPr lang="ko-KR" altLang="en-US" sz="800" dirty="0">
                        <a:solidFill>
                          <a:schemeClr val="bg1"/>
                        </a:solidFill>
                        <a:latin typeface="+mn-lt"/>
                        <a:cs typeface="B Nazanin" pitchFamily="2" charset="-78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B Nazanin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B Nazanin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rtl="1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itchFamily="2" charset="-78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B Nazanin" pitchFamily="2" charset="-78"/>
                        </a:rPr>
                        <a:t>متن شما در اینجا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9782">
                <a:tc>
                  <a:txBody>
                    <a:bodyPr/>
                    <a:lstStyle/>
                    <a:p>
                      <a:pPr algn="ctr" rtl="1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itchFamily="2" charset="-78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800" b="1" dirty="0">
                          <a:solidFill>
                            <a:schemeClr val="accent4"/>
                          </a:solidFill>
                          <a:latin typeface="+mn-lt"/>
                          <a:cs typeface="B Nazanin" pitchFamily="2" charset="-78"/>
                        </a:rPr>
                        <a:t>$99</a:t>
                      </a:r>
                      <a:endParaRPr lang="ko-KR" altLang="en-US" sz="2800" b="1" dirty="0">
                        <a:solidFill>
                          <a:schemeClr val="accent4"/>
                        </a:solidFill>
                        <a:latin typeface="+mn-lt"/>
                        <a:cs typeface="B Nazanin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latinLnBrk="1"/>
                      <a:endParaRPr lang="ko-KR" altLang="en-US" sz="1200" dirty="0">
                        <a:solidFill>
                          <a:schemeClr val="accent4"/>
                        </a:solidFill>
                        <a:latin typeface="+mn-lt"/>
                        <a:cs typeface="B Nazanin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4722">
                <a:tc>
                  <a:txBody>
                    <a:bodyPr/>
                    <a:lstStyle/>
                    <a:p>
                      <a:pPr algn="ctr" rtl="1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itchFamily="2" charset="-78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latinLnBrk="1"/>
                      <a:r>
                        <a:rPr lang="fa-IR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B Nazanin" pitchFamily="2" charset="-78"/>
                        </a:rPr>
                        <a:t>شما به سادگی می توانید مخاطبان خود را تحت تاثیر قرار دهید و یک محصول منحصر به فرد اضافه کنید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 rtl="1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itchFamily="2" charset="-78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0388">
                <a:tc>
                  <a:txBody>
                    <a:bodyPr/>
                    <a:lstStyle/>
                    <a:p>
                      <a:pPr algn="ctr" rtl="1" latinLnBrk="1"/>
                      <a:endParaRPr lang="ko-KR" altLang="en-US" sz="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itchFamily="2" charset="-78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itchFamily="2" charset="-78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itchFamily="2" charset="-78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 rtl="1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itchFamily="2" charset="-78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17" name="Group 16"/>
          <p:cNvGrpSpPr/>
          <p:nvPr/>
        </p:nvGrpSpPr>
        <p:grpSpPr>
          <a:xfrm>
            <a:off x="6739555" y="4096998"/>
            <a:ext cx="1500336" cy="360040"/>
            <a:chOff x="2627784" y="3579862"/>
            <a:chExt cx="1656184" cy="360040"/>
          </a:xfrm>
          <a:solidFill>
            <a:srgbClr val="FD2906"/>
          </a:solidFill>
        </p:grpSpPr>
        <p:sp>
          <p:nvSpPr>
            <p:cNvPr id="18" name="Rounded Rectangle 17"/>
            <p:cNvSpPr/>
            <p:nvPr/>
          </p:nvSpPr>
          <p:spPr>
            <a:xfrm>
              <a:off x="2627784" y="3579862"/>
              <a:ext cx="1656184" cy="36004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>
                <a:solidFill>
                  <a:schemeClr val="bg1"/>
                </a:solidFill>
                <a:cs typeface="B Nazanin" pitchFamily="2" charset="-78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758550" y="3626250"/>
              <a:ext cx="144661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altLang="ko-KR" sz="1200" b="1" dirty="0">
                  <a:solidFill>
                    <a:schemeClr val="bg1"/>
                  </a:solidFill>
                  <a:cs typeface="B Nazanin" pitchFamily="2" charset="-78"/>
                </a:rPr>
                <a:t>متن را اینجا بنویسید</a:t>
              </a:r>
              <a:endParaRPr lang="ko-KR" altLang="en-US" sz="1200" b="1" dirty="0">
                <a:solidFill>
                  <a:schemeClr val="bg1"/>
                </a:solidFill>
                <a:cs typeface="B Nazanin" pitchFamily="2" charset="-78"/>
              </a:endParaRPr>
            </a:p>
          </p:txBody>
        </p:sp>
      </p:grpSp>
      <p:sp>
        <p:nvSpPr>
          <p:cNvPr id="24" name="Freeform 23"/>
          <p:cNvSpPr>
            <a:spLocks noChangeAspect="1"/>
          </p:cNvSpPr>
          <p:nvPr/>
        </p:nvSpPr>
        <p:spPr>
          <a:xfrm>
            <a:off x="3408010" y="1329020"/>
            <a:ext cx="437367" cy="437101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>
              <a:cs typeface="B Nazanin" pitchFamily="2" charset="-78"/>
            </a:endParaRPr>
          </a:p>
        </p:txBody>
      </p:sp>
      <p:sp>
        <p:nvSpPr>
          <p:cNvPr id="25" name="Freeform 24"/>
          <p:cNvSpPr/>
          <p:nvPr/>
        </p:nvSpPr>
        <p:spPr>
          <a:xfrm>
            <a:off x="5314694" y="1394021"/>
            <a:ext cx="437367" cy="364248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>
              <a:cs typeface="B Nazanin" pitchFamily="2" charset="-78"/>
            </a:endParaRPr>
          </a:p>
        </p:txBody>
      </p:sp>
      <p:sp>
        <p:nvSpPr>
          <p:cNvPr id="26" name="Freeform 25"/>
          <p:cNvSpPr/>
          <p:nvPr/>
        </p:nvSpPr>
        <p:spPr>
          <a:xfrm>
            <a:off x="7259478" y="1328887"/>
            <a:ext cx="437367" cy="43736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>
              <a:cs typeface="B Nazanin" pitchFamily="2" charset="-78"/>
            </a:endParaRPr>
          </a:p>
        </p:txBody>
      </p:sp>
      <p:sp>
        <p:nvSpPr>
          <p:cNvPr id="27" name="Freeform 26"/>
          <p:cNvSpPr/>
          <p:nvPr/>
        </p:nvSpPr>
        <p:spPr>
          <a:xfrm>
            <a:off x="1392531" y="1398783"/>
            <a:ext cx="525682" cy="392825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5718729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1" name="그룹 320">
            <a:extLst>
              <a:ext uri="{FF2B5EF4-FFF2-40B4-BE49-F238E27FC236}">
                <a16:creationId xmlns:a16="http://schemas.microsoft.com/office/drawing/2014/main" id="{3080AF3A-DDD4-435A-BB91-D6269A3E64D6}"/>
              </a:ext>
            </a:extLst>
          </p:cNvPr>
          <p:cNvGrpSpPr/>
          <p:nvPr/>
        </p:nvGrpSpPr>
        <p:grpSpPr>
          <a:xfrm>
            <a:off x="4660638" y="2418114"/>
            <a:ext cx="4142449" cy="2416640"/>
            <a:chOff x="635000" y="1382713"/>
            <a:chExt cx="7869238" cy="4572000"/>
          </a:xfrm>
          <a:solidFill>
            <a:schemeClr val="bg1">
              <a:lumMod val="75000"/>
            </a:schemeClr>
          </a:solidFill>
        </p:grpSpPr>
        <p:sp>
          <p:nvSpPr>
            <p:cNvPr id="322" name="Freeform 8">
              <a:extLst>
                <a:ext uri="{FF2B5EF4-FFF2-40B4-BE49-F238E27FC236}">
                  <a16:creationId xmlns:a16="http://schemas.microsoft.com/office/drawing/2014/main" id="{3227A418-7024-4C03-9FB0-F856C8DDE98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1213" y="3267075"/>
              <a:ext cx="7478713" cy="2654300"/>
            </a:xfrm>
            <a:custGeom>
              <a:avLst/>
              <a:gdLst>
                <a:gd name="T0" fmla="*/ 1383 w 4711"/>
                <a:gd name="T1" fmla="*/ 1616 h 1672"/>
                <a:gd name="T2" fmla="*/ 4289 w 4711"/>
                <a:gd name="T3" fmla="*/ 1370 h 1672"/>
                <a:gd name="T4" fmla="*/ 4547 w 4711"/>
                <a:gd name="T5" fmla="*/ 1482 h 1672"/>
                <a:gd name="T6" fmla="*/ 4645 w 4711"/>
                <a:gd name="T7" fmla="*/ 1305 h 1672"/>
                <a:gd name="T8" fmla="*/ 4596 w 4711"/>
                <a:gd name="T9" fmla="*/ 1330 h 1672"/>
                <a:gd name="T10" fmla="*/ 4699 w 4711"/>
                <a:gd name="T11" fmla="*/ 1014 h 1672"/>
                <a:gd name="T12" fmla="*/ 2870 w 4711"/>
                <a:gd name="T13" fmla="*/ 1134 h 1672"/>
                <a:gd name="T14" fmla="*/ 4455 w 4711"/>
                <a:gd name="T15" fmla="*/ 918 h 1672"/>
                <a:gd name="T16" fmla="*/ 4359 w 4711"/>
                <a:gd name="T17" fmla="*/ 1140 h 1672"/>
                <a:gd name="T18" fmla="*/ 4144 w 4711"/>
                <a:gd name="T19" fmla="*/ 1286 h 1672"/>
                <a:gd name="T20" fmla="*/ 3936 w 4711"/>
                <a:gd name="T21" fmla="*/ 1271 h 1672"/>
                <a:gd name="T22" fmla="*/ 3802 w 4711"/>
                <a:gd name="T23" fmla="*/ 1080 h 1672"/>
                <a:gd name="T24" fmla="*/ 4059 w 4711"/>
                <a:gd name="T25" fmla="*/ 932 h 1672"/>
                <a:gd name="T26" fmla="*/ 4430 w 4711"/>
                <a:gd name="T27" fmla="*/ 909 h 1672"/>
                <a:gd name="T28" fmla="*/ 3982 w 4711"/>
                <a:gd name="T29" fmla="*/ 883 h 1672"/>
                <a:gd name="T30" fmla="*/ 3891 w 4711"/>
                <a:gd name="T31" fmla="*/ 883 h 1672"/>
                <a:gd name="T32" fmla="*/ 4388 w 4711"/>
                <a:gd name="T33" fmla="*/ 864 h 1672"/>
                <a:gd name="T34" fmla="*/ 4362 w 4711"/>
                <a:gd name="T35" fmla="*/ 825 h 1672"/>
                <a:gd name="T36" fmla="*/ 3994 w 4711"/>
                <a:gd name="T37" fmla="*/ 817 h 1672"/>
                <a:gd name="T38" fmla="*/ 4270 w 4711"/>
                <a:gd name="T39" fmla="*/ 855 h 1672"/>
                <a:gd name="T40" fmla="*/ 4132 w 4711"/>
                <a:gd name="T41" fmla="*/ 887 h 1672"/>
                <a:gd name="T42" fmla="*/ 1563 w 4711"/>
                <a:gd name="T43" fmla="*/ 787 h 1672"/>
                <a:gd name="T44" fmla="*/ 3886 w 4711"/>
                <a:gd name="T45" fmla="*/ 778 h 1672"/>
                <a:gd name="T46" fmla="*/ 3870 w 4711"/>
                <a:gd name="T47" fmla="*/ 845 h 1672"/>
                <a:gd name="T48" fmla="*/ 3987 w 4711"/>
                <a:gd name="T49" fmla="*/ 764 h 1672"/>
                <a:gd name="T50" fmla="*/ 3821 w 4711"/>
                <a:gd name="T51" fmla="*/ 885 h 1672"/>
                <a:gd name="T52" fmla="*/ 3860 w 4711"/>
                <a:gd name="T53" fmla="*/ 710 h 1672"/>
                <a:gd name="T54" fmla="*/ 3786 w 4711"/>
                <a:gd name="T55" fmla="*/ 726 h 1672"/>
                <a:gd name="T56" fmla="*/ 3331 w 4711"/>
                <a:gd name="T57" fmla="*/ 700 h 1672"/>
                <a:gd name="T58" fmla="*/ 3957 w 4711"/>
                <a:gd name="T59" fmla="*/ 677 h 1672"/>
                <a:gd name="T60" fmla="*/ 1245 w 4711"/>
                <a:gd name="T61" fmla="*/ 637 h 1672"/>
                <a:gd name="T62" fmla="*/ 1351 w 4711"/>
                <a:gd name="T63" fmla="*/ 529 h 1672"/>
                <a:gd name="T64" fmla="*/ 3942 w 4711"/>
                <a:gd name="T65" fmla="*/ 620 h 1672"/>
                <a:gd name="T66" fmla="*/ 3942 w 4711"/>
                <a:gd name="T67" fmla="*/ 602 h 1672"/>
                <a:gd name="T68" fmla="*/ 1173 w 4711"/>
                <a:gd name="T69" fmla="*/ 511 h 1672"/>
                <a:gd name="T70" fmla="*/ 1255 w 4711"/>
                <a:gd name="T71" fmla="*/ 515 h 1672"/>
                <a:gd name="T72" fmla="*/ 96 w 4711"/>
                <a:gd name="T73" fmla="*/ 454 h 1672"/>
                <a:gd name="T74" fmla="*/ 1088 w 4711"/>
                <a:gd name="T75" fmla="*/ 445 h 1672"/>
                <a:gd name="T76" fmla="*/ 1166 w 4711"/>
                <a:gd name="T77" fmla="*/ 429 h 1672"/>
                <a:gd name="T78" fmla="*/ 1149 w 4711"/>
                <a:gd name="T79" fmla="*/ 400 h 1672"/>
                <a:gd name="T80" fmla="*/ 2694 w 4711"/>
                <a:gd name="T81" fmla="*/ 262 h 1672"/>
                <a:gd name="T82" fmla="*/ 2256 w 4711"/>
                <a:gd name="T83" fmla="*/ 181 h 1672"/>
                <a:gd name="T84" fmla="*/ 2353 w 4711"/>
                <a:gd name="T85" fmla="*/ 119 h 1672"/>
                <a:gd name="T86" fmla="*/ 4183 w 4711"/>
                <a:gd name="T87" fmla="*/ 162 h 1672"/>
                <a:gd name="T88" fmla="*/ 4046 w 4711"/>
                <a:gd name="T89" fmla="*/ 288 h 1672"/>
                <a:gd name="T90" fmla="*/ 4128 w 4711"/>
                <a:gd name="T91" fmla="*/ 225 h 1672"/>
                <a:gd name="T92" fmla="*/ 2400 w 4711"/>
                <a:gd name="T93" fmla="*/ 78 h 1672"/>
                <a:gd name="T94" fmla="*/ 2425 w 4711"/>
                <a:gd name="T95" fmla="*/ 227 h 1672"/>
                <a:gd name="T96" fmla="*/ 2247 w 4711"/>
                <a:gd name="T97" fmla="*/ 148 h 1672"/>
                <a:gd name="T98" fmla="*/ 2167 w 4711"/>
                <a:gd name="T99" fmla="*/ 232 h 1672"/>
                <a:gd name="T100" fmla="*/ 2489 w 4711"/>
                <a:gd name="T101" fmla="*/ 332 h 1672"/>
                <a:gd name="T102" fmla="*/ 2720 w 4711"/>
                <a:gd name="T103" fmla="*/ 234 h 1672"/>
                <a:gd name="T104" fmla="*/ 2577 w 4711"/>
                <a:gd name="T105" fmla="*/ 157 h 1672"/>
                <a:gd name="T106" fmla="*/ 2533 w 4711"/>
                <a:gd name="T107" fmla="*/ 232 h 1672"/>
                <a:gd name="T108" fmla="*/ 1210 w 4711"/>
                <a:gd name="T109" fmla="*/ 78 h 1672"/>
                <a:gd name="T110" fmla="*/ 2798 w 4711"/>
                <a:gd name="T111" fmla="*/ 145 h 1672"/>
                <a:gd name="T112" fmla="*/ 2903 w 4711"/>
                <a:gd name="T113" fmla="*/ 147 h 1672"/>
                <a:gd name="T114" fmla="*/ 2943 w 4711"/>
                <a:gd name="T115" fmla="*/ 127 h 1672"/>
                <a:gd name="T116" fmla="*/ 1393 w 4711"/>
                <a:gd name="T117" fmla="*/ 66 h 1672"/>
                <a:gd name="T118" fmla="*/ 1028 w 4711"/>
                <a:gd name="T119" fmla="*/ 126 h 1672"/>
                <a:gd name="T120" fmla="*/ 1194 w 4711"/>
                <a:gd name="T121" fmla="*/ 89 h 1672"/>
                <a:gd name="T122" fmla="*/ 1076 w 4711"/>
                <a:gd name="T123" fmla="*/ 54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11" h="1672">
                  <a:moveTo>
                    <a:pt x="1290" y="1620"/>
                  </a:moveTo>
                  <a:lnTo>
                    <a:pt x="1304" y="1628"/>
                  </a:lnTo>
                  <a:lnTo>
                    <a:pt x="1318" y="1641"/>
                  </a:lnTo>
                  <a:lnTo>
                    <a:pt x="1332" y="1653"/>
                  </a:lnTo>
                  <a:lnTo>
                    <a:pt x="1348" y="1662"/>
                  </a:lnTo>
                  <a:lnTo>
                    <a:pt x="1348" y="1670"/>
                  </a:lnTo>
                  <a:lnTo>
                    <a:pt x="1339" y="1670"/>
                  </a:lnTo>
                  <a:lnTo>
                    <a:pt x="1330" y="1672"/>
                  </a:lnTo>
                  <a:lnTo>
                    <a:pt x="1316" y="1672"/>
                  </a:lnTo>
                  <a:lnTo>
                    <a:pt x="1304" y="1669"/>
                  </a:lnTo>
                  <a:lnTo>
                    <a:pt x="1297" y="1667"/>
                  </a:lnTo>
                  <a:lnTo>
                    <a:pt x="1294" y="1653"/>
                  </a:lnTo>
                  <a:lnTo>
                    <a:pt x="1290" y="1635"/>
                  </a:lnTo>
                  <a:lnTo>
                    <a:pt x="1290" y="1620"/>
                  </a:lnTo>
                  <a:close/>
                  <a:moveTo>
                    <a:pt x="1402" y="1590"/>
                  </a:moveTo>
                  <a:lnTo>
                    <a:pt x="1416" y="1593"/>
                  </a:lnTo>
                  <a:lnTo>
                    <a:pt x="1432" y="1599"/>
                  </a:lnTo>
                  <a:lnTo>
                    <a:pt x="1444" y="1604"/>
                  </a:lnTo>
                  <a:lnTo>
                    <a:pt x="1440" y="1604"/>
                  </a:lnTo>
                  <a:lnTo>
                    <a:pt x="1428" y="1611"/>
                  </a:lnTo>
                  <a:lnTo>
                    <a:pt x="1416" y="1616"/>
                  </a:lnTo>
                  <a:lnTo>
                    <a:pt x="1402" y="1620"/>
                  </a:lnTo>
                  <a:lnTo>
                    <a:pt x="1402" y="1613"/>
                  </a:lnTo>
                  <a:lnTo>
                    <a:pt x="1404" y="1611"/>
                  </a:lnTo>
                  <a:lnTo>
                    <a:pt x="1407" y="1609"/>
                  </a:lnTo>
                  <a:lnTo>
                    <a:pt x="1409" y="1607"/>
                  </a:lnTo>
                  <a:lnTo>
                    <a:pt x="1409" y="1606"/>
                  </a:lnTo>
                  <a:lnTo>
                    <a:pt x="1411" y="1604"/>
                  </a:lnTo>
                  <a:lnTo>
                    <a:pt x="1412" y="1600"/>
                  </a:lnTo>
                  <a:lnTo>
                    <a:pt x="1409" y="1600"/>
                  </a:lnTo>
                  <a:lnTo>
                    <a:pt x="1400" y="1609"/>
                  </a:lnTo>
                  <a:lnTo>
                    <a:pt x="1392" y="1614"/>
                  </a:lnTo>
                  <a:lnTo>
                    <a:pt x="1383" y="1616"/>
                  </a:lnTo>
                  <a:lnTo>
                    <a:pt x="1371" y="1620"/>
                  </a:lnTo>
                  <a:lnTo>
                    <a:pt x="1371" y="1604"/>
                  </a:lnTo>
                  <a:lnTo>
                    <a:pt x="1381" y="1600"/>
                  </a:lnTo>
                  <a:lnTo>
                    <a:pt x="1392" y="1595"/>
                  </a:lnTo>
                  <a:lnTo>
                    <a:pt x="1402" y="1590"/>
                  </a:lnTo>
                  <a:close/>
                  <a:moveTo>
                    <a:pt x="1374" y="1393"/>
                  </a:moveTo>
                  <a:lnTo>
                    <a:pt x="1378" y="1396"/>
                  </a:lnTo>
                  <a:lnTo>
                    <a:pt x="1381" y="1398"/>
                  </a:lnTo>
                  <a:lnTo>
                    <a:pt x="1383" y="1400"/>
                  </a:lnTo>
                  <a:lnTo>
                    <a:pt x="1385" y="1403"/>
                  </a:lnTo>
                  <a:lnTo>
                    <a:pt x="1385" y="1407"/>
                  </a:lnTo>
                  <a:lnTo>
                    <a:pt x="1386" y="1412"/>
                  </a:lnTo>
                  <a:lnTo>
                    <a:pt x="1378" y="1412"/>
                  </a:lnTo>
                  <a:lnTo>
                    <a:pt x="1376" y="1408"/>
                  </a:lnTo>
                  <a:lnTo>
                    <a:pt x="1374" y="1405"/>
                  </a:lnTo>
                  <a:lnTo>
                    <a:pt x="1374" y="1403"/>
                  </a:lnTo>
                  <a:lnTo>
                    <a:pt x="1372" y="1401"/>
                  </a:lnTo>
                  <a:lnTo>
                    <a:pt x="1374" y="1398"/>
                  </a:lnTo>
                  <a:lnTo>
                    <a:pt x="1374" y="1393"/>
                  </a:lnTo>
                  <a:close/>
                  <a:moveTo>
                    <a:pt x="4289" y="1370"/>
                  </a:moveTo>
                  <a:lnTo>
                    <a:pt x="4294" y="1384"/>
                  </a:lnTo>
                  <a:lnTo>
                    <a:pt x="4296" y="1400"/>
                  </a:lnTo>
                  <a:lnTo>
                    <a:pt x="4292" y="1415"/>
                  </a:lnTo>
                  <a:lnTo>
                    <a:pt x="4284" y="1424"/>
                  </a:lnTo>
                  <a:lnTo>
                    <a:pt x="4275" y="1429"/>
                  </a:lnTo>
                  <a:lnTo>
                    <a:pt x="4263" y="1435"/>
                  </a:lnTo>
                  <a:lnTo>
                    <a:pt x="4258" y="1414"/>
                  </a:lnTo>
                  <a:lnTo>
                    <a:pt x="4251" y="1393"/>
                  </a:lnTo>
                  <a:lnTo>
                    <a:pt x="4244" y="1374"/>
                  </a:lnTo>
                  <a:lnTo>
                    <a:pt x="4258" y="1374"/>
                  </a:lnTo>
                  <a:lnTo>
                    <a:pt x="4270" y="1381"/>
                  </a:lnTo>
                  <a:lnTo>
                    <a:pt x="4280" y="1379"/>
                  </a:lnTo>
                  <a:lnTo>
                    <a:pt x="4289" y="1370"/>
                  </a:lnTo>
                  <a:close/>
                  <a:moveTo>
                    <a:pt x="4577" y="1367"/>
                  </a:moveTo>
                  <a:lnTo>
                    <a:pt x="4580" y="1368"/>
                  </a:lnTo>
                  <a:lnTo>
                    <a:pt x="4584" y="1370"/>
                  </a:lnTo>
                  <a:lnTo>
                    <a:pt x="4586" y="1372"/>
                  </a:lnTo>
                  <a:lnTo>
                    <a:pt x="4587" y="1374"/>
                  </a:lnTo>
                  <a:lnTo>
                    <a:pt x="4589" y="1375"/>
                  </a:lnTo>
                  <a:lnTo>
                    <a:pt x="4593" y="1379"/>
                  </a:lnTo>
                  <a:lnTo>
                    <a:pt x="4593" y="1377"/>
                  </a:lnTo>
                  <a:lnTo>
                    <a:pt x="4594" y="1375"/>
                  </a:lnTo>
                  <a:lnTo>
                    <a:pt x="4596" y="1372"/>
                  </a:lnTo>
                  <a:lnTo>
                    <a:pt x="4596" y="1370"/>
                  </a:lnTo>
                  <a:lnTo>
                    <a:pt x="4598" y="1370"/>
                  </a:lnTo>
                  <a:lnTo>
                    <a:pt x="4600" y="1370"/>
                  </a:lnTo>
                  <a:lnTo>
                    <a:pt x="4600" y="1374"/>
                  </a:lnTo>
                  <a:lnTo>
                    <a:pt x="4601" y="1377"/>
                  </a:lnTo>
                  <a:lnTo>
                    <a:pt x="4603" y="1382"/>
                  </a:lnTo>
                  <a:lnTo>
                    <a:pt x="4603" y="1388"/>
                  </a:lnTo>
                  <a:lnTo>
                    <a:pt x="4603" y="1393"/>
                  </a:lnTo>
                  <a:lnTo>
                    <a:pt x="4591" y="1407"/>
                  </a:lnTo>
                  <a:lnTo>
                    <a:pt x="4580" y="1424"/>
                  </a:lnTo>
                  <a:lnTo>
                    <a:pt x="4584" y="1435"/>
                  </a:lnTo>
                  <a:lnTo>
                    <a:pt x="4582" y="1438"/>
                  </a:lnTo>
                  <a:lnTo>
                    <a:pt x="4577" y="1442"/>
                  </a:lnTo>
                  <a:lnTo>
                    <a:pt x="4572" y="1443"/>
                  </a:lnTo>
                  <a:lnTo>
                    <a:pt x="4567" y="1445"/>
                  </a:lnTo>
                  <a:lnTo>
                    <a:pt x="4561" y="1449"/>
                  </a:lnTo>
                  <a:lnTo>
                    <a:pt x="4558" y="1450"/>
                  </a:lnTo>
                  <a:lnTo>
                    <a:pt x="4554" y="1456"/>
                  </a:lnTo>
                  <a:lnTo>
                    <a:pt x="4554" y="1461"/>
                  </a:lnTo>
                  <a:lnTo>
                    <a:pt x="4553" y="1466"/>
                  </a:lnTo>
                  <a:lnTo>
                    <a:pt x="4553" y="1471"/>
                  </a:lnTo>
                  <a:lnTo>
                    <a:pt x="4551" y="1478"/>
                  </a:lnTo>
                  <a:lnTo>
                    <a:pt x="4547" y="1482"/>
                  </a:lnTo>
                  <a:lnTo>
                    <a:pt x="4542" y="1485"/>
                  </a:lnTo>
                  <a:lnTo>
                    <a:pt x="4537" y="1489"/>
                  </a:lnTo>
                  <a:lnTo>
                    <a:pt x="4532" y="1492"/>
                  </a:lnTo>
                  <a:lnTo>
                    <a:pt x="4526" y="1497"/>
                  </a:lnTo>
                  <a:lnTo>
                    <a:pt x="4519" y="1497"/>
                  </a:lnTo>
                  <a:lnTo>
                    <a:pt x="4511" y="1491"/>
                  </a:lnTo>
                  <a:lnTo>
                    <a:pt x="4502" y="1485"/>
                  </a:lnTo>
                  <a:lnTo>
                    <a:pt x="4495" y="1480"/>
                  </a:lnTo>
                  <a:lnTo>
                    <a:pt x="4488" y="1470"/>
                  </a:lnTo>
                  <a:lnTo>
                    <a:pt x="4493" y="1466"/>
                  </a:lnTo>
                  <a:lnTo>
                    <a:pt x="4495" y="1461"/>
                  </a:lnTo>
                  <a:lnTo>
                    <a:pt x="4497" y="1457"/>
                  </a:lnTo>
                  <a:lnTo>
                    <a:pt x="4498" y="1452"/>
                  </a:lnTo>
                  <a:lnTo>
                    <a:pt x="4500" y="1447"/>
                  </a:lnTo>
                  <a:lnTo>
                    <a:pt x="4504" y="1443"/>
                  </a:lnTo>
                  <a:lnTo>
                    <a:pt x="4514" y="1440"/>
                  </a:lnTo>
                  <a:lnTo>
                    <a:pt x="4525" y="1438"/>
                  </a:lnTo>
                  <a:lnTo>
                    <a:pt x="4535" y="1435"/>
                  </a:lnTo>
                  <a:lnTo>
                    <a:pt x="4540" y="1429"/>
                  </a:lnTo>
                  <a:lnTo>
                    <a:pt x="4549" y="1417"/>
                  </a:lnTo>
                  <a:lnTo>
                    <a:pt x="4556" y="1403"/>
                  </a:lnTo>
                  <a:lnTo>
                    <a:pt x="4565" y="1389"/>
                  </a:lnTo>
                  <a:lnTo>
                    <a:pt x="4572" y="1375"/>
                  </a:lnTo>
                  <a:lnTo>
                    <a:pt x="4577" y="1367"/>
                  </a:lnTo>
                  <a:close/>
                  <a:moveTo>
                    <a:pt x="4570" y="1239"/>
                  </a:moveTo>
                  <a:lnTo>
                    <a:pt x="4577" y="1239"/>
                  </a:lnTo>
                  <a:lnTo>
                    <a:pt x="4593" y="1255"/>
                  </a:lnTo>
                  <a:lnTo>
                    <a:pt x="4607" y="1269"/>
                  </a:lnTo>
                  <a:lnTo>
                    <a:pt x="4621" y="1285"/>
                  </a:lnTo>
                  <a:lnTo>
                    <a:pt x="4631" y="1305"/>
                  </a:lnTo>
                  <a:lnTo>
                    <a:pt x="4636" y="1305"/>
                  </a:lnTo>
                  <a:lnTo>
                    <a:pt x="4642" y="1305"/>
                  </a:lnTo>
                  <a:lnTo>
                    <a:pt x="4645" y="1305"/>
                  </a:lnTo>
                  <a:lnTo>
                    <a:pt x="4647" y="1305"/>
                  </a:lnTo>
                  <a:lnTo>
                    <a:pt x="4650" y="1305"/>
                  </a:lnTo>
                  <a:lnTo>
                    <a:pt x="4654" y="1302"/>
                  </a:lnTo>
                  <a:lnTo>
                    <a:pt x="4656" y="1299"/>
                  </a:lnTo>
                  <a:lnTo>
                    <a:pt x="4657" y="1293"/>
                  </a:lnTo>
                  <a:lnTo>
                    <a:pt x="4661" y="1293"/>
                  </a:lnTo>
                  <a:lnTo>
                    <a:pt x="4661" y="1316"/>
                  </a:lnTo>
                  <a:lnTo>
                    <a:pt x="4659" y="1321"/>
                  </a:lnTo>
                  <a:lnTo>
                    <a:pt x="4657" y="1326"/>
                  </a:lnTo>
                  <a:lnTo>
                    <a:pt x="4656" y="1332"/>
                  </a:lnTo>
                  <a:lnTo>
                    <a:pt x="4654" y="1335"/>
                  </a:lnTo>
                  <a:lnTo>
                    <a:pt x="4642" y="1335"/>
                  </a:lnTo>
                  <a:lnTo>
                    <a:pt x="4642" y="1347"/>
                  </a:lnTo>
                  <a:lnTo>
                    <a:pt x="4631" y="1358"/>
                  </a:lnTo>
                  <a:lnTo>
                    <a:pt x="4622" y="1368"/>
                  </a:lnTo>
                  <a:lnTo>
                    <a:pt x="4612" y="1379"/>
                  </a:lnTo>
                  <a:lnTo>
                    <a:pt x="4612" y="1374"/>
                  </a:lnTo>
                  <a:lnTo>
                    <a:pt x="4610" y="1370"/>
                  </a:lnTo>
                  <a:lnTo>
                    <a:pt x="4610" y="1367"/>
                  </a:lnTo>
                  <a:lnTo>
                    <a:pt x="4610" y="1361"/>
                  </a:lnTo>
                  <a:lnTo>
                    <a:pt x="4612" y="1358"/>
                  </a:lnTo>
                  <a:lnTo>
                    <a:pt x="4612" y="1354"/>
                  </a:lnTo>
                  <a:lnTo>
                    <a:pt x="4612" y="1351"/>
                  </a:lnTo>
                  <a:lnTo>
                    <a:pt x="4610" y="1349"/>
                  </a:lnTo>
                  <a:lnTo>
                    <a:pt x="4607" y="1347"/>
                  </a:lnTo>
                  <a:lnTo>
                    <a:pt x="4603" y="1346"/>
                  </a:lnTo>
                  <a:lnTo>
                    <a:pt x="4600" y="1344"/>
                  </a:lnTo>
                  <a:lnTo>
                    <a:pt x="4596" y="1342"/>
                  </a:lnTo>
                  <a:lnTo>
                    <a:pt x="4593" y="1340"/>
                  </a:lnTo>
                  <a:lnTo>
                    <a:pt x="4591" y="1339"/>
                  </a:lnTo>
                  <a:lnTo>
                    <a:pt x="4591" y="1337"/>
                  </a:lnTo>
                  <a:lnTo>
                    <a:pt x="4593" y="1335"/>
                  </a:lnTo>
                  <a:lnTo>
                    <a:pt x="4596" y="1330"/>
                  </a:lnTo>
                  <a:lnTo>
                    <a:pt x="4601" y="1326"/>
                  </a:lnTo>
                  <a:lnTo>
                    <a:pt x="4607" y="1321"/>
                  </a:lnTo>
                  <a:lnTo>
                    <a:pt x="4612" y="1316"/>
                  </a:lnTo>
                  <a:lnTo>
                    <a:pt x="4605" y="1309"/>
                  </a:lnTo>
                  <a:lnTo>
                    <a:pt x="4598" y="1297"/>
                  </a:lnTo>
                  <a:lnTo>
                    <a:pt x="4587" y="1279"/>
                  </a:lnTo>
                  <a:lnTo>
                    <a:pt x="4579" y="1264"/>
                  </a:lnTo>
                  <a:lnTo>
                    <a:pt x="4574" y="1250"/>
                  </a:lnTo>
                  <a:lnTo>
                    <a:pt x="4570" y="1239"/>
                  </a:lnTo>
                  <a:close/>
                  <a:moveTo>
                    <a:pt x="4507" y="1056"/>
                  </a:moveTo>
                  <a:lnTo>
                    <a:pt x="4516" y="1056"/>
                  </a:lnTo>
                  <a:lnTo>
                    <a:pt x="4532" y="1068"/>
                  </a:lnTo>
                  <a:lnTo>
                    <a:pt x="4551" y="1079"/>
                  </a:lnTo>
                  <a:lnTo>
                    <a:pt x="4551" y="1089"/>
                  </a:lnTo>
                  <a:lnTo>
                    <a:pt x="4539" y="1089"/>
                  </a:lnTo>
                  <a:lnTo>
                    <a:pt x="4530" y="1082"/>
                  </a:lnTo>
                  <a:lnTo>
                    <a:pt x="4521" y="1075"/>
                  </a:lnTo>
                  <a:lnTo>
                    <a:pt x="4514" y="1066"/>
                  </a:lnTo>
                  <a:lnTo>
                    <a:pt x="4507" y="1056"/>
                  </a:lnTo>
                  <a:close/>
                  <a:moveTo>
                    <a:pt x="4692" y="995"/>
                  </a:moveTo>
                  <a:lnTo>
                    <a:pt x="4696" y="995"/>
                  </a:lnTo>
                  <a:lnTo>
                    <a:pt x="4699" y="997"/>
                  </a:lnTo>
                  <a:lnTo>
                    <a:pt x="4699" y="997"/>
                  </a:lnTo>
                  <a:lnTo>
                    <a:pt x="4701" y="998"/>
                  </a:lnTo>
                  <a:lnTo>
                    <a:pt x="4701" y="1000"/>
                  </a:lnTo>
                  <a:lnTo>
                    <a:pt x="4703" y="1002"/>
                  </a:lnTo>
                  <a:lnTo>
                    <a:pt x="4704" y="1005"/>
                  </a:lnTo>
                  <a:lnTo>
                    <a:pt x="4708" y="1011"/>
                  </a:lnTo>
                  <a:lnTo>
                    <a:pt x="4710" y="1017"/>
                  </a:lnTo>
                  <a:lnTo>
                    <a:pt x="4711" y="1024"/>
                  </a:lnTo>
                  <a:lnTo>
                    <a:pt x="4704" y="1024"/>
                  </a:lnTo>
                  <a:lnTo>
                    <a:pt x="4704" y="1017"/>
                  </a:lnTo>
                  <a:lnTo>
                    <a:pt x="4699" y="1014"/>
                  </a:lnTo>
                  <a:lnTo>
                    <a:pt x="4697" y="1009"/>
                  </a:lnTo>
                  <a:lnTo>
                    <a:pt x="4696" y="1005"/>
                  </a:lnTo>
                  <a:lnTo>
                    <a:pt x="4694" y="1000"/>
                  </a:lnTo>
                  <a:lnTo>
                    <a:pt x="4692" y="995"/>
                  </a:lnTo>
                  <a:close/>
                  <a:moveTo>
                    <a:pt x="4532" y="974"/>
                  </a:moveTo>
                  <a:lnTo>
                    <a:pt x="4535" y="974"/>
                  </a:lnTo>
                  <a:lnTo>
                    <a:pt x="4537" y="976"/>
                  </a:lnTo>
                  <a:lnTo>
                    <a:pt x="4537" y="977"/>
                  </a:lnTo>
                  <a:lnTo>
                    <a:pt x="4539" y="977"/>
                  </a:lnTo>
                  <a:lnTo>
                    <a:pt x="4540" y="977"/>
                  </a:lnTo>
                  <a:lnTo>
                    <a:pt x="4542" y="979"/>
                  </a:lnTo>
                  <a:lnTo>
                    <a:pt x="4544" y="984"/>
                  </a:lnTo>
                  <a:lnTo>
                    <a:pt x="4544" y="990"/>
                  </a:lnTo>
                  <a:lnTo>
                    <a:pt x="4546" y="993"/>
                  </a:lnTo>
                  <a:lnTo>
                    <a:pt x="4547" y="997"/>
                  </a:lnTo>
                  <a:lnTo>
                    <a:pt x="4549" y="1000"/>
                  </a:lnTo>
                  <a:lnTo>
                    <a:pt x="4551" y="1005"/>
                  </a:lnTo>
                  <a:lnTo>
                    <a:pt x="4539" y="1005"/>
                  </a:lnTo>
                  <a:lnTo>
                    <a:pt x="4537" y="997"/>
                  </a:lnTo>
                  <a:lnTo>
                    <a:pt x="4533" y="991"/>
                  </a:lnTo>
                  <a:lnTo>
                    <a:pt x="4532" y="984"/>
                  </a:lnTo>
                  <a:lnTo>
                    <a:pt x="4532" y="974"/>
                  </a:lnTo>
                  <a:close/>
                  <a:moveTo>
                    <a:pt x="2907" y="967"/>
                  </a:moveTo>
                  <a:lnTo>
                    <a:pt x="2907" y="974"/>
                  </a:lnTo>
                  <a:lnTo>
                    <a:pt x="2915" y="993"/>
                  </a:lnTo>
                  <a:lnTo>
                    <a:pt x="2915" y="1014"/>
                  </a:lnTo>
                  <a:lnTo>
                    <a:pt x="2910" y="1033"/>
                  </a:lnTo>
                  <a:lnTo>
                    <a:pt x="2901" y="1052"/>
                  </a:lnTo>
                  <a:lnTo>
                    <a:pt x="2891" y="1070"/>
                  </a:lnTo>
                  <a:lnTo>
                    <a:pt x="2882" y="1087"/>
                  </a:lnTo>
                  <a:lnTo>
                    <a:pt x="2875" y="1101"/>
                  </a:lnTo>
                  <a:lnTo>
                    <a:pt x="2872" y="1119"/>
                  </a:lnTo>
                  <a:lnTo>
                    <a:pt x="2870" y="1134"/>
                  </a:lnTo>
                  <a:lnTo>
                    <a:pt x="2868" y="1147"/>
                  </a:lnTo>
                  <a:lnTo>
                    <a:pt x="2861" y="1157"/>
                  </a:lnTo>
                  <a:lnTo>
                    <a:pt x="2849" y="1166"/>
                  </a:lnTo>
                  <a:lnTo>
                    <a:pt x="2849" y="1162"/>
                  </a:lnTo>
                  <a:lnTo>
                    <a:pt x="2842" y="1161"/>
                  </a:lnTo>
                  <a:lnTo>
                    <a:pt x="2837" y="1159"/>
                  </a:lnTo>
                  <a:lnTo>
                    <a:pt x="2832" y="1155"/>
                  </a:lnTo>
                  <a:lnTo>
                    <a:pt x="2828" y="1150"/>
                  </a:lnTo>
                  <a:lnTo>
                    <a:pt x="2826" y="1143"/>
                  </a:lnTo>
                  <a:lnTo>
                    <a:pt x="2819" y="1129"/>
                  </a:lnTo>
                  <a:lnTo>
                    <a:pt x="2818" y="1115"/>
                  </a:lnTo>
                  <a:lnTo>
                    <a:pt x="2823" y="1103"/>
                  </a:lnTo>
                  <a:lnTo>
                    <a:pt x="2828" y="1089"/>
                  </a:lnTo>
                  <a:lnTo>
                    <a:pt x="2833" y="1075"/>
                  </a:lnTo>
                  <a:lnTo>
                    <a:pt x="2833" y="1066"/>
                  </a:lnTo>
                  <a:lnTo>
                    <a:pt x="2832" y="1052"/>
                  </a:lnTo>
                  <a:lnTo>
                    <a:pt x="2830" y="1038"/>
                  </a:lnTo>
                  <a:lnTo>
                    <a:pt x="2830" y="1024"/>
                  </a:lnTo>
                  <a:lnTo>
                    <a:pt x="2849" y="1024"/>
                  </a:lnTo>
                  <a:lnTo>
                    <a:pt x="2854" y="1016"/>
                  </a:lnTo>
                  <a:lnTo>
                    <a:pt x="2865" y="1005"/>
                  </a:lnTo>
                  <a:lnTo>
                    <a:pt x="2875" y="993"/>
                  </a:lnTo>
                  <a:lnTo>
                    <a:pt x="2887" y="981"/>
                  </a:lnTo>
                  <a:lnTo>
                    <a:pt x="2898" y="972"/>
                  </a:lnTo>
                  <a:lnTo>
                    <a:pt x="2907" y="967"/>
                  </a:lnTo>
                  <a:close/>
                  <a:moveTo>
                    <a:pt x="4455" y="913"/>
                  </a:moveTo>
                  <a:lnTo>
                    <a:pt x="4469" y="918"/>
                  </a:lnTo>
                  <a:lnTo>
                    <a:pt x="4469" y="925"/>
                  </a:lnTo>
                  <a:lnTo>
                    <a:pt x="4458" y="925"/>
                  </a:lnTo>
                  <a:lnTo>
                    <a:pt x="4458" y="921"/>
                  </a:lnTo>
                  <a:lnTo>
                    <a:pt x="4457" y="920"/>
                  </a:lnTo>
                  <a:lnTo>
                    <a:pt x="4457" y="918"/>
                  </a:lnTo>
                  <a:lnTo>
                    <a:pt x="4455" y="918"/>
                  </a:lnTo>
                  <a:lnTo>
                    <a:pt x="4455" y="916"/>
                  </a:lnTo>
                  <a:lnTo>
                    <a:pt x="4455" y="913"/>
                  </a:lnTo>
                  <a:close/>
                  <a:moveTo>
                    <a:pt x="4205" y="909"/>
                  </a:moveTo>
                  <a:lnTo>
                    <a:pt x="4209" y="909"/>
                  </a:lnTo>
                  <a:lnTo>
                    <a:pt x="4210" y="918"/>
                  </a:lnTo>
                  <a:lnTo>
                    <a:pt x="4212" y="930"/>
                  </a:lnTo>
                  <a:lnTo>
                    <a:pt x="4217" y="944"/>
                  </a:lnTo>
                  <a:lnTo>
                    <a:pt x="4221" y="956"/>
                  </a:lnTo>
                  <a:lnTo>
                    <a:pt x="4224" y="963"/>
                  </a:lnTo>
                  <a:lnTo>
                    <a:pt x="4226" y="965"/>
                  </a:lnTo>
                  <a:lnTo>
                    <a:pt x="4231" y="967"/>
                  </a:lnTo>
                  <a:lnTo>
                    <a:pt x="4235" y="967"/>
                  </a:lnTo>
                  <a:lnTo>
                    <a:pt x="4240" y="969"/>
                  </a:lnTo>
                  <a:lnTo>
                    <a:pt x="4244" y="969"/>
                  </a:lnTo>
                  <a:lnTo>
                    <a:pt x="4247" y="970"/>
                  </a:lnTo>
                  <a:lnTo>
                    <a:pt x="4247" y="976"/>
                  </a:lnTo>
                  <a:lnTo>
                    <a:pt x="4251" y="988"/>
                  </a:lnTo>
                  <a:lnTo>
                    <a:pt x="4254" y="1002"/>
                  </a:lnTo>
                  <a:lnTo>
                    <a:pt x="4259" y="1019"/>
                  </a:lnTo>
                  <a:lnTo>
                    <a:pt x="4263" y="1031"/>
                  </a:lnTo>
                  <a:lnTo>
                    <a:pt x="4266" y="1040"/>
                  </a:lnTo>
                  <a:lnTo>
                    <a:pt x="4275" y="1040"/>
                  </a:lnTo>
                  <a:lnTo>
                    <a:pt x="4280" y="1042"/>
                  </a:lnTo>
                  <a:lnTo>
                    <a:pt x="4286" y="1044"/>
                  </a:lnTo>
                  <a:lnTo>
                    <a:pt x="4289" y="1047"/>
                  </a:lnTo>
                  <a:lnTo>
                    <a:pt x="4292" y="1052"/>
                  </a:lnTo>
                  <a:lnTo>
                    <a:pt x="4301" y="1065"/>
                  </a:lnTo>
                  <a:lnTo>
                    <a:pt x="4305" y="1082"/>
                  </a:lnTo>
                  <a:lnTo>
                    <a:pt x="4324" y="1082"/>
                  </a:lnTo>
                  <a:lnTo>
                    <a:pt x="4331" y="1100"/>
                  </a:lnTo>
                  <a:lnTo>
                    <a:pt x="4341" y="1112"/>
                  </a:lnTo>
                  <a:lnTo>
                    <a:pt x="4350" y="1124"/>
                  </a:lnTo>
                  <a:lnTo>
                    <a:pt x="4359" y="1140"/>
                  </a:lnTo>
                  <a:lnTo>
                    <a:pt x="4362" y="1166"/>
                  </a:lnTo>
                  <a:lnTo>
                    <a:pt x="4361" y="1187"/>
                  </a:lnTo>
                  <a:lnTo>
                    <a:pt x="4355" y="1208"/>
                  </a:lnTo>
                  <a:lnTo>
                    <a:pt x="4347" y="1227"/>
                  </a:lnTo>
                  <a:lnTo>
                    <a:pt x="4338" y="1248"/>
                  </a:lnTo>
                  <a:lnTo>
                    <a:pt x="4327" y="1271"/>
                  </a:lnTo>
                  <a:lnTo>
                    <a:pt x="4324" y="1285"/>
                  </a:lnTo>
                  <a:lnTo>
                    <a:pt x="4319" y="1299"/>
                  </a:lnTo>
                  <a:lnTo>
                    <a:pt x="4315" y="1314"/>
                  </a:lnTo>
                  <a:lnTo>
                    <a:pt x="4310" y="1326"/>
                  </a:lnTo>
                  <a:lnTo>
                    <a:pt x="4301" y="1335"/>
                  </a:lnTo>
                  <a:lnTo>
                    <a:pt x="4291" y="1340"/>
                  </a:lnTo>
                  <a:lnTo>
                    <a:pt x="4279" y="1346"/>
                  </a:lnTo>
                  <a:lnTo>
                    <a:pt x="4266" y="1351"/>
                  </a:lnTo>
                  <a:lnTo>
                    <a:pt x="4258" y="1354"/>
                  </a:lnTo>
                  <a:lnTo>
                    <a:pt x="4247" y="1346"/>
                  </a:lnTo>
                  <a:lnTo>
                    <a:pt x="4235" y="1335"/>
                  </a:lnTo>
                  <a:lnTo>
                    <a:pt x="4226" y="1342"/>
                  </a:lnTo>
                  <a:lnTo>
                    <a:pt x="4216" y="1346"/>
                  </a:lnTo>
                  <a:lnTo>
                    <a:pt x="4203" y="1344"/>
                  </a:lnTo>
                  <a:lnTo>
                    <a:pt x="4190" y="1342"/>
                  </a:lnTo>
                  <a:lnTo>
                    <a:pt x="4174" y="1340"/>
                  </a:lnTo>
                  <a:lnTo>
                    <a:pt x="4167" y="1305"/>
                  </a:lnTo>
                  <a:lnTo>
                    <a:pt x="4162" y="1304"/>
                  </a:lnTo>
                  <a:lnTo>
                    <a:pt x="4156" y="1302"/>
                  </a:lnTo>
                  <a:lnTo>
                    <a:pt x="4151" y="1300"/>
                  </a:lnTo>
                  <a:lnTo>
                    <a:pt x="4148" y="1297"/>
                  </a:lnTo>
                  <a:lnTo>
                    <a:pt x="4144" y="1295"/>
                  </a:lnTo>
                  <a:lnTo>
                    <a:pt x="4142" y="1293"/>
                  </a:lnTo>
                  <a:lnTo>
                    <a:pt x="4142" y="1292"/>
                  </a:lnTo>
                  <a:lnTo>
                    <a:pt x="4144" y="1290"/>
                  </a:lnTo>
                  <a:lnTo>
                    <a:pt x="4144" y="1288"/>
                  </a:lnTo>
                  <a:lnTo>
                    <a:pt x="4144" y="1286"/>
                  </a:lnTo>
                  <a:lnTo>
                    <a:pt x="4142" y="1285"/>
                  </a:lnTo>
                  <a:lnTo>
                    <a:pt x="4141" y="1283"/>
                  </a:lnTo>
                  <a:lnTo>
                    <a:pt x="4135" y="1281"/>
                  </a:lnTo>
                  <a:lnTo>
                    <a:pt x="4134" y="1283"/>
                  </a:lnTo>
                  <a:lnTo>
                    <a:pt x="4134" y="1285"/>
                  </a:lnTo>
                  <a:lnTo>
                    <a:pt x="4134" y="1285"/>
                  </a:lnTo>
                  <a:lnTo>
                    <a:pt x="4132" y="1286"/>
                  </a:lnTo>
                  <a:lnTo>
                    <a:pt x="4130" y="1286"/>
                  </a:lnTo>
                  <a:lnTo>
                    <a:pt x="4128" y="1286"/>
                  </a:lnTo>
                  <a:lnTo>
                    <a:pt x="4128" y="1281"/>
                  </a:lnTo>
                  <a:lnTo>
                    <a:pt x="4123" y="1281"/>
                  </a:lnTo>
                  <a:lnTo>
                    <a:pt x="4123" y="1278"/>
                  </a:lnTo>
                  <a:lnTo>
                    <a:pt x="4130" y="1274"/>
                  </a:lnTo>
                  <a:lnTo>
                    <a:pt x="4135" y="1269"/>
                  </a:lnTo>
                  <a:lnTo>
                    <a:pt x="4139" y="1264"/>
                  </a:lnTo>
                  <a:lnTo>
                    <a:pt x="4135" y="1264"/>
                  </a:lnTo>
                  <a:lnTo>
                    <a:pt x="4135" y="1258"/>
                  </a:lnTo>
                  <a:lnTo>
                    <a:pt x="4127" y="1267"/>
                  </a:lnTo>
                  <a:lnTo>
                    <a:pt x="4118" y="1272"/>
                  </a:lnTo>
                  <a:lnTo>
                    <a:pt x="4104" y="1278"/>
                  </a:lnTo>
                  <a:lnTo>
                    <a:pt x="4099" y="1267"/>
                  </a:lnTo>
                  <a:lnTo>
                    <a:pt x="4092" y="1257"/>
                  </a:lnTo>
                  <a:lnTo>
                    <a:pt x="4083" y="1248"/>
                  </a:lnTo>
                  <a:lnTo>
                    <a:pt x="4071" y="1241"/>
                  </a:lnTo>
                  <a:lnTo>
                    <a:pt x="4055" y="1239"/>
                  </a:lnTo>
                  <a:lnTo>
                    <a:pt x="4045" y="1236"/>
                  </a:lnTo>
                  <a:lnTo>
                    <a:pt x="4031" y="1234"/>
                  </a:lnTo>
                  <a:lnTo>
                    <a:pt x="4011" y="1236"/>
                  </a:lnTo>
                  <a:lnTo>
                    <a:pt x="3992" y="1237"/>
                  </a:lnTo>
                  <a:lnTo>
                    <a:pt x="3973" y="1241"/>
                  </a:lnTo>
                  <a:lnTo>
                    <a:pt x="3956" y="1244"/>
                  </a:lnTo>
                  <a:lnTo>
                    <a:pt x="3943" y="1248"/>
                  </a:lnTo>
                  <a:lnTo>
                    <a:pt x="3936" y="1271"/>
                  </a:lnTo>
                  <a:lnTo>
                    <a:pt x="3919" y="1271"/>
                  </a:lnTo>
                  <a:lnTo>
                    <a:pt x="3903" y="1269"/>
                  </a:lnTo>
                  <a:lnTo>
                    <a:pt x="3886" y="1271"/>
                  </a:lnTo>
                  <a:lnTo>
                    <a:pt x="3874" y="1274"/>
                  </a:lnTo>
                  <a:lnTo>
                    <a:pt x="3861" y="1279"/>
                  </a:lnTo>
                  <a:lnTo>
                    <a:pt x="3851" y="1285"/>
                  </a:lnTo>
                  <a:lnTo>
                    <a:pt x="3839" y="1286"/>
                  </a:lnTo>
                  <a:lnTo>
                    <a:pt x="3825" y="1286"/>
                  </a:lnTo>
                  <a:lnTo>
                    <a:pt x="3821" y="1279"/>
                  </a:lnTo>
                  <a:lnTo>
                    <a:pt x="3818" y="1274"/>
                  </a:lnTo>
                  <a:lnTo>
                    <a:pt x="3812" y="1269"/>
                  </a:lnTo>
                  <a:lnTo>
                    <a:pt x="3809" y="1264"/>
                  </a:lnTo>
                  <a:lnTo>
                    <a:pt x="3818" y="1251"/>
                  </a:lnTo>
                  <a:lnTo>
                    <a:pt x="3819" y="1236"/>
                  </a:lnTo>
                  <a:lnTo>
                    <a:pt x="3818" y="1218"/>
                  </a:lnTo>
                  <a:lnTo>
                    <a:pt x="3811" y="1201"/>
                  </a:lnTo>
                  <a:lnTo>
                    <a:pt x="3804" y="1182"/>
                  </a:lnTo>
                  <a:lnTo>
                    <a:pt x="3795" y="1164"/>
                  </a:lnTo>
                  <a:lnTo>
                    <a:pt x="3790" y="1148"/>
                  </a:lnTo>
                  <a:lnTo>
                    <a:pt x="3786" y="1136"/>
                  </a:lnTo>
                  <a:lnTo>
                    <a:pt x="3790" y="1136"/>
                  </a:lnTo>
                  <a:lnTo>
                    <a:pt x="3793" y="1138"/>
                  </a:lnTo>
                  <a:lnTo>
                    <a:pt x="3795" y="1138"/>
                  </a:lnTo>
                  <a:lnTo>
                    <a:pt x="3797" y="1140"/>
                  </a:lnTo>
                  <a:lnTo>
                    <a:pt x="3797" y="1140"/>
                  </a:lnTo>
                  <a:lnTo>
                    <a:pt x="3799" y="1138"/>
                  </a:lnTo>
                  <a:lnTo>
                    <a:pt x="3800" y="1136"/>
                  </a:lnTo>
                  <a:lnTo>
                    <a:pt x="3802" y="1133"/>
                  </a:lnTo>
                  <a:lnTo>
                    <a:pt x="3793" y="1124"/>
                  </a:lnTo>
                  <a:lnTo>
                    <a:pt x="3790" y="1113"/>
                  </a:lnTo>
                  <a:lnTo>
                    <a:pt x="3786" y="1101"/>
                  </a:lnTo>
                  <a:lnTo>
                    <a:pt x="3795" y="1091"/>
                  </a:lnTo>
                  <a:lnTo>
                    <a:pt x="3802" y="1080"/>
                  </a:lnTo>
                  <a:lnTo>
                    <a:pt x="3809" y="1070"/>
                  </a:lnTo>
                  <a:lnTo>
                    <a:pt x="3819" y="1061"/>
                  </a:lnTo>
                  <a:lnTo>
                    <a:pt x="3832" y="1056"/>
                  </a:lnTo>
                  <a:lnTo>
                    <a:pt x="3840" y="1056"/>
                  </a:lnTo>
                  <a:lnTo>
                    <a:pt x="3854" y="1054"/>
                  </a:lnTo>
                  <a:lnTo>
                    <a:pt x="3872" y="1051"/>
                  </a:lnTo>
                  <a:lnTo>
                    <a:pt x="3888" y="1047"/>
                  </a:lnTo>
                  <a:lnTo>
                    <a:pt x="3902" y="1044"/>
                  </a:lnTo>
                  <a:lnTo>
                    <a:pt x="3907" y="1031"/>
                  </a:lnTo>
                  <a:lnTo>
                    <a:pt x="3915" y="1017"/>
                  </a:lnTo>
                  <a:lnTo>
                    <a:pt x="3926" y="1007"/>
                  </a:lnTo>
                  <a:lnTo>
                    <a:pt x="3940" y="1002"/>
                  </a:lnTo>
                  <a:lnTo>
                    <a:pt x="3940" y="990"/>
                  </a:lnTo>
                  <a:lnTo>
                    <a:pt x="3947" y="986"/>
                  </a:lnTo>
                  <a:lnTo>
                    <a:pt x="3956" y="977"/>
                  </a:lnTo>
                  <a:lnTo>
                    <a:pt x="3966" y="969"/>
                  </a:lnTo>
                  <a:lnTo>
                    <a:pt x="3977" y="962"/>
                  </a:lnTo>
                  <a:lnTo>
                    <a:pt x="3987" y="956"/>
                  </a:lnTo>
                  <a:lnTo>
                    <a:pt x="3994" y="960"/>
                  </a:lnTo>
                  <a:lnTo>
                    <a:pt x="3996" y="962"/>
                  </a:lnTo>
                  <a:lnTo>
                    <a:pt x="3996" y="965"/>
                  </a:lnTo>
                  <a:lnTo>
                    <a:pt x="3996" y="969"/>
                  </a:lnTo>
                  <a:lnTo>
                    <a:pt x="3998" y="974"/>
                  </a:lnTo>
                  <a:lnTo>
                    <a:pt x="4003" y="976"/>
                  </a:lnTo>
                  <a:lnTo>
                    <a:pt x="4008" y="976"/>
                  </a:lnTo>
                  <a:lnTo>
                    <a:pt x="4011" y="977"/>
                  </a:lnTo>
                  <a:lnTo>
                    <a:pt x="4017" y="979"/>
                  </a:lnTo>
                  <a:lnTo>
                    <a:pt x="4020" y="963"/>
                  </a:lnTo>
                  <a:lnTo>
                    <a:pt x="4025" y="955"/>
                  </a:lnTo>
                  <a:lnTo>
                    <a:pt x="4032" y="949"/>
                  </a:lnTo>
                  <a:lnTo>
                    <a:pt x="4041" y="944"/>
                  </a:lnTo>
                  <a:lnTo>
                    <a:pt x="4050" y="941"/>
                  </a:lnTo>
                  <a:lnTo>
                    <a:pt x="4059" y="932"/>
                  </a:lnTo>
                  <a:lnTo>
                    <a:pt x="4055" y="930"/>
                  </a:lnTo>
                  <a:lnTo>
                    <a:pt x="4055" y="928"/>
                  </a:lnTo>
                  <a:lnTo>
                    <a:pt x="4053" y="927"/>
                  </a:lnTo>
                  <a:lnTo>
                    <a:pt x="4052" y="925"/>
                  </a:lnTo>
                  <a:lnTo>
                    <a:pt x="4066" y="925"/>
                  </a:lnTo>
                  <a:lnTo>
                    <a:pt x="4080" y="932"/>
                  </a:lnTo>
                  <a:lnTo>
                    <a:pt x="4095" y="934"/>
                  </a:lnTo>
                  <a:lnTo>
                    <a:pt x="4111" y="934"/>
                  </a:lnTo>
                  <a:lnTo>
                    <a:pt x="4128" y="932"/>
                  </a:lnTo>
                  <a:lnTo>
                    <a:pt x="4128" y="941"/>
                  </a:lnTo>
                  <a:lnTo>
                    <a:pt x="4116" y="956"/>
                  </a:lnTo>
                  <a:lnTo>
                    <a:pt x="4109" y="979"/>
                  </a:lnTo>
                  <a:lnTo>
                    <a:pt x="4121" y="986"/>
                  </a:lnTo>
                  <a:lnTo>
                    <a:pt x="4137" y="995"/>
                  </a:lnTo>
                  <a:lnTo>
                    <a:pt x="4153" y="1004"/>
                  </a:lnTo>
                  <a:lnTo>
                    <a:pt x="4169" y="1009"/>
                  </a:lnTo>
                  <a:lnTo>
                    <a:pt x="4181" y="1009"/>
                  </a:lnTo>
                  <a:lnTo>
                    <a:pt x="4190" y="995"/>
                  </a:lnTo>
                  <a:lnTo>
                    <a:pt x="4195" y="972"/>
                  </a:lnTo>
                  <a:lnTo>
                    <a:pt x="4196" y="949"/>
                  </a:lnTo>
                  <a:lnTo>
                    <a:pt x="4200" y="927"/>
                  </a:lnTo>
                  <a:lnTo>
                    <a:pt x="4205" y="909"/>
                  </a:lnTo>
                  <a:close/>
                  <a:moveTo>
                    <a:pt x="4439" y="897"/>
                  </a:moveTo>
                  <a:lnTo>
                    <a:pt x="4443" y="901"/>
                  </a:lnTo>
                  <a:lnTo>
                    <a:pt x="4446" y="904"/>
                  </a:lnTo>
                  <a:lnTo>
                    <a:pt x="4450" y="906"/>
                  </a:lnTo>
                  <a:lnTo>
                    <a:pt x="4450" y="913"/>
                  </a:lnTo>
                  <a:lnTo>
                    <a:pt x="4443" y="913"/>
                  </a:lnTo>
                  <a:lnTo>
                    <a:pt x="4441" y="913"/>
                  </a:lnTo>
                  <a:lnTo>
                    <a:pt x="4439" y="911"/>
                  </a:lnTo>
                  <a:lnTo>
                    <a:pt x="4437" y="911"/>
                  </a:lnTo>
                  <a:lnTo>
                    <a:pt x="4436" y="911"/>
                  </a:lnTo>
                  <a:lnTo>
                    <a:pt x="4430" y="909"/>
                  </a:lnTo>
                  <a:lnTo>
                    <a:pt x="4432" y="906"/>
                  </a:lnTo>
                  <a:lnTo>
                    <a:pt x="4432" y="902"/>
                  </a:lnTo>
                  <a:lnTo>
                    <a:pt x="4432" y="902"/>
                  </a:lnTo>
                  <a:lnTo>
                    <a:pt x="4432" y="901"/>
                  </a:lnTo>
                  <a:lnTo>
                    <a:pt x="4434" y="901"/>
                  </a:lnTo>
                  <a:lnTo>
                    <a:pt x="4436" y="901"/>
                  </a:lnTo>
                  <a:lnTo>
                    <a:pt x="4439" y="897"/>
                  </a:lnTo>
                  <a:close/>
                  <a:moveTo>
                    <a:pt x="3867" y="897"/>
                  </a:moveTo>
                  <a:lnTo>
                    <a:pt x="3874" y="899"/>
                  </a:lnTo>
                  <a:lnTo>
                    <a:pt x="3879" y="899"/>
                  </a:lnTo>
                  <a:lnTo>
                    <a:pt x="3884" y="899"/>
                  </a:lnTo>
                  <a:lnTo>
                    <a:pt x="3888" y="901"/>
                  </a:lnTo>
                  <a:lnTo>
                    <a:pt x="3893" y="902"/>
                  </a:lnTo>
                  <a:lnTo>
                    <a:pt x="3893" y="909"/>
                  </a:lnTo>
                  <a:lnTo>
                    <a:pt x="3889" y="909"/>
                  </a:lnTo>
                  <a:lnTo>
                    <a:pt x="3889" y="913"/>
                  </a:lnTo>
                  <a:lnTo>
                    <a:pt x="3884" y="911"/>
                  </a:lnTo>
                  <a:lnTo>
                    <a:pt x="3879" y="909"/>
                  </a:lnTo>
                  <a:lnTo>
                    <a:pt x="3874" y="906"/>
                  </a:lnTo>
                  <a:lnTo>
                    <a:pt x="3870" y="902"/>
                  </a:lnTo>
                  <a:lnTo>
                    <a:pt x="3867" y="897"/>
                  </a:lnTo>
                  <a:close/>
                  <a:moveTo>
                    <a:pt x="4443" y="887"/>
                  </a:moveTo>
                  <a:lnTo>
                    <a:pt x="4455" y="887"/>
                  </a:lnTo>
                  <a:lnTo>
                    <a:pt x="4462" y="909"/>
                  </a:lnTo>
                  <a:lnTo>
                    <a:pt x="4455" y="909"/>
                  </a:lnTo>
                  <a:lnTo>
                    <a:pt x="4455" y="906"/>
                  </a:lnTo>
                  <a:lnTo>
                    <a:pt x="4450" y="902"/>
                  </a:lnTo>
                  <a:lnTo>
                    <a:pt x="4448" y="899"/>
                  </a:lnTo>
                  <a:lnTo>
                    <a:pt x="4446" y="895"/>
                  </a:lnTo>
                  <a:lnTo>
                    <a:pt x="4444" y="892"/>
                  </a:lnTo>
                  <a:lnTo>
                    <a:pt x="4443" y="887"/>
                  </a:lnTo>
                  <a:close/>
                  <a:moveTo>
                    <a:pt x="3963" y="883"/>
                  </a:moveTo>
                  <a:lnTo>
                    <a:pt x="3982" y="883"/>
                  </a:lnTo>
                  <a:lnTo>
                    <a:pt x="3982" y="887"/>
                  </a:lnTo>
                  <a:lnTo>
                    <a:pt x="3978" y="887"/>
                  </a:lnTo>
                  <a:lnTo>
                    <a:pt x="3966" y="895"/>
                  </a:lnTo>
                  <a:lnTo>
                    <a:pt x="3952" y="904"/>
                  </a:lnTo>
                  <a:lnTo>
                    <a:pt x="3940" y="913"/>
                  </a:lnTo>
                  <a:lnTo>
                    <a:pt x="3936" y="913"/>
                  </a:lnTo>
                  <a:lnTo>
                    <a:pt x="3935" y="911"/>
                  </a:lnTo>
                  <a:lnTo>
                    <a:pt x="3935" y="911"/>
                  </a:lnTo>
                  <a:lnTo>
                    <a:pt x="3933" y="911"/>
                  </a:lnTo>
                  <a:lnTo>
                    <a:pt x="3931" y="909"/>
                  </a:lnTo>
                  <a:lnTo>
                    <a:pt x="3928" y="909"/>
                  </a:lnTo>
                  <a:lnTo>
                    <a:pt x="3928" y="906"/>
                  </a:lnTo>
                  <a:lnTo>
                    <a:pt x="3945" y="895"/>
                  </a:lnTo>
                  <a:lnTo>
                    <a:pt x="3963" y="883"/>
                  </a:lnTo>
                  <a:close/>
                  <a:moveTo>
                    <a:pt x="3917" y="878"/>
                  </a:moveTo>
                  <a:lnTo>
                    <a:pt x="3921" y="881"/>
                  </a:lnTo>
                  <a:lnTo>
                    <a:pt x="3922" y="881"/>
                  </a:lnTo>
                  <a:lnTo>
                    <a:pt x="3922" y="881"/>
                  </a:lnTo>
                  <a:lnTo>
                    <a:pt x="3922" y="883"/>
                  </a:lnTo>
                  <a:lnTo>
                    <a:pt x="3922" y="883"/>
                  </a:lnTo>
                  <a:lnTo>
                    <a:pt x="3922" y="887"/>
                  </a:lnTo>
                  <a:lnTo>
                    <a:pt x="3924" y="890"/>
                  </a:lnTo>
                  <a:lnTo>
                    <a:pt x="3917" y="890"/>
                  </a:lnTo>
                  <a:lnTo>
                    <a:pt x="3905" y="894"/>
                  </a:lnTo>
                  <a:lnTo>
                    <a:pt x="3891" y="894"/>
                  </a:lnTo>
                  <a:lnTo>
                    <a:pt x="3879" y="890"/>
                  </a:lnTo>
                  <a:lnTo>
                    <a:pt x="3879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2" y="887"/>
                  </a:lnTo>
                  <a:lnTo>
                    <a:pt x="3891" y="883"/>
                  </a:lnTo>
                  <a:lnTo>
                    <a:pt x="3900" y="883"/>
                  </a:lnTo>
                  <a:lnTo>
                    <a:pt x="3908" y="883"/>
                  </a:lnTo>
                  <a:lnTo>
                    <a:pt x="3917" y="878"/>
                  </a:lnTo>
                  <a:close/>
                  <a:moveTo>
                    <a:pt x="3851" y="878"/>
                  </a:moveTo>
                  <a:lnTo>
                    <a:pt x="3858" y="880"/>
                  </a:lnTo>
                  <a:lnTo>
                    <a:pt x="3861" y="881"/>
                  </a:lnTo>
                  <a:lnTo>
                    <a:pt x="3865" y="883"/>
                  </a:lnTo>
                  <a:lnTo>
                    <a:pt x="3868" y="887"/>
                  </a:lnTo>
                  <a:lnTo>
                    <a:pt x="3870" y="890"/>
                  </a:lnTo>
                  <a:lnTo>
                    <a:pt x="3867" y="890"/>
                  </a:lnTo>
                  <a:lnTo>
                    <a:pt x="3858" y="894"/>
                  </a:lnTo>
                  <a:lnTo>
                    <a:pt x="3847" y="894"/>
                  </a:lnTo>
                  <a:lnTo>
                    <a:pt x="3835" y="894"/>
                  </a:lnTo>
                  <a:lnTo>
                    <a:pt x="3835" y="887"/>
                  </a:lnTo>
                  <a:lnTo>
                    <a:pt x="3840" y="885"/>
                  </a:lnTo>
                  <a:lnTo>
                    <a:pt x="3846" y="883"/>
                  </a:lnTo>
                  <a:lnTo>
                    <a:pt x="3847" y="881"/>
                  </a:lnTo>
                  <a:lnTo>
                    <a:pt x="3851" y="878"/>
                  </a:lnTo>
                  <a:close/>
                  <a:moveTo>
                    <a:pt x="4411" y="871"/>
                  </a:moveTo>
                  <a:lnTo>
                    <a:pt x="4418" y="874"/>
                  </a:lnTo>
                  <a:lnTo>
                    <a:pt x="4422" y="876"/>
                  </a:lnTo>
                  <a:lnTo>
                    <a:pt x="4427" y="880"/>
                  </a:lnTo>
                  <a:lnTo>
                    <a:pt x="4430" y="883"/>
                  </a:lnTo>
                  <a:lnTo>
                    <a:pt x="4432" y="888"/>
                  </a:lnTo>
                  <a:lnTo>
                    <a:pt x="4436" y="894"/>
                  </a:lnTo>
                  <a:lnTo>
                    <a:pt x="4430" y="894"/>
                  </a:lnTo>
                  <a:lnTo>
                    <a:pt x="4427" y="890"/>
                  </a:lnTo>
                  <a:lnTo>
                    <a:pt x="4422" y="887"/>
                  </a:lnTo>
                  <a:lnTo>
                    <a:pt x="4418" y="883"/>
                  </a:lnTo>
                  <a:lnTo>
                    <a:pt x="4415" y="878"/>
                  </a:lnTo>
                  <a:lnTo>
                    <a:pt x="4411" y="871"/>
                  </a:lnTo>
                  <a:close/>
                  <a:moveTo>
                    <a:pt x="4385" y="864"/>
                  </a:moveTo>
                  <a:lnTo>
                    <a:pt x="4388" y="864"/>
                  </a:lnTo>
                  <a:lnTo>
                    <a:pt x="4390" y="866"/>
                  </a:lnTo>
                  <a:lnTo>
                    <a:pt x="4392" y="866"/>
                  </a:lnTo>
                  <a:lnTo>
                    <a:pt x="4394" y="867"/>
                  </a:lnTo>
                  <a:lnTo>
                    <a:pt x="4394" y="869"/>
                  </a:lnTo>
                  <a:lnTo>
                    <a:pt x="4397" y="871"/>
                  </a:lnTo>
                  <a:lnTo>
                    <a:pt x="4401" y="871"/>
                  </a:lnTo>
                  <a:lnTo>
                    <a:pt x="4401" y="874"/>
                  </a:lnTo>
                  <a:lnTo>
                    <a:pt x="4395" y="873"/>
                  </a:lnTo>
                  <a:lnTo>
                    <a:pt x="4392" y="871"/>
                  </a:lnTo>
                  <a:lnTo>
                    <a:pt x="4390" y="869"/>
                  </a:lnTo>
                  <a:lnTo>
                    <a:pt x="4388" y="867"/>
                  </a:lnTo>
                  <a:lnTo>
                    <a:pt x="4385" y="864"/>
                  </a:lnTo>
                  <a:close/>
                  <a:moveTo>
                    <a:pt x="4081" y="845"/>
                  </a:moveTo>
                  <a:lnTo>
                    <a:pt x="4094" y="848"/>
                  </a:lnTo>
                  <a:lnTo>
                    <a:pt x="4094" y="855"/>
                  </a:lnTo>
                  <a:lnTo>
                    <a:pt x="4085" y="860"/>
                  </a:lnTo>
                  <a:lnTo>
                    <a:pt x="4085" y="860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1" y="864"/>
                  </a:lnTo>
                  <a:lnTo>
                    <a:pt x="4081" y="845"/>
                  </a:lnTo>
                  <a:close/>
                  <a:moveTo>
                    <a:pt x="4362" y="825"/>
                  </a:moveTo>
                  <a:lnTo>
                    <a:pt x="4373" y="832"/>
                  </a:lnTo>
                  <a:lnTo>
                    <a:pt x="4380" y="843"/>
                  </a:lnTo>
                  <a:lnTo>
                    <a:pt x="4385" y="855"/>
                  </a:lnTo>
                  <a:lnTo>
                    <a:pt x="4382" y="855"/>
                  </a:lnTo>
                  <a:lnTo>
                    <a:pt x="4382" y="860"/>
                  </a:lnTo>
                  <a:lnTo>
                    <a:pt x="4369" y="855"/>
                  </a:lnTo>
                  <a:lnTo>
                    <a:pt x="4366" y="846"/>
                  </a:lnTo>
                  <a:lnTo>
                    <a:pt x="4364" y="838"/>
                  </a:lnTo>
                  <a:lnTo>
                    <a:pt x="4362" y="825"/>
                  </a:lnTo>
                  <a:close/>
                  <a:moveTo>
                    <a:pt x="4331" y="825"/>
                  </a:moveTo>
                  <a:lnTo>
                    <a:pt x="4340" y="825"/>
                  </a:lnTo>
                  <a:lnTo>
                    <a:pt x="4340" y="845"/>
                  </a:lnTo>
                  <a:lnTo>
                    <a:pt x="4305" y="855"/>
                  </a:lnTo>
                  <a:lnTo>
                    <a:pt x="4299" y="853"/>
                  </a:lnTo>
                  <a:lnTo>
                    <a:pt x="4294" y="852"/>
                  </a:lnTo>
                  <a:lnTo>
                    <a:pt x="4287" y="850"/>
                  </a:lnTo>
                  <a:lnTo>
                    <a:pt x="4282" y="848"/>
                  </a:lnTo>
                  <a:lnTo>
                    <a:pt x="4282" y="841"/>
                  </a:lnTo>
                  <a:lnTo>
                    <a:pt x="4303" y="839"/>
                  </a:lnTo>
                  <a:lnTo>
                    <a:pt x="4319" y="834"/>
                  </a:lnTo>
                  <a:lnTo>
                    <a:pt x="4331" y="825"/>
                  </a:lnTo>
                  <a:close/>
                  <a:moveTo>
                    <a:pt x="3966" y="810"/>
                  </a:moveTo>
                  <a:lnTo>
                    <a:pt x="3982" y="810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5" y="813"/>
                  </a:lnTo>
                  <a:lnTo>
                    <a:pt x="3985" y="820"/>
                  </a:lnTo>
                  <a:lnTo>
                    <a:pt x="3966" y="820"/>
                  </a:lnTo>
                  <a:lnTo>
                    <a:pt x="3966" y="810"/>
                  </a:lnTo>
                  <a:close/>
                  <a:moveTo>
                    <a:pt x="3994" y="806"/>
                  </a:moveTo>
                  <a:lnTo>
                    <a:pt x="4032" y="810"/>
                  </a:lnTo>
                  <a:lnTo>
                    <a:pt x="4032" y="813"/>
                  </a:lnTo>
                  <a:lnTo>
                    <a:pt x="4034" y="817"/>
                  </a:lnTo>
                  <a:lnTo>
                    <a:pt x="4034" y="820"/>
                  </a:lnTo>
                  <a:lnTo>
                    <a:pt x="4036" y="825"/>
                  </a:lnTo>
                  <a:lnTo>
                    <a:pt x="4032" y="825"/>
                  </a:lnTo>
                  <a:lnTo>
                    <a:pt x="4022" y="819"/>
                  </a:lnTo>
                  <a:lnTo>
                    <a:pt x="4010" y="817"/>
                  </a:lnTo>
                  <a:lnTo>
                    <a:pt x="3994" y="817"/>
                  </a:lnTo>
                  <a:lnTo>
                    <a:pt x="3994" y="806"/>
                  </a:lnTo>
                  <a:close/>
                  <a:moveTo>
                    <a:pt x="4312" y="798"/>
                  </a:moveTo>
                  <a:lnTo>
                    <a:pt x="4331" y="798"/>
                  </a:lnTo>
                  <a:lnTo>
                    <a:pt x="4340" y="808"/>
                  </a:lnTo>
                  <a:lnTo>
                    <a:pt x="4347" y="819"/>
                  </a:lnTo>
                  <a:lnTo>
                    <a:pt x="4350" y="832"/>
                  </a:lnTo>
                  <a:lnTo>
                    <a:pt x="4347" y="832"/>
                  </a:lnTo>
                  <a:lnTo>
                    <a:pt x="4338" y="824"/>
                  </a:lnTo>
                  <a:lnTo>
                    <a:pt x="4329" y="815"/>
                  </a:lnTo>
                  <a:lnTo>
                    <a:pt x="4319" y="808"/>
                  </a:lnTo>
                  <a:lnTo>
                    <a:pt x="4312" y="798"/>
                  </a:lnTo>
                  <a:close/>
                  <a:moveTo>
                    <a:pt x="4057" y="777"/>
                  </a:moveTo>
                  <a:lnTo>
                    <a:pt x="4067" y="777"/>
                  </a:lnTo>
                  <a:lnTo>
                    <a:pt x="4081" y="778"/>
                  </a:lnTo>
                  <a:lnTo>
                    <a:pt x="4085" y="791"/>
                  </a:lnTo>
                  <a:lnTo>
                    <a:pt x="4090" y="801"/>
                  </a:lnTo>
                  <a:lnTo>
                    <a:pt x="4097" y="810"/>
                  </a:lnTo>
                  <a:lnTo>
                    <a:pt x="4097" y="813"/>
                  </a:lnTo>
                  <a:lnTo>
                    <a:pt x="4100" y="813"/>
                  </a:lnTo>
                  <a:lnTo>
                    <a:pt x="4100" y="810"/>
                  </a:lnTo>
                  <a:lnTo>
                    <a:pt x="4109" y="801"/>
                  </a:lnTo>
                  <a:lnTo>
                    <a:pt x="4118" y="796"/>
                  </a:lnTo>
                  <a:lnTo>
                    <a:pt x="4130" y="792"/>
                  </a:lnTo>
                  <a:lnTo>
                    <a:pt x="4148" y="791"/>
                  </a:lnTo>
                  <a:lnTo>
                    <a:pt x="4162" y="799"/>
                  </a:lnTo>
                  <a:lnTo>
                    <a:pt x="4179" y="806"/>
                  </a:lnTo>
                  <a:lnTo>
                    <a:pt x="4200" y="813"/>
                  </a:lnTo>
                  <a:lnTo>
                    <a:pt x="4217" y="824"/>
                  </a:lnTo>
                  <a:lnTo>
                    <a:pt x="4231" y="834"/>
                  </a:lnTo>
                  <a:lnTo>
                    <a:pt x="4238" y="848"/>
                  </a:lnTo>
                  <a:lnTo>
                    <a:pt x="4251" y="850"/>
                  </a:lnTo>
                  <a:lnTo>
                    <a:pt x="4259" y="853"/>
                  </a:lnTo>
                  <a:lnTo>
                    <a:pt x="4270" y="855"/>
                  </a:lnTo>
                  <a:lnTo>
                    <a:pt x="4270" y="864"/>
                  </a:lnTo>
                  <a:lnTo>
                    <a:pt x="4268" y="864"/>
                  </a:lnTo>
                  <a:lnTo>
                    <a:pt x="4265" y="866"/>
                  </a:lnTo>
                  <a:lnTo>
                    <a:pt x="4261" y="866"/>
                  </a:lnTo>
                  <a:lnTo>
                    <a:pt x="4259" y="867"/>
                  </a:lnTo>
                  <a:lnTo>
                    <a:pt x="4258" y="869"/>
                  </a:lnTo>
                  <a:lnTo>
                    <a:pt x="4259" y="869"/>
                  </a:lnTo>
                  <a:lnTo>
                    <a:pt x="4263" y="871"/>
                  </a:lnTo>
                  <a:lnTo>
                    <a:pt x="4275" y="888"/>
                  </a:lnTo>
                  <a:lnTo>
                    <a:pt x="4292" y="902"/>
                  </a:lnTo>
                  <a:lnTo>
                    <a:pt x="4312" y="913"/>
                  </a:lnTo>
                  <a:lnTo>
                    <a:pt x="4312" y="921"/>
                  </a:lnTo>
                  <a:lnTo>
                    <a:pt x="4289" y="921"/>
                  </a:lnTo>
                  <a:lnTo>
                    <a:pt x="4286" y="918"/>
                  </a:lnTo>
                  <a:lnTo>
                    <a:pt x="4282" y="916"/>
                  </a:lnTo>
                  <a:lnTo>
                    <a:pt x="4279" y="916"/>
                  </a:lnTo>
                  <a:lnTo>
                    <a:pt x="4275" y="916"/>
                  </a:lnTo>
                  <a:lnTo>
                    <a:pt x="4272" y="915"/>
                  </a:lnTo>
                  <a:lnTo>
                    <a:pt x="4266" y="913"/>
                  </a:lnTo>
                  <a:lnTo>
                    <a:pt x="4261" y="909"/>
                  </a:lnTo>
                  <a:lnTo>
                    <a:pt x="4258" y="906"/>
                  </a:lnTo>
                  <a:lnTo>
                    <a:pt x="4254" y="899"/>
                  </a:lnTo>
                  <a:lnTo>
                    <a:pt x="4251" y="894"/>
                  </a:lnTo>
                  <a:lnTo>
                    <a:pt x="4247" y="890"/>
                  </a:lnTo>
                  <a:lnTo>
                    <a:pt x="4233" y="883"/>
                  </a:lnTo>
                  <a:lnTo>
                    <a:pt x="4223" y="883"/>
                  </a:lnTo>
                  <a:lnTo>
                    <a:pt x="4210" y="887"/>
                  </a:lnTo>
                  <a:lnTo>
                    <a:pt x="4198" y="894"/>
                  </a:lnTo>
                  <a:lnTo>
                    <a:pt x="4186" y="897"/>
                  </a:lnTo>
                  <a:lnTo>
                    <a:pt x="4174" y="890"/>
                  </a:lnTo>
                  <a:lnTo>
                    <a:pt x="4162" y="887"/>
                  </a:lnTo>
                  <a:lnTo>
                    <a:pt x="4149" y="885"/>
                  </a:lnTo>
                  <a:lnTo>
                    <a:pt x="4132" y="887"/>
                  </a:lnTo>
                  <a:lnTo>
                    <a:pt x="4134" y="880"/>
                  </a:lnTo>
                  <a:lnTo>
                    <a:pt x="4135" y="874"/>
                  </a:lnTo>
                  <a:lnTo>
                    <a:pt x="4137" y="871"/>
                  </a:lnTo>
                  <a:lnTo>
                    <a:pt x="4139" y="867"/>
                  </a:lnTo>
                  <a:lnTo>
                    <a:pt x="4141" y="864"/>
                  </a:lnTo>
                  <a:lnTo>
                    <a:pt x="4139" y="860"/>
                  </a:lnTo>
                  <a:lnTo>
                    <a:pt x="4130" y="845"/>
                  </a:lnTo>
                  <a:lnTo>
                    <a:pt x="4118" y="836"/>
                  </a:lnTo>
                  <a:lnTo>
                    <a:pt x="4104" y="832"/>
                  </a:lnTo>
                  <a:lnTo>
                    <a:pt x="4088" y="827"/>
                  </a:lnTo>
                  <a:lnTo>
                    <a:pt x="4073" y="824"/>
                  </a:lnTo>
                  <a:lnTo>
                    <a:pt x="4060" y="817"/>
                  </a:lnTo>
                  <a:lnTo>
                    <a:pt x="4052" y="806"/>
                  </a:lnTo>
                  <a:lnTo>
                    <a:pt x="4055" y="805"/>
                  </a:lnTo>
                  <a:lnTo>
                    <a:pt x="4057" y="805"/>
                  </a:lnTo>
                  <a:lnTo>
                    <a:pt x="4059" y="803"/>
                  </a:lnTo>
                  <a:lnTo>
                    <a:pt x="4059" y="803"/>
                  </a:lnTo>
                  <a:lnTo>
                    <a:pt x="4060" y="801"/>
                  </a:lnTo>
                  <a:lnTo>
                    <a:pt x="4062" y="798"/>
                  </a:lnTo>
                  <a:lnTo>
                    <a:pt x="4052" y="796"/>
                  </a:lnTo>
                  <a:lnTo>
                    <a:pt x="4041" y="791"/>
                  </a:lnTo>
                  <a:lnTo>
                    <a:pt x="4032" y="787"/>
                  </a:lnTo>
                  <a:lnTo>
                    <a:pt x="4032" y="778"/>
                  </a:lnTo>
                  <a:lnTo>
                    <a:pt x="4046" y="777"/>
                  </a:lnTo>
                  <a:lnTo>
                    <a:pt x="4057" y="777"/>
                  </a:lnTo>
                  <a:close/>
                  <a:moveTo>
                    <a:pt x="1543" y="756"/>
                  </a:moveTo>
                  <a:lnTo>
                    <a:pt x="1536" y="768"/>
                  </a:lnTo>
                  <a:lnTo>
                    <a:pt x="1531" y="768"/>
                  </a:lnTo>
                  <a:lnTo>
                    <a:pt x="1531" y="771"/>
                  </a:lnTo>
                  <a:lnTo>
                    <a:pt x="1542" y="775"/>
                  </a:lnTo>
                  <a:lnTo>
                    <a:pt x="1552" y="780"/>
                  </a:lnTo>
                  <a:lnTo>
                    <a:pt x="1559" y="785"/>
                  </a:lnTo>
                  <a:lnTo>
                    <a:pt x="1563" y="787"/>
                  </a:lnTo>
                  <a:lnTo>
                    <a:pt x="1564" y="785"/>
                  </a:lnTo>
                  <a:lnTo>
                    <a:pt x="1564" y="784"/>
                  </a:lnTo>
                  <a:lnTo>
                    <a:pt x="1564" y="784"/>
                  </a:lnTo>
                  <a:lnTo>
                    <a:pt x="1566" y="782"/>
                  </a:lnTo>
                  <a:lnTo>
                    <a:pt x="1566" y="778"/>
                  </a:lnTo>
                  <a:lnTo>
                    <a:pt x="1559" y="778"/>
                  </a:lnTo>
                  <a:lnTo>
                    <a:pt x="1557" y="778"/>
                  </a:lnTo>
                  <a:lnTo>
                    <a:pt x="1556" y="777"/>
                  </a:lnTo>
                  <a:lnTo>
                    <a:pt x="1554" y="777"/>
                  </a:lnTo>
                  <a:lnTo>
                    <a:pt x="1550" y="777"/>
                  </a:lnTo>
                  <a:lnTo>
                    <a:pt x="1547" y="775"/>
                  </a:lnTo>
                  <a:lnTo>
                    <a:pt x="1547" y="756"/>
                  </a:lnTo>
                  <a:lnTo>
                    <a:pt x="1543" y="756"/>
                  </a:lnTo>
                  <a:close/>
                  <a:moveTo>
                    <a:pt x="3952" y="743"/>
                  </a:moveTo>
                  <a:lnTo>
                    <a:pt x="3954" y="743"/>
                  </a:lnTo>
                  <a:lnTo>
                    <a:pt x="3954" y="745"/>
                  </a:lnTo>
                  <a:lnTo>
                    <a:pt x="3954" y="747"/>
                  </a:lnTo>
                  <a:lnTo>
                    <a:pt x="3956" y="747"/>
                  </a:lnTo>
                  <a:lnTo>
                    <a:pt x="3956" y="749"/>
                  </a:lnTo>
                  <a:lnTo>
                    <a:pt x="3959" y="749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6" y="750"/>
                  </a:lnTo>
                  <a:lnTo>
                    <a:pt x="3956" y="752"/>
                  </a:lnTo>
                  <a:lnTo>
                    <a:pt x="3950" y="757"/>
                  </a:lnTo>
                  <a:lnTo>
                    <a:pt x="3945" y="763"/>
                  </a:lnTo>
                  <a:lnTo>
                    <a:pt x="3940" y="768"/>
                  </a:lnTo>
                  <a:lnTo>
                    <a:pt x="3921" y="766"/>
                  </a:lnTo>
                  <a:lnTo>
                    <a:pt x="3905" y="766"/>
                  </a:lnTo>
                  <a:lnTo>
                    <a:pt x="3886" y="768"/>
                  </a:lnTo>
                  <a:lnTo>
                    <a:pt x="3886" y="778"/>
                  </a:lnTo>
                  <a:lnTo>
                    <a:pt x="3889" y="780"/>
                  </a:lnTo>
                  <a:lnTo>
                    <a:pt x="3889" y="782"/>
                  </a:lnTo>
                  <a:lnTo>
                    <a:pt x="3891" y="784"/>
                  </a:lnTo>
                  <a:lnTo>
                    <a:pt x="3893" y="787"/>
                  </a:lnTo>
                  <a:lnTo>
                    <a:pt x="3912" y="780"/>
                  </a:lnTo>
                  <a:lnTo>
                    <a:pt x="3931" y="775"/>
                  </a:lnTo>
                  <a:lnTo>
                    <a:pt x="3931" y="784"/>
                  </a:lnTo>
                  <a:lnTo>
                    <a:pt x="3928" y="784"/>
                  </a:lnTo>
                  <a:lnTo>
                    <a:pt x="3922" y="787"/>
                  </a:lnTo>
                  <a:lnTo>
                    <a:pt x="3915" y="791"/>
                  </a:lnTo>
                  <a:lnTo>
                    <a:pt x="3908" y="794"/>
                  </a:lnTo>
                  <a:lnTo>
                    <a:pt x="3914" y="806"/>
                  </a:lnTo>
                  <a:lnTo>
                    <a:pt x="3921" y="817"/>
                  </a:lnTo>
                  <a:lnTo>
                    <a:pt x="3924" y="827"/>
                  </a:lnTo>
                  <a:lnTo>
                    <a:pt x="3928" y="845"/>
                  </a:lnTo>
                  <a:lnTo>
                    <a:pt x="3924" y="845"/>
                  </a:lnTo>
                  <a:lnTo>
                    <a:pt x="3924" y="848"/>
                  </a:lnTo>
                  <a:lnTo>
                    <a:pt x="3921" y="846"/>
                  </a:lnTo>
                  <a:lnTo>
                    <a:pt x="3919" y="846"/>
                  </a:lnTo>
                  <a:lnTo>
                    <a:pt x="3919" y="846"/>
                  </a:lnTo>
                  <a:lnTo>
                    <a:pt x="3919" y="845"/>
                  </a:lnTo>
                  <a:lnTo>
                    <a:pt x="3917" y="845"/>
                  </a:lnTo>
                  <a:lnTo>
                    <a:pt x="3907" y="834"/>
                  </a:lnTo>
                  <a:lnTo>
                    <a:pt x="3898" y="822"/>
                  </a:lnTo>
                  <a:lnTo>
                    <a:pt x="3889" y="810"/>
                  </a:lnTo>
                  <a:lnTo>
                    <a:pt x="3889" y="848"/>
                  </a:lnTo>
                  <a:lnTo>
                    <a:pt x="3874" y="848"/>
                  </a:lnTo>
                  <a:lnTo>
                    <a:pt x="3874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5"/>
                  </a:lnTo>
                  <a:lnTo>
                    <a:pt x="3870" y="845"/>
                  </a:lnTo>
                  <a:lnTo>
                    <a:pt x="3872" y="832"/>
                  </a:lnTo>
                  <a:lnTo>
                    <a:pt x="3870" y="825"/>
                  </a:lnTo>
                  <a:lnTo>
                    <a:pt x="3867" y="819"/>
                  </a:lnTo>
                  <a:lnTo>
                    <a:pt x="3863" y="810"/>
                  </a:lnTo>
                  <a:lnTo>
                    <a:pt x="3863" y="801"/>
                  </a:lnTo>
                  <a:lnTo>
                    <a:pt x="3868" y="791"/>
                  </a:lnTo>
                  <a:lnTo>
                    <a:pt x="3875" y="777"/>
                  </a:lnTo>
                  <a:lnTo>
                    <a:pt x="3882" y="764"/>
                  </a:lnTo>
                  <a:lnTo>
                    <a:pt x="3889" y="754"/>
                  </a:lnTo>
                  <a:lnTo>
                    <a:pt x="3893" y="749"/>
                  </a:lnTo>
                  <a:lnTo>
                    <a:pt x="3910" y="754"/>
                  </a:lnTo>
                  <a:lnTo>
                    <a:pt x="3921" y="754"/>
                  </a:lnTo>
                  <a:lnTo>
                    <a:pt x="3929" y="752"/>
                  </a:lnTo>
                  <a:lnTo>
                    <a:pt x="3940" y="749"/>
                  </a:lnTo>
                  <a:lnTo>
                    <a:pt x="3950" y="743"/>
                  </a:lnTo>
                  <a:lnTo>
                    <a:pt x="3952" y="743"/>
                  </a:lnTo>
                  <a:close/>
                  <a:moveTo>
                    <a:pt x="3989" y="740"/>
                  </a:moveTo>
                  <a:lnTo>
                    <a:pt x="3996" y="743"/>
                  </a:lnTo>
                  <a:lnTo>
                    <a:pt x="3999" y="745"/>
                  </a:lnTo>
                  <a:lnTo>
                    <a:pt x="4003" y="749"/>
                  </a:lnTo>
                  <a:lnTo>
                    <a:pt x="4004" y="752"/>
                  </a:lnTo>
                  <a:lnTo>
                    <a:pt x="4004" y="759"/>
                  </a:lnTo>
                  <a:lnTo>
                    <a:pt x="4004" y="768"/>
                  </a:lnTo>
                  <a:lnTo>
                    <a:pt x="4001" y="770"/>
                  </a:lnTo>
                  <a:lnTo>
                    <a:pt x="3999" y="771"/>
                  </a:lnTo>
                  <a:lnTo>
                    <a:pt x="3999" y="773"/>
                  </a:lnTo>
                  <a:lnTo>
                    <a:pt x="3999" y="775"/>
                  </a:lnTo>
                  <a:lnTo>
                    <a:pt x="3999" y="777"/>
                  </a:lnTo>
                  <a:lnTo>
                    <a:pt x="3999" y="778"/>
                  </a:lnTo>
                  <a:lnTo>
                    <a:pt x="3998" y="780"/>
                  </a:lnTo>
                  <a:lnTo>
                    <a:pt x="3994" y="784"/>
                  </a:lnTo>
                  <a:lnTo>
                    <a:pt x="3994" y="775"/>
                  </a:lnTo>
                  <a:lnTo>
                    <a:pt x="3987" y="764"/>
                  </a:lnTo>
                  <a:lnTo>
                    <a:pt x="3987" y="752"/>
                  </a:lnTo>
                  <a:lnTo>
                    <a:pt x="3989" y="740"/>
                  </a:lnTo>
                  <a:close/>
                  <a:moveTo>
                    <a:pt x="3533" y="691"/>
                  </a:moveTo>
                  <a:lnTo>
                    <a:pt x="3566" y="695"/>
                  </a:lnTo>
                  <a:lnTo>
                    <a:pt x="3579" y="710"/>
                  </a:lnTo>
                  <a:lnTo>
                    <a:pt x="3593" y="719"/>
                  </a:lnTo>
                  <a:lnTo>
                    <a:pt x="3607" y="728"/>
                  </a:lnTo>
                  <a:lnTo>
                    <a:pt x="3624" y="736"/>
                  </a:lnTo>
                  <a:lnTo>
                    <a:pt x="3629" y="740"/>
                  </a:lnTo>
                  <a:lnTo>
                    <a:pt x="3629" y="742"/>
                  </a:lnTo>
                  <a:lnTo>
                    <a:pt x="3631" y="742"/>
                  </a:lnTo>
                  <a:lnTo>
                    <a:pt x="3638" y="749"/>
                  </a:lnTo>
                  <a:lnTo>
                    <a:pt x="3650" y="763"/>
                  </a:lnTo>
                  <a:lnTo>
                    <a:pt x="3661" y="778"/>
                  </a:lnTo>
                  <a:lnTo>
                    <a:pt x="3673" y="796"/>
                  </a:lnTo>
                  <a:lnTo>
                    <a:pt x="3690" y="810"/>
                  </a:lnTo>
                  <a:lnTo>
                    <a:pt x="3687" y="827"/>
                  </a:lnTo>
                  <a:lnTo>
                    <a:pt x="3687" y="848"/>
                  </a:lnTo>
                  <a:lnTo>
                    <a:pt x="3701" y="850"/>
                  </a:lnTo>
                  <a:lnTo>
                    <a:pt x="3710" y="853"/>
                  </a:lnTo>
                  <a:lnTo>
                    <a:pt x="3716" y="859"/>
                  </a:lnTo>
                  <a:lnTo>
                    <a:pt x="3725" y="864"/>
                  </a:lnTo>
                  <a:lnTo>
                    <a:pt x="3736" y="864"/>
                  </a:lnTo>
                  <a:lnTo>
                    <a:pt x="3744" y="860"/>
                  </a:lnTo>
                  <a:lnTo>
                    <a:pt x="3751" y="857"/>
                  </a:lnTo>
                  <a:lnTo>
                    <a:pt x="3758" y="855"/>
                  </a:lnTo>
                  <a:lnTo>
                    <a:pt x="3774" y="860"/>
                  </a:lnTo>
                  <a:lnTo>
                    <a:pt x="3792" y="867"/>
                  </a:lnTo>
                  <a:lnTo>
                    <a:pt x="3809" y="876"/>
                  </a:lnTo>
                  <a:lnTo>
                    <a:pt x="3825" y="883"/>
                  </a:lnTo>
                  <a:lnTo>
                    <a:pt x="3823" y="883"/>
                  </a:lnTo>
                  <a:lnTo>
                    <a:pt x="3821" y="885"/>
                  </a:lnTo>
                  <a:lnTo>
                    <a:pt x="3821" y="885"/>
                  </a:lnTo>
                  <a:lnTo>
                    <a:pt x="3819" y="885"/>
                  </a:lnTo>
                  <a:lnTo>
                    <a:pt x="3816" y="887"/>
                  </a:lnTo>
                  <a:lnTo>
                    <a:pt x="3806" y="890"/>
                  </a:lnTo>
                  <a:lnTo>
                    <a:pt x="3786" y="890"/>
                  </a:lnTo>
                  <a:lnTo>
                    <a:pt x="3764" y="887"/>
                  </a:lnTo>
                  <a:lnTo>
                    <a:pt x="3741" y="881"/>
                  </a:lnTo>
                  <a:lnTo>
                    <a:pt x="3716" y="876"/>
                  </a:lnTo>
                  <a:lnTo>
                    <a:pt x="3697" y="871"/>
                  </a:lnTo>
                  <a:lnTo>
                    <a:pt x="3682" y="864"/>
                  </a:lnTo>
                  <a:lnTo>
                    <a:pt x="3675" y="860"/>
                  </a:lnTo>
                  <a:lnTo>
                    <a:pt x="3678" y="857"/>
                  </a:lnTo>
                  <a:lnTo>
                    <a:pt x="3678" y="857"/>
                  </a:lnTo>
                  <a:lnTo>
                    <a:pt x="3680" y="855"/>
                  </a:lnTo>
                  <a:lnTo>
                    <a:pt x="3682" y="852"/>
                  </a:lnTo>
                  <a:lnTo>
                    <a:pt x="3661" y="846"/>
                  </a:lnTo>
                  <a:lnTo>
                    <a:pt x="3643" y="836"/>
                  </a:lnTo>
                  <a:lnTo>
                    <a:pt x="3627" y="820"/>
                  </a:lnTo>
                  <a:lnTo>
                    <a:pt x="3615" y="803"/>
                  </a:lnTo>
                  <a:lnTo>
                    <a:pt x="3603" y="784"/>
                  </a:lnTo>
                  <a:lnTo>
                    <a:pt x="3593" y="764"/>
                  </a:lnTo>
                  <a:lnTo>
                    <a:pt x="3582" y="749"/>
                  </a:lnTo>
                  <a:lnTo>
                    <a:pt x="3572" y="736"/>
                  </a:lnTo>
                  <a:lnTo>
                    <a:pt x="3561" y="728"/>
                  </a:lnTo>
                  <a:lnTo>
                    <a:pt x="3549" y="717"/>
                  </a:lnTo>
                  <a:lnTo>
                    <a:pt x="3538" y="707"/>
                  </a:lnTo>
                  <a:lnTo>
                    <a:pt x="3533" y="691"/>
                  </a:lnTo>
                  <a:close/>
                  <a:moveTo>
                    <a:pt x="3832" y="672"/>
                  </a:moveTo>
                  <a:lnTo>
                    <a:pt x="3842" y="675"/>
                  </a:lnTo>
                  <a:lnTo>
                    <a:pt x="3854" y="682"/>
                  </a:lnTo>
                  <a:lnTo>
                    <a:pt x="3865" y="693"/>
                  </a:lnTo>
                  <a:lnTo>
                    <a:pt x="3870" y="702"/>
                  </a:lnTo>
                  <a:lnTo>
                    <a:pt x="3865" y="705"/>
                  </a:lnTo>
                  <a:lnTo>
                    <a:pt x="3860" y="710"/>
                  </a:lnTo>
                  <a:lnTo>
                    <a:pt x="3854" y="714"/>
                  </a:lnTo>
                  <a:lnTo>
                    <a:pt x="3847" y="717"/>
                  </a:lnTo>
                  <a:lnTo>
                    <a:pt x="3853" y="733"/>
                  </a:lnTo>
                  <a:lnTo>
                    <a:pt x="3860" y="745"/>
                  </a:lnTo>
                  <a:lnTo>
                    <a:pt x="3867" y="759"/>
                  </a:lnTo>
                  <a:lnTo>
                    <a:pt x="3861" y="761"/>
                  </a:lnTo>
                  <a:lnTo>
                    <a:pt x="3858" y="761"/>
                  </a:lnTo>
                  <a:lnTo>
                    <a:pt x="3856" y="761"/>
                  </a:lnTo>
                  <a:lnTo>
                    <a:pt x="3856" y="761"/>
                  </a:lnTo>
                  <a:lnTo>
                    <a:pt x="3854" y="763"/>
                  </a:lnTo>
                  <a:lnTo>
                    <a:pt x="3853" y="764"/>
                  </a:lnTo>
                  <a:lnTo>
                    <a:pt x="3851" y="768"/>
                  </a:lnTo>
                  <a:lnTo>
                    <a:pt x="3842" y="784"/>
                  </a:lnTo>
                  <a:lnTo>
                    <a:pt x="3837" y="803"/>
                  </a:lnTo>
                  <a:lnTo>
                    <a:pt x="3828" y="820"/>
                  </a:lnTo>
                  <a:lnTo>
                    <a:pt x="3823" y="824"/>
                  </a:lnTo>
                  <a:lnTo>
                    <a:pt x="3818" y="824"/>
                  </a:lnTo>
                  <a:lnTo>
                    <a:pt x="3812" y="825"/>
                  </a:lnTo>
                  <a:lnTo>
                    <a:pt x="3806" y="825"/>
                  </a:lnTo>
                  <a:lnTo>
                    <a:pt x="3795" y="819"/>
                  </a:lnTo>
                  <a:lnTo>
                    <a:pt x="3785" y="817"/>
                  </a:lnTo>
                  <a:lnTo>
                    <a:pt x="3772" y="817"/>
                  </a:lnTo>
                  <a:lnTo>
                    <a:pt x="3760" y="815"/>
                  </a:lnTo>
                  <a:lnTo>
                    <a:pt x="3748" y="810"/>
                  </a:lnTo>
                  <a:lnTo>
                    <a:pt x="3736" y="794"/>
                  </a:lnTo>
                  <a:lnTo>
                    <a:pt x="3727" y="773"/>
                  </a:lnTo>
                  <a:lnTo>
                    <a:pt x="3725" y="749"/>
                  </a:lnTo>
                  <a:lnTo>
                    <a:pt x="3734" y="745"/>
                  </a:lnTo>
                  <a:lnTo>
                    <a:pt x="3741" y="745"/>
                  </a:lnTo>
                  <a:lnTo>
                    <a:pt x="3748" y="747"/>
                  </a:lnTo>
                  <a:lnTo>
                    <a:pt x="3755" y="743"/>
                  </a:lnTo>
                  <a:lnTo>
                    <a:pt x="3764" y="729"/>
                  </a:lnTo>
                  <a:lnTo>
                    <a:pt x="3786" y="726"/>
                  </a:lnTo>
                  <a:lnTo>
                    <a:pt x="3790" y="723"/>
                  </a:lnTo>
                  <a:lnTo>
                    <a:pt x="3793" y="719"/>
                  </a:lnTo>
                  <a:lnTo>
                    <a:pt x="3793" y="717"/>
                  </a:lnTo>
                  <a:lnTo>
                    <a:pt x="3795" y="716"/>
                  </a:lnTo>
                  <a:lnTo>
                    <a:pt x="3795" y="714"/>
                  </a:lnTo>
                  <a:lnTo>
                    <a:pt x="3795" y="712"/>
                  </a:lnTo>
                  <a:lnTo>
                    <a:pt x="3797" y="710"/>
                  </a:lnTo>
                  <a:lnTo>
                    <a:pt x="3797" y="710"/>
                  </a:lnTo>
                  <a:lnTo>
                    <a:pt x="3800" y="710"/>
                  </a:lnTo>
                  <a:lnTo>
                    <a:pt x="3806" y="710"/>
                  </a:lnTo>
                  <a:lnTo>
                    <a:pt x="3812" y="710"/>
                  </a:lnTo>
                  <a:lnTo>
                    <a:pt x="3816" y="698"/>
                  </a:lnTo>
                  <a:lnTo>
                    <a:pt x="3821" y="689"/>
                  </a:lnTo>
                  <a:lnTo>
                    <a:pt x="3826" y="681"/>
                  </a:lnTo>
                  <a:lnTo>
                    <a:pt x="3832" y="672"/>
                  </a:lnTo>
                  <a:close/>
                  <a:moveTo>
                    <a:pt x="3329" y="649"/>
                  </a:moveTo>
                  <a:lnTo>
                    <a:pt x="3339" y="656"/>
                  </a:lnTo>
                  <a:lnTo>
                    <a:pt x="3345" y="668"/>
                  </a:lnTo>
                  <a:lnTo>
                    <a:pt x="3345" y="686"/>
                  </a:lnTo>
                  <a:lnTo>
                    <a:pt x="3345" y="688"/>
                  </a:lnTo>
                  <a:lnTo>
                    <a:pt x="3346" y="688"/>
                  </a:lnTo>
                  <a:lnTo>
                    <a:pt x="3348" y="689"/>
                  </a:lnTo>
                  <a:lnTo>
                    <a:pt x="3348" y="689"/>
                  </a:lnTo>
                  <a:lnTo>
                    <a:pt x="3348" y="691"/>
                  </a:lnTo>
                  <a:lnTo>
                    <a:pt x="3348" y="695"/>
                  </a:lnTo>
                  <a:lnTo>
                    <a:pt x="3345" y="695"/>
                  </a:lnTo>
                  <a:lnTo>
                    <a:pt x="3341" y="696"/>
                  </a:lnTo>
                  <a:lnTo>
                    <a:pt x="3339" y="700"/>
                  </a:lnTo>
                  <a:lnTo>
                    <a:pt x="3336" y="702"/>
                  </a:lnTo>
                  <a:lnTo>
                    <a:pt x="3334" y="702"/>
                  </a:lnTo>
                  <a:lnTo>
                    <a:pt x="3332" y="700"/>
                  </a:lnTo>
                  <a:lnTo>
                    <a:pt x="3331" y="700"/>
                  </a:lnTo>
                  <a:lnTo>
                    <a:pt x="3331" y="700"/>
                  </a:lnTo>
                  <a:lnTo>
                    <a:pt x="3329" y="698"/>
                  </a:lnTo>
                  <a:lnTo>
                    <a:pt x="3322" y="684"/>
                  </a:lnTo>
                  <a:lnTo>
                    <a:pt x="3322" y="663"/>
                  </a:lnTo>
                  <a:lnTo>
                    <a:pt x="3324" y="660"/>
                  </a:lnTo>
                  <a:lnTo>
                    <a:pt x="3326" y="658"/>
                  </a:lnTo>
                  <a:lnTo>
                    <a:pt x="3327" y="654"/>
                  </a:lnTo>
                  <a:lnTo>
                    <a:pt x="3329" y="649"/>
                  </a:lnTo>
                  <a:close/>
                  <a:moveTo>
                    <a:pt x="3956" y="628"/>
                  </a:moveTo>
                  <a:lnTo>
                    <a:pt x="3964" y="637"/>
                  </a:lnTo>
                  <a:lnTo>
                    <a:pt x="3970" y="647"/>
                  </a:lnTo>
                  <a:lnTo>
                    <a:pt x="3970" y="663"/>
                  </a:lnTo>
                  <a:lnTo>
                    <a:pt x="3971" y="667"/>
                  </a:lnTo>
                  <a:lnTo>
                    <a:pt x="3973" y="667"/>
                  </a:lnTo>
                  <a:lnTo>
                    <a:pt x="3973" y="668"/>
                  </a:lnTo>
                  <a:lnTo>
                    <a:pt x="3973" y="668"/>
                  </a:lnTo>
                  <a:lnTo>
                    <a:pt x="3971" y="668"/>
                  </a:lnTo>
                  <a:lnTo>
                    <a:pt x="3970" y="672"/>
                  </a:lnTo>
                  <a:lnTo>
                    <a:pt x="3970" y="675"/>
                  </a:lnTo>
                  <a:lnTo>
                    <a:pt x="3968" y="675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6" y="677"/>
                  </a:lnTo>
                  <a:lnTo>
                    <a:pt x="3963" y="679"/>
                  </a:lnTo>
                  <a:lnTo>
                    <a:pt x="3961" y="675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59" y="674"/>
                  </a:lnTo>
                  <a:lnTo>
                    <a:pt x="3957" y="674"/>
                  </a:lnTo>
                  <a:lnTo>
                    <a:pt x="3956" y="672"/>
                  </a:lnTo>
                  <a:lnTo>
                    <a:pt x="3956" y="675"/>
                  </a:lnTo>
                  <a:lnTo>
                    <a:pt x="3957" y="677"/>
                  </a:lnTo>
                  <a:lnTo>
                    <a:pt x="3959" y="679"/>
                  </a:lnTo>
                  <a:lnTo>
                    <a:pt x="3961" y="681"/>
                  </a:lnTo>
                  <a:lnTo>
                    <a:pt x="3961" y="681"/>
                  </a:lnTo>
                  <a:lnTo>
                    <a:pt x="3959" y="682"/>
                  </a:lnTo>
                  <a:lnTo>
                    <a:pt x="3959" y="684"/>
                  </a:lnTo>
                  <a:lnTo>
                    <a:pt x="3959" y="686"/>
                  </a:lnTo>
                  <a:lnTo>
                    <a:pt x="3959" y="691"/>
                  </a:lnTo>
                  <a:lnTo>
                    <a:pt x="3950" y="691"/>
                  </a:lnTo>
                  <a:lnTo>
                    <a:pt x="3950" y="686"/>
                  </a:lnTo>
                  <a:lnTo>
                    <a:pt x="3945" y="684"/>
                  </a:lnTo>
                  <a:lnTo>
                    <a:pt x="3940" y="681"/>
                  </a:lnTo>
                  <a:lnTo>
                    <a:pt x="3938" y="677"/>
                  </a:lnTo>
                  <a:lnTo>
                    <a:pt x="3936" y="672"/>
                  </a:lnTo>
                  <a:lnTo>
                    <a:pt x="3935" y="667"/>
                  </a:lnTo>
                  <a:lnTo>
                    <a:pt x="3931" y="660"/>
                  </a:lnTo>
                  <a:lnTo>
                    <a:pt x="3926" y="663"/>
                  </a:lnTo>
                  <a:lnTo>
                    <a:pt x="3919" y="667"/>
                  </a:lnTo>
                  <a:lnTo>
                    <a:pt x="3912" y="668"/>
                  </a:lnTo>
                  <a:lnTo>
                    <a:pt x="3905" y="672"/>
                  </a:lnTo>
                  <a:lnTo>
                    <a:pt x="3905" y="663"/>
                  </a:lnTo>
                  <a:lnTo>
                    <a:pt x="3907" y="661"/>
                  </a:lnTo>
                  <a:lnTo>
                    <a:pt x="3907" y="661"/>
                  </a:lnTo>
                  <a:lnTo>
                    <a:pt x="3907" y="660"/>
                  </a:lnTo>
                  <a:lnTo>
                    <a:pt x="3908" y="660"/>
                  </a:lnTo>
                  <a:lnTo>
                    <a:pt x="3908" y="656"/>
                  </a:lnTo>
                  <a:lnTo>
                    <a:pt x="3922" y="651"/>
                  </a:lnTo>
                  <a:lnTo>
                    <a:pt x="3935" y="647"/>
                  </a:lnTo>
                  <a:lnTo>
                    <a:pt x="3947" y="640"/>
                  </a:lnTo>
                  <a:lnTo>
                    <a:pt x="3956" y="628"/>
                  </a:lnTo>
                  <a:close/>
                  <a:moveTo>
                    <a:pt x="1243" y="628"/>
                  </a:moveTo>
                  <a:lnTo>
                    <a:pt x="1245" y="633"/>
                  </a:lnTo>
                  <a:lnTo>
                    <a:pt x="1245" y="635"/>
                  </a:lnTo>
                  <a:lnTo>
                    <a:pt x="1245" y="637"/>
                  </a:lnTo>
                  <a:lnTo>
                    <a:pt x="1245" y="637"/>
                  </a:lnTo>
                  <a:lnTo>
                    <a:pt x="1247" y="639"/>
                  </a:lnTo>
                  <a:lnTo>
                    <a:pt x="1248" y="639"/>
                  </a:lnTo>
                  <a:lnTo>
                    <a:pt x="1252" y="640"/>
                  </a:lnTo>
                  <a:lnTo>
                    <a:pt x="1252" y="633"/>
                  </a:lnTo>
                  <a:lnTo>
                    <a:pt x="1243" y="628"/>
                  </a:lnTo>
                  <a:close/>
                  <a:moveTo>
                    <a:pt x="3870" y="609"/>
                  </a:moveTo>
                  <a:lnTo>
                    <a:pt x="3874" y="613"/>
                  </a:lnTo>
                  <a:lnTo>
                    <a:pt x="3875" y="613"/>
                  </a:lnTo>
                  <a:lnTo>
                    <a:pt x="3877" y="613"/>
                  </a:lnTo>
                  <a:lnTo>
                    <a:pt x="3877" y="614"/>
                  </a:lnTo>
                  <a:lnTo>
                    <a:pt x="3877" y="614"/>
                  </a:lnTo>
                  <a:lnTo>
                    <a:pt x="3877" y="618"/>
                  </a:lnTo>
                  <a:lnTo>
                    <a:pt x="3879" y="621"/>
                  </a:lnTo>
                  <a:lnTo>
                    <a:pt x="3868" y="630"/>
                  </a:lnTo>
                  <a:lnTo>
                    <a:pt x="3861" y="639"/>
                  </a:lnTo>
                  <a:lnTo>
                    <a:pt x="3853" y="646"/>
                  </a:lnTo>
                  <a:lnTo>
                    <a:pt x="3840" y="653"/>
                  </a:lnTo>
                  <a:lnTo>
                    <a:pt x="3840" y="649"/>
                  </a:lnTo>
                  <a:lnTo>
                    <a:pt x="3851" y="637"/>
                  </a:lnTo>
                  <a:lnTo>
                    <a:pt x="3863" y="625"/>
                  </a:lnTo>
                  <a:lnTo>
                    <a:pt x="3870" y="609"/>
                  </a:lnTo>
                  <a:close/>
                  <a:moveTo>
                    <a:pt x="1371" y="517"/>
                  </a:moveTo>
                  <a:lnTo>
                    <a:pt x="1378" y="518"/>
                  </a:lnTo>
                  <a:lnTo>
                    <a:pt x="1386" y="522"/>
                  </a:lnTo>
                  <a:lnTo>
                    <a:pt x="1383" y="524"/>
                  </a:lnTo>
                  <a:lnTo>
                    <a:pt x="1381" y="527"/>
                  </a:lnTo>
                  <a:lnTo>
                    <a:pt x="1378" y="529"/>
                  </a:lnTo>
                  <a:lnTo>
                    <a:pt x="1372" y="529"/>
                  </a:lnTo>
                  <a:lnTo>
                    <a:pt x="1367" y="527"/>
                  </a:lnTo>
                  <a:lnTo>
                    <a:pt x="1362" y="527"/>
                  </a:lnTo>
                  <a:lnTo>
                    <a:pt x="1357" y="527"/>
                  </a:lnTo>
                  <a:lnTo>
                    <a:pt x="1351" y="529"/>
                  </a:lnTo>
                  <a:lnTo>
                    <a:pt x="1351" y="518"/>
                  </a:lnTo>
                  <a:lnTo>
                    <a:pt x="1364" y="517"/>
                  </a:lnTo>
                  <a:lnTo>
                    <a:pt x="1371" y="517"/>
                  </a:lnTo>
                  <a:close/>
                  <a:moveTo>
                    <a:pt x="3912" y="506"/>
                  </a:moveTo>
                  <a:lnTo>
                    <a:pt x="3912" y="524"/>
                  </a:lnTo>
                  <a:lnTo>
                    <a:pt x="3910" y="536"/>
                  </a:lnTo>
                  <a:lnTo>
                    <a:pt x="3907" y="546"/>
                  </a:lnTo>
                  <a:lnTo>
                    <a:pt x="3905" y="564"/>
                  </a:lnTo>
                  <a:lnTo>
                    <a:pt x="3908" y="564"/>
                  </a:lnTo>
                  <a:lnTo>
                    <a:pt x="3908" y="567"/>
                  </a:lnTo>
                  <a:lnTo>
                    <a:pt x="3915" y="567"/>
                  </a:lnTo>
                  <a:lnTo>
                    <a:pt x="3919" y="567"/>
                  </a:lnTo>
                  <a:lnTo>
                    <a:pt x="3922" y="567"/>
                  </a:lnTo>
                  <a:lnTo>
                    <a:pt x="3926" y="569"/>
                  </a:lnTo>
                  <a:lnTo>
                    <a:pt x="3929" y="571"/>
                  </a:lnTo>
                  <a:lnTo>
                    <a:pt x="3936" y="572"/>
                  </a:lnTo>
                  <a:lnTo>
                    <a:pt x="3940" y="585"/>
                  </a:lnTo>
                  <a:lnTo>
                    <a:pt x="3947" y="593"/>
                  </a:lnTo>
                  <a:lnTo>
                    <a:pt x="3956" y="602"/>
                  </a:lnTo>
                  <a:lnTo>
                    <a:pt x="3963" y="614"/>
                  </a:lnTo>
                  <a:lnTo>
                    <a:pt x="3957" y="616"/>
                  </a:lnTo>
                  <a:lnTo>
                    <a:pt x="3954" y="618"/>
                  </a:lnTo>
                  <a:lnTo>
                    <a:pt x="3952" y="618"/>
                  </a:lnTo>
                  <a:lnTo>
                    <a:pt x="3952" y="620"/>
                  </a:lnTo>
                  <a:lnTo>
                    <a:pt x="3952" y="621"/>
                  </a:lnTo>
                  <a:lnTo>
                    <a:pt x="3952" y="621"/>
                  </a:lnTo>
                  <a:lnTo>
                    <a:pt x="3952" y="623"/>
                  </a:lnTo>
                  <a:lnTo>
                    <a:pt x="3949" y="623"/>
                  </a:lnTo>
                  <a:lnTo>
                    <a:pt x="3943" y="625"/>
                  </a:lnTo>
                  <a:lnTo>
                    <a:pt x="3942" y="621"/>
                  </a:lnTo>
                  <a:lnTo>
                    <a:pt x="3942" y="621"/>
                  </a:lnTo>
                  <a:lnTo>
                    <a:pt x="3942" y="620"/>
                  </a:lnTo>
                  <a:lnTo>
                    <a:pt x="3942" y="620"/>
                  </a:lnTo>
                  <a:lnTo>
                    <a:pt x="3940" y="620"/>
                  </a:lnTo>
                  <a:lnTo>
                    <a:pt x="3938" y="620"/>
                  </a:lnTo>
                  <a:lnTo>
                    <a:pt x="3936" y="618"/>
                  </a:lnTo>
                  <a:lnTo>
                    <a:pt x="3933" y="625"/>
                  </a:lnTo>
                  <a:lnTo>
                    <a:pt x="3931" y="630"/>
                  </a:lnTo>
                  <a:lnTo>
                    <a:pt x="3928" y="635"/>
                  </a:lnTo>
                  <a:lnTo>
                    <a:pt x="3922" y="637"/>
                  </a:lnTo>
                  <a:lnTo>
                    <a:pt x="3917" y="640"/>
                  </a:lnTo>
                  <a:lnTo>
                    <a:pt x="3917" y="637"/>
                  </a:lnTo>
                  <a:lnTo>
                    <a:pt x="3914" y="633"/>
                  </a:lnTo>
                  <a:lnTo>
                    <a:pt x="3914" y="630"/>
                  </a:lnTo>
                  <a:lnTo>
                    <a:pt x="3914" y="628"/>
                  </a:lnTo>
                  <a:lnTo>
                    <a:pt x="3914" y="627"/>
                  </a:lnTo>
                  <a:lnTo>
                    <a:pt x="3914" y="627"/>
                  </a:lnTo>
                  <a:lnTo>
                    <a:pt x="3914" y="625"/>
                  </a:lnTo>
                  <a:lnTo>
                    <a:pt x="3912" y="623"/>
                  </a:lnTo>
                  <a:lnTo>
                    <a:pt x="3910" y="623"/>
                  </a:lnTo>
                  <a:lnTo>
                    <a:pt x="3905" y="621"/>
                  </a:lnTo>
                  <a:lnTo>
                    <a:pt x="3905" y="616"/>
                  </a:lnTo>
                  <a:lnTo>
                    <a:pt x="3905" y="611"/>
                  </a:lnTo>
                  <a:lnTo>
                    <a:pt x="3907" y="607"/>
                  </a:lnTo>
                  <a:lnTo>
                    <a:pt x="3907" y="606"/>
                  </a:lnTo>
                  <a:lnTo>
                    <a:pt x="3908" y="604"/>
                  </a:lnTo>
                  <a:lnTo>
                    <a:pt x="3912" y="604"/>
                  </a:lnTo>
                  <a:lnTo>
                    <a:pt x="3917" y="602"/>
                  </a:lnTo>
                  <a:lnTo>
                    <a:pt x="3924" y="602"/>
                  </a:lnTo>
                  <a:lnTo>
                    <a:pt x="3924" y="614"/>
                  </a:lnTo>
                  <a:lnTo>
                    <a:pt x="3936" y="614"/>
                  </a:lnTo>
                  <a:lnTo>
                    <a:pt x="3936" y="611"/>
                  </a:lnTo>
                  <a:lnTo>
                    <a:pt x="3938" y="607"/>
                  </a:lnTo>
                  <a:lnTo>
                    <a:pt x="3940" y="606"/>
                  </a:lnTo>
                  <a:lnTo>
                    <a:pt x="3940" y="604"/>
                  </a:lnTo>
                  <a:lnTo>
                    <a:pt x="3942" y="602"/>
                  </a:lnTo>
                  <a:lnTo>
                    <a:pt x="3943" y="599"/>
                  </a:lnTo>
                  <a:lnTo>
                    <a:pt x="3940" y="599"/>
                  </a:lnTo>
                  <a:lnTo>
                    <a:pt x="3922" y="585"/>
                  </a:lnTo>
                  <a:lnTo>
                    <a:pt x="3902" y="576"/>
                  </a:lnTo>
                  <a:lnTo>
                    <a:pt x="3902" y="583"/>
                  </a:lnTo>
                  <a:lnTo>
                    <a:pt x="3900" y="588"/>
                  </a:lnTo>
                  <a:lnTo>
                    <a:pt x="3898" y="593"/>
                  </a:lnTo>
                  <a:lnTo>
                    <a:pt x="3898" y="599"/>
                  </a:lnTo>
                  <a:lnTo>
                    <a:pt x="3896" y="597"/>
                  </a:lnTo>
                  <a:lnTo>
                    <a:pt x="3895" y="595"/>
                  </a:lnTo>
                  <a:lnTo>
                    <a:pt x="3895" y="595"/>
                  </a:lnTo>
                  <a:lnTo>
                    <a:pt x="3895" y="593"/>
                  </a:lnTo>
                  <a:lnTo>
                    <a:pt x="3893" y="592"/>
                  </a:lnTo>
                  <a:lnTo>
                    <a:pt x="3888" y="579"/>
                  </a:lnTo>
                  <a:lnTo>
                    <a:pt x="3882" y="564"/>
                  </a:lnTo>
                  <a:lnTo>
                    <a:pt x="3881" y="544"/>
                  </a:lnTo>
                  <a:lnTo>
                    <a:pt x="3882" y="527"/>
                  </a:lnTo>
                  <a:lnTo>
                    <a:pt x="3889" y="510"/>
                  </a:lnTo>
                  <a:lnTo>
                    <a:pt x="3895" y="508"/>
                  </a:lnTo>
                  <a:lnTo>
                    <a:pt x="3900" y="506"/>
                  </a:lnTo>
                  <a:lnTo>
                    <a:pt x="3905" y="506"/>
                  </a:lnTo>
                  <a:lnTo>
                    <a:pt x="3912" y="506"/>
                  </a:lnTo>
                  <a:close/>
                  <a:moveTo>
                    <a:pt x="1306" y="506"/>
                  </a:moveTo>
                  <a:lnTo>
                    <a:pt x="1313" y="506"/>
                  </a:lnTo>
                  <a:lnTo>
                    <a:pt x="1320" y="508"/>
                  </a:lnTo>
                  <a:lnTo>
                    <a:pt x="1327" y="508"/>
                  </a:lnTo>
                  <a:lnTo>
                    <a:pt x="1332" y="510"/>
                  </a:lnTo>
                  <a:lnTo>
                    <a:pt x="1332" y="518"/>
                  </a:lnTo>
                  <a:lnTo>
                    <a:pt x="1306" y="518"/>
                  </a:lnTo>
                  <a:lnTo>
                    <a:pt x="1306" y="506"/>
                  </a:lnTo>
                  <a:close/>
                  <a:moveTo>
                    <a:pt x="1159" y="506"/>
                  </a:moveTo>
                  <a:lnTo>
                    <a:pt x="1168" y="508"/>
                  </a:lnTo>
                  <a:lnTo>
                    <a:pt x="1173" y="511"/>
                  </a:lnTo>
                  <a:lnTo>
                    <a:pt x="1180" y="515"/>
                  </a:lnTo>
                  <a:lnTo>
                    <a:pt x="1186" y="518"/>
                  </a:lnTo>
                  <a:lnTo>
                    <a:pt x="1186" y="522"/>
                  </a:lnTo>
                  <a:lnTo>
                    <a:pt x="1179" y="522"/>
                  </a:lnTo>
                  <a:lnTo>
                    <a:pt x="1173" y="524"/>
                  </a:lnTo>
                  <a:lnTo>
                    <a:pt x="1168" y="525"/>
                  </a:lnTo>
                  <a:lnTo>
                    <a:pt x="1165" y="524"/>
                  </a:lnTo>
                  <a:lnTo>
                    <a:pt x="1158" y="524"/>
                  </a:lnTo>
                  <a:lnTo>
                    <a:pt x="1152" y="522"/>
                  </a:lnTo>
                  <a:lnTo>
                    <a:pt x="1152" y="510"/>
                  </a:lnTo>
                  <a:lnTo>
                    <a:pt x="1154" y="510"/>
                  </a:lnTo>
                  <a:lnTo>
                    <a:pt x="1156" y="508"/>
                  </a:lnTo>
                  <a:lnTo>
                    <a:pt x="1158" y="508"/>
                  </a:lnTo>
                  <a:lnTo>
                    <a:pt x="1158" y="508"/>
                  </a:lnTo>
                  <a:lnTo>
                    <a:pt x="1159" y="506"/>
                  </a:lnTo>
                  <a:close/>
                  <a:moveTo>
                    <a:pt x="1220" y="490"/>
                  </a:moveTo>
                  <a:lnTo>
                    <a:pt x="1241" y="492"/>
                  </a:lnTo>
                  <a:lnTo>
                    <a:pt x="1259" y="496"/>
                  </a:lnTo>
                  <a:lnTo>
                    <a:pt x="1273" y="501"/>
                  </a:lnTo>
                  <a:lnTo>
                    <a:pt x="1290" y="506"/>
                  </a:lnTo>
                  <a:lnTo>
                    <a:pt x="1290" y="515"/>
                  </a:lnTo>
                  <a:lnTo>
                    <a:pt x="1283" y="515"/>
                  </a:lnTo>
                  <a:lnTo>
                    <a:pt x="1280" y="517"/>
                  </a:lnTo>
                  <a:lnTo>
                    <a:pt x="1275" y="518"/>
                  </a:lnTo>
                  <a:lnTo>
                    <a:pt x="1271" y="520"/>
                  </a:lnTo>
                  <a:lnTo>
                    <a:pt x="1268" y="522"/>
                  </a:lnTo>
                  <a:lnTo>
                    <a:pt x="1262" y="522"/>
                  </a:lnTo>
                  <a:lnTo>
                    <a:pt x="1262" y="520"/>
                  </a:lnTo>
                  <a:lnTo>
                    <a:pt x="1262" y="518"/>
                  </a:lnTo>
                  <a:lnTo>
                    <a:pt x="1261" y="517"/>
                  </a:lnTo>
                  <a:lnTo>
                    <a:pt x="1259" y="515"/>
                  </a:lnTo>
                  <a:lnTo>
                    <a:pt x="1257" y="513"/>
                  </a:lnTo>
                  <a:lnTo>
                    <a:pt x="1255" y="515"/>
                  </a:lnTo>
                  <a:lnTo>
                    <a:pt x="1252" y="525"/>
                  </a:lnTo>
                  <a:lnTo>
                    <a:pt x="1247" y="525"/>
                  </a:lnTo>
                  <a:lnTo>
                    <a:pt x="1234" y="524"/>
                  </a:lnTo>
                  <a:lnTo>
                    <a:pt x="1220" y="522"/>
                  </a:lnTo>
                  <a:lnTo>
                    <a:pt x="1210" y="522"/>
                  </a:lnTo>
                  <a:lnTo>
                    <a:pt x="1205" y="510"/>
                  </a:lnTo>
                  <a:lnTo>
                    <a:pt x="1214" y="510"/>
                  </a:lnTo>
                  <a:lnTo>
                    <a:pt x="1220" y="510"/>
                  </a:lnTo>
                  <a:lnTo>
                    <a:pt x="1227" y="508"/>
                  </a:lnTo>
                  <a:lnTo>
                    <a:pt x="1233" y="506"/>
                  </a:lnTo>
                  <a:lnTo>
                    <a:pt x="1229" y="504"/>
                  </a:lnTo>
                  <a:lnTo>
                    <a:pt x="1226" y="501"/>
                  </a:lnTo>
                  <a:lnTo>
                    <a:pt x="1224" y="499"/>
                  </a:lnTo>
                  <a:lnTo>
                    <a:pt x="1222" y="496"/>
                  </a:lnTo>
                  <a:lnTo>
                    <a:pt x="1220" y="490"/>
                  </a:lnTo>
                  <a:close/>
                  <a:moveTo>
                    <a:pt x="100" y="452"/>
                  </a:moveTo>
                  <a:lnTo>
                    <a:pt x="116" y="457"/>
                  </a:lnTo>
                  <a:lnTo>
                    <a:pt x="128" y="464"/>
                  </a:lnTo>
                  <a:lnTo>
                    <a:pt x="142" y="471"/>
                  </a:lnTo>
                  <a:lnTo>
                    <a:pt x="142" y="475"/>
                  </a:lnTo>
                  <a:lnTo>
                    <a:pt x="138" y="475"/>
                  </a:lnTo>
                  <a:lnTo>
                    <a:pt x="126" y="483"/>
                  </a:lnTo>
                  <a:lnTo>
                    <a:pt x="114" y="485"/>
                  </a:lnTo>
                  <a:lnTo>
                    <a:pt x="103" y="487"/>
                  </a:lnTo>
                  <a:lnTo>
                    <a:pt x="91" y="490"/>
                  </a:lnTo>
                  <a:lnTo>
                    <a:pt x="91" y="487"/>
                  </a:lnTo>
                  <a:lnTo>
                    <a:pt x="88" y="487"/>
                  </a:lnTo>
                  <a:lnTo>
                    <a:pt x="91" y="478"/>
                  </a:lnTo>
                  <a:lnTo>
                    <a:pt x="91" y="469"/>
                  </a:lnTo>
                  <a:lnTo>
                    <a:pt x="91" y="457"/>
                  </a:lnTo>
                  <a:lnTo>
                    <a:pt x="95" y="455"/>
                  </a:lnTo>
                  <a:lnTo>
                    <a:pt x="96" y="455"/>
                  </a:lnTo>
                  <a:lnTo>
                    <a:pt x="96" y="454"/>
                  </a:lnTo>
                  <a:lnTo>
                    <a:pt x="98" y="454"/>
                  </a:lnTo>
                  <a:lnTo>
                    <a:pt x="100" y="452"/>
                  </a:lnTo>
                  <a:close/>
                  <a:moveTo>
                    <a:pt x="1098" y="441"/>
                  </a:moveTo>
                  <a:lnTo>
                    <a:pt x="1126" y="447"/>
                  </a:lnTo>
                  <a:lnTo>
                    <a:pt x="1151" y="455"/>
                  </a:lnTo>
                  <a:lnTo>
                    <a:pt x="1170" y="464"/>
                  </a:lnTo>
                  <a:lnTo>
                    <a:pt x="1189" y="473"/>
                  </a:lnTo>
                  <a:lnTo>
                    <a:pt x="1210" y="483"/>
                  </a:lnTo>
                  <a:lnTo>
                    <a:pt x="1210" y="490"/>
                  </a:lnTo>
                  <a:lnTo>
                    <a:pt x="1201" y="490"/>
                  </a:lnTo>
                  <a:lnTo>
                    <a:pt x="1191" y="494"/>
                  </a:lnTo>
                  <a:lnTo>
                    <a:pt x="1179" y="497"/>
                  </a:lnTo>
                  <a:lnTo>
                    <a:pt x="1166" y="499"/>
                  </a:lnTo>
                  <a:lnTo>
                    <a:pt x="1168" y="496"/>
                  </a:lnTo>
                  <a:lnTo>
                    <a:pt x="1168" y="492"/>
                  </a:lnTo>
                  <a:lnTo>
                    <a:pt x="1168" y="490"/>
                  </a:lnTo>
                  <a:lnTo>
                    <a:pt x="1168" y="489"/>
                  </a:lnTo>
                  <a:lnTo>
                    <a:pt x="1168" y="487"/>
                  </a:lnTo>
                  <a:lnTo>
                    <a:pt x="1166" y="483"/>
                  </a:lnTo>
                  <a:lnTo>
                    <a:pt x="1140" y="476"/>
                  </a:lnTo>
                  <a:lnTo>
                    <a:pt x="1116" y="464"/>
                  </a:lnTo>
                  <a:lnTo>
                    <a:pt x="1090" y="452"/>
                  </a:lnTo>
                  <a:lnTo>
                    <a:pt x="1084" y="457"/>
                  </a:lnTo>
                  <a:lnTo>
                    <a:pt x="1081" y="462"/>
                  </a:lnTo>
                  <a:lnTo>
                    <a:pt x="1076" y="468"/>
                  </a:lnTo>
                  <a:lnTo>
                    <a:pt x="1070" y="466"/>
                  </a:lnTo>
                  <a:lnTo>
                    <a:pt x="1063" y="462"/>
                  </a:lnTo>
                  <a:lnTo>
                    <a:pt x="1060" y="461"/>
                  </a:lnTo>
                  <a:lnTo>
                    <a:pt x="1067" y="461"/>
                  </a:lnTo>
                  <a:lnTo>
                    <a:pt x="1072" y="454"/>
                  </a:lnTo>
                  <a:lnTo>
                    <a:pt x="1077" y="450"/>
                  </a:lnTo>
                  <a:lnTo>
                    <a:pt x="1083" y="445"/>
                  </a:lnTo>
                  <a:lnTo>
                    <a:pt x="1088" y="445"/>
                  </a:lnTo>
                  <a:lnTo>
                    <a:pt x="1091" y="443"/>
                  </a:lnTo>
                  <a:lnTo>
                    <a:pt x="1095" y="443"/>
                  </a:lnTo>
                  <a:lnTo>
                    <a:pt x="1098" y="441"/>
                  </a:lnTo>
                  <a:close/>
                  <a:moveTo>
                    <a:pt x="77" y="433"/>
                  </a:moveTo>
                  <a:lnTo>
                    <a:pt x="91" y="438"/>
                  </a:lnTo>
                  <a:lnTo>
                    <a:pt x="91" y="441"/>
                  </a:lnTo>
                  <a:lnTo>
                    <a:pt x="88" y="441"/>
                  </a:lnTo>
                  <a:lnTo>
                    <a:pt x="77" y="445"/>
                  </a:lnTo>
                  <a:lnTo>
                    <a:pt x="67" y="445"/>
                  </a:lnTo>
                  <a:lnTo>
                    <a:pt x="58" y="445"/>
                  </a:lnTo>
                  <a:lnTo>
                    <a:pt x="58" y="438"/>
                  </a:lnTo>
                  <a:lnTo>
                    <a:pt x="63" y="436"/>
                  </a:lnTo>
                  <a:lnTo>
                    <a:pt x="68" y="436"/>
                  </a:lnTo>
                  <a:lnTo>
                    <a:pt x="72" y="435"/>
                  </a:lnTo>
                  <a:lnTo>
                    <a:pt x="77" y="433"/>
                  </a:lnTo>
                  <a:close/>
                  <a:moveTo>
                    <a:pt x="0" y="417"/>
                  </a:moveTo>
                  <a:lnTo>
                    <a:pt x="6" y="419"/>
                  </a:lnTo>
                  <a:lnTo>
                    <a:pt x="13" y="419"/>
                  </a:lnTo>
                  <a:lnTo>
                    <a:pt x="16" y="419"/>
                  </a:lnTo>
                  <a:lnTo>
                    <a:pt x="21" y="421"/>
                  </a:lnTo>
                  <a:lnTo>
                    <a:pt x="27" y="422"/>
                  </a:lnTo>
                  <a:lnTo>
                    <a:pt x="27" y="429"/>
                  </a:lnTo>
                  <a:lnTo>
                    <a:pt x="23" y="429"/>
                  </a:lnTo>
                  <a:lnTo>
                    <a:pt x="18" y="431"/>
                  </a:lnTo>
                  <a:lnTo>
                    <a:pt x="13" y="433"/>
                  </a:lnTo>
                  <a:lnTo>
                    <a:pt x="7" y="433"/>
                  </a:lnTo>
                  <a:lnTo>
                    <a:pt x="0" y="433"/>
                  </a:lnTo>
                  <a:lnTo>
                    <a:pt x="0" y="417"/>
                  </a:lnTo>
                  <a:close/>
                  <a:moveTo>
                    <a:pt x="1152" y="414"/>
                  </a:moveTo>
                  <a:lnTo>
                    <a:pt x="1158" y="417"/>
                  </a:lnTo>
                  <a:lnTo>
                    <a:pt x="1161" y="421"/>
                  </a:lnTo>
                  <a:lnTo>
                    <a:pt x="1165" y="424"/>
                  </a:lnTo>
                  <a:lnTo>
                    <a:pt x="1166" y="429"/>
                  </a:lnTo>
                  <a:lnTo>
                    <a:pt x="1166" y="438"/>
                  </a:lnTo>
                  <a:lnTo>
                    <a:pt x="1159" y="438"/>
                  </a:lnTo>
                  <a:lnTo>
                    <a:pt x="1158" y="433"/>
                  </a:lnTo>
                  <a:lnTo>
                    <a:pt x="1156" y="431"/>
                  </a:lnTo>
                  <a:lnTo>
                    <a:pt x="1154" y="428"/>
                  </a:lnTo>
                  <a:lnTo>
                    <a:pt x="1152" y="424"/>
                  </a:lnTo>
                  <a:lnTo>
                    <a:pt x="1152" y="421"/>
                  </a:lnTo>
                  <a:lnTo>
                    <a:pt x="1152" y="414"/>
                  </a:lnTo>
                  <a:close/>
                  <a:moveTo>
                    <a:pt x="3905" y="407"/>
                  </a:moveTo>
                  <a:lnTo>
                    <a:pt x="3908" y="410"/>
                  </a:lnTo>
                  <a:lnTo>
                    <a:pt x="3910" y="414"/>
                  </a:lnTo>
                  <a:lnTo>
                    <a:pt x="3912" y="417"/>
                  </a:lnTo>
                  <a:lnTo>
                    <a:pt x="3912" y="422"/>
                  </a:lnTo>
                  <a:lnTo>
                    <a:pt x="3912" y="429"/>
                  </a:lnTo>
                  <a:lnTo>
                    <a:pt x="3898" y="464"/>
                  </a:lnTo>
                  <a:lnTo>
                    <a:pt x="3891" y="455"/>
                  </a:lnTo>
                  <a:lnTo>
                    <a:pt x="3888" y="447"/>
                  </a:lnTo>
                  <a:lnTo>
                    <a:pt x="3886" y="433"/>
                  </a:lnTo>
                  <a:lnTo>
                    <a:pt x="3905" y="407"/>
                  </a:lnTo>
                  <a:close/>
                  <a:moveTo>
                    <a:pt x="1144" y="391"/>
                  </a:moveTo>
                  <a:lnTo>
                    <a:pt x="1166" y="391"/>
                  </a:lnTo>
                  <a:lnTo>
                    <a:pt x="1168" y="394"/>
                  </a:lnTo>
                  <a:lnTo>
                    <a:pt x="1172" y="396"/>
                  </a:lnTo>
                  <a:lnTo>
                    <a:pt x="1172" y="398"/>
                  </a:lnTo>
                  <a:lnTo>
                    <a:pt x="1173" y="400"/>
                  </a:lnTo>
                  <a:lnTo>
                    <a:pt x="1173" y="401"/>
                  </a:lnTo>
                  <a:lnTo>
                    <a:pt x="1172" y="403"/>
                  </a:lnTo>
                  <a:lnTo>
                    <a:pt x="1172" y="407"/>
                  </a:lnTo>
                  <a:lnTo>
                    <a:pt x="1166" y="403"/>
                  </a:lnTo>
                  <a:lnTo>
                    <a:pt x="1161" y="401"/>
                  </a:lnTo>
                  <a:lnTo>
                    <a:pt x="1156" y="401"/>
                  </a:lnTo>
                  <a:lnTo>
                    <a:pt x="1152" y="400"/>
                  </a:lnTo>
                  <a:lnTo>
                    <a:pt x="1149" y="400"/>
                  </a:lnTo>
                  <a:lnTo>
                    <a:pt x="1145" y="398"/>
                  </a:lnTo>
                  <a:lnTo>
                    <a:pt x="1144" y="394"/>
                  </a:lnTo>
                  <a:lnTo>
                    <a:pt x="1144" y="391"/>
                  </a:lnTo>
                  <a:close/>
                  <a:moveTo>
                    <a:pt x="4017" y="326"/>
                  </a:moveTo>
                  <a:lnTo>
                    <a:pt x="4020" y="328"/>
                  </a:lnTo>
                  <a:lnTo>
                    <a:pt x="4022" y="328"/>
                  </a:lnTo>
                  <a:lnTo>
                    <a:pt x="4022" y="328"/>
                  </a:lnTo>
                  <a:lnTo>
                    <a:pt x="4022" y="330"/>
                  </a:lnTo>
                  <a:lnTo>
                    <a:pt x="4022" y="330"/>
                  </a:lnTo>
                  <a:lnTo>
                    <a:pt x="4024" y="333"/>
                  </a:lnTo>
                  <a:lnTo>
                    <a:pt x="4024" y="337"/>
                  </a:lnTo>
                  <a:lnTo>
                    <a:pt x="4022" y="342"/>
                  </a:lnTo>
                  <a:lnTo>
                    <a:pt x="4018" y="347"/>
                  </a:lnTo>
                  <a:lnTo>
                    <a:pt x="4017" y="352"/>
                  </a:lnTo>
                  <a:lnTo>
                    <a:pt x="4008" y="352"/>
                  </a:lnTo>
                  <a:lnTo>
                    <a:pt x="4008" y="340"/>
                  </a:lnTo>
                  <a:lnTo>
                    <a:pt x="4011" y="339"/>
                  </a:lnTo>
                  <a:lnTo>
                    <a:pt x="4013" y="335"/>
                  </a:lnTo>
                  <a:lnTo>
                    <a:pt x="4015" y="332"/>
                  </a:lnTo>
                  <a:lnTo>
                    <a:pt x="4017" y="326"/>
                  </a:lnTo>
                  <a:close/>
                  <a:moveTo>
                    <a:pt x="3970" y="279"/>
                  </a:moveTo>
                  <a:lnTo>
                    <a:pt x="3982" y="279"/>
                  </a:lnTo>
                  <a:lnTo>
                    <a:pt x="3982" y="291"/>
                  </a:lnTo>
                  <a:lnTo>
                    <a:pt x="3966" y="291"/>
                  </a:lnTo>
                  <a:lnTo>
                    <a:pt x="3966" y="283"/>
                  </a:lnTo>
                  <a:lnTo>
                    <a:pt x="3970" y="283"/>
                  </a:lnTo>
                  <a:lnTo>
                    <a:pt x="3970" y="279"/>
                  </a:lnTo>
                  <a:close/>
                  <a:moveTo>
                    <a:pt x="2699" y="246"/>
                  </a:moveTo>
                  <a:lnTo>
                    <a:pt x="2708" y="246"/>
                  </a:lnTo>
                  <a:lnTo>
                    <a:pt x="2704" y="251"/>
                  </a:lnTo>
                  <a:lnTo>
                    <a:pt x="2701" y="255"/>
                  </a:lnTo>
                  <a:lnTo>
                    <a:pt x="2697" y="258"/>
                  </a:lnTo>
                  <a:lnTo>
                    <a:pt x="2694" y="262"/>
                  </a:lnTo>
                  <a:lnTo>
                    <a:pt x="2688" y="265"/>
                  </a:lnTo>
                  <a:lnTo>
                    <a:pt x="2685" y="265"/>
                  </a:lnTo>
                  <a:lnTo>
                    <a:pt x="2685" y="267"/>
                  </a:lnTo>
                  <a:lnTo>
                    <a:pt x="2683" y="267"/>
                  </a:lnTo>
                  <a:lnTo>
                    <a:pt x="2680" y="267"/>
                  </a:lnTo>
                  <a:lnTo>
                    <a:pt x="2676" y="269"/>
                  </a:lnTo>
                  <a:lnTo>
                    <a:pt x="2673" y="256"/>
                  </a:lnTo>
                  <a:lnTo>
                    <a:pt x="2680" y="255"/>
                  </a:lnTo>
                  <a:lnTo>
                    <a:pt x="2687" y="251"/>
                  </a:lnTo>
                  <a:lnTo>
                    <a:pt x="2694" y="249"/>
                  </a:lnTo>
                  <a:lnTo>
                    <a:pt x="2699" y="246"/>
                  </a:lnTo>
                  <a:close/>
                  <a:moveTo>
                    <a:pt x="2554" y="241"/>
                  </a:moveTo>
                  <a:lnTo>
                    <a:pt x="2563" y="244"/>
                  </a:lnTo>
                  <a:lnTo>
                    <a:pt x="2573" y="248"/>
                  </a:lnTo>
                  <a:lnTo>
                    <a:pt x="2585" y="251"/>
                  </a:lnTo>
                  <a:lnTo>
                    <a:pt x="2592" y="256"/>
                  </a:lnTo>
                  <a:lnTo>
                    <a:pt x="2564" y="256"/>
                  </a:lnTo>
                  <a:lnTo>
                    <a:pt x="2561" y="255"/>
                  </a:lnTo>
                  <a:lnTo>
                    <a:pt x="2559" y="255"/>
                  </a:lnTo>
                  <a:lnTo>
                    <a:pt x="2556" y="253"/>
                  </a:lnTo>
                  <a:lnTo>
                    <a:pt x="2549" y="253"/>
                  </a:lnTo>
                  <a:lnTo>
                    <a:pt x="2549" y="249"/>
                  </a:lnTo>
                  <a:lnTo>
                    <a:pt x="2551" y="248"/>
                  </a:lnTo>
                  <a:lnTo>
                    <a:pt x="2552" y="246"/>
                  </a:lnTo>
                  <a:lnTo>
                    <a:pt x="2552" y="246"/>
                  </a:lnTo>
                  <a:lnTo>
                    <a:pt x="2552" y="244"/>
                  </a:lnTo>
                  <a:lnTo>
                    <a:pt x="2554" y="241"/>
                  </a:lnTo>
                  <a:close/>
                  <a:moveTo>
                    <a:pt x="2242" y="173"/>
                  </a:moveTo>
                  <a:lnTo>
                    <a:pt x="2266" y="173"/>
                  </a:lnTo>
                  <a:lnTo>
                    <a:pt x="2266" y="176"/>
                  </a:lnTo>
                  <a:lnTo>
                    <a:pt x="2261" y="178"/>
                  </a:lnTo>
                  <a:lnTo>
                    <a:pt x="2259" y="180"/>
                  </a:lnTo>
                  <a:lnTo>
                    <a:pt x="2256" y="181"/>
                  </a:lnTo>
                  <a:lnTo>
                    <a:pt x="2252" y="183"/>
                  </a:lnTo>
                  <a:lnTo>
                    <a:pt x="2247" y="183"/>
                  </a:lnTo>
                  <a:lnTo>
                    <a:pt x="2242" y="173"/>
                  </a:lnTo>
                  <a:close/>
                  <a:moveTo>
                    <a:pt x="2612" y="153"/>
                  </a:moveTo>
                  <a:lnTo>
                    <a:pt x="2610" y="155"/>
                  </a:lnTo>
                  <a:lnTo>
                    <a:pt x="2608" y="157"/>
                  </a:lnTo>
                  <a:lnTo>
                    <a:pt x="2606" y="157"/>
                  </a:lnTo>
                  <a:lnTo>
                    <a:pt x="2606" y="159"/>
                  </a:lnTo>
                  <a:lnTo>
                    <a:pt x="2605" y="160"/>
                  </a:lnTo>
                  <a:lnTo>
                    <a:pt x="2603" y="164"/>
                  </a:lnTo>
                  <a:lnTo>
                    <a:pt x="2606" y="164"/>
                  </a:lnTo>
                  <a:lnTo>
                    <a:pt x="2612" y="162"/>
                  </a:lnTo>
                  <a:lnTo>
                    <a:pt x="2615" y="160"/>
                  </a:lnTo>
                  <a:lnTo>
                    <a:pt x="2619" y="159"/>
                  </a:lnTo>
                  <a:lnTo>
                    <a:pt x="2622" y="157"/>
                  </a:lnTo>
                  <a:lnTo>
                    <a:pt x="2626" y="153"/>
                  </a:lnTo>
                  <a:lnTo>
                    <a:pt x="2612" y="153"/>
                  </a:lnTo>
                  <a:close/>
                  <a:moveTo>
                    <a:pt x="2362" y="153"/>
                  </a:moveTo>
                  <a:lnTo>
                    <a:pt x="2364" y="169"/>
                  </a:lnTo>
                  <a:lnTo>
                    <a:pt x="2366" y="188"/>
                  </a:lnTo>
                  <a:lnTo>
                    <a:pt x="2357" y="188"/>
                  </a:lnTo>
                  <a:lnTo>
                    <a:pt x="2355" y="190"/>
                  </a:lnTo>
                  <a:lnTo>
                    <a:pt x="2352" y="190"/>
                  </a:lnTo>
                  <a:lnTo>
                    <a:pt x="2348" y="190"/>
                  </a:lnTo>
                  <a:lnTo>
                    <a:pt x="2343" y="192"/>
                  </a:lnTo>
                  <a:lnTo>
                    <a:pt x="2341" y="178"/>
                  </a:lnTo>
                  <a:lnTo>
                    <a:pt x="2341" y="164"/>
                  </a:lnTo>
                  <a:lnTo>
                    <a:pt x="2343" y="157"/>
                  </a:lnTo>
                  <a:lnTo>
                    <a:pt x="2346" y="155"/>
                  </a:lnTo>
                  <a:lnTo>
                    <a:pt x="2350" y="153"/>
                  </a:lnTo>
                  <a:lnTo>
                    <a:pt x="2355" y="153"/>
                  </a:lnTo>
                  <a:lnTo>
                    <a:pt x="2362" y="153"/>
                  </a:lnTo>
                  <a:close/>
                  <a:moveTo>
                    <a:pt x="2353" y="119"/>
                  </a:moveTo>
                  <a:lnTo>
                    <a:pt x="2362" y="119"/>
                  </a:lnTo>
                  <a:lnTo>
                    <a:pt x="2360" y="126"/>
                  </a:lnTo>
                  <a:lnTo>
                    <a:pt x="2360" y="131"/>
                  </a:lnTo>
                  <a:lnTo>
                    <a:pt x="2360" y="136"/>
                  </a:lnTo>
                  <a:lnTo>
                    <a:pt x="2359" y="140"/>
                  </a:lnTo>
                  <a:lnTo>
                    <a:pt x="2357" y="145"/>
                  </a:lnTo>
                  <a:lnTo>
                    <a:pt x="2350" y="145"/>
                  </a:lnTo>
                  <a:lnTo>
                    <a:pt x="2350" y="138"/>
                  </a:lnTo>
                  <a:lnTo>
                    <a:pt x="2352" y="131"/>
                  </a:lnTo>
                  <a:lnTo>
                    <a:pt x="2352" y="124"/>
                  </a:lnTo>
                  <a:lnTo>
                    <a:pt x="2353" y="119"/>
                  </a:lnTo>
                  <a:close/>
                  <a:moveTo>
                    <a:pt x="4193" y="71"/>
                  </a:moveTo>
                  <a:lnTo>
                    <a:pt x="4202" y="84"/>
                  </a:lnTo>
                  <a:lnTo>
                    <a:pt x="4210" y="91"/>
                  </a:lnTo>
                  <a:lnTo>
                    <a:pt x="4221" y="94"/>
                  </a:lnTo>
                  <a:lnTo>
                    <a:pt x="4228" y="98"/>
                  </a:lnTo>
                  <a:lnTo>
                    <a:pt x="4235" y="103"/>
                  </a:lnTo>
                  <a:lnTo>
                    <a:pt x="4237" y="106"/>
                  </a:lnTo>
                  <a:lnTo>
                    <a:pt x="4238" y="110"/>
                  </a:lnTo>
                  <a:lnTo>
                    <a:pt x="4238" y="113"/>
                  </a:lnTo>
                  <a:lnTo>
                    <a:pt x="4238" y="119"/>
                  </a:lnTo>
                  <a:lnTo>
                    <a:pt x="4226" y="122"/>
                  </a:lnTo>
                  <a:lnTo>
                    <a:pt x="4217" y="129"/>
                  </a:lnTo>
                  <a:lnTo>
                    <a:pt x="4210" y="136"/>
                  </a:lnTo>
                  <a:lnTo>
                    <a:pt x="4200" y="141"/>
                  </a:lnTo>
                  <a:lnTo>
                    <a:pt x="4196" y="136"/>
                  </a:lnTo>
                  <a:lnTo>
                    <a:pt x="4193" y="134"/>
                  </a:lnTo>
                  <a:lnTo>
                    <a:pt x="4190" y="133"/>
                  </a:lnTo>
                  <a:lnTo>
                    <a:pt x="4186" y="134"/>
                  </a:lnTo>
                  <a:lnTo>
                    <a:pt x="4183" y="136"/>
                  </a:lnTo>
                  <a:lnTo>
                    <a:pt x="4181" y="140"/>
                  </a:lnTo>
                  <a:lnTo>
                    <a:pt x="4177" y="141"/>
                  </a:lnTo>
                  <a:lnTo>
                    <a:pt x="4183" y="162"/>
                  </a:lnTo>
                  <a:lnTo>
                    <a:pt x="4184" y="178"/>
                  </a:lnTo>
                  <a:lnTo>
                    <a:pt x="4184" y="190"/>
                  </a:lnTo>
                  <a:lnTo>
                    <a:pt x="4183" y="202"/>
                  </a:lnTo>
                  <a:lnTo>
                    <a:pt x="4179" y="215"/>
                  </a:lnTo>
                  <a:lnTo>
                    <a:pt x="4176" y="232"/>
                  </a:lnTo>
                  <a:lnTo>
                    <a:pt x="4174" y="253"/>
                  </a:lnTo>
                  <a:lnTo>
                    <a:pt x="4151" y="265"/>
                  </a:lnTo>
                  <a:lnTo>
                    <a:pt x="4125" y="277"/>
                  </a:lnTo>
                  <a:lnTo>
                    <a:pt x="4100" y="288"/>
                  </a:lnTo>
                  <a:lnTo>
                    <a:pt x="4095" y="279"/>
                  </a:lnTo>
                  <a:lnTo>
                    <a:pt x="4090" y="272"/>
                  </a:lnTo>
                  <a:lnTo>
                    <a:pt x="4088" y="279"/>
                  </a:lnTo>
                  <a:lnTo>
                    <a:pt x="4088" y="283"/>
                  </a:lnTo>
                  <a:lnTo>
                    <a:pt x="4087" y="288"/>
                  </a:lnTo>
                  <a:lnTo>
                    <a:pt x="4085" y="291"/>
                  </a:lnTo>
                  <a:lnTo>
                    <a:pt x="4080" y="291"/>
                  </a:lnTo>
                  <a:lnTo>
                    <a:pt x="4076" y="291"/>
                  </a:lnTo>
                  <a:lnTo>
                    <a:pt x="4074" y="293"/>
                  </a:lnTo>
                  <a:lnTo>
                    <a:pt x="4073" y="293"/>
                  </a:lnTo>
                  <a:lnTo>
                    <a:pt x="4071" y="295"/>
                  </a:lnTo>
                  <a:lnTo>
                    <a:pt x="4069" y="297"/>
                  </a:lnTo>
                  <a:lnTo>
                    <a:pt x="4064" y="297"/>
                  </a:lnTo>
                  <a:lnTo>
                    <a:pt x="4059" y="298"/>
                  </a:lnTo>
                  <a:lnTo>
                    <a:pt x="4057" y="295"/>
                  </a:lnTo>
                  <a:lnTo>
                    <a:pt x="4057" y="290"/>
                  </a:lnTo>
                  <a:lnTo>
                    <a:pt x="4057" y="288"/>
                  </a:lnTo>
                  <a:lnTo>
                    <a:pt x="4057" y="284"/>
                  </a:lnTo>
                  <a:lnTo>
                    <a:pt x="4057" y="283"/>
                  </a:lnTo>
                  <a:lnTo>
                    <a:pt x="4053" y="283"/>
                  </a:lnTo>
                  <a:lnTo>
                    <a:pt x="4050" y="281"/>
                  </a:lnTo>
                  <a:lnTo>
                    <a:pt x="4043" y="279"/>
                  </a:lnTo>
                  <a:lnTo>
                    <a:pt x="4043" y="283"/>
                  </a:lnTo>
                  <a:lnTo>
                    <a:pt x="4046" y="288"/>
                  </a:lnTo>
                  <a:lnTo>
                    <a:pt x="4050" y="290"/>
                  </a:lnTo>
                  <a:lnTo>
                    <a:pt x="4050" y="293"/>
                  </a:lnTo>
                  <a:lnTo>
                    <a:pt x="4050" y="298"/>
                  </a:lnTo>
                  <a:lnTo>
                    <a:pt x="4052" y="307"/>
                  </a:lnTo>
                  <a:lnTo>
                    <a:pt x="4046" y="312"/>
                  </a:lnTo>
                  <a:lnTo>
                    <a:pt x="4043" y="319"/>
                  </a:lnTo>
                  <a:lnTo>
                    <a:pt x="4039" y="326"/>
                  </a:lnTo>
                  <a:lnTo>
                    <a:pt x="4027" y="326"/>
                  </a:lnTo>
                  <a:lnTo>
                    <a:pt x="4025" y="312"/>
                  </a:lnTo>
                  <a:lnTo>
                    <a:pt x="4024" y="305"/>
                  </a:lnTo>
                  <a:lnTo>
                    <a:pt x="4020" y="298"/>
                  </a:lnTo>
                  <a:lnTo>
                    <a:pt x="4017" y="288"/>
                  </a:lnTo>
                  <a:lnTo>
                    <a:pt x="4027" y="288"/>
                  </a:lnTo>
                  <a:lnTo>
                    <a:pt x="4039" y="272"/>
                  </a:lnTo>
                  <a:lnTo>
                    <a:pt x="4055" y="258"/>
                  </a:lnTo>
                  <a:lnTo>
                    <a:pt x="4074" y="249"/>
                  </a:lnTo>
                  <a:lnTo>
                    <a:pt x="4081" y="248"/>
                  </a:lnTo>
                  <a:lnTo>
                    <a:pt x="4088" y="248"/>
                  </a:lnTo>
                  <a:lnTo>
                    <a:pt x="4094" y="249"/>
                  </a:lnTo>
                  <a:lnTo>
                    <a:pt x="4097" y="249"/>
                  </a:lnTo>
                  <a:lnTo>
                    <a:pt x="4100" y="249"/>
                  </a:lnTo>
                  <a:lnTo>
                    <a:pt x="4104" y="244"/>
                  </a:lnTo>
                  <a:lnTo>
                    <a:pt x="4107" y="239"/>
                  </a:lnTo>
                  <a:lnTo>
                    <a:pt x="4109" y="234"/>
                  </a:lnTo>
                  <a:lnTo>
                    <a:pt x="4111" y="230"/>
                  </a:lnTo>
                  <a:lnTo>
                    <a:pt x="4114" y="225"/>
                  </a:lnTo>
                  <a:lnTo>
                    <a:pt x="4120" y="222"/>
                  </a:lnTo>
                  <a:lnTo>
                    <a:pt x="4121" y="225"/>
                  </a:lnTo>
                  <a:lnTo>
                    <a:pt x="4123" y="227"/>
                  </a:lnTo>
                  <a:lnTo>
                    <a:pt x="4125" y="227"/>
                  </a:lnTo>
                  <a:lnTo>
                    <a:pt x="4125" y="227"/>
                  </a:lnTo>
                  <a:lnTo>
                    <a:pt x="4127" y="227"/>
                  </a:lnTo>
                  <a:lnTo>
                    <a:pt x="4128" y="225"/>
                  </a:lnTo>
                  <a:lnTo>
                    <a:pt x="4142" y="213"/>
                  </a:lnTo>
                  <a:lnTo>
                    <a:pt x="4151" y="202"/>
                  </a:lnTo>
                  <a:lnTo>
                    <a:pt x="4155" y="190"/>
                  </a:lnTo>
                  <a:lnTo>
                    <a:pt x="4158" y="176"/>
                  </a:lnTo>
                  <a:lnTo>
                    <a:pt x="4163" y="164"/>
                  </a:lnTo>
                  <a:lnTo>
                    <a:pt x="4174" y="148"/>
                  </a:lnTo>
                  <a:lnTo>
                    <a:pt x="4167" y="148"/>
                  </a:lnTo>
                  <a:lnTo>
                    <a:pt x="4162" y="145"/>
                  </a:lnTo>
                  <a:lnTo>
                    <a:pt x="4160" y="141"/>
                  </a:lnTo>
                  <a:lnTo>
                    <a:pt x="4158" y="138"/>
                  </a:lnTo>
                  <a:lnTo>
                    <a:pt x="4158" y="131"/>
                  </a:lnTo>
                  <a:lnTo>
                    <a:pt x="4158" y="122"/>
                  </a:lnTo>
                  <a:lnTo>
                    <a:pt x="4160" y="120"/>
                  </a:lnTo>
                  <a:lnTo>
                    <a:pt x="4160" y="120"/>
                  </a:lnTo>
                  <a:lnTo>
                    <a:pt x="4162" y="119"/>
                  </a:lnTo>
                  <a:lnTo>
                    <a:pt x="4162" y="117"/>
                  </a:lnTo>
                  <a:lnTo>
                    <a:pt x="4162" y="115"/>
                  </a:lnTo>
                  <a:lnTo>
                    <a:pt x="4169" y="113"/>
                  </a:lnTo>
                  <a:lnTo>
                    <a:pt x="4174" y="113"/>
                  </a:lnTo>
                  <a:lnTo>
                    <a:pt x="4177" y="112"/>
                  </a:lnTo>
                  <a:lnTo>
                    <a:pt x="4181" y="112"/>
                  </a:lnTo>
                  <a:lnTo>
                    <a:pt x="4181" y="94"/>
                  </a:lnTo>
                  <a:lnTo>
                    <a:pt x="4184" y="80"/>
                  </a:lnTo>
                  <a:lnTo>
                    <a:pt x="4193" y="71"/>
                  </a:lnTo>
                  <a:close/>
                  <a:moveTo>
                    <a:pt x="2414" y="68"/>
                  </a:moveTo>
                  <a:lnTo>
                    <a:pt x="2413" y="70"/>
                  </a:lnTo>
                  <a:lnTo>
                    <a:pt x="2411" y="70"/>
                  </a:lnTo>
                  <a:lnTo>
                    <a:pt x="2409" y="70"/>
                  </a:lnTo>
                  <a:lnTo>
                    <a:pt x="2409" y="71"/>
                  </a:lnTo>
                  <a:lnTo>
                    <a:pt x="2407" y="71"/>
                  </a:lnTo>
                  <a:lnTo>
                    <a:pt x="2404" y="75"/>
                  </a:lnTo>
                  <a:lnTo>
                    <a:pt x="2400" y="77"/>
                  </a:lnTo>
                  <a:lnTo>
                    <a:pt x="2400" y="78"/>
                  </a:lnTo>
                  <a:lnTo>
                    <a:pt x="2400" y="82"/>
                  </a:lnTo>
                  <a:lnTo>
                    <a:pt x="2400" y="85"/>
                  </a:lnTo>
                  <a:lnTo>
                    <a:pt x="2400" y="91"/>
                  </a:lnTo>
                  <a:lnTo>
                    <a:pt x="2414" y="105"/>
                  </a:lnTo>
                  <a:lnTo>
                    <a:pt x="2427" y="120"/>
                  </a:lnTo>
                  <a:lnTo>
                    <a:pt x="2439" y="138"/>
                  </a:lnTo>
                  <a:lnTo>
                    <a:pt x="2453" y="138"/>
                  </a:lnTo>
                  <a:lnTo>
                    <a:pt x="2453" y="148"/>
                  </a:lnTo>
                  <a:lnTo>
                    <a:pt x="2467" y="153"/>
                  </a:lnTo>
                  <a:lnTo>
                    <a:pt x="2477" y="160"/>
                  </a:lnTo>
                  <a:lnTo>
                    <a:pt x="2488" y="169"/>
                  </a:lnTo>
                  <a:lnTo>
                    <a:pt x="2488" y="173"/>
                  </a:lnTo>
                  <a:lnTo>
                    <a:pt x="2484" y="173"/>
                  </a:lnTo>
                  <a:lnTo>
                    <a:pt x="2481" y="173"/>
                  </a:lnTo>
                  <a:lnTo>
                    <a:pt x="2477" y="173"/>
                  </a:lnTo>
                  <a:lnTo>
                    <a:pt x="2475" y="173"/>
                  </a:lnTo>
                  <a:lnTo>
                    <a:pt x="2472" y="171"/>
                  </a:lnTo>
                  <a:lnTo>
                    <a:pt x="2467" y="169"/>
                  </a:lnTo>
                  <a:lnTo>
                    <a:pt x="2462" y="169"/>
                  </a:lnTo>
                  <a:lnTo>
                    <a:pt x="2462" y="174"/>
                  </a:lnTo>
                  <a:lnTo>
                    <a:pt x="2463" y="178"/>
                  </a:lnTo>
                  <a:lnTo>
                    <a:pt x="2465" y="181"/>
                  </a:lnTo>
                  <a:lnTo>
                    <a:pt x="2465" y="183"/>
                  </a:lnTo>
                  <a:lnTo>
                    <a:pt x="2467" y="187"/>
                  </a:lnTo>
                  <a:lnTo>
                    <a:pt x="2468" y="192"/>
                  </a:lnTo>
                  <a:lnTo>
                    <a:pt x="2463" y="195"/>
                  </a:lnTo>
                  <a:lnTo>
                    <a:pt x="2460" y="199"/>
                  </a:lnTo>
                  <a:lnTo>
                    <a:pt x="2456" y="204"/>
                  </a:lnTo>
                  <a:lnTo>
                    <a:pt x="2453" y="211"/>
                  </a:lnTo>
                  <a:lnTo>
                    <a:pt x="2442" y="211"/>
                  </a:lnTo>
                  <a:lnTo>
                    <a:pt x="2442" y="234"/>
                  </a:lnTo>
                  <a:lnTo>
                    <a:pt x="2434" y="234"/>
                  </a:lnTo>
                  <a:lnTo>
                    <a:pt x="2425" y="227"/>
                  </a:lnTo>
                  <a:lnTo>
                    <a:pt x="2414" y="223"/>
                  </a:lnTo>
                  <a:lnTo>
                    <a:pt x="2406" y="218"/>
                  </a:lnTo>
                  <a:lnTo>
                    <a:pt x="2400" y="206"/>
                  </a:lnTo>
                  <a:lnTo>
                    <a:pt x="2414" y="208"/>
                  </a:lnTo>
                  <a:lnTo>
                    <a:pt x="2428" y="206"/>
                  </a:lnTo>
                  <a:lnTo>
                    <a:pt x="2439" y="202"/>
                  </a:lnTo>
                  <a:lnTo>
                    <a:pt x="2446" y="195"/>
                  </a:lnTo>
                  <a:lnTo>
                    <a:pt x="2448" y="194"/>
                  </a:lnTo>
                  <a:lnTo>
                    <a:pt x="2448" y="192"/>
                  </a:lnTo>
                  <a:lnTo>
                    <a:pt x="2449" y="190"/>
                  </a:lnTo>
                  <a:lnTo>
                    <a:pt x="2449" y="187"/>
                  </a:lnTo>
                  <a:lnTo>
                    <a:pt x="2449" y="183"/>
                  </a:lnTo>
                  <a:lnTo>
                    <a:pt x="2423" y="164"/>
                  </a:lnTo>
                  <a:lnTo>
                    <a:pt x="2395" y="145"/>
                  </a:lnTo>
                  <a:lnTo>
                    <a:pt x="2386" y="134"/>
                  </a:lnTo>
                  <a:lnTo>
                    <a:pt x="2378" y="124"/>
                  </a:lnTo>
                  <a:lnTo>
                    <a:pt x="2371" y="112"/>
                  </a:lnTo>
                  <a:lnTo>
                    <a:pt x="2360" y="101"/>
                  </a:lnTo>
                  <a:lnTo>
                    <a:pt x="2346" y="96"/>
                  </a:lnTo>
                  <a:lnTo>
                    <a:pt x="2334" y="106"/>
                  </a:lnTo>
                  <a:lnTo>
                    <a:pt x="2318" y="115"/>
                  </a:lnTo>
                  <a:lnTo>
                    <a:pt x="2299" y="119"/>
                  </a:lnTo>
                  <a:lnTo>
                    <a:pt x="2297" y="115"/>
                  </a:lnTo>
                  <a:lnTo>
                    <a:pt x="2296" y="112"/>
                  </a:lnTo>
                  <a:lnTo>
                    <a:pt x="2294" y="110"/>
                  </a:lnTo>
                  <a:lnTo>
                    <a:pt x="2290" y="110"/>
                  </a:lnTo>
                  <a:lnTo>
                    <a:pt x="2289" y="110"/>
                  </a:lnTo>
                  <a:lnTo>
                    <a:pt x="2285" y="112"/>
                  </a:lnTo>
                  <a:lnTo>
                    <a:pt x="2276" y="119"/>
                  </a:lnTo>
                  <a:lnTo>
                    <a:pt x="2273" y="129"/>
                  </a:lnTo>
                  <a:lnTo>
                    <a:pt x="2271" y="140"/>
                  </a:lnTo>
                  <a:lnTo>
                    <a:pt x="2266" y="148"/>
                  </a:lnTo>
                  <a:lnTo>
                    <a:pt x="2247" y="148"/>
                  </a:lnTo>
                  <a:lnTo>
                    <a:pt x="2240" y="157"/>
                  </a:lnTo>
                  <a:lnTo>
                    <a:pt x="2235" y="167"/>
                  </a:lnTo>
                  <a:lnTo>
                    <a:pt x="2231" y="180"/>
                  </a:lnTo>
                  <a:lnTo>
                    <a:pt x="2229" y="181"/>
                  </a:lnTo>
                  <a:lnTo>
                    <a:pt x="2229" y="185"/>
                  </a:lnTo>
                  <a:lnTo>
                    <a:pt x="2231" y="187"/>
                  </a:lnTo>
                  <a:lnTo>
                    <a:pt x="2233" y="188"/>
                  </a:lnTo>
                  <a:lnTo>
                    <a:pt x="2236" y="192"/>
                  </a:lnTo>
                  <a:lnTo>
                    <a:pt x="2238" y="195"/>
                  </a:lnTo>
                  <a:lnTo>
                    <a:pt x="2233" y="195"/>
                  </a:lnTo>
                  <a:lnTo>
                    <a:pt x="2231" y="197"/>
                  </a:lnTo>
                  <a:lnTo>
                    <a:pt x="2229" y="197"/>
                  </a:lnTo>
                  <a:lnTo>
                    <a:pt x="2228" y="199"/>
                  </a:lnTo>
                  <a:lnTo>
                    <a:pt x="2226" y="201"/>
                  </a:lnTo>
                  <a:lnTo>
                    <a:pt x="2222" y="202"/>
                  </a:lnTo>
                  <a:lnTo>
                    <a:pt x="2222" y="206"/>
                  </a:lnTo>
                  <a:lnTo>
                    <a:pt x="2222" y="206"/>
                  </a:lnTo>
                  <a:lnTo>
                    <a:pt x="2222" y="208"/>
                  </a:lnTo>
                  <a:lnTo>
                    <a:pt x="2222" y="208"/>
                  </a:lnTo>
                  <a:lnTo>
                    <a:pt x="2222" y="209"/>
                  </a:lnTo>
                  <a:lnTo>
                    <a:pt x="2222" y="215"/>
                  </a:lnTo>
                  <a:lnTo>
                    <a:pt x="2210" y="216"/>
                  </a:lnTo>
                  <a:lnTo>
                    <a:pt x="2205" y="220"/>
                  </a:lnTo>
                  <a:lnTo>
                    <a:pt x="2201" y="223"/>
                  </a:lnTo>
                  <a:lnTo>
                    <a:pt x="2198" y="229"/>
                  </a:lnTo>
                  <a:lnTo>
                    <a:pt x="2193" y="234"/>
                  </a:lnTo>
                  <a:lnTo>
                    <a:pt x="2187" y="236"/>
                  </a:lnTo>
                  <a:lnTo>
                    <a:pt x="2184" y="236"/>
                  </a:lnTo>
                  <a:lnTo>
                    <a:pt x="2179" y="234"/>
                  </a:lnTo>
                  <a:lnTo>
                    <a:pt x="2175" y="232"/>
                  </a:lnTo>
                  <a:lnTo>
                    <a:pt x="2172" y="230"/>
                  </a:lnTo>
                  <a:lnTo>
                    <a:pt x="2170" y="230"/>
                  </a:lnTo>
                  <a:lnTo>
                    <a:pt x="2167" y="232"/>
                  </a:lnTo>
                  <a:lnTo>
                    <a:pt x="2163" y="234"/>
                  </a:lnTo>
                  <a:lnTo>
                    <a:pt x="2160" y="236"/>
                  </a:lnTo>
                  <a:lnTo>
                    <a:pt x="2154" y="237"/>
                  </a:lnTo>
                  <a:lnTo>
                    <a:pt x="2154" y="246"/>
                  </a:lnTo>
                  <a:lnTo>
                    <a:pt x="2203" y="253"/>
                  </a:lnTo>
                  <a:lnTo>
                    <a:pt x="2217" y="246"/>
                  </a:lnTo>
                  <a:lnTo>
                    <a:pt x="2231" y="237"/>
                  </a:lnTo>
                  <a:lnTo>
                    <a:pt x="2242" y="230"/>
                  </a:lnTo>
                  <a:lnTo>
                    <a:pt x="2257" y="227"/>
                  </a:lnTo>
                  <a:lnTo>
                    <a:pt x="2280" y="223"/>
                  </a:lnTo>
                  <a:lnTo>
                    <a:pt x="2304" y="222"/>
                  </a:lnTo>
                  <a:lnTo>
                    <a:pt x="2331" y="222"/>
                  </a:lnTo>
                  <a:lnTo>
                    <a:pt x="2353" y="222"/>
                  </a:lnTo>
                  <a:lnTo>
                    <a:pt x="2372" y="223"/>
                  </a:lnTo>
                  <a:lnTo>
                    <a:pt x="2381" y="225"/>
                  </a:lnTo>
                  <a:lnTo>
                    <a:pt x="2385" y="225"/>
                  </a:lnTo>
                  <a:lnTo>
                    <a:pt x="2379" y="241"/>
                  </a:lnTo>
                  <a:lnTo>
                    <a:pt x="2376" y="258"/>
                  </a:lnTo>
                  <a:lnTo>
                    <a:pt x="2372" y="276"/>
                  </a:lnTo>
                  <a:lnTo>
                    <a:pt x="2378" y="279"/>
                  </a:lnTo>
                  <a:lnTo>
                    <a:pt x="2379" y="283"/>
                  </a:lnTo>
                  <a:lnTo>
                    <a:pt x="2383" y="286"/>
                  </a:lnTo>
                  <a:lnTo>
                    <a:pt x="2385" y="288"/>
                  </a:lnTo>
                  <a:lnTo>
                    <a:pt x="2388" y="291"/>
                  </a:lnTo>
                  <a:lnTo>
                    <a:pt x="2400" y="295"/>
                  </a:lnTo>
                  <a:lnTo>
                    <a:pt x="2414" y="295"/>
                  </a:lnTo>
                  <a:lnTo>
                    <a:pt x="2428" y="297"/>
                  </a:lnTo>
                  <a:lnTo>
                    <a:pt x="2442" y="304"/>
                  </a:lnTo>
                  <a:lnTo>
                    <a:pt x="2446" y="318"/>
                  </a:lnTo>
                  <a:lnTo>
                    <a:pt x="2453" y="321"/>
                  </a:lnTo>
                  <a:lnTo>
                    <a:pt x="2463" y="325"/>
                  </a:lnTo>
                  <a:lnTo>
                    <a:pt x="2477" y="328"/>
                  </a:lnTo>
                  <a:lnTo>
                    <a:pt x="2489" y="332"/>
                  </a:lnTo>
                  <a:lnTo>
                    <a:pt x="2496" y="333"/>
                  </a:lnTo>
                  <a:lnTo>
                    <a:pt x="2498" y="323"/>
                  </a:lnTo>
                  <a:lnTo>
                    <a:pt x="2502" y="314"/>
                  </a:lnTo>
                  <a:lnTo>
                    <a:pt x="2505" y="305"/>
                  </a:lnTo>
                  <a:lnTo>
                    <a:pt x="2516" y="298"/>
                  </a:lnTo>
                  <a:lnTo>
                    <a:pt x="2531" y="295"/>
                  </a:lnTo>
                  <a:lnTo>
                    <a:pt x="2545" y="298"/>
                  </a:lnTo>
                  <a:lnTo>
                    <a:pt x="2559" y="305"/>
                  </a:lnTo>
                  <a:lnTo>
                    <a:pt x="2573" y="311"/>
                  </a:lnTo>
                  <a:lnTo>
                    <a:pt x="2580" y="312"/>
                  </a:lnTo>
                  <a:lnTo>
                    <a:pt x="2594" y="314"/>
                  </a:lnTo>
                  <a:lnTo>
                    <a:pt x="2608" y="318"/>
                  </a:lnTo>
                  <a:lnTo>
                    <a:pt x="2622" y="319"/>
                  </a:lnTo>
                  <a:lnTo>
                    <a:pt x="2633" y="321"/>
                  </a:lnTo>
                  <a:lnTo>
                    <a:pt x="2638" y="323"/>
                  </a:lnTo>
                  <a:lnTo>
                    <a:pt x="2641" y="321"/>
                  </a:lnTo>
                  <a:lnTo>
                    <a:pt x="2643" y="318"/>
                  </a:lnTo>
                  <a:lnTo>
                    <a:pt x="2645" y="316"/>
                  </a:lnTo>
                  <a:lnTo>
                    <a:pt x="2648" y="312"/>
                  </a:lnTo>
                  <a:lnTo>
                    <a:pt x="2652" y="311"/>
                  </a:lnTo>
                  <a:lnTo>
                    <a:pt x="2655" y="311"/>
                  </a:lnTo>
                  <a:lnTo>
                    <a:pt x="2660" y="311"/>
                  </a:lnTo>
                  <a:lnTo>
                    <a:pt x="2673" y="314"/>
                  </a:lnTo>
                  <a:lnTo>
                    <a:pt x="2683" y="319"/>
                  </a:lnTo>
                  <a:lnTo>
                    <a:pt x="2695" y="318"/>
                  </a:lnTo>
                  <a:lnTo>
                    <a:pt x="2708" y="314"/>
                  </a:lnTo>
                  <a:lnTo>
                    <a:pt x="2709" y="300"/>
                  </a:lnTo>
                  <a:lnTo>
                    <a:pt x="2716" y="283"/>
                  </a:lnTo>
                  <a:lnTo>
                    <a:pt x="2722" y="267"/>
                  </a:lnTo>
                  <a:lnTo>
                    <a:pt x="2725" y="253"/>
                  </a:lnTo>
                  <a:lnTo>
                    <a:pt x="2722" y="241"/>
                  </a:lnTo>
                  <a:lnTo>
                    <a:pt x="2720" y="237"/>
                  </a:lnTo>
                  <a:lnTo>
                    <a:pt x="2720" y="234"/>
                  </a:lnTo>
                  <a:lnTo>
                    <a:pt x="2718" y="232"/>
                  </a:lnTo>
                  <a:lnTo>
                    <a:pt x="2716" y="230"/>
                  </a:lnTo>
                  <a:lnTo>
                    <a:pt x="2713" y="230"/>
                  </a:lnTo>
                  <a:lnTo>
                    <a:pt x="2709" y="230"/>
                  </a:lnTo>
                  <a:lnTo>
                    <a:pt x="2702" y="230"/>
                  </a:lnTo>
                  <a:lnTo>
                    <a:pt x="2694" y="237"/>
                  </a:lnTo>
                  <a:lnTo>
                    <a:pt x="2687" y="239"/>
                  </a:lnTo>
                  <a:lnTo>
                    <a:pt x="2680" y="237"/>
                  </a:lnTo>
                  <a:lnTo>
                    <a:pt x="2673" y="234"/>
                  </a:lnTo>
                  <a:lnTo>
                    <a:pt x="2664" y="230"/>
                  </a:lnTo>
                  <a:lnTo>
                    <a:pt x="2659" y="229"/>
                  </a:lnTo>
                  <a:lnTo>
                    <a:pt x="2655" y="230"/>
                  </a:lnTo>
                  <a:lnTo>
                    <a:pt x="2650" y="232"/>
                  </a:lnTo>
                  <a:lnTo>
                    <a:pt x="2648" y="236"/>
                  </a:lnTo>
                  <a:lnTo>
                    <a:pt x="2645" y="239"/>
                  </a:lnTo>
                  <a:lnTo>
                    <a:pt x="2641" y="241"/>
                  </a:lnTo>
                  <a:lnTo>
                    <a:pt x="2626" y="237"/>
                  </a:lnTo>
                  <a:lnTo>
                    <a:pt x="2610" y="227"/>
                  </a:lnTo>
                  <a:lnTo>
                    <a:pt x="2598" y="211"/>
                  </a:lnTo>
                  <a:lnTo>
                    <a:pt x="2592" y="195"/>
                  </a:lnTo>
                  <a:lnTo>
                    <a:pt x="2592" y="192"/>
                  </a:lnTo>
                  <a:lnTo>
                    <a:pt x="2592" y="188"/>
                  </a:lnTo>
                  <a:lnTo>
                    <a:pt x="2592" y="185"/>
                  </a:lnTo>
                  <a:lnTo>
                    <a:pt x="2592" y="181"/>
                  </a:lnTo>
                  <a:lnTo>
                    <a:pt x="2592" y="178"/>
                  </a:lnTo>
                  <a:lnTo>
                    <a:pt x="2594" y="174"/>
                  </a:lnTo>
                  <a:lnTo>
                    <a:pt x="2596" y="169"/>
                  </a:lnTo>
                  <a:lnTo>
                    <a:pt x="2592" y="166"/>
                  </a:lnTo>
                  <a:lnTo>
                    <a:pt x="2589" y="164"/>
                  </a:lnTo>
                  <a:lnTo>
                    <a:pt x="2587" y="162"/>
                  </a:lnTo>
                  <a:lnTo>
                    <a:pt x="2585" y="160"/>
                  </a:lnTo>
                  <a:lnTo>
                    <a:pt x="2582" y="159"/>
                  </a:lnTo>
                  <a:lnTo>
                    <a:pt x="2577" y="157"/>
                  </a:lnTo>
                  <a:lnTo>
                    <a:pt x="2575" y="155"/>
                  </a:lnTo>
                  <a:lnTo>
                    <a:pt x="2573" y="155"/>
                  </a:lnTo>
                  <a:lnTo>
                    <a:pt x="2571" y="153"/>
                  </a:lnTo>
                  <a:lnTo>
                    <a:pt x="2568" y="153"/>
                  </a:lnTo>
                  <a:lnTo>
                    <a:pt x="2564" y="153"/>
                  </a:lnTo>
                  <a:lnTo>
                    <a:pt x="2564" y="157"/>
                  </a:lnTo>
                  <a:lnTo>
                    <a:pt x="2561" y="157"/>
                  </a:lnTo>
                  <a:lnTo>
                    <a:pt x="2561" y="162"/>
                  </a:lnTo>
                  <a:lnTo>
                    <a:pt x="2563" y="166"/>
                  </a:lnTo>
                  <a:lnTo>
                    <a:pt x="2563" y="167"/>
                  </a:lnTo>
                  <a:lnTo>
                    <a:pt x="2563" y="169"/>
                  </a:lnTo>
                  <a:lnTo>
                    <a:pt x="2561" y="171"/>
                  </a:lnTo>
                  <a:lnTo>
                    <a:pt x="2559" y="171"/>
                  </a:lnTo>
                  <a:lnTo>
                    <a:pt x="2556" y="171"/>
                  </a:lnTo>
                  <a:lnTo>
                    <a:pt x="2549" y="173"/>
                  </a:lnTo>
                  <a:lnTo>
                    <a:pt x="2547" y="169"/>
                  </a:lnTo>
                  <a:lnTo>
                    <a:pt x="2545" y="167"/>
                  </a:lnTo>
                  <a:lnTo>
                    <a:pt x="2545" y="166"/>
                  </a:lnTo>
                  <a:lnTo>
                    <a:pt x="2542" y="164"/>
                  </a:lnTo>
                  <a:lnTo>
                    <a:pt x="2542" y="169"/>
                  </a:lnTo>
                  <a:lnTo>
                    <a:pt x="2551" y="180"/>
                  </a:lnTo>
                  <a:lnTo>
                    <a:pt x="2558" y="195"/>
                  </a:lnTo>
                  <a:lnTo>
                    <a:pt x="2561" y="211"/>
                  </a:lnTo>
                  <a:lnTo>
                    <a:pt x="2556" y="215"/>
                  </a:lnTo>
                  <a:lnTo>
                    <a:pt x="2552" y="216"/>
                  </a:lnTo>
                  <a:lnTo>
                    <a:pt x="2551" y="220"/>
                  </a:lnTo>
                  <a:lnTo>
                    <a:pt x="2549" y="223"/>
                  </a:lnTo>
                  <a:lnTo>
                    <a:pt x="2549" y="225"/>
                  </a:lnTo>
                  <a:lnTo>
                    <a:pt x="2547" y="229"/>
                  </a:lnTo>
                  <a:lnTo>
                    <a:pt x="2545" y="230"/>
                  </a:lnTo>
                  <a:lnTo>
                    <a:pt x="2540" y="232"/>
                  </a:lnTo>
                  <a:lnTo>
                    <a:pt x="2535" y="234"/>
                  </a:lnTo>
                  <a:lnTo>
                    <a:pt x="2533" y="232"/>
                  </a:lnTo>
                  <a:lnTo>
                    <a:pt x="2531" y="232"/>
                  </a:lnTo>
                  <a:lnTo>
                    <a:pt x="2531" y="232"/>
                  </a:lnTo>
                  <a:lnTo>
                    <a:pt x="2530" y="230"/>
                  </a:lnTo>
                  <a:lnTo>
                    <a:pt x="2526" y="230"/>
                  </a:lnTo>
                  <a:lnTo>
                    <a:pt x="2510" y="183"/>
                  </a:lnTo>
                  <a:lnTo>
                    <a:pt x="2507" y="181"/>
                  </a:lnTo>
                  <a:lnTo>
                    <a:pt x="2503" y="178"/>
                  </a:lnTo>
                  <a:lnTo>
                    <a:pt x="2498" y="174"/>
                  </a:lnTo>
                  <a:lnTo>
                    <a:pt x="2495" y="173"/>
                  </a:lnTo>
                  <a:lnTo>
                    <a:pt x="2491" y="169"/>
                  </a:lnTo>
                  <a:lnTo>
                    <a:pt x="2489" y="159"/>
                  </a:lnTo>
                  <a:lnTo>
                    <a:pt x="2491" y="150"/>
                  </a:lnTo>
                  <a:lnTo>
                    <a:pt x="2493" y="143"/>
                  </a:lnTo>
                  <a:lnTo>
                    <a:pt x="2493" y="136"/>
                  </a:lnTo>
                  <a:lnTo>
                    <a:pt x="2488" y="131"/>
                  </a:lnTo>
                  <a:lnTo>
                    <a:pt x="2475" y="122"/>
                  </a:lnTo>
                  <a:lnTo>
                    <a:pt x="2465" y="117"/>
                  </a:lnTo>
                  <a:lnTo>
                    <a:pt x="2456" y="115"/>
                  </a:lnTo>
                  <a:lnTo>
                    <a:pt x="2448" y="110"/>
                  </a:lnTo>
                  <a:lnTo>
                    <a:pt x="2441" y="99"/>
                  </a:lnTo>
                  <a:lnTo>
                    <a:pt x="2434" y="80"/>
                  </a:lnTo>
                  <a:lnTo>
                    <a:pt x="2420" y="84"/>
                  </a:lnTo>
                  <a:lnTo>
                    <a:pt x="2418" y="78"/>
                  </a:lnTo>
                  <a:lnTo>
                    <a:pt x="2418" y="75"/>
                  </a:lnTo>
                  <a:lnTo>
                    <a:pt x="2416" y="71"/>
                  </a:lnTo>
                  <a:lnTo>
                    <a:pt x="2414" y="68"/>
                  </a:lnTo>
                  <a:close/>
                  <a:moveTo>
                    <a:pt x="1217" y="64"/>
                  </a:moveTo>
                  <a:lnTo>
                    <a:pt x="1215" y="68"/>
                  </a:lnTo>
                  <a:lnTo>
                    <a:pt x="1212" y="71"/>
                  </a:lnTo>
                  <a:lnTo>
                    <a:pt x="1210" y="73"/>
                  </a:lnTo>
                  <a:lnTo>
                    <a:pt x="1208" y="75"/>
                  </a:lnTo>
                  <a:lnTo>
                    <a:pt x="1208" y="77"/>
                  </a:lnTo>
                  <a:lnTo>
                    <a:pt x="1210" y="78"/>
                  </a:lnTo>
                  <a:lnTo>
                    <a:pt x="1214" y="80"/>
                  </a:lnTo>
                  <a:lnTo>
                    <a:pt x="1215" y="75"/>
                  </a:lnTo>
                  <a:lnTo>
                    <a:pt x="1215" y="73"/>
                  </a:lnTo>
                  <a:lnTo>
                    <a:pt x="1217" y="70"/>
                  </a:lnTo>
                  <a:lnTo>
                    <a:pt x="1219" y="68"/>
                  </a:lnTo>
                  <a:lnTo>
                    <a:pt x="1220" y="64"/>
                  </a:lnTo>
                  <a:lnTo>
                    <a:pt x="1217" y="64"/>
                  </a:lnTo>
                  <a:close/>
                  <a:moveTo>
                    <a:pt x="2654" y="49"/>
                  </a:moveTo>
                  <a:lnTo>
                    <a:pt x="2650" y="57"/>
                  </a:lnTo>
                  <a:lnTo>
                    <a:pt x="2643" y="70"/>
                  </a:lnTo>
                  <a:lnTo>
                    <a:pt x="2634" y="84"/>
                  </a:lnTo>
                  <a:lnTo>
                    <a:pt x="2626" y="98"/>
                  </a:lnTo>
                  <a:lnTo>
                    <a:pt x="2619" y="110"/>
                  </a:lnTo>
                  <a:lnTo>
                    <a:pt x="2615" y="120"/>
                  </a:lnTo>
                  <a:lnTo>
                    <a:pt x="2615" y="126"/>
                  </a:lnTo>
                  <a:lnTo>
                    <a:pt x="2617" y="133"/>
                  </a:lnTo>
                  <a:lnTo>
                    <a:pt x="2617" y="136"/>
                  </a:lnTo>
                  <a:lnTo>
                    <a:pt x="2619" y="140"/>
                  </a:lnTo>
                  <a:lnTo>
                    <a:pt x="2622" y="141"/>
                  </a:lnTo>
                  <a:lnTo>
                    <a:pt x="2626" y="143"/>
                  </a:lnTo>
                  <a:lnTo>
                    <a:pt x="2631" y="145"/>
                  </a:lnTo>
                  <a:lnTo>
                    <a:pt x="2645" y="150"/>
                  </a:lnTo>
                  <a:lnTo>
                    <a:pt x="2659" y="148"/>
                  </a:lnTo>
                  <a:lnTo>
                    <a:pt x="2671" y="143"/>
                  </a:lnTo>
                  <a:lnTo>
                    <a:pt x="2685" y="136"/>
                  </a:lnTo>
                  <a:lnTo>
                    <a:pt x="2699" y="134"/>
                  </a:lnTo>
                  <a:lnTo>
                    <a:pt x="2713" y="134"/>
                  </a:lnTo>
                  <a:lnTo>
                    <a:pt x="2722" y="140"/>
                  </a:lnTo>
                  <a:lnTo>
                    <a:pt x="2729" y="145"/>
                  </a:lnTo>
                  <a:lnTo>
                    <a:pt x="2737" y="148"/>
                  </a:lnTo>
                  <a:lnTo>
                    <a:pt x="2758" y="152"/>
                  </a:lnTo>
                  <a:lnTo>
                    <a:pt x="2779" y="150"/>
                  </a:lnTo>
                  <a:lnTo>
                    <a:pt x="2798" y="145"/>
                  </a:lnTo>
                  <a:lnTo>
                    <a:pt x="2804" y="134"/>
                  </a:lnTo>
                  <a:lnTo>
                    <a:pt x="2798" y="134"/>
                  </a:lnTo>
                  <a:lnTo>
                    <a:pt x="2790" y="120"/>
                  </a:lnTo>
                  <a:lnTo>
                    <a:pt x="2776" y="108"/>
                  </a:lnTo>
                  <a:lnTo>
                    <a:pt x="2756" y="96"/>
                  </a:lnTo>
                  <a:lnTo>
                    <a:pt x="2737" y="85"/>
                  </a:lnTo>
                  <a:lnTo>
                    <a:pt x="2722" y="80"/>
                  </a:lnTo>
                  <a:lnTo>
                    <a:pt x="2713" y="87"/>
                  </a:lnTo>
                  <a:lnTo>
                    <a:pt x="2701" y="92"/>
                  </a:lnTo>
                  <a:lnTo>
                    <a:pt x="2692" y="91"/>
                  </a:lnTo>
                  <a:lnTo>
                    <a:pt x="2687" y="84"/>
                  </a:lnTo>
                  <a:lnTo>
                    <a:pt x="2680" y="77"/>
                  </a:lnTo>
                  <a:lnTo>
                    <a:pt x="2676" y="68"/>
                  </a:lnTo>
                  <a:lnTo>
                    <a:pt x="2688" y="64"/>
                  </a:lnTo>
                  <a:lnTo>
                    <a:pt x="2687" y="63"/>
                  </a:lnTo>
                  <a:lnTo>
                    <a:pt x="2685" y="63"/>
                  </a:lnTo>
                  <a:lnTo>
                    <a:pt x="2685" y="63"/>
                  </a:lnTo>
                  <a:lnTo>
                    <a:pt x="2683" y="63"/>
                  </a:lnTo>
                  <a:lnTo>
                    <a:pt x="2680" y="61"/>
                  </a:lnTo>
                  <a:lnTo>
                    <a:pt x="2674" y="56"/>
                  </a:lnTo>
                  <a:lnTo>
                    <a:pt x="2669" y="54"/>
                  </a:lnTo>
                  <a:lnTo>
                    <a:pt x="2662" y="51"/>
                  </a:lnTo>
                  <a:lnTo>
                    <a:pt x="2654" y="49"/>
                  </a:lnTo>
                  <a:close/>
                  <a:moveTo>
                    <a:pt x="2933" y="45"/>
                  </a:moveTo>
                  <a:lnTo>
                    <a:pt x="2922" y="54"/>
                  </a:lnTo>
                  <a:lnTo>
                    <a:pt x="2910" y="59"/>
                  </a:lnTo>
                  <a:lnTo>
                    <a:pt x="2898" y="64"/>
                  </a:lnTo>
                  <a:lnTo>
                    <a:pt x="2887" y="73"/>
                  </a:lnTo>
                  <a:lnTo>
                    <a:pt x="2880" y="84"/>
                  </a:lnTo>
                  <a:lnTo>
                    <a:pt x="2877" y="99"/>
                  </a:lnTo>
                  <a:lnTo>
                    <a:pt x="2882" y="115"/>
                  </a:lnTo>
                  <a:lnTo>
                    <a:pt x="2893" y="131"/>
                  </a:lnTo>
                  <a:lnTo>
                    <a:pt x="2903" y="147"/>
                  </a:lnTo>
                  <a:lnTo>
                    <a:pt x="2915" y="160"/>
                  </a:lnTo>
                  <a:lnTo>
                    <a:pt x="2922" y="173"/>
                  </a:lnTo>
                  <a:lnTo>
                    <a:pt x="2910" y="173"/>
                  </a:lnTo>
                  <a:lnTo>
                    <a:pt x="2910" y="195"/>
                  </a:lnTo>
                  <a:lnTo>
                    <a:pt x="2914" y="211"/>
                  </a:lnTo>
                  <a:lnTo>
                    <a:pt x="2924" y="220"/>
                  </a:lnTo>
                  <a:lnTo>
                    <a:pt x="2942" y="223"/>
                  </a:lnTo>
                  <a:lnTo>
                    <a:pt x="2968" y="222"/>
                  </a:lnTo>
                  <a:lnTo>
                    <a:pt x="2966" y="202"/>
                  </a:lnTo>
                  <a:lnTo>
                    <a:pt x="2962" y="190"/>
                  </a:lnTo>
                  <a:lnTo>
                    <a:pt x="2957" y="180"/>
                  </a:lnTo>
                  <a:lnTo>
                    <a:pt x="2955" y="169"/>
                  </a:lnTo>
                  <a:lnTo>
                    <a:pt x="2957" y="153"/>
                  </a:lnTo>
                  <a:lnTo>
                    <a:pt x="2961" y="155"/>
                  </a:lnTo>
                  <a:lnTo>
                    <a:pt x="2964" y="155"/>
                  </a:lnTo>
                  <a:lnTo>
                    <a:pt x="2968" y="155"/>
                  </a:lnTo>
                  <a:lnTo>
                    <a:pt x="2971" y="155"/>
                  </a:lnTo>
                  <a:lnTo>
                    <a:pt x="2976" y="153"/>
                  </a:lnTo>
                  <a:lnTo>
                    <a:pt x="2973" y="150"/>
                  </a:lnTo>
                  <a:lnTo>
                    <a:pt x="2969" y="148"/>
                  </a:lnTo>
                  <a:lnTo>
                    <a:pt x="2968" y="147"/>
                  </a:lnTo>
                  <a:lnTo>
                    <a:pt x="2964" y="143"/>
                  </a:lnTo>
                  <a:lnTo>
                    <a:pt x="2961" y="141"/>
                  </a:lnTo>
                  <a:lnTo>
                    <a:pt x="2959" y="143"/>
                  </a:lnTo>
                  <a:lnTo>
                    <a:pt x="2959" y="147"/>
                  </a:lnTo>
                  <a:lnTo>
                    <a:pt x="2957" y="150"/>
                  </a:lnTo>
                  <a:lnTo>
                    <a:pt x="2957" y="152"/>
                  </a:lnTo>
                  <a:lnTo>
                    <a:pt x="2955" y="153"/>
                  </a:lnTo>
                  <a:lnTo>
                    <a:pt x="2954" y="152"/>
                  </a:lnTo>
                  <a:lnTo>
                    <a:pt x="2952" y="148"/>
                  </a:lnTo>
                  <a:lnTo>
                    <a:pt x="2947" y="140"/>
                  </a:lnTo>
                  <a:lnTo>
                    <a:pt x="2942" y="131"/>
                  </a:lnTo>
                  <a:lnTo>
                    <a:pt x="2943" y="127"/>
                  </a:lnTo>
                  <a:lnTo>
                    <a:pt x="2945" y="127"/>
                  </a:lnTo>
                  <a:lnTo>
                    <a:pt x="2947" y="126"/>
                  </a:lnTo>
                  <a:lnTo>
                    <a:pt x="2948" y="122"/>
                  </a:lnTo>
                  <a:lnTo>
                    <a:pt x="2933" y="113"/>
                  </a:lnTo>
                  <a:lnTo>
                    <a:pt x="2921" y="99"/>
                  </a:lnTo>
                  <a:lnTo>
                    <a:pt x="2914" y="84"/>
                  </a:lnTo>
                  <a:lnTo>
                    <a:pt x="2933" y="82"/>
                  </a:lnTo>
                  <a:lnTo>
                    <a:pt x="2947" y="77"/>
                  </a:lnTo>
                  <a:lnTo>
                    <a:pt x="2954" y="64"/>
                  </a:lnTo>
                  <a:lnTo>
                    <a:pt x="2957" y="49"/>
                  </a:lnTo>
                  <a:lnTo>
                    <a:pt x="2952" y="47"/>
                  </a:lnTo>
                  <a:lnTo>
                    <a:pt x="2947" y="47"/>
                  </a:lnTo>
                  <a:lnTo>
                    <a:pt x="2942" y="45"/>
                  </a:lnTo>
                  <a:lnTo>
                    <a:pt x="2933" y="45"/>
                  </a:lnTo>
                  <a:close/>
                  <a:moveTo>
                    <a:pt x="2746" y="42"/>
                  </a:moveTo>
                  <a:lnTo>
                    <a:pt x="2732" y="49"/>
                  </a:lnTo>
                  <a:lnTo>
                    <a:pt x="2715" y="54"/>
                  </a:lnTo>
                  <a:lnTo>
                    <a:pt x="2715" y="68"/>
                  </a:lnTo>
                  <a:lnTo>
                    <a:pt x="2722" y="70"/>
                  </a:lnTo>
                  <a:lnTo>
                    <a:pt x="2730" y="71"/>
                  </a:lnTo>
                  <a:lnTo>
                    <a:pt x="2741" y="71"/>
                  </a:lnTo>
                  <a:lnTo>
                    <a:pt x="2741" y="64"/>
                  </a:lnTo>
                  <a:lnTo>
                    <a:pt x="2744" y="59"/>
                  </a:lnTo>
                  <a:lnTo>
                    <a:pt x="2746" y="54"/>
                  </a:lnTo>
                  <a:lnTo>
                    <a:pt x="2746" y="49"/>
                  </a:lnTo>
                  <a:lnTo>
                    <a:pt x="2746" y="45"/>
                  </a:lnTo>
                  <a:lnTo>
                    <a:pt x="2746" y="42"/>
                  </a:lnTo>
                  <a:close/>
                  <a:moveTo>
                    <a:pt x="1390" y="33"/>
                  </a:moveTo>
                  <a:lnTo>
                    <a:pt x="1393" y="42"/>
                  </a:lnTo>
                  <a:lnTo>
                    <a:pt x="1395" y="54"/>
                  </a:lnTo>
                  <a:lnTo>
                    <a:pt x="1397" y="64"/>
                  </a:lnTo>
                  <a:lnTo>
                    <a:pt x="1395" y="66"/>
                  </a:lnTo>
                  <a:lnTo>
                    <a:pt x="1393" y="66"/>
                  </a:lnTo>
                  <a:lnTo>
                    <a:pt x="1392" y="66"/>
                  </a:lnTo>
                  <a:lnTo>
                    <a:pt x="1392" y="68"/>
                  </a:lnTo>
                  <a:lnTo>
                    <a:pt x="1390" y="68"/>
                  </a:lnTo>
                  <a:lnTo>
                    <a:pt x="1383" y="68"/>
                  </a:lnTo>
                  <a:lnTo>
                    <a:pt x="1381" y="66"/>
                  </a:lnTo>
                  <a:lnTo>
                    <a:pt x="1381" y="64"/>
                  </a:lnTo>
                  <a:lnTo>
                    <a:pt x="1381" y="63"/>
                  </a:lnTo>
                  <a:lnTo>
                    <a:pt x="1379" y="63"/>
                  </a:lnTo>
                  <a:lnTo>
                    <a:pt x="1378" y="61"/>
                  </a:lnTo>
                  <a:lnTo>
                    <a:pt x="1390" y="33"/>
                  </a:lnTo>
                  <a:close/>
                  <a:moveTo>
                    <a:pt x="1002" y="0"/>
                  </a:moveTo>
                  <a:lnTo>
                    <a:pt x="994" y="12"/>
                  </a:lnTo>
                  <a:lnTo>
                    <a:pt x="985" y="23"/>
                  </a:lnTo>
                  <a:lnTo>
                    <a:pt x="980" y="38"/>
                  </a:lnTo>
                  <a:lnTo>
                    <a:pt x="990" y="37"/>
                  </a:lnTo>
                  <a:lnTo>
                    <a:pt x="997" y="40"/>
                  </a:lnTo>
                  <a:lnTo>
                    <a:pt x="1002" y="45"/>
                  </a:lnTo>
                  <a:lnTo>
                    <a:pt x="1009" y="54"/>
                  </a:lnTo>
                  <a:lnTo>
                    <a:pt x="1011" y="47"/>
                  </a:lnTo>
                  <a:lnTo>
                    <a:pt x="1011" y="42"/>
                  </a:lnTo>
                  <a:lnTo>
                    <a:pt x="1013" y="38"/>
                  </a:lnTo>
                  <a:lnTo>
                    <a:pt x="1013" y="33"/>
                  </a:lnTo>
                  <a:lnTo>
                    <a:pt x="1022" y="33"/>
                  </a:lnTo>
                  <a:lnTo>
                    <a:pt x="1027" y="45"/>
                  </a:lnTo>
                  <a:lnTo>
                    <a:pt x="1035" y="49"/>
                  </a:lnTo>
                  <a:lnTo>
                    <a:pt x="1042" y="52"/>
                  </a:lnTo>
                  <a:lnTo>
                    <a:pt x="1049" y="56"/>
                  </a:lnTo>
                  <a:lnTo>
                    <a:pt x="1056" y="64"/>
                  </a:lnTo>
                  <a:lnTo>
                    <a:pt x="1049" y="75"/>
                  </a:lnTo>
                  <a:lnTo>
                    <a:pt x="1041" y="87"/>
                  </a:lnTo>
                  <a:lnTo>
                    <a:pt x="1034" y="103"/>
                  </a:lnTo>
                  <a:lnTo>
                    <a:pt x="1028" y="117"/>
                  </a:lnTo>
                  <a:lnTo>
                    <a:pt x="1028" y="126"/>
                  </a:lnTo>
                  <a:lnTo>
                    <a:pt x="1030" y="131"/>
                  </a:lnTo>
                  <a:lnTo>
                    <a:pt x="1030" y="134"/>
                  </a:lnTo>
                  <a:lnTo>
                    <a:pt x="1032" y="136"/>
                  </a:lnTo>
                  <a:lnTo>
                    <a:pt x="1034" y="138"/>
                  </a:lnTo>
                  <a:lnTo>
                    <a:pt x="1035" y="140"/>
                  </a:lnTo>
                  <a:lnTo>
                    <a:pt x="1041" y="141"/>
                  </a:lnTo>
                  <a:lnTo>
                    <a:pt x="1041" y="138"/>
                  </a:lnTo>
                  <a:lnTo>
                    <a:pt x="1044" y="131"/>
                  </a:lnTo>
                  <a:lnTo>
                    <a:pt x="1049" y="120"/>
                  </a:lnTo>
                  <a:lnTo>
                    <a:pt x="1055" y="106"/>
                  </a:lnTo>
                  <a:lnTo>
                    <a:pt x="1060" y="94"/>
                  </a:lnTo>
                  <a:lnTo>
                    <a:pt x="1065" y="84"/>
                  </a:lnTo>
                  <a:lnTo>
                    <a:pt x="1067" y="77"/>
                  </a:lnTo>
                  <a:lnTo>
                    <a:pt x="1079" y="77"/>
                  </a:lnTo>
                  <a:lnTo>
                    <a:pt x="1081" y="96"/>
                  </a:lnTo>
                  <a:lnTo>
                    <a:pt x="1081" y="113"/>
                  </a:lnTo>
                  <a:lnTo>
                    <a:pt x="1081" y="134"/>
                  </a:lnTo>
                  <a:lnTo>
                    <a:pt x="1083" y="157"/>
                  </a:lnTo>
                  <a:lnTo>
                    <a:pt x="1105" y="160"/>
                  </a:lnTo>
                  <a:lnTo>
                    <a:pt x="1114" y="147"/>
                  </a:lnTo>
                  <a:lnTo>
                    <a:pt x="1130" y="138"/>
                  </a:lnTo>
                  <a:lnTo>
                    <a:pt x="1147" y="129"/>
                  </a:lnTo>
                  <a:lnTo>
                    <a:pt x="1165" y="122"/>
                  </a:lnTo>
                  <a:lnTo>
                    <a:pt x="1182" y="115"/>
                  </a:lnTo>
                  <a:lnTo>
                    <a:pt x="1198" y="106"/>
                  </a:lnTo>
                  <a:lnTo>
                    <a:pt x="1205" y="96"/>
                  </a:lnTo>
                  <a:lnTo>
                    <a:pt x="1201" y="96"/>
                  </a:lnTo>
                  <a:lnTo>
                    <a:pt x="1200" y="92"/>
                  </a:lnTo>
                  <a:lnTo>
                    <a:pt x="1200" y="91"/>
                  </a:lnTo>
                  <a:lnTo>
                    <a:pt x="1198" y="89"/>
                  </a:lnTo>
                  <a:lnTo>
                    <a:pt x="1198" y="89"/>
                  </a:lnTo>
                  <a:lnTo>
                    <a:pt x="1196" y="89"/>
                  </a:lnTo>
                  <a:lnTo>
                    <a:pt x="1194" y="89"/>
                  </a:lnTo>
                  <a:lnTo>
                    <a:pt x="1191" y="87"/>
                  </a:lnTo>
                  <a:lnTo>
                    <a:pt x="1184" y="92"/>
                  </a:lnTo>
                  <a:lnTo>
                    <a:pt x="1172" y="99"/>
                  </a:lnTo>
                  <a:lnTo>
                    <a:pt x="1158" y="110"/>
                  </a:lnTo>
                  <a:lnTo>
                    <a:pt x="1140" y="119"/>
                  </a:lnTo>
                  <a:lnTo>
                    <a:pt x="1124" y="129"/>
                  </a:lnTo>
                  <a:lnTo>
                    <a:pt x="1109" y="136"/>
                  </a:lnTo>
                  <a:lnTo>
                    <a:pt x="1098" y="140"/>
                  </a:lnTo>
                  <a:lnTo>
                    <a:pt x="1095" y="141"/>
                  </a:lnTo>
                  <a:lnTo>
                    <a:pt x="1093" y="140"/>
                  </a:lnTo>
                  <a:lnTo>
                    <a:pt x="1091" y="138"/>
                  </a:lnTo>
                  <a:lnTo>
                    <a:pt x="1091" y="136"/>
                  </a:lnTo>
                  <a:lnTo>
                    <a:pt x="1091" y="134"/>
                  </a:lnTo>
                  <a:lnTo>
                    <a:pt x="1090" y="131"/>
                  </a:lnTo>
                  <a:lnTo>
                    <a:pt x="1095" y="122"/>
                  </a:lnTo>
                  <a:lnTo>
                    <a:pt x="1095" y="115"/>
                  </a:lnTo>
                  <a:lnTo>
                    <a:pt x="1093" y="110"/>
                  </a:lnTo>
                  <a:lnTo>
                    <a:pt x="1091" y="101"/>
                  </a:lnTo>
                  <a:lnTo>
                    <a:pt x="1095" y="91"/>
                  </a:lnTo>
                  <a:lnTo>
                    <a:pt x="1097" y="89"/>
                  </a:lnTo>
                  <a:lnTo>
                    <a:pt x="1098" y="87"/>
                  </a:lnTo>
                  <a:lnTo>
                    <a:pt x="1100" y="85"/>
                  </a:lnTo>
                  <a:lnTo>
                    <a:pt x="1102" y="85"/>
                  </a:lnTo>
                  <a:lnTo>
                    <a:pt x="1104" y="85"/>
                  </a:lnTo>
                  <a:lnTo>
                    <a:pt x="1105" y="84"/>
                  </a:lnTo>
                  <a:lnTo>
                    <a:pt x="1107" y="82"/>
                  </a:lnTo>
                  <a:lnTo>
                    <a:pt x="1107" y="78"/>
                  </a:lnTo>
                  <a:lnTo>
                    <a:pt x="1109" y="73"/>
                  </a:lnTo>
                  <a:lnTo>
                    <a:pt x="1109" y="64"/>
                  </a:lnTo>
                  <a:lnTo>
                    <a:pt x="1100" y="59"/>
                  </a:lnTo>
                  <a:lnTo>
                    <a:pt x="1091" y="57"/>
                  </a:lnTo>
                  <a:lnTo>
                    <a:pt x="1084" y="57"/>
                  </a:lnTo>
                  <a:lnTo>
                    <a:pt x="1076" y="54"/>
                  </a:lnTo>
                  <a:lnTo>
                    <a:pt x="1063" y="45"/>
                  </a:lnTo>
                  <a:lnTo>
                    <a:pt x="1055" y="37"/>
                  </a:lnTo>
                  <a:lnTo>
                    <a:pt x="1049" y="26"/>
                  </a:lnTo>
                  <a:lnTo>
                    <a:pt x="1042" y="16"/>
                  </a:lnTo>
                  <a:lnTo>
                    <a:pt x="1034" y="9"/>
                  </a:lnTo>
                  <a:lnTo>
                    <a:pt x="1020" y="2"/>
                  </a:lnTo>
                  <a:lnTo>
                    <a:pt x="1002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ko-KR" altLang="en-US">
                <a:cs typeface="B Nazanin" pitchFamily="2" charset="-78"/>
              </a:endParaRPr>
            </a:p>
          </p:txBody>
        </p:sp>
        <p:sp>
          <p:nvSpPr>
            <p:cNvPr id="323" name="Freeform 9">
              <a:extLst>
                <a:ext uri="{FF2B5EF4-FFF2-40B4-BE49-F238E27FC236}">
                  <a16:creationId xmlns:a16="http://schemas.microsoft.com/office/drawing/2014/main" id="{7660D955-7548-4975-B63F-417F45D3375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5000" y="2108200"/>
              <a:ext cx="7697788" cy="3846513"/>
            </a:xfrm>
            <a:custGeom>
              <a:avLst/>
              <a:gdLst>
                <a:gd name="T0" fmla="*/ 1599 w 4849"/>
                <a:gd name="T1" fmla="*/ 786 h 2423"/>
                <a:gd name="T2" fmla="*/ 1536 w 4849"/>
                <a:gd name="T3" fmla="*/ 779 h 2423"/>
                <a:gd name="T4" fmla="*/ 529 w 4849"/>
                <a:gd name="T5" fmla="*/ 651 h 2423"/>
                <a:gd name="T6" fmla="*/ 4301 w 4849"/>
                <a:gd name="T7" fmla="*/ 791 h 2423"/>
                <a:gd name="T8" fmla="*/ 2510 w 4849"/>
                <a:gd name="T9" fmla="*/ 575 h 2423"/>
                <a:gd name="T10" fmla="*/ 2579 w 4849"/>
                <a:gd name="T11" fmla="*/ 552 h 2423"/>
                <a:gd name="T12" fmla="*/ 2649 w 4849"/>
                <a:gd name="T13" fmla="*/ 522 h 2423"/>
                <a:gd name="T14" fmla="*/ 2347 w 4849"/>
                <a:gd name="T15" fmla="*/ 611 h 2423"/>
                <a:gd name="T16" fmla="*/ 2304 w 4849"/>
                <a:gd name="T17" fmla="*/ 615 h 2423"/>
                <a:gd name="T18" fmla="*/ 2269 w 4849"/>
                <a:gd name="T19" fmla="*/ 580 h 2423"/>
                <a:gd name="T20" fmla="*/ 1234 w 4849"/>
                <a:gd name="T21" fmla="*/ 424 h 2423"/>
                <a:gd name="T22" fmla="*/ 1297 w 4849"/>
                <a:gd name="T23" fmla="*/ 367 h 2423"/>
                <a:gd name="T24" fmla="*/ 1178 w 4849"/>
                <a:gd name="T25" fmla="*/ 307 h 2423"/>
                <a:gd name="T26" fmla="*/ 1171 w 4849"/>
                <a:gd name="T27" fmla="*/ 369 h 2423"/>
                <a:gd name="T28" fmla="*/ 2044 w 4849"/>
                <a:gd name="T29" fmla="*/ 365 h 2423"/>
                <a:gd name="T30" fmla="*/ 2082 w 4849"/>
                <a:gd name="T31" fmla="*/ 288 h 2423"/>
                <a:gd name="T32" fmla="*/ 1297 w 4849"/>
                <a:gd name="T33" fmla="*/ 215 h 2423"/>
                <a:gd name="T34" fmla="*/ 2979 w 4849"/>
                <a:gd name="T35" fmla="*/ 177 h 2423"/>
                <a:gd name="T36" fmla="*/ 4833 w 4849"/>
                <a:gd name="T37" fmla="*/ 109 h 2423"/>
                <a:gd name="T38" fmla="*/ 1082 w 4849"/>
                <a:gd name="T39" fmla="*/ 131 h 2423"/>
                <a:gd name="T40" fmla="*/ 1167 w 4849"/>
                <a:gd name="T41" fmla="*/ 154 h 2423"/>
                <a:gd name="T42" fmla="*/ 1197 w 4849"/>
                <a:gd name="T43" fmla="*/ 273 h 2423"/>
                <a:gd name="T44" fmla="*/ 1078 w 4849"/>
                <a:gd name="T45" fmla="*/ 379 h 2423"/>
                <a:gd name="T46" fmla="*/ 1164 w 4849"/>
                <a:gd name="T47" fmla="*/ 582 h 2423"/>
                <a:gd name="T48" fmla="*/ 1281 w 4849"/>
                <a:gd name="T49" fmla="*/ 575 h 2423"/>
                <a:gd name="T50" fmla="*/ 1386 w 4849"/>
                <a:gd name="T51" fmla="*/ 484 h 2423"/>
                <a:gd name="T52" fmla="*/ 1501 w 4849"/>
                <a:gd name="T53" fmla="*/ 564 h 2423"/>
                <a:gd name="T54" fmla="*/ 1396 w 4849"/>
                <a:gd name="T55" fmla="*/ 721 h 2423"/>
                <a:gd name="T56" fmla="*/ 1459 w 4849"/>
                <a:gd name="T57" fmla="*/ 798 h 2423"/>
                <a:gd name="T58" fmla="*/ 1298 w 4849"/>
                <a:gd name="T59" fmla="*/ 955 h 2423"/>
                <a:gd name="T60" fmla="*/ 1124 w 4849"/>
                <a:gd name="T61" fmla="*/ 1077 h 2423"/>
                <a:gd name="T62" fmla="*/ 1085 w 4849"/>
                <a:gd name="T63" fmla="*/ 1234 h 2423"/>
                <a:gd name="T64" fmla="*/ 1194 w 4849"/>
                <a:gd name="T65" fmla="*/ 1320 h 2423"/>
                <a:gd name="T66" fmla="*/ 1361 w 4849"/>
                <a:gd name="T67" fmla="*/ 1344 h 2423"/>
                <a:gd name="T68" fmla="*/ 1616 w 4849"/>
                <a:gd name="T69" fmla="*/ 1421 h 2423"/>
                <a:gd name="T70" fmla="*/ 1866 w 4849"/>
                <a:gd name="T71" fmla="*/ 1604 h 2423"/>
                <a:gd name="T72" fmla="*/ 1647 w 4849"/>
                <a:gd name="T73" fmla="*/ 1966 h 2423"/>
                <a:gd name="T74" fmla="*/ 1496 w 4849"/>
                <a:gd name="T75" fmla="*/ 2105 h 2423"/>
                <a:gd name="T76" fmla="*/ 1431 w 4849"/>
                <a:gd name="T77" fmla="*/ 2215 h 2423"/>
                <a:gd name="T78" fmla="*/ 1396 w 4849"/>
                <a:gd name="T79" fmla="*/ 2371 h 2423"/>
                <a:gd name="T80" fmla="*/ 1302 w 4849"/>
                <a:gd name="T81" fmla="*/ 2315 h 2423"/>
                <a:gd name="T82" fmla="*/ 1270 w 4849"/>
                <a:gd name="T83" fmla="*/ 1667 h 2423"/>
                <a:gd name="T84" fmla="*/ 1269 w 4849"/>
                <a:gd name="T85" fmla="*/ 1400 h 2423"/>
                <a:gd name="T86" fmla="*/ 1056 w 4849"/>
                <a:gd name="T87" fmla="*/ 1288 h 2423"/>
                <a:gd name="T88" fmla="*/ 813 w 4849"/>
                <a:gd name="T89" fmla="*/ 1102 h 2423"/>
                <a:gd name="T90" fmla="*/ 818 w 4849"/>
                <a:gd name="T91" fmla="*/ 1171 h 2423"/>
                <a:gd name="T92" fmla="*/ 642 w 4849"/>
                <a:gd name="T93" fmla="*/ 939 h 2423"/>
                <a:gd name="T94" fmla="*/ 639 w 4849"/>
                <a:gd name="T95" fmla="*/ 739 h 2423"/>
                <a:gd name="T96" fmla="*/ 490 w 4849"/>
                <a:gd name="T97" fmla="*/ 522 h 2423"/>
                <a:gd name="T98" fmla="*/ 141 w 4849"/>
                <a:gd name="T99" fmla="*/ 576 h 2423"/>
                <a:gd name="T100" fmla="*/ 115 w 4849"/>
                <a:gd name="T101" fmla="*/ 482 h 2423"/>
                <a:gd name="T102" fmla="*/ 85 w 4849"/>
                <a:gd name="T103" fmla="*/ 334 h 2423"/>
                <a:gd name="T104" fmla="*/ 110 w 4849"/>
                <a:gd name="T105" fmla="*/ 255 h 2423"/>
                <a:gd name="T106" fmla="*/ 234 w 4849"/>
                <a:gd name="T107" fmla="*/ 107 h 2423"/>
                <a:gd name="T108" fmla="*/ 499 w 4849"/>
                <a:gd name="T109" fmla="*/ 136 h 2423"/>
                <a:gd name="T110" fmla="*/ 632 w 4849"/>
                <a:gd name="T111" fmla="*/ 149 h 2423"/>
                <a:gd name="T112" fmla="*/ 771 w 4849"/>
                <a:gd name="T113" fmla="*/ 218 h 2423"/>
                <a:gd name="T114" fmla="*/ 979 w 4849"/>
                <a:gd name="T115" fmla="*/ 222 h 2423"/>
                <a:gd name="T116" fmla="*/ 918 w 4849"/>
                <a:gd name="T117" fmla="*/ 131 h 2423"/>
                <a:gd name="T118" fmla="*/ 733 w 4849"/>
                <a:gd name="T119" fmla="*/ 157 h 2423"/>
                <a:gd name="T120" fmla="*/ 776 w 4849"/>
                <a:gd name="T121" fmla="*/ 42 h 2423"/>
                <a:gd name="T122" fmla="*/ 902 w 4849"/>
                <a:gd name="T123" fmla="*/ 28 h 2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49" h="2423">
                  <a:moveTo>
                    <a:pt x="1469" y="711"/>
                  </a:moveTo>
                  <a:lnTo>
                    <a:pt x="1482" y="712"/>
                  </a:lnTo>
                  <a:lnTo>
                    <a:pt x="1490" y="714"/>
                  </a:lnTo>
                  <a:lnTo>
                    <a:pt x="1501" y="718"/>
                  </a:lnTo>
                  <a:lnTo>
                    <a:pt x="1501" y="726"/>
                  </a:lnTo>
                  <a:lnTo>
                    <a:pt x="1497" y="726"/>
                  </a:lnTo>
                  <a:lnTo>
                    <a:pt x="1494" y="728"/>
                  </a:lnTo>
                  <a:lnTo>
                    <a:pt x="1490" y="728"/>
                  </a:lnTo>
                  <a:lnTo>
                    <a:pt x="1487" y="728"/>
                  </a:lnTo>
                  <a:lnTo>
                    <a:pt x="1482" y="730"/>
                  </a:lnTo>
                  <a:lnTo>
                    <a:pt x="1478" y="725"/>
                  </a:lnTo>
                  <a:lnTo>
                    <a:pt x="1476" y="723"/>
                  </a:lnTo>
                  <a:lnTo>
                    <a:pt x="1475" y="719"/>
                  </a:lnTo>
                  <a:lnTo>
                    <a:pt x="1473" y="716"/>
                  </a:lnTo>
                  <a:lnTo>
                    <a:pt x="1469" y="711"/>
                  </a:lnTo>
                  <a:close/>
                  <a:moveTo>
                    <a:pt x="1551" y="691"/>
                  </a:moveTo>
                  <a:lnTo>
                    <a:pt x="1562" y="691"/>
                  </a:lnTo>
                  <a:lnTo>
                    <a:pt x="1562" y="705"/>
                  </a:lnTo>
                  <a:lnTo>
                    <a:pt x="1562" y="718"/>
                  </a:lnTo>
                  <a:lnTo>
                    <a:pt x="1564" y="728"/>
                  </a:lnTo>
                  <a:lnTo>
                    <a:pt x="1565" y="740"/>
                  </a:lnTo>
                  <a:lnTo>
                    <a:pt x="1585" y="740"/>
                  </a:lnTo>
                  <a:lnTo>
                    <a:pt x="1585" y="760"/>
                  </a:lnTo>
                  <a:lnTo>
                    <a:pt x="1593" y="760"/>
                  </a:lnTo>
                  <a:lnTo>
                    <a:pt x="1595" y="761"/>
                  </a:lnTo>
                  <a:lnTo>
                    <a:pt x="1597" y="761"/>
                  </a:lnTo>
                  <a:lnTo>
                    <a:pt x="1599" y="761"/>
                  </a:lnTo>
                  <a:lnTo>
                    <a:pt x="1600" y="761"/>
                  </a:lnTo>
                  <a:lnTo>
                    <a:pt x="1602" y="761"/>
                  </a:lnTo>
                  <a:lnTo>
                    <a:pt x="1604" y="763"/>
                  </a:lnTo>
                  <a:lnTo>
                    <a:pt x="1602" y="774"/>
                  </a:lnTo>
                  <a:lnTo>
                    <a:pt x="1599" y="786"/>
                  </a:lnTo>
                  <a:lnTo>
                    <a:pt x="1597" y="798"/>
                  </a:lnTo>
                  <a:lnTo>
                    <a:pt x="1593" y="798"/>
                  </a:lnTo>
                  <a:lnTo>
                    <a:pt x="1592" y="794"/>
                  </a:lnTo>
                  <a:lnTo>
                    <a:pt x="1592" y="793"/>
                  </a:lnTo>
                  <a:lnTo>
                    <a:pt x="1592" y="791"/>
                  </a:lnTo>
                  <a:lnTo>
                    <a:pt x="1590" y="789"/>
                  </a:lnTo>
                  <a:lnTo>
                    <a:pt x="1590" y="787"/>
                  </a:lnTo>
                  <a:lnTo>
                    <a:pt x="1588" y="791"/>
                  </a:lnTo>
                  <a:lnTo>
                    <a:pt x="1586" y="791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5" y="793"/>
                  </a:lnTo>
                  <a:lnTo>
                    <a:pt x="1581" y="794"/>
                  </a:lnTo>
                  <a:lnTo>
                    <a:pt x="1581" y="787"/>
                  </a:lnTo>
                  <a:lnTo>
                    <a:pt x="1583" y="786"/>
                  </a:lnTo>
                  <a:lnTo>
                    <a:pt x="1583" y="784"/>
                  </a:lnTo>
                  <a:lnTo>
                    <a:pt x="1585" y="782"/>
                  </a:lnTo>
                  <a:lnTo>
                    <a:pt x="1585" y="779"/>
                  </a:lnTo>
                  <a:lnTo>
                    <a:pt x="1585" y="775"/>
                  </a:lnTo>
                  <a:lnTo>
                    <a:pt x="1581" y="775"/>
                  </a:lnTo>
                  <a:lnTo>
                    <a:pt x="1574" y="782"/>
                  </a:lnTo>
                  <a:lnTo>
                    <a:pt x="1567" y="789"/>
                  </a:lnTo>
                  <a:lnTo>
                    <a:pt x="1558" y="794"/>
                  </a:lnTo>
                  <a:lnTo>
                    <a:pt x="1558" y="789"/>
                  </a:lnTo>
                  <a:lnTo>
                    <a:pt x="1558" y="784"/>
                  </a:lnTo>
                  <a:lnTo>
                    <a:pt x="1558" y="782"/>
                  </a:lnTo>
                  <a:lnTo>
                    <a:pt x="1557" y="781"/>
                  </a:lnTo>
                  <a:lnTo>
                    <a:pt x="1553" y="779"/>
                  </a:lnTo>
                  <a:lnTo>
                    <a:pt x="1548" y="779"/>
                  </a:lnTo>
                  <a:lnTo>
                    <a:pt x="1539" y="779"/>
                  </a:lnTo>
                  <a:lnTo>
                    <a:pt x="1536" y="779"/>
                  </a:lnTo>
                  <a:lnTo>
                    <a:pt x="1532" y="779"/>
                  </a:lnTo>
                  <a:lnTo>
                    <a:pt x="1527" y="777"/>
                  </a:lnTo>
                  <a:lnTo>
                    <a:pt x="1522" y="777"/>
                  </a:lnTo>
                  <a:lnTo>
                    <a:pt x="1517" y="775"/>
                  </a:lnTo>
                  <a:lnTo>
                    <a:pt x="1513" y="772"/>
                  </a:lnTo>
                  <a:lnTo>
                    <a:pt x="1523" y="758"/>
                  </a:lnTo>
                  <a:lnTo>
                    <a:pt x="1534" y="737"/>
                  </a:lnTo>
                  <a:lnTo>
                    <a:pt x="1541" y="714"/>
                  </a:lnTo>
                  <a:lnTo>
                    <a:pt x="1551" y="691"/>
                  </a:lnTo>
                  <a:close/>
                  <a:moveTo>
                    <a:pt x="1220" y="630"/>
                  </a:moveTo>
                  <a:lnTo>
                    <a:pt x="1235" y="630"/>
                  </a:lnTo>
                  <a:lnTo>
                    <a:pt x="1235" y="637"/>
                  </a:lnTo>
                  <a:lnTo>
                    <a:pt x="1232" y="637"/>
                  </a:lnTo>
                  <a:lnTo>
                    <a:pt x="1230" y="639"/>
                  </a:lnTo>
                  <a:lnTo>
                    <a:pt x="1229" y="639"/>
                  </a:lnTo>
                  <a:lnTo>
                    <a:pt x="1227" y="639"/>
                  </a:lnTo>
                  <a:lnTo>
                    <a:pt x="1225" y="641"/>
                  </a:lnTo>
                  <a:lnTo>
                    <a:pt x="1220" y="641"/>
                  </a:lnTo>
                  <a:lnTo>
                    <a:pt x="1220" y="630"/>
                  </a:lnTo>
                  <a:close/>
                  <a:moveTo>
                    <a:pt x="515" y="622"/>
                  </a:moveTo>
                  <a:lnTo>
                    <a:pt x="522" y="622"/>
                  </a:lnTo>
                  <a:lnTo>
                    <a:pt x="525" y="623"/>
                  </a:lnTo>
                  <a:lnTo>
                    <a:pt x="529" y="625"/>
                  </a:lnTo>
                  <a:lnTo>
                    <a:pt x="534" y="625"/>
                  </a:lnTo>
                  <a:lnTo>
                    <a:pt x="541" y="625"/>
                  </a:lnTo>
                  <a:lnTo>
                    <a:pt x="543" y="639"/>
                  </a:lnTo>
                  <a:lnTo>
                    <a:pt x="546" y="650"/>
                  </a:lnTo>
                  <a:lnTo>
                    <a:pt x="548" y="664"/>
                  </a:lnTo>
                  <a:lnTo>
                    <a:pt x="541" y="664"/>
                  </a:lnTo>
                  <a:lnTo>
                    <a:pt x="537" y="658"/>
                  </a:lnTo>
                  <a:lnTo>
                    <a:pt x="534" y="655"/>
                  </a:lnTo>
                  <a:lnTo>
                    <a:pt x="529" y="651"/>
                  </a:lnTo>
                  <a:lnTo>
                    <a:pt x="525" y="648"/>
                  </a:lnTo>
                  <a:lnTo>
                    <a:pt x="522" y="643"/>
                  </a:lnTo>
                  <a:lnTo>
                    <a:pt x="518" y="637"/>
                  </a:lnTo>
                  <a:lnTo>
                    <a:pt x="516" y="634"/>
                  </a:lnTo>
                  <a:lnTo>
                    <a:pt x="515" y="630"/>
                  </a:lnTo>
                  <a:lnTo>
                    <a:pt x="515" y="627"/>
                  </a:lnTo>
                  <a:lnTo>
                    <a:pt x="515" y="622"/>
                  </a:lnTo>
                  <a:close/>
                  <a:moveTo>
                    <a:pt x="4304" y="609"/>
                  </a:moveTo>
                  <a:lnTo>
                    <a:pt x="4306" y="611"/>
                  </a:lnTo>
                  <a:lnTo>
                    <a:pt x="4306" y="611"/>
                  </a:lnTo>
                  <a:lnTo>
                    <a:pt x="4306" y="611"/>
                  </a:lnTo>
                  <a:lnTo>
                    <a:pt x="4306" y="613"/>
                  </a:lnTo>
                  <a:lnTo>
                    <a:pt x="4307" y="613"/>
                  </a:lnTo>
                  <a:lnTo>
                    <a:pt x="4307" y="615"/>
                  </a:lnTo>
                  <a:lnTo>
                    <a:pt x="4313" y="627"/>
                  </a:lnTo>
                  <a:lnTo>
                    <a:pt x="4313" y="643"/>
                  </a:lnTo>
                  <a:lnTo>
                    <a:pt x="4313" y="658"/>
                  </a:lnTo>
                  <a:lnTo>
                    <a:pt x="4316" y="676"/>
                  </a:lnTo>
                  <a:lnTo>
                    <a:pt x="4321" y="693"/>
                  </a:lnTo>
                  <a:lnTo>
                    <a:pt x="4330" y="712"/>
                  </a:lnTo>
                  <a:lnTo>
                    <a:pt x="4335" y="733"/>
                  </a:lnTo>
                  <a:lnTo>
                    <a:pt x="4311" y="730"/>
                  </a:lnTo>
                  <a:lnTo>
                    <a:pt x="4311" y="746"/>
                  </a:lnTo>
                  <a:lnTo>
                    <a:pt x="4314" y="758"/>
                  </a:lnTo>
                  <a:lnTo>
                    <a:pt x="4316" y="770"/>
                  </a:lnTo>
                  <a:lnTo>
                    <a:pt x="4320" y="787"/>
                  </a:lnTo>
                  <a:lnTo>
                    <a:pt x="4314" y="787"/>
                  </a:lnTo>
                  <a:lnTo>
                    <a:pt x="4311" y="787"/>
                  </a:lnTo>
                  <a:lnTo>
                    <a:pt x="4306" y="789"/>
                  </a:lnTo>
                  <a:lnTo>
                    <a:pt x="4304" y="789"/>
                  </a:lnTo>
                  <a:lnTo>
                    <a:pt x="4301" y="791"/>
                  </a:lnTo>
                  <a:lnTo>
                    <a:pt x="4301" y="791"/>
                  </a:lnTo>
                  <a:lnTo>
                    <a:pt x="4297" y="781"/>
                  </a:lnTo>
                  <a:lnTo>
                    <a:pt x="4295" y="761"/>
                  </a:lnTo>
                  <a:lnTo>
                    <a:pt x="4295" y="739"/>
                  </a:lnTo>
                  <a:lnTo>
                    <a:pt x="4295" y="714"/>
                  </a:lnTo>
                  <a:lnTo>
                    <a:pt x="4295" y="691"/>
                  </a:lnTo>
                  <a:lnTo>
                    <a:pt x="4292" y="676"/>
                  </a:lnTo>
                  <a:lnTo>
                    <a:pt x="4292" y="637"/>
                  </a:lnTo>
                  <a:lnTo>
                    <a:pt x="4295" y="632"/>
                  </a:lnTo>
                  <a:lnTo>
                    <a:pt x="4297" y="629"/>
                  </a:lnTo>
                  <a:lnTo>
                    <a:pt x="4299" y="625"/>
                  </a:lnTo>
                  <a:lnTo>
                    <a:pt x="4301" y="622"/>
                  </a:lnTo>
                  <a:lnTo>
                    <a:pt x="4302" y="616"/>
                  </a:lnTo>
                  <a:lnTo>
                    <a:pt x="4304" y="609"/>
                  </a:lnTo>
                  <a:close/>
                  <a:moveTo>
                    <a:pt x="2253" y="595"/>
                  </a:moveTo>
                  <a:lnTo>
                    <a:pt x="2257" y="616"/>
                  </a:lnTo>
                  <a:lnTo>
                    <a:pt x="2255" y="637"/>
                  </a:lnTo>
                  <a:lnTo>
                    <a:pt x="2250" y="660"/>
                  </a:lnTo>
                  <a:lnTo>
                    <a:pt x="2236" y="667"/>
                  </a:lnTo>
                  <a:lnTo>
                    <a:pt x="2223" y="671"/>
                  </a:lnTo>
                  <a:lnTo>
                    <a:pt x="2204" y="672"/>
                  </a:lnTo>
                  <a:lnTo>
                    <a:pt x="2204" y="664"/>
                  </a:lnTo>
                  <a:lnTo>
                    <a:pt x="2209" y="651"/>
                  </a:lnTo>
                  <a:lnTo>
                    <a:pt x="2209" y="636"/>
                  </a:lnTo>
                  <a:lnTo>
                    <a:pt x="2208" y="618"/>
                  </a:lnTo>
                  <a:lnTo>
                    <a:pt x="2218" y="609"/>
                  </a:lnTo>
                  <a:lnTo>
                    <a:pt x="2227" y="602"/>
                  </a:lnTo>
                  <a:lnTo>
                    <a:pt x="2237" y="597"/>
                  </a:lnTo>
                  <a:lnTo>
                    <a:pt x="2253" y="595"/>
                  </a:lnTo>
                  <a:close/>
                  <a:moveTo>
                    <a:pt x="2503" y="568"/>
                  </a:moveTo>
                  <a:lnTo>
                    <a:pt x="2506" y="571"/>
                  </a:lnTo>
                  <a:lnTo>
                    <a:pt x="2508" y="573"/>
                  </a:lnTo>
                  <a:lnTo>
                    <a:pt x="2510" y="575"/>
                  </a:lnTo>
                  <a:lnTo>
                    <a:pt x="2510" y="578"/>
                  </a:lnTo>
                  <a:lnTo>
                    <a:pt x="2510" y="582"/>
                  </a:lnTo>
                  <a:lnTo>
                    <a:pt x="2511" y="587"/>
                  </a:lnTo>
                  <a:lnTo>
                    <a:pt x="2510" y="590"/>
                  </a:lnTo>
                  <a:lnTo>
                    <a:pt x="2508" y="592"/>
                  </a:lnTo>
                  <a:lnTo>
                    <a:pt x="2508" y="594"/>
                  </a:lnTo>
                  <a:lnTo>
                    <a:pt x="2508" y="595"/>
                  </a:lnTo>
                  <a:lnTo>
                    <a:pt x="2508" y="597"/>
                  </a:lnTo>
                  <a:lnTo>
                    <a:pt x="2506" y="599"/>
                  </a:lnTo>
                  <a:lnTo>
                    <a:pt x="2504" y="601"/>
                  </a:lnTo>
                  <a:lnTo>
                    <a:pt x="2503" y="601"/>
                  </a:lnTo>
                  <a:lnTo>
                    <a:pt x="2501" y="601"/>
                  </a:lnTo>
                  <a:lnTo>
                    <a:pt x="2499" y="602"/>
                  </a:lnTo>
                  <a:lnTo>
                    <a:pt x="2496" y="602"/>
                  </a:lnTo>
                  <a:lnTo>
                    <a:pt x="2490" y="590"/>
                  </a:lnTo>
                  <a:lnTo>
                    <a:pt x="2487" y="585"/>
                  </a:lnTo>
                  <a:lnTo>
                    <a:pt x="2487" y="583"/>
                  </a:lnTo>
                  <a:lnTo>
                    <a:pt x="2489" y="582"/>
                  </a:lnTo>
                  <a:lnTo>
                    <a:pt x="2496" y="578"/>
                  </a:lnTo>
                  <a:lnTo>
                    <a:pt x="2503" y="568"/>
                  </a:lnTo>
                  <a:close/>
                  <a:moveTo>
                    <a:pt x="2583" y="529"/>
                  </a:moveTo>
                  <a:lnTo>
                    <a:pt x="2588" y="531"/>
                  </a:lnTo>
                  <a:lnTo>
                    <a:pt x="2590" y="531"/>
                  </a:lnTo>
                  <a:lnTo>
                    <a:pt x="2592" y="531"/>
                  </a:lnTo>
                  <a:lnTo>
                    <a:pt x="2593" y="533"/>
                  </a:lnTo>
                  <a:lnTo>
                    <a:pt x="2595" y="533"/>
                  </a:lnTo>
                  <a:lnTo>
                    <a:pt x="2592" y="538"/>
                  </a:lnTo>
                  <a:lnTo>
                    <a:pt x="2590" y="543"/>
                  </a:lnTo>
                  <a:lnTo>
                    <a:pt x="2588" y="548"/>
                  </a:lnTo>
                  <a:lnTo>
                    <a:pt x="2585" y="554"/>
                  </a:lnTo>
                  <a:lnTo>
                    <a:pt x="2579" y="557"/>
                  </a:lnTo>
                  <a:lnTo>
                    <a:pt x="2579" y="552"/>
                  </a:lnTo>
                  <a:lnTo>
                    <a:pt x="2578" y="552"/>
                  </a:lnTo>
                  <a:lnTo>
                    <a:pt x="2578" y="550"/>
                  </a:lnTo>
                  <a:lnTo>
                    <a:pt x="2578" y="550"/>
                  </a:lnTo>
                  <a:lnTo>
                    <a:pt x="2578" y="548"/>
                  </a:lnTo>
                  <a:lnTo>
                    <a:pt x="2576" y="545"/>
                  </a:lnTo>
                  <a:lnTo>
                    <a:pt x="2579" y="541"/>
                  </a:lnTo>
                  <a:lnTo>
                    <a:pt x="2581" y="538"/>
                  </a:lnTo>
                  <a:lnTo>
                    <a:pt x="2583" y="534"/>
                  </a:lnTo>
                  <a:lnTo>
                    <a:pt x="2583" y="529"/>
                  </a:lnTo>
                  <a:close/>
                  <a:moveTo>
                    <a:pt x="246" y="526"/>
                  </a:moveTo>
                  <a:lnTo>
                    <a:pt x="251" y="534"/>
                  </a:lnTo>
                  <a:lnTo>
                    <a:pt x="251" y="541"/>
                  </a:lnTo>
                  <a:lnTo>
                    <a:pt x="246" y="550"/>
                  </a:lnTo>
                  <a:lnTo>
                    <a:pt x="239" y="555"/>
                  </a:lnTo>
                  <a:lnTo>
                    <a:pt x="232" y="559"/>
                  </a:lnTo>
                  <a:lnTo>
                    <a:pt x="230" y="561"/>
                  </a:lnTo>
                  <a:lnTo>
                    <a:pt x="227" y="557"/>
                  </a:lnTo>
                  <a:lnTo>
                    <a:pt x="225" y="554"/>
                  </a:lnTo>
                  <a:lnTo>
                    <a:pt x="223" y="548"/>
                  </a:lnTo>
                  <a:lnTo>
                    <a:pt x="223" y="543"/>
                  </a:lnTo>
                  <a:lnTo>
                    <a:pt x="221" y="538"/>
                  </a:lnTo>
                  <a:lnTo>
                    <a:pt x="234" y="533"/>
                  </a:lnTo>
                  <a:lnTo>
                    <a:pt x="237" y="531"/>
                  </a:lnTo>
                  <a:lnTo>
                    <a:pt x="242" y="529"/>
                  </a:lnTo>
                  <a:lnTo>
                    <a:pt x="246" y="526"/>
                  </a:lnTo>
                  <a:close/>
                  <a:moveTo>
                    <a:pt x="2646" y="503"/>
                  </a:moveTo>
                  <a:lnTo>
                    <a:pt x="2660" y="510"/>
                  </a:lnTo>
                  <a:lnTo>
                    <a:pt x="2660" y="515"/>
                  </a:lnTo>
                  <a:lnTo>
                    <a:pt x="2656" y="515"/>
                  </a:lnTo>
                  <a:lnTo>
                    <a:pt x="2655" y="517"/>
                  </a:lnTo>
                  <a:lnTo>
                    <a:pt x="2651" y="519"/>
                  </a:lnTo>
                  <a:lnTo>
                    <a:pt x="2649" y="522"/>
                  </a:lnTo>
                  <a:lnTo>
                    <a:pt x="2646" y="520"/>
                  </a:lnTo>
                  <a:lnTo>
                    <a:pt x="2644" y="520"/>
                  </a:lnTo>
                  <a:lnTo>
                    <a:pt x="2644" y="520"/>
                  </a:lnTo>
                  <a:lnTo>
                    <a:pt x="2642" y="519"/>
                  </a:lnTo>
                  <a:lnTo>
                    <a:pt x="2641" y="519"/>
                  </a:lnTo>
                  <a:lnTo>
                    <a:pt x="2641" y="515"/>
                  </a:lnTo>
                  <a:lnTo>
                    <a:pt x="2641" y="512"/>
                  </a:lnTo>
                  <a:lnTo>
                    <a:pt x="2641" y="510"/>
                  </a:lnTo>
                  <a:lnTo>
                    <a:pt x="2641" y="510"/>
                  </a:lnTo>
                  <a:lnTo>
                    <a:pt x="2642" y="506"/>
                  </a:lnTo>
                  <a:lnTo>
                    <a:pt x="2646" y="503"/>
                  </a:lnTo>
                  <a:close/>
                  <a:moveTo>
                    <a:pt x="2272" y="494"/>
                  </a:moveTo>
                  <a:lnTo>
                    <a:pt x="2290" y="496"/>
                  </a:lnTo>
                  <a:lnTo>
                    <a:pt x="2304" y="499"/>
                  </a:lnTo>
                  <a:lnTo>
                    <a:pt x="2300" y="506"/>
                  </a:lnTo>
                  <a:lnTo>
                    <a:pt x="2298" y="512"/>
                  </a:lnTo>
                  <a:lnTo>
                    <a:pt x="2295" y="517"/>
                  </a:lnTo>
                  <a:lnTo>
                    <a:pt x="2291" y="522"/>
                  </a:lnTo>
                  <a:lnTo>
                    <a:pt x="2300" y="522"/>
                  </a:lnTo>
                  <a:lnTo>
                    <a:pt x="2304" y="519"/>
                  </a:lnTo>
                  <a:lnTo>
                    <a:pt x="2305" y="517"/>
                  </a:lnTo>
                  <a:lnTo>
                    <a:pt x="2309" y="515"/>
                  </a:lnTo>
                  <a:lnTo>
                    <a:pt x="2314" y="515"/>
                  </a:lnTo>
                  <a:lnTo>
                    <a:pt x="2314" y="522"/>
                  </a:lnTo>
                  <a:lnTo>
                    <a:pt x="2319" y="534"/>
                  </a:lnTo>
                  <a:lnTo>
                    <a:pt x="2316" y="545"/>
                  </a:lnTo>
                  <a:lnTo>
                    <a:pt x="2311" y="554"/>
                  </a:lnTo>
                  <a:lnTo>
                    <a:pt x="2307" y="561"/>
                  </a:lnTo>
                  <a:lnTo>
                    <a:pt x="2316" y="569"/>
                  </a:lnTo>
                  <a:lnTo>
                    <a:pt x="2325" y="582"/>
                  </a:lnTo>
                  <a:lnTo>
                    <a:pt x="2337" y="595"/>
                  </a:lnTo>
                  <a:lnTo>
                    <a:pt x="2347" y="611"/>
                  </a:lnTo>
                  <a:lnTo>
                    <a:pt x="2356" y="629"/>
                  </a:lnTo>
                  <a:lnTo>
                    <a:pt x="2363" y="644"/>
                  </a:lnTo>
                  <a:lnTo>
                    <a:pt x="2365" y="657"/>
                  </a:lnTo>
                  <a:lnTo>
                    <a:pt x="2361" y="669"/>
                  </a:lnTo>
                  <a:lnTo>
                    <a:pt x="2353" y="676"/>
                  </a:lnTo>
                  <a:lnTo>
                    <a:pt x="2342" y="683"/>
                  </a:lnTo>
                  <a:lnTo>
                    <a:pt x="2325" y="690"/>
                  </a:lnTo>
                  <a:lnTo>
                    <a:pt x="2304" y="695"/>
                  </a:lnTo>
                  <a:lnTo>
                    <a:pt x="2285" y="700"/>
                  </a:lnTo>
                  <a:lnTo>
                    <a:pt x="2269" y="702"/>
                  </a:lnTo>
                  <a:lnTo>
                    <a:pt x="2269" y="698"/>
                  </a:lnTo>
                  <a:lnTo>
                    <a:pt x="2279" y="683"/>
                  </a:lnTo>
                  <a:lnTo>
                    <a:pt x="2288" y="667"/>
                  </a:lnTo>
                  <a:lnTo>
                    <a:pt x="2283" y="667"/>
                  </a:lnTo>
                  <a:lnTo>
                    <a:pt x="2279" y="667"/>
                  </a:lnTo>
                  <a:lnTo>
                    <a:pt x="2276" y="665"/>
                  </a:lnTo>
                  <a:lnTo>
                    <a:pt x="2276" y="664"/>
                  </a:lnTo>
                  <a:lnTo>
                    <a:pt x="2274" y="662"/>
                  </a:lnTo>
                  <a:lnTo>
                    <a:pt x="2274" y="658"/>
                  </a:lnTo>
                  <a:lnTo>
                    <a:pt x="2272" y="653"/>
                  </a:lnTo>
                  <a:lnTo>
                    <a:pt x="2285" y="650"/>
                  </a:lnTo>
                  <a:lnTo>
                    <a:pt x="2281" y="646"/>
                  </a:lnTo>
                  <a:lnTo>
                    <a:pt x="2281" y="644"/>
                  </a:lnTo>
                  <a:lnTo>
                    <a:pt x="2279" y="643"/>
                  </a:lnTo>
                  <a:lnTo>
                    <a:pt x="2279" y="643"/>
                  </a:lnTo>
                  <a:lnTo>
                    <a:pt x="2279" y="641"/>
                  </a:lnTo>
                  <a:lnTo>
                    <a:pt x="2281" y="637"/>
                  </a:lnTo>
                  <a:lnTo>
                    <a:pt x="2283" y="630"/>
                  </a:lnTo>
                  <a:lnTo>
                    <a:pt x="2288" y="625"/>
                  </a:lnTo>
                  <a:lnTo>
                    <a:pt x="2291" y="622"/>
                  </a:lnTo>
                  <a:lnTo>
                    <a:pt x="2298" y="618"/>
                  </a:lnTo>
                  <a:lnTo>
                    <a:pt x="2304" y="615"/>
                  </a:lnTo>
                  <a:lnTo>
                    <a:pt x="2302" y="611"/>
                  </a:lnTo>
                  <a:lnTo>
                    <a:pt x="2302" y="609"/>
                  </a:lnTo>
                  <a:lnTo>
                    <a:pt x="2302" y="609"/>
                  </a:lnTo>
                  <a:lnTo>
                    <a:pt x="2300" y="608"/>
                  </a:lnTo>
                  <a:lnTo>
                    <a:pt x="2300" y="606"/>
                  </a:lnTo>
                  <a:lnTo>
                    <a:pt x="2298" y="602"/>
                  </a:lnTo>
                  <a:lnTo>
                    <a:pt x="2297" y="602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5" y="601"/>
                  </a:lnTo>
                  <a:lnTo>
                    <a:pt x="2291" y="599"/>
                  </a:lnTo>
                  <a:lnTo>
                    <a:pt x="2288" y="597"/>
                  </a:lnTo>
                  <a:lnTo>
                    <a:pt x="2286" y="597"/>
                  </a:lnTo>
                  <a:lnTo>
                    <a:pt x="2283" y="597"/>
                  </a:lnTo>
                  <a:lnTo>
                    <a:pt x="2279" y="595"/>
                  </a:lnTo>
                  <a:lnTo>
                    <a:pt x="2276" y="595"/>
                  </a:lnTo>
                  <a:lnTo>
                    <a:pt x="2276" y="594"/>
                  </a:lnTo>
                  <a:lnTo>
                    <a:pt x="2274" y="592"/>
                  </a:lnTo>
                  <a:lnTo>
                    <a:pt x="2274" y="590"/>
                  </a:lnTo>
                  <a:lnTo>
                    <a:pt x="2274" y="587"/>
                  </a:lnTo>
                  <a:lnTo>
                    <a:pt x="2272" y="583"/>
                  </a:lnTo>
                  <a:lnTo>
                    <a:pt x="2274" y="582"/>
                  </a:lnTo>
                  <a:lnTo>
                    <a:pt x="2274" y="580"/>
                  </a:lnTo>
                  <a:lnTo>
                    <a:pt x="2276" y="578"/>
                  </a:lnTo>
                  <a:lnTo>
                    <a:pt x="2276" y="576"/>
                  </a:lnTo>
                  <a:lnTo>
                    <a:pt x="2276" y="573"/>
                  </a:lnTo>
                  <a:lnTo>
                    <a:pt x="2272" y="573"/>
                  </a:lnTo>
                  <a:lnTo>
                    <a:pt x="2271" y="576"/>
                  </a:lnTo>
                  <a:lnTo>
                    <a:pt x="2271" y="578"/>
                  </a:lnTo>
                  <a:lnTo>
                    <a:pt x="2271" y="580"/>
                  </a:lnTo>
                  <a:lnTo>
                    <a:pt x="2269" y="580"/>
                  </a:lnTo>
                  <a:lnTo>
                    <a:pt x="2267" y="582"/>
                  </a:lnTo>
                  <a:lnTo>
                    <a:pt x="2265" y="583"/>
                  </a:lnTo>
                  <a:lnTo>
                    <a:pt x="2262" y="566"/>
                  </a:lnTo>
                  <a:lnTo>
                    <a:pt x="2258" y="550"/>
                  </a:lnTo>
                  <a:lnTo>
                    <a:pt x="2257" y="538"/>
                  </a:lnTo>
                  <a:lnTo>
                    <a:pt x="2260" y="529"/>
                  </a:lnTo>
                  <a:lnTo>
                    <a:pt x="2265" y="520"/>
                  </a:lnTo>
                  <a:lnTo>
                    <a:pt x="2271" y="510"/>
                  </a:lnTo>
                  <a:lnTo>
                    <a:pt x="2272" y="494"/>
                  </a:lnTo>
                  <a:close/>
                  <a:moveTo>
                    <a:pt x="29" y="458"/>
                  </a:moveTo>
                  <a:lnTo>
                    <a:pt x="49" y="458"/>
                  </a:lnTo>
                  <a:lnTo>
                    <a:pt x="49" y="465"/>
                  </a:lnTo>
                  <a:lnTo>
                    <a:pt x="45" y="465"/>
                  </a:lnTo>
                  <a:lnTo>
                    <a:pt x="45" y="468"/>
                  </a:lnTo>
                  <a:lnTo>
                    <a:pt x="40" y="466"/>
                  </a:lnTo>
                  <a:lnTo>
                    <a:pt x="36" y="463"/>
                  </a:lnTo>
                  <a:lnTo>
                    <a:pt x="33" y="461"/>
                  </a:lnTo>
                  <a:lnTo>
                    <a:pt x="29" y="458"/>
                  </a:lnTo>
                  <a:close/>
                  <a:moveTo>
                    <a:pt x="1239" y="403"/>
                  </a:moveTo>
                  <a:lnTo>
                    <a:pt x="1244" y="407"/>
                  </a:lnTo>
                  <a:lnTo>
                    <a:pt x="1249" y="412"/>
                  </a:lnTo>
                  <a:lnTo>
                    <a:pt x="1253" y="419"/>
                  </a:lnTo>
                  <a:lnTo>
                    <a:pt x="1255" y="426"/>
                  </a:lnTo>
                  <a:lnTo>
                    <a:pt x="1251" y="426"/>
                  </a:lnTo>
                  <a:lnTo>
                    <a:pt x="1248" y="428"/>
                  </a:lnTo>
                  <a:lnTo>
                    <a:pt x="1246" y="428"/>
                  </a:lnTo>
                  <a:lnTo>
                    <a:pt x="1241" y="430"/>
                  </a:lnTo>
                  <a:lnTo>
                    <a:pt x="1235" y="430"/>
                  </a:lnTo>
                  <a:lnTo>
                    <a:pt x="1235" y="426"/>
                  </a:lnTo>
                  <a:lnTo>
                    <a:pt x="1234" y="426"/>
                  </a:lnTo>
                  <a:lnTo>
                    <a:pt x="1234" y="424"/>
                  </a:lnTo>
                  <a:lnTo>
                    <a:pt x="1234" y="424"/>
                  </a:lnTo>
                  <a:lnTo>
                    <a:pt x="1232" y="423"/>
                  </a:lnTo>
                  <a:lnTo>
                    <a:pt x="1234" y="419"/>
                  </a:lnTo>
                  <a:lnTo>
                    <a:pt x="1234" y="417"/>
                  </a:lnTo>
                  <a:lnTo>
                    <a:pt x="1234" y="417"/>
                  </a:lnTo>
                  <a:lnTo>
                    <a:pt x="1234" y="416"/>
                  </a:lnTo>
                  <a:lnTo>
                    <a:pt x="1235" y="414"/>
                  </a:lnTo>
                  <a:lnTo>
                    <a:pt x="1239" y="403"/>
                  </a:lnTo>
                  <a:close/>
                  <a:moveTo>
                    <a:pt x="1209" y="391"/>
                  </a:moveTo>
                  <a:lnTo>
                    <a:pt x="1213" y="395"/>
                  </a:lnTo>
                  <a:lnTo>
                    <a:pt x="1215" y="397"/>
                  </a:lnTo>
                  <a:lnTo>
                    <a:pt x="1215" y="398"/>
                  </a:lnTo>
                  <a:lnTo>
                    <a:pt x="1216" y="402"/>
                  </a:lnTo>
                  <a:lnTo>
                    <a:pt x="1216" y="405"/>
                  </a:lnTo>
                  <a:lnTo>
                    <a:pt x="1216" y="410"/>
                  </a:lnTo>
                  <a:lnTo>
                    <a:pt x="1213" y="410"/>
                  </a:lnTo>
                  <a:lnTo>
                    <a:pt x="1213" y="414"/>
                  </a:lnTo>
                  <a:lnTo>
                    <a:pt x="1206" y="412"/>
                  </a:lnTo>
                  <a:lnTo>
                    <a:pt x="1199" y="410"/>
                  </a:lnTo>
                  <a:lnTo>
                    <a:pt x="1194" y="407"/>
                  </a:lnTo>
                  <a:lnTo>
                    <a:pt x="1190" y="407"/>
                  </a:lnTo>
                  <a:lnTo>
                    <a:pt x="1190" y="403"/>
                  </a:lnTo>
                  <a:lnTo>
                    <a:pt x="1197" y="400"/>
                  </a:lnTo>
                  <a:lnTo>
                    <a:pt x="1204" y="397"/>
                  </a:lnTo>
                  <a:lnTo>
                    <a:pt x="1209" y="391"/>
                  </a:lnTo>
                  <a:close/>
                  <a:moveTo>
                    <a:pt x="1286" y="360"/>
                  </a:moveTo>
                  <a:lnTo>
                    <a:pt x="1290" y="362"/>
                  </a:lnTo>
                  <a:lnTo>
                    <a:pt x="1290" y="362"/>
                  </a:lnTo>
                  <a:lnTo>
                    <a:pt x="1291" y="363"/>
                  </a:lnTo>
                  <a:lnTo>
                    <a:pt x="1291" y="363"/>
                  </a:lnTo>
                  <a:lnTo>
                    <a:pt x="1293" y="365"/>
                  </a:lnTo>
                  <a:lnTo>
                    <a:pt x="1297" y="365"/>
                  </a:lnTo>
                  <a:lnTo>
                    <a:pt x="1297" y="367"/>
                  </a:lnTo>
                  <a:lnTo>
                    <a:pt x="1297" y="369"/>
                  </a:lnTo>
                  <a:lnTo>
                    <a:pt x="1295" y="370"/>
                  </a:lnTo>
                  <a:lnTo>
                    <a:pt x="1295" y="370"/>
                  </a:lnTo>
                  <a:lnTo>
                    <a:pt x="1293" y="372"/>
                  </a:lnTo>
                  <a:lnTo>
                    <a:pt x="1291" y="374"/>
                  </a:lnTo>
                  <a:lnTo>
                    <a:pt x="1290" y="374"/>
                  </a:lnTo>
                  <a:lnTo>
                    <a:pt x="1288" y="376"/>
                  </a:lnTo>
                  <a:lnTo>
                    <a:pt x="1286" y="376"/>
                  </a:lnTo>
                  <a:lnTo>
                    <a:pt x="1283" y="376"/>
                  </a:lnTo>
                  <a:lnTo>
                    <a:pt x="1283" y="370"/>
                  </a:lnTo>
                  <a:lnTo>
                    <a:pt x="1283" y="367"/>
                  </a:lnTo>
                  <a:lnTo>
                    <a:pt x="1284" y="365"/>
                  </a:lnTo>
                  <a:lnTo>
                    <a:pt x="1286" y="360"/>
                  </a:lnTo>
                  <a:close/>
                  <a:moveTo>
                    <a:pt x="0" y="341"/>
                  </a:moveTo>
                  <a:lnTo>
                    <a:pt x="17" y="344"/>
                  </a:lnTo>
                  <a:lnTo>
                    <a:pt x="29" y="349"/>
                  </a:lnTo>
                  <a:lnTo>
                    <a:pt x="38" y="360"/>
                  </a:lnTo>
                  <a:lnTo>
                    <a:pt x="35" y="363"/>
                  </a:lnTo>
                  <a:lnTo>
                    <a:pt x="31" y="363"/>
                  </a:lnTo>
                  <a:lnTo>
                    <a:pt x="29" y="365"/>
                  </a:lnTo>
                  <a:lnTo>
                    <a:pt x="28" y="367"/>
                  </a:lnTo>
                  <a:lnTo>
                    <a:pt x="22" y="369"/>
                  </a:lnTo>
                  <a:lnTo>
                    <a:pt x="19" y="365"/>
                  </a:lnTo>
                  <a:lnTo>
                    <a:pt x="14" y="362"/>
                  </a:lnTo>
                  <a:lnTo>
                    <a:pt x="10" y="358"/>
                  </a:lnTo>
                  <a:lnTo>
                    <a:pt x="5" y="356"/>
                  </a:lnTo>
                  <a:lnTo>
                    <a:pt x="3" y="355"/>
                  </a:lnTo>
                  <a:lnTo>
                    <a:pt x="0" y="351"/>
                  </a:lnTo>
                  <a:lnTo>
                    <a:pt x="0" y="348"/>
                  </a:lnTo>
                  <a:lnTo>
                    <a:pt x="0" y="341"/>
                  </a:lnTo>
                  <a:close/>
                  <a:moveTo>
                    <a:pt x="1178" y="299"/>
                  </a:moveTo>
                  <a:lnTo>
                    <a:pt x="1178" y="307"/>
                  </a:lnTo>
                  <a:lnTo>
                    <a:pt x="1180" y="311"/>
                  </a:lnTo>
                  <a:lnTo>
                    <a:pt x="1181" y="314"/>
                  </a:lnTo>
                  <a:lnTo>
                    <a:pt x="1181" y="320"/>
                  </a:lnTo>
                  <a:lnTo>
                    <a:pt x="1181" y="327"/>
                  </a:lnTo>
                  <a:lnTo>
                    <a:pt x="1201" y="327"/>
                  </a:lnTo>
                  <a:lnTo>
                    <a:pt x="1218" y="346"/>
                  </a:lnTo>
                  <a:lnTo>
                    <a:pt x="1235" y="365"/>
                  </a:lnTo>
                  <a:lnTo>
                    <a:pt x="1235" y="367"/>
                  </a:lnTo>
                  <a:lnTo>
                    <a:pt x="1234" y="369"/>
                  </a:lnTo>
                  <a:lnTo>
                    <a:pt x="1234" y="370"/>
                  </a:lnTo>
                  <a:lnTo>
                    <a:pt x="1234" y="370"/>
                  </a:lnTo>
                  <a:lnTo>
                    <a:pt x="1232" y="372"/>
                  </a:lnTo>
                  <a:lnTo>
                    <a:pt x="1229" y="376"/>
                  </a:lnTo>
                  <a:lnTo>
                    <a:pt x="1227" y="377"/>
                  </a:lnTo>
                  <a:lnTo>
                    <a:pt x="1225" y="379"/>
                  </a:lnTo>
                  <a:lnTo>
                    <a:pt x="1223" y="379"/>
                  </a:lnTo>
                  <a:lnTo>
                    <a:pt x="1218" y="379"/>
                  </a:lnTo>
                  <a:lnTo>
                    <a:pt x="1213" y="381"/>
                  </a:lnTo>
                  <a:lnTo>
                    <a:pt x="1213" y="376"/>
                  </a:lnTo>
                  <a:lnTo>
                    <a:pt x="1213" y="370"/>
                  </a:lnTo>
                  <a:lnTo>
                    <a:pt x="1213" y="367"/>
                  </a:lnTo>
                  <a:lnTo>
                    <a:pt x="1213" y="365"/>
                  </a:lnTo>
                  <a:lnTo>
                    <a:pt x="1209" y="362"/>
                  </a:lnTo>
                  <a:lnTo>
                    <a:pt x="1206" y="360"/>
                  </a:lnTo>
                  <a:lnTo>
                    <a:pt x="1201" y="356"/>
                  </a:lnTo>
                  <a:lnTo>
                    <a:pt x="1195" y="370"/>
                  </a:lnTo>
                  <a:lnTo>
                    <a:pt x="1185" y="379"/>
                  </a:lnTo>
                  <a:lnTo>
                    <a:pt x="1171" y="384"/>
                  </a:lnTo>
                  <a:lnTo>
                    <a:pt x="1171" y="379"/>
                  </a:lnTo>
                  <a:lnTo>
                    <a:pt x="1171" y="376"/>
                  </a:lnTo>
                  <a:lnTo>
                    <a:pt x="1173" y="372"/>
                  </a:lnTo>
                  <a:lnTo>
                    <a:pt x="1171" y="369"/>
                  </a:lnTo>
                  <a:lnTo>
                    <a:pt x="1169" y="365"/>
                  </a:lnTo>
                  <a:lnTo>
                    <a:pt x="1167" y="360"/>
                  </a:lnTo>
                  <a:lnTo>
                    <a:pt x="1162" y="358"/>
                  </a:lnTo>
                  <a:lnTo>
                    <a:pt x="1159" y="356"/>
                  </a:lnTo>
                  <a:lnTo>
                    <a:pt x="1155" y="356"/>
                  </a:lnTo>
                  <a:lnTo>
                    <a:pt x="1152" y="355"/>
                  </a:lnTo>
                  <a:lnTo>
                    <a:pt x="1150" y="355"/>
                  </a:lnTo>
                  <a:lnTo>
                    <a:pt x="1146" y="353"/>
                  </a:lnTo>
                  <a:lnTo>
                    <a:pt x="1143" y="349"/>
                  </a:lnTo>
                  <a:lnTo>
                    <a:pt x="1153" y="337"/>
                  </a:lnTo>
                  <a:lnTo>
                    <a:pt x="1160" y="323"/>
                  </a:lnTo>
                  <a:lnTo>
                    <a:pt x="1167" y="309"/>
                  </a:lnTo>
                  <a:lnTo>
                    <a:pt x="1178" y="299"/>
                  </a:lnTo>
                  <a:close/>
                  <a:moveTo>
                    <a:pt x="2150" y="269"/>
                  </a:moveTo>
                  <a:lnTo>
                    <a:pt x="2152" y="273"/>
                  </a:lnTo>
                  <a:lnTo>
                    <a:pt x="2154" y="276"/>
                  </a:lnTo>
                  <a:lnTo>
                    <a:pt x="2155" y="278"/>
                  </a:lnTo>
                  <a:lnTo>
                    <a:pt x="2155" y="281"/>
                  </a:lnTo>
                  <a:lnTo>
                    <a:pt x="2157" y="285"/>
                  </a:lnTo>
                  <a:lnTo>
                    <a:pt x="2157" y="292"/>
                  </a:lnTo>
                  <a:lnTo>
                    <a:pt x="2157" y="297"/>
                  </a:lnTo>
                  <a:lnTo>
                    <a:pt x="2159" y="311"/>
                  </a:lnTo>
                  <a:lnTo>
                    <a:pt x="2161" y="327"/>
                  </a:lnTo>
                  <a:lnTo>
                    <a:pt x="2161" y="341"/>
                  </a:lnTo>
                  <a:lnTo>
                    <a:pt x="2141" y="351"/>
                  </a:lnTo>
                  <a:lnTo>
                    <a:pt x="2119" y="360"/>
                  </a:lnTo>
                  <a:lnTo>
                    <a:pt x="2098" y="370"/>
                  </a:lnTo>
                  <a:lnTo>
                    <a:pt x="2080" y="384"/>
                  </a:lnTo>
                  <a:lnTo>
                    <a:pt x="2075" y="381"/>
                  </a:lnTo>
                  <a:lnTo>
                    <a:pt x="2066" y="377"/>
                  </a:lnTo>
                  <a:lnTo>
                    <a:pt x="2054" y="370"/>
                  </a:lnTo>
                  <a:lnTo>
                    <a:pt x="2044" y="365"/>
                  </a:lnTo>
                  <a:lnTo>
                    <a:pt x="2035" y="360"/>
                  </a:lnTo>
                  <a:lnTo>
                    <a:pt x="2031" y="356"/>
                  </a:lnTo>
                  <a:lnTo>
                    <a:pt x="2033" y="355"/>
                  </a:lnTo>
                  <a:lnTo>
                    <a:pt x="2035" y="353"/>
                  </a:lnTo>
                  <a:lnTo>
                    <a:pt x="2035" y="353"/>
                  </a:lnTo>
                  <a:lnTo>
                    <a:pt x="2037" y="351"/>
                  </a:lnTo>
                  <a:lnTo>
                    <a:pt x="2037" y="349"/>
                  </a:lnTo>
                  <a:lnTo>
                    <a:pt x="2038" y="346"/>
                  </a:lnTo>
                  <a:lnTo>
                    <a:pt x="2033" y="342"/>
                  </a:lnTo>
                  <a:lnTo>
                    <a:pt x="2026" y="341"/>
                  </a:lnTo>
                  <a:lnTo>
                    <a:pt x="2021" y="337"/>
                  </a:lnTo>
                  <a:lnTo>
                    <a:pt x="2016" y="334"/>
                  </a:lnTo>
                  <a:lnTo>
                    <a:pt x="2019" y="334"/>
                  </a:lnTo>
                  <a:lnTo>
                    <a:pt x="2023" y="330"/>
                  </a:lnTo>
                  <a:lnTo>
                    <a:pt x="2024" y="328"/>
                  </a:lnTo>
                  <a:lnTo>
                    <a:pt x="2026" y="328"/>
                  </a:lnTo>
                  <a:lnTo>
                    <a:pt x="2028" y="327"/>
                  </a:lnTo>
                  <a:lnTo>
                    <a:pt x="2033" y="327"/>
                  </a:lnTo>
                  <a:lnTo>
                    <a:pt x="2038" y="327"/>
                  </a:lnTo>
                  <a:lnTo>
                    <a:pt x="2038" y="314"/>
                  </a:lnTo>
                  <a:lnTo>
                    <a:pt x="2012" y="314"/>
                  </a:lnTo>
                  <a:lnTo>
                    <a:pt x="2007" y="304"/>
                  </a:lnTo>
                  <a:lnTo>
                    <a:pt x="2016" y="297"/>
                  </a:lnTo>
                  <a:lnTo>
                    <a:pt x="2023" y="290"/>
                  </a:lnTo>
                  <a:lnTo>
                    <a:pt x="2031" y="287"/>
                  </a:lnTo>
                  <a:lnTo>
                    <a:pt x="2045" y="283"/>
                  </a:lnTo>
                  <a:lnTo>
                    <a:pt x="2051" y="288"/>
                  </a:lnTo>
                  <a:lnTo>
                    <a:pt x="2054" y="294"/>
                  </a:lnTo>
                  <a:lnTo>
                    <a:pt x="2058" y="297"/>
                  </a:lnTo>
                  <a:lnTo>
                    <a:pt x="2061" y="304"/>
                  </a:lnTo>
                  <a:lnTo>
                    <a:pt x="2072" y="295"/>
                  </a:lnTo>
                  <a:lnTo>
                    <a:pt x="2082" y="288"/>
                  </a:lnTo>
                  <a:lnTo>
                    <a:pt x="2096" y="283"/>
                  </a:lnTo>
                  <a:lnTo>
                    <a:pt x="2098" y="288"/>
                  </a:lnTo>
                  <a:lnTo>
                    <a:pt x="2101" y="290"/>
                  </a:lnTo>
                  <a:lnTo>
                    <a:pt x="2101" y="292"/>
                  </a:lnTo>
                  <a:lnTo>
                    <a:pt x="2103" y="292"/>
                  </a:lnTo>
                  <a:lnTo>
                    <a:pt x="2105" y="292"/>
                  </a:lnTo>
                  <a:lnTo>
                    <a:pt x="2108" y="292"/>
                  </a:lnTo>
                  <a:lnTo>
                    <a:pt x="2117" y="287"/>
                  </a:lnTo>
                  <a:lnTo>
                    <a:pt x="2122" y="281"/>
                  </a:lnTo>
                  <a:lnTo>
                    <a:pt x="2129" y="276"/>
                  </a:lnTo>
                  <a:lnTo>
                    <a:pt x="2136" y="271"/>
                  </a:lnTo>
                  <a:lnTo>
                    <a:pt x="2150" y="269"/>
                  </a:lnTo>
                  <a:close/>
                  <a:moveTo>
                    <a:pt x="1302" y="206"/>
                  </a:moveTo>
                  <a:lnTo>
                    <a:pt x="1305" y="208"/>
                  </a:lnTo>
                  <a:lnTo>
                    <a:pt x="1307" y="210"/>
                  </a:lnTo>
                  <a:lnTo>
                    <a:pt x="1309" y="210"/>
                  </a:lnTo>
                  <a:lnTo>
                    <a:pt x="1311" y="211"/>
                  </a:lnTo>
                  <a:lnTo>
                    <a:pt x="1311" y="213"/>
                  </a:lnTo>
                  <a:lnTo>
                    <a:pt x="1311" y="215"/>
                  </a:lnTo>
                  <a:lnTo>
                    <a:pt x="1312" y="218"/>
                  </a:lnTo>
                  <a:lnTo>
                    <a:pt x="1316" y="224"/>
                  </a:lnTo>
                  <a:lnTo>
                    <a:pt x="1318" y="229"/>
                  </a:lnTo>
                  <a:lnTo>
                    <a:pt x="1319" y="234"/>
                  </a:lnTo>
                  <a:lnTo>
                    <a:pt x="1321" y="241"/>
                  </a:lnTo>
                  <a:lnTo>
                    <a:pt x="1316" y="243"/>
                  </a:lnTo>
                  <a:lnTo>
                    <a:pt x="1311" y="245"/>
                  </a:lnTo>
                  <a:lnTo>
                    <a:pt x="1305" y="245"/>
                  </a:lnTo>
                  <a:lnTo>
                    <a:pt x="1297" y="246"/>
                  </a:lnTo>
                  <a:lnTo>
                    <a:pt x="1295" y="238"/>
                  </a:lnTo>
                  <a:lnTo>
                    <a:pt x="1293" y="229"/>
                  </a:lnTo>
                  <a:lnTo>
                    <a:pt x="1293" y="218"/>
                  </a:lnTo>
                  <a:lnTo>
                    <a:pt x="1297" y="215"/>
                  </a:lnTo>
                  <a:lnTo>
                    <a:pt x="1298" y="211"/>
                  </a:lnTo>
                  <a:lnTo>
                    <a:pt x="1302" y="206"/>
                  </a:lnTo>
                  <a:close/>
                  <a:moveTo>
                    <a:pt x="1604" y="177"/>
                  </a:moveTo>
                  <a:lnTo>
                    <a:pt x="1611" y="180"/>
                  </a:lnTo>
                  <a:lnTo>
                    <a:pt x="1618" y="184"/>
                  </a:lnTo>
                  <a:lnTo>
                    <a:pt x="1621" y="187"/>
                  </a:lnTo>
                  <a:lnTo>
                    <a:pt x="1626" y="191"/>
                  </a:lnTo>
                  <a:lnTo>
                    <a:pt x="1632" y="196"/>
                  </a:lnTo>
                  <a:lnTo>
                    <a:pt x="1630" y="199"/>
                  </a:lnTo>
                  <a:lnTo>
                    <a:pt x="1630" y="199"/>
                  </a:lnTo>
                  <a:lnTo>
                    <a:pt x="1630" y="201"/>
                  </a:lnTo>
                  <a:lnTo>
                    <a:pt x="1628" y="201"/>
                  </a:lnTo>
                  <a:lnTo>
                    <a:pt x="1628" y="203"/>
                  </a:lnTo>
                  <a:lnTo>
                    <a:pt x="1625" y="206"/>
                  </a:lnTo>
                  <a:lnTo>
                    <a:pt x="1625" y="208"/>
                  </a:lnTo>
                  <a:lnTo>
                    <a:pt x="1623" y="208"/>
                  </a:lnTo>
                  <a:lnTo>
                    <a:pt x="1621" y="208"/>
                  </a:lnTo>
                  <a:lnTo>
                    <a:pt x="1619" y="210"/>
                  </a:lnTo>
                  <a:lnTo>
                    <a:pt x="1616" y="211"/>
                  </a:lnTo>
                  <a:lnTo>
                    <a:pt x="1611" y="206"/>
                  </a:lnTo>
                  <a:lnTo>
                    <a:pt x="1606" y="201"/>
                  </a:lnTo>
                  <a:lnTo>
                    <a:pt x="1599" y="196"/>
                  </a:lnTo>
                  <a:lnTo>
                    <a:pt x="1593" y="192"/>
                  </a:lnTo>
                  <a:lnTo>
                    <a:pt x="1597" y="180"/>
                  </a:lnTo>
                  <a:lnTo>
                    <a:pt x="1600" y="180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4" y="177"/>
                  </a:lnTo>
                  <a:close/>
                  <a:moveTo>
                    <a:pt x="2963" y="170"/>
                  </a:moveTo>
                  <a:lnTo>
                    <a:pt x="2979" y="170"/>
                  </a:lnTo>
                  <a:lnTo>
                    <a:pt x="2979" y="177"/>
                  </a:lnTo>
                  <a:lnTo>
                    <a:pt x="2976" y="177"/>
                  </a:lnTo>
                  <a:lnTo>
                    <a:pt x="2972" y="180"/>
                  </a:lnTo>
                  <a:lnTo>
                    <a:pt x="2970" y="180"/>
                  </a:lnTo>
                  <a:lnTo>
                    <a:pt x="2967" y="180"/>
                  </a:lnTo>
                  <a:lnTo>
                    <a:pt x="2967" y="178"/>
                  </a:lnTo>
                  <a:lnTo>
                    <a:pt x="2965" y="175"/>
                  </a:lnTo>
                  <a:lnTo>
                    <a:pt x="2965" y="173"/>
                  </a:lnTo>
                  <a:lnTo>
                    <a:pt x="2963" y="171"/>
                  </a:lnTo>
                  <a:lnTo>
                    <a:pt x="2963" y="170"/>
                  </a:lnTo>
                  <a:close/>
                  <a:moveTo>
                    <a:pt x="989" y="149"/>
                  </a:moveTo>
                  <a:lnTo>
                    <a:pt x="1005" y="159"/>
                  </a:lnTo>
                  <a:lnTo>
                    <a:pt x="1019" y="171"/>
                  </a:lnTo>
                  <a:lnTo>
                    <a:pt x="1033" y="184"/>
                  </a:lnTo>
                  <a:lnTo>
                    <a:pt x="1028" y="184"/>
                  </a:lnTo>
                  <a:lnTo>
                    <a:pt x="1024" y="189"/>
                  </a:lnTo>
                  <a:lnTo>
                    <a:pt x="1021" y="191"/>
                  </a:lnTo>
                  <a:lnTo>
                    <a:pt x="1016" y="191"/>
                  </a:lnTo>
                  <a:lnTo>
                    <a:pt x="1010" y="192"/>
                  </a:lnTo>
                  <a:lnTo>
                    <a:pt x="1002" y="192"/>
                  </a:lnTo>
                  <a:lnTo>
                    <a:pt x="995" y="185"/>
                  </a:lnTo>
                  <a:lnTo>
                    <a:pt x="988" y="180"/>
                  </a:lnTo>
                  <a:lnTo>
                    <a:pt x="979" y="177"/>
                  </a:lnTo>
                  <a:lnTo>
                    <a:pt x="979" y="173"/>
                  </a:lnTo>
                  <a:lnTo>
                    <a:pt x="995" y="164"/>
                  </a:lnTo>
                  <a:lnTo>
                    <a:pt x="993" y="161"/>
                  </a:lnTo>
                  <a:lnTo>
                    <a:pt x="991" y="159"/>
                  </a:lnTo>
                  <a:lnTo>
                    <a:pt x="991" y="156"/>
                  </a:lnTo>
                  <a:lnTo>
                    <a:pt x="989" y="149"/>
                  </a:lnTo>
                  <a:close/>
                  <a:moveTo>
                    <a:pt x="4822" y="100"/>
                  </a:moveTo>
                  <a:lnTo>
                    <a:pt x="4826" y="105"/>
                  </a:lnTo>
                  <a:lnTo>
                    <a:pt x="4829" y="109"/>
                  </a:lnTo>
                  <a:lnTo>
                    <a:pt x="4833" y="109"/>
                  </a:lnTo>
                  <a:lnTo>
                    <a:pt x="4835" y="110"/>
                  </a:lnTo>
                  <a:lnTo>
                    <a:pt x="4836" y="110"/>
                  </a:lnTo>
                  <a:lnTo>
                    <a:pt x="4840" y="110"/>
                  </a:lnTo>
                  <a:lnTo>
                    <a:pt x="4842" y="110"/>
                  </a:lnTo>
                  <a:lnTo>
                    <a:pt x="4843" y="110"/>
                  </a:lnTo>
                  <a:lnTo>
                    <a:pt x="4847" y="112"/>
                  </a:lnTo>
                  <a:lnTo>
                    <a:pt x="4849" y="115"/>
                  </a:lnTo>
                  <a:lnTo>
                    <a:pt x="4842" y="121"/>
                  </a:lnTo>
                  <a:lnTo>
                    <a:pt x="4835" y="126"/>
                  </a:lnTo>
                  <a:lnTo>
                    <a:pt x="4800" y="129"/>
                  </a:lnTo>
                  <a:lnTo>
                    <a:pt x="4800" y="115"/>
                  </a:lnTo>
                  <a:lnTo>
                    <a:pt x="4805" y="110"/>
                  </a:lnTo>
                  <a:lnTo>
                    <a:pt x="4810" y="107"/>
                  </a:lnTo>
                  <a:lnTo>
                    <a:pt x="4815" y="103"/>
                  </a:lnTo>
                  <a:lnTo>
                    <a:pt x="4822" y="100"/>
                  </a:lnTo>
                  <a:close/>
                  <a:moveTo>
                    <a:pt x="1063" y="72"/>
                  </a:moveTo>
                  <a:lnTo>
                    <a:pt x="1064" y="79"/>
                  </a:lnTo>
                  <a:lnTo>
                    <a:pt x="1064" y="84"/>
                  </a:lnTo>
                  <a:lnTo>
                    <a:pt x="1066" y="86"/>
                  </a:lnTo>
                  <a:lnTo>
                    <a:pt x="1068" y="88"/>
                  </a:lnTo>
                  <a:lnTo>
                    <a:pt x="1070" y="89"/>
                  </a:lnTo>
                  <a:lnTo>
                    <a:pt x="1073" y="93"/>
                  </a:lnTo>
                  <a:lnTo>
                    <a:pt x="1075" y="96"/>
                  </a:lnTo>
                  <a:lnTo>
                    <a:pt x="1073" y="100"/>
                  </a:lnTo>
                  <a:lnTo>
                    <a:pt x="1071" y="105"/>
                  </a:lnTo>
                  <a:lnTo>
                    <a:pt x="1070" y="109"/>
                  </a:lnTo>
                  <a:lnTo>
                    <a:pt x="1068" y="112"/>
                  </a:lnTo>
                  <a:lnTo>
                    <a:pt x="1066" y="119"/>
                  </a:lnTo>
                  <a:lnTo>
                    <a:pt x="1073" y="121"/>
                  </a:lnTo>
                  <a:lnTo>
                    <a:pt x="1077" y="124"/>
                  </a:lnTo>
                  <a:lnTo>
                    <a:pt x="1080" y="128"/>
                  </a:lnTo>
                  <a:lnTo>
                    <a:pt x="1082" y="131"/>
                  </a:lnTo>
                  <a:lnTo>
                    <a:pt x="1082" y="138"/>
                  </a:lnTo>
                  <a:lnTo>
                    <a:pt x="1082" y="145"/>
                  </a:lnTo>
                  <a:lnTo>
                    <a:pt x="1077" y="149"/>
                  </a:lnTo>
                  <a:lnTo>
                    <a:pt x="1073" y="152"/>
                  </a:lnTo>
                  <a:lnTo>
                    <a:pt x="1071" y="157"/>
                  </a:lnTo>
                  <a:lnTo>
                    <a:pt x="1070" y="163"/>
                  </a:lnTo>
                  <a:lnTo>
                    <a:pt x="1066" y="170"/>
                  </a:lnTo>
                  <a:lnTo>
                    <a:pt x="1091" y="170"/>
                  </a:lnTo>
                  <a:lnTo>
                    <a:pt x="1091" y="185"/>
                  </a:lnTo>
                  <a:lnTo>
                    <a:pt x="1094" y="199"/>
                  </a:lnTo>
                  <a:lnTo>
                    <a:pt x="1105" y="199"/>
                  </a:lnTo>
                  <a:lnTo>
                    <a:pt x="1110" y="194"/>
                  </a:lnTo>
                  <a:lnTo>
                    <a:pt x="1115" y="189"/>
                  </a:lnTo>
                  <a:lnTo>
                    <a:pt x="1120" y="184"/>
                  </a:lnTo>
                  <a:lnTo>
                    <a:pt x="1129" y="180"/>
                  </a:lnTo>
                  <a:lnTo>
                    <a:pt x="1129" y="191"/>
                  </a:lnTo>
                  <a:lnTo>
                    <a:pt x="1127" y="205"/>
                  </a:lnTo>
                  <a:lnTo>
                    <a:pt x="1126" y="217"/>
                  </a:lnTo>
                  <a:lnTo>
                    <a:pt x="1126" y="225"/>
                  </a:lnTo>
                  <a:lnTo>
                    <a:pt x="1124" y="231"/>
                  </a:lnTo>
                  <a:lnTo>
                    <a:pt x="1127" y="234"/>
                  </a:lnTo>
                  <a:lnTo>
                    <a:pt x="1129" y="236"/>
                  </a:lnTo>
                  <a:lnTo>
                    <a:pt x="1131" y="238"/>
                  </a:lnTo>
                  <a:lnTo>
                    <a:pt x="1134" y="239"/>
                  </a:lnTo>
                  <a:lnTo>
                    <a:pt x="1139" y="241"/>
                  </a:lnTo>
                  <a:lnTo>
                    <a:pt x="1148" y="227"/>
                  </a:lnTo>
                  <a:lnTo>
                    <a:pt x="1155" y="211"/>
                  </a:lnTo>
                  <a:lnTo>
                    <a:pt x="1155" y="199"/>
                  </a:lnTo>
                  <a:lnTo>
                    <a:pt x="1153" y="187"/>
                  </a:lnTo>
                  <a:lnTo>
                    <a:pt x="1153" y="175"/>
                  </a:lnTo>
                  <a:lnTo>
                    <a:pt x="1157" y="163"/>
                  </a:lnTo>
                  <a:lnTo>
                    <a:pt x="1167" y="154"/>
                  </a:lnTo>
                  <a:lnTo>
                    <a:pt x="1171" y="150"/>
                  </a:lnTo>
                  <a:lnTo>
                    <a:pt x="1174" y="150"/>
                  </a:lnTo>
                  <a:lnTo>
                    <a:pt x="1178" y="152"/>
                  </a:lnTo>
                  <a:lnTo>
                    <a:pt x="1181" y="154"/>
                  </a:lnTo>
                  <a:lnTo>
                    <a:pt x="1183" y="157"/>
                  </a:lnTo>
                  <a:lnTo>
                    <a:pt x="1187" y="161"/>
                  </a:lnTo>
                  <a:lnTo>
                    <a:pt x="1188" y="164"/>
                  </a:lnTo>
                  <a:lnTo>
                    <a:pt x="1192" y="166"/>
                  </a:lnTo>
                  <a:lnTo>
                    <a:pt x="1194" y="170"/>
                  </a:lnTo>
                  <a:lnTo>
                    <a:pt x="1201" y="170"/>
                  </a:lnTo>
                  <a:lnTo>
                    <a:pt x="1209" y="166"/>
                  </a:lnTo>
                  <a:lnTo>
                    <a:pt x="1218" y="164"/>
                  </a:lnTo>
                  <a:lnTo>
                    <a:pt x="1225" y="170"/>
                  </a:lnTo>
                  <a:lnTo>
                    <a:pt x="1225" y="184"/>
                  </a:lnTo>
                  <a:lnTo>
                    <a:pt x="1225" y="191"/>
                  </a:lnTo>
                  <a:lnTo>
                    <a:pt x="1223" y="203"/>
                  </a:lnTo>
                  <a:lnTo>
                    <a:pt x="1222" y="218"/>
                  </a:lnTo>
                  <a:lnTo>
                    <a:pt x="1218" y="236"/>
                  </a:lnTo>
                  <a:lnTo>
                    <a:pt x="1215" y="250"/>
                  </a:lnTo>
                  <a:lnTo>
                    <a:pt x="1213" y="260"/>
                  </a:lnTo>
                  <a:lnTo>
                    <a:pt x="1206" y="260"/>
                  </a:lnTo>
                  <a:lnTo>
                    <a:pt x="1202" y="259"/>
                  </a:lnTo>
                  <a:lnTo>
                    <a:pt x="1199" y="257"/>
                  </a:lnTo>
                  <a:lnTo>
                    <a:pt x="1195" y="255"/>
                  </a:lnTo>
                  <a:lnTo>
                    <a:pt x="1190" y="253"/>
                  </a:lnTo>
                  <a:lnTo>
                    <a:pt x="1190" y="257"/>
                  </a:lnTo>
                  <a:lnTo>
                    <a:pt x="1192" y="259"/>
                  </a:lnTo>
                  <a:lnTo>
                    <a:pt x="1194" y="260"/>
                  </a:lnTo>
                  <a:lnTo>
                    <a:pt x="1195" y="262"/>
                  </a:lnTo>
                  <a:lnTo>
                    <a:pt x="1195" y="264"/>
                  </a:lnTo>
                  <a:lnTo>
                    <a:pt x="1197" y="267"/>
                  </a:lnTo>
                  <a:lnTo>
                    <a:pt x="1197" y="273"/>
                  </a:lnTo>
                  <a:lnTo>
                    <a:pt x="1148" y="276"/>
                  </a:lnTo>
                  <a:lnTo>
                    <a:pt x="1148" y="280"/>
                  </a:lnTo>
                  <a:lnTo>
                    <a:pt x="1152" y="290"/>
                  </a:lnTo>
                  <a:lnTo>
                    <a:pt x="1150" y="301"/>
                  </a:lnTo>
                  <a:lnTo>
                    <a:pt x="1148" y="318"/>
                  </a:lnTo>
                  <a:lnTo>
                    <a:pt x="1139" y="318"/>
                  </a:lnTo>
                  <a:lnTo>
                    <a:pt x="1127" y="311"/>
                  </a:lnTo>
                  <a:lnTo>
                    <a:pt x="1110" y="307"/>
                  </a:lnTo>
                  <a:lnTo>
                    <a:pt x="1110" y="311"/>
                  </a:lnTo>
                  <a:lnTo>
                    <a:pt x="1113" y="311"/>
                  </a:lnTo>
                  <a:lnTo>
                    <a:pt x="1117" y="314"/>
                  </a:lnTo>
                  <a:lnTo>
                    <a:pt x="1119" y="316"/>
                  </a:lnTo>
                  <a:lnTo>
                    <a:pt x="1120" y="318"/>
                  </a:lnTo>
                  <a:lnTo>
                    <a:pt x="1122" y="320"/>
                  </a:lnTo>
                  <a:lnTo>
                    <a:pt x="1124" y="325"/>
                  </a:lnTo>
                  <a:lnTo>
                    <a:pt x="1124" y="330"/>
                  </a:lnTo>
                  <a:lnTo>
                    <a:pt x="1122" y="334"/>
                  </a:lnTo>
                  <a:lnTo>
                    <a:pt x="1119" y="337"/>
                  </a:lnTo>
                  <a:lnTo>
                    <a:pt x="1117" y="341"/>
                  </a:lnTo>
                  <a:lnTo>
                    <a:pt x="1108" y="348"/>
                  </a:lnTo>
                  <a:lnTo>
                    <a:pt x="1101" y="355"/>
                  </a:lnTo>
                  <a:lnTo>
                    <a:pt x="1098" y="363"/>
                  </a:lnTo>
                  <a:lnTo>
                    <a:pt x="1094" y="376"/>
                  </a:lnTo>
                  <a:lnTo>
                    <a:pt x="1087" y="376"/>
                  </a:lnTo>
                  <a:lnTo>
                    <a:pt x="1082" y="374"/>
                  </a:lnTo>
                  <a:lnTo>
                    <a:pt x="1077" y="372"/>
                  </a:lnTo>
                  <a:lnTo>
                    <a:pt x="1073" y="370"/>
                  </a:lnTo>
                  <a:lnTo>
                    <a:pt x="1066" y="369"/>
                  </a:lnTo>
                  <a:lnTo>
                    <a:pt x="1066" y="372"/>
                  </a:lnTo>
                  <a:lnTo>
                    <a:pt x="1075" y="372"/>
                  </a:lnTo>
                  <a:lnTo>
                    <a:pt x="1077" y="376"/>
                  </a:lnTo>
                  <a:lnTo>
                    <a:pt x="1078" y="379"/>
                  </a:lnTo>
                  <a:lnTo>
                    <a:pt x="1080" y="381"/>
                  </a:lnTo>
                  <a:lnTo>
                    <a:pt x="1080" y="384"/>
                  </a:lnTo>
                  <a:lnTo>
                    <a:pt x="1082" y="390"/>
                  </a:lnTo>
                  <a:lnTo>
                    <a:pt x="1082" y="395"/>
                  </a:lnTo>
                  <a:lnTo>
                    <a:pt x="1066" y="400"/>
                  </a:lnTo>
                  <a:lnTo>
                    <a:pt x="1052" y="409"/>
                  </a:lnTo>
                  <a:lnTo>
                    <a:pt x="1043" y="419"/>
                  </a:lnTo>
                  <a:lnTo>
                    <a:pt x="1037" y="435"/>
                  </a:lnTo>
                  <a:lnTo>
                    <a:pt x="1037" y="458"/>
                  </a:lnTo>
                  <a:lnTo>
                    <a:pt x="1043" y="472"/>
                  </a:lnTo>
                  <a:lnTo>
                    <a:pt x="1047" y="491"/>
                  </a:lnTo>
                  <a:lnTo>
                    <a:pt x="1047" y="510"/>
                  </a:lnTo>
                  <a:lnTo>
                    <a:pt x="1066" y="510"/>
                  </a:lnTo>
                  <a:lnTo>
                    <a:pt x="1066" y="519"/>
                  </a:lnTo>
                  <a:lnTo>
                    <a:pt x="1070" y="522"/>
                  </a:lnTo>
                  <a:lnTo>
                    <a:pt x="1070" y="526"/>
                  </a:lnTo>
                  <a:lnTo>
                    <a:pt x="1070" y="529"/>
                  </a:lnTo>
                  <a:lnTo>
                    <a:pt x="1070" y="531"/>
                  </a:lnTo>
                  <a:lnTo>
                    <a:pt x="1070" y="533"/>
                  </a:lnTo>
                  <a:lnTo>
                    <a:pt x="1070" y="534"/>
                  </a:lnTo>
                  <a:lnTo>
                    <a:pt x="1071" y="536"/>
                  </a:lnTo>
                  <a:lnTo>
                    <a:pt x="1077" y="536"/>
                  </a:lnTo>
                  <a:lnTo>
                    <a:pt x="1082" y="538"/>
                  </a:lnTo>
                  <a:lnTo>
                    <a:pt x="1094" y="536"/>
                  </a:lnTo>
                  <a:lnTo>
                    <a:pt x="1106" y="541"/>
                  </a:lnTo>
                  <a:lnTo>
                    <a:pt x="1119" y="550"/>
                  </a:lnTo>
                  <a:lnTo>
                    <a:pt x="1131" y="562"/>
                  </a:lnTo>
                  <a:lnTo>
                    <a:pt x="1141" y="573"/>
                  </a:lnTo>
                  <a:lnTo>
                    <a:pt x="1152" y="580"/>
                  </a:lnTo>
                  <a:lnTo>
                    <a:pt x="1157" y="582"/>
                  </a:lnTo>
                  <a:lnTo>
                    <a:pt x="1160" y="583"/>
                  </a:lnTo>
                  <a:lnTo>
                    <a:pt x="1164" y="582"/>
                  </a:lnTo>
                  <a:lnTo>
                    <a:pt x="1167" y="582"/>
                  </a:lnTo>
                  <a:lnTo>
                    <a:pt x="1169" y="580"/>
                  </a:lnTo>
                  <a:lnTo>
                    <a:pt x="1173" y="578"/>
                  </a:lnTo>
                  <a:lnTo>
                    <a:pt x="1174" y="576"/>
                  </a:lnTo>
                  <a:lnTo>
                    <a:pt x="1178" y="576"/>
                  </a:lnTo>
                  <a:lnTo>
                    <a:pt x="1206" y="583"/>
                  </a:lnTo>
                  <a:lnTo>
                    <a:pt x="1209" y="602"/>
                  </a:lnTo>
                  <a:lnTo>
                    <a:pt x="1213" y="616"/>
                  </a:lnTo>
                  <a:lnTo>
                    <a:pt x="1215" y="627"/>
                  </a:lnTo>
                  <a:lnTo>
                    <a:pt x="1216" y="637"/>
                  </a:lnTo>
                  <a:lnTo>
                    <a:pt x="1220" y="648"/>
                  </a:lnTo>
                  <a:lnTo>
                    <a:pt x="1229" y="660"/>
                  </a:lnTo>
                  <a:lnTo>
                    <a:pt x="1239" y="676"/>
                  </a:lnTo>
                  <a:lnTo>
                    <a:pt x="1242" y="674"/>
                  </a:lnTo>
                  <a:lnTo>
                    <a:pt x="1244" y="674"/>
                  </a:lnTo>
                  <a:lnTo>
                    <a:pt x="1244" y="674"/>
                  </a:lnTo>
                  <a:lnTo>
                    <a:pt x="1246" y="672"/>
                  </a:lnTo>
                  <a:lnTo>
                    <a:pt x="1248" y="672"/>
                  </a:lnTo>
                  <a:lnTo>
                    <a:pt x="1251" y="671"/>
                  </a:lnTo>
                  <a:lnTo>
                    <a:pt x="1253" y="671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7"/>
                  </a:lnTo>
                  <a:lnTo>
                    <a:pt x="1255" y="664"/>
                  </a:lnTo>
                  <a:lnTo>
                    <a:pt x="1255" y="653"/>
                  </a:lnTo>
                  <a:lnTo>
                    <a:pt x="1253" y="639"/>
                  </a:lnTo>
                  <a:lnTo>
                    <a:pt x="1249" y="622"/>
                  </a:lnTo>
                  <a:lnTo>
                    <a:pt x="1244" y="606"/>
                  </a:lnTo>
                  <a:lnTo>
                    <a:pt x="1258" y="599"/>
                  </a:lnTo>
                  <a:lnTo>
                    <a:pt x="1272" y="589"/>
                  </a:lnTo>
                  <a:lnTo>
                    <a:pt x="1281" y="575"/>
                  </a:lnTo>
                  <a:lnTo>
                    <a:pt x="1286" y="557"/>
                  </a:lnTo>
                  <a:lnTo>
                    <a:pt x="1288" y="547"/>
                  </a:lnTo>
                  <a:lnTo>
                    <a:pt x="1286" y="531"/>
                  </a:lnTo>
                  <a:lnTo>
                    <a:pt x="1286" y="515"/>
                  </a:lnTo>
                  <a:lnTo>
                    <a:pt x="1279" y="512"/>
                  </a:lnTo>
                  <a:lnTo>
                    <a:pt x="1276" y="510"/>
                  </a:lnTo>
                  <a:lnTo>
                    <a:pt x="1272" y="508"/>
                  </a:lnTo>
                  <a:lnTo>
                    <a:pt x="1269" y="505"/>
                  </a:lnTo>
                  <a:lnTo>
                    <a:pt x="1267" y="499"/>
                  </a:lnTo>
                  <a:lnTo>
                    <a:pt x="1274" y="487"/>
                  </a:lnTo>
                  <a:lnTo>
                    <a:pt x="1277" y="473"/>
                  </a:lnTo>
                  <a:lnTo>
                    <a:pt x="1274" y="458"/>
                  </a:lnTo>
                  <a:lnTo>
                    <a:pt x="1270" y="442"/>
                  </a:lnTo>
                  <a:lnTo>
                    <a:pt x="1265" y="424"/>
                  </a:lnTo>
                  <a:lnTo>
                    <a:pt x="1263" y="407"/>
                  </a:lnTo>
                  <a:lnTo>
                    <a:pt x="1267" y="407"/>
                  </a:lnTo>
                  <a:lnTo>
                    <a:pt x="1267" y="403"/>
                  </a:lnTo>
                  <a:lnTo>
                    <a:pt x="1291" y="407"/>
                  </a:lnTo>
                  <a:lnTo>
                    <a:pt x="1312" y="407"/>
                  </a:lnTo>
                  <a:lnTo>
                    <a:pt x="1335" y="403"/>
                  </a:lnTo>
                  <a:lnTo>
                    <a:pt x="1340" y="412"/>
                  </a:lnTo>
                  <a:lnTo>
                    <a:pt x="1345" y="424"/>
                  </a:lnTo>
                  <a:lnTo>
                    <a:pt x="1351" y="433"/>
                  </a:lnTo>
                  <a:lnTo>
                    <a:pt x="1356" y="437"/>
                  </a:lnTo>
                  <a:lnTo>
                    <a:pt x="1359" y="438"/>
                  </a:lnTo>
                  <a:lnTo>
                    <a:pt x="1365" y="438"/>
                  </a:lnTo>
                  <a:lnTo>
                    <a:pt x="1370" y="440"/>
                  </a:lnTo>
                  <a:lnTo>
                    <a:pt x="1375" y="442"/>
                  </a:lnTo>
                  <a:lnTo>
                    <a:pt x="1379" y="445"/>
                  </a:lnTo>
                  <a:lnTo>
                    <a:pt x="1380" y="454"/>
                  </a:lnTo>
                  <a:lnTo>
                    <a:pt x="1384" y="470"/>
                  </a:lnTo>
                  <a:lnTo>
                    <a:pt x="1386" y="484"/>
                  </a:lnTo>
                  <a:lnTo>
                    <a:pt x="1389" y="494"/>
                  </a:lnTo>
                  <a:lnTo>
                    <a:pt x="1391" y="496"/>
                  </a:lnTo>
                  <a:lnTo>
                    <a:pt x="1394" y="499"/>
                  </a:lnTo>
                  <a:lnTo>
                    <a:pt x="1398" y="501"/>
                  </a:lnTo>
                  <a:lnTo>
                    <a:pt x="1401" y="505"/>
                  </a:lnTo>
                  <a:lnTo>
                    <a:pt x="1407" y="506"/>
                  </a:lnTo>
                  <a:lnTo>
                    <a:pt x="1408" y="510"/>
                  </a:lnTo>
                  <a:lnTo>
                    <a:pt x="1422" y="499"/>
                  </a:lnTo>
                  <a:lnTo>
                    <a:pt x="1433" y="486"/>
                  </a:lnTo>
                  <a:lnTo>
                    <a:pt x="1441" y="472"/>
                  </a:lnTo>
                  <a:lnTo>
                    <a:pt x="1455" y="461"/>
                  </a:lnTo>
                  <a:lnTo>
                    <a:pt x="1457" y="473"/>
                  </a:lnTo>
                  <a:lnTo>
                    <a:pt x="1462" y="480"/>
                  </a:lnTo>
                  <a:lnTo>
                    <a:pt x="1469" y="487"/>
                  </a:lnTo>
                  <a:lnTo>
                    <a:pt x="1476" y="494"/>
                  </a:lnTo>
                  <a:lnTo>
                    <a:pt x="1482" y="503"/>
                  </a:lnTo>
                  <a:lnTo>
                    <a:pt x="1482" y="506"/>
                  </a:lnTo>
                  <a:lnTo>
                    <a:pt x="1482" y="510"/>
                  </a:lnTo>
                  <a:lnTo>
                    <a:pt x="1480" y="512"/>
                  </a:lnTo>
                  <a:lnTo>
                    <a:pt x="1480" y="515"/>
                  </a:lnTo>
                  <a:lnTo>
                    <a:pt x="1478" y="519"/>
                  </a:lnTo>
                  <a:lnTo>
                    <a:pt x="1480" y="522"/>
                  </a:lnTo>
                  <a:lnTo>
                    <a:pt x="1482" y="526"/>
                  </a:lnTo>
                  <a:lnTo>
                    <a:pt x="1483" y="527"/>
                  </a:lnTo>
                  <a:lnTo>
                    <a:pt x="1487" y="527"/>
                  </a:lnTo>
                  <a:lnTo>
                    <a:pt x="1490" y="527"/>
                  </a:lnTo>
                  <a:lnTo>
                    <a:pt x="1492" y="527"/>
                  </a:lnTo>
                  <a:lnTo>
                    <a:pt x="1496" y="527"/>
                  </a:lnTo>
                  <a:lnTo>
                    <a:pt x="1497" y="529"/>
                  </a:lnTo>
                  <a:lnTo>
                    <a:pt x="1503" y="543"/>
                  </a:lnTo>
                  <a:lnTo>
                    <a:pt x="1503" y="554"/>
                  </a:lnTo>
                  <a:lnTo>
                    <a:pt x="1501" y="564"/>
                  </a:lnTo>
                  <a:lnTo>
                    <a:pt x="1504" y="573"/>
                  </a:lnTo>
                  <a:lnTo>
                    <a:pt x="1517" y="583"/>
                  </a:lnTo>
                  <a:lnTo>
                    <a:pt x="1506" y="604"/>
                  </a:lnTo>
                  <a:lnTo>
                    <a:pt x="1494" y="622"/>
                  </a:lnTo>
                  <a:lnTo>
                    <a:pt x="1497" y="622"/>
                  </a:lnTo>
                  <a:lnTo>
                    <a:pt x="1508" y="611"/>
                  </a:lnTo>
                  <a:lnTo>
                    <a:pt x="1518" y="602"/>
                  </a:lnTo>
                  <a:lnTo>
                    <a:pt x="1527" y="592"/>
                  </a:lnTo>
                  <a:lnTo>
                    <a:pt x="1539" y="595"/>
                  </a:lnTo>
                  <a:lnTo>
                    <a:pt x="1546" y="602"/>
                  </a:lnTo>
                  <a:lnTo>
                    <a:pt x="1553" y="611"/>
                  </a:lnTo>
                  <a:lnTo>
                    <a:pt x="1555" y="625"/>
                  </a:lnTo>
                  <a:lnTo>
                    <a:pt x="1571" y="625"/>
                  </a:lnTo>
                  <a:lnTo>
                    <a:pt x="1571" y="630"/>
                  </a:lnTo>
                  <a:lnTo>
                    <a:pt x="1572" y="634"/>
                  </a:lnTo>
                  <a:lnTo>
                    <a:pt x="1572" y="639"/>
                  </a:lnTo>
                  <a:lnTo>
                    <a:pt x="1574" y="644"/>
                  </a:lnTo>
                  <a:lnTo>
                    <a:pt x="1572" y="650"/>
                  </a:lnTo>
                  <a:lnTo>
                    <a:pt x="1572" y="653"/>
                  </a:lnTo>
                  <a:lnTo>
                    <a:pt x="1572" y="657"/>
                  </a:lnTo>
                  <a:lnTo>
                    <a:pt x="1574" y="658"/>
                  </a:lnTo>
                  <a:lnTo>
                    <a:pt x="1574" y="662"/>
                  </a:lnTo>
                  <a:lnTo>
                    <a:pt x="1574" y="664"/>
                  </a:lnTo>
                  <a:lnTo>
                    <a:pt x="1574" y="667"/>
                  </a:lnTo>
                  <a:lnTo>
                    <a:pt x="1555" y="681"/>
                  </a:lnTo>
                  <a:lnTo>
                    <a:pt x="1534" y="690"/>
                  </a:lnTo>
                  <a:lnTo>
                    <a:pt x="1510" y="695"/>
                  </a:lnTo>
                  <a:lnTo>
                    <a:pt x="1485" y="698"/>
                  </a:lnTo>
                  <a:lnTo>
                    <a:pt x="1461" y="702"/>
                  </a:lnTo>
                  <a:lnTo>
                    <a:pt x="1436" y="705"/>
                  </a:lnTo>
                  <a:lnTo>
                    <a:pt x="1415" y="712"/>
                  </a:lnTo>
                  <a:lnTo>
                    <a:pt x="1396" y="721"/>
                  </a:lnTo>
                  <a:lnTo>
                    <a:pt x="1382" y="737"/>
                  </a:lnTo>
                  <a:lnTo>
                    <a:pt x="1386" y="737"/>
                  </a:lnTo>
                  <a:lnTo>
                    <a:pt x="1403" y="725"/>
                  </a:lnTo>
                  <a:lnTo>
                    <a:pt x="1424" y="716"/>
                  </a:lnTo>
                  <a:lnTo>
                    <a:pt x="1447" y="711"/>
                  </a:lnTo>
                  <a:lnTo>
                    <a:pt x="1448" y="714"/>
                  </a:lnTo>
                  <a:lnTo>
                    <a:pt x="1450" y="718"/>
                  </a:lnTo>
                  <a:lnTo>
                    <a:pt x="1452" y="719"/>
                  </a:lnTo>
                  <a:lnTo>
                    <a:pt x="1455" y="721"/>
                  </a:lnTo>
                  <a:lnTo>
                    <a:pt x="1459" y="723"/>
                  </a:lnTo>
                  <a:lnTo>
                    <a:pt x="1462" y="726"/>
                  </a:lnTo>
                  <a:lnTo>
                    <a:pt x="1457" y="735"/>
                  </a:lnTo>
                  <a:lnTo>
                    <a:pt x="1454" y="742"/>
                  </a:lnTo>
                  <a:lnTo>
                    <a:pt x="1452" y="749"/>
                  </a:lnTo>
                  <a:lnTo>
                    <a:pt x="1450" y="760"/>
                  </a:lnTo>
                  <a:lnTo>
                    <a:pt x="1464" y="767"/>
                  </a:lnTo>
                  <a:lnTo>
                    <a:pt x="1473" y="777"/>
                  </a:lnTo>
                  <a:lnTo>
                    <a:pt x="1480" y="787"/>
                  </a:lnTo>
                  <a:lnTo>
                    <a:pt x="1489" y="798"/>
                  </a:lnTo>
                  <a:lnTo>
                    <a:pt x="1489" y="801"/>
                  </a:lnTo>
                  <a:lnTo>
                    <a:pt x="1489" y="803"/>
                  </a:lnTo>
                  <a:lnTo>
                    <a:pt x="1487" y="803"/>
                  </a:lnTo>
                  <a:lnTo>
                    <a:pt x="1487" y="805"/>
                  </a:lnTo>
                  <a:lnTo>
                    <a:pt x="1485" y="807"/>
                  </a:lnTo>
                  <a:lnTo>
                    <a:pt x="1475" y="819"/>
                  </a:lnTo>
                  <a:lnTo>
                    <a:pt x="1461" y="829"/>
                  </a:lnTo>
                  <a:lnTo>
                    <a:pt x="1443" y="836"/>
                  </a:lnTo>
                  <a:lnTo>
                    <a:pt x="1443" y="821"/>
                  </a:lnTo>
                  <a:lnTo>
                    <a:pt x="1452" y="815"/>
                  </a:lnTo>
                  <a:lnTo>
                    <a:pt x="1459" y="810"/>
                  </a:lnTo>
                  <a:lnTo>
                    <a:pt x="1466" y="801"/>
                  </a:lnTo>
                  <a:lnTo>
                    <a:pt x="1459" y="798"/>
                  </a:lnTo>
                  <a:lnTo>
                    <a:pt x="1459" y="794"/>
                  </a:lnTo>
                  <a:lnTo>
                    <a:pt x="1457" y="794"/>
                  </a:lnTo>
                  <a:lnTo>
                    <a:pt x="1455" y="794"/>
                  </a:lnTo>
                  <a:lnTo>
                    <a:pt x="1455" y="794"/>
                  </a:lnTo>
                  <a:lnTo>
                    <a:pt x="1455" y="796"/>
                  </a:lnTo>
                  <a:lnTo>
                    <a:pt x="1455" y="798"/>
                  </a:lnTo>
                  <a:lnTo>
                    <a:pt x="1455" y="798"/>
                  </a:lnTo>
                  <a:lnTo>
                    <a:pt x="1443" y="807"/>
                  </a:lnTo>
                  <a:lnTo>
                    <a:pt x="1427" y="814"/>
                  </a:lnTo>
                  <a:lnTo>
                    <a:pt x="1414" y="819"/>
                  </a:lnTo>
                  <a:lnTo>
                    <a:pt x="1400" y="826"/>
                  </a:lnTo>
                  <a:lnTo>
                    <a:pt x="1387" y="835"/>
                  </a:lnTo>
                  <a:lnTo>
                    <a:pt x="1379" y="847"/>
                  </a:lnTo>
                  <a:lnTo>
                    <a:pt x="1373" y="864"/>
                  </a:lnTo>
                  <a:lnTo>
                    <a:pt x="1379" y="866"/>
                  </a:lnTo>
                  <a:lnTo>
                    <a:pt x="1386" y="868"/>
                  </a:lnTo>
                  <a:lnTo>
                    <a:pt x="1389" y="871"/>
                  </a:lnTo>
                  <a:lnTo>
                    <a:pt x="1382" y="871"/>
                  </a:lnTo>
                  <a:lnTo>
                    <a:pt x="1372" y="880"/>
                  </a:lnTo>
                  <a:lnTo>
                    <a:pt x="1358" y="883"/>
                  </a:lnTo>
                  <a:lnTo>
                    <a:pt x="1345" y="885"/>
                  </a:lnTo>
                  <a:lnTo>
                    <a:pt x="1331" y="887"/>
                  </a:lnTo>
                  <a:lnTo>
                    <a:pt x="1321" y="915"/>
                  </a:lnTo>
                  <a:lnTo>
                    <a:pt x="1309" y="945"/>
                  </a:lnTo>
                  <a:lnTo>
                    <a:pt x="1305" y="941"/>
                  </a:lnTo>
                  <a:lnTo>
                    <a:pt x="1304" y="939"/>
                  </a:lnTo>
                  <a:lnTo>
                    <a:pt x="1300" y="938"/>
                  </a:lnTo>
                  <a:lnTo>
                    <a:pt x="1298" y="936"/>
                  </a:lnTo>
                  <a:lnTo>
                    <a:pt x="1293" y="932"/>
                  </a:lnTo>
                  <a:lnTo>
                    <a:pt x="1293" y="941"/>
                  </a:lnTo>
                  <a:lnTo>
                    <a:pt x="1295" y="945"/>
                  </a:lnTo>
                  <a:lnTo>
                    <a:pt x="1298" y="955"/>
                  </a:lnTo>
                  <a:lnTo>
                    <a:pt x="1302" y="967"/>
                  </a:lnTo>
                  <a:lnTo>
                    <a:pt x="1305" y="978"/>
                  </a:lnTo>
                  <a:lnTo>
                    <a:pt x="1305" y="983"/>
                  </a:lnTo>
                  <a:lnTo>
                    <a:pt x="1291" y="992"/>
                  </a:lnTo>
                  <a:lnTo>
                    <a:pt x="1276" y="1000"/>
                  </a:lnTo>
                  <a:lnTo>
                    <a:pt x="1260" y="1011"/>
                  </a:lnTo>
                  <a:lnTo>
                    <a:pt x="1244" y="1021"/>
                  </a:lnTo>
                  <a:lnTo>
                    <a:pt x="1234" y="1035"/>
                  </a:lnTo>
                  <a:lnTo>
                    <a:pt x="1229" y="1053"/>
                  </a:lnTo>
                  <a:lnTo>
                    <a:pt x="1223" y="1067"/>
                  </a:lnTo>
                  <a:lnTo>
                    <a:pt x="1225" y="1084"/>
                  </a:lnTo>
                  <a:lnTo>
                    <a:pt x="1230" y="1103"/>
                  </a:lnTo>
                  <a:lnTo>
                    <a:pt x="1237" y="1123"/>
                  </a:lnTo>
                  <a:lnTo>
                    <a:pt x="1244" y="1142"/>
                  </a:lnTo>
                  <a:lnTo>
                    <a:pt x="1248" y="1159"/>
                  </a:lnTo>
                  <a:lnTo>
                    <a:pt x="1244" y="1159"/>
                  </a:lnTo>
                  <a:lnTo>
                    <a:pt x="1244" y="1163"/>
                  </a:lnTo>
                  <a:lnTo>
                    <a:pt x="1232" y="1159"/>
                  </a:lnTo>
                  <a:lnTo>
                    <a:pt x="1227" y="1144"/>
                  </a:lnTo>
                  <a:lnTo>
                    <a:pt x="1218" y="1124"/>
                  </a:lnTo>
                  <a:lnTo>
                    <a:pt x="1208" y="1103"/>
                  </a:lnTo>
                  <a:lnTo>
                    <a:pt x="1197" y="1088"/>
                  </a:lnTo>
                  <a:lnTo>
                    <a:pt x="1187" y="1079"/>
                  </a:lnTo>
                  <a:lnTo>
                    <a:pt x="1174" y="1077"/>
                  </a:lnTo>
                  <a:lnTo>
                    <a:pt x="1159" y="1070"/>
                  </a:lnTo>
                  <a:lnTo>
                    <a:pt x="1141" y="1063"/>
                  </a:lnTo>
                  <a:lnTo>
                    <a:pt x="1120" y="1060"/>
                  </a:lnTo>
                  <a:lnTo>
                    <a:pt x="1120" y="1063"/>
                  </a:lnTo>
                  <a:lnTo>
                    <a:pt x="1117" y="1063"/>
                  </a:lnTo>
                  <a:lnTo>
                    <a:pt x="1119" y="1069"/>
                  </a:lnTo>
                  <a:lnTo>
                    <a:pt x="1122" y="1074"/>
                  </a:lnTo>
                  <a:lnTo>
                    <a:pt x="1124" y="1077"/>
                  </a:lnTo>
                  <a:lnTo>
                    <a:pt x="1126" y="1081"/>
                  </a:lnTo>
                  <a:lnTo>
                    <a:pt x="1129" y="1086"/>
                  </a:lnTo>
                  <a:lnTo>
                    <a:pt x="1113" y="1086"/>
                  </a:lnTo>
                  <a:lnTo>
                    <a:pt x="1101" y="1081"/>
                  </a:lnTo>
                  <a:lnTo>
                    <a:pt x="1085" y="1077"/>
                  </a:lnTo>
                  <a:lnTo>
                    <a:pt x="1070" y="1077"/>
                  </a:lnTo>
                  <a:lnTo>
                    <a:pt x="1054" y="1079"/>
                  </a:lnTo>
                  <a:lnTo>
                    <a:pt x="1043" y="1082"/>
                  </a:lnTo>
                  <a:lnTo>
                    <a:pt x="1031" y="1088"/>
                  </a:lnTo>
                  <a:lnTo>
                    <a:pt x="1021" y="1095"/>
                  </a:lnTo>
                  <a:lnTo>
                    <a:pt x="1014" y="1105"/>
                  </a:lnTo>
                  <a:lnTo>
                    <a:pt x="1010" y="1114"/>
                  </a:lnTo>
                  <a:lnTo>
                    <a:pt x="1012" y="1121"/>
                  </a:lnTo>
                  <a:lnTo>
                    <a:pt x="1012" y="1130"/>
                  </a:lnTo>
                  <a:lnTo>
                    <a:pt x="1009" y="1140"/>
                  </a:lnTo>
                  <a:lnTo>
                    <a:pt x="1002" y="1163"/>
                  </a:lnTo>
                  <a:lnTo>
                    <a:pt x="1002" y="1180"/>
                  </a:lnTo>
                  <a:lnTo>
                    <a:pt x="1003" y="1198"/>
                  </a:lnTo>
                  <a:lnTo>
                    <a:pt x="1010" y="1215"/>
                  </a:lnTo>
                  <a:lnTo>
                    <a:pt x="1021" y="1236"/>
                  </a:lnTo>
                  <a:lnTo>
                    <a:pt x="1033" y="1238"/>
                  </a:lnTo>
                  <a:lnTo>
                    <a:pt x="1040" y="1240"/>
                  </a:lnTo>
                  <a:lnTo>
                    <a:pt x="1043" y="1243"/>
                  </a:lnTo>
                  <a:lnTo>
                    <a:pt x="1047" y="1245"/>
                  </a:lnTo>
                  <a:lnTo>
                    <a:pt x="1052" y="1247"/>
                  </a:lnTo>
                  <a:lnTo>
                    <a:pt x="1061" y="1243"/>
                  </a:lnTo>
                  <a:lnTo>
                    <a:pt x="1075" y="1236"/>
                  </a:lnTo>
                  <a:lnTo>
                    <a:pt x="1078" y="1234"/>
                  </a:lnTo>
                  <a:lnTo>
                    <a:pt x="1080" y="1234"/>
                  </a:lnTo>
                  <a:lnTo>
                    <a:pt x="1084" y="1234"/>
                  </a:lnTo>
                  <a:lnTo>
                    <a:pt x="1084" y="1234"/>
                  </a:lnTo>
                  <a:lnTo>
                    <a:pt x="1085" y="1234"/>
                  </a:lnTo>
                  <a:lnTo>
                    <a:pt x="1087" y="1234"/>
                  </a:lnTo>
                  <a:lnTo>
                    <a:pt x="1087" y="1233"/>
                  </a:lnTo>
                  <a:lnTo>
                    <a:pt x="1091" y="1229"/>
                  </a:lnTo>
                  <a:lnTo>
                    <a:pt x="1092" y="1224"/>
                  </a:lnTo>
                  <a:lnTo>
                    <a:pt x="1094" y="1219"/>
                  </a:lnTo>
                  <a:lnTo>
                    <a:pt x="1096" y="1213"/>
                  </a:lnTo>
                  <a:lnTo>
                    <a:pt x="1098" y="1210"/>
                  </a:lnTo>
                  <a:lnTo>
                    <a:pt x="1106" y="1201"/>
                  </a:lnTo>
                  <a:lnTo>
                    <a:pt x="1117" y="1196"/>
                  </a:lnTo>
                  <a:lnTo>
                    <a:pt x="1133" y="1194"/>
                  </a:lnTo>
                  <a:lnTo>
                    <a:pt x="1134" y="1198"/>
                  </a:lnTo>
                  <a:lnTo>
                    <a:pt x="1136" y="1199"/>
                  </a:lnTo>
                  <a:lnTo>
                    <a:pt x="1136" y="1201"/>
                  </a:lnTo>
                  <a:lnTo>
                    <a:pt x="1138" y="1201"/>
                  </a:lnTo>
                  <a:lnTo>
                    <a:pt x="1138" y="1199"/>
                  </a:lnTo>
                  <a:lnTo>
                    <a:pt x="1139" y="1199"/>
                  </a:lnTo>
                  <a:lnTo>
                    <a:pt x="1143" y="1199"/>
                  </a:lnTo>
                  <a:lnTo>
                    <a:pt x="1148" y="1198"/>
                  </a:lnTo>
                  <a:lnTo>
                    <a:pt x="1148" y="1213"/>
                  </a:lnTo>
                  <a:lnTo>
                    <a:pt x="1141" y="1220"/>
                  </a:lnTo>
                  <a:lnTo>
                    <a:pt x="1136" y="1233"/>
                  </a:lnTo>
                  <a:lnTo>
                    <a:pt x="1131" y="1250"/>
                  </a:lnTo>
                  <a:lnTo>
                    <a:pt x="1126" y="1266"/>
                  </a:lnTo>
                  <a:lnTo>
                    <a:pt x="1120" y="1278"/>
                  </a:lnTo>
                  <a:lnTo>
                    <a:pt x="1138" y="1278"/>
                  </a:lnTo>
                  <a:lnTo>
                    <a:pt x="1153" y="1276"/>
                  </a:lnTo>
                  <a:lnTo>
                    <a:pt x="1167" y="1276"/>
                  </a:lnTo>
                  <a:lnTo>
                    <a:pt x="1180" y="1278"/>
                  </a:lnTo>
                  <a:lnTo>
                    <a:pt x="1188" y="1283"/>
                  </a:lnTo>
                  <a:lnTo>
                    <a:pt x="1195" y="1294"/>
                  </a:lnTo>
                  <a:lnTo>
                    <a:pt x="1197" y="1309"/>
                  </a:lnTo>
                  <a:lnTo>
                    <a:pt x="1194" y="1320"/>
                  </a:lnTo>
                  <a:lnTo>
                    <a:pt x="1190" y="1334"/>
                  </a:lnTo>
                  <a:lnTo>
                    <a:pt x="1190" y="1348"/>
                  </a:lnTo>
                  <a:lnTo>
                    <a:pt x="1199" y="1357"/>
                  </a:lnTo>
                  <a:lnTo>
                    <a:pt x="1204" y="1363"/>
                  </a:lnTo>
                  <a:lnTo>
                    <a:pt x="1211" y="1370"/>
                  </a:lnTo>
                  <a:lnTo>
                    <a:pt x="1222" y="1376"/>
                  </a:lnTo>
                  <a:lnTo>
                    <a:pt x="1235" y="1379"/>
                  </a:lnTo>
                  <a:lnTo>
                    <a:pt x="1242" y="1370"/>
                  </a:lnTo>
                  <a:lnTo>
                    <a:pt x="1251" y="1367"/>
                  </a:lnTo>
                  <a:lnTo>
                    <a:pt x="1267" y="1367"/>
                  </a:lnTo>
                  <a:lnTo>
                    <a:pt x="1269" y="1370"/>
                  </a:lnTo>
                  <a:lnTo>
                    <a:pt x="1272" y="1374"/>
                  </a:lnTo>
                  <a:lnTo>
                    <a:pt x="1274" y="1376"/>
                  </a:lnTo>
                  <a:lnTo>
                    <a:pt x="1276" y="1376"/>
                  </a:lnTo>
                  <a:lnTo>
                    <a:pt x="1281" y="1377"/>
                  </a:lnTo>
                  <a:lnTo>
                    <a:pt x="1286" y="1379"/>
                  </a:lnTo>
                  <a:lnTo>
                    <a:pt x="1293" y="1365"/>
                  </a:lnTo>
                  <a:lnTo>
                    <a:pt x="1302" y="1355"/>
                  </a:lnTo>
                  <a:lnTo>
                    <a:pt x="1312" y="1346"/>
                  </a:lnTo>
                  <a:lnTo>
                    <a:pt x="1325" y="1339"/>
                  </a:lnTo>
                  <a:lnTo>
                    <a:pt x="1344" y="1336"/>
                  </a:lnTo>
                  <a:lnTo>
                    <a:pt x="1347" y="1334"/>
                  </a:lnTo>
                  <a:lnTo>
                    <a:pt x="1349" y="1334"/>
                  </a:lnTo>
                  <a:lnTo>
                    <a:pt x="1352" y="1334"/>
                  </a:lnTo>
                  <a:lnTo>
                    <a:pt x="1354" y="1334"/>
                  </a:lnTo>
                  <a:lnTo>
                    <a:pt x="1358" y="1336"/>
                  </a:lnTo>
                  <a:lnTo>
                    <a:pt x="1363" y="1336"/>
                  </a:lnTo>
                  <a:lnTo>
                    <a:pt x="1361" y="1339"/>
                  </a:lnTo>
                  <a:lnTo>
                    <a:pt x="1361" y="1343"/>
                  </a:lnTo>
                  <a:lnTo>
                    <a:pt x="1359" y="1343"/>
                  </a:lnTo>
                  <a:lnTo>
                    <a:pt x="1359" y="1344"/>
                  </a:lnTo>
                  <a:lnTo>
                    <a:pt x="1361" y="1344"/>
                  </a:lnTo>
                  <a:lnTo>
                    <a:pt x="1363" y="1346"/>
                  </a:lnTo>
                  <a:lnTo>
                    <a:pt x="1366" y="1348"/>
                  </a:lnTo>
                  <a:lnTo>
                    <a:pt x="1366" y="1344"/>
                  </a:lnTo>
                  <a:lnTo>
                    <a:pt x="1370" y="1341"/>
                  </a:lnTo>
                  <a:lnTo>
                    <a:pt x="1372" y="1339"/>
                  </a:lnTo>
                  <a:lnTo>
                    <a:pt x="1373" y="1337"/>
                  </a:lnTo>
                  <a:lnTo>
                    <a:pt x="1375" y="1336"/>
                  </a:lnTo>
                  <a:lnTo>
                    <a:pt x="1379" y="1334"/>
                  </a:lnTo>
                  <a:lnTo>
                    <a:pt x="1382" y="1332"/>
                  </a:lnTo>
                  <a:lnTo>
                    <a:pt x="1398" y="1346"/>
                  </a:lnTo>
                  <a:lnTo>
                    <a:pt x="1419" y="1353"/>
                  </a:lnTo>
                  <a:lnTo>
                    <a:pt x="1440" y="1355"/>
                  </a:lnTo>
                  <a:lnTo>
                    <a:pt x="1464" y="1353"/>
                  </a:lnTo>
                  <a:lnTo>
                    <a:pt x="1489" y="1351"/>
                  </a:lnTo>
                  <a:lnTo>
                    <a:pt x="1489" y="1355"/>
                  </a:lnTo>
                  <a:lnTo>
                    <a:pt x="1489" y="1357"/>
                  </a:lnTo>
                  <a:lnTo>
                    <a:pt x="1487" y="1358"/>
                  </a:lnTo>
                  <a:lnTo>
                    <a:pt x="1487" y="1358"/>
                  </a:lnTo>
                  <a:lnTo>
                    <a:pt x="1487" y="1360"/>
                  </a:lnTo>
                  <a:lnTo>
                    <a:pt x="1485" y="1363"/>
                  </a:lnTo>
                  <a:lnTo>
                    <a:pt x="1497" y="1367"/>
                  </a:lnTo>
                  <a:lnTo>
                    <a:pt x="1504" y="1372"/>
                  </a:lnTo>
                  <a:lnTo>
                    <a:pt x="1511" y="1377"/>
                  </a:lnTo>
                  <a:lnTo>
                    <a:pt x="1523" y="1383"/>
                  </a:lnTo>
                  <a:lnTo>
                    <a:pt x="1523" y="1393"/>
                  </a:lnTo>
                  <a:lnTo>
                    <a:pt x="1536" y="1397"/>
                  </a:lnTo>
                  <a:lnTo>
                    <a:pt x="1544" y="1398"/>
                  </a:lnTo>
                  <a:lnTo>
                    <a:pt x="1551" y="1405"/>
                  </a:lnTo>
                  <a:lnTo>
                    <a:pt x="1555" y="1416"/>
                  </a:lnTo>
                  <a:lnTo>
                    <a:pt x="1576" y="1418"/>
                  </a:lnTo>
                  <a:lnTo>
                    <a:pt x="1593" y="1419"/>
                  </a:lnTo>
                  <a:lnTo>
                    <a:pt x="1616" y="1421"/>
                  </a:lnTo>
                  <a:lnTo>
                    <a:pt x="1632" y="1442"/>
                  </a:lnTo>
                  <a:lnTo>
                    <a:pt x="1651" y="1461"/>
                  </a:lnTo>
                  <a:lnTo>
                    <a:pt x="1672" y="1477"/>
                  </a:lnTo>
                  <a:lnTo>
                    <a:pt x="1696" y="1489"/>
                  </a:lnTo>
                  <a:lnTo>
                    <a:pt x="1695" y="1496"/>
                  </a:lnTo>
                  <a:lnTo>
                    <a:pt x="1691" y="1500"/>
                  </a:lnTo>
                  <a:lnTo>
                    <a:pt x="1688" y="1505"/>
                  </a:lnTo>
                  <a:lnTo>
                    <a:pt x="1684" y="1508"/>
                  </a:lnTo>
                  <a:lnTo>
                    <a:pt x="1681" y="1514"/>
                  </a:lnTo>
                  <a:lnTo>
                    <a:pt x="1703" y="1514"/>
                  </a:lnTo>
                  <a:lnTo>
                    <a:pt x="1724" y="1521"/>
                  </a:lnTo>
                  <a:lnTo>
                    <a:pt x="1728" y="1533"/>
                  </a:lnTo>
                  <a:lnTo>
                    <a:pt x="1733" y="1531"/>
                  </a:lnTo>
                  <a:lnTo>
                    <a:pt x="1736" y="1529"/>
                  </a:lnTo>
                  <a:lnTo>
                    <a:pt x="1742" y="1531"/>
                  </a:lnTo>
                  <a:lnTo>
                    <a:pt x="1743" y="1531"/>
                  </a:lnTo>
                  <a:lnTo>
                    <a:pt x="1747" y="1533"/>
                  </a:lnTo>
                  <a:lnTo>
                    <a:pt x="1750" y="1535"/>
                  </a:lnTo>
                  <a:lnTo>
                    <a:pt x="1754" y="1536"/>
                  </a:lnTo>
                  <a:lnTo>
                    <a:pt x="1808" y="1540"/>
                  </a:lnTo>
                  <a:lnTo>
                    <a:pt x="1813" y="1545"/>
                  </a:lnTo>
                  <a:lnTo>
                    <a:pt x="1817" y="1555"/>
                  </a:lnTo>
                  <a:lnTo>
                    <a:pt x="1818" y="1564"/>
                  </a:lnTo>
                  <a:lnTo>
                    <a:pt x="1824" y="1571"/>
                  </a:lnTo>
                  <a:lnTo>
                    <a:pt x="1832" y="1573"/>
                  </a:lnTo>
                  <a:lnTo>
                    <a:pt x="1841" y="1573"/>
                  </a:lnTo>
                  <a:lnTo>
                    <a:pt x="1848" y="1571"/>
                  </a:lnTo>
                  <a:lnTo>
                    <a:pt x="1853" y="1578"/>
                  </a:lnTo>
                  <a:lnTo>
                    <a:pt x="1859" y="1583"/>
                  </a:lnTo>
                  <a:lnTo>
                    <a:pt x="1862" y="1589"/>
                  </a:lnTo>
                  <a:lnTo>
                    <a:pt x="1864" y="1596"/>
                  </a:lnTo>
                  <a:lnTo>
                    <a:pt x="1866" y="1604"/>
                  </a:lnTo>
                  <a:lnTo>
                    <a:pt x="1853" y="1620"/>
                  </a:lnTo>
                  <a:lnTo>
                    <a:pt x="1839" y="1639"/>
                  </a:lnTo>
                  <a:lnTo>
                    <a:pt x="1825" y="1660"/>
                  </a:lnTo>
                  <a:lnTo>
                    <a:pt x="1813" y="1681"/>
                  </a:lnTo>
                  <a:lnTo>
                    <a:pt x="1805" y="1697"/>
                  </a:lnTo>
                  <a:lnTo>
                    <a:pt x="1805" y="1707"/>
                  </a:lnTo>
                  <a:lnTo>
                    <a:pt x="1806" y="1721"/>
                  </a:lnTo>
                  <a:lnTo>
                    <a:pt x="1810" y="1737"/>
                  </a:lnTo>
                  <a:lnTo>
                    <a:pt x="1808" y="1751"/>
                  </a:lnTo>
                  <a:lnTo>
                    <a:pt x="1805" y="1760"/>
                  </a:lnTo>
                  <a:lnTo>
                    <a:pt x="1798" y="1774"/>
                  </a:lnTo>
                  <a:lnTo>
                    <a:pt x="1789" y="1789"/>
                  </a:lnTo>
                  <a:lnTo>
                    <a:pt x="1780" y="1805"/>
                  </a:lnTo>
                  <a:lnTo>
                    <a:pt x="1771" y="1817"/>
                  </a:lnTo>
                  <a:lnTo>
                    <a:pt x="1766" y="1824"/>
                  </a:lnTo>
                  <a:lnTo>
                    <a:pt x="1756" y="1828"/>
                  </a:lnTo>
                  <a:lnTo>
                    <a:pt x="1740" y="1830"/>
                  </a:lnTo>
                  <a:lnTo>
                    <a:pt x="1724" y="1831"/>
                  </a:lnTo>
                  <a:lnTo>
                    <a:pt x="1709" y="1835"/>
                  </a:lnTo>
                  <a:lnTo>
                    <a:pt x="1695" y="1840"/>
                  </a:lnTo>
                  <a:lnTo>
                    <a:pt x="1686" y="1850"/>
                  </a:lnTo>
                  <a:lnTo>
                    <a:pt x="1682" y="1856"/>
                  </a:lnTo>
                  <a:lnTo>
                    <a:pt x="1682" y="1859"/>
                  </a:lnTo>
                  <a:lnTo>
                    <a:pt x="1682" y="1863"/>
                  </a:lnTo>
                  <a:lnTo>
                    <a:pt x="1684" y="1868"/>
                  </a:lnTo>
                  <a:lnTo>
                    <a:pt x="1686" y="1873"/>
                  </a:lnTo>
                  <a:lnTo>
                    <a:pt x="1674" y="1873"/>
                  </a:lnTo>
                  <a:lnTo>
                    <a:pt x="1672" y="1896"/>
                  </a:lnTo>
                  <a:lnTo>
                    <a:pt x="1668" y="1915"/>
                  </a:lnTo>
                  <a:lnTo>
                    <a:pt x="1661" y="1931"/>
                  </a:lnTo>
                  <a:lnTo>
                    <a:pt x="1654" y="1946"/>
                  </a:lnTo>
                  <a:lnTo>
                    <a:pt x="1647" y="1966"/>
                  </a:lnTo>
                  <a:lnTo>
                    <a:pt x="1642" y="1966"/>
                  </a:lnTo>
                  <a:lnTo>
                    <a:pt x="1642" y="1959"/>
                  </a:lnTo>
                  <a:lnTo>
                    <a:pt x="1642" y="1955"/>
                  </a:lnTo>
                  <a:lnTo>
                    <a:pt x="1640" y="1950"/>
                  </a:lnTo>
                  <a:lnTo>
                    <a:pt x="1639" y="1946"/>
                  </a:lnTo>
                  <a:lnTo>
                    <a:pt x="1637" y="1948"/>
                  </a:lnTo>
                  <a:lnTo>
                    <a:pt x="1637" y="1948"/>
                  </a:lnTo>
                  <a:lnTo>
                    <a:pt x="1635" y="1948"/>
                  </a:lnTo>
                  <a:lnTo>
                    <a:pt x="1633" y="1950"/>
                  </a:lnTo>
                  <a:lnTo>
                    <a:pt x="1632" y="1950"/>
                  </a:lnTo>
                  <a:lnTo>
                    <a:pt x="1623" y="1971"/>
                  </a:lnTo>
                  <a:lnTo>
                    <a:pt x="1613" y="1985"/>
                  </a:lnTo>
                  <a:lnTo>
                    <a:pt x="1602" y="1997"/>
                  </a:lnTo>
                  <a:lnTo>
                    <a:pt x="1590" y="2011"/>
                  </a:lnTo>
                  <a:lnTo>
                    <a:pt x="1565" y="2006"/>
                  </a:lnTo>
                  <a:lnTo>
                    <a:pt x="1543" y="2001"/>
                  </a:lnTo>
                  <a:lnTo>
                    <a:pt x="1543" y="2008"/>
                  </a:lnTo>
                  <a:lnTo>
                    <a:pt x="1555" y="2015"/>
                  </a:lnTo>
                  <a:lnTo>
                    <a:pt x="1560" y="2025"/>
                  </a:lnTo>
                  <a:lnTo>
                    <a:pt x="1562" y="2035"/>
                  </a:lnTo>
                  <a:lnTo>
                    <a:pt x="1560" y="2048"/>
                  </a:lnTo>
                  <a:lnTo>
                    <a:pt x="1558" y="2062"/>
                  </a:lnTo>
                  <a:lnTo>
                    <a:pt x="1527" y="2063"/>
                  </a:lnTo>
                  <a:lnTo>
                    <a:pt x="1501" y="2070"/>
                  </a:lnTo>
                  <a:lnTo>
                    <a:pt x="1499" y="2074"/>
                  </a:lnTo>
                  <a:lnTo>
                    <a:pt x="1497" y="2079"/>
                  </a:lnTo>
                  <a:lnTo>
                    <a:pt x="1497" y="2086"/>
                  </a:lnTo>
                  <a:lnTo>
                    <a:pt x="1497" y="2093"/>
                  </a:lnTo>
                  <a:lnTo>
                    <a:pt x="1496" y="2097"/>
                  </a:lnTo>
                  <a:lnTo>
                    <a:pt x="1496" y="2098"/>
                  </a:lnTo>
                  <a:lnTo>
                    <a:pt x="1496" y="2102"/>
                  </a:lnTo>
                  <a:lnTo>
                    <a:pt x="1496" y="2105"/>
                  </a:lnTo>
                  <a:lnTo>
                    <a:pt x="1497" y="2112"/>
                  </a:lnTo>
                  <a:lnTo>
                    <a:pt x="1489" y="2112"/>
                  </a:lnTo>
                  <a:lnTo>
                    <a:pt x="1478" y="2114"/>
                  </a:lnTo>
                  <a:lnTo>
                    <a:pt x="1464" y="2114"/>
                  </a:lnTo>
                  <a:lnTo>
                    <a:pt x="1450" y="2116"/>
                  </a:lnTo>
                  <a:lnTo>
                    <a:pt x="1450" y="2123"/>
                  </a:lnTo>
                  <a:lnTo>
                    <a:pt x="1457" y="2126"/>
                  </a:lnTo>
                  <a:lnTo>
                    <a:pt x="1462" y="2130"/>
                  </a:lnTo>
                  <a:lnTo>
                    <a:pt x="1466" y="2131"/>
                  </a:lnTo>
                  <a:lnTo>
                    <a:pt x="1469" y="2133"/>
                  </a:lnTo>
                  <a:lnTo>
                    <a:pt x="1473" y="2137"/>
                  </a:lnTo>
                  <a:lnTo>
                    <a:pt x="1475" y="2140"/>
                  </a:lnTo>
                  <a:lnTo>
                    <a:pt x="1478" y="2145"/>
                  </a:lnTo>
                  <a:lnTo>
                    <a:pt x="1471" y="2147"/>
                  </a:lnTo>
                  <a:lnTo>
                    <a:pt x="1466" y="2149"/>
                  </a:lnTo>
                  <a:lnTo>
                    <a:pt x="1461" y="2151"/>
                  </a:lnTo>
                  <a:lnTo>
                    <a:pt x="1457" y="2152"/>
                  </a:lnTo>
                  <a:lnTo>
                    <a:pt x="1455" y="2158"/>
                  </a:lnTo>
                  <a:lnTo>
                    <a:pt x="1450" y="2168"/>
                  </a:lnTo>
                  <a:lnTo>
                    <a:pt x="1447" y="2179"/>
                  </a:lnTo>
                  <a:lnTo>
                    <a:pt x="1443" y="2189"/>
                  </a:lnTo>
                  <a:lnTo>
                    <a:pt x="1440" y="2191"/>
                  </a:lnTo>
                  <a:lnTo>
                    <a:pt x="1438" y="2191"/>
                  </a:lnTo>
                  <a:lnTo>
                    <a:pt x="1433" y="2193"/>
                  </a:lnTo>
                  <a:lnTo>
                    <a:pt x="1427" y="2193"/>
                  </a:lnTo>
                  <a:lnTo>
                    <a:pt x="1427" y="2198"/>
                  </a:lnTo>
                  <a:lnTo>
                    <a:pt x="1427" y="2201"/>
                  </a:lnTo>
                  <a:lnTo>
                    <a:pt x="1427" y="2203"/>
                  </a:lnTo>
                  <a:lnTo>
                    <a:pt x="1426" y="2205"/>
                  </a:lnTo>
                  <a:lnTo>
                    <a:pt x="1427" y="2207"/>
                  </a:lnTo>
                  <a:lnTo>
                    <a:pt x="1427" y="2208"/>
                  </a:lnTo>
                  <a:lnTo>
                    <a:pt x="1431" y="2215"/>
                  </a:lnTo>
                  <a:lnTo>
                    <a:pt x="1434" y="2221"/>
                  </a:lnTo>
                  <a:lnTo>
                    <a:pt x="1440" y="2224"/>
                  </a:lnTo>
                  <a:lnTo>
                    <a:pt x="1445" y="2227"/>
                  </a:lnTo>
                  <a:lnTo>
                    <a:pt x="1450" y="2231"/>
                  </a:lnTo>
                  <a:lnTo>
                    <a:pt x="1447" y="2243"/>
                  </a:lnTo>
                  <a:lnTo>
                    <a:pt x="1433" y="2250"/>
                  </a:lnTo>
                  <a:lnTo>
                    <a:pt x="1419" y="2264"/>
                  </a:lnTo>
                  <a:lnTo>
                    <a:pt x="1407" y="2282"/>
                  </a:lnTo>
                  <a:lnTo>
                    <a:pt x="1398" y="2299"/>
                  </a:lnTo>
                  <a:lnTo>
                    <a:pt x="1393" y="2315"/>
                  </a:lnTo>
                  <a:lnTo>
                    <a:pt x="1398" y="2320"/>
                  </a:lnTo>
                  <a:lnTo>
                    <a:pt x="1403" y="2325"/>
                  </a:lnTo>
                  <a:lnTo>
                    <a:pt x="1407" y="2330"/>
                  </a:lnTo>
                  <a:lnTo>
                    <a:pt x="1408" y="2339"/>
                  </a:lnTo>
                  <a:lnTo>
                    <a:pt x="1400" y="2341"/>
                  </a:lnTo>
                  <a:lnTo>
                    <a:pt x="1387" y="2348"/>
                  </a:lnTo>
                  <a:lnTo>
                    <a:pt x="1375" y="2358"/>
                  </a:lnTo>
                  <a:lnTo>
                    <a:pt x="1366" y="2369"/>
                  </a:lnTo>
                  <a:lnTo>
                    <a:pt x="1365" y="2372"/>
                  </a:lnTo>
                  <a:lnTo>
                    <a:pt x="1363" y="2376"/>
                  </a:lnTo>
                  <a:lnTo>
                    <a:pt x="1363" y="2379"/>
                  </a:lnTo>
                  <a:lnTo>
                    <a:pt x="1363" y="2385"/>
                  </a:lnTo>
                  <a:lnTo>
                    <a:pt x="1366" y="2385"/>
                  </a:lnTo>
                  <a:lnTo>
                    <a:pt x="1366" y="2381"/>
                  </a:lnTo>
                  <a:lnTo>
                    <a:pt x="1377" y="2369"/>
                  </a:lnTo>
                  <a:lnTo>
                    <a:pt x="1386" y="2357"/>
                  </a:lnTo>
                  <a:lnTo>
                    <a:pt x="1389" y="2358"/>
                  </a:lnTo>
                  <a:lnTo>
                    <a:pt x="1391" y="2358"/>
                  </a:lnTo>
                  <a:lnTo>
                    <a:pt x="1391" y="2360"/>
                  </a:lnTo>
                  <a:lnTo>
                    <a:pt x="1391" y="2360"/>
                  </a:lnTo>
                  <a:lnTo>
                    <a:pt x="1393" y="2362"/>
                  </a:lnTo>
                  <a:lnTo>
                    <a:pt x="1396" y="2371"/>
                  </a:lnTo>
                  <a:lnTo>
                    <a:pt x="1398" y="2381"/>
                  </a:lnTo>
                  <a:lnTo>
                    <a:pt x="1400" y="2393"/>
                  </a:lnTo>
                  <a:lnTo>
                    <a:pt x="1401" y="2404"/>
                  </a:lnTo>
                  <a:lnTo>
                    <a:pt x="1407" y="2404"/>
                  </a:lnTo>
                  <a:lnTo>
                    <a:pt x="1408" y="2404"/>
                  </a:lnTo>
                  <a:lnTo>
                    <a:pt x="1412" y="2404"/>
                  </a:lnTo>
                  <a:lnTo>
                    <a:pt x="1412" y="2406"/>
                  </a:lnTo>
                  <a:lnTo>
                    <a:pt x="1414" y="2406"/>
                  </a:lnTo>
                  <a:lnTo>
                    <a:pt x="1414" y="2407"/>
                  </a:lnTo>
                  <a:lnTo>
                    <a:pt x="1417" y="2411"/>
                  </a:lnTo>
                  <a:lnTo>
                    <a:pt x="1414" y="2413"/>
                  </a:lnTo>
                  <a:lnTo>
                    <a:pt x="1412" y="2414"/>
                  </a:lnTo>
                  <a:lnTo>
                    <a:pt x="1412" y="2416"/>
                  </a:lnTo>
                  <a:lnTo>
                    <a:pt x="1410" y="2416"/>
                  </a:lnTo>
                  <a:lnTo>
                    <a:pt x="1408" y="2418"/>
                  </a:lnTo>
                  <a:lnTo>
                    <a:pt x="1405" y="2419"/>
                  </a:lnTo>
                  <a:lnTo>
                    <a:pt x="1389" y="2423"/>
                  </a:lnTo>
                  <a:lnTo>
                    <a:pt x="1373" y="2419"/>
                  </a:lnTo>
                  <a:lnTo>
                    <a:pt x="1358" y="2411"/>
                  </a:lnTo>
                  <a:lnTo>
                    <a:pt x="1342" y="2399"/>
                  </a:lnTo>
                  <a:lnTo>
                    <a:pt x="1328" y="2385"/>
                  </a:lnTo>
                  <a:lnTo>
                    <a:pt x="1318" y="2371"/>
                  </a:lnTo>
                  <a:lnTo>
                    <a:pt x="1312" y="2357"/>
                  </a:lnTo>
                  <a:lnTo>
                    <a:pt x="1316" y="2357"/>
                  </a:lnTo>
                  <a:lnTo>
                    <a:pt x="1328" y="2369"/>
                  </a:lnTo>
                  <a:lnTo>
                    <a:pt x="1340" y="2379"/>
                  </a:lnTo>
                  <a:lnTo>
                    <a:pt x="1354" y="2388"/>
                  </a:lnTo>
                  <a:lnTo>
                    <a:pt x="1354" y="2381"/>
                  </a:lnTo>
                  <a:lnTo>
                    <a:pt x="1335" y="2371"/>
                  </a:lnTo>
                  <a:lnTo>
                    <a:pt x="1319" y="2357"/>
                  </a:lnTo>
                  <a:lnTo>
                    <a:pt x="1309" y="2337"/>
                  </a:lnTo>
                  <a:lnTo>
                    <a:pt x="1302" y="2315"/>
                  </a:lnTo>
                  <a:lnTo>
                    <a:pt x="1298" y="2292"/>
                  </a:lnTo>
                  <a:lnTo>
                    <a:pt x="1300" y="2266"/>
                  </a:lnTo>
                  <a:lnTo>
                    <a:pt x="1302" y="2241"/>
                  </a:lnTo>
                  <a:lnTo>
                    <a:pt x="1307" y="2219"/>
                  </a:lnTo>
                  <a:lnTo>
                    <a:pt x="1314" y="2198"/>
                  </a:lnTo>
                  <a:lnTo>
                    <a:pt x="1321" y="2180"/>
                  </a:lnTo>
                  <a:lnTo>
                    <a:pt x="1331" y="2180"/>
                  </a:lnTo>
                  <a:lnTo>
                    <a:pt x="1340" y="2145"/>
                  </a:lnTo>
                  <a:lnTo>
                    <a:pt x="1335" y="2145"/>
                  </a:lnTo>
                  <a:lnTo>
                    <a:pt x="1335" y="2142"/>
                  </a:lnTo>
                  <a:lnTo>
                    <a:pt x="1331" y="2145"/>
                  </a:lnTo>
                  <a:lnTo>
                    <a:pt x="1328" y="2149"/>
                  </a:lnTo>
                  <a:lnTo>
                    <a:pt x="1326" y="2152"/>
                  </a:lnTo>
                  <a:lnTo>
                    <a:pt x="1323" y="2156"/>
                  </a:lnTo>
                  <a:lnTo>
                    <a:pt x="1316" y="2158"/>
                  </a:lnTo>
                  <a:lnTo>
                    <a:pt x="1316" y="2154"/>
                  </a:lnTo>
                  <a:lnTo>
                    <a:pt x="1328" y="2081"/>
                  </a:lnTo>
                  <a:lnTo>
                    <a:pt x="1326" y="2074"/>
                  </a:lnTo>
                  <a:lnTo>
                    <a:pt x="1323" y="2062"/>
                  </a:lnTo>
                  <a:lnTo>
                    <a:pt x="1325" y="2051"/>
                  </a:lnTo>
                  <a:lnTo>
                    <a:pt x="1337" y="2009"/>
                  </a:lnTo>
                  <a:lnTo>
                    <a:pt x="1347" y="1966"/>
                  </a:lnTo>
                  <a:lnTo>
                    <a:pt x="1356" y="1919"/>
                  </a:lnTo>
                  <a:lnTo>
                    <a:pt x="1366" y="1873"/>
                  </a:lnTo>
                  <a:lnTo>
                    <a:pt x="1372" y="1843"/>
                  </a:lnTo>
                  <a:lnTo>
                    <a:pt x="1373" y="1812"/>
                  </a:lnTo>
                  <a:lnTo>
                    <a:pt x="1375" y="1782"/>
                  </a:lnTo>
                  <a:lnTo>
                    <a:pt x="1379" y="1754"/>
                  </a:lnTo>
                  <a:lnTo>
                    <a:pt x="1344" y="1741"/>
                  </a:lnTo>
                  <a:lnTo>
                    <a:pt x="1314" y="1721"/>
                  </a:lnTo>
                  <a:lnTo>
                    <a:pt x="1290" y="1695"/>
                  </a:lnTo>
                  <a:lnTo>
                    <a:pt x="1270" y="1667"/>
                  </a:lnTo>
                  <a:lnTo>
                    <a:pt x="1263" y="1651"/>
                  </a:lnTo>
                  <a:lnTo>
                    <a:pt x="1258" y="1636"/>
                  </a:lnTo>
                  <a:lnTo>
                    <a:pt x="1253" y="1618"/>
                  </a:lnTo>
                  <a:lnTo>
                    <a:pt x="1246" y="1604"/>
                  </a:lnTo>
                  <a:lnTo>
                    <a:pt x="1235" y="1594"/>
                  </a:lnTo>
                  <a:lnTo>
                    <a:pt x="1232" y="1590"/>
                  </a:lnTo>
                  <a:lnTo>
                    <a:pt x="1227" y="1590"/>
                  </a:lnTo>
                  <a:lnTo>
                    <a:pt x="1223" y="1589"/>
                  </a:lnTo>
                  <a:lnTo>
                    <a:pt x="1220" y="1585"/>
                  </a:lnTo>
                  <a:lnTo>
                    <a:pt x="1216" y="1582"/>
                  </a:lnTo>
                  <a:lnTo>
                    <a:pt x="1220" y="1575"/>
                  </a:lnTo>
                  <a:lnTo>
                    <a:pt x="1220" y="1569"/>
                  </a:lnTo>
                  <a:lnTo>
                    <a:pt x="1220" y="1562"/>
                  </a:lnTo>
                  <a:lnTo>
                    <a:pt x="1220" y="1555"/>
                  </a:lnTo>
                  <a:lnTo>
                    <a:pt x="1229" y="1550"/>
                  </a:lnTo>
                  <a:lnTo>
                    <a:pt x="1235" y="1545"/>
                  </a:lnTo>
                  <a:lnTo>
                    <a:pt x="1244" y="1540"/>
                  </a:lnTo>
                  <a:lnTo>
                    <a:pt x="1244" y="1536"/>
                  </a:lnTo>
                  <a:lnTo>
                    <a:pt x="1235" y="1536"/>
                  </a:lnTo>
                  <a:lnTo>
                    <a:pt x="1230" y="1535"/>
                  </a:lnTo>
                  <a:lnTo>
                    <a:pt x="1225" y="1535"/>
                  </a:lnTo>
                  <a:lnTo>
                    <a:pt x="1220" y="1533"/>
                  </a:lnTo>
                  <a:lnTo>
                    <a:pt x="1227" y="1517"/>
                  </a:lnTo>
                  <a:lnTo>
                    <a:pt x="1232" y="1501"/>
                  </a:lnTo>
                  <a:lnTo>
                    <a:pt x="1239" y="1486"/>
                  </a:lnTo>
                  <a:lnTo>
                    <a:pt x="1251" y="1473"/>
                  </a:lnTo>
                  <a:lnTo>
                    <a:pt x="1265" y="1461"/>
                  </a:lnTo>
                  <a:lnTo>
                    <a:pt x="1277" y="1447"/>
                  </a:lnTo>
                  <a:lnTo>
                    <a:pt x="1276" y="1437"/>
                  </a:lnTo>
                  <a:lnTo>
                    <a:pt x="1276" y="1423"/>
                  </a:lnTo>
                  <a:lnTo>
                    <a:pt x="1274" y="1409"/>
                  </a:lnTo>
                  <a:lnTo>
                    <a:pt x="1269" y="1400"/>
                  </a:lnTo>
                  <a:lnTo>
                    <a:pt x="1262" y="1390"/>
                  </a:lnTo>
                  <a:lnTo>
                    <a:pt x="1255" y="1379"/>
                  </a:lnTo>
                  <a:lnTo>
                    <a:pt x="1248" y="1379"/>
                  </a:lnTo>
                  <a:lnTo>
                    <a:pt x="1246" y="1381"/>
                  </a:lnTo>
                  <a:lnTo>
                    <a:pt x="1244" y="1383"/>
                  </a:lnTo>
                  <a:lnTo>
                    <a:pt x="1242" y="1384"/>
                  </a:lnTo>
                  <a:lnTo>
                    <a:pt x="1239" y="1386"/>
                  </a:lnTo>
                  <a:lnTo>
                    <a:pt x="1241" y="1390"/>
                  </a:lnTo>
                  <a:lnTo>
                    <a:pt x="1241" y="1393"/>
                  </a:lnTo>
                  <a:lnTo>
                    <a:pt x="1241" y="1393"/>
                  </a:lnTo>
                  <a:lnTo>
                    <a:pt x="1241" y="1395"/>
                  </a:lnTo>
                  <a:lnTo>
                    <a:pt x="1241" y="1395"/>
                  </a:lnTo>
                  <a:lnTo>
                    <a:pt x="1239" y="1398"/>
                  </a:lnTo>
                  <a:lnTo>
                    <a:pt x="1237" y="1398"/>
                  </a:lnTo>
                  <a:lnTo>
                    <a:pt x="1235" y="1400"/>
                  </a:lnTo>
                  <a:lnTo>
                    <a:pt x="1234" y="1400"/>
                  </a:lnTo>
                  <a:lnTo>
                    <a:pt x="1232" y="1400"/>
                  </a:lnTo>
                  <a:lnTo>
                    <a:pt x="1229" y="1402"/>
                  </a:lnTo>
                  <a:lnTo>
                    <a:pt x="1220" y="1395"/>
                  </a:lnTo>
                  <a:lnTo>
                    <a:pt x="1204" y="1386"/>
                  </a:lnTo>
                  <a:lnTo>
                    <a:pt x="1188" y="1377"/>
                  </a:lnTo>
                  <a:lnTo>
                    <a:pt x="1173" y="1370"/>
                  </a:lnTo>
                  <a:lnTo>
                    <a:pt x="1162" y="1367"/>
                  </a:lnTo>
                  <a:lnTo>
                    <a:pt x="1153" y="1346"/>
                  </a:lnTo>
                  <a:lnTo>
                    <a:pt x="1145" y="1334"/>
                  </a:lnTo>
                  <a:lnTo>
                    <a:pt x="1136" y="1325"/>
                  </a:lnTo>
                  <a:lnTo>
                    <a:pt x="1127" y="1322"/>
                  </a:lnTo>
                  <a:lnTo>
                    <a:pt x="1113" y="1318"/>
                  </a:lnTo>
                  <a:lnTo>
                    <a:pt x="1098" y="1313"/>
                  </a:lnTo>
                  <a:lnTo>
                    <a:pt x="1078" y="1306"/>
                  </a:lnTo>
                  <a:lnTo>
                    <a:pt x="1066" y="1297"/>
                  </a:lnTo>
                  <a:lnTo>
                    <a:pt x="1056" y="1288"/>
                  </a:lnTo>
                  <a:lnTo>
                    <a:pt x="1040" y="1281"/>
                  </a:lnTo>
                  <a:lnTo>
                    <a:pt x="1030" y="1281"/>
                  </a:lnTo>
                  <a:lnTo>
                    <a:pt x="1023" y="1285"/>
                  </a:lnTo>
                  <a:lnTo>
                    <a:pt x="1017" y="1288"/>
                  </a:lnTo>
                  <a:lnTo>
                    <a:pt x="1010" y="1292"/>
                  </a:lnTo>
                  <a:lnTo>
                    <a:pt x="1002" y="1290"/>
                  </a:lnTo>
                  <a:lnTo>
                    <a:pt x="998" y="1288"/>
                  </a:lnTo>
                  <a:lnTo>
                    <a:pt x="995" y="1285"/>
                  </a:lnTo>
                  <a:lnTo>
                    <a:pt x="991" y="1281"/>
                  </a:lnTo>
                  <a:lnTo>
                    <a:pt x="986" y="1276"/>
                  </a:lnTo>
                  <a:lnTo>
                    <a:pt x="982" y="1273"/>
                  </a:lnTo>
                  <a:lnTo>
                    <a:pt x="979" y="1271"/>
                  </a:lnTo>
                  <a:lnTo>
                    <a:pt x="956" y="1267"/>
                  </a:lnTo>
                  <a:lnTo>
                    <a:pt x="953" y="1264"/>
                  </a:lnTo>
                  <a:lnTo>
                    <a:pt x="949" y="1261"/>
                  </a:lnTo>
                  <a:lnTo>
                    <a:pt x="946" y="1257"/>
                  </a:lnTo>
                  <a:lnTo>
                    <a:pt x="942" y="1254"/>
                  </a:lnTo>
                  <a:lnTo>
                    <a:pt x="941" y="1252"/>
                  </a:lnTo>
                  <a:lnTo>
                    <a:pt x="921" y="1255"/>
                  </a:lnTo>
                  <a:lnTo>
                    <a:pt x="918" y="1254"/>
                  </a:lnTo>
                  <a:lnTo>
                    <a:pt x="913" y="1247"/>
                  </a:lnTo>
                  <a:lnTo>
                    <a:pt x="904" y="1240"/>
                  </a:lnTo>
                  <a:lnTo>
                    <a:pt x="897" y="1231"/>
                  </a:lnTo>
                  <a:lnTo>
                    <a:pt x="890" y="1224"/>
                  </a:lnTo>
                  <a:lnTo>
                    <a:pt x="886" y="1220"/>
                  </a:lnTo>
                  <a:lnTo>
                    <a:pt x="893" y="1198"/>
                  </a:lnTo>
                  <a:lnTo>
                    <a:pt x="874" y="1177"/>
                  </a:lnTo>
                  <a:lnTo>
                    <a:pt x="857" y="1154"/>
                  </a:lnTo>
                  <a:lnTo>
                    <a:pt x="839" y="1130"/>
                  </a:lnTo>
                  <a:lnTo>
                    <a:pt x="822" y="1105"/>
                  </a:lnTo>
                  <a:lnTo>
                    <a:pt x="818" y="1103"/>
                  </a:lnTo>
                  <a:lnTo>
                    <a:pt x="813" y="1102"/>
                  </a:lnTo>
                  <a:lnTo>
                    <a:pt x="810" y="1102"/>
                  </a:lnTo>
                  <a:lnTo>
                    <a:pt x="804" y="1100"/>
                  </a:lnTo>
                  <a:lnTo>
                    <a:pt x="803" y="1098"/>
                  </a:lnTo>
                  <a:lnTo>
                    <a:pt x="796" y="1089"/>
                  </a:lnTo>
                  <a:lnTo>
                    <a:pt x="792" y="1079"/>
                  </a:lnTo>
                  <a:lnTo>
                    <a:pt x="789" y="1069"/>
                  </a:lnTo>
                  <a:lnTo>
                    <a:pt x="783" y="1058"/>
                  </a:lnTo>
                  <a:lnTo>
                    <a:pt x="775" y="1053"/>
                  </a:lnTo>
                  <a:lnTo>
                    <a:pt x="771" y="1049"/>
                  </a:lnTo>
                  <a:lnTo>
                    <a:pt x="768" y="1046"/>
                  </a:lnTo>
                  <a:lnTo>
                    <a:pt x="764" y="1044"/>
                  </a:lnTo>
                  <a:lnTo>
                    <a:pt x="764" y="1063"/>
                  </a:lnTo>
                  <a:lnTo>
                    <a:pt x="769" y="1070"/>
                  </a:lnTo>
                  <a:lnTo>
                    <a:pt x="780" y="1082"/>
                  </a:lnTo>
                  <a:lnTo>
                    <a:pt x="790" y="1096"/>
                  </a:lnTo>
                  <a:lnTo>
                    <a:pt x="803" y="1114"/>
                  </a:lnTo>
                  <a:lnTo>
                    <a:pt x="813" y="1131"/>
                  </a:lnTo>
                  <a:lnTo>
                    <a:pt x="824" y="1149"/>
                  </a:lnTo>
                  <a:lnTo>
                    <a:pt x="832" y="1165"/>
                  </a:lnTo>
                  <a:lnTo>
                    <a:pt x="836" y="1175"/>
                  </a:lnTo>
                  <a:lnTo>
                    <a:pt x="836" y="1182"/>
                  </a:lnTo>
                  <a:lnTo>
                    <a:pt x="834" y="1185"/>
                  </a:lnTo>
                  <a:lnTo>
                    <a:pt x="832" y="1187"/>
                  </a:lnTo>
                  <a:lnTo>
                    <a:pt x="832" y="1189"/>
                  </a:lnTo>
                  <a:lnTo>
                    <a:pt x="829" y="1191"/>
                  </a:lnTo>
                  <a:lnTo>
                    <a:pt x="829" y="1184"/>
                  </a:lnTo>
                  <a:lnTo>
                    <a:pt x="827" y="1178"/>
                  </a:lnTo>
                  <a:lnTo>
                    <a:pt x="827" y="1175"/>
                  </a:lnTo>
                  <a:lnTo>
                    <a:pt x="825" y="1171"/>
                  </a:lnTo>
                  <a:lnTo>
                    <a:pt x="822" y="1171"/>
                  </a:lnTo>
                  <a:lnTo>
                    <a:pt x="820" y="1171"/>
                  </a:lnTo>
                  <a:lnTo>
                    <a:pt x="818" y="1171"/>
                  </a:lnTo>
                  <a:lnTo>
                    <a:pt x="817" y="1171"/>
                  </a:lnTo>
                  <a:lnTo>
                    <a:pt x="815" y="1171"/>
                  </a:lnTo>
                  <a:lnTo>
                    <a:pt x="810" y="1171"/>
                  </a:lnTo>
                  <a:lnTo>
                    <a:pt x="806" y="1159"/>
                  </a:lnTo>
                  <a:lnTo>
                    <a:pt x="803" y="1147"/>
                  </a:lnTo>
                  <a:lnTo>
                    <a:pt x="797" y="1137"/>
                  </a:lnTo>
                  <a:lnTo>
                    <a:pt x="789" y="1128"/>
                  </a:lnTo>
                  <a:lnTo>
                    <a:pt x="778" y="1121"/>
                  </a:lnTo>
                  <a:lnTo>
                    <a:pt x="768" y="1114"/>
                  </a:lnTo>
                  <a:lnTo>
                    <a:pt x="759" y="1102"/>
                  </a:lnTo>
                  <a:lnTo>
                    <a:pt x="762" y="1100"/>
                  </a:lnTo>
                  <a:lnTo>
                    <a:pt x="764" y="1100"/>
                  </a:lnTo>
                  <a:lnTo>
                    <a:pt x="764" y="1100"/>
                  </a:lnTo>
                  <a:lnTo>
                    <a:pt x="766" y="1100"/>
                  </a:lnTo>
                  <a:lnTo>
                    <a:pt x="766" y="1098"/>
                  </a:lnTo>
                  <a:lnTo>
                    <a:pt x="766" y="1096"/>
                  </a:lnTo>
                  <a:lnTo>
                    <a:pt x="768" y="1095"/>
                  </a:lnTo>
                  <a:lnTo>
                    <a:pt x="755" y="1086"/>
                  </a:lnTo>
                  <a:lnTo>
                    <a:pt x="749" y="1075"/>
                  </a:lnTo>
                  <a:lnTo>
                    <a:pt x="743" y="1063"/>
                  </a:lnTo>
                  <a:lnTo>
                    <a:pt x="740" y="1049"/>
                  </a:lnTo>
                  <a:lnTo>
                    <a:pt x="733" y="1037"/>
                  </a:lnTo>
                  <a:lnTo>
                    <a:pt x="724" y="1027"/>
                  </a:lnTo>
                  <a:lnTo>
                    <a:pt x="714" y="1021"/>
                  </a:lnTo>
                  <a:lnTo>
                    <a:pt x="701" y="1016"/>
                  </a:lnTo>
                  <a:lnTo>
                    <a:pt x="691" y="1009"/>
                  </a:lnTo>
                  <a:lnTo>
                    <a:pt x="684" y="1000"/>
                  </a:lnTo>
                  <a:lnTo>
                    <a:pt x="680" y="990"/>
                  </a:lnTo>
                  <a:lnTo>
                    <a:pt x="675" y="979"/>
                  </a:lnTo>
                  <a:lnTo>
                    <a:pt x="663" y="962"/>
                  </a:lnTo>
                  <a:lnTo>
                    <a:pt x="653" y="950"/>
                  </a:lnTo>
                  <a:lnTo>
                    <a:pt x="642" y="939"/>
                  </a:lnTo>
                  <a:lnTo>
                    <a:pt x="635" y="927"/>
                  </a:lnTo>
                  <a:lnTo>
                    <a:pt x="630" y="911"/>
                  </a:lnTo>
                  <a:lnTo>
                    <a:pt x="626" y="890"/>
                  </a:lnTo>
                  <a:lnTo>
                    <a:pt x="625" y="861"/>
                  </a:lnTo>
                  <a:lnTo>
                    <a:pt x="625" y="854"/>
                  </a:lnTo>
                  <a:lnTo>
                    <a:pt x="626" y="840"/>
                  </a:lnTo>
                  <a:lnTo>
                    <a:pt x="626" y="821"/>
                  </a:lnTo>
                  <a:lnTo>
                    <a:pt x="626" y="798"/>
                  </a:lnTo>
                  <a:lnTo>
                    <a:pt x="626" y="777"/>
                  </a:lnTo>
                  <a:lnTo>
                    <a:pt x="628" y="760"/>
                  </a:lnTo>
                  <a:lnTo>
                    <a:pt x="630" y="749"/>
                  </a:lnTo>
                  <a:lnTo>
                    <a:pt x="635" y="747"/>
                  </a:lnTo>
                  <a:lnTo>
                    <a:pt x="639" y="747"/>
                  </a:lnTo>
                  <a:lnTo>
                    <a:pt x="642" y="747"/>
                  </a:lnTo>
                  <a:lnTo>
                    <a:pt x="646" y="747"/>
                  </a:lnTo>
                  <a:lnTo>
                    <a:pt x="649" y="749"/>
                  </a:lnTo>
                  <a:lnTo>
                    <a:pt x="651" y="753"/>
                  </a:lnTo>
                  <a:lnTo>
                    <a:pt x="654" y="756"/>
                  </a:lnTo>
                  <a:lnTo>
                    <a:pt x="656" y="760"/>
                  </a:lnTo>
                  <a:lnTo>
                    <a:pt x="656" y="740"/>
                  </a:lnTo>
                  <a:lnTo>
                    <a:pt x="644" y="726"/>
                  </a:lnTo>
                  <a:lnTo>
                    <a:pt x="630" y="712"/>
                  </a:lnTo>
                  <a:lnTo>
                    <a:pt x="614" y="702"/>
                  </a:lnTo>
                  <a:lnTo>
                    <a:pt x="614" y="711"/>
                  </a:lnTo>
                  <a:lnTo>
                    <a:pt x="621" y="716"/>
                  </a:lnTo>
                  <a:lnTo>
                    <a:pt x="628" y="721"/>
                  </a:lnTo>
                  <a:lnTo>
                    <a:pt x="635" y="726"/>
                  </a:lnTo>
                  <a:lnTo>
                    <a:pt x="640" y="733"/>
                  </a:lnTo>
                  <a:lnTo>
                    <a:pt x="640" y="737"/>
                  </a:lnTo>
                  <a:lnTo>
                    <a:pt x="639" y="737"/>
                  </a:lnTo>
                  <a:lnTo>
                    <a:pt x="639" y="739"/>
                  </a:lnTo>
                  <a:lnTo>
                    <a:pt x="639" y="739"/>
                  </a:lnTo>
                  <a:lnTo>
                    <a:pt x="637" y="740"/>
                  </a:lnTo>
                  <a:lnTo>
                    <a:pt x="633" y="742"/>
                  </a:lnTo>
                  <a:lnTo>
                    <a:pt x="632" y="744"/>
                  </a:lnTo>
                  <a:lnTo>
                    <a:pt x="626" y="744"/>
                  </a:lnTo>
                  <a:lnTo>
                    <a:pt x="621" y="744"/>
                  </a:lnTo>
                  <a:lnTo>
                    <a:pt x="619" y="744"/>
                  </a:lnTo>
                  <a:lnTo>
                    <a:pt x="619" y="742"/>
                  </a:lnTo>
                  <a:lnTo>
                    <a:pt x="618" y="742"/>
                  </a:lnTo>
                  <a:lnTo>
                    <a:pt x="618" y="742"/>
                  </a:lnTo>
                  <a:lnTo>
                    <a:pt x="614" y="740"/>
                  </a:lnTo>
                  <a:lnTo>
                    <a:pt x="602" y="725"/>
                  </a:lnTo>
                  <a:lnTo>
                    <a:pt x="591" y="709"/>
                  </a:lnTo>
                  <a:lnTo>
                    <a:pt x="583" y="691"/>
                  </a:lnTo>
                  <a:lnTo>
                    <a:pt x="591" y="691"/>
                  </a:lnTo>
                  <a:lnTo>
                    <a:pt x="595" y="693"/>
                  </a:lnTo>
                  <a:lnTo>
                    <a:pt x="598" y="693"/>
                  </a:lnTo>
                  <a:lnTo>
                    <a:pt x="602" y="693"/>
                  </a:lnTo>
                  <a:lnTo>
                    <a:pt x="605" y="691"/>
                  </a:lnTo>
                  <a:lnTo>
                    <a:pt x="591" y="686"/>
                  </a:lnTo>
                  <a:lnTo>
                    <a:pt x="583" y="678"/>
                  </a:lnTo>
                  <a:lnTo>
                    <a:pt x="576" y="667"/>
                  </a:lnTo>
                  <a:lnTo>
                    <a:pt x="570" y="655"/>
                  </a:lnTo>
                  <a:lnTo>
                    <a:pt x="567" y="643"/>
                  </a:lnTo>
                  <a:lnTo>
                    <a:pt x="562" y="632"/>
                  </a:lnTo>
                  <a:lnTo>
                    <a:pt x="555" y="623"/>
                  </a:lnTo>
                  <a:lnTo>
                    <a:pt x="544" y="618"/>
                  </a:lnTo>
                  <a:lnTo>
                    <a:pt x="548" y="595"/>
                  </a:lnTo>
                  <a:lnTo>
                    <a:pt x="536" y="582"/>
                  </a:lnTo>
                  <a:lnTo>
                    <a:pt x="525" y="566"/>
                  </a:lnTo>
                  <a:lnTo>
                    <a:pt x="516" y="550"/>
                  </a:lnTo>
                  <a:lnTo>
                    <a:pt x="504" y="534"/>
                  </a:lnTo>
                  <a:lnTo>
                    <a:pt x="490" y="522"/>
                  </a:lnTo>
                  <a:lnTo>
                    <a:pt x="471" y="513"/>
                  </a:lnTo>
                  <a:lnTo>
                    <a:pt x="448" y="508"/>
                  </a:lnTo>
                  <a:lnTo>
                    <a:pt x="429" y="499"/>
                  </a:lnTo>
                  <a:lnTo>
                    <a:pt x="415" y="487"/>
                  </a:lnTo>
                  <a:lnTo>
                    <a:pt x="399" y="473"/>
                  </a:lnTo>
                  <a:lnTo>
                    <a:pt x="384" y="465"/>
                  </a:lnTo>
                  <a:lnTo>
                    <a:pt x="352" y="465"/>
                  </a:lnTo>
                  <a:lnTo>
                    <a:pt x="342" y="459"/>
                  </a:lnTo>
                  <a:lnTo>
                    <a:pt x="333" y="452"/>
                  </a:lnTo>
                  <a:lnTo>
                    <a:pt x="323" y="447"/>
                  </a:lnTo>
                  <a:lnTo>
                    <a:pt x="307" y="445"/>
                  </a:lnTo>
                  <a:lnTo>
                    <a:pt x="307" y="468"/>
                  </a:lnTo>
                  <a:lnTo>
                    <a:pt x="289" y="477"/>
                  </a:lnTo>
                  <a:lnTo>
                    <a:pt x="274" y="486"/>
                  </a:lnTo>
                  <a:lnTo>
                    <a:pt x="253" y="491"/>
                  </a:lnTo>
                  <a:lnTo>
                    <a:pt x="258" y="475"/>
                  </a:lnTo>
                  <a:lnTo>
                    <a:pt x="265" y="459"/>
                  </a:lnTo>
                  <a:lnTo>
                    <a:pt x="275" y="445"/>
                  </a:lnTo>
                  <a:lnTo>
                    <a:pt x="284" y="430"/>
                  </a:lnTo>
                  <a:lnTo>
                    <a:pt x="275" y="430"/>
                  </a:lnTo>
                  <a:lnTo>
                    <a:pt x="275" y="433"/>
                  </a:lnTo>
                  <a:lnTo>
                    <a:pt x="262" y="444"/>
                  </a:lnTo>
                  <a:lnTo>
                    <a:pt x="251" y="458"/>
                  </a:lnTo>
                  <a:lnTo>
                    <a:pt x="244" y="473"/>
                  </a:lnTo>
                  <a:lnTo>
                    <a:pt x="239" y="489"/>
                  </a:lnTo>
                  <a:lnTo>
                    <a:pt x="232" y="506"/>
                  </a:lnTo>
                  <a:lnTo>
                    <a:pt x="221" y="522"/>
                  </a:lnTo>
                  <a:lnTo>
                    <a:pt x="214" y="529"/>
                  </a:lnTo>
                  <a:lnTo>
                    <a:pt x="200" y="540"/>
                  </a:lnTo>
                  <a:lnTo>
                    <a:pt x="183" y="550"/>
                  </a:lnTo>
                  <a:lnTo>
                    <a:pt x="162" y="562"/>
                  </a:lnTo>
                  <a:lnTo>
                    <a:pt x="141" y="576"/>
                  </a:lnTo>
                  <a:lnTo>
                    <a:pt x="120" y="589"/>
                  </a:lnTo>
                  <a:lnTo>
                    <a:pt x="99" y="599"/>
                  </a:lnTo>
                  <a:lnTo>
                    <a:pt x="83" y="606"/>
                  </a:lnTo>
                  <a:lnTo>
                    <a:pt x="73" y="609"/>
                  </a:lnTo>
                  <a:lnTo>
                    <a:pt x="73" y="606"/>
                  </a:lnTo>
                  <a:lnTo>
                    <a:pt x="77" y="606"/>
                  </a:lnTo>
                  <a:lnTo>
                    <a:pt x="89" y="594"/>
                  </a:lnTo>
                  <a:lnTo>
                    <a:pt x="104" y="583"/>
                  </a:lnTo>
                  <a:lnTo>
                    <a:pt x="122" y="573"/>
                  </a:lnTo>
                  <a:lnTo>
                    <a:pt x="139" y="562"/>
                  </a:lnTo>
                  <a:lnTo>
                    <a:pt x="155" y="550"/>
                  </a:lnTo>
                  <a:lnTo>
                    <a:pt x="167" y="536"/>
                  </a:lnTo>
                  <a:lnTo>
                    <a:pt x="176" y="520"/>
                  </a:lnTo>
                  <a:lnTo>
                    <a:pt x="179" y="499"/>
                  </a:lnTo>
                  <a:lnTo>
                    <a:pt x="166" y="503"/>
                  </a:lnTo>
                  <a:lnTo>
                    <a:pt x="157" y="506"/>
                  </a:lnTo>
                  <a:lnTo>
                    <a:pt x="145" y="510"/>
                  </a:lnTo>
                  <a:lnTo>
                    <a:pt x="145" y="506"/>
                  </a:lnTo>
                  <a:lnTo>
                    <a:pt x="145" y="503"/>
                  </a:lnTo>
                  <a:lnTo>
                    <a:pt x="145" y="503"/>
                  </a:lnTo>
                  <a:lnTo>
                    <a:pt x="143" y="501"/>
                  </a:lnTo>
                  <a:lnTo>
                    <a:pt x="143" y="501"/>
                  </a:lnTo>
                  <a:lnTo>
                    <a:pt x="141" y="501"/>
                  </a:lnTo>
                  <a:lnTo>
                    <a:pt x="138" y="499"/>
                  </a:lnTo>
                  <a:lnTo>
                    <a:pt x="136" y="501"/>
                  </a:lnTo>
                  <a:lnTo>
                    <a:pt x="134" y="503"/>
                  </a:lnTo>
                  <a:lnTo>
                    <a:pt x="132" y="505"/>
                  </a:lnTo>
                  <a:lnTo>
                    <a:pt x="131" y="505"/>
                  </a:lnTo>
                  <a:lnTo>
                    <a:pt x="127" y="506"/>
                  </a:lnTo>
                  <a:lnTo>
                    <a:pt x="122" y="506"/>
                  </a:lnTo>
                  <a:lnTo>
                    <a:pt x="120" y="496"/>
                  </a:lnTo>
                  <a:lnTo>
                    <a:pt x="115" y="482"/>
                  </a:lnTo>
                  <a:lnTo>
                    <a:pt x="111" y="472"/>
                  </a:lnTo>
                  <a:lnTo>
                    <a:pt x="108" y="475"/>
                  </a:lnTo>
                  <a:lnTo>
                    <a:pt x="106" y="477"/>
                  </a:lnTo>
                  <a:lnTo>
                    <a:pt x="104" y="477"/>
                  </a:lnTo>
                  <a:lnTo>
                    <a:pt x="101" y="477"/>
                  </a:lnTo>
                  <a:lnTo>
                    <a:pt x="99" y="475"/>
                  </a:lnTo>
                  <a:lnTo>
                    <a:pt x="82" y="463"/>
                  </a:lnTo>
                  <a:lnTo>
                    <a:pt x="68" y="445"/>
                  </a:lnTo>
                  <a:lnTo>
                    <a:pt x="57" y="426"/>
                  </a:lnTo>
                  <a:lnTo>
                    <a:pt x="63" y="416"/>
                  </a:lnTo>
                  <a:lnTo>
                    <a:pt x="68" y="403"/>
                  </a:lnTo>
                  <a:lnTo>
                    <a:pt x="73" y="393"/>
                  </a:lnTo>
                  <a:lnTo>
                    <a:pt x="80" y="384"/>
                  </a:lnTo>
                  <a:lnTo>
                    <a:pt x="92" y="377"/>
                  </a:lnTo>
                  <a:lnTo>
                    <a:pt x="103" y="374"/>
                  </a:lnTo>
                  <a:lnTo>
                    <a:pt x="113" y="369"/>
                  </a:lnTo>
                  <a:lnTo>
                    <a:pt x="120" y="362"/>
                  </a:lnTo>
                  <a:lnTo>
                    <a:pt x="125" y="351"/>
                  </a:lnTo>
                  <a:lnTo>
                    <a:pt x="125" y="334"/>
                  </a:lnTo>
                  <a:lnTo>
                    <a:pt x="127" y="332"/>
                  </a:lnTo>
                  <a:lnTo>
                    <a:pt x="129" y="332"/>
                  </a:lnTo>
                  <a:lnTo>
                    <a:pt x="129" y="330"/>
                  </a:lnTo>
                  <a:lnTo>
                    <a:pt x="129" y="328"/>
                  </a:lnTo>
                  <a:lnTo>
                    <a:pt x="131" y="327"/>
                  </a:lnTo>
                  <a:lnTo>
                    <a:pt x="115" y="327"/>
                  </a:lnTo>
                  <a:lnTo>
                    <a:pt x="111" y="330"/>
                  </a:lnTo>
                  <a:lnTo>
                    <a:pt x="110" y="332"/>
                  </a:lnTo>
                  <a:lnTo>
                    <a:pt x="108" y="334"/>
                  </a:lnTo>
                  <a:lnTo>
                    <a:pt x="104" y="335"/>
                  </a:lnTo>
                  <a:lnTo>
                    <a:pt x="101" y="337"/>
                  </a:lnTo>
                  <a:lnTo>
                    <a:pt x="96" y="337"/>
                  </a:lnTo>
                  <a:lnTo>
                    <a:pt x="85" y="334"/>
                  </a:lnTo>
                  <a:lnTo>
                    <a:pt x="70" y="328"/>
                  </a:lnTo>
                  <a:lnTo>
                    <a:pt x="52" y="325"/>
                  </a:lnTo>
                  <a:lnTo>
                    <a:pt x="38" y="318"/>
                  </a:lnTo>
                  <a:lnTo>
                    <a:pt x="35" y="292"/>
                  </a:lnTo>
                  <a:lnTo>
                    <a:pt x="42" y="292"/>
                  </a:lnTo>
                  <a:lnTo>
                    <a:pt x="45" y="290"/>
                  </a:lnTo>
                  <a:lnTo>
                    <a:pt x="50" y="288"/>
                  </a:lnTo>
                  <a:lnTo>
                    <a:pt x="54" y="287"/>
                  </a:lnTo>
                  <a:lnTo>
                    <a:pt x="57" y="287"/>
                  </a:lnTo>
                  <a:lnTo>
                    <a:pt x="61" y="283"/>
                  </a:lnTo>
                  <a:lnTo>
                    <a:pt x="64" y="280"/>
                  </a:lnTo>
                  <a:lnTo>
                    <a:pt x="63" y="278"/>
                  </a:lnTo>
                  <a:lnTo>
                    <a:pt x="63" y="278"/>
                  </a:lnTo>
                  <a:lnTo>
                    <a:pt x="63" y="276"/>
                  </a:lnTo>
                  <a:lnTo>
                    <a:pt x="63" y="276"/>
                  </a:lnTo>
                  <a:lnTo>
                    <a:pt x="61" y="273"/>
                  </a:lnTo>
                  <a:lnTo>
                    <a:pt x="77" y="273"/>
                  </a:lnTo>
                  <a:lnTo>
                    <a:pt x="78" y="271"/>
                  </a:lnTo>
                  <a:lnTo>
                    <a:pt x="80" y="271"/>
                  </a:lnTo>
                  <a:lnTo>
                    <a:pt x="82" y="269"/>
                  </a:lnTo>
                  <a:lnTo>
                    <a:pt x="83" y="269"/>
                  </a:lnTo>
                  <a:lnTo>
                    <a:pt x="87" y="269"/>
                  </a:lnTo>
                  <a:lnTo>
                    <a:pt x="92" y="274"/>
                  </a:lnTo>
                  <a:lnTo>
                    <a:pt x="97" y="278"/>
                  </a:lnTo>
                  <a:lnTo>
                    <a:pt x="103" y="283"/>
                  </a:lnTo>
                  <a:lnTo>
                    <a:pt x="106" y="288"/>
                  </a:lnTo>
                  <a:lnTo>
                    <a:pt x="118" y="283"/>
                  </a:lnTo>
                  <a:lnTo>
                    <a:pt x="118" y="276"/>
                  </a:lnTo>
                  <a:lnTo>
                    <a:pt x="115" y="271"/>
                  </a:lnTo>
                  <a:lnTo>
                    <a:pt x="113" y="266"/>
                  </a:lnTo>
                  <a:lnTo>
                    <a:pt x="111" y="260"/>
                  </a:lnTo>
                  <a:lnTo>
                    <a:pt x="110" y="255"/>
                  </a:lnTo>
                  <a:lnTo>
                    <a:pt x="106" y="250"/>
                  </a:lnTo>
                  <a:lnTo>
                    <a:pt x="94" y="236"/>
                  </a:lnTo>
                  <a:lnTo>
                    <a:pt x="80" y="225"/>
                  </a:lnTo>
                  <a:lnTo>
                    <a:pt x="64" y="215"/>
                  </a:lnTo>
                  <a:lnTo>
                    <a:pt x="50" y="205"/>
                  </a:lnTo>
                  <a:lnTo>
                    <a:pt x="42" y="189"/>
                  </a:lnTo>
                  <a:lnTo>
                    <a:pt x="45" y="184"/>
                  </a:lnTo>
                  <a:lnTo>
                    <a:pt x="47" y="178"/>
                  </a:lnTo>
                  <a:lnTo>
                    <a:pt x="49" y="173"/>
                  </a:lnTo>
                  <a:lnTo>
                    <a:pt x="70" y="175"/>
                  </a:lnTo>
                  <a:lnTo>
                    <a:pt x="90" y="173"/>
                  </a:lnTo>
                  <a:lnTo>
                    <a:pt x="106" y="164"/>
                  </a:lnTo>
                  <a:lnTo>
                    <a:pt x="111" y="152"/>
                  </a:lnTo>
                  <a:lnTo>
                    <a:pt x="115" y="140"/>
                  </a:lnTo>
                  <a:lnTo>
                    <a:pt x="118" y="129"/>
                  </a:lnTo>
                  <a:lnTo>
                    <a:pt x="131" y="119"/>
                  </a:lnTo>
                  <a:lnTo>
                    <a:pt x="148" y="110"/>
                  </a:lnTo>
                  <a:lnTo>
                    <a:pt x="167" y="105"/>
                  </a:lnTo>
                  <a:lnTo>
                    <a:pt x="183" y="98"/>
                  </a:lnTo>
                  <a:lnTo>
                    <a:pt x="199" y="88"/>
                  </a:lnTo>
                  <a:lnTo>
                    <a:pt x="204" y="91"/>
                  </a:lnTo>
                  <a:lnTo>
                    <a:pt x="207" y="93"/>
                  </a:lnTo>
                  <a:lnTo>
                    <a:pt x="207" y="96"/>
                  </a:lnTo>
                  <a:lnTo>
                    <a:pt x="209" y="98"/>
                  </a:lnTo>
                  <a:lnTo>
                    <a:pt x="209" y="102"/>
                  </a:lnTo>
                  <a:lnTo>
                    <a:pt x="211" y="103"/>
                  </a:lnTo>
                  <a:lnTo>
                    <a:pt x="214" y="107"/>
                  </a:lnTo>
                  <a:lnTo>
                    <a:pt x="218" y="110"/>
                  </a:lnTo>
                  <a:lnTo>
                    <a:pt x="223" y="110"/>
                  </a:lnTo>
                  <a:lnTo>
                    <a:pt x="227" y="110"/>
                  </a:lnTo>
                  <a:lnTo>
                    <a:pt x="230" y="109"/>
                  </a:lnTo>
                  <a:lnTo>
                    <a:pt x="234" y="107"/>
                  </a:lnTo>
                  <a:lnTo>
                    <a:pt x="237" y="107"/>
                  </a:lnTo>
                  <a:lnTo>
                    <a:pt x="241" y="107"/>
                  </a:lnTo>
                  <a:lnTo>
                    <a:pt x="244" y="109"/>
                  </a:lnTo>
                  <a:lnTo>
                    <a:pt x="248" y="112"/>
                  </a:lnTo>
                  <a:lnTo>
                    <a:pt x="253" y="117"/>
                  </a:lnTo>
                  <a:lnTo>
                    <a:pt x="256" y="121"/>
                  </a:lnTo>
                  <a:lnTo>
                    <a:pt x="260" y="124"/>
                  </a:lnTo>
                  <a:lnTo>
                    <a:pt x="265" y="126"/>
                  </a:lnTo>
                  <a:lnTo>
                    <a:pt x="270" y="128"/>
                  </a:lnTo>
                  <a:lnTo>
                    <a:pt x="275" y="126"/>
                  </a:lnTo>
                  <a:lnTo>
                    <a:pt x="279" y="126"/>
                  </a:lnTo>
                  <a:lnTo>
                    <a:pt x="282" y="124"/>
                  </a:lnTo>
                  <a:lnTo>
                    <a:pt x="288" y="122"/>
                  </a:lnTo>
                  <a:lnTo>
                    <a:pt x="291" y="122"/>
                  </a:lnTo>
                  <a:lnTo>
                    <a:pt x="302" y="126"/>
                  </a:lnTo>
                  <a:lnTo>
                    <a:pt x="317" y="131"/>
                  </a:lnTo>
                  <a:lnTo>
                    <a:pt x="331" y="138"/>
                  </a:lnTo>
                  <a:lnTo>
                    <a:pt x="345" y="142"/>
                  </a:lnTo>
                  <a:lnTo>
                    <a:pt x="375" y="138"/>
                  </a:lnTo>
                  <a:lnTo>
                    <a:pt x="394" y="147"/>
                  </a:lnTo>
                  <a:lnTo>
                    <a:pt x="412" y="159"/>
                  </a:lnTo>
                  <a:lnTo>
                    <a:pt x="429" y="170"/>
                  </a:lnTo>
                  <a:lnTo>
                    <a:pt x="448" y="180"/>
                  </a:lnTo>
                  <a:lnTo>
                    <a:pt x="471" y="184"/>
                  </a:lnTo>
                  <a:lnTo>
                    <a:pt x="471" y="177"/>
                  </a:lnTo>
                  <a:lnTo>
                    <a:pt x="466" y="171"/>
                  </a:lnTo>
                  <a:lnTo>
                    <a:pt x="461" y="164"/>
                  </a:lnTo>
                  <a:lnTo>
                    <a:pt x="455" y="157"/>
                  </a:lnTo>
                  <a:lnTo>
                    <a:pt x="452" y="149"/>
                  </a:lnTo>
                  <a:lnTo>
                    <a:pt x="473" y="147"/>
                  </a:lnTo>
                  <a:lnTo>
                    <a:pt x="487" y="143"/>
                  </a:lnTo>
                  <a:lnTo>
                    <a:pt x="499" y="136"/>
                  </a:lnTo>
                  <a:lnTo>
                    <a:pt x="509" y="129"/>
                  </a:lnTo>
                  <a:lnTo>
                    <a:pt x="520" y="121"/>
                  </a:lnTo>
                  <a:lnTo>
                    <a:pt x="532" y="115"/>
                  </a:lnTo>
                  <a:lnTo>
                    <a:pt x="548" y="112"/>
                  </a:lnTo>
                  <a:lnTo>
                    <a:pt x="551" y="114"/>
                  </a:lnTo>
                  <a:lnTo>
                    <a:pt x="557" y="115"/>
                  </a:lnTo>
                  <a:lnTo>
                    <a:pt x="560" y="117"/>
                  </a:lnTo>
                  <a:lnTo>
                    <a:pt x="563" y="119"/>
                  </a:lnTo>
                  <a:lnTo>
                    <a:pt x="557" y="119"/>
                  </a:lnTo>
                  <a:lnTo>
                    <a:pt x="539" y="133"/>
                  </a:lnTo>
                  <a:lnTo>
                    <a:pt x="520" y="145"/>
                  </a:lnTo>
                  <a:lnTo>
                    <a:pt x="499" y="154"/>
                  </a:lnTo>
                  <a:lnTo>
                    <a:pt x="499" y="161"/>
                  </a:lnTo>
                  <a:lnTo>
                    <a:pt x="518" y="164"/>
                  </a:lnTo>
                  <a:lnTo>
                    <a:pt x="527" y="154"/>
                  </a:lnTo>
                  <a:lnTo>
                    <a:pt x="536" y="149"/>
                  </a:lnTo>
                  <a:lnTo>
                    <a:pt x="548" y="147"/>
                  </a:lnTo>
                  <a:lnTo>
                    <a:pt x="560" y="147"/>
                  </a:lnTo>
                  <a:lnTo>
                    <a:pt x="576" y="145"/>
                  </a:lnTo>
                  <a:lnTo>
                    <a:pt x="577" y="140"/>
                  </a:lnTo>
                  <a:lnTo>
                    <a:pt x="579" y="135"/>
                  </a:lnTo>
                  <a:lnTo>
                    <a:pt x="583" y="129"/>
                  </a:lnTo>
                  <a:lnTo>
                    <a:pt x="586" y="126"/>
                  </a:lnTo>
                  <a:lnTo>
                    <a:pt x="591" y="138"/>
                  </a:lnTo>
                  <a:lnTo>
                    <a:pt x="597" y="147"/>
                  </a:lnTo>
                  <a:lnTo>
                    <a:pt x="605" y="154"/>
                  </a:lnTo>
                  <a:lnTo>
                    <a:pt x="618" y="157"/>
                  </a:lnTo>
                  <a:lnTo>
                    <a:pt x="621" y="154"/>
                  </a:lnTo>
                  <a:lnTo>
                    <a:pt x="623" y="152"/>
                  </a:lnTo>
                  <a:lnTo>
                    <a:pt x="626" y="150"/>
                  </a:lnTo>
                  <a:lnTo>
                    <a:pt x="628" y="149"/>
                  </a:lnTo>
                  <a:lnTo>
                    <a:pt x="632" y="149"/>
                  </a:lnTo>
                  <a:lnTo>
                    <a:pt x="633" y="149"/>
                  </a:lnTo>
                  <a:lnTo>
                    <a:pt x="637" y="154"/>
                  </a:lnTo>
                  <a:lnTo>
                    <a:pt x="639" y="157"/>
                  </a:lnTo>
                  <a:lnTo>
                    <a:pt x="640" y="161"/>
                  </a:lnTo>
                  <a:lnTo>
                    <a:pt x="646" y="159"/>
                  </a:lnTo>
                  <a:lnTo>
                    <a:pt x="651" y="156"/>
                  </a:lnTo>
                  <a:lnTo>
                    <a:pt x="654" y="152"/>
                  </a:lnTo>
                  <a:lnTo>
                    <a:pt x="659" y="150"/>
                  </a:lnTo>
                  <a:lnTo>
                    <a:pt x="663" y="149"/>
                  </a:lnTo>
                  <a:lnTo>
                    <a:pt x="682" y="154"/>
                  </a:lnTo>
                  <a:lnTo>
                    <a:pt x="698" y="166"/>
                  </a:lnTo>
                  <a:lnTo>
                    <a:pt x="714" y="178"/>
                  </a:lnTo>
                  <a:lnTo>
                    <a:pt x="729" y="189"/>
                  </a:lnTo>
                  <a:lnTo>
                    <a:pt x="735" y="189"/>
                  </a:lnTo>
                  <a:lnTo>
                    <a:pt x="740" y="189"/>
                  </a:lnTo>
                  <a:lnTo>
                    <a:pt x="743" y="187"/>
                  </a:lnTo>
                  <a:lnTo>
                    <a:pt x="749" y="185"/>
                  </a:lnTo>
                  <a:lnTo>
                    <a:pt x="752" y="184"/>
                  </a:lnTo>
                  <a:lnTo>
                    <a:pt x="755" y="184"/>
                  </a:lnTo>
                  <a:lnTo>
                    <a:pt x="759" y="187"/>
                  </a:lnTo>
                  <a:lnTo>
                    <a:pt x="762" y="191"/>
                  </a:lnTo>
                  <a:lnTo>
                    <a:pt x="766" y="196"/>
                  </a:lnTo>
                  <a:lnTo>
                    <a:pt x="769" y="203"/>
                  </a:lnTo>
                  <a:lnTo>
                    <a:pt x="771" y="206"/>
                  </a:lnTo>
                  <a:lnTo>
                    <a:pt x="768" y="208"/>
                  </a:lnTo>
                  <a:lnTo>
                    <a:pt x="764" y="210"/>
                  </a:lnTo>
                  <a:lnTo>
                    <a:pt x="764" y="210"/>
                  </a:lnTo>
                  <a:lnTo>
                    <a:pt x="762" y="211"/>
                  </a:lnTo>
                  <a:lnTo>
                    <a:pt x="762" y="213"/>
                  </a:lnTo>
                  <a:lnTo>
                    <a:pt x="761" y="215"/>
                  </a:lnTo>
                  <a:lnTo>
                    <a:pt x="759" y="218"/>
                  </a:lnTo>
                  <a:lnTo>
                    <a:pt x="771" y="218"/>
                  </a:lnTo>
                  <a:lnTo>
                    <a:pt x="787" y="220"/>
                  </a:lnTo>
                  <a:lnTo>
                    <a:pt x="803" y="220"/>
                  </a:lnTo>
                  <a:lnTo>
                    <a:pt x="817" y="220"/>
                  </a:lnTo>
                  <a:lnTo>
                    <a:pt x="825" y="222"/>
                  </a:lnTo>
                  <a:lnTo>
                    <a:pt x="834" y="232"/>
                  </a:lnTo>
                  <a:lnTo>
                    <a:pt x="843" y="243"/>
                  </a:lnTo>
                  <a:lnTo>
                    <a:pt x="851" y="253"/>
                  </a:lnTo>
                  <a:lnTo>
                    <a:pt x="851" y="218"/>
                  </a:lnTo>
                  <a:lnTo>
                    <a:pt x="860" y="218"/>
                  </a:lnTo>
                  <a:lnTo>
                    <a:pt x="867" y="218"/>
                  </a:lnTo>
                  <a:lnTo>
                    <a:pt x="872" y="217"/>
                  </a:lnTo>
                  <a:lnTo>
                    <a:pt x="879" y="215"/>
                  </a:lnTo>
                  <a:lnTo>
                    <a:pt x="879" y="211"/>
                  </a:lnTo>
                  <a:lnTo>
                    <a:pt x="848" y="211"/>
                  </a:lnTo>
                  <a:lnTo>
                    <a:pt x="846" y="206"/>
                  </a:lnTo>
                  <a:lnTo>
                    <a:pt x="845" y="205"/>
                  </a:lnTo>
                  <a:lnTo>
                    <a:pt x="843" y="201"/>
                  </a:lnTo>
                  <a:lnTo>
                    <a:pt x="841" y="198"/>
                  </a:lnTo>
                  <a:lnTo>
                    <a:pt x="841" y="192"/>
                  </a:lnTo>
                  <a:lnTo>
                    <a:pt x="845" y="192"/>
                  </a:lnTo>
                  <a:lnTo>
                    <a:pt x="845" y="189"/>
                  </a:lnTo>
                  <a:lnTo>
                    <a:pt x="890" y="184"/>
                  </a:lnTo>
                  <a:lnTo>
                    <a:pt x="890" y="196"/>
                  </a:lnTo>
                  <a:lnTo>
                    <a:pt x="895" y="199"/>
                  </a:lnTo>
                  <a:lnTo>
                    <a:pt x="899" y="205"/>
                  </a:lnTo>
                  <a:lnTo>
                    <a:pt x="902" y="208"/>
                  </a:lnTo>
                  <a:lnTo>
                    <a:pt x="906" y="215"/>
                  </a:lnTo>
                  <a:lnTo>
                    <a:pt x="925" y="215"/>
                  </a:lnTo>
                  <a:lnTo>
                    <a:pt x="937" y="218"/>
                  </a:lnTo>
                  <a:lnTo>
                    <a:pt x="949" y="220"/>
                  </a:lnTo>
                  <a:lnTo>
                    <a:pt x="961" y="222"/>
                  </a:lnTo>
                  <a:lnTo>
                    <a:pt x="979" y="222"/>
                  </a:lnTo>
                  <a:lnTo>
                    <a:pt x="981" y="220"/>
                  </a:lnTo>
                  <a:lnTo>
                    <a:pt x="982" y="218"/>
                  </a:lnTo>
                  <a:lnTo>
                    <a:pt x="984" y="217"/>
                  </a:lnTo>
                  <a:lnTo>
                    <a:pt x="986" y="215"/>
                  </a:lnTo>
                  <a:lnTo>
                    <a:pt x="986" y="203"/>
                  </a:lnTo>
                  <a:lnTo>
                    <a:pt x="1009" y="203"/>
                  </a:lnTo>
                  <a:lnTo>
                    <a:pt x="1016" y="218"/>
                  </a:lnTo>
                  <a:lnTo>
                    <a:pt x="1024" y="234"/>
                  </a:lnTo>
                  <a:lnTo>
                    <a:pt x="1026" y="227"/>
                  </a:lnTo>
                  <a:lnTo>
                    <a:pt x="1026" y="224"/>
                  </a:lnTo>
                  <a:lnTo>
                    <a:pt x="1028" y="218"/>
                  </a:lnTo>
                  <a:lnTo>
                    <a:pt x="1028" y="215"/>
                  </a:lnTo>
                  <a:lnTo>
                    <a:pt x="1040" y="215"/>
                  </a:lnTo>
                  <a:lnTo>
                    <a:pt x="1040" y="201"/>
                  </a:lnTo>
                  <a:lnTo>
                    <a:pt x="1040" y="185"/>
                  </a:lnTo>
                  <a:lnTo>
                    <a:pt x="1042" y="171"/>
                  </a:lnTo>
                  <a:lnTo>
                    <a:pt x="1040" y="164"/>
                  </a:lnTo>
                  <a:lnTo>
                    <a:pt x="1028" y="150"/>
                  </a:lnTo>
                  <a:lnTo>
                    <a:pt x="1019" y="135"/>
                  </a:lnTo>
                  <a:lnTo>
                    <a:pt x="1017" y="117"/>
                  </a:lnTo>
                  <a:lnTo>
                    <a:pt x="1021" y="100"/>
                  </a:lnTo>
                  <a:lnTo>
                    <a:pt x="1033" y="81"/>
                  </a:lnTo>
                  <a:lnTo>
                    <a:pt x="1042" y="77"/>
                  </a:lnTo>
                  <a:lnTo>
                    <a:pt x="1052" y="74"/>
                  </a:lnTo>
                  <a:lnTo>
                    <a:pt x="1063" y="72"/>
                  </a:lnTo>
                  <a:close/>
                  <a:moveTo>
                    <a:pt x="851" y="23"/>
                  </a:moveTo>
                  <a:lnTo>
                    <a:pt x="872" y="37"/>
                  </a:lnTo>
                  <a:lnTo>
                    <a:pt x="885" y="54"/>
                  </a:lnTo>
                  <a:lnTo>
                    <a:pt x="892" y="75"/>
                  </a:lnTo>
                  <a:lnTo>
                    <a:pt x="897" y="102"/>
                  </a:lnTo>
                  <a:lnTo>
                    <a:pt x="902" y="129"/>
                  </a:lnTo>
                  <a:lnTo>
                    <a:pt x="918" y="131"/>
                  </a:lnTo>
                  <a:lnTo>
                    <a:pt x="928" y="133"/>
                  </a:lnTo>
                  <a:lnTo>
                    <a:pt x="937" y="140"/>
                  </a:lnTo>
                  <a:lnTo>
                    <a:pt x="942" y="149"/>
                  </a:lnTo>
                  <a:lnTo>
                    <a:pt x="944" y="164"/>
                  </a:lnTo>
                  <a:lnTo>
                    <a:pt x="941" y="164"/>
                  </a:lnTo>
                  <a:lnTo>
                    <a:pt x="939" y="163"/>
                  </a:lnTo>
                  <a:lnTo>
                    <a:pt x="937" y="161"/>
                  </a:lnTo>
                  <a:lnTo>
                    <a:pt x="935" y="159"/>
                  </a:lnTo>
                  <a:lnTo>
                    <a:pt x="932" y="157"/>
                  </a:lnTo>
                  <a:lnTo>
                    <a:pt x="932" y="164"/>
                  </a:lnTo>
                  <a:lnTo>
                    <a:pt x="935" y="168"/>
                  </a:lnTo>
                  <a:lnTo>
                    <a:pt x="937" y="170"/>
                  </a:lnTo>
                  <a:lnTo>
                    <a:pt x="939" y="170"/>
                  </a:lnTo>
                  <a:lnTo>
                    <a:pt x="939" y="173"/>
                  </a:lnTo>
                  <a:lnTo>
                    <a:pt x="939" y="175"/>
                  </a:lnTo>
                  <a:lnTo>
                    <a:pt x="941" y="180"/>
                  </a:lnTo>
                  <a:lnTo>
                    <a:pt x="932" y="182"/>
                  </a:lnTo>
                  <a:lnTo>
                    <a:pt x="923" y="184"/>
                  </a:lnTo>
                  <a:lnTo>
                    <a:pt x="913" y="184"/>
                  </a:lnTo>
                  <a:lnTo>
                    <a:pt x="895" y="177"/>
                  </a:lnTo>
                  <a:lnTo>
                    <a:pt x="878" y="175"/>
                  </a:lnTo>
                  <a:lnTo>
                    <a:pt x="858" y="178"/>
                  </a:lnTo>
                  <a:lnTo>
                    <a:pt x="839" y="184"/>
                  </a:lnTo>
                  <a:lnTo>
                    <a:pt x="820" y="187"/>
                  </a:lnTo>
                  <a:lnTo>
                    <a:pt x="799" y="187"/>
                  </a:lnTo>
                  <a:lnTo>
                    <a:pt x="775" y="180"/>
                  </a:lnTo>
                  <a:lnTo>
                    <a:pt x="762" y="177"/>
                  </a:lnTo>
                  <a:lnTo>
                    <a:pt x="752" y="175"/>
                  </a:lnTo>
                  <a:lnTo>
                    <a:pt x="743" y="173"/>
                  </a:lnTo>
                  <a:lnTo>
                    <a:pt x="735" y="168"/>
                  </a:lnTo>
                  <a:lnTo>
                    <a:pt x="729" y="157"/>
                  </a:lnTo>
                  <a:lnTo>
                    <a:pt x="733" y="157"/>
                  </a:lnTo>
                  <a:lnTo>
                    <a:pt x="742" y="149"/>
                  </a:lnTo>
                  <a:lnTo>
                    <a:pt x="755" y="145"/>
                  </a:lnTo>
                  <a:lnTo>
                    <a:pt x="771" y="143"/>
                  </a:lnTo>
                  <a:lnTo>
                    <a:pt x="787" y="142"/>
                  </a:lnTo>
                  <a:lnTo>
                    <a:pt x="787" y="138"/>
                  </a:lnTo>
                  <a:lnTo>
                    <a:pt x="780" y="133"/>
                  </a:lnTo>
                  <a:lnTo>
                    <a:pt x="775" y="129"/>
                  </a:lnTo>
                  <a:lnTo>
                    <a:pt x="768" y="128"/>
                  </a:lnTo>
                  <a:lnTo>
                    <a:pt x="755" y="126"/>
                  </a:lnTo>
                  <a:lnTo>
                    <a:pt x="749" y="126"/>
                  </a:lnTo>
                  <a:lnTo>
                    <a:pt x="736" y="126"/>
                  </a:lnTo>
                  <a:lnTo>
                    <a:pt x="721" y="126"/>
                  </a:lnTo>
                  <a:lnTo>
                    <a:pt x="719" y="115"/>
                  </a:lnTo>
                  <a:lnTo>
                    <a:pt x="714" y="105"/>
                  </a:lnTo>
                  <a:lnTo>
                    <a:pt x="710" y="96"/>
                  </a:lnTo>
                  <a:lnTo>
                    <a:pt x="707" y="86"/>
                  </a:lnTo>
                  <a:lnTo>
                    <a:pt x="707" y="68"/>
                  </a:lnTo>
                  <a:lnTo>
                    <a:pt x="714" y="58"/>
                  </a:lnTo>
                  <a:lnTo>
                    <a:pt x="721" y="46"/>
                  </a:lnTo>
                  <a:lnTo>
                    <a:pt x="729" y="35"/>
                  </a:lnTo>
                  <a:lnTo>
                    <a:pt x="740" y="28"/>
                  </a:lnTo>
                  <a:lnTo>
                    <a:pt x="752" y="30"/>
                  </a:lnTo>
                  <a:lnTo>
                    <a:pt x="755" y="30"/>
                  </a:lnTo>
                  <a:lnTo>
                    <a:pt x="755" y="33"/>
                  </a:lnTo>
                  <a:lnTo>
                    <a:pt x="755" y="35"/>
                  </a:lnTo>
                  <a:lnTo>
                    <a:pt x="754" y="35"/>
                  </a:lnTo>
                  <a:lnTo>
                    <a:pt x="754" y="37"/>
                  </a:lnTo>
                  <a:lnTo>
                    <a:pt x="754" y="37"/>
                  </a:lnTo>
                  <a:lnTo>
                    <a:pt x="755" y="39"/>
                  </a:lnTo>
                  <a:lnTo>
                    <a:pt x="755" y="42"/>
                  </a:lnTo>
                  <a:lnTo>
                    <a:pt x="764" y="42"/>
                  </a:lnTo>
                  <a:lnTo>
                    <a:pt x="776" y="42"/>
                  </a:lnTo>
                  <a:lnTo>
                    <a:pt x="787" y="42"/>
                  </a:lnTo>
                  <a:lnTo>
                    <a:pt x="794" y="42"/>
                  </a:lnTo>
                  <a:lnTo>
                    <a:pt x="797" y="44"/>
                  </a:lnTo>
                  <a:lnTo>
                    <a:pt x="799" y="46"/>
                  </a:lnTo>
                  <a:lnTo>
                    <a:pt x="801" y="49"/>
                  </a:lnTo>
                  <a:lnTo>
                    <a:pt x="803" y="53"/>
                  </a:lnTo>
                  <a:lnTo>
                    <a:pt x="806" y="54"/>
                  </a:lnTo>
                  <a:lnTo>
                    <a:pt x="810" y="58"/>
                  </a:lnTo>
                  <a:lnTo>
                    <a:pt x="811" y="53"/>
                  </a:lnTo>
                  <a:lnTo>
                    <a:pt x="813" y="51"/>
                  </a:lnTo>
                  <a:lnTo>
                    <a:pt x="817" y="49"/>
                  </a:lnTo>
                  <a:lnTo>
                    <a:pt x="818" y="47"/>
                  </a:lnTo>
                  <a:lnTo>
                    <a:pt x="824" y="47"/>
                  </a:lnTo>
                  <a:lnTo>
                    <a:pt x="829" y="46"/>
                  </a:lnTo>
                  <a:lnTo>
                    <a:pt x="836" y="60"/>
                  </a:lnTo>
                  <a:lnTo>
                    <a:pt x="843" y="70"/>
                  </a:lnTo>
                  <a:lnTo>
                    <a:pt x="848" y="77"/>
                  </a:lnTo>
                  <a:lnTo>
                    <a:pt x="850" y="72"/>
                  </a:lnTo>
                  <a:lnTo>
                    <a:pt x="851" y="67"/>
                  </a:lnTo>
                  <a:lnTo>
                    <a:pt x="851" y="61"/>
                  </a:lnTo>
                  <a:lnTo>
                    <a:pt x="851" y="54"/>
                  </a:lnTo>
                  <a:lnTo>
                    <a:pt x="845" y="44"/>
                  </a:lnTo>
                  <a:lnTo>
                    <a:pt x="846" y="33"/>
                  </a:lnTo>
                  <a:lnTo>
                    <a:pt x="851" y="23"/>
                  </a:lnTo>
                  <a:close/>
                  <a:moveTo>
                    <a:pt x="871" y="7"/>
                  </a:moveTo>
                  <a:lnTo>
                    <a:pt x="879" y="7"/>
                  </a:lnTo>
                  <a:lnTo>
                    <a:pt x="886" y="9"/>
                  </a:lnTo>
                  <a:lnTo>
                    <a:pt x="893" y="11"/>
                  </a:lnTo>
                  <a:lnTo>
                    <a:pt x="899" y="14"/>
                  </a:lnTo>
                  <a:lnTo>
                    <a:pt x="900" y="19"/>
                  </a:lnTo>
                  <a:lnTo>
                    <a:pt x="900" y="23"/>
                  </a:lnTo>
                  <a:lnTo>
                    <a:pt x="902" y="28"/>
                  </a:lnTo>
                  <a:lnTo>
                    <a:pt x="902" y="35"/>
                  </a:lnTo>
                  <a:lnTo>
                    <a:pt x="897" y="35"/>
                  </a:lnTo>
                  <a:lnTo>
                    <a:pt x="893" y="37"/>
                  </a:lnTo>
                  <a:lnTo>
                    <a:pt x="888" y="37"/>
                  </a:lnTo>
                  <a:lnTo>
                    <a:pt x="883" y="39"/>
                  </a:lnTo>
                  <a:lnTo>
                    <a:pt x="874" y="30"/>
                  </a:lnTo>
                  <a:lnTo>
                    <a:pt x="864" y="23"/>
                  </a:lnTo>
                  <a:lnTo>
                    <a:pt x="871" y="7"/>
                  </a:lnTo>
                  <a:close/>
                  <a:moveTo>
                    <a:pt x="4266" y="0"/>
                  </a:moveTo>
                  <a:lnTo>
                    <a:pt x="4285" y="0"/>
                  </a:lnTo>
                  <a:lnTo>
                    <a:pt x="4301" y="4"/>
                  </a:lnTo>
                  <a:lnTo>
                    <a:pt x="4316" y="7"/>
                  </a:lnTo>
                  <a:lnTo>
                    <a:pt x="4320" y="23"/>
                  </a:lnTo>
                  <a:lnTo>
                    <a:pt x="4269" y="23"/>
                  </a:lnTo>
                  <a:lnTo>
                    <a:pt x="4267" y="18"/>
                  </a:lnTo>
                  <a:lnTo>
                    <a:pt x="4267" y="13"/>
                  </a:lnTo>
                  <a:lnTo>
                    <a:pt x="4266" y="7"/>
                  </a:lnTo>
                  <a:lnTo>
                    <a:pt x="4266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ko-KR" altLang="en-US">
                <a:cs typeface="B Nazanin" pitchFamily="2" charset="-78"/>
              </a:endParaRPr>
            </a:p>
          </p:txBody>
        </p:sp>
        <p:sp>
          <p:nvSpPr>
            <p:cNvPr id="324" name="Freeform 10">
              <a:extLst>
                <a:ext uri="{FF2B5EF4-FFF2-40B4-BE49-F238E27FC236}">
                  <a16:creationId xmlns:a16="http://schemas.microsoft.com/office/drawing/2014/main" id="{DA31362D-27BA-456E-8001-4392FC1FFB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95438" y="1790700"/>
              <a:ext cx="6908800" cy="3509963"/>
            </a:xfrm>
            <a:custGeom>
              <a:avLst/>
              <a:gdLst>
                <a:gd name="T0" fmla="*/ 660 w 4352"/>
                <a:gd name="T1" fmla="*/ 268 h 2211"/>
                <a:gd name="T2" fmla="*/ 761 w 4352"/>
                <a:gd name="T3" fmla="*/ 293 h 2211"/>
                <a:gd name="T4" fmla="*/ 891 w 4352"/>
                <a:gd name="T5" fmla="*/ 513 h 2211"/>
                <a:gd name="T6" fmla="*/ 763 w 4352"/>
                <a:gd name="T7" fmla="*/ 572 h 2211"/>
                <a:gd name="T8" fmla="*/ 541 w 4352"/>
                <a:gd name="T9" fmla="*/ 326 h 2211"/>
                <a:gd name="T10" fmla="*/ 381 w 4352"/>
                <a:gd name="T11" fmla="*/ 211 h 2211"/>
                <a:gd name="T12" fmla="*/ 442 w 4352"/>
                <a:gd name="T13" fmla="*/ 265 h 2211"/>
                <a:gd name="T14" fmla="*/ 20 w 4352"/>
                <a:gd name="T15" fmla="*/ 288 h 2211"/>
                <a:gd name="T16" fmla="*/ 452 w 4352"/>
                <a:gd name="T17" fmla="*/ 157 h 2211"/>
                <a:gd name="T18" fmla="*/ 3751 w 4352"/>
                <a:gd name="T19" fmla="*/ 141 h 2211"/>
                <a:gd name="T20" fmla="*/ 320 w 4352"/>
                <a:gd name="T21" fmla="*/ 123 h 2211"/>
                <a:gd name="T22" fmla="*/ 299 w 4352"/>
                <a:gd name="T23" fmla="*/ 143 h 2211"/>
                <a:gd name="T24" fmla="*/ 163 w 4352"/>
                <a:gd name="T25" fmla="*/ 127 h 2211"/>
                <a:gd name="T26" fmla="*/ 140 w 4352"/>
                <a:gd name="T27" fmla="*/ 101 h 2211"/>
                <a:gd name="T28" fmla="*/ 3675 w 4352"/>
                <a:gd name="T29" fmla="*/ 153 h 2211"/>
                <a:gd name="T30" fmla="*/ 639 w 4352"/>
                <a:gd name="T31" fmla="*/ 162 h 2211"/>
                <a:gd name="T32" fmla="*/ 508 w 4352"/>
                <a:gd name="T33" fmla="*/ 150 h 2211"/>
                <a:gd name="T34" fmla="*/ 404 w 4352"/>
                <a:gd name="T35" fmla="*/ 89 h 2211"/>
                <a:gd name="T36" fmla="*/ 180 w 4352"/>
                <a:gd name="T37" fmla="*/ 82 h 2211"/>
                <a:gd name="T38" fmla="*/ 2683 w 4352"/>
                <a:gd name="T39" fmla="*/ 75 h 2211"/>
                <a:gd name="T40" fmla="*/ 2475 w 4352"/>
                <a:gd name="T41" fmla="*/ 199 h 2211"/>
                <a:gd name="T42" fmla="*/ 407 w 4352"/>
                <a:gd name="T43" fmla="*/ 52 h 2211"/>
                <a:gd name="T44" fmla="*/ 3303 w 4352"/>
                <a:gd name="T45" fmla="*/ 117 h 2211"/>
                <a:gd name="T46" fmla="*/ 3357 w 4352"/>
                <a:gd name="T47" fmla="*/ 195 h 2211"/>
                <a:gd name="T48" fmla="*/ 3540 w 4352"/>
                <a:gd name="T49" fmla="*/ 305 h 2211"/>
                <a:gd name="T50" fmla="*/ 3767 w 4352"/>
                <a:gd name="T51" fmla="*/ 261 h 2211"/>
                <a:gd name="T52" fmla="*/ 4073 w 4352"/>
                <a:gd name="T53" fmla="*/ 364 h 2211"/>
                <a:gd name="T54" fmla="*/ 4312 w 4352"/>
                <a:gd name="T55" fmla="*/ 511 h 2211"/>
                <a:gd name="T56" fmla="*/ 4193 w 4352"/>
                <a:gd name="T57" fmla="*/ 539 h 2211"/>
                <a:gd name="T58" fmla="*/ 4015 w 4352"/>
                <a:gd name="T59" fmla="*/ 677 h 2211"/>
                <a:gd name="T60" fmla="*/ 3874 w 4352"/>
                <a:gd name="T61" fmla="*/ 780 h 2211"/>
                <a:gd name="T62" fmla="*/ 3928 w 4352"/>
                <a:gd name="T63" fmla="*/ 640 h 2211"/>
                <a:gd name="T64" fmla="*/ 3622 w 4352"/>
                <a:gd name="T65" fmla="*/ 768 h 2211"/>
                <a:gd name="T66" fmla="*/ 3591 w 4352"/>
                <a:gd name="T67" fmla="*/ 1045 h 2211"/>
                <a:gd name="T68" fmla="*/ 3456 w 4352"/>
                <a:gd name="T69" fmla="*/ 1122 h 2211"/>
                <a:gd name="T70" fmla="*/ 3402 w 4352"/>
                <a:gd name="T71" fmla="*/ 1218 h 2211"/>
                <a:gd name="T72" fmla="*/ 3245 w 4352"/>
                <a:gd name="T73" fmla="*/ 1413 h 2211"/>
                <a:gd name="T74" fmla="*/ 3168 w 4352"/>
                <a:gd name="T75" fmla="*/ 1686 h 2211"/>
                <a:gd name="T76" fmla="*/ 2987 w 4352"/>
                <a:gd name="T77" fmla="*/ 1387 h 2211"/>
                <a:gd name="T78" fmla="*/ 2720 w 4352"/>
                <a:gd name="T79" fmla="*/ 1406 h 2211"/>
                <a:gd name="T80" fmla="*/ 2434 w 4352"/>
                <a:gd name="T81" fmla="*/ 1335 h 2211"/>
                <a:gd name="T82" fmla="*/ 2339 w 4352"/>
                <a:gd name="T83" fmla="*/ 1523 h 2211"/>
                <a:gd name="T84" fmla="*/ 2231 w 4352"/>
                <a:gd name="T85" fmla="*/ 1378 h 2211"/>
                <a:gd name="T86" fmla="*/ 2310 w 4352"/>
                <a:gd name="T87" fmla="*/ 1714 h 2211"/>
                <a:gd name="T88" fmla="*/ 2001 w 4352"/>
                <a:gd name="T89" fmla="*/ 2208 h 2211"/>
                <a:gd name="T90" fmla="*/ 1920 w 4352"/>
                <a:gd name="T91" fmla="*/ 1862 h 2211"/>
                <a:gd name="T92" fmla="*/ 1625 w 4352"/>
                <a:gd name="T93" fmla="*/ 1644 h 2211"/>
                <a:gd name="T94" fmla="*/ 1636 w 4352"/>
                <a:gd name="T95" fmla="*/ 1195 h 2211"/>
                <a:gd name="T96" fmla="*/ 1709 w 4352"/>
                <a:gd name="T97" fmla="*/ 1028 h 2211"/>
                <a:gd name="T98" fmla="*/ 1793 w 4352"/>
                <a:gd name="T99" fmla="*/ 865 h 2211"/>
                <a:gd name="T100" fmla="*/ 1973 w 4352"/>
                <a:gd name="T101" fmla="*/ 801 h 2211"/>
                <a:gd name="T102" fmla="*/ 2118 w 4352"/>
                <a:gd name="T103" fmla="*/ 659 h 2211"/>
                <a:gd name="T104" fmla="*/ 1997 w 4352"/>
                <a:gd name="T105" fmla="*/ 686 h 2211"/>
                <a:gd name="T106" fmla="*/ 1831 w 4352"/>
                <a:gd name="T107" fmla="*/ 577 h 2211"/>
                <a:gd name="T108" fmla="*/ 2041 w 4352"/>
                <a:gd name="T109" fmla="*/ 342 h 2211"/>
                <a:gd name="T110" fmla="*/ 2259 w 4352"/>
                <a:gd name="T111" fmla="*/ 391 h 2211"/>
                <a:gd name="T112" fmla="*/ 2278 w 4352"/>
                <a:gd name="T113" fmla="*/ 499 h 2211"/>
                <a:gd name="T114" fmla="*/ 2439 w 4352"/>
                <a:gd name="T115" fmla="*/ 387 h 2211"/>
                <a:gd name="T116" fmla="*/ 2566 w 4352"/>
                <a:gd name="T117" fmla="*/ 382 h 2211"/>
                <a:gd name="T118" fmla="*/ 2667 w 4352"/>
                <a:gd name="T119" fmla="*/ 261 h 2211"/>
                <a:gd name="T120" fmla="*/ 2737 w 4352"/>
                <a:gd name="T121" fmla="*/ 467 h 2211"/>
                <a:gd name="T122" fmla="*/ 2861 w 4352"/>
                <a:gd name="T123" fmla="*/ 275 h 2211"/>
                <a:gd name="T124" fmla="*/ 3161 w 4352"/>
                <a:gd name="T125" fmla="*/ 17 h 2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352" h="2211">
                  <a:moveTo>
                    <a:pt x="2697" y="200"/>
                  </a:moveTo>
                  <a:lnTo>
                    <a:pt x="2708" y="204"/>
                  </a:lnTo>
                  <a:lnTo>
                    <a:pt x="2708" y="211"/>
                  </a:lnTo>
                  <a:lnTo>
                    <a:pt x="2704" y="211"/>
                  </a:lnTo>
                  <a:lnTo>
                    <a:pt x="2702" y="213"/>
                  </a:lnTo>
                  <a:lnTo>
                    <a:pt x="2701" y="214"/>
                  </a:lnTo>
                  <a:lnTo>
                    <a:pt x="2699" y="214"/>
                  </a:lnTo>
                  <a:lnTo>
                    <a:pt x="2697" y="214"/>
                  </a:lnTo>
                  <a:lnTo>
                    <a:pt x="2694" y="214"/>
                  </a:lnTo>
                  <a:lnTo>
                    <a:pt x="2694" y="209"/>
                  </a:lnTo>
                  <a:lnTo>
                    <a:pt x="2694" y="206"/>
                  </a:lnTo>
                  <a:lnTo>
                    <a:pt x="2695" y="204"/>
                  </a:lnTo>
                  <a:lnTo>
                    <a:pt x="2697" y="200"/>
                  </a:lnTo>
                  <a:close/>
                  <a:moveTo>
                    <a:pt x="562" y="192"/>
                  </a:moveTo>
                  <a:lnTo>
                    <a:pt x="562" y="195"/>
                  </a:lnTo>
                  <a:lnTo>
                    <a:pt x="566" y="195"/>
                  </a:lnTo>
                  <a:lnTo>
                    <a:pt x="564" y="213"/>
                  </a:lnTo>
                  <a:lnTo>
                    <a:pt x="566" y="228"/>
                  </a:lnTo>
                  <a:lnTo>
                    <a:pt x="573" y="242"/>
                  </a:lnTo>
                  <a:lnTo>
                    <a:pt x="576" y="244"/>
                  </a:lnTo>
                  <a:lnTo>
                    <a:pt x="580" y="244"/>
                  </a:lnTo>
                  <a:lnTo>
                    <a:pt x="583" y="246"/>
                  </a:lnTo>
                  <a:lnTo>
                    <a:pt x="589" y="246"/>
                  </a:lnTo>
                  <a:lnTo>
                    <a:pt x="589" y="204"/>
                  </a:lnTo>
                  <a:lnTo>
                    <a:pt x="615" y="204"/>
                  </a:lnTo>
                  <a:lnTo>
                    <a:pt x="620" y="216"/>
                  </a:lnTo>
                  <a:lnTo>
                    <a:pt x="627" y="228"/>
                  </a:lnTo>
                  <a:lnTo>
                    <a:pt x="634" y="239"/>
                  </a:lnTo>
                  <a:lnTo>
                    <a:pt x="646" y="242"/>
                  </a:lnTo>
                  <a:lnTo>
                    <a:pt x="646" y="247"/>
                  </a:lnTo>
                  <a:lnTo>
                    <a:pt x="648" y="258"/>
                  </a:lnTo>
                  <a:lnTo>
                    <a:pt x="650" y="270"/>
                  </a:lnTo>
                  <a:lnTo>
                    <a:pt x="650" y="277"/>
                  </a:lnTo>
                  <a:lnTo>
                    <a:pt x="653" y="275"/>
                  </a:lnTo>
                  <a:lnTo>
                    <a:pt x="655" y="275"/>
                  </a:lnTo>
                  <a:lnTo>
                    <a:pt x="655" y="275"/>
                  </a:lnTo>
                  <a:lnTo>
                    <a:pt x="657" y="274"/>
                  </a:lnTo>
                  <a:lnTo>
                    <a:pt x="658" y="272"/>
                  </a:lnTo>
                  <a:lnTo>
                    <a:pt x="660" y="268"/>
                  </a:lnTo>
                  <a:lnTo>
                    <a:pt x="662" y="263"/>
                  </a:lnTo>
                  <a:lnTo>
                    <a:pt x="664" y="258"/>
                  </a:lnTo>
                  <a:lnTo>
                    <a:pt x="665" y="254"/>
                  </a:lnTo>
                  <a:lnTo>
                    <a:pt x="669" y="251"/>
                  </a:lnTo>
                  <a:lnTo>
                    <a:pt x="672" y="249"/>
                  </a:lnTo>
                  <a:lnTo>
                    <a:pt x="678" y="247"/>
                  </a:lnTo>
                  <a:lnTo>
                    <a:pt x="681" y="244"/>
                  </a:lnTo>
                  <a:lnTo>
                    <a:pt x="685" y="242"/>
                  </a:lnTo>
                  <a:lnTo>
                    <a:pt x="681" y="242"/>
                  </a:lnTo>
                  <a:lnTo>
                    <a:pt x="681" y="239"/>
                  </a:lnTo>
                  <a:lnTo>
                    <a:pt x="672" y="242"/>
                  </a:lnTo>
                  <a:lnTo>
                    <a:pt x="667" y="246"/>
                  </a:lnTo>
                  <a:lnTo>
                    <a:pt x="660" y="251"/>
                  </a:lnTo>
                  <a:lnTo>
                    <a:pt x="650" y="254"/>
                  </a:lnTo>
                  <a:lnTo>
                    <a:pt x="648" y="239"/>
                  </a:lnTo>
                  <a:lnTo>
                    <a:pt x="646" y="228"/>
                  </a:lnTo>
                  <a:lnTo>
                    <a:pt x="643" y="219"/>
                  </a:lnTo>
                  <a:lnTo>
                    <a:pt x="639" y="207"/>
                  </a:lnTo>
                  <a:lnTo>
                    <a:pt x="643" y="206"/>
                  </a:lnTo>
                  <a:lnTo>
                    <a:pt x="644" y="206"/>
                  </a:lnTo>
                  <a:lnTo>
                    <a:pt x="648" y="204"/>
                  </a:lnTo>
                  <a:lnTo>
                    <a:pt x="653" y="204"/>
                  </a:lnTo>
                  <a:lnTo>
                    <a:pt x="658" y="207"/>
                  </a:lnTo>
                  <a:lnTo>
                    <a:pt x="662" y="209"/>
                  </a:lnTo>
                  <a:lnTo>
                    <a:pt x="667" y="211"/>
                  </a:lnTo>
                  <a:lnTo>
                    <a:pt x="672" y="213"/>
                  </a:lnTo>
                  <a:lnTo>
                    <a:pt x="678" y="214"/>
                  </a:lnTo>
                  <a:lnTo>
                    <a:pt x="685" y="226"/>
                  </a:lnTo>
                  <a:lnTo>
                    <a:pt x="692" y="240"/>
                  </a:lnTo>
                  <a:lnTo>
                    <a:pt x="697" y="253"/>
                  </a:lnTo>
                  <a:lnTo>
                    <a:pt x="704" y="261"/>
                  </a:lnTo>
                  <a:lnTo>
                    <a:pt x="707" y="263"/>
                  </a:lnTo>
                  <a:lnTo>
                    <a:pt x="713" y="263"/>
                  </a:lnTo>
                  <a:lnTo>
                    <a:pt x="718" y="263"/>
                  </a:lnTo>
                  <a:lnTo>
                    <a:pt x="723" y="263"/>
                  </a:lnTo>
                  <a:lnTo>
                    <a:pt x="726" y="263"/>
                  </a:lnTo>
                  <a:lnTo>
                    <a:pt x="730" y="265"/>
                  </a:lnTo>
                  <a:lnTo>
                    <a:pt x="747" y="277"/>
                  </a:lnTo>
                  <a:lnTo>
                    <a:pt x="761" y="293"/>
                  </a:lnTo>
                  <a:lnTo>
                    <a:pt x="777" y="307"/>
                  </a:lnTo>
                  <a:lnTo>
                    <a:pt x="777" y="319"/>
                  </a:lnTo>
                  <a:lnTo>
                    <a:pt x="791" y="324"/>
                  </a:lnTo>
                  <a:lnTo>
                    <a:pt x="803" y="331"/>
                  </a:lnTo>
                  <a:lnTo>
                    <a:pt x="810" y="342"/>
                  </a:lnTo>
                  <a:lnTo>
                    <a:pt x="819" y="354"/>
                  </a:lnTo>
                  <a:lnTo>
                    <a:pt x="826" y="366"/>
                  </a:lnTo>
                  <a:lnTo>
                    <a:pt x="835" y="377"/>
                  </a:lnTo>
                  <a:lnTo>
                    <a:pt x="829" y="384"/>
                  </a:lnTo>
                  <a:lnTo>
                    <a:pt x="826" y="387"/>
                  </a:lnTo>
                  <a:lnTo>
                    <a:pt x="824" y="392"/>
                  </a:lnTo>
                  <a:lnTo>
                    <a:pt x="822" y="396"/>
                  </a:lnTo>
                  <a:lnTo>
                    <a:pt x="829" y="408"/>
                  </a:lnTo>
                  <a:lnTo>
                    <a:pt x="840" y="417"/>
                  </a:lnTo>
                  <a:lnTo>
                    <a:pt x="854" y="422"/>
                  </a:lnTo>
                  <a:lnTo>
                    <a:pt x="854" y="427"/>
                  </a:lnTo>
                  <a:lnTo>
                    <a:pt x="854" y="429"/>
                  </a:lnTo>
                  <a:lnTo>
                    <a:pt x="856" y="431"/>
                  </a:lnTo>
                  <a:lnTo>
                    <a:pt x="856" y="432"/>
                  </a:lnTo>
                  <a:lnTo>
                    <a:pt x="857" y="434"/>
                  </a:lnTo>
                  <a:lnTo>
                    <a:pt x="861" y="436"/>
                  </a:lnTo>
                  <a:lnTo>
                    <a:pt x="864" y="439"/>
                  </a:lnTo>
                  <a:lnTo>
                    <a:pt x="870" y="441"/>
                  </a:lnTo>
                  <a:lnTo>
                    <a:pt x="873" y="443"/>
                  </a:lnTo>
                  <a:lnTo>
                    <a:pt x="877" y="446"/>
                  </a:lnTo>
                  <a:lnTo>
                    <a:pt x="878" y="448"/>
                  </a:lnTo>
                  <a:lnTo>
                    <a:pt x="880" y="452"/>
                  </a:lnTo>
                  <a:lnTo>
                    <a:pt x="878" y="453"/>
                  </a:lnTo>
                  <a:lnTo>
                    <a:pt x="878" y="455"/>
                  </a:lnTo>
                  <a:lnTo>
                    <a:pt x="878" y="455"/>
                  </a:lnTo>
                  <a:lnTo>
                    <a:pt x="878" y="457"/>
                  </a:lnTo>
                  <a:lnTo>
                    <a:pt x="880" y="459"/>
                  </a:lnTo>
                  <a:lnTo>
                    <a:pt x="884" y="460"/>
                  </a:lnTo>
                  <a:lnTo>
                    <a:pt x="889" y="462"/>
                  </a:lnTo>
                  <a:lnTo>
                    <a:pt x="892" y="464"/>
                  </a:lnTo>
                  <a:lnTo>
                    <a:pt x="898" y="464"/>
                  </a:lnTo>
                  <a:lnTo>
                    <a:pt x="903" y="464"/>
                  </a:lnTo>
                  <a:lnTo>
                    <a:pt x="896" y="511"/>
                  </a:lnTo>
                  <a:lnTo>
                    <a:pt x="891" y="513"/>
                  </a:lnTo>
                  <a:lnTo>
                    <a:pt x="885" y="513"/>
                  </a:lnTo>
                  <a:lnTo>
                    <a:pt x="880" y="514"/>
                  </a:lnTo>
                  <a:lnTo>
                    <a:pt x="873" y="514"/>
                  </a:lnTo>
                  <a:lnTo>
                    <a:pt x="866" y="506"/>
                  </a:lnTo>
                  <a:lnTo>
                    <a:pt x="857" y="497"/>
                  </a:lnTo>
                  <a:lnTo>
                    <a:pt x="850" y="488"/>
                  </a:lnTo>
                  <a:lnTo>
                    <a:pt x="845" y="476"/>
                  </a:lnTo>
                  <a:lnTo>
                    <a:pt x="838" y="476"/>
                  </a:lnTo>
                  <a:lnTo>
                    <a:pt x="833" y="478"/>
                  </a:lnTo>
                  <a:lnTo>
                    <a:pt x="828" y="478"/>
                  </a:lnTo>
                  <a:lnTo>
                    <a:pt x="822" y="480"/>
                  </a:lnTo>
                  <a:lnTo>
                    <a:pt x="831" y="507"/>
                  </a:lnTo>
                  <a:lnTo>
                    <a:pt x="838" y="537"/>
                  </a:lnTo>
                  <a:lnTo>
                    <a:pt x="850" y="537"/>
                  </a:lnTo>
                  <a:lnTo>
                    <a:pt x="857" y="551"/>
                  </a:lnTo>
                  <a:lnTo>
                    <a:pt x="863" y="565"/>
                  </a:lnTo>
                  <a:lnTo>
                    <a:pt x="864" y="584"/>
                  </a:lnTo>
                  <a:lnTo>
                    <a:pt x="863" y="586"/>
                  </a:lnTo>
                  <a:lnTo>
                    <a:pt x="861" y="588"/>
                  </a:lnTo>
                  <a:lnTo>
                    <a:pt x="861" y="590"/>
                  </a:lnTo>
                  <a:lnTo>
                    <a:pt x="859" y="591"/>
                  </a:lnTo>
                  <a:lnTo>
                    <a:pt x="857" y="593"/>
                  </a:lnTo>
                  <a:lnTo>
                    <a:pt x="854" y="595"/>
                  </a:lnTo>
                  <a:lnTo>
                    <a:pt x="847" y="591"/>
                  </a:lnTo>
                  <a:lnTo>
                    <a:pt x="838" y="586"/>
                  </a:lnTo>
                  <a:lnTo>
                    <a:pt x="829" y="581"/>
                  </a:lnTo>
                  <a:lnTo>
                    <a:pt x="822" y="577"/>
                  </a:lnTo>
                  <a:lnTo>
                    <a:pt x="819" y="576"/>
                  </a:lnTo>
                  <a:lnTo>
                    <a:pt x="816" y="576"/>
                  </a:lnTo>
                  <a:lnTo>
                    <a:pt x="826" y="590"/>
                  </a:lnTo>
                  <a:lnTo>
                    <a:pt x="835" y="602"/>
                  </a:lnTo>
                  <a:lnTo>
                    <a:pt x="842" y="617"/>
                  </a:lnTo>
                  <a:lnTo>
                    <a:pt x="838" y="617"/>
                  </a:lnTo>
                  <a:lnTo>
                    <a:pt x="826" y="612"/>
                  </a:lnTo>
                  <a:lnTo>
                    <a:pt x="810" y="609"/>
                  </a:lnTo>
                  <a:lnTo>
                    <a:pt x="793" y="605"/>
                  </a:lnTo>
                  <a:lnTo>
                    <a:pt x="781" y="598"/>
                  </a:lnTo>
                  <a:lnTo>
                    <a:pt x="770" y="588"/>
                  </a:lnTo>
                  <a:lnTo>
                    <a:pt x="763" y="572"/>
                  </a:lnTo>
                  <a:lnTo>
                    <a:pt x="756" y="558"/>
                  </a:lnTo>
                  <a:lnTo>
                    <a:pt x="746" y="544"/>
                  </a:lnTo>
                  <a:lnTo>
                    <a:pt x="735" y="534"/>
                  </a:lnTo>
                  <a:lnTo>
                    <a:pt x="720" y="542"/>
                  </a:lnTo>
                  <a:lnTo>
                    <a:pt x="702" y="548"/>
                  </a:lnTo>
                  <a:lnTo>
                    <a:pt x="681" y="549"/>
                  </a:lnTo>
                  <a:lnTo>
                    <a:pt x="679" y="544"/>
                  </a:lnTo>
                  <a:lnTo>
                    <a:pt x="678" y="539"/>
                  </a:lnTo>
                  <a:lnTo>
                    <a:pt x="678" y="534"/>
                  </a:lnTo>
                  <a:lnTo>
                    <a:pt x="678" y="527"/>
                  </a:lnTo>
                  <a:lnTo>
                    <a:pt x="693" y="521"/>
                  </a:lnTo>
                  <a:lnTo>
                    <a:pt x="713" y="516"/>
                  </a:lnTo>
                  <a:lnTo>
                    <a:pt x="730" y="511"/>
                  </a:lnTo>
                  <a:lnTo>
                    <a:pt x="735" y="501"/>
                  </a:lnTo>
                  <a:lnTo>
                    <a:pt x="740" y="487"/>
                  </a:lnTo>
                  <a:lnTo>
                    <a:pt x="746" y="471"/>
                  </a:lnTo>
                  <a:lnTo>
                    <a:pt x="749" y="455"/>
                  </a:lnTo>
                  <a:lnTo>
                    <a:pt x="751" y="443"/>
                  </a:lnTo>
                  <a:lnTo>
                    <a:pt x="749" y="434"/>
                  </a:lnTo>
                  <a:lnTo>
                    <a:pt x="742" y="422"/>
                  </a:lnTo>
                  <a:lnTo>
                    <a:pt x="733" y="415"/>
                  </a:lnTo>
                  <a:lnTo>
                    <a:pt x="723" y="408"/>
                  </a:lnTo>
                  <a:lnTo>
                    <a:pt x="716" y="399"/>
                  </a:lnTo>
                  <a:lnTo>
                    <a:pt x="707" y="357"/>
                  </a:lnTo>
                  <a:lnTo>
                    <a:pt x="693" y="354"/>
                  </a:lnTo>
                  <a:lnTo>
                    <a:pt x="683" y="347"/>
                  </a:lnTo>
                  <a:lnTo>
                    <a:pt x="674" y="340"/>
                  </a:lnTo>
                  <a:lnTo>
                    <a:pt x="665" y="338"/>
                  </a:lnTo>
                  <a:lnTo>
                    <a:pt x="657" y="342"/>
                  </a:lnTo>
                  <a:lnTo>
                    <a:pt x="651" y="347"/>
                  </a:lnTo>
                  <a:lnTo>
                    <a:pt x="646" y="352"/>
                  </a:lnTo>
                  <a:lnTo>
                    <a:pt x="639" y="357"/>
                  </a:lnTo>
                  <a:lnTo>
                    <a:pt x="627" y="361"/>
                  </a:lnTo>
                  <a:lnTo>
                    <a:pt x="615" y="354"/>
                  </a:lnTo>
                  <a:lnTo>
                    <a:pt x="599" y="349"/>
                  </a:lnTo>
                  <a:lnTo>
                    <a:pt x="582" y="345"/>
                  </a:lnTo>
                  <a:lnTo>
                    <a:pt x="566" y="340"/>
                  </a:lnTo>
                  <a:lnTo>
                    <a:pt x="552" y="335"/>
                  </a:lnTo>
                  <a:lnTo>
                    <a:pt x="541" y="326"/>
                  </a:lnTo>
                  <a:lnTo>
                    <a:pt x="534" y="312"/>
                  </a:lnTo>
                  <a:lnTo>
                    <a:pt x="536" y="310"/>
                  </a:lnTo>
                  <a:lnTo>
                    <a:pt x="536" y="309"/>
                  </a:lnTo>
                  <a:lnTo>
                    <a:pt x="538" y="309"/>
                  </a:lnTo>
                  <a:lnTo>
                    <a:pt x="538" y="307"/>
                  </a:lnTo>
                  <a:lnTo>
                    <a:pt x="538" y="303"/>
                  </a:lnTo>
                  <a:lnTo>
                    <a:pt x="531" y="302"/>
                  </a:lnTo>
                  <a:lnTo>
                    <a:pt x="524" y="300"/>
                  </a:lnTo>
                  <a:lnTo>
                    <a:pt x="519" y="296"/>
                  </a:lnTo>
                  <a:lnTo>
                    <a:pt x="515" y="291"/>
                  </a:lnTo>
                  <a:lnTo>
                    <a:pt x="512" y="284"/>
                  </a:lnTo>
                  <a:lnTo>
                    <a:pt x="521" y="267"/>
                  </a:lnTo>
                  <a:lnTo>
                    <a:pt x="528" y="244"/>
                  </a:lnTo>
                  <a:lnTo>
                    <a:pt x="531" y="219"/>
                  </a:lnTo>
                  <a:lnTo>
                    <a:pt x="534" y="195"/>
                  </a:lnTo>
                  <a:lnTo>
                    <a:pt x="562" y="192"/>
                  </a:lnTo>
                  <a:close/>
                  <a:moveTo>
                    <a:pt x="400" y="188"/>
                  </a:moveTo>
                  <a:lnTo>
                    <a:pt x="416" y="188"/>
                  </a:lnTo>
                  <a:lnTo>
                    <a:pt x="425" y="223"/>
                  </a:lnTo>
                  <a:lnTo>
                    <a:pt x="432" y="261"/>
                  </a:lnTo>
                  <a:lnTo>
                    <a:pt x="428" y="261"/>
                  </a:lnTo>
                  <a:lnTo>
                    <a:pt x="423" y="268"/>
                  </a:lnTo>
                  <a:lnTo>
                    <a:pt x="412" y="265"/>
                  </a:lnTo>
                  <a:lnTo>
                    <a:pt x="409" y="268"/>
                  </a:lnTo>
                  <a:lnTo>
                    <a:pt x="409" y="272"/>
                  </a:lnTo>
                  <a:lnTo>
                    <a:pt x="409" y="275"/>
                  </a:lnTo>
                  <a:lnTo>
                    <a:pt x="409" y="277"/>
                  </a:lnTo>
                  <a:lnTo>
                    <a:pt x="407" y="279"/>
                  </a:lnTo>
                  <a:lnTo>
                    <a:pt x="405" y="282"/>
                  </a:lnTo>
                  <a:lnTo>
                    <a:pt x="400" y="284"/>
                  </a:lnTo>
                  <a:lnTo>
                    <a:pt x="395" y="281"/>
                  </a:lnTo>
                  <a:lnTo>
                    <a:pt x="388" y="275"/>
                  </a:lnTo>
                  <a:lnTo>
                    <a:pt x="381" y="272"/>
                  </a:lnTo>
                  <a:lnTo>
                    <a:pt x="381" y="261"/>
                  </a:lnTo>
                  <a:lnTo>
                    <a:pt x="358" y="258"/>
                  </a:lnTo>
                  <a:lnTo>
                    <a:pt x="362" y="226"/>
                  </a:lnTo>
                  <a:lnTo>
                    <a:pt x="369" y="223"/>
                  </a:lnTo>
                  <a:lnTo>
                    <a:pt x="376" y="218"/>
                  </a:lnTo>
                  <a:lnTo>
                    <a:pt x="381" y="211"/>
                  </a:lnTo>
                  <a:lnTo>
                    <a:pt x="376" y="209"/>
                  </a:lnTo>
                  <a:lnTo>
                    <a:pt x="372" y="207"/>
                  </a:lnTo>
                  <a:lnTo>
                    <a:pt x="369" y="206"/>
                  </a:lnTo>
                  <a:lnTo>
                    <a:pt x="365" y="202"/>
                  </a:lnTo>
                  <a:lnTo>
                    <a:pt x="363" y="199"/>
                  </a:lnTo>
                  <a:lnTo>
                    <a:pt x="362" y="192"/>
                  </a:lnTo>
                  <a:lnTo>
                    <a:pt x="381" y="190"/>
                  </a:lnTo>
                  <a:lnTo>
                    <a:pt x="400" y="188"/>
                  </a:lnTo>
                  <a:close/>
                  <a:moveTo>
                    <a:pt x="3661" y="172"/>
                  </a:moveTo>
                  <a:lnTo>
                    <a:pt x="3673" y="178"/>
                  </a:lnTo>
                  <a:lnTo>
                    <a:pt x="3673" y="185"/>
                  </a:lnTo>
                  <a:lnTo>
                    <a:pt x="3657" y="185"/>
                  </a:lnTo>
                  <a:lnTo>
                    <a:pt x="3661" y="172"/>
                  </a:lnTo>
                  <a:close/>
                  <a:moveTo>
                    <a:pt x="438" y="172"/>
                  </a:moveTo>
                  <a:lnTo>
                    <a:pt x="451" y="174"/>
                  </a:lnTo>
                  <a:lnTo>
                    <a:pt x="465" y="176"/>
                  </a:lnTo>
                  <a:lnTo>
                    <a:pt x="477" y="178"/>
                  </a:lnTo>
                  <a:lnTo>
                    <a:pt x="486" y="181"/>
                  </a:lnTo>
                  <a:lnTo>
                    <a:pt x="487" y="185"/>
                  </a:lnTo>
                  <a:lnTo>
                    <a:pt x="487" y="190"/>
                  </a:lnTo>
                  <a:lnTo>
                    <a:pt x="489" y="197"/>
                  </a:lnTo>
                  <a:lnTo>
                    <a:pt x="489" y="204"/>
                  </a:lnTo>
                  <a:lnTo>
                    <a:pt x="487" y="207"/>
                  </a:lnTo>
                  <a:lnTo>
                    <a:pt x="486" y="211"/>
                  </a:lnTo>
                  <a:lnTo>
                    <a:pt x="484" y="216"/>
                  </a:lnTo>
                  <a:lnTo>
                    <a:pt x="480" y="219"/>
                  </a:lnTo>
                  <a:lnTo>
                    <a:pt x="477" y="221"/>
                  </a:lnTo>
                  <a:lnTo>
                    <a:pt x="473" y="223"/>
                  </a:lnTo>
                  <a:lnTo>
                    <a:pt x="472" y="225"/>
                  </a:lnTo>
                  <a:lnTo>
                    <a:pt x="468" y="226"/>
                  </a:lnTo>
                  <a:lnTo>
                    <a:pt x="466" y="230"/>
                  </a:lnTo>
                  <a:lnTo>
                    <a:pt x="468" y="239"/>
                  </a:lnTo>
                  <a:lnTo>
                    <a:pt x="466" y="249"/>
                  </a:lnTo>
                  <a:lnTo>
                    <a:pt x="465" y="256"/>
                  </a:lnTo>
                  <a:lnTo>
                    <a:pt x="461" y="261"/>
                  </a:lnTo>
                  <a:lnTo>
                    <a:pt x="458" y="263"/>
                  </a:lnTo>
                  <a:lnTo>
                    <a:pt x="454" y="265"/>
                  </a:lnTo>
                  <a:lnTo>
                    <a:pt x="449" y="265"/>
                  </a:lnTo>
                  <a:lnTo>
                    <a:pt x="442" y="265"/>
                  </a:lnTo>
                  <a:lnTo>
                    <a:pt x="438" y="254"/>
                  </a:lnTo>
                  <a:lnTo>
                    <a:pt x="442" y="244"/>
                  </a:lnTo>
                  <a:lnTo>
                    <a:pt x="442" y="232"/>
                  </a:lnTo>
                  <a:lnTo>
                    <a:pt x="438" y="218"/>
                  </a:lnTo>
                  <a:lnTo>
                    <a:pt x="437" y="202"/>
                  </a:lnTo>
                  <a:lnTo>
                    <a:pt x="435" y="188"/>
                  </a:lnTo>
                  <a:lnTo>
                    <a:pt x="438" y="172"/>
                  </a:lnTo>
                  <a:close/>
                  <a:moveTo>
                    <a:pt x="60" y="171"/>
                  </a:moveTo>
                  <a:lnTo>
                    <a:pt x="74" y="172"/>
                  </a:lnTo>
                  <a:lnTo>
                    <a:pt x="74" y="185"/>
                  </a:lnTo>
                  <a:lnTo>
                    <a:pt x="91" y="185"/>
                  </a:lnTo>
                  <a:lnTo>
                    <a:pt x="105" y="185"/>
                  </a:lnTo>
                  <a:lnTo>
                    <a:pt x="121" y="185"/>
                  </a:lnTo>
                  <a:lnTo>
                    <a:pt x="124" y="192"/>
                  </a:lnTo>
                  <a:lnTo>
                    <a:pt x="128" y="200"/>
                  </a:lnTo>
                  <a:lnTo>
                    <a:pt x="131" y="209"/>
                  </a:lnTo>
                  <a:lnTo>
                    <a:pt x="135" y="216"/>
                  </a:lnTo>
                  <a:lnTo>
                    <a:pt x="135" y="219"/>
                  </a:lnTo>
                  <a:lnTo>
                    <a:pt x="124" y="232"/>
                  </a:lnTo>
                  <a:lnTo>
                    <a:pt x="110" y="237"/>
                  </a:lnTo>
                  <a:lnTo>
                    <a:pt x="96" y="242"/>
                  </a:lnTo>
                  <a:lnTo>
                    <a:pt x="88" y="258"/>
                  </a:lnTo>
                  <a:lnTo>
                    <a:pt x="81" y="272"/>
                  </a:lnTo>
                  <a:lnTo>
                    <a:pt x="79" y="288"/>
                  </a:lnTo>
                  <a:lnTo>
                    <a:pt x="82" y="303"/>
                  </a:lnTo>
                  <a:lnTo>
                    <a:pt x="67" y="305"/>
                  </a:lnTo>
                  <a:lnTo>
                    <a:pt x="53" y="310"/>
                  </a:lnTo>
                  <a:lnTo>
                    <a:pt x="35" y="315"/>
                  </a:lnTo>
                  <a:lnTo>
                    <a:pt x="34" y="312"/>
                  </a:lnTo>
                  <a:lnTo>
                    <a:pt x="32" y="309"/>
                  </a:lnTo>
                  <a:lnTo>
                    <a:pt x="30" y="307"/>
                  </a:lnTo>
                  <a:lnTo>
                    <a:pt x="30" y="303"/>
                  </a:lnTo>
                  <a:lnTo>
                    <a:pt x="28" y="300"/>
                  </a:lnTo>
                  <a:lnTo>
                    <a:pt x="30" y="298"/>
                  </a:lnTo>
                  <a:lnTo>
                    <a:pt x="30" y="296"/>
                  </a:lnTo>
                  <a:lnTo>
                    <a:pt x="30" y="295"/>
                  </a:lnTo>
                  <a:lnTo>
                    <a:pt x="32" y="291"/>
                  </a:lnTo>
                  <a:lnTo>
                    <a:pt x="32" y="288"/>
                  </a:lnTo>
                  <a:lnTo>
                    <a:pt x="20" y="288"/>
                  </a:lnTo>
                  <a:lnTo>
                    <a:pt x="20" y="282"/>
                  </a:lnTo>
                  <a:lnTo>
                    <a:pt x="20" y="281"/>
                  </a:lnTo>
                  <a:lnTo>
                    <a:pt x="18" y="279"/>
                  </a:lnTo>
                  <a:lnTo>
                    <a:pt x="18" y="277"/>
                  </a:lnTo>
                  <a:lnTo>
                    <a:pt x="16" y="275"/>
                  </a:lnTo>
                  <a:lnTo>
                    <a:pt x="13" y="272"/>
                  </a:lnTo>
                  <a:lnTo>
                    <a:pt x="11" y="272"/>
                  </a:lnTo>
                  <a:lnTo>
                    <a:pt x="9" y="272"/>
                  </a:lnTo>
                  <a:lnTo>
                    <a:pt x="9" y="272"/>
                  </a:lnTo>
                  <a:lnTo>
                    <a:pt x="7" y="272"/>
                  </a:lnTo>
                  <a:lnTo>
                    <a:pt x="6" y="272"/>
                  </a:lnTo>
                  <a:lnTo>
                    <a:pt x="0" y="272"/>
                  </a:lnTo>
                  <a:lnTo>
                    <a:pt x="0" y="261"/>
                  </a:lnTo>
                  <a:lnTo>
                    <a:pt x="13" y="247"/>
                  </a:lnTo>
                  <a:lnTo>
                    <a:pt x="21" y="228"/>
                  </a:lnTo>
                  <a:lnTo>
                    <a:pt x="28" y="207"/>
                  </a:lnTo>
                  <a:lnTo>
                    <a:pt x="23" y="204"/>
                  </a:lnTo>
                  <a:lnTo>
                    <a:pt x="21" y="199"/>
                  </a:lnTo>
                  <a:lnTo>
                    <a:pt x="20" y="195"/>
                  </a:lnTo>
                  <a:lnTo>
                    <a:pt x="18" y="188"/>
                  </a:lnTo>
                  <a:lnTo>
                    <a:pt x="16" y="181"/>
                  </a:lnTo>
                  <a:lnTo>
                    <a:pt x="30" y="178"/>
                  </a:lnTo>
                  <a:lnTo>
                    <a:pt x="41" y="176"/>
                  </a:lnTo>
                  <a:lnTo>
                    <a:pt x="49" y="172"/>
                  </a:lnTo>
                  <a:lnTo>
                    <a:pt x="60" y="171"/>
                  </a:lnTo>
                  <a:close/>
                  <a:moveTo>
                    <a:pt x="1556" y="130"/>
                  </a:moveTo>
                  <a:lnTo>
                    <a:pt x="1571" y="130"/>
                  </a:lnTo>
                  <a:lnTo>
                    <a:pt x="1571" y="134"/>
                  </a:lnTo>
                  <a:lnTo>
                    <a:pt x="1568" y="134"/>
                  </a:lnTo>
                  <a:lnTo>
                    <a:pt x="1564" y="136"/>
                  </a:lnTo>
                  <a:lnTo>
                    <a:pt x="1563" y="136"/>
                  </a:lnTo>
                  <a:lnTo>
                    <a:pt x="1563" y="136"/>
                  </a:lnTo>
                  <a:lnTo>
                    <a:pt x="1561" y="136"/>
                  </a:lnTo>
                  <a:lnTo>
                    <a:pt x="1561" y="136"/>
                  </a:lnTo>
                  <a:lnTo>
                    <a:pt x="1559" y="134"/>
                  </a:lnTo>
                  <a:lnTo>
                    <a:pt x="1556" y="130"/>
                  </a:lnTo>
                  <a:close/>
                  <a:moveTo>
                    <a:pt x="454" y="130"/>
                  </a:moveTo>
                  <a:lnTo>
                    <a:pt x="458" y="153"/>
                  </a:lnTo>
                  <a:lnTo>
                    <a:pt x="452" y="157"/>
                  </a:lnTo>
                  <a:lnTo>
                    <a:pt x="449" y="158"/>
                  </a:lnTo>
                  <a:lnTo>
                    <a:pt x="445" y="160"/>
                  </a:lnTo>
                  <a:lnTo>
                    <a:pt x="440" y="164"/>
                  </a:lnTo>
                  <a:lnTo>
                    <a:pt x="435" y="165"/>
                  </a:lnTo>
                  <a:lnTo>
                    <a:pt x="433" y="164"/>
                  </a:lnTo>
                  <a:lnTo>
                    <a:pt x="432" y="164"/>
                  </a:lnTo>
                  <a:lnTo>
                    <a:pt x="430" y="162"/>
                  </a:lnTo>
                  <a:lnTo>
                    <a:pt x="428" y="162"/>
                  </a:lnTo>
                  <a:lnTo>
                    <a:pt x="423" y="162"/>
                  </a:lnTo>
                  <a:lnTo>
                    <a:pt x="423" y="158"/>
                  </a:lnTo>
                  <a:lnTo>
                    <a:pt x="423" y="157"/>
                  </a:lnTo>
                  <a:lnTo>
                    <a:pt x="421" y="157"/>
                  </a:lnTo>
                  <a:lnTo>
                    <a:pt x="421" y="155"/>
                  </a:lnTo>
                  <a:lnTo>
                    <a:pt x="419" y="153"/>
                  </a:lnTo>
                  <a:lnTo>
                    <a:pt x="419" y="146"/>
                  </a:lnTo>
                  <a:lnTo>
                    <a:pt x="428" y="141"/>
                  </a:lnTo>
                  <a:lnTo>
                    <a:pt x="435" y="136"/>
                  </a:lnTo>
                  <a:lnTo>
                    <a:pt x="442" y="132"/>
                  </a:lnTo>
                  <a:lnTo>
                    <a:pt x="454" y="130"/>
                  </a:lnTo>
                  <a:close/>
                  <a:moveTo>
                    <a:pt x="109" y="127"/>
                  </a:moveTo>
                  <a:lnTo>
                    <a:pt x="112" y="127"/>
                  </a:lnTo>
                  <a:lnTo>
                    <a:pt x="116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9" y="130"/>
                  </a:lnTo>
                  <a:lnTo>
                    <a:pt x="121" y="134"/>
                  </a:lnTo>
                  <a:lnTo>
                    <a:pt x="109" y="134"/>
                  </a:lnTo>
                  <a:lnTo>
                    <a:pt x="109" y="127"/>
                  </a:lnTo>
                  <a:close/>
                  <a:moveTo>
                    <a:pt x="3744" y="115"/>
                  </a:moveTo>
                  <a:lnTo>
                    <a:pt x="3760" y="117"/>
                  </a:lnTo>
                  <a:lnTo>
                    <a:pt x="3776" y="120"/>
                  </a:lnTo>
                  <a:lnTo>
                    <a:pt x="3790" y="125"/>
                  </a:lnTo>
                  <a:lnTo>
                    <a:pt x="3800" y="134"/>
                  </a:lnTo>
                  <a:lnTo>
                    <a:pt x="3807" y="146"/>
                  </a:lnTo>
                  <a:lnTo>
                    <a:pt x="3811" y="162"/>
                  </a:lnTo>
                  <a:lnTo>
                    <a:pt x="3788" y="158"/>
                  </a:lnTo>
                  <a:lnTo>
                    <a:pt x="3767" y="151"/>
                  </a:lnTo>
                  <a:lnTo>
                    <a:pt x="3751" y="141"/>
                  </a:lnTo>
                  <a:lnTo>
                    <a:pt x="3741" y="127"/>
                  </a:lnTo>
                  <a:lnTo>
                    <a:pt x="3743" y="125"/>
                  </a:lnTo>
                  <a:lnTo>
                    <a:pt x="3743" y="123"/>
                  </a:lnTo>
                  <a:lnTo>
                    <a:pt x="3744" y="122"/>
                  </a:lnTo>
                  <a:lnTo>
                    <a:pt x="3744" y="118"/>
                  </a:lnTo>
                  <a:lnTo>
                    <a:pt x="3744" y="115"/>
                  </a:lnTo>
                  <a:close/>
                  <a:moveTo>
                    <a:pt x="384" y="104"/>
                  </a:moveTo>
                  <a:lnTo>
                    <a:pt x="390" y="104"/>
                  </a:lnTo>
                  <a:lnTo>
                    <a:pt x="391" y="104"/>
                  </a:lnTo>
                  <a:lnTo>
                    <a:pt x="393" y="106"/>
                  </a:lnTo>
                  <a:lnTo>
                    <a:pt x="395" y="106"/>
                  </a:lnTo>
                  <a:lnTo>
                    <a:pt x="397" y="108"/>
                  </a:lnTo>
                  <a:lnTo>
                    <a:pt x="398" y="111"/>
                  </a:lnTo>
                  <a:lnTo>
                    <a:pt x="400" y="113"/>
                  </a:lnTo>
                  <a:lnTo>
                    <a:pt x="400" y="118"/>
                  </a:lnTo>
                  <a:lnTo>
                    <a:pt x="400" y="123"/>
                  </a:lnTo>
                  <a:lnTo>
                    <a:pt x="397" y="134"/>
                  </a:lnTo>
                  <a:lnTo>
                    <a:pt x="395" y="150"/>
                  </a:lnTo>
                  <a:lnTo>
                    <a:pt x="393" y="162"/>
                  </a:lnTo>
                  <a:lnTo>
                    <a:pt x="388" y="164"/>
                  </a:lnTo>
                  <a:lnTo>
                    <a:pt x="384" y="165"/>
                  </a:lnTo>
                  <a:lnTo>
                    <a:pt x="381" y="169"/>
                  </a:lnTo>
                  <a:lnTo>
                    <a:pt x="377" y="169"/>
                  </a:lnTo>
                  <a:lnTo>
                    <a:pt x="377" y="167"/>
                  </a:lnTo>
                  <a:lnTo>
                    <a:pt x="376" y="167"/>
                  </a:lnTo>
                  <a:lnTo>
                    <a:pt x="376" y="167"/>
                  </a:lnTo>
                  <a:lnTo>
                    <a:pt x="374" y="165"/>
                  </a:lnTo>
                  <a:lnTo>
                    <a:pt x="370" y="162"/>
                  </a:lnTo>
                  <a:lnTo>
                    <a:pt x="369" y="158"/>
                  </a:lnTo>
                  <a:lnTo>
                    <a:pt x="369" y="153"/>
                  </a:lnTo>
                  <a:lnTo>
                    <a:pt x="369" y="150"/>
                  </a:lnTo>
                  <a:lnTo>
                    <a:pt x="365" y="146"/>
                  </a:lnTo>
                  <a:lnTo>
                    <a:pt x="358" y="141"/>
                  </a:lnTo>
                  <a:lnTo>
                    <a:pt x="349" y="139"/>
                  </a:lnTo>
                  <a:lnTo>
                    <a:pt x="341" y="141"/>
                  </a:lnTo>
                  <a:lnTo>
                    <a:pt x="332" y="139"/>
                  </a:lnTo>
                  <a:lnTo>
                    <a:pt x="323" y="134"/>
                  </a:lnTo>
                  <a:lnTo>
                    <a:pt x="316" y="123"/>
                  </a:lnTo>
                  <a:lnTo>
                    <a:pt x="320" y="123"/>
                  </a:lnTo>
                  <a:lnTo>
                    <a:pt x="322" y="120"/>
                  </a:lnTo>
                  <a:lnTo>
                    <a:pt x="323" y="118"/>
                  </a:lnTo>
                  <a:lnTo>
                    <a:pt x="323" y="117"/>
                  </a:lnTo>
                  <a:lnTo>
                    <a:pt x="325" y="117"/>
                  </a:lnTo>
                  <a:lnTo>
                    <a:pt x="327" y="117"/>
                  </a:lnTo>
                  <a:lnTo>
                    <a:pt x="330" y="117"/>
                  </a:lnTo>
                  <a:lnTo>
                    <a:pt x="336" y="115"/>
                  </a:lnTo>
                  <a:lnTo>
                    <a:pt x="346" y="118"/>
                  </a:lnTo>
                  <a:lnTo>
                    <a:pt x="358" y="117"/>
                  </a:lnTo>
                  <a:lnTo>
                    <a:pt x="372" y="115"/>
                  </a:lnTo>
                  <a:lnTo>
                    <a:pt x="384" y="115"/>
                  </a:lnTo>
                  <a:lnTo>
                    <a:pt x="384" y="104"/>
                  </a:lnTo>
                  <a:close/>
                  <a:moveTo>
                    <a:pt x="255" y="101"/>
                  </a:moveTo>
                  <a:lnTo>
                    <a:pt x="257" y="104"/>
                  </a:lnTo>
                  <a:lnTo>
                    <a:pt x="259" y="106"/>
                  </a:lnTo>
                  <a:lnTo>
                    <a:pt x="260" y="110"/>
                  </a:lnTo>
                  <a:lnTo>
                    <a:pt x="260" y="113"/>
                  </a:lnTo>
                  <a:lnTo>
                    <a:pt x="262" y="117"/>
                  </a:lnTo>
                  <a:lnTo>
                    <a:pt x="262" y="123"/>
                  </a:lnTo>
                  <a:lnTo>
                    <a:pt x="259" y="123"/>
                  </a:lnTo>
                  <a:lnTo>
                    <a:pt x="259" y="127"/>
                  </a:lnTo>
                  <a:lnTo>
                    <a:pt x="262" y="127"/>
                  </a:lnTo>
                  <a:lnTo>
                    <a:pt x="267" y="129"/>
                  </a:lnTo>
                  <a:lnTo>
                    <a:pt x="273" y="130"/>
                  </a:lnTo>
                  <a:lnTo>
                    <a:pt x="278" y="130"/>
                  </a:lnTo>
                  <a:lnTo>
                    <a:pt x="285" y="130"/>
                  </a:lnTo>
                  <a:lnTo>
                    <a:pt x="288" y="127"/>
                  </a:lnTo>
                  <a:lnTo>
                    <a:pt x="290" y="125"/>
                  </a:lnTo>
                  <a:lnTo>
                    <a:pt x="290" y="125"/>
                  </a:lnTo>
                  <a:lnTo>
                    <a:pt x="292" y="125"/>
                  </a:lnTo>
                  <a:lnTo>
                    <a:pt x="294" y="125"/>
                  </a:lnTo>
                  <a:lnTo>
                    <a:pt x="297" y="127"/>
                  </a:lnTo>
                  <a:lnTo>
                    <a:pt x="299" y="129"/>
                  </a:lnTo>
                  <a:lnTo>
                    <a:pt x="299" y="130"/>
                  </a:lnTo>
                  <a:lnTo>
                    <a:pt x="299" y="132"/>
                  </a:lnTo>
                  <a:lnTo>
                    <a:pt x="301" y="134"/>
                  </a:lnTo>
                  <a:lnTo>
                    <a:pt x="301" y="137"/>
                  </a:lnTo>
                  <a:lnTo>
                    <a:pt x="299" y="141"/>
                  </a:lnTo>
                  <a:lnTo>
                    <a:pt x="299" y="143"/>
                  </a:lnTo>
                  <a:lnTo>
                    <a:pt x="299" y="143"/>
                  </a:lnTo>
                  <a:lnTo>
                    <a:pt x="299" y="144"/>
                  </a:lnTo>
                  <a:lnTo>
                    <a:pt x="299" y="146"/>
                  </a:lnTo>
                  <a:lnTo>
                    <a:pt x="297" y="150"/>
                  </a:lnTo>
                  <a:lnTo>
                    <a:pt x="287" y="155"/>
                  </a:lnTo>
                  <a:lnTo>
                    <a:pt x="274" y="155"/>
                  </a:lnTo>
                  <a:lnTo>
                    <a:pt x="260" y="155"/>
                  </a:lnTo>
                  <a:lnTo>
                    <a:pt x="246" y="158"/>
                  </a:lnTo>
                  <a:lnTo>
                    <a:pt x="236" y="165"/>
                  </a:lnTo>
                  <a:lnTo>
                    <a:pt x="224" y="174"/>
                  </a:lnTo>
                  <a:lnTo>
                    <a:pt x="213" y="183"/>
                  </a:lnTo>
                  <a:lnTo>
                    <a:pt x="198" y="188"/>
                  </a:lnTo>
                  <a:lnTo>
                    <a:pt x="196" y="185"/>
                  </a:lnTo>
                  <a:lnTo>
                    <a:pt x="194" y="181"/>
                  </a:lnTo>
                  <a:lnTo>
                    <a:pt x="194" y="178"/>
                  </a:lnTo>
                  <a:lnTo>
                    <a:pt x="192" y="172"/>
                  </a:lnTo>
                  <a:lnTo>
                    <a:pt x="198" y="169"/>
                  </a:lnTo>
                  <a:lnTo>
                    <a:pt x="203" y="165"/>
                  </a:lnTo>
                  <a:lnTo>
                    <a:pt x="206" y="160"/>
                  </a:lnTo>
                  <a:lnTo>
                    <a:pt x="210" y="155"/>
                  </a:lnTo>
                  <a:lnTo>
                    <a:pt x="212" y="150"/>
                  </a:lnTo>
                  <a:lnTo>
                    <a:pt x="192" y="150"/>
                  </a:lnTo>
                  <a:lnTo>
                    <a:pt x="180" y="155"/>
                  </a:lnTo>
                  <a:lnTo>
                    <a:pt x="166" y="157"/>
                  </a:lnTo>
                  <a:lnTo>
                    <a:pt x="150" y="155"/>
                  </a:lnTo>
                  <a:lnTo>
                    <a:pt x="140" y="150"/>
                  </a:lnTo>
                  <a:lnTo>
                    <a:pt x="135" y="150"/>
                  </a:lnTo>
                  <a:lnTo>
                    <a:pt x="135" y="146"/>
                  </a:lnTo>
                  <a:lnTo>
                    <a:pt x="140" y="144"/>
                  </a:lnTo>
                  <a:lnTo>
                    <a:pt x="144" y="143"/>
                  </a:lnTo>
                  <a:lnTo>
                    <a:pt x="145" y="141"/>
                  </a:lnTo>
                  <a:lnTo>
                    <a:pt x="149" y="139"/>
                  </a:lnTo>
                  <a:lnTo>
                    <a:pt x="150" y="134"/>
                  </a:lnTo>
                  <a:lnTo>
                    <a:pt x="147" y="134"/>
                  </a:lnTo>
                  <a:lnTo>
                    <a:pt x="147" y="130"/>
                  </a:lnTo>
                  <a:lnTo>
                    <a:pt x="152" y="130"/>
                  </a:lnTo>
                  <a:lnTo>
                    <a:pt x="156" y="129"/>
                  </a:lnTo>
                  <a:lnTo>
                    <a:pt x="159" y="129"/>
                  </a:lnTo>
                  <a:lnTo>
                    <a:pt x="163" y="127"/>
                  </a:lnTo>
                  <a:lnTo>
                    <a:pt x="161" y="125"/>
                  </a:lnTo>
                  <a:lnTo>
                    <a:pt x="159" y="123"/>
                  </a:lnTo>
                  <a:lnTo>
                    <a:pt x="157" y="122"/>
                  </a:lnTo>
                  <a:lnTo>
                    <a:pt x="157" y="120"/>
                  </a:lnTo>
                  <a:lnTo>
                    <a:pt x="156" y="118"/>
                  </a:lnTo>
                  <a:lnTo>
                    <a:pt x="154" y="115"/>
                  </a:lnTo>
                  <a:lnTo>
                    <a:pt x="157" y="115"/>
                  </a:lnTo>
                  <a:lnTo>
                    <a:pt x="159" y="113"/>
                  </a:lnTo>
                  <a:lnTo>
                    <a:pt x="159" y="113"/>
                  </a:lnTo>
                  <a:lnTo>
                    <a:pt x="161" y="113"/>
                  </a:lnTo>
                  <a:lnTo>
                    <a:pt x="163" y="111"/>
                  </a:lnTo>
                  <a:lnTo>
                    <a:pt x="182" y="117"/>
                  </a:lnTo>
                  <a:lnTo>
                    <a:pt x="198" y="123"/>
                  </a:lnTo>
                  <a:lnTo>
                    <a:pt x="212" y="130"/>
                  </a:lnTo>
                  <a:lnTo>
                    <a:pt x="227" y="136"/>
                  </a:lnTo>
                  <a:lnTo>
                    <a:pt x="246" y="137"/>
                  </a:lnTo>
                  <a:lnTo>
                    <a:pt x="243" y="129"/>
                  </a:lnTo>
                  <a:lnTo>
                    <a:pt x="240" y="122"/>
                  </a:lnTo>
                  <a:lnTo>
                    <a:pt x="238" y="117"/>
                  </a:lnTo>
                  <a:lnTo>
                    <a:pt x="236" y="104"/>
                  </a:lnTo>
                  <a:lnTo>
                    <a:pt x="240" y="103"/>
                  </a:lnTo>
                  <a:lnTo>
                    <a:pt x="243" y="101"/>
                  </a:lnTo>
                  <a:lnTo>
                    <a:pt x="248" y="101"/>
                  </a:lnTo>
                  <a:lnTo>
                    <a:pt x="255" y="101"/>
                  </a:lnTo>
                  <a:close/>
                  <a:moveTo>
                    <a:pt x="742" y="80"/>
                  </a:moveTo>
                  <a:lnTo>
                    <a:pt x="754" y="85"/>
                  </a:lnTo>
                  <a:lnTo>
                    <a:pt x="754" y="89"/>
                  </a:lnTo>
                  <a:lnTo>
                    <a:pt x="749" y="89"/>
                  </a:lnTo>
                  <a:lnTo>
                    <a:pt x="746" y="89"/>
                  </a:lnTo>
                  <a:lnTo>
                    <a:pt x="744" y="89"/>
                  </a:lnTo>
                  <a:lnTo>
                    <a:pt x="742" y="87"/>
                  </a:lnTo>
                  <a:lnTo>
                    <a:pt x="742" y="87"/>
                  </a:lnTo>
                  <a:lnTo>
                    <a:pt x="742" y="85"/>
                  </a:lnTo>
                  <a:lnTo>
                    <a:pt x="742" y="80"/>
                  </a:lnTo>
                  <a:close/>
                  <a:moveTo>
                    <a:pt x="140" y="80"/>
                  </a:moveTo>
                  <a:lnTo>
                    <a:pt x="140" y="87"/>
                  </a:lnTo>
                  <a:lnTo>
                    <a:pt x="140" y="92"/>
                  </a:lnTo>
                  <a:lnTo>
                    <a:pt x="142" y="97"/>
                  </a:lnTo>
                  <a:lnTo>
                    <a:pt x="140" y="101"/>
                  </a:lnTo>
                  <a:lnTo>
                    <a:pt x="140" y="104"/>
                  </a:lnTo>
                  <a:lnTo>
                    <a:pt x="135" y="108"/>
                  </a:lnTo>
                  <a:lnTo>
                    <a:pt x="130" y="111"/>
                  </a:lnTo>
                  <a:lnTo>
                    <a:pt x="124" y="115"/>
                  </a:lnTo>
                  <a:lnTo>
                    <a:pt x="121" y="120"/>
                  </a:lnTo>
                  <a:lnTo>
                    <a:pt x="114" y="117"/>
                  </a:lnTo>
                  <a:lnTo>
                    <a:pt x="110" y="115"/>
                  </a:lnTo>
                  <a:lnTo>
                    <a:pt x="107" y="113"/>
                  </a:lnTo>
                  <a:lnTo>
                    <a:pt x="105" y="111"/>
                  </a:lnTo>
                  <a:lnTo>
                    <a:pt x="102" y="108"/>
                  </a:lnTo>
                  <a:lnTo>
                    <a:pt x="100" y="125"/>
                  </a:lnTo>
                  <a:lnTo>
                    <a:pt x="95" y="134"/>
                  </a:lnTo>
                  <a:lnTo>
                    <a:pt x="82" y="137"/>
                  </a:lnTo>
                  <a:lnTo>
                    <a:pt x="72" y="137"/>
                  </a:lnTo>
                  <a:lnTo>
                    <a:pt x="61" y="137"/>
                  </a:lnTo>
                  <a:lnTo>
                    <a:pt x="48" y="137"/>
                  </a:lnTo>
                  <a:lnTo>
                    <a:pt x="48" y="123"/>
                  </a:lnTo>
                  <a:lnTo>
                    <a:pt x="67" y="110"/>
                  </a:lnTo>
                  <a:lnTo>
                    <a:pt x="88" y="97"/>
                  </a:lnTo>
                  <a:lnTo>
                    <a:pt x="112" y="87"/>
                  </a:lnTo>
                  <a:lnTo>
                    <a:pt x="140" y="80"/>
                  </a:lnTo>
                  <a:close/>
                  <a:moveTo>
                    <a:pt x="3671" y="80"/>
                  </a:moveTo>
                  <a:lnTo>
                    <a:pt x="3680" y="80"/>
                  </a:lnTo>
                  <a:lnTo>
                    <a:pt x="3683" y="89"/>
                  </a:lnTo>
                  <a:lnTo>
                    <a:pt x="3683" y="99"/>
                  </a:lnTo>
                  <a:lnTo>
                    <a:pt x="3683" y="111"/>
                  </a:lnTo>
                  <a:lnTo>
                    <a:pt x="3699" y="106"/>
                  </a:lnTo>
                  <a:lnTo>
                    <a:pt x="3711" y="99"/>
                  </a:lnTo>
                  <a:lnTo>
                    <a:pt x="3725" y="92"/>
                  </a:lnTo>
                  <a:lnTo>
                    <a:pt x="3725" y="146"/>
                  </a:lnTo>
                  <a:lnTo>
                    <a:pt x="3725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2" y="150"/>
                  </a:lnTo>
                  <a:lnTo>
                    <a:pt x="3709" y="150"/>
                  </a:lnTo>
                  <a:lnTo>
                    <a:pt x="3692" y="151"/>
                  </a:lnTo>
                  <a:lnTo>
                    <a:pt x="3675" y="153"/>
                  </a:lnTo>
                  <a:lnTo>
                    <a:pt x="3661" y="155"/>
                  </a:lnTo>
                  <a:lnTo>
                    <a:pt x="3650" y="157"/>
                  </a:lnTo>
                  <a:lnTo>
                    <a:pt x="3645" y="158"/>
                  </a:lnTo>
                  <a:lnTo>
                    <a:pt x="3633" y="148"/>
                  </a:lnTo>
                  <a:lnTo>
                    <a:pt x="3624" y="134"/>
                  </a:lnTo>
                  <a:lnTo>
                    <a:pt x="3619" y="115"/>
                  </a:lnTo>
                  <a:lnTo>
                    <a:pt x="3620" y="110"/>
                  </a:lnTo>
                  <a:lnTo>
                    <a:pt x="3622" y="106"/>
                  </a:lnTo>
                  <a:lnTo>
                    <a:pt x="3624" y="103"/>
                  </a:lnTo>
                  <a:lnTo>
                    <a:pt x="3626" y="99"/>
                  </a:lnTo>
                  <a:lnTo>
                    <a:pt x="3627" y="96"/>
                  </a:lnTo>
                  <a:lnTo>
                    <a:pt x="3634" y="92"/>
                  </a:lnTo>
                  <a:lnTo>
                    <a:pt x="3643" y="87"/>
                  </a:lnTo>
                  <a:lnTo>
                    <a:pt x="3657" y="82"/>
                  </a:lnTo>
                  <a:lnTo>
                    <a:pt x="3671" y="80"/>
                  </a:lnTo>
                  <a:close/>
                  <a:moveTo>
                    <a:pt x="458" y="73"/>
                  </a:moveTo>
                  <a:lnTo>
                    <a:pt x="461" y="83"/>
                  </a:lnTo>
                  <a:lnTo>
                    <a:pt x="468" y="87"/>
                  </a:lnTo>
                  <a:lnTo>
                    <a:pt x="479" y="87"/>
                  </a:lnTo>
                  <a:lnTo>
                    <a:pt x="496" y="85"/>
                  </a:lnTo>
                  <a:lnTo>
                    <a:pt x="496" y="89"/>
                  </a:lnTo>
                  <a:lnTo>
                    <a:pt x="498" y="94"/>
                  </a:lnTo>
                  <a:lnTo>
                    <a:pt x="500" y="99"/>
                  </a:lnTo>
                  <a:lnTo>
                    <a:pt x="500" y="103"/>
                  </a:lnTo>
                  <a:lnTo>
                    <a:pt x="500" y="108"/>
                  </a:lnTo>
                  <a:lnTo>
                    <a:pt x="500" y="111"/>
                  </a:lnTo>
                  <a:lnTo>
                    <a:pt x="519" y="122"/>
                  </a:lnTo>
                  <a:lnTo>
                    <a:pt x="541" y="127"/>
                  </a:lnTo>
                  <a:lnTo>
                    <a:pt x="566" y="127"/>
                  </a:lnTo>
                  <a:lnTo>
                    <a:pt x="590" y="127"/>
                  </a:lnTo>
                  <a:lnTo>
                    <a:pt x="617" y="125"/>
                  </a:lnTo>
                  <a:lnTo>
                    <a:pt x="639" y="127"/>
                  </a:lnTo>
                  <a:lnTo>
                    <a:pt x="639" y="132"/>
                  </a:lnTo>
                  <a:lnTo>
                    <a:pt x="641" y="137"/>
                  </a:lnTo>
                  <a:lnTo>
                    <a:pt x="643" y="141"/>
                  </a:lnTo>
                  <a:lnTo>
                    <a:pt x="643" y="143"/>
                  </a:lnTo>
                  <a:lnTo>
                    <a:pt x="643" y="146"/>
                  </a:lnTo>
                  <a:lnTo>
                    <a:pt x="643" y="150"/>
                  </a:lnTo>
                  <a:lnTo>
                    <a:pt x="639" y="162"/>
                  </a:lnTo>
                  <a:lnTo>
                    <a:pt x="629" y="162"/>
                  </a:lnTo>
                  <a:lnTo>
                    <a:pt x="617" y="160"/>
                  </a:lnTo>
                  <a:lnTo>
                    <a:pt x="608" y="158"/>
                  </a:lnTo>
                  <a:lnTo>
                    <a:pt x="604" y="158"/>
                  </a:lnTo>
                  <a:lnTo>
                    <a:pt x="601" y="160"/>
                  </a:lnTo>
                  <a:lnTo>
                    <a:pt x="599" y="164"/>
                  </a:lnTo>
                  <a:lnTo>
                    <a:pt x="597" y="165"/>
                  </a:lnTo>
                  <a:lnTo>
                    <a:pt x="594" y="165"/>
                  </a:lnTo>
                  <a:lnTo>
                    <a:pt x="592" y="167"/>
                  </a:lnTo>
                  <a:lnTo>
                    <a:pt x="587" y="169"/>
                  </a:lnTo>
                  <a:lnTo>
                    <a:pt x="582" y="169"/>
                  </a:lnTo>
                  <a:lnTo>
                    <a:pt x="576" y="171"/>
                  </a:lnTo>
                  <a:lnTo>
                    <a:pt x="573" y="172"/>
                  </a:lnTo>
                  <a:lnTo>
                    <a:pt x="568" y="172"/>
                  </a:lnTo>
                  <a:lnTo>
                    <a:pt x="562" y="172"/>
                  </a:lnTo>
                  <a:lnTo>
                    <a:pt x="559" y="167"/>
                  </a:lnTo>
                  <a:lnTo>
                    <a:pt x="557" y="162"/>
                  </a:lnTo>
                  <a:lnTo>
                    <a:pt x="554" y="158"/>
                  </a:lnTo>
                  <a:lnTo>
                    <a:pt x="554" y="162"/>
                  </a:lnTo>
                  <a:lnTo>
                    <a:pt x="550" y="165"/>
                  </a:lnTo>
                  <a:lnTo>
                    <a:pt x="548" y="169"/>
                  </a:lnTo>
                  <a:lnTo>
                    <a:pt x="547" y="172"/>
                  </a:lnTo>
                  <a:lnTo>
                    <a:pt x="538" y="172"/>
                  </a:lnTo>
                  <a:lnTo>
                    <a:pt x="534" y="167"/>
                  </a:lnTo>
                  <a:lnTo>
                    <a:pt x="531" y="160"/>
                  </a:lnTo>
                  <a:lnTo>
                    <a:pt x="528" y="153"/>
                  </a:lnTo>
                  <a:lnTo>
                    <a:pt x="526" y="158"/>
                  </a:lnTo>
                  <a:lnTo>
                    <a:pt x="524" y="162"/>
                  </a:lnTo>
                  <a:lnTo>
                    <a:pt x="522" y="164"/>
                  </a:lnTo>
                  <a:lnTo>
                    <a:pt x="522" y="164"/>
                  </a:lnTo>
                  <a:lnTo>
                    <a:pt x="519" y="164"/>
                  </a:lnTo>
                  <a:lnTo>
                    <a:pt x="515" y="162"/>
                  </a:lnTo>
                  <a:lnTo>
                    <a:pt x="512" y="160"/>
                  </a:lnTo>
                  <a:lnTo>
                    <a:pt x="510" y="158"/>
                  </a:lnTo>
                  <a:lnTo>
                    <a:pt x="510" y="157"/>
                  </a:lnTo>
                  <a:lnTo>
                    <a:pt x="510" y="155"/>
                  </a:lnTo>
                  <a:lnTo>
                    <a:pt x="510" y="153"/>
                  </a:lnTo>
                  <a:lnTo>
                    <a:pt x="510" y="151"/>
                  </a:lnTo>
                  <a:lnTo>
                    <a:pt x="508" y="150"/>
                  </a:lnTo>
                  <a:lnTo>
                    <a:pt x="507" y="150"/>
                  </a:lnTo>
                  <a:lnTo>
                    <a:pt x="505" y="151"/>
                  </a:lnTo>
                  <a:lnTo>
                    <a:pt x="501" y="151"/>
                  </a:lnTo>
                  <a:lnTo>
                    <a:pt x="496" y="153"/>
                  </a:lnTo>
                  <a:lnTo>
                    <a:pt x="493" y="153"/>
                  </a:lnTo>
                  <a:lnTo>
                    <a:pt x="487" y="155"/>
                  </a:lnTo>
                  <a:lnTo>
                    <a:pt x="486" y="153"/>
                  </a:lnTo>
                  <a:lnTo>
                    <a:pt x="484" y="153"/>
                  </a:lnTo>
                  <a:lnTo>
                    <a:pt x="480" y="151"/>
                  </a:lnTo>
                  <a:lnTo>
                    <a:pt x="479" y="150"/>
                  </a:lnTo>
                  <a:lnTo>
                    <a:pt x="475" y="148"/>
                  </a:lnTo>
                  <a:lnTo>
                    <a:pt x="473" y="146"/>
                  </a:lnTo>
                  <a:lnTo>
                    <a:pt x="475" y="136"/>
                  </a:lnTo>
                  <a:lnTo>
                    <a:pt x="473" y="129"/>
                  </a:lnTo>
                  <a:lnTo>
                    <a:pt x="470" y="123"/>
                  </a:lnTo>
                  <a:lnTo>
                    <a:pt x="466" y="115"/>
                  </a:lnTo>
                  <a:lnTo>
                    <a:pt x="466" y="104"/>
                  </a:lnTo>
                  <a:lnTo>
                    <a:pt x="449" y="103"/>
                  </a:lnTo>
                  <a:lnTo>
                    <a:pt x="433" y="97"/>
                  </a:lnTo>
                  <a:lnTo>
                    <a:pt x="419" y="92"/>
                  </a:lnTo>
                  <a:lnTo>
                    <a:pt x="418" y="90"/>
                  </a:lnTo>
                  <a:lnTo>
                    <a:pt x="418" y="89"/>
                  </a:lnTo>
                  <a:lnTo>
                    <a:pt x="418" y="87"/>
                  </a:lnTo>
                  <a:lnTo>
                    <a:pt x="416" y="85"/>
                  </a:lnTo>
                  <a:lnTo>
                    <a:pt x="416" y="80"/>
                  </a:lnTo>
                  <a:lnTo>
                    <a:pt x="423" y="78"/>
                  </a:lnTo>
                  <a:lnTo>
                    <a:pt x="432" y="78"/>
                  </a:lnTo>
                  <a:lnTo>
                    <a:pt x="442" y="76"/>
                  </a:lnTo>
                  <a:lnTo>
                    <a:pt x="445" y="75"/>
                  </a:lnTo>
                  <a:lnTo>
                    <a:pt x="449" y="75"/>
                  </a:lnTo>
                  <a:lnTo>
                    <a:pt x="452" y="73"/>
                  </a:lnTo>
                  <a:lnTo>
                    <a:pt x="458" y="73"/>
                  </a:lnTo>
                  <a:close/>
                  <a:moveTo>
                    <a:pt x="377" y="73"/>
                  </a:moveTo>
                  <a:lnTo>
                    <a:pt x="409" y="73"/>
                  </a:lnTo>
                  <a:lnTo>
                    <a:pt x="409" y="76"/>
                  </a:lnTo>
                  <a:lnTo>
                    <a:pt x="411" y="80"/>
                  </a:lnTo>
                  <a:lnTo>
                    <a:pt x="411" y="83"/>
                  </a:lnTo>
                  <a:lnTo>
                    <a:pt x="412" y="89"/>
                  </a:lnTo>
                  <a:lnTo>
                    <a:pt x="404" y="89"/>
                  </a:lnTo>
                  <a:lnTo>
                    <a:pt x="400" y="89"/>
                  </a:lnTo>
                  <a:lnTo>
                    <a:pt x="397" y="89"/>
                  </a:lnTo>
                  <a:lnTo>
                    <a:pt x="390" y="87"/>
                  </a:lnTo>
                  <a:lnTo>
                    <a:pt x="384" y="87"/>
                  </a:lnTo>
                  <a:lnTo>
                    <a:pt x="377" y="85"/>
                  </a:lnTo>
                  <a:lnTo>
                    <a:pt x="377" y="73"/>
                  </a:lnTo>
                  <a:close/>
                  <a:moveTo>
                    <a:pt x="301" y="69"/>
                  </a:moveTo>
                  <a:lnTo>
                    <a:pt x="308" y="73"/>
                  </a:lnTo>
                  <a:lnTo>
                    <a:pt x="315" y="76"/>
                  </a:lnTo>
                  <a:lnTo>
                    <a:pt x="318" y="82"/>
                  </a:lnTo>
                  <a:lnTo>
                    <a:pt x="322" y="89"/>
                  </a:lnTo>
                  <a:lnTo>
                    <a:pt x="323" y="96"/>
                  </a:lnTo>
                  <a:lnTo>
                    <a:pt x="313" y="96"/>
                  </a:lnTo>
                  <a:lnTo>
                    <a:pt x="313" y="92"/>
                  </a:lnTo>
                  <a:lnTo>
                    <a:pt x="308" y="89"/>
                  </a:lnTo>
                  <a:lnTo>
                    <a:pt x="306" y="85"/>
                  </a:lnTo>
                  <a:lnTo>
                    <a:pt x="304" y="82"/>
                  </a:lnTo>
                  <a:lnTo>
                    <a:pt x="302" y="76"/>
                  </a:lnTo>
                  <a:lnTo>
                    <a:pt x="301" y="69"/>
                  </a:lnTo>
                  <a:close/>
                  <a:moveTo>
                    <a:pt x="489" y="61"/>
                  </a:moveTo>
                  <a:lnTo>
                    <a:pt x="505" y="61"/>
                  </a:lnTo>
                  <a:lnTo>
                    <a:pt x="505" y="69"/>
                  </a:lnTo>
                  <a:lnTo>
                    <a:pt x="489" y="69"/>
                  </a:lnTo>
                  <a:lnTo>
                    <a:pt x="489" y="61"/>
                  </a:lnTo>
                  <a:close/>
                  <a:moveTo>
                    <a:pt x="192" y="61"/>
                  </a:moveTo>
                  <a:lnTo>
                    <a:pt x="201" y="62"/>
                  </a:lnTo>
                  <a:lnTo>
                    <a:pt x="208" y="62"/>
                  </a:lnTo>
                  <a:lnTo>
                    <a:pt x="215" y="64"/>
                  </a:lnTo>
                  <a:lnTo>
                    <a:pt x="220" y="66"/>
                  </a:lnTo>
                  <a:lnTo>
                    <a:pt x="217" y="71"/>
                  </a:lnTo>
                  <a:lnTo>
                    <a:pt x="213" y="76"/>
                  </a:lnTo>
                  <a:lnTo>
                    <a:pt x="210" y="80"/>
                  </a:lnTo>
                  <a:lnTo>
                    <a:pt x="205" y="85"/>
                  </a:lnTo>
                  <a:lnTo>
                    <a:pt x="199" y="89"/>
                  </a:lnTo>
                  <a:lnTo>
                    <a:pt x="194" y="90"/>
                  </a:lnTo>
                  <a:lnTo>
                    <a:pt x="191" y="90"/>
                  </a:lnTo>
                  <a:lnTo>
                    <a:pt x="185" y="89"/>
                  </a:lnTo>
                  <a:lnTo>
                    <a:pt x="182" y="85"/>
                  </a:lnTo>
                  <a:lnTo>
                    <a:pt x="180" y="82"/>
                  </a:lnTo>
                  <a:lnTo>
                    <a:pt x="178" y="78"/>
                  </a:lnTo>
                  <a:lnTo>
                    <a:pt x="178" y="73"/>
                  </a:lnTo>
                  <a:lnTo>
                    <a:pt x="185" y="68"/>
                  </a:lnTo>
                  <a:lnTo>
                    <a:pt x="192" y="61"/>
                  </a:lnTo>
                  <a:close/>
                  <a:moveTo>
                    <a:pt x="435" y="54"/>
                  </a:moveTo>
                  <a:lnTo>
                    <a:pt x="440" y="54"/>
                  </a:lnTo>
                  <a:lnTo>
                    <a:pt x="444" y="54"/>
                  </a:lnTo>
                  <a:lnTo>
                    <a:pt x="447" y="54"/>
                  </a:lnTo>
                  <a:lnTo>
                    <a:pt x="449" y="54"/>
                  </a:lnTo>
                  <a:lnTo>
                    <a:pt x="452" y="54"/>
                  </a:lnTo>
                  <a:lnTo>
                    <a:pt x="456" y="54"/>
                  </a:lnTo>
                  <a:lnTo>
                    <a:pt x="461" y="54"/>
                  </a:lnTo>
                  <a:lnTo>
                    <a:pt x="461" y="61"/>
                  </a:lnTo>
                  <a:lnTo>
                    <a:pt x="438" y="66"/>
                  </a:lnTo>
                  <a:lnTo>
                    <a:pt x="435" y="54"/>
                  </a:lnTo>
                  <a:close/>
                  <a:moveTo>
                    <a:pt x="220" y="43"/>
                  </a:moveTo>
                  <a:lnTo>
                    <a:pt x="227" y="45"/>
                  </a:lnTo>
                  <a:lnTo>
                    <a:pt x="234" y="47"/>
                  </a:lnTo>
                  <a:lnTo>
                    <a:pt x="240" y="50"/>
                  </a:lnTo>
                  <a:lnTo>
                    <a:pt x="236" y="50"/>
                  </a:lnTo>
                  <a:lnTo>
                    <a:pt x="227" y="54"/>
                  </a:lnTo>
                  <a:lnTo>
                    <a:pt x="217" y="54"/>
                  </a:lnTo>
                  <a:lnTo>
                    <a:pt x="205" y="54"/>
                  </a:lnTo>
                  <a:lnTo>
                    <a:pt x="205" y="50"/>
                  </a:lnTo>
                  <a:lnTo>
                    <a:pt x="208" y="50"/>
                  </a:lnTo>
                  <a:lnTo>
                    <a:pt x="212" y="47"/>
                  </a:lnTo>
                  <a:lnTo>
                    <a:pt x="217" y="45"/>
                  </a:lnTo>
                  <a:lnTo>
                    <a:pt x="220" y="43"/>
                  </a:lnTo>
                  <a:close/>
                  <a:moveTo>
                    <a:pt x="2671" y="41"/>
                  </a:moveTo>
                  <a:lnTo>
                    <a:pt x="2688" y="43"/>
                  </a:lnTo>
                  <a:lnTo>
                    <a:pt x="2692" y="47"/>
                  </a:lnTo>
                  <a:lnTo>
                    <a:pt x="2694" y="50"/>
                  </a:lnTo>
                  <a:lnTo>
                    <a:pt x="2697" y="54"/>
                  </a:lnTo>
                  <a:lnTo>
                    <a:pt x="2695" y="57"/>
                  </a:lnTo>
                  <a:lnTo>
                    <a:pt x="2695" y="59"/>
                  </a:lnTo>
                  <a:lnTo>
                    <a:pt x="2695" y="59"/>
                  </a:lnTo>
                  <a:lnTo>
                    <a:pt x="2694" y="61"/>
                  </a:lnTo>
                  <a:lnTo>
                    <a:pt x="2694" y="61"/>
                  </a:lnTo>
                  <a:lnTo>
                    <a:pt x="2683" y="75"/>
                  </a:lnTo>
                  <a:lnTo>
                    <a:pt x="2669" y="85"/>
                  </a:lnTo>
                  <a:lnTo>
                    <a:pt x="2653" y="94"/>
                  </a:lnTo>
                  <a:lnTo>
                    <a:pt x="2634" y="101"/>
                  </a:lnTo>
                  <a:lnTo>
                    <a:pt x="2617" y="108"/>
                  </a:lnTo>
                  <a:lnTo>
                    <a:pt x="2601" y="115"/>
                  </a:lnTo>
                  <a:lnTo>
                    <a:pt x="2584" y="129"/>
                  </a:lnTo>
                  <a:lnTo>
                    <a:pt x="2564" y="150"/>
                  </a:lnTo>
                  <a:lnTo>
                    <a:pt x="2544" y="174"/>
                  </a:lnTo>
                  <a:lnTo>
                    <a:pt x="2524" y="202"/>
                  </a:lnTo>
                  <a:lnTo>
                    <a:pt x="2509" y="230"/>
                  </a:lnTo>
                  <a:lnTo>
                    <a:pt x="2498" y="258"/>
                  </a:lnTo>
                  <a:lnTo>
                    <a:pt x="2493" y="284"/>
                  </a:lnTo>
                  <a:lnTo>
                    <a:pt x="2495" y="293"/>
                  </a:lnTo>
                  <a:lnTo>
                    <a:pt x="2502" y="303"/>
                  </a:lnTo>
                  <a:lnTo>
                    <a:pt x="2510" y="314"/>
                  </a:lnTo>
                  <a:lnTo>
                    <a:pt x="2521" y="322"/>
                  </a:lnTo>
                  <a:lnTo>
                    <a:pt x="2521" y="326"/>
                  </a:lnTo>
                  <a:lnTo>
                    <a:pt x="2516" y="326"/>
                  </a:lnTo>
                  <a:lnTo>
                    <a:pt x="2512" y="335"/>
                  </a:lnTo>
                  <a:lnTo>
                    <a:pt x="2498" y="329"/>
                  </a:lnTo>
                  <a:lnTo>
                    <a:pt x="2482" y="326"/>
                  </a:lnTo>
                  <a:lnTo>
                    <a:pt x="2477" y="312"/>
                  </a:lnTo>
                  <a:lnTo>
                    <a:pt x="2468" y="300"/>
                  </a:lnTo>
                  <a:lnTo>
                    <a:pt x="2460" y="291"/>
                  </a:lnTo>
                  <a:lnTo>
                    <a:pt x="2451" y="282"/>
                  </a:lnTo>
                  <a:lnTo>
                    <a:pt x="2444" y="268"/>
                  </a:lnTo>
                  <a:lnTo>
                    <a:pt x="2454" y="261"/>
                  </a:lnTo>
                  <a:lnTo>
                    <a:pt x="2460" y="258"/>
                  </a:lnTo>
                  <a:lnTo>
                    <a:pt x="2460" y="253"/>
                  </a:lnTo>
                  <a:lnTo>
                    <a:pt x="2458" y="249"/>
                  </a:lnTo>
                  <a:lnTo>
                    <a:pt x="2456" y="242"/>
                  </a:lnTo>
                  <a:lnTo>
                    <a:pt x="2458" y="235"/>
                  </a:lnTo>
                  <a:lnTo>
                    <a:pt x="2463" y="226"/>
                  </a:lnTo>
                  <a:lnTo>
                    <a:pt x="2470" y="221"/>
                  </a:lnTo>
                  <a:lnTo>
                    <a:pt x="2477" y="214"/>
                  </a:lnTo>
                  <a:lnTo>
                    <a:pt x="2482" y="204"/>
                  </a:lnTo>
                  <a:lnTo>
                    <a:pt x="2479" y="202"/>
                  </a:lnTo>
                  <a:lnTo>
                    <a:pt x="2475" y="200"/>
                  </a:lnTo>
                  <a:lnTo>
                    <a:pt x="2475" y="199"/>
                  </a:lnTo>
                  <a:lnTo>
                    <a:pt x="2474" y="199"/>
                  </a:lnTo>
                  <a:lnTo>
                    <a:pt x="2474" y="197"/>
                  </a:lnTo>
                  <a:lnTo>
                    <a:pt x="2474" y="195"/>
                  </a:lnTo>
                  <a:lnTo>
                    <a:pt x="2482" y="186"/>
                  </a:lnTo>
                  <a:lnTo>
                    <a:pt x="2491" y="178"/>
                  </a:lnTo>
                  <a:lnTo>
                    <a:pt x="2496" y="165"/>
                  </a:lnTo>
                  <a:lnTo>
                    <a:pt x="2498" y="162"/>
                  </a:lnTo>
                  <a:lnTo>
                    <a:pt x="2496" y="157"/>
                  </a:lnTo>
                  <a:lnTo>
                    <a:pt x="2496" y="153"/>
                  </a:lnTo>
                  <a:lnTo>
                    <a:pt x="2495" y="151"/>
                  </a:lnTo>
                  <a:lnTo>
                    <a:pt x="2495" y="146"/>
                  </a:lnTo>
                  <a:lnTo>
                    <a:pt x="2495" y="143"/>
                  </a:lnTo>
                  <a:lnTo>
                    <a:pt x="2496" y="137"/>
                  </a:lnTo>
                  <a:lnTo>
                    <a:pt x="2510" y="122"/>
                  </a:lnTo>
                  <a:lnTo>
                    <a:pt x="2528" y="106"/>
                  </a:lnTo>
                  <a:lnTo>
                    <a:pt x="2550" y="90"/>
                  </a:lnTo>
                  <a:lnTo>
                    <a:pt x="2573" y="78"/>
                  </a:lnTo>
                  <a:lnTo>
                    <a:pt x="2592" y="69"/>
                  </a:lnTo>
                  <a:lnTo>
                    <a:pt x="2624" y="69"/>
                  </a:lnTo>
                  <a:lnTo>
                    <a:pt x="2634" y="64"/>
                  </a:lnTo>
                  <a:lnTo>
                    <a:pt x="2641" y="59"/>
                  </a:lnTo>
                  <a:lnTo>
                    <a:pt x="2646" y="52"/>
                  </a:lnTo>
                  <a:lnTo>
                    <a:pt x="2652" y="48"/>
                  </a:lnTo>
                  <a:lnTo>
                    <a:pt x="2659" y="45"/>
                  </a:lnTo>
                  <a:lnTo>
                    <a:pt x="2671" y="41"/>
                  </a:lnTo>
                  <a:close/>
                  <a:moveTo>
                    <a:pt x="400" y="15"/>
                  </a:moveTo>
                  <a:lnTo>
                    <a:pt x="416" y="15"/>
                  </a:lnTo>
                  <a:lnTo>
                    <a:pt x="421" y="22"/>
                  </a:lnTo>
                  <a:lnTo>
                    <a:pt x="428" y="29"/>
                  </a:lnTo>
                  <a:lnTo>
                    <a:pt x="435" y="34"/>
                  </a:lnTo>
                  <a:lnTo>
                    <a:pt x="432" y="38"/>
                  </a:lnTo>
                  <a:lnTo>
                    <a:pt x="430" y="40"/>
                  </a:lnTo>
                  <a:lnTo>
                    <a:pt x="428" y="41"/>
                  </a:lnTo>
                  <a:lnTo>
                    <a:pt x="426" y="45"/>
                  </a:lnTo>
                  <a:lnTo>
                    <a:pt x="425" y="48"/>
                  </a:lnTo>
                  <a:lnTo>
                    <a:pt x="423" y="54"/>
                  </a:lnTo>
                  <a:lnTo>
                    <a:pt x="418" y="54"/>
                  </a:lnTo>
                  <a:lnTo>
                    <a:pt x="411" y="54"/>
                  </a:lnTo>
                  <a:lnTo>
                    <a:pt x="407" y="52"/>
                  </a:lnTo>
                  <a:lnTo>
                    <a:pt x="402" y="52"/>
                  </a:lnTo>
                  <a:lnTo>
                    <a:pt x="397" y="50"/>
                  </a:lnTo>
                  <a:lnTo>
                    <a:pt x="397" y="43"/>
                  </a:lnTo>
                  <a:lnTo>
                    <a:pt x="398" y="38"/>
                  </a:lnTo>
                  <a:lnTo>
                    <a:pt x="400" y="31"/>
                  </a:lnTo>
                  <a:lnTo>
                    <a:pt x="400" y="24"/>
                  </a:lnTo>
                  <a:lnTo>
                    <a:pt x="400" y="15"/>
                  </a:lnTo>
                  <a:close/>
                  <a:moveTo>
                    <a:pt x="3165" y="0"/>
                  </a:moveTo>
                  <a:lnTo>
                    <a:pt x="3184" y="0"/>
                  </a:lnTo>
                  <a:lnTo>
                    <a:pt x="3188" y="5"/>
                  </a:lnTo>
                  <a:lnTo>
                    <a:pt x="3189" y="7"/>
                  </a:lnTo>
                  <a:lnTo>
                    <a:pt x="3191" y="10"/>
                  </a:lnTo>
                  <a:lnTo>
                    <a:pt x="3195" y="14"/>
                  </a:lnTo>
                  <a:lnTo>
                    <a:pt x="3196" y="19"/>
                  </a:lnTo>
                  <a:lnTo>
                    <a:pt x="3191" y="21"/>
                  </a:lnTo>
                  <a:lnTo>
                    <a:pt x="3189" y="22"/>
                  </a:lnTo>
                  <a:lnTo>
                    <a:pt x="3186" y="24"/>
                  </a:lnTo>
                  <a:lnTo>
                    <a:pt x="3184" y="27"/>
                  </a:lnTo>
                  <a:lnTo>
                    <a:pt x="3182" y="29"/>
                  </a:lnTo>
                  <a:lnTo>
                    <a:pt x="3181" y="34"/>
                  </a:lnTo>
                  <a:lnTo>
                    <a:pt x="3195" y="38"/>
                  </a:lnTo>
                  <a:lnTo>
                    <a:pt x="3202" y="41"/>
                  </a:lnTo>
                  <a:lnTo>
                    <a:pt x="3209" y="48"/>
                  </a:lnTo>
                  <a:lnTo>
                    <a:pt x="3216" y="57"/>
                  </a:lnTo>
                  <a:lnTo>
                    <a:pt x="3228" y="52"/>
                  </a:lnTo>
                  <a:lnTo>
                    <a:pt x="3240" y="50"/>
                  </a:lnTo>
                  <a:lnTo>
                    <a:pt x="3254" y="48"/>
                  </a:lnTo>
                  <a:lnTo>
                    <a:pt x="3270" y="43"/>
                  </a:lnTo>
                  <a:lnTo>
                    <a:pt x="3271" y="41"/>
                  </a:lnTo>
                  <a:lnTo>
                    <a:pt x="3271" y="41"/>
                  </a:lnTo>
                  <a:lnTo>
                    <a:pt x="3273" y="43"/>
                  </a:lnTo>
                  <a:lnTo>
                    <a:pt x="3273" y="45"/>
                  </a:lnTo>
                  <a:lnTo>
                    <a:pt x="3273" y="47"/>
                  </a:lnTo>
                  <a:lnTo>
                    <a:pt x="3287" y="54"/>
                  </a:lnTo>
                  <a:lnTo>
                    <a:pt x="3298" y="62"/>
                  </a:lnTo>
                  <a:lnTo>
                    <a:pt x="3306" y="73"/>
                  </a:lnTo>
                  <a:lnTo>
                    <a:pt x="3315" y="85"/>
                  </a:lnTo>
                  <a:lnTo>
                    <a:pt x="3315" y="108"/>
                  </a:lnTo>
                  <a:lnTo>
                    <a:pt x="3303" y="117"/>
                  </a:lnTo>
                  <a:lnTo>
                    <a:pt x="3298" y="125"/>
                  </a:lnTo>
                  <a:lnTo>
                    <a:pt x="3294" y="134"/>
                  </a:lnTo>
                  <a:lnTo>
                    <a:pt x="3289" y="143"/>
                  </a:lnTo>
                  <a:lnTo>
                    <a:pt x="3275" y="151"/>
                  </a:lnTo>
                  <a:lnTo>
                    <a:pt x="3259" y="160"/>
                  </a:lnTo>
                  <a:lnTo>
                    <a:pt x="3243" y="171"/>
                  </a:lnTo>
                  <a:lnTo>
                    <a:pt x="3231" y="185"/>
                  </a:lnTo>
                  <a:lnTo>
                    <a:pt x="3235" y="185"/>
                  </a:lnTo>
                  <a:lnTo>
                    <a:pt x="3247" y="178"/>
                  </a:lnTo>
                  <a:lnTo>
                    <a:pt x="3261" y="176"/>
                  </a:lnTo>
                  <a:lnTo>
                    <a:pt x="3277" y="178"/>
                  </a:lnTo>
                  <a:lnTo>
                    <a:pt x="3277" y="181"/>
                  </a:lnTo>
                  <a:lnTo>
                    <a:pt x="3275" y="185"/>
                  </a:lnTo>
                  <a:lnTo>
                    <a:pt x="3275" y="186"/>
                  </a:lnTo>
                  <a:lnTo>
                    <a:pt x="3275" y="188"/>
                  </a:lnTo>
                  <a:lnTo>
                    <a:pt x="3275" y="188"/>
                  </a:lnTo>
                  <a:lnTo>
                    <a:pt x="3275" y="190"/>
                  </a:lnTo>
                  <a:lnTo>
                    <a:pt x="3277" y="190"/>
                  </a:lnTo>
                  <a:lnTo>
                    <a:pt x="3280" y="192"/>
                  </a:lnTo>
                  <a:lnTo>
                    <a:pt x="3285" y="186"/>
                  </a:lnTo>
                  <a:lnTo>
                    <a:pt x="3292" y="181"/>
                  </a:lnTo>
                  <a:lnTo>
                    <a:pt x="3299" y="176"/>
                  </a:lnTo>
                  <a:lnTo>
                    <a:pt x="3308" y="172"/>
                  </a:lnTo>
                  <a:lnTo>
                    <a:pt x="3308" y="178"/>
                  </a:lnTo>
                  <a:lnTo>
                    <a:pt x="3305" y="183"/>
                  </a:lnTo>
                  <a:lnTo>
                    <a:pt x="3303" y="188"/>
                  </a:lnTo>
                  <a:lnTo>
                    <a:pt x="3301" y="195"/>
                  </a:lnTo>
                  <a:lnTo>
                    <a:pt x="3299" y="204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3" y="206"/>
                  </a:lnTo>
                  <a:lnTo>
                    <a:pt x="3303" y="207"/>
                  </a:lnTo>
                  <a:lnTo>
                    <a:pt x="3312" y="207"/>
                  </a:lnTo>
                  <a:lnTo>
                    <a:pt x="3312" y="195"/>
                  </a:lnTo>
                  <a:lnTo>
                    <a:pt x="3329" y="193"/>
                  </a:lnTo>
                  <a:lnTo>
                    <a:pt x="3345" y="193"/>
                  </a:lnTo>
                  <a:lnTo>
                    <a:pt x="3357" y="195"/>
                  </a:lnTo>
                  <a:lnTo>
                    <a:pt x="3369" y="204"/>
                  </a:lnTo>
                  <a:lnTo>
                    <a:pt x="3369" y="206"/>
                  </a:lnTo>
                  <a:lnTo>
                    <a:pt x="3369" y="211"/>
                  </a:lnTo>
                  <a:lnTo>
                    <a:pt x="3371" y="216"/>
                  </a:lnTo>
                  <a:lnTo>
                    <a:pt x="3371" y="221"/>
                  </a:lnTo>
                  <a:lnTo>
                    <a:pt x="3373" y="226"/>
                  </a:lnTo>
                  <a:lnTo>
                    <a:pt x="3423" y="230"/>
                  </a:lnTo>
                  <a:lnTo>
                    <a:pt x="3427" y="219"/>
                  </a:lnTo>
                  <a:lnTo>
                    <a:pt x="3427" y="216"/>
                  </a:lnTo>
                  <a:lnTo>
                    <a:pt x="3427" y="214"/>
                  </a:lnTo>
                  <a:lnTo>
                    <a:pt x="3427" y="211"/>
                  </a:lnTo>
                  <a:lnTo>
                    <a:pt x="3427" y="206"/>
                  </a:lnTo>
                  <a:lnTo>
                    <a:pt x="3427" y="200"/>
                  </a:lnTo>
                  <a:lnTo>
                    <a:pt x="3430" y="199"/>
                  </a:lnTo>
                  <a:lnTo>
                    <a:pt x="3430" y="199"/>
                  </a:lnTo>
                  <a:lnTo>
                    <a:pt x="3432" y="199"/>
                  </a:lnTo>
                  <a:lnTo>
                    <a:pt x="3432" y="197"/>
                  </a:lnTo>
                  <a:lnTo>
                    <a:pt x="3434" y="195"/>
                  </a:lnTo>
                  <a:lnTo>
                    <a:pt x="3444" y="200"/>
                  </a:lnTo>
                  <a:lnTo>
                    <a:pt x="3455" y="206"/>
                  </a:lnTo>
                  <a:lnTo>
                    <a:pt x="3465" y="211"/>
                  </a:lnTo>
                  <a:lnTo>
                    <a:pt x="3476" y="202"/>
                  </a:lnTo>
                  <a:lnTo>
                    <a:pt x="3488" y="197"/>
                  </a:lnTo>
                  <a:lnTo>
                    <a:pt x="3507" y="195"/>
                  </a:lnTo>
                  <a:lnTo>
                    <a:pt x="3507" y="200"/>
                  </a:lnTo>
                  <a:lnTo>
                    <a:pt x="3510" y="200"/>
                  </a:lnTo>
                  <a:lnTo>
                    <a:pt x="3519" y="235"/>
                  </a:lnTo>
                  <a:lnTo>
                    <a:pt x="3507" y="247"/>
                  </a:lnTo>
                  <a:lnTo>
                    <a:pt x="3500" y="265"/>
                  </a:lnTo>
                  <a:lnTo>
                    <a:pt x="3502" y="268"/>
                  </a:lnTo>
                  <a:lnTo>
                    <a:pt x="3504" y="272"/>
                  </a:lnTo>
                  <a:lnTo>
                    <a:pt x="3504" y="275"/>
                  </a:lnTo>
                  <a:lnTo>
                    <a:pt x="3505" y="279"/>
                  </a:lnTo>
                  <a:lnTo>
                    <a:pt x="3507" y="284"/>
                  </a:lnTo>
                  <a:lnTo>
                    <a:pt x="3516" y="293"/>
                  </a:lnTo>
                  <a:lnTo>
                    <a:pt x="3528" y="300"/>
                  </a:lnTo>
                  <a:lnTo>
                    <a:pt x="3538" y="307"/>
                  </a:lnTo>
                  <a:lnTo>
                    <a:pt x="3538" y="307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2" y="303"/>
                  </a:lnTo>
                  <a:lnTo>
                    <a:pt x="3547" y="295"/>
                  </a:lnTo>
                  <a:lnTo>
                    <a:pt x="3551" y="284"/>
                  </a:lnTo>
                  <a:lnTo>
                    <a:pt x="3554" y="274"/>
                  </a:lnTo>
                  <a:lnTo>
                    <a:pt x="3561" y="265"/>
                  </a:lnTo>
                  <a:lnTo>
                    <a:pt x="3561" y="274"/>
                  </a:lnTo>
                  <a:lnTo>
                    <a:pt x="3563" y="281"/>
                  </a:lnTo>
                  <a:lnTo>
                    <a:pt x="3566" y="286"/>
                  </a:lnTo>
                  <a:lnTo>
                    <a:pt x="3572" y="289"/>
                  </a:lnTo>
                  <a:lnTo>
                    <a:pt x="3579" y="291"/>
                  </a:lnTo>
                  <a:lnTo>
                    <a:pt x="3587" y="293"/>
                  </a:lnTo>
                  <a:lnTo>
                    <a:pt x="3600" y="272"/>
                  </a:lnTo>
                  <a:lnTo>
                    <a:pt x="3605" y="277"/>
                  </a:lnTo>
                  <a:lnTo>
                    <a:pt x="3610" y="281"/>
                  </a:lnTo>
                  <a:lnTo>
                    <a:pt x="3613" y="286"/>
                  </a:lnTo>
                  <a:lnTo>
                    <a:pt x="3619" y="289"/>
                  </a:lnTo>
                  <a:lnTo>
                    <a:pt x="3626" y="293"/>
                  </a:lnTo>
                  <a:lnTo>
                    <a:pt x="3629" y="289"/>
                  </a:lnTo>
                  <a:lnTo>
                    <a:pt x="3633" y="286"/>
                  </a:lnTo>
                  <a:lnTo>
                    <a:pt x="3636" y="286"/>
                  </a:lnTo>
                  <a:lnTo>
                    <a:pt x="3638" y="286"/>
                  </a:lnTo>
                  <a:lnTo>
                    <a:pt x="3643" y="286"/>
                  </a:lnTo>
                  <a:lnTo>
                    <a:pt x="3647" y="288"/>
                  </a:lnTo>
                  <a:lnTo>
                    <a:pt x="3654" y="288"/>
                  </a:lnTo>
                  <a:lnTo>
                    <a:pt x="3652" y="270"/>
                  </a:lnTo>
                  <a:lnTo>
                    <a:pt x="3648" y="258"/>
                  </a:lnTo>
                  <a:lnTo>
                    <a:pt x="3645" y="242"/>
                  </a:lnTo>
                  <a:lnTo>
                    <a:pt x="3657" y="239"/>
                  </a:lnTo>
                  <a:lnTo>
                    <a:pt x="3668" y="235"/>
                  </a:lnTo>
                  <a:lnTo>
                    <a:pt x="3685" y="235"/>
                  </a:lnTo>
                  <a:lnTo>
                    <a:pt x="3704" y="237"/>
                  </a:lnTo>
                  <a:lnTo>
                    <a:pt x="3723" y="242"/>
                  </a:lnTo>
                  <a:lnTo>
                    <a:pt x="3741" y="247"/>
                  </a:lnTo>
                  <a:lnTo>
                    <a:pt x="3757" y="253"/>
                  </a:lnTo>
                  <a:lnTo>
                    <a:pt x="3764" y="258"/>
                  </a:lnTo>
                  <a:lnTo>
                    <a:pt x="3767" y="261"/>
                  </a:lnTo>
                  <a:lnTo>
                    <a:pt x="3769" y="267"/>
                  </a:lnTo>
                  <a:lnTo>
                    <a:pt x="3769" y="270"/>
                  </a:lnTo>
                  <a:lnTo>
                    <a:pt x="3771" y="272"/>
                  </a:lnTo>
                  <a:lnTo>
                    <a:pt x="3771" y="275"/>
                  </a:lnTo>
                  <a:lnTo>
                    <a:pt x="3774" y="277"/>
                  </a:lnTo>
                  <a:lnTo>
                    <a:pt x="3778" y="279"/>
                  </a:lnTo>
                  <a:lnTo>
                    <a:pt x="3783" y="281"/>
                  </a:lnTo>
                  <a:lnTo>
                    <a:pt x="3793" y="277"/>
                  </a:lnTo>
                  <a:lnTo>
                    <a:pt x="3805" y="277"/>
                  </a:lnTo>
                  <a:lnTo>
                    <a:pt x="3818" y="277"/>
                  </a:lnTo>
                  <a:lnTo>
                    <a:pt x="3823" y="288"/>
                  </a:lnTo>
                  <a:lnTo>
                    <a:pt x="3830" y="298"/>
                  </a:lnTo>
                  <a:lnTo>
                    <a:pt x="3840" y="307"/>
                  </a:lnTo>
                  <a:lnTo>
                    <a:pt x="3853" y="312"/>
                  </a:lnTo>
                  <a:lnTo>
                    <a:pt x="3865" y="307"/>
                  </a:lnTo>
                  <a:lnTo>
                    <a:pt x="3882" y="307"/>
                  </a:lnTo>
                  <a:lnTo>
                    <a:pt x="3898" y="309"/>
                  </a:lnTo>
                  <a:lnTo>
                    <a:pt x="3914" y="312"/>
                  </a:lnTo>
                  <a:lnTo>
                    <a:pt x="3926" y="315"/>
                  </a:lnTo>
                  <a:lnTo>
                    <a:pt x="3931" y="331"/>
                  </a:lnTo>
                  <a:lnTo>
                    <a:pt x="3933" y="345"/>
                  </a:lnTo>
                  <a:lnTo>
                    <a:pt x="3936" y="357"/>
                  </a:lnTo>
                  <a:lnTo>
                    <a:pt x="3940" y="359"/>
                  </a:lnTo>
                  <a:lnTo>
                    <a:pt x="3942" y="363"/>
                  </a:lnTo>
                  <a:lnTo>
                    <a:pt x="3945" y="364"/>
                  </a:lnTo>
                  <a:lnTo>
                    <a:pt x="3978" y="361"/>
                  </a:lnTo>
                  <a:lnTo>
                    <a:pt x="4011" y="361"/>
                  </a:lnTo>
                  <a:lnTo>
                    <a:pt x="4045" y="361"/>
                  </a:lnTo>
                  <a:lnTo>
                    <a:pt x="4048" y="368"/>
                  </a:lnTo>
                  <a:lnTo>
                    <a:pt x="4053" y="373"/>
                  </a:lnTo>
                  <a:lnTo>
                    <a:pt x="4059" y="380"/>
                  </a:lnTo>
                  <a:lnTo>
                    <a:pt x="4064" y="384"/>
                  </a:lnTo>
                  <a:lnTo>
                    <a:pt x="4071" y="389"/>
                  </a:lnTo>
                  <a:lnTo>
                    <a:pt x="4071" y="384"/>
                  </a:lnTo>
                  <a:lnTo>
                    <a:pt x="4073" y="382"/>
                  </a:lnTo>
                  <a:lnTo>
                    <a:pt x="4074" y="378"/>
                  </a:lnTo>
                  <a:lnTo>
                    <a:pt x="4074" y="375"/>
                  </a:lnTo>
                  <a:lnTo>
                    <a:pt x="4076" y="370"/>
                  </a:lnTo>
                  <a:lnTo>
                    <a:pt x="4073" y="364"/>
                  </a:lnTo>
                  <a:lnTo>
                    <a:pt x="4071" y="361"/>
                  </a:lnTo>
                  <a:lnTo>
                    <a:pt x="4069" y="359"/>
                  </a:lnTo>
                  <a:lnTo>
                    <a:pt x="4069" y="356"/>
                  </a:lnTo>
                  <a:lnTo>
                    <a:pt x="4071" y="352"/>
                  </a:lnTo>
                  <a:lnTo>
                    <a:pt x="4071" y="347"/>
                  </a:lnTo>
                  <a:lnTo>
                    <a:pt x="4071" y="342"/>
                  </a:lnTo>
                  <a:lnTo>
                    <a:pt x="4088" y="345"/>
                  </a:lnTo>
                  <a:lnTo>
                    <a:pt x="4100" y="352"/>
                  </a:lnTo>
                  <a:lnTo>
                    <a:pt x="4114" y="357"/>
                  </a:lnTo>
                  <a:lnTo>
                    <a:pt x="4120" y="357"/>
                  </a:lnTo>
                  <a:lnTo>
                    <a:pt x="4125" y="357"/>
                  </a:lnTo>
                  <a:lnTo>
                    <a:pt x="4130" y="356"/>
                  </a:lnTo>
                  <a:lnTo>
                    <a:pt x="4134" y="352"/>
                  </a:lnTo>
                  <a:lnTo>
                    <a:pt x="4137" y="350"/>
                  </a:lnTo>
                  <a:lnTo>
                    <a:pt x="4141" y="349"/>
                  </a:lnTo>
                  <a:lnTo>
                    <a:pt x="4198" y="373"/>
                  </a:lnTo>
                  <a:lnTo>
                    <a:pt x="4230" y="406"/>
                  </a:lnTo>
                  <a:lnTo>
                    <a:pt x="4235" y="410"/>
                  </a:lnTo>
                  <a:lnTo>
                    <a:pt x="4240" y="410"/>
                  </a:lnTo>
                  <a:lnTo>
                    <a:pt x="4245" y="411"/>
                  </a:lnTo>
                  <a:lnTo>
                    <a:pt x="4251" y="411"/>
                  </a:lnTo>
                  <a:lnTo>
                    <a:pt x="4256" y="415"/>
                  </a:lnTo>
                  <a:lnTo>
                    <a:pt x="4266" y="424"/>
                  </a:lnTo>
                  <a:lnTo>
                    <a:pt x="4273" y="434"/>
                  </a:lnTo>
                  <a:lnTo>
                    <a:pt x="4280" y="443"/>
                  </a:lnTo>
                  <a:lnTo>
                    <a:pt x="4289" y="450"/>
                  </a:lnTo>
                  <a:lnTo>
                    <a:pt x="4306" y="453"/>
                  </a:lnTo>
                  <a:lnTo>
                    <a:pt x="4308" y="452"/>
                  </a:lnTo>
                  <a:lnTo>
                    <a:pt x="4310" y="452"/>
                  </a:lnTo>
                  <a:lnTo>
                    <a:pt x="4312" y="450"/>
                  </a:lnTo>
                  <a:lnTo>
                    <a:pt x="4313" y="450"/>
                  </a:lnTo>
                  <a:lnTo>
                    <a:pt x="4317" y="450"/>
                  </a:lnTo>
                  <a:lnTo>
                    <a:pt x="4327" y="462"/>
                  </a:lnTo>
                  <a:lnTo>
                    <a:pt x="4338" y="474"/>
                  </a:lnTo>
                  <a:lnTo>
                    <a:pt x="4347" y="487"/>
                  </a:lnTo>
                  <a:lnTo>
                    <a:pt x="4352" y="504"/>
                  </a:lnTo>
                  <a:lnTo>
                    <a:pt x="4317" y="504"/>
                  </a:lnTo>
                  <a:lnTo>
                    <a:pt x="4315" y="507"/>
                  </a:lnTo>
                  <a:lnTo>
                    <a:pt x="4312" y="511"/>
                  </a:lnTo>
                  <a:lnTo>
                    <a:pt x="4310" y="513"/>
                  </a:lnTo>
                  <a:lnTo>
                    <a:pt x="4308" y="518"/>
                  </a:lnTo>
                  <a:lnTo>
                    <a:pt x="4306" y="523"/>
                  </a:lnTo>
                  <a:lnTo>
                    <a:pt x="4310" y="525"/>
                  </a:lnTo>
                  <a:lnTo>
                    <a:pt x="4312" y="527"/>
                  </a:lnTo>
                  <a:lnTo>
                    <a:pt x="4313" y="528"/>
                  </a:lnTo>
                  <a:lnTo>
                    <a:pt x="4315" y="532"/>
                  </a:lnTo>
                  <a:lnTo>
                    <a:pt x="4315" y="534"/>
                  </a:lnTo>
                  <a:lnTo>
                    <a:pt x="4313" y="537"/>
                  </a:lnTo>
                  <a:lnTo>
                    <a:pt x="4310" y="542"/>
                  </a:lnTo>
                  <a:lnTo>
                    <a:pt x="4308" y="544"/>
                  </a:lnTo>
                  <a:lnTo>
                    <a:pt x="4305" y="546"/>
                  </a:lnTo>
                  <a:lnTo>
                    <a:pt x="4301" y="546"/>
                  </a:lnTo>
                  <a:lnTo>
                    <a:pt x="4298" y="546"/>
                  </a:lnTo>
                  <a:lnTo>
                    <a:pt x="4291" y="546"/>
                  </a:lnTo>
                  <a:lnTo>
                    <a:pt x="4284" y="535"/>
                  </a:lnTo>
                  <a:lnTo>
                    <a:pt x="4273" y="530"/>
                  </a:lnTo>
                  <a:lnTo>
                    <a:pt x="4259" y="527"/>
                  </a:lnTo>
                  <a:lnTo>
                    <a:pt x="4259" y="514"/>
                  </a:lnTo>
                  <a:lnTo>
                    <a:pt x="4256" y="513"/>
                  </a:lnTo>
                  <a:lnTo>
                    <a:pt x="4252" y="511"/>
                  </a:lnTo>
                  <a:lnTo>
                    <a:pt x="4251" y="509"/>
                  </a:lnTo>
                  <a:lnTo>
                    <a:pt x="4247" y="507"/>
                  </a:lnTo>
                  <a:lnTo>
                    <a:pt x="4240" y="507"/>
                  </a:lnTo>
                  <a:lnTo>
                    <a:pt x="4238" y="507"/>
                  </a:lnTo>
                  <a:lnTo>
                    <a:pt x="4237" y="509"/>
                  </a:lnTo>
                  <a:lnTo>
                    <a:pt x="4235" y="509"/>
                  </a:lnTo>
                  <a:lnTo>
                    <a:pt x="4233" y="509"/>
                  </a:lnTo>
                  <a:lnTo>
                    <a:pt x="4230" y="511"/>
                  </a:lnTo>
                  <a:lnTo>
                    <a:pt x="4226" y="504"/>
                  </a:lnTo>
                  <a:lnTo>
                    <a:pt x="4221" y="497"/>
                  </a:lnTo>
                  <a:lnTo>
                    <a:pt x="4217" y="492"/>
                  </a:lnTo>
                  <a:lnTo>
                    <a:pt x="4217" y="504"/>
                  </a:lnTo>
                  <a:lnTo>
                    <a:pt x="4214" y="518"/>
                  </a:lnTo>
                  <a:lnTo>
                    <a:pt x="4210" y="530"/>
                  </a:lnTo>
                  <a:lnTo>
                    <a:pt x="4202" y="537"/>
                  </a:lnTo>
                  <a:lnTo>
                    <a:pt x="4198" y="539"/>
                  </a:lnTo>
                  <a:lnTo>
                    <a:pt x="4195" y="539"/>
                  </a:lnTo>
                  <a:lnTo>
                    <a:pt x="4193" y="539"/>
                  </a:lnTo>
                  <a:lnTo>
                    <a:pt x="4191" y="539"/>
                  </a:lnTo>
                  <a:lnTo>
                    <a:pt x="4189" y="537"/>
                  </a:lnTo>
                  <a:lnTo>
                    <a:pt x="4188" y="537"/>
                  </a:lnTo>
                  <a:lnTo>
                    <a:pt x="4186" y="537"/>
                  </a:lnTo>
                  <a:lnTo>
                    <a:pt x="4184" y="539"/>
                  </a:lnTo>
                  <a:lnTo>
                    <a:pt x="4182" y="541"/>
                  </a:lnTo>
                  <a:lnTo>
                    <a:pt x="4179" y="546"/>
                  </a:lnTo>
                  <a:lnTo>
                    <a:pt x="4189" y="558"/>
                  </a:lnTo>
                  <a:lnTo>
                    <a:pt x="4200" y="579"/>
                  </a:lnTo>
                  <a:lnTo>
                    <a:pt x="4205" y="603"/>
                  </a:lnTo>
                  <a:lnTo>
                    <a:pt x="4202" y="603"/>
                  </a:lnTo>
                  <a:lnTo>
                    <a:pt x="4200" y="605"/>
                  </a:lnTo>
                  <a:lnTo>
                    <a:pt x="4196" y="605"/>
                  </a:lnTo>
                  <a:lnTo>
                    <a:pt x="4191" y="607"/>
                  </a:lnTo>
                  <a:lnTo>
                    <a:pt x="4184" y="602"/>
                  </a:lnTo>
                  <a:lnTo>
                    <a:pt x="4179" y="598"/>
                  </a:lnTo>
                  <a:lnTo>
                    <a:pt x="4172" y="597"/>
                  </a:lnTo>
                  <a:lnTo>
                    <a:pt x="4163" y="595"/>
                  </a:lnTo>
                  <a:lnTo>
                    <a:pt x="4158" y="609"/>
                  </a:lnTo>
                  <a:lnTo>
                    <a:pt x="4148" y="616"/>
                  </a:lnTo>
                  <a:lnTo>
                    <a:pt x="4135" y="621"/>
                  </a:lnTo>
                  <a:lnTo>
                    <a:pt x="4121" y="626"/>
                  </a:lnTo>
                  <a:lnTo>
                    <a:pt x="4120" y="640"/>
                  </a:lnTo>
                  <a:lnTo>
                    <a:pt x="4116" y="651"/>
                  </a:lnTo>
                  <a:lnTo>
                    <a:pt x="4109" y="661"/>
                  </a:lnTo>
                  <a:lnTo>
                    <a:pt x="4095" y="663"/>
                  </a:lnTo>
                  <a:lnTo>
                    <a:pt x="4085" y="666"/>
                  </a:lnTo>
                  <a:lnTo>
                    <a:pt x="4078" y="670"/>
                  </a:lnTo>
                  <a:lnTo>
                    <a:pt x="4071" y="672"/>
                  </a:lnTo>
                  <a:lnTo>
                    <a:pt x="4066" y="668"/>
                  </a:lnTo>
                  <a:lnTo>
                    <a:pt x="4060" y="663"/>
                  </a:lnTo>
                  <a:lnTo>
                    <a:pt x="4057" y="658"/>
                  </a:lnTo>
                  <a:lnTo>
                    <a:pt x="4050" y="659"/>
                  </a:lnTo>
                  <a:lnTo>
                    <a:pt x="4041" y="661"/>
                  </a:lnTo>
                  <a:lnTo>
                    <a:pt x="4034" y="665"/>
                  </a:lnTo>
                  <a:lnTo>
                    <a:pt x="4029" y="668"/>
                  </a:lnTo>
                  <a:lnTo>
                    <a:pt x="4029" y="675"/>
                  </a:lnTo>
                  <a:lnTo>
                    <a:pt x="4024" y="677"/>
                  </a:lnTo>
                  <a:lnTo>
                    <a:pt x="4015" y="677"/>
                  </a:lnTo>
                  <a:lnTo>
                    <a:pt x="4003" y="677"/>
                  </a:lnTo>
                  <a:lnTo>
                    <a:pt x="3992" y="679"/>
                  </a:lnTo>
                  <a:lnTo>
                    <a:pt x="3987" y="680"/>
                  </a:lnTo>
                  <a:lnTo>
                    <a:pt x="3978" y="701"/>
                  </a:lnTo>
                  <a:lnTo>
                    <a:pt x="3977" y="724"/>
                  </a:lnTo>
                  <a:lnTo>
                    <a:pt x="3977" y="750"/>
                  </a:lnTo>
                  <a:lnTo>
                    <a:pt x="3980" y="773"/>
                  </a:lnTo>
                  <a:lnTo>
                    <a:pt x="3975" y="773"/>
                  </a:lnTo>
                  <a:lnTo>
                    <a:pt x="3973" y="773"/>
                  </a:lnTo>
                  <a:lnTo>
                    <a:pt x="3971" y="773"/>
                  </a:lnTo>
                  <a:lnTo>
                    <a:pt x="3970" y="775"/>
                  </a:lnTo>
                  <a:lnTo>
                    <a:pt x="3968" y="776"/>
                  </a:lnTo>
                  <a:lnTo>
                    <a:pt x="3966" y="782"/>
                  </a:lnTo>
                  <a:lnTo>
                    <a:pt x="3964" y="787"/>
                  </a:lnTo>
                  <a:lnTo>
                    <a:pt x="3964" y="794"/>
                  </a:lnTo>
                  <a:lnTo>
                    <a:pt x="3964" y="802"/>
                  </a:lnTo>
                  <a:lnTo>
                    <a:pt x="3952" y="802"/>
                  </a:lnTo>
                  <a:lnTo>
                    <a:pt x="3945" y="813"/>
                  </a:lnTo>
                  <a:lnTo>
                    <a:pt x="3940" y="820"/>
                  </a:lnTo>
                  <a:lnTo>
                    <a:pt x="3938" y="827"/>
                  </a:lnTo>
                  <a:lnTo>
                    <a:pt x="3936" y="841"/>
                  </a:lnTo>
                  <a:lnTo>
                    <a:pt x="3933" y="841"/>
                  </a:lnTo>
                  <a:lnTo>
                    <a:pt x="3929" y="841"/>
                  </a:lnTo>
                  <a:lnTo>
                    <a:pt x="3928" y="841"/>
                  </a:lnTo>
                  <a:lnTo>
                    <a:pt x="3928" y="841"/>
                  </a:lnTo>
                  <a:lnTo>
                    <a:pt x="3926" y="841"/>
                  </a:lnTo>
                  <a:lnTo>
                    <a:pt x="3922" y="841"/>
                  </a:lnTo>
                  <a:lnTo>
                    <a:pt x="3915" y="855"/>
                  </a:lnTo>
                  <a:lnTo>
                    <a:pt x="3910" y="872"/>
                  </a:lnTo>
                  <a:lnTo>
                    <a:pt x="3898" y="872"/>
                  </a:lnTo>
                  <a:lnTo>
                    <a:pt x="3894" y="891"/>
                  </a:lnTo>
                  <a:lnTo>
                    <a:pt x="3888" y="891"/>
                  </a:lnTo>
                  <a:lnTo>
                    <a:pt x="3888" y="886"/>
                  </a:lnTo>
                  <a:lnTo>
                    <a:pt x="3874" y="867"/>
                  </a:lnTo>
                  <a:lnTo>
                    <a:pt x="3865" y="844"/>
                  </a:lnTo>
                  <a:lnTo>
                    <a:pt x="3863" y="818"/>
                  </a:lnTo>
                  <a:lnTo>
                    <a:pt x="3865" y="787"/>
                  </a:lnTo>
                  <a:lnTo>
                    <a:pt x="3870" y="783"/>
                  </a:lnTo>
                  <a:lnTo>
                    <a:pt x="3874" y="780"/>
                  </a:lnTo>
                  <a:lnTo>
                    <a:pt x="3879" y="776"/>
                  </a:lnTo>
                  <a:lnTo>
                    <a:pt x="3881" y="771"/>
                  </a:lnTo>
                  <a:lnTo>
                    <a:pt x="3884" y="764"/>
                  </a:lnTo>
                  <a:lnTo>
                    <a:pt x="3879" y="755"/>
                  </a:lnTo>
                  <a:lnTo>
                    <a:pt x="3877" y="743"/>
                  </a:lnTo>
                  <a:lnTo>
                    <a:pt x="3884" y="729"/>
                  </a:lnTo>
                  <a:lnTo>
                    <a:pt x="3891" y="724"/>
                  </a:lnTo>
                  <a:lnTo>
                    <a:pt x="3900" y="720"/>
                  </a:lnTo>
                  <a:lnTo>
                    <a:pt x="3910" y="717"/>
                  </a:lnTo>
                  <a:lnTo>
                    <a:pt x="3917" y="710"/>
                  </a:lnTo>
                  <a:lnTo>
                    <a:pt x="3931" y="689"/>
                  </a:lnTo>
                  <a:lnTo>
                    <a:pt x="3945" y="668"/>
                  </a:lnTo>
                  <a:lnTo>
                    <a:pt x="3956" y="659"/>
                  </a:lnTo>
                  <a:lnTo>
                    <a:pt x="3968" y="651"/>
                  </a:lnTo>
                  <a:lnTo>
                    <a:pt x="3980" y="642"/>
                  </a:lnTo>
                  <a:lnTo>
                    <a:pt x="3985" y="630"/>
                  </a:lnTo>
                  <a:lnTo>
                    <a:pt x="3989" y="616"/>
                  </a:lnTo>
                  <a:lnTo>
                    <a:pt x="3994" y="603"/>
                  </a:lnTo>
                  <a:lnTo>
                    <a:pt x="3994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0"/>
                  </a:lnTo>
                  <a:lnTo>
                    <a:pt x="3990" y="598"/>
                  </a:lnTo>
                  <a:lnTo>
                    <a:pt x="3987" y="600"/>
                  </a:lnTo>
                  <a:lnTo>
                    <a:pt x="3987" y="600"/>
                  </a:lnTo>
                  <a:lnTo>
                    <a:pt x="3985" y="602"/>
                  </a:lnTo>
                  <a:lnTo>
                    <a:pt x="3985" y="602"/>
                  </a:lnTo>
                  <a:lnTo>
                    <a:pt x="3984" y="603"/>
                  </a:lnTo>
                  <a:lnTo>
                    <a:pt x="3975" y="616"/>
                  </a:lnTo>
                  <a:lnTo>
                    <a:pt x="3966" y="630"/>
                  </a:lnTo>
                  <a:lnTo>
                    <a:pt x="3957" y="642"/>
                  </a:lnTo>
                  <a:lnTo>
                    <a:pt x="3945" y="651"/>
                  </a:lnTo>
                  <a:lnTo>
                    <a:pt x="3929" y="658"/>
                  </a:lnTo>
                  <a:lnTo>
                    <a:pt x="3928" y="652"/>
                  </a:lnTo>
                  <a:lnTo>
                    <a:pt x="3928" y="651"/>
                  </a:lnTo>
                  <a:lnTo>
                    <a:pt x="3926" y="647"/>
                  </a:lnTo>
                  <a:lnTo>
                    <a:pt x="3926" y="642"/>
                  </a:lnTo>
                  <a:lnTo>
                    <a:pt x="3928" y="640"/>
                  </a:lnTo>
                  <a:lnTo>
                    <a:pt x="3928" y="638"/>
                  </a:lnTo>
                  <a:lnTo>
                    <a:pt x="3928" y="637"/>
                  </a:lnTo>
                  <a:lnTo>
                    <a:pt x="3929" y="633"/>
                  </a:lnTo>
                  <a:lnTo>
                    <a:pt x="3929" y="630"/>
                  </a:lnTo>
                  <a:lnTo>
                    <a:pt x="3924" y="626"/>
                  </a:lnTo>
                  <a:lnTo>
                    <a:pt x="3919" y="624"/>
                  </a:lnTo>
                  <a:lnTo>
                    <a:pt x="3915" y="623"/>
                  </a:lnTo>
                  <a:lnTo>
                    <a:pt x="3910" y="621"/>
                  </a:lnTo>
                  <a:lnTo>
                    <a:pt x="3907" y="623"/>
                  </a:lnTo>
                  <a:lnTo>
                    <a:pt x="3898" y="628"/>
                  </a:lnTo>
                  <a:lnTo>
                    <a:pt x="3886" y="638"/>
                  </a:lnTo>
                  <a:lnTo>
                    <a:pt x="3875" y="651"/>
                  </a:lnTo>
                  <a:lnTo>
                    <a:pt x="3865" y="663"/>
                  </a:lnTo>
                  <a:lnTo>
                    <a:pt x="3860" y="672"/>
                  </a:lnTo>
                  <a:lnTo>
                    <a:pt x="3860" y="675"/>
                  </a:lnTo>
                  <a:lnTo>
                    <a:pt x="3860" y="679"/>
                  </a:lnTo>
                  <a:lnTo>
                    <a:pt x="3861" y="682"/>
                  </a:lnTo>
                  <a:lnTo>
                    <a:pt x="3863" y="687"/>
                  </a:lnTo>
                  <a:lnTo>
                    <a:pt x="3865" y="691"/>
                  </a:lnTo>
                  <a:lnTo>
                    <a:pt x="3865" y="694"/>
                  </a:lnTo>
                  <a:lnTo>
                    <a:pt x="3854" y="699"/>
                  </a:lnTo>
                  <a:lnTo>
                    <a:pt x="3842" y="701"/>
                  </a:lnTo>
                  <a:lnTo>
                    <a:pt x="3826" y="703"/>
                  </a:lnTo>
                  <a:lnTo>
                    <a:pt x="3811" y="703"/>
                  </a:lnTo>
                  <a:lnTo>
                    <a:pt x="3811" y="684"/>
                  </a:lnTo>
                  <a:lnTo>
                    <a:pt x="3795" y="687"/>
                  </a:lnTo>
                  <a:lnTo>
                    <a:pt x="3781" y="693"/>
                  </a:lnTo>
                  <a:lnTo>
                    <a:pt x="3769" y="691"/>
                  </a:lnTo>
                  <a:lnTo>
                    <a:pt x="3760" y="680"/>
                  </a:lnTo>
                  <a:lnTo>
                    <a:pt x="3725" y="675"/>
                  </a:lnTo>
                  <a:lnTo>
                    <a:pt x="3713" y="687"/>
                  </a:lnTo>
                  <a:lnTo>
                    <a:pt x="3699" y="696"/>
                  </a:lnTo>
                  <a:lnTo>
                    <a:pt x="3687" y="706"/>
                  </a:lnTo>
                  <a:lnTo>
                    <a:pt x="3680" y="719"/>
                  </a:lnTo>
                  <a:lnTo>
                    <a:pt x="3673" y="731"/>
                  </a:lnTo>
                  <a:lnTo>
                    <a:pt x="3666" y="743"/>
                  </a:lnTo>
                  <a:lnTo>
                    <a:pt x="3657" y="752"/>
                  </a:lnTo>
                  <a:lnTo>
                    <a:pt x="3629" y="761"/>
                  </a:lnTo>
                  <a:lnTo>
                    <a:pt x="3622" y="768"/>
                  </a:lnTo>
                  <a:lnTo>
                    <a:pt x="3617" y="776"/>
                  </a:lnTo>
                  <a:lnTo>
                    <a:pt x="3612" y="783"/>
                  </a:lnTo>
                  <a:lnTo>
                    <a:pt x="3600" y="792"/>
                  </a:lnTo>
                  <a:lnTo>
                    <a:pt x="3600" y="802"/>
                  </a:lnTo>
                  <a:lnTo>
                    <a:pt x="3615" y="802"/>
                  </a:lnTo>
                  <a:lnTo>
                    <a:pt x="3617" y="808"/>
                  </a:lnTo>
                  <a:lnTo>
                    <a:pt x="3619" y="811"/>
                  </a:lnTo>
                  <a:lnTo>
                    <a:pt x="3620" y="815"/>
                  </a:lnTo>
                  <a:lnTo>
                    <a:pt x="3624" y="818"/>
                  </a:lnTo>
                  <a:lnTo>
                    <a:pt x="3627" y="820"/>
                  </a:lnTo>
                  <a:lnTo>
                    <a:pt x="3634" y="822"/>
                  </a:lnTo>
                  <a:lnTo>
                    <a:pt x="3638" y="818"/>
                  </a:lnTo>
                  <a:lnTo>
                    <a:pt x="3641" y="816"/>
                  </a:lnTo>
                  <a:lnTo>
                    <a:pt x="3647" y="815"/>
                  </a:lnTo>
                  <a:lnTo>
                    <a:pt x="3652" y="815"/>
                  </a:lnTo>
                  <a:lnTo>
                    <a:pt x="3661" y="815"/>
                  </a:lnTo>
                  <a:lnTo>
                    <a:pt x="3668" y="823"/>
                  </a:lnTo>
                  <a:lnTo>
                    <a:pt x="3673" y="830"/>
                  </a:lnTo>
                  <a:lnTo>
                    <a:pt x="3676" y="839"/>
                  </a:lnTo>
                  <a:lnTo>
                    <a:pt x="3680" y="853"/>
                  </a:lnTo>
                  <a:lnTo>
                    <a:pt x="3682" y="862"/>
                  </a:lnTo>
                  <a:lnTo>
                    <a:pt x="3680" y="867"/>
                  </a:lnTo>
                  <a:lnTo>
                    <a:pt x="3675" y="872"/>
                  </a:lnTo>
                  <a:lnTo>
                    <a:pt x="3673" y="881"/>
                  </a:lnTo>
                  <a:lnTo>
                    <a:pt x="3673" y="891"/>
                  </a:lnTo>
                  <a:lnTo>
                    <a:pt x="3676" y="900"/>
                  </a:lnTo>
                  <a:lnTo>
                    <a:pt x="3680" y="909"/>
                  </a:lnTo>
                  <a:lnTo>
                    <a:pt x="3683" y="921"/>
                  </a:lnTo>
                  <a:lnTo>
                    <a:pt x="3673" y="932"/>
                  </a:lnTo>
                  <a:lnTo>
                    <a:pt x="3666" y="944"/>
                  </a:lnTo>
                  <a:lnTo>
                    <a:pt x="3661" y="956"/>
                  </a:lnTo>
                  <a:lnTo>
                    <a:pt x="3654" y="972"/>
                  </a:lnTo>
                  <a:lnTo>
                    <a:pt x="3650" y="975"/>
                  </a:lnTo>
                  <a:lnTo>
                    <a:pt x="3641" y="986"/>
                  </a:lnTo>
                  <a:lnTo>
                    <a:pt x="3631" y="998"/>
                  </a:lnTo>
                  <a:lnTo>
                    <a:pt x="3620" y="1012"/>
                  </a:lnTo>
                  <a:lnTo>
                    <a:pt x="3608" y="1024"/>
                  </a:lnTo>
                  <a:lnTo>
                    <a:pt x="3598" y="1036"/>
                  </a:lnTo>
                  <a:lnTo>
                    <a:pt x="3591" y="1045"/>
                  </a:lnTo>
                  <a:lnTo>
                    <a:pt x="3587" y="1049"/>
                  </a:lnTo>
                  <a:lnTo>
                    <a:pt x="3575" y="1052"/>
                  </a:lnTo>
                  <a:lnTo>
                    <a:pt x="3563" y="1050"/>
                  </a:lnTo>
                  <a:lnTo>
                    <a:pt x="3552" y="1050"/>
                  </a:lnTo>
                  <a:lnTo>
                    <a:pt x="3542" y="1052"/>
                  </a:lnTo>
                  <a:lnTo>
                    <a:pt x="3533" y="1061"/>
                  </a:lnTo>
                  <a:lnTo>
                    <a:pt x="3526" y="1071"/>
                  </a:lnTo>
                  <a:lnTo>
                    <a:pt x="3521" y="1082"/>
                  </a:lnTo>
                  <a:lnTo>
                    <a:pt x="3514" y="1092"/>
                  </a:lnTo>
                  <a:lnTo>
                    <a:pt x="3504" y="1099"/>
                  </a:lnTo>
                  <a:lnTo>
                    <a:pt x="3502" y="1099"/>
                  </a:lnTo>
                  <a:lnTo>
                    <a:pt x="3500" y="1101"/>
                  </a:lnTo>
                  <a:lnTo>
                    <a:pt x="3498" y="1101"/>
                  </a:lnTo>
                  <a:lnTo>
                    <a:pt x="3495" y="1101"/>
                  </a:lnTo>
                  <a:lnTo>
                    <a:pt x="3491" y="1103"/>
                  </a:lnTo>
                  <a:lnTo>
                    <a:pt x="3495" y="1113"/>
                  </a:lnTo>
                  <a:lnTo>
                    <a:pt x="3502" y="1124"/>
                  </a:lnTo>
                  <a:lnTo>
                    <a:pt x="3507" y="1136"/>
                  </a:lnTo>
                  <a:lnTo>
                    <a:pt x="3514" y="1148"/>
                  </a:lnTo>
                  <a:lnTo>
                    <a:pt x="3517" y="1159"/>
                  </a:lnTo>
                  <a:lnTo>
                    <a:pt x="3519" y="1171"/>
                  </a:lnTo>
                  <a:lnTo>
                    <a:pt x="3516" y="1179"/>
                  </a:lnTo>
                  <a:lnTo>
                    <a:pt x="3509" y="1186"/>
                  </a:lnTo>
                  <a:lnTo>
                    <a:pt x="3495" y="1192"/>
                  </a:lnTo>
                  <a:lnTo>
                    <a:pt x="3472" y="1195"/>
                  </a:lnTo>
                  <a:lnTo>
                    <a:pt x="3472" y="1186"/>
                  </a:lnTo>
                  <a:lnTo>
                    <a:pt x="3470" y="1178"/>
                  </a:lnTo>
                  <a:lnTo>
                    <a:pt x="3470" y="1166"/>
                  </a:lnTo>
                  <a:lnTo>
                    <a:pt x="3472" y="1152"/>
                  </a:lnTo>
                  <a:lnTo>
                    <a:pt x="3472" y="1141"/>
                  </a:lnTo>
                  <a:lnTo>
                    <a:pt x="3467" y="1141"/>
                  </a:lnTo>
                  <a:lnTo>
                    <a:pt x="3463" y="1141"/>
                  </a:lnTo>
                  <a:lnTo>
                    <a:pt x="3460" y="1141"/>
                  </a:lnTo>
                  <a:lnTo>
                    <a:pt x="3458" y="1141"/>
                  </a:lnTo>
                  <a:lnTo>
                    <a:pt x="3456" y="1139"/>
                  </a:lnTo>
                  <a:lnTo>
                    <a:pt x="3453" y="1138"/>
                  </a:lnTo>
                  <a:lnTo>
                    <a:pt x="3449" y="1132"/>
                  </a:lnTo>
                  <a:lnTo>
                    <a:pt x="3453" y="1127"/>
                  </a:lnTo>
                  <a:lnTo>
                    <a:pt x="3456" y="1122"/>
                  </a:lnTo>
                  <a:lnTo>
                    <a:pt x="3458" y="1117"/>
                  </a:lnTo>
                  <a:lnTo>
                    <a:pt x="3462" y="1110"/>
                  </a:lnTo>
                  <a:lnTo>
                    <a:pt x="3453" y="1110"/>
                  </a:lnTo>
                  <a:lnTo>
                    <a:pt x="3442" y="1108"/>
                  </a:lnTo>
                  <a:lnTo>
                    <a:pt x="3430" y="1111"/>
                  </a:lnTo>
                  <a:lnTo>
                    <a:pt x="3416" y="1117"/>
                  </a:lnTo>
                  <a:lnTo>
                    <a:pt x="3404" y="1122"/>
                  </a:lnTo>
                  <a:lnTo>
                    <a:pt x="3404" y="1118"/>
                  </a:lnTo>
                  <a:lnTo>
                    <a:pt x="3406" y="1113"/>
                  </a:lnTo>
                  <a:lnTo>
                    <a:pt x="3408" y="1110"/>
                  </a:lnTo>
                  <a:lnTo>
                    <a:pt x="3409" y="1104"/>
                  </a:lnTo>
                  <a:lnTo>
                    <a:pt x="3411" y="1101"/>
                  </a:lnTo>
                  <a:lnTo>
                    <a:pt x="3414" y="1094"/>
                  </a:lnTo>
                  <a:lnTo>
                    <a:pt x="3411" y="1094"/>
                  </a:lnTo>
                  <a:lnTo>
                    <a:pt x="3408" y="1092"/>
                  </a:lnTo>
                  <a:lnTo>
                    <a:pt x="3404" y="1092"/>
                  </a:lnTo>
                  <a:lnTo>
                    <a:pt x="3399" y="1090"/>
                  </a:lnTo>
                  <a:lnTo>
                    <a:pt x="3388" y="1101"/>
                  </a:lnTo>
                  <a:lnTo>
                    <a:pt x="3376" y="1110"/>
                  </a:lnTo>
                  <a:lnTo>
                    <a:pt x="3364" y="1120"/>
                  </a:lnTo>
                  <a:lnTo>
                    <a:pt x="3357" y="1132"/>
                  </a:lnTo>
                  <a:lnTo>
                    <a:pt x="3364" y="1136"/>
                  </a:lnTo>
                  <a:lnTo>
                    <a:pt x="3369" y="1139"/>
                  </a:lnTo>
                  <a:lnTo>
                    <a:pt x="3373" y="1143"/>
                  </a:lnTo>
                  <a:lnTo>
                    <a:pt x="3376" y="1146"/>
                  </a:lnTo>
                  <a:lnTo>
                    <a:pt x="3380" y="1152"/>
                  </a:lnTo>
                  <a:lnTo>
                    <a:pt x="3390" y="1146"/>
                  </a:lnTo>
                  <a:lnTo>
                    <a:pt x="3399" y="1143"/>
                  </a:lnTo>
                  <a:lnTo>
                    <a:pt x="3408" y="1143"/>
                  </a:lnTo>
                  <a:lnTo>
                    <a:pt x="3418" y="1148"/>
                  </a:lnTo>
                  <a:lnTo>
                    <a:pt x="3423" y="1148"/>
                  </a:lnTo>
                  <a:lnTo>
                    <a:pt x="3423" y="1160"/>
                  </a:lnTo>
                  <a:lnTo>
                    <a:pt x="3404" y="1160"/>
                  </a:lnTo>
                  <a:lnTo>
                    <a:pt x="3397" y="1169"/>
                  </a:lnTo>
                  <a:lnTo>
                    <a:pt x="3390" y="1176"/>
                  </a:lnTo>
                  <a:lnTo>
                    <a:pt x="3385" y="1183"/>
                  </a:lnTo>
                  <a:lnTo>
                    <a:pt x="3380" y="1195"/>
                  </a:lnTo>
                  <a:lnTo>
                    <a:pt x="3394" y="1204"/>
                  </a:lnTo>
                  <a:lnTo>
                    <a:pt x="3402" y="1218"/>
                  </a:lnTo>
                  <a:lnTo>
                    <a:pt x="3409" y="1237"/>
                  </a:lnTo>
                  <a:lnTo>
                    <a:pt x="3413" y="1256"/>
                  </a:lnTo>
                  <a:lnTo>
                    <a:pt x="3414" y="1277"/>
                  </a:lnTo>
                  <a:lnTo>
                    <a:pt x="3414" y="1295"/>
                  </a:lnTo>
                  <a:lnTo>
                    <a:pt x="3402" y="1303"/>
                  </a:lnTo>
                  <a:lnTo>
                    <a:pt x="3395" y="1317"/>
                  </a:lnTo>
                  <a:lnTo>
                    <a:pt x="3388" y="1330"/>
                  </a:lnTo>
                  <a:lnTo>
                    <a:pt x="3380" y="1344"/>
                  </a:lnTo>
                  <a:lnTo>
                    <a:pt x="3362" y="1363"/>
                  </a:lnTo>
                  <a:lnTo>
                    <a:pt x="3339" y="1377"/>
                  </a:lnTo>
                  <a:lnTo>
                    <a:pt x="3315" y="1387"/>
                  </a:lnTo>
                  <a:lnTo>
                    <a:pt x="3287" y="1396"/>
                  </a:lnTo>
                  <a:lnTo>
                    <a:pt x="3261" y="1401"/>
                  </a:lnTo>
                  <a:lnTo>
                    <a:pt x="3261" y="1408"/>
                  </a:lnTo>
                  <a:lnTo>
                    <a:pt x="3261" y="1412"/>
                  </a:lnTo>
                  <a:lnTo>
                    <a:pt x="3261" y="1415"/>
                  </a:lnTo>
                  <a:lnTo>
                    <a:pt x="3261" y="1417"/>
                  </a:lnTo>
                  <a:lnTo>
                    <a:pt x="3263" y="1419"/>
                  </a:lnTo>
                  <a:lnTo>
                    <a:pt x="3263" y="1424"/>
                  </a:lnTo>
                  <a:lnTo>
                    <a:pt x="3264" y="1429"/>
                  </a:lnTo>
                  <a:lnTo>
                    <a:pt x="3261" y="1433"/>
                  </a:lnTo>
                  <a:lnTo>
                    <a:pt x="3257" y="1436"/>
                  </a:lnTo>
                  <a:lnTo>
                    <a:pt x="3256" y="1438"/>
                  </a:lnTo>
                  <a:lnTo>
                    <a:pt x="3252" y="1441"/>
                  </a:lnTo>
                  <a:lnTo>
                    <a:pt x="3245" y="1445"/>
                  </a:lnTo>
                  <a:lnTo>
                    <a:pt x="3243" y="1445"/>
                  </a:lnTo>
                  <a:lnTo>
                    <a:pt x="3242" y="1447"/>
                  </a:lnTo>
                  <a:lnTo>
                    <a:pt x="3240" y="1447"/>
                  </a:lnTo>
                  <a:lnTo>
                    <a:pt x="3238" y="1447"/>
                  </a:lnTo>
                  <a:lnTo>
                    <a:pt x="3235" y="1448"/>
                  </a:lnTo>
                  <a:lnTo>
                    <a:pt x="3233" y="1443"/>
                  </a:lnTo>
                  <a:lnTo>
                    <a:pt x="3231" y="1438"/>
                  </a:lnTo>
                  <a:lnTo>
                    <a:pt x="3231" y="1433"/>
                  </a:lnTo>
                  <a:lnTo>
                    <a:pt x="3231" y="1424"/>
                  </a:lnTo>
                  <a:lnTo>
                    <a:pt x="3235" y="1422"/>
                  </a:lnTo>
                  <a:lnTo>
                    <a:pt x="3238" y="1422"/>
                  </a:lnTo>
                  <a:lnTo>
                    <a:pt x="3242" y="1420"/>
                  </a:lnTo>
                  <a:lnTo>
                    <a:pt x="3243" y="1417"/>
                  </a:lnTo>
                  <a:lnTo>
                    <a:pt x="3245" y="1413"/>
                  </a:lnTo>
                  <a:lnTo>
                    <a:pt x="3243" y="1410"/>
                  </a:lnTo>
                  <a:lnTo>
                    <a:pt x="3240" y="1405"/>
                  </a:lnTo>
                  <a:lnTo>
                    <a:pt x="3238" y="1401"/>
                  </a:lnTo>
                  <a:lnTo>
                    <a:pt x="3235" y="1399"/>
                  </a:lnTo>
                  <a:lnTo>
                    <a:pt x="3233" y="1399"/>
                  </a:lnTo>
                  <a:lnTo>
                    <a:pt x="3228" y="1398"/>
                  </a:lnTo>
                  <a:lnTo>
                    <a:pt x="3222" y="1398"/>
                  </a:lnTo>
                  <a:lnTo>
                    <a:pt x="3216" y="1406"/>
                  </a:lnTo>
                  <a:lnTo>
                    <a:pt x="3209" y="1412"/>
                  </a:lnTo>
                  <a:lnTo>
                    <a:pt x="3203" y="1417"/>
                  </a:lnTo>
                  <a:lnTo>
                    <a:pt x="3198" y="1426"/>
                  </a:lnTo>
                  <a:lnTo>
                    <a:pt x="3196" y="1440"/>
                  </a:lnTo>
                  <a:lnTo>
                    <a:pt x="3212" y="1455"/>
                  </a:lnTo>
                  <a:lnTo>
                    <a:pt x="3224" y="1471"/>
                  </a:lnTo>
                  <a:lnTo>
                    <a:pt x="3235" y="1488"/>
                  </a:lnTo>
                  <a:lnTo>
                    <a:pt x="3240" y="1511"/>
                  </a:lnTo>
                  <a:lnTo>
                    <a:pt x="3242" y="1539"/>
                  </a:lnTo>
                  <a:lnTo>
                    <a:pt x="3184" y="1586"/>
                  </a:lnTo>
                  <a:lnTo>
                    <a:pt x="3177" y="1586"/>
                  </a:lnTo>
                  <a:lnTo>
                    <a:pt x="3172" y="1567"/>
                  </a:lnTo>
                  <a:lnTo>
                    <a:pt x="3161" y="1553"/>
                  </a:lnTo>
                  <a:lnTo>
                    <a:pt x="3147" y="1541"/>
                  </a:lnTo>
                  <a:lnTo>
                    <a:pt x="3132" y="1529"/>
                  </a:lnTo>
                  <a:lnTo>
                    <a:pt x="3116" y="1516"/>
                  </a:lnTo>
                  <a:lnTo>
                    <a:pt x="3109" y="1544"/>
                  </a:lnTo>
                  <a:lnTo>
                    <a:pt x="3100" y="1567"/>
                  </a:lnTo>
                  <a:lnTo>
                    <a:pt x="3109" y="1572"/>
                  </a:lnTo>
                  <a:lnTo>
                    <a:pt x="3113" y="1579"/>
                  </a:lnTo>
                  <a:lnTo>
                    <a:pt x="3114" y="1588"/>
                  </a:lnTo>
                  <a:lnTo>
                    <a:pt x="3120" y="1598"/>
                  </a:lnTo>
                  <a:lnTo>
                    <a:pt x="3121" y="1600"/>
                  </a:lnTo>
                  <a:lnTo>
                    <a:pt x="3125" y="1600"/>
                  </a:lnTo>
                  <a:lnTo>
                    <a:pt x="3128" y="1600"/>
                  </a:lnTo>
                  <a:lnTo>
                    <a:pt x="3132" y="1600"/>
                  </a:lnTo>
                  <a:lnTo>
                    <a:pt x="3135" y="1602"/>
                  </a:lnTo>
                  <a:lnTo>
                    <a:pt x="3149" y="1616"/>
                  </a:lnTo>
                  <a:lnTo>
                    <a:pt x="3160" y="1637"/>
                  </a:lnTo>
                  <a:lnTo>
                    <a:pt x="3167" y="1661"/>
                  </a:lnTo>
                  <a:lnTo>
                    <a:pt x="3168" y="1686"/>
                  </a:lnTo>
                  <a:lnTo>
                    <a:pt x="3158" y="1686"/>
                  </a:lnTo>
                  <a:lnTo>
                    <a:pt x="3147" y="1677"/>
                  </a:lnTo>
                  <a:lnTo>
                    <a:pt x="3137" y="1672"/>
                  </a:lnTo>
                  <a:lnTo>
                    <a:pt x="3135" y="1670"/>
                  </a:lnTo>
                  <a:lnTo>
                    <a:pt x="3126" y="1663"/>
                  </a:lnTo>
                  <a:lnTo>
                    <a:pt x="3120" y="1649"/>
                  </a:lnTo>
                  <a:lnTo>
                    <a:pt x="3116" y="1633"/>
                  </a:lnTo>
                  <a:lnTo>
                    <a:pt x="3111" y="1619"/>
                  </a:lnTo>
                  <a:lnTo>
                    <a:pt x="3106" y="1605"/>
                  </a:lnTo>
                  <a:lnTo>
                    <a:pt x="3097" y="1593"/>
                  </a:lnTo>
                  <a:lnTo>
                    <a:pt x="3097" y="1590"/>
                  </a:lnTo>
                  <a:lnTo>
                    <a:pt x="3088" y="1593"/>
                  </a:lnTo>
                  <a:lnTo>
                    <a:pt x="3088" y="1590"/>
                  </a:lnTo>
                  <a:lnTo>
                    <a:pt x="3085" y="1576"/>
                  </a:lnTo>
                  <a:lnTo>
                    <a:pt x="3085" y="1558"/>
                  </a:lnTo>
                  <a:lnTo>
                    <a:pt x="3085" y="1539"/>
                  </a:lnTo>
                  <a:lnTo>
                    <a:pt x="3085" y="1518"/>
                  </a:lnTo>
                  <a:lnTo>
                    <a:pt x="3083" y="1499"/>
                  </a:lnTo>
                  <a:lnTo>
                    <a:pt x="3076" y="1483"/>
                  </a:lnTo>
                  <a:lnTo>
                    <a:pt x="3065" y="1471"/>
                  </a:lnTo>
                  <a:lnTo>
                    <a:pt x="3062" y="1474"/>
                  </a:lnTo>
                  <a:lnTo>
                    <a:pt x="3057" y="1478"/>
                  </a:lnTo>
                  <a:lnTo>
                    <a:pt x="3053" y="1480"/>
                  </a:lnTo>
                  <a:lnTo>
                    <a:pt x="3046" y="1481"/>
                  </a:lnTo>
                  <a:lnTo>
                    <a:pt x="3039" y="1481"/>
                  </a:lnTo>
                  <a:lnTo>
                    <a:pt x="3037" y="1481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6" y="1480"/>
                  </a:lnTo>
                  <a:lnTo>
                    <a:pt x="3034" y="1478"/>
                  </a:lnTo>
                  <a:lnTo>
                    <a:pt x="3034" y="1457"/>
                  </a:lnTo>
                  <a:lnTo>
                    <a:pt x="3029" y="1440"/>
                  </a:lnTo>
                  <a:lnTo>
                    <a:pt x="3022" y="1426"/>
                  </a:lnTo>
                  <a:lnTo>
                    <a:pt x="3011" y="1413"/>
                  </a:lnTo>
                  <a:lnTo>
                    <a:pt x="3003" y="1399"/>
                  </a:lnTo>
                  <a:lnTo>
                    <a:pt x="2992" y="1382"/>
                  </a:lnTo>
                  <a:lnTo>
                    <a:pt x="2989" y="1385"/>
                  </a:lnTo>
                  <a:lnTo>
                    <a:pt x="2987" y="1387"/>
                  </a:lnTo>
                  <a:lnTo>
                    <a:pt x="2985" y="1391"/>
                  </a:lnTo>
                  <a:lnTo>
                    <a:pt x="2983" y="1392"/>
                  </a:lnTo>
                  <a:lnTo>
                    <a:pt x="2982" y="1394"/>
                  </a:lnTo>
                  <a:lnTo>
                    <a:pt x="2966" y="1396"/>
                  </a:lnTo>
                  <a:lnTo>
                    <a:pt x="2952" y="1394"/>
                  </a:lnTo>
                  <a:lnTo>
                    <a:pt x="2938" y="1394"/>
                  </a:lnTo>
                  <a:lnTo>
                    <a:pt x="2934" y="1408"/>
                  </a:lnTo>
                  <a:lnTo>
                    <a:pt x="2929" y="1415"/>
                  </a:lnTo>
                  <a:lnTo>
                    <a:pt x="2926" y="1417"/>
                  </a:lnTo>
                  <a:lnTo>
                    <a:pt x="2919" y="1417"/>
                  </a:lnTo>
                  <a:lnTo>
                    <a:pt x="2912" y="1419"/>
                  </a:lnTo>
                  <a:lnTo>
                    <a:pt x="2905" y="1424"/>
                  </a:lnTo>
                  <a:lnTo>
                    <a:pt x="2893" y="1455"/>
                  </a:lnTo>
                  <a:lnTo>
                    <a:pt x="2877" y="1455"/>
                  </a:lnTo>
                  <a:lnTo>
                    <a:pt x="2868" y="1462"/>
                  </a:lnTo>
                  <a:lnTo>
                    <a:pt x="2859" y="1471"/>
                  </a:lnTo>
                  <a:lnTo>
                    <a:pt x="2847" y="1478"/>
                  </a:lnTo>
                  <a:lnTo>
                    <a:pt x="2844" y="1513"/>
                  </a:lnTo>
                  <a:lnTo>
                    <a:pt x="2835" y="1543"/>
                  </a:lnTo>
                  <a:lnTo>
                    <a:pt x="2823" y="1567"/>
                  </a:lnTo>
                  <a:lnTo>
                    <a:pt x="2804" y="1590"/>
                  </a:lnTo>
                  <a:lnTo>
                    <a:pt x="2802" y="1590"/>
                  </a:lnTo>
                  <a:lnTo>
                    <a:pt x="2800" y="1588"/>
                  </a:lnTo>
                  <a:lnTo>
                    <a:pt x="2798" y="1588"/>
                  </a:lnTo>
                  <a:lnTo>
                    <a:pt x="2798" y="1588"/>
                  </a:lnTo>
                  <a:lnTo>
                    <a:pt x="2797" y="1586"/>
                  </a:lnTo>
                  <a:lnTo>
                    <a:pt x="2786" y="1574"/>
                  </a:lnTo>
                  <a:lnTo>
                    <a:pt x="2776" y="1555"/>
                  </a:lnTo>
                  <a:lnTo>
                    <a:pt x="2770" y="1539"/>
                  </a:lnTo>
                  <a:lnTo>
                    <a:pt x="2769" y="1536"/>
                  </a:lnTo>
                  <a:lnTo>
                    <a:pt x="2770" y="1532"/>
                  </a:lnTo>
                  <a:lnTo>
                    <a:pt x="2772" y="1529"/>
                  </a:lnTo>
                  <a:lnTo>
                    <a:pt x="2774" y="1527"/>
                  </a:lnTo>
                  <a:lnTo>
                    <a:pt x="2774" y="1525"/>
                  </a:lnTo>
                  <a:lnTo>
                    <a:pt x="2756" y="1499"/>
                  </a:lnTo>
                  <a:lnTo>
                    <a:pt x="2744" y="1471"/>
                  </a:lnTo>
                  <a:lnTo>
                    <a:pt x="2736" y="1441"/>
                  </a:lnTo>
                  <a:lnTo>
                    <a:pt x="2732" y="1405"/>
                  </a:lnTo>
                  <a:lnTo>
                    <a:pt x="2720" y="1406"/>
                  </a:lnTo>
                  <a:lnTo>
                    <a:pt x="2711" y="1406"/>
                  </a:lnTo>
                  <a:lnTo>
                    <a:pt x="2701" y="1405"/>
                  </a:lnTo>
                  <a:lnTo>
                    <a:pt x="2697" y="1401"/>
                  </a:lnTo>
                  <a:lnTo>
                    <a:pt x="2692" y="1398"/>
                  </a:lnTo>
                  <a:lnTo>
                    <a:pt x="2688" y="1394"/>
                  </a:lnTo>
                  <a:lnTo>
                    <a:pt x="2685" y="1391"/>
                  </a:lnTo>
                  <a:lnTo>
                    <a:pt x="2688" y="1378"/>
                  </a:lnTo>
                  <a:lnTo>
                    <a:pt x="2681" y="1368"/>
                  </a:lnTo>
                  <a:lnTo>
                    <a:pt x="2669" y="1359"/>
                  </a:lnTo>
                  <a:lnTo>
                    <a:pt x="2657" y="1351"/>
                  </a:lnTo>
                  <a:lnTo>
                    <a:pt x="2646" y="1340"/>
                  </a:lnTo>
                  <a:lnTo>
                    <a:pt x="2617" y="1344"/>
                  </a:lnTo>
                  <a:lnTo>
                    <a:pt x="2587" y="1344"/>
                  </a:lnTo>
                  <a:lnTo>
                    <a:pt x="2557" y="1342"/>
                  </a:lnTo>
                  <a:lnTo>
                    <a:pt x="2528" y="1340"/>
                  </a:lnTo>
                  <a:lnTo>
                    <a:pt x="2523" y="1330"/>
                  </a:lnTo>
                  <a:lnTo>
                    <a:pt x="2516" y="1317"/>
                  </a:lnTo>
                  <a:lnTo>
                    <a:pt x="2505" y="1321"/>
                  </a:lnTo>
                  <a:lnTo>
                    <a:pt x="2498" y="1323"/>
                  </a:lnTo>
                  <a:lnTo>
                    <a:pt x="2489" y="1324"/>
                  </a:lnTo>
                  <a:lnTo>
                    <a:pt x="2477" y="1324"/>
                  </a:lnTo>
                  <a:lnTo>
                    <a:pt x="2467" y="1317"/>
                  </a:lnTo>
                  <a:lnTo>
                    <a:pt x="2456" y="1312"/>
                  </a:lnTo>
                  <a:lnTo>
                    <a:pt x="2444" y="1305"/>
                  </a:lnTo>
                  <a:lnTo>
                    <a:pt x="2435" y="1298"/>
                  </a:lnTo>
                  <a:lnTo>
                    <a:pt x="2432" y="1288"/>
                  </a:lnTo>
                  <a:lnTo>
                    <a:pt x="2427" y="1279"/>
                  </a:lnTo>
                  <a:lnTo>
                    <a:pt x="2416" y="1270"/>
                  </a:lnTo>
                  <a:lnTo>
                    <a:pt x="2414" y="1270"/>
                  </a:lnTo>
                  <a:lnTo>
                    <a:pt x="2413" y="1270"/>
                  </a:lnTo>
                  <a:lnTo>
                    <a:pt x="2411" y="1270"/>
                  </a:lnTo>
                  <a:lnTo>
                    <a:pt x="2407" y="1270"/>
                  </a:lnTo>
                  <a:lnTo>
                    <a:pt x="2400" y="1270"/>
                  </a:lnTo>
                  <a:lnTo>
                    <a:pt x="2404" y="1284"/>
                  </a:lnTo>
                  <a:lnTo>
                    <a:pt x="2409" y="1300"/>
                  </a:lnTo>
                  <a:lnTo>
                    <a:pt x="2418" y="1316"/>
                  </a:lnTo>
                  <a:lnTo>
                    <a:pt x="2425" y="1330"/>
                  </a:lnTo>
                  <a:lnTo>
                    <a:pt x="2432" y="1340"/>
                  </a:lnTo>
                  <a:lnTo>
                    <a:pt x="2434" y="1335"/>
                  </a:lnTo>
                  <a:lnTo>
                    <a:pt x="2435" y="1333"/>
                  </a:lnTo>
                  <a:lnTo>
                    <a:pt x="2435" y="1331"/>
                  </a:lnTo>
                  <a:lnTo>
                    <a:pt x="2437" y="1331"/>
                  </a:lnTo>
                  <a:lnTo>
                    <a:pt x="2439" y="1331"/>
                  </a:lnTo>
                  <a:lnTo>
                    <a:pt x="2444" y="1333"/>
                  </a:lnTo>
                  <a:lnTo>
                    <a:pt x="2446" y="1338"/>
                  </a:lnTo>
                  <a:lnTo>
                    <a:pt x="2448" y="1344"/>
                  </a:lnTo>
                  <a:lnTo>
                    <a:pt x="2448" y="1349"/>
                  </a:lnTo>
                  <a:lnTo>
                    <a:pt x="2449" y="1354"/>
                  </a:lnTo>
                  <a:lnTo>
                    <a:pt x="2451" y="1359"/>
                  </a:lnTo>
                  <a:lnTo>
                    <a:pt x="2458" y="1358"/>
                  </a:lnTo>
                  <a:lnTo>
                    <a:pt x="2467" y="1356"/>
                  </a:lnTo>
                  <a:lnTo>
                    <a:pt x="2477" y="1356"/>
                  </a:lnTo>
                  <a:lnTo>
                    <a:pt x="2493" y="1338"/>
                  </a:lnTo>
                  <a:lnTo>
                    <a:pt x="2512" y="1324"/>
                  </a:lnTo>
                  <a:lnTo>
                    <a:pt x="2514" y="1342"/>
                  </a:lnTo>
                  <a:lnTo>
                    <a:pt x="2516" y="1356"/>
                  </a:lnTo>
                  <a:lnTo>
                    <a:pt x="2542" y="1370"/>
                  </a:lnTo>
                  <a:lnTo>
                    <a:pt x="2563" y="1387"/>
                  </a:lnTo>
                  <a:lnTo>
                    <a:pt x="2556" y="1396"/>
                  </a:lnTo>
                  <a:lnTo>
                    <a:pt x="2550" y="1405"/>
                  </a:lnTo>
                  <a:lnTo>
                    <a:pt x="2544" y="1412"/>
                  </a:lnTo>
                  <a:lnTo>
                    <a:pt x="2531" y="1417"/>
                  </a:lnTo>
                  <a:lnTo>
                    <a:pt x="2531" y="1436"/>
                  </a:lnTo>
                  <a:lnTo>
                    <a:pt x="2514" y="1447"/>
                  </a:lnTo>
                  <a:lnTo>
                    <a:pt x="2496" y="1459"/>
                  </a:lnTo>
                  <a:lnTo>
                    <a:pt x="2496" y="1467"/>
                  </a:lnTo>
                  <a:lnTo>
                    <a:pt x="2474" y="1467"/>
                  </a:lnTo>
                  <a:lnTo>
                    <a:pt x="2461" y="1474"/>
                  </a:lnTo>
                  <a:lnTo>
                    <a:pt x="2451" y="1485"/>
                  </a:lnTo>
                  <a:lnTo>
                    <a:pt x="2439" y="1494"/>
                  </a:lnTo>
                  <a:lnTo>
                    <a:pt x="2423" y="1501"/>
                  </a:lnTo>
                  <a:lnTo>
                    <a:pt x="2407" y="1504"/>
                  </a:lnTo>
                  <a:lnTo>
                    <a:pt x="2390" y="1509"/>
                  </a:lnTo>
                  <a:lnTo>
                    <a:pt x="2376" y="1515"/>
                  </a:lnTo>
                  <a:lnTo>
                    <a:pt x="2364" y="1522"/>
                  </a:lnTo>
                  <a:lnTo>
                    <a:pt x="2352" y="1525"/>
                  </a:lnTo>
                  <a:lnTo>
                    <a:pt x="2343" y="1525"/>
                  </a:lnTo>
                  <a:lnTo>
                    <a:pt x="2339" y="1523"/>
                  </a:lnTo>
                  <a:lnTo>
                    <a:pt x="2338" y="1523"/>
                  </a:lnTo>
                  <a:lnTo>
                    <a:pt x="2336" y="1522"/>
                  </a:lnTo>
                  <a:lnTo>
                    <a:pt x="2336" y="1522"/>
                  </a:lnTo>
                  <a:lnTo>
                    <a:pt x="2334" y="1520"/>
                  </a:lnTo>
                  <a:lnTo>
                    <a:pt x="2332" y="1516"/>
                  </a:lnTo>
                  <a:lnTo>
                    <a:pt x="2327" y="1506"/>
                  </a:lnTo>
                  <a:lnTo>
                    <a:pt x="2325" y="1495"/>
                  </a:lnTo>
                  <a:lnTo>
                    <a:pt x="2325" y="1485"/>
                  </a:lnTo>
                  <a:lnTo>
                    <a:pt x="2324" y="1474"/>
                  </a:lnTo>
                  <a:lnTo>
                    <a:pt x="2315" y="1457"/>
                  </a:lnTo>
                  <a:lnTo>
                    <a:pt x="2303" y="1441"/>
                  </a:lnTo>
                  <a:lnTo>
                    <a:pt x="2290" y="1427"/>
                  </a:lnTo>
                  <a:lnTo>
                    <a:pt x="2278" y="1413"/>
                  </a:lnTo>
                  <a:lnTo>
                    <a:pt x="2275" y="1403"/>
                  </a:lnTo>
                  <a:lnTo>
                    <a:pt x="2273" y="1391"/>
                  </a:lnTo>
                  <a:lnTo>
                    <a:pt x="2271" y="1378"/>
                  </a:lnTo>
                  <a:lnTo>
                    <a:pt x="2266" y="1368"/>
                  </a:lnTo>
                  <a:lnTo>
                    <a:pt x="2247" y="1356"/>
                  </a:lnTo>
                  <a:lnTo>
                    <a:pt x="2242" y="1344"/>
                  </a:lnTo>
                  <a:lnTo>
                    <a:pt x="2236" y="1331"/>
                  </a:lnTo>
                  <a:lnTo>
                    <a:pt x="2231" y="1319"/>
                  </a:lnTo>
                  <a:lnTo>
                    <a:pt x="2224" y="1309"/>
                  </a:lnTo>
                  <a:lnTo>
                    <a:pt x="2214" y="1302"/>
                  </a:lnTo>
                  <a:lnTo>
                    <a:pt x="2208" y="1300"/>
                  </a:lnTo>
                  <a:lnTo>
                    <a:pt x="2207" y="1296"/>
                  </a:lnTo>
                  <a:lnTo>
                    <a:pt x="2203" y="1295"/>
                  </a:lnTo>
                  <a:lnTo>
                    <a:pt x="2200" y="1293"/>
                  </a:lnTo>
                  <a:lnTo>
                    <a:pt x="2196" y="1291"/>
                  </a:lnTo>
                  <a:lnTo>
                    <a:pt x="2193" y="1288"/>
                  </a:lnTo>
                  <a:lnTo>
                    <a:pt x="2189" y="1282"/>
                  </a:lnTo>
                  <a:lnTo>
                    <a:pt x="2186" y="1275"/>
                  </a:lnTo>
                  <a:lnTo>
                    <a:pt x="2182" y="1275"/>
                  </a:lnTo>
                  <a:lnTo>
                    <a:pt x="2182" y="1282"/>
                  </a:lnTo>
                  <a:lnTo>
                    <a:pt x="2194" y="1298"/>
                  </a:lnTo>
                  <a:lnTo>
                    <a:pt x="2205" y="1316"/>
                  </a:lnTo>
                  <a:lnTo>
                    <a:pt x="2212" y="1337"/>
                  </a:lnTo>
                  <a:lnTo>
                    <a:pt x="2219" y="1356"/>
                  </a:lnTo>
                  <a:lnTo>
                    <a:pt x="2228" y="1375"/>
                  </a:lnTo>
                  <a:lnTo>
                    <a:pt x="2231" y="1378"/>
                  </a:lnTo>
                  <a:lnTo>
                    <a:pt x="2236" y="1382"/>
                  </a:lnTo>
                  <a:lnTo>
                    <a:pt x="2240" y="1385"/>
                  </a:lnTo>
                  <a:lnTo>
                    <a:pt x="2245" y="1389"/>
                  </a:lnTo>
                  <a:lnTo>
                    <a:pt x="2247" y="1394"/>
                  </a:lnTo>
                  <a:lnTo>
                    <a:pt x="2247" y="1429"/>
                  </a:lnTo>
                  <a:lnTo>
                    <a:pt x="2250" y="1433"/>
                  </a:lnTo>
                  <a:lnTo>
                    <a:pt x="2254" y="1438"/>
                  </a:lnTo>
                  <a:lnTo>
                    <a:pt x="2259" y="1441"/>
                  </a:lnTo>
                  <a:lnTo>
                    <a:pt x="2264" y="1445"/>
                  </a:lnTo>
                  <a:lnTo>
                    <a:pt x="2266" y="1448"/>
                  </a:lnTo>
                  <a:lnTo>
                    <a:pt x="2269" y="1459"/>
                  </a:lnTo>
                  <a:lnTo>
                    <a:pt x="2271" y="1467"/>
                  </a:lnTo>
                  <a:lnTo>
                    <a:pt x="2275" y="1478"/>
                  </a:lnTo>
                  <a:lnTo>
                    <a:pt x="2285" y="1490"/>
                  </a:lnTo>
                  <a:lnTo>
                    <a:pt x="2301" y="1501"/>
                  </a:lnTo>
                  <a:lnTo>
                    <a:pt x="2318" y="1511"/>
                  </a:lnTo>
                  <a:lnTo>
                    <a:pt x="2332" y="1522"/>
                  </a:lnTo>
                  <a:lnTo>
                    <a:pt x="2336" y="1527"/>
                  </a:lnTo>
                  <a:lnTo>
                    <a:pt x="2336" y="1534"/>
                  </a:lnTo>
                  <a:lnTo>
                    <a:pt x="2336" y="1539"/>
                  </a:lnTo>
                  <a:lnTo>
                    <a:pt x="2338" y="1544"/>
                  </a:lnTo>
                  <a:lnTo>
                    <a:pt x="2343" y="1550"/>
                  </a:lnTo>
                  <a:lnTo>
                    <a:pt x="2358" y="1551"/>
                  </a:lnTo>
                  <a:lnTo>
                    <a:pt x="2376" y="1543"/>
                  </a:lnTo>
                  <a:lnTo>
                    <a:pt x="2400" y="1537"/>
                  </a:lnTo>
                  <a:lnTo>
                    <a:pt x="2423" y="1532"/>
                  </a:lnTo>
                  <a:lnTo>
                    <a:pt x="2444" y="1529"/>
                  </a:lnTo>
                  <a:lnTo>
                    <a:pt x="2444" y="1532"/>
                  </a:lnTo>
                  <a:lnTo>
                    <a:pt x="2439" y="1541"/>
                  </a:lnTo>
                  <a:lnTo>
                    <a:pt x="2439" y="1551"/>
                  </a:lnTo>
                  <a:lnTo>
                    <a:pt x="2435" y="1563"/>
                  </a:lnTo>
                  <a:lnTo>
                    <a:pt x="2428" y="1581"/>
                  </a:lnTo>
                  <a:lnTo>
                    <a:pt x="2418" y="1602"/>
                  </a:lnTo>
                  <a:lnTo>
                    <a:pt x="2406" y="1623"/>
                  </a:lnTo>
                  <a:lnTo>
                    <a:pt x="2393" y="1640"/>
                  </a:lnTo>
                  <a:lnTo>
                    <a:pt x="2374" y="1659"/>
                  </a:lnTo>
                  <a:lnTo>
                    <a:pt x="2353" y="1677"/>
                  </a:lnTo>
                  <a:lnTo>
                    <a:pt x="2331" y="1694"/>
                  </a:lnTo>
                  <a:lnTo>
                    <a:pt x="2310" y="1714"/>
                  </a:lnTo>
                  <a:lnTo>
                    <a:pt x="2292" y="1735"/>
                  </a:lnTo>
                  <a:lnTo>
                    <a:pt x="2278" y="1759"/>
                  </a:lnTo>
                  <a:lnTo>
                    <a:pt x="2273" y="1782"/>
                  </a:lnTo>
                  <a:lnTo>
                    <a:pt x="2276" y="1803"/>
                  </a:lnTo>
                  <a:lnTo>
                    <a:pt x="2283" y="1824"/>
                  </a:lnTo>
                  <a:lnTo>
                    <a:pt x="2290" y="1843"/>
                  </a:lnTo>
                  <a:lnTo>
                    <a:pt x="2297" y="1864"/>
                  </a:lnTo>
                  <a:lnTo>
                    <a:pt x="2303" y="1885"/>
                  </a:lnTo>
                  <a:lnTo>
                    <a:pt x="2301" y="1906"/>
                  </a:lnTo>
                  <a:lnTo>
                    <a:pt x="2290" y="1928"/>
                  </a:lnTo>
                  <a:lnTo>
                    <a:pt x="2275" y="1939"/>
                  </a:lnTo>
                  <a:lnTo>
                    <a:pt x="2257" y="1947"/>
                  </a:lnTo>
                  <a:lnTo>
                    <a:pt x="2240" y="1956"/>
                  </a:lnTo>
                  <a:lnTo>
                    <a:pt x="2226" y="1968"/>
                  </a:lnTo>
                  <a:lnTo>
                    <a:pt x="2217" y="1986"/>
                  </a:lnTo>
                  <a:lnTo>
                    <a:pt x="2226" y="1996"/>
                  </a:lnTo>
                  <a:lnTo>
                    <a:pt x="2233" y="2012"/>
                  </a:lnTo>
                  <a:lnTo>
                    <a:pt x="2236" y="2031"/>
                  </a:lnTo>
                  <a:lnTo>
                    <a:pt x="2231" y="2035"/>
                  </a:lnTo>
                  <a:lnTo>
                    <a:pt x="2228" y="2038"/>
                  </a:lnTo>
                  <a:lnTo>
                    <a:pt x="2226" y="2040"/>
                  </a:lnTo>
                  <a:lnTo>
                    <a:pt x="2222" y="2043"/>
                  </a:lnTo>
                  <a:lnTo>
                    <a:pt x="2221" y="2047"/>
                  </a:lnTo>
                  <a:lnTo>
                    <a:pt x="2217" y="2050"/>
                  </a:lnTo>
                  <a:lnTo>
                    <a:pt x="2198" y="2054"/>
                  </a:lnTo>
                  <a:lnTo>
                    <a:pt x="2193" y="2066"/>
                  </a:lnTo>
                  <a:lnTo>
                    <a:pt x="2191" y="2080"/>
                  </a:lnTo>
                  <a:lnTo>
                    <a:pt x="2189" y="2094"/>
                  </a:lnTo>
                  <a:lnTo>
                    <a:pt x="2186" y="2108"/>
                  </a:lnTo>
                  <a:lnTo>
                    <a:pt x="2163" y="2127"/>
                  </a:lnTo>
                  <a:lnTo>
                    <a:pt x="2156" y="2143"/>
                  </a:lnTo>
                  <a:lnTo>
                    <a:pt x="2147" y="2159"/>
                  </a:lnTo>
                  <a:lnTo>
                    <a:pt x="2130" y="2174"/>
                  </a:lnTo>
                  <a:lnTo>
                    <a:pt x="2109" y="2187"/>
                  </a:lnTo>
                  <a:lnTo>
                    <a:pt x="2083" y="2194"/>
                  </a:lnTo>
                  <a:lnTo>
                    <a:pt x="2057" y="2201"/>
                  </a:lnTo>
                  <a:lnTo>
                    <a:pt x="2030" y="2206"/>
                  </a:lnTo>
                  <a:lnTo>
                    <a:pt x="2006" y="2211"/>
                  </a:lnTo>
                  <a:lnTo>
                    <a:pt x="2001" y="2208"/>
                  </a:lnTo>
                  <a:lnTo>
                    <a:pt x="1997" y="2204"/>
                  </a:lnTo>
                  <a:lnTo>
                    <a:pt x="1994" y="2202"/>
                  </a:lnTo>
                  <a:lnTo>
                    <a:pt x="1990" y="2197"/>
                  </a:lnTo>
                  <a:lnTo>
                    <a:pt x="1987" y="2194"/>
                  </a:lnTo>
                  <a:lnTo>
                    <a:pt x="1985" y="2185"/>
                  </a:lnTo>
                  <a:lnTo>
                    <a:pt x="1985" y="2174"/>
                  </a:lnTo>
                  <a:lnTo>
                    <a:pt x="1985" y="2162"/>
                  </a:lnTo>
                  <a:lnTo>
                    <a:pt x="1983" y="2150"/>
                  </a:lnTo>
                  <a:lnTo>
                    <a:pt x="1973" y="2133"/>
                  </a:lnTo>
                  <a:lnTo>
                    <a:pt x="1959" y="2117"/>
                  </a:lnTo>
                  <a:lnTo>
                    <a:pt x="1945" y="2099"/>
                  </a:lnTo>
                  <a:lnTo>
                    <a:pt x="1936" y="2082"/>
                  </a:lnTo>
                  <a:lnTo>
                    <a:pt x="1940" y="2070"/>
                  </a:lnTo>
                  <a:lnTo>
                    <a:pt x="1940" y="2068"/>
                  </a:lnTo>
                  <a:lnTo>
                    <a:pt x="1936" y="2064"/>
                  </a:lnTo>
                  <a:lnTo>
                    <a:pt x="1933" y="2063"/>
                  </a:lnTo>
                  <a:lnTo>
                    <a:pt x="1931" y="2059"/>
                  </a:lnTo>
                  <a:lnTo>
                    <a:pt x="1929" y="2059"/>
                  </a:lnTo>
                  <a:lnTo>
                    <a:pt x="1927" y="2054"/>
                  </a:lnTo>
                  <a:lnTo>
                    <a:pt x="1929" y="2049"/>
                  </a:lnTo>
                  <a:lnTo>
                    <a:pt x="1929" y="2045"/>
                  </a:lnTo>
                  <a:lnTo>
                    <a:pt x="1931" y="2042"/>
                  </a:lnTo>
                  <a:lnTo>
                    <a:pt x="1933" y="2038"/>
                  </a:lnTo>
                  <a:lnTo>
                    <a:pt x="1926" y="2035"/>
                  </a:lnTo>
                  <a:lnTo>
                    <a:pt x="1926" y="2031"/>
                  </a:lnTo>
                  <a:lnTo>
                    <a:pt x="1926" y="2028"/>
                  </a:lnTo>
                  <a:lnTo>
                    <a:pt x="1927" y="2023"/>
                  </a:lnTo>
                  <a:lnTo>
                    <a:pt x="1929" y="2019"/>
                  </a:lnTo>
                  <a:lnTo>
                    <a:pt x="1929" y="2014"/>
                  </a:lnTo>
                  <a:lnTo>
                    <a:pt x="1929" y="2009"/>
                  </a:lnTo>
                  <a:lnTo>
                    <a:pt x="1922" y="1995"/>
                  </a:lnTo>
                  <a:lnTo>
                    <a:pt x="1912" y="1979"/>
                  </a:lnTo>
                  <a:lnTo>
                    <a:pt x="1901" y="1965"/>
                  </a:lnTo>
                  <a:lnTo>
                    <a:pt x="1894" y="1951"/>
                  </a:lnTo>
                  <a:lnTo>
                    <a:pt x="1892" y="1934"/>
                  </a:lnTo>
                  <a:lnTo>
                    <a:pt x="1896" y="1914"/>
                  </a:lnTo>
                  <a:lnTo>
                    <a:pt x="1903" y="1897"/>
                  </a:lnTo>
                  <a:lnTo>
                    <a:pt x="1913" y="1878"/>
                  </a:lnTo>
                  <a:lnTo>
                    <a:pt x="1920" y="1862"/>
                  </a:lnTo>
                  <a:lnTo>
                    <a:pt x="1926" y="1848"/>
                  </a:lnTo>
                  <a:lnTo>
                    <a:pt x="1919" y="1834"/>
                  </a:lnTo>
                  <a:lnTo>
                    <a:pt x="1917" y="1822"/>
                  </a:lnTo>
                  <a:lnTo>
                    <a:pt x="1917" y="1810"/>
                  </a:lnTo>
                  <a:lnTo>
                    <a:pt x="1913" y="1794"/>
                  </a:lnTo>
                  <a:lnTo>
                    <a:pt x="1903" y="1773"/>
                  </a:lnTo>
                  <a:lnTo>
                    <a:pt x="1887" y="1752"/>
                  </a:lnTo>
                  <a:lnTo>
                    <a:pt x="1872" y="1733"/>
                  </a:lnTo>
                  <a:lnTo>
                    <a:pt x="1856" y="1717"/>
                  </a:lnTo>
                  <a:lnTo>
                    <a:pt x="1861" y="1696"/>
                  </a:lnTo>
                  <a:lnTo>
                    <a:pt x="1866" y="1677"/>
                  </a:lnTo>
                  <a:lnTo>
                    <a:pt x="1872" y="1656"/>
                  </a:lnTo>
                  <a:lnTo>
                    <a:pt x="1866" y="1653"/>
                  </a:lnTo>
                  <a:lnTo>
                    <a:pt x="1863" y="1651"/>
                  </a:lnTo>
                  <a:lnTo>
                    <a:pt x="1859" y="1647"/>
                  </a:lnTo>
                  <a:lnTo>
                    <a:pt x="1856" y="1646"/>
                  </a:lnTo>
                  <a:lnTo>
                    <a:pt x="1851" y="1646"/>
                  </a:lnTo>
                  <a:lnTo>
                    <a:pt x="1844" y="1644"/>
                  </a:lnTo>
                  <a:lnTo>
                    <a:pt x="1840" y="1647"/>
                  </a:lnTo>
                  <a:lnTo>
                    <a:pt x="1838" y="1649"/>
                  </a:lnTo>
                  <a:lnTo>
                    <a:pt x="1833" y="1651"/>
                  </a:lnTo>
                  <a:lnTo>
                    <a:pt x="1828" y="1651"/>
                  </a:lnTo>
                  <a:lnTo>
                    <a:pt x="1821" y="1651"/>
                  </a:lnTo>
                  <a:lnTo>
                    <a:pt x="1802" y="1621"/>
                  </a:lnTo>
                  <a:lnTo>
                    <a:pt x="1789" y="1619"/>
                  </a:lnTo>
                  <a:lnTo>
                    <a:pt x="1777" y="1618"/>
                  </a:lnTo>
                  <a:lnTo>
                    <a:pt x="1763" y="1616"/>
                  </a:lnTo>
                  <a:lnTo>
                    <a:pt x="1746" y="1623"/>
                  </a:lnTo>
                  <a:lnTo>
                    <a:pt x="1728" y="1630"/>
                  </a:lnTo>
                  <a:lnTo>
                    <a:pt x="1714" y="1635"/>
                  </a:lnTo>
                  <a:lnTo>
                    <a:pt x="1680" y="1628"/>
                  </a:lnTo>
                  <a:lnTo>
                    <a:pt x="1676" y="1640"/>
                  </a:lnTo>
                  <a:lnTo>
                    <a:pt x="1664" y="1640"/>
                  </a:lnTo>
                  <a:lnTo>
                    <a:pt x="1653" y="1637"/>
                  </a:lnTo>
                  <a:lnTo>
                    <a:pt x="1645" y="1635"/>
                  </a:lnTo>
                  <a:lnTo>
                    <a:pt x="1641" y="1637"/>
                  </a:lnTo>
                  <a:lnTo>
                    <a:pt x="1638" y="1640"/>
                  </a:lnTo>
                  <a:lnTo>
                    <a:pt x="1632" y="1642"/>
                  </a:lnTo>
                  <a:lnTo>
                    <a:pt x="1625" y="1644"/>
                  </a:lnTo>
                  <a:lnTo>
                    <a:pt x="1615" y="1632"/>
                  </a:lnTo>
                  <a:lnTo>
                    <a:pt x="1601" y="1625"/>
                  </a:lnTo>
                  <a:lnTo>
                    <a:pt x="1587" y="1618"/>
                  </a:lnTo>
                  <a:lnTo>
                    <a:pt x="1573" y="1611"/>
                  </a:lnTo>
                  <a:lnTo>
                    <a:pt x="1561" y="1602"/>
                  </a:lnTo>
                  <a:lnTo>
                    <a:pt x="1552" y="1579"/>
                  </a:lnTo>
                  <a:lnTo>
                    <a:pt x="1542" y="1567"/>
                  </a:lnTo>
                  <a:lnTo>
                    <a:pt x="1526" y="1555"/>
                  </a:lnTo>
                  <a:lnTo>
                    <a:pt x="1512" y="1543"/>
                  </a:lnTo>
                  <a:lnTo>
                    <a:pt x="1503" y="1532"/>
                  </a:lnTo>
                  <a:lnTo>
                    <a:pt x="1503" y="1509"/>
                  </a:lnTo>
                  <a:lnTo>
                    <a:pt x="1500" y="1499"/>
                  </a:lnTo>
                  <a:lnTo>
                    <a:pt x="1501" y="1483"/>
                  </a:lnTo>
                  <a:lnTo>
                    <a:pt x="1505" y="1469"/>
                  </a:lnTo>
                  <a:lnTo>
                    <a:pt x="1508" y="1457"/>
                  </a:lnTo>
                  <a:lnTo>
                    <a:pt x="1510" y="1448"/>
                  </a:lnTo>
                  <a:lnTo>
                    <a:pt x="1510" y="1434"/>
                  </a:lnTo>
                  <a:lnTo>
                    <a:pt x="1507" y="1426"/>
                  </a:lnTo>
                  <a:lnTo>
                    <a:pt x="1501" y="1417"/>
                  </a:lnTo>
                  <a:lnTo>
                    <a:pt x="1498" y="1410"/>
                  </a:lnTo>
                  <a:lnTo>
                    <a:pt x="1498" y="1399"/>
                  </a:lnTo>
                  <a:lnTo>
                    <a:pt x="1501" y="1385"/>
                  </a:lnTo>
                  <a:lnTo>
                    <a:pt x="1508" y="1370"/>
                  </a:lnTo>
                  <a:lnTo>
                    <a:pt x="1515" y="1352"/>
                  </a:lnTo>
                  <a:lnTo>
                    <a:pt x="1522" y="1337"/>
                  </a:lnTo>
                  <a:lnTo>
                    <a:pt x="1529" y="1324"/>
                  </a:lnTo>
                  <a:lnTo>
                    <a:pt x="1533" y="1317"/>
                  </a:lnTo>
                  <a:lnTo>
                    <a:pt x="1545" y="1307"/>
                  </a:lnTo>
                  <a:lnTo>
                    <a:pt x="1559" y="1298"/>
                  </a:lnTo>
                  <a:lnTo>
                    <a:pt x="1573" y="1291"/>
                  </a:lnTo>
                  <a:lnTo>
                    <a:pt x="1587" y="1282"/>
                  </a:lnTo>
                  <a:lnTo>
                    <a:pt x="1590" y="1274"/>
                  </a:lnTo>
                  <a:lnTo>
                    <a:pt x="1590" y="1263"/>
                  </a:lnTo>
                  <a:lnTo>
                    <a:pt x="1589" y="1251"/>
                  </a:lnTo>
                  <a:lnTo>
                    <a:pt x="1590" y="1241"/>
                  </a:lnTo>
                  <a:lnTo>
                    <a:pt x="1599" y="1227"/>
                  </a:lnTo>
                  <a:lnTo>
                    <a:pt x="1611" y="1216"/>
                  </a:lnTo>
                  <a:lnTo>
                    <a:pt x="1624" y="1206"/>
                  </a:lnTo>
                  <a:lnTo>
                    <a:pt x="1636" y="1195"/>
                  </a:lnTo>
                  <a:lnTo>
                    <a:pt x="1646" y="1183"/>
                  </a:lnTo>
                  <a:lnTo>
                    <a:pt x="1652" y="1167"/>
                  </a:lnTo>
                  <a:lnTo>
                    <a:pt x="1652" y="1166"/>
                  </a:lnTo>
                  <a:lnTo>
                    <a:pt x="1650" y="1166"/>
                  </a:lnTo>
                  <a:lnTo>
                    <a:pt x="1650" y="1164"/>
                  </a:lnTo>
                  <a:lnTo>
                    <a:pt x="1650" y="1162"/>
                  </a:lnTo>
                  <a:lnTo>
                    <a:pt x="1648" y="1160"/>
                  </a:lnTo>
                  <a:lnTo>
                    <a:pt x="1645" y="1159"/>
                  </a:lnTo>
                  <a:lnTo>
                    <a:pt x="1641" y="1157"/>
                  </a:lnTo>
                  <a:lnTo>
                    <a:pt x="1638" y="1157"/>
                  </a:lnTo>
                  <a:lnTo>
                    <a:pt x="1632" y="1155"/>
                  </a:lnTo>
                  <a:lnTo>
                    <a:pt x="1629" y="1159"/>
                  </a:lnTo>
                  <a:lnTo>
                    <a:pt x="1625" y="1159"/>
                  </a:lnTo>
                  <a:lnTo>
                    <a:pt x="1620" y="1160"/>
                  </a:lnTo>
                  <a:lnTo>
                    <a:pt x="1613" y="1160"/>
                  </a:lnTo>
                  <a:lnTo>
                    <a:pt x="1613" y="1155"/>
                  </a:lnTo>
                  <a:lnTo>
                    <a:pt x="1610" y="1155"/>
                  </a:lnTo>
                  <a:lnTo>
                    <a:pt x="1610" y="1141"/>
                  </a:lnTo>
                  <a:lnTo>
                    <a:pt x="1608" y="1122"/>
                  </a:lnTo>
                  <a:lnTo>
                    <a:pt x="1606" y="1099"/>
                  </a:lnTo>
                  <a:lnTo>
                    <a:pt x="1606" y="1077"/>
                  </a:lnTo>
                  <a:lnTo>
                    <a:pt x="1606" y="1057"/>
                  </a:lnTo>
                  <a:lnTo>
                    <a:pt x="1610" y="1045"/>
                  </a:lnTo>
                  <a:lnTo>
                    <a:pt x="1611" y="1040"/>
                  </a:lnTo>
                  <a:lnTo>
                    <a:pt x="1613" y="1036"/>
                  </a:lnTo>
                  <a:lnTo>
                    <a:pt x="1615" y="1035"/>
                  </a:lnTo>
                  <a:lnTo>
                    <a:pt x="1617" y="1035"/>
                  </a:lnTo>
                  <a:lnTo>
                    <a:pt x="1620" y="1035"/>
                  </a:lnTo>
                  <a:lnTo>
                    <a:pt x="1624" y="1033"/>
                  </a:lnTo>
                  <a:lnTo>
                    <a:pt x="1629" y="1033"/>
                  </a:lnTo>
                  <a:lnTo>
                    <a:pt x="1643" y="1038"/>
                  </a:lnTo>
                  <a:lnTo>
                    <a:pt x="1659" y="1042"/>
                  </a:lnTo>
                  <a:lnTo>
                    <a:pt x="1676" y="1042"/>
                  </a:lnTo>
                  <a:lnTo>
                    <a:pt x="1693" y="1038"/>
                  </a:lnTo>
                  <a:lnTo>
                    <a:pt x="1706" y="1033"/>
                  </a:lnTo>
                  <a:lnTo>
                    <a:pt x="1707" y="1031"/>
                  </a:lnTo>
                  <a:lnTo>
                    <a:pt x="1707" y="1029"/>
                  </a:lnTo>
                  <a:lnTo>
                    <a:pt x="1709" y="1029"/>
                  </a:lnTo>
                  <a:lnTo>
                    <a:pt x="1709" y="1028"/>
                  </a:lnTo>
                  <a:lnTo>
                    <a:pt x="1709" y="1026"/>
                  </a:lnTo>
                  <a:lnTo>
                    <a:pt x="1713" y="1012"/>
                  </a:lnTo>
                  <a:lnTo>
                    <a:pt x="1713" y="996"/>
                  </a:lnTo>
                  <a:lnTo>
                    <a:pt x="1711" y="981"/>
                  </a:lnTo>
                  <a:lnTo>
                    <a:pt x="1709" y="963"/>
                  </a:lnTo>
                  <a:lnTo>
                    <a:pt x="1697" y="960"/>
                  </a:lnTo>
                  <a:lnTo>
                    <a:pt x="1685" y="956"/>
                  </a:lnTo>
                  <a:lnTo>
                    <a:pt x="1673" y="949"/>
                  </a:lnTo>
                  <a:lnTo>
                    <a:pt x="1664" y="940"/>
                  </a:lnTo>
                  <a:lnTo>
                    <a:pt x="1667" y="939"/>
                  </a:lnTo>
                  <a:lnTo>
                    <a:pt x="1671" y="937"/>
                  </a:lnTo>
                  <a:lnTo>
                    <a:pt x="1673" y="935"/>
                  </a:lnTo>
                  <a:lnTo>
                    <a:pt x="1676" y="935"/>
                  </a:lnTo>
                  <a:lnTo>
                    <a:pt x="1680" y="933"/>
                  </a:lnTo>
                  <a:lnTo>
                    <a:pt x="1686" y="933"/>
                  </a:lnTo>
                  <a:lnTo>
                    <a:pt x="1690" y="932"/>
                  </a:lnTo>
                  <a:lnTo>
                    <a:pt x="1695" y="930"/>
                  </a:lnTo>
                  <a:lnTo>
                    <a:pt x="1700" y="930"/>
                  </a:lnTo>
                  <a:lnTo>
                    <a:pt x="1706" y="930"/>
                  </a:lnTo>
                  <a:lnTo>
                    <a:pt x="1706" y="911"/>
                  </a:lnTo>
                  <a:lnTo>
                    <a:pt x="1711" y="911"/>
                  </a:lnTo>
                  <a:lnTo>
                    <a:pt x="1716" y="912"/>
                  </a:lnTo>
                  <a:lnTo>
                    <a:pt x="1718" y="914"/>
                  </a:lnTo>
                  <a:lnTo>
                    <a:pt x="1721" y="914"/>
                  </a:lnTo>
                  <a:lnTo>
                    <a:pt x="1725" y="916"/>
                  </a:lnTo>
                  <a:lnTo>
                    <a:pt x="1728" y="918"/>
                  </a:lnTo>
                  <a:lnTo>
                    <a:pt x="1732" y="914"/>
                  </a:lnTo>
                  <a:lnTo>
                    <a:pt x="1737" y="912"/>
                  </a:lnTo>
                  <a:lnTo>
                    <a:pt x="1741" y="911"/>
                  </a:lnTo>
                  <a:lnTo>
                    <a:pt x="1746" y="909"/>
                  </a:lnTo>
                  <a:lnTo>
                    <a:pt x="1748" y="907"/>
                  </a:lnTo>
                  <a:lnTo>
                    <a:pt x="1749" y="904"/>
                  </a:lnTo>
                  <a:lnTo>
                    <a:pt x="1749" y="900"/>
                  </a:lnTo>
                  <a:lnTo>
                    <a:pt x="1749" y="897"/>
                  </a:lnTo>
                  <a:lnTo>
                    <a:pt x="1749" y="893"/>
                  </a:lnTo>
                  <a:lnTo>
                    <a:pt x="1751" y="890"/>
                  </a:lnTo>
                  <a:lnTo>
                    <a:pt x="1753" y="886"/>
                  </a:lnTo>
                  <a:lnTo>
                    <a:pt x="1786" y="876"/>
                  </a:lnTo>
                  <a:lnTo>
                    <a:pt x="1793" y="865"/>
                  </a:lnTo>
                  <a:lnTo>
                    <a:pt x="1795" y="855"/>
                  </a:lnTo>
                  <a:lnTo>
                    <a:pt x="1800" y="844"/>
                  </a:lnTo>
                  <a:lnTo>
                    <a:pt x="1810" y="837"/>
                  </a:lnTo>
                  <a:lnTo>
                    <a:pt x="1823" y="832"/>
                  </a:lnTo>
                  <a:lnTo>
                    <a:pt x="1838" y="827"/>
                  </a:lnTo>
                  <a:lnTo>
                    <a:pt x="1852" y="822"/>
                  </a:lnTo>
                  <a:lnTo>
                    <a:pt x="1854" y="820"/>
                  </a:lnTo>
                  <a:lnTo>
                    <a:pt x="1854" y="820"/>
                  </a:lnTo>
                  <a:lnTo>
                    <a:pt x="1854" y="818"/>
                  </a:lnTo>
                  <a:lnTo>
                    <a:pt x="1854" y="816"/>
                  </a:lnTo>
                  <a:lnTo>
                    <a:pt x="1856" y="815"/>
                  </a:lnTo>
                  <a:lnTo>
                    <a:pt x="1849" y="797"/>
                  </a:lnTo>
                  <a:lnTo>
                    <a:pt x="1845" y="776"/>
                  </a:lnTo>
                  <a:lnTo>
                    <a:pt x="1845" y="757"/>
                  </a:lnTo>
                  <a:lnTo>
                    <a:pt x="1844" y="741"/>
                  </a:lnTo>
                  <a:lnTo>
                    <a:pt x="1859" y="740"/>
                  </a:lnTo>
                  <a:lnTo>
                    <a:pt x="1870" y="736"/>
                  </a:lnTo>
                  <a:lnTo>
                    <a:pt x="1882" y="733"/>
                  </a:lnTo>
                  <a:lnTo>
                    <a:pt x="1882" y="741"/>
                  </a:lnTo>
                  <a:lnTo>
                    <a:pt x="1880" y="748"/>
                  </a:lnTo>
                  <a:lnTo>
                    <a:pt x="1878" y="761"/>
                  </a:lnTo>
                  <a:lnTo>
                    <a:pt x="1877" y="778"/>
                  </a:lnTo>
                  <a:lnTo>
                    <a:pt x="1875" y="794"/>
                  </a:lnTo>
                  <a:lnTo>
                    <a:pt x="1875" y="806"/>
                  </a:lnTo>
                  <a:lnTo>
                    <a:pt x="1880" y="809"/>
                  </a:lnTo>
                  <a:lnTo>
                    <a:pt x="1884" y="811"/>
                  </a:lnTo>
                  <a:lnTo>
                    <a:pt x="1885" y="813"/>
                  </a:lnTo>
                  <a:lnTo>
                    <a:pt x="1889" y="815"/>
                  </a:lnTo>
                  <a:lnTo>
                    <a:pt x="1894" y="818"/>
                  </a:lnTo>
                  <a:lnTo>
                    <a:pt x="1905" y="813"/>
                  </a:lnTo>
                  <a:lnTo>
                    <a:pt x="1912" y="813"/>
                  </a:lnTo>
                  <a:lnTo>
                    <a:pt x="1917" y="816"/>
                  </a:lnTo>
                  <a:lnTo>
                    <a:pt x="1924" y="822"/>
                  </a:lnTo>
                  <a:lnTo>
                    <a:pt x="1933" y="822"/>
                  </a:lnTo>
                  <a:lnTo>
                    <a:pt x="1943" y="818"/>
                  </a:lnTo>
                  <a:lnTo>
                    <a:pt x="1952" y="813"/>
                  </a:lnTo>
                  <a:lnTo>
                    <a:pt x="1957" y="808"/>
                  </a:lnTo>
                  <a:lnTo>
                    <a:pt x="1964" y="804"/>
                  </a:lnTo>
                  <a:lnTo>
                    <a:pt x="1973" y="801"/>
                  </a:lnTo>
                  <a:lnTo>
                    <a:pt x="1987" y="802"/>
                  </a:lnTo>
                  <a:lnTo>
                    <a:pt x="2006" y="806"/>
                  </a:lnTo>
                  <a:lnTo>
                    <a:pt x="2008" y="801"/>
                  </a:lnTo>
                  <a:lnTo>
                    <a:pt x="2009" y="799"/>
                  </a:lnTo>
                  <a:lnTo>
                    <a:pt x="2013" y="795"/>
                  </a:lnTo>
                  <a:lnTo>
                    <a:pt x="2016" y="794"/>
                  </a:lnTo>
                  <a:lnTo>
                    <a:pt x="2020" y="794"/>
                  </a:lnTo>
                  <a:lnTo>
                    <a:pt x="2025" y="792"/>
                  </a:lnTo>
                  <a:lnTo>
                    <a:pt x="2025" y="762"/>
                  </a:lnTo>
                  <a:lnTo>
                    <a:pt x="2029" y="738"/>
                  </a:lnTo>
                  <a:lnTo>
                    <a:pt x="2032" y="734"/>
                  </a:lnTo>
                  <a:lnTo>
                    <a:pt x="2036" y="733"/>
                  </a:lnTo>
                  <a:lnTo>
                    <a:pt x="2039" y="729"/>
                  </a:lnTo>
                  <a:lnTo>
                    <a:pt x="2043" y="727"/>
                  </a:lnTo>
                  <a:lnTo>
                    <a:pt x="2048" y="726"/>
                  </a:lnTo>
                  <a:lnTo>
                    <a:pt x="2048" y="729"/>
                  </a:lnTo>
                  <a:lnTo>
                    <a:pt x="2051" y="733"/>
                  </a:lnTo>
                  <a:lnTo>
                    <a:pt x="2053" y="736"/>
                  </a:lnTo>
                  <a:lnTo>
                    <a:pt x="2055" y="740"/>
                  </a:lnTo>
                  <a:lnTo>
                    <a:pt x="2057" y="741"/>
                  </a:lnTo>
                  <a:lnTo>
                    <a:pt x="2062" y="743"/>
                  </a:lnTo>
                  <a:lnTo>
                    <a:pt x="2067" y="745"/>
                  </a:lnTo>
                  <a:lnTo>
                    <a:pt x="2065" y="729"/>
                  </a:lnTo>
                  <a:lnTo>
                    <a:pt x="2064" y="719"/>
                  </a:lnTo>
                  <a:lnTo>
                    <a:pt x="2060" y="712"/>
                  </a:lnTo>
                  <a:lnTo>
                    <a:pt x="2058" y="703"/>
                  </a:lnTo>
                  <a:lnTo>
                    <a:pt x="2055" y="687"/>
                  </a:lnTo>
                  <a:lnTo>
                    <a:pt x="2064" y="686"/>
                  </a:lnTo>
                  <a:lnTo>
                    <a:pt x="2070" y="682"/>
                  </a:lnTo>
                  <a:lnTo>
                    <a:pt x="2076" y="679"/>
                  </a:lnTo>
                  <a:lnTo>
                    <a:pt x="2083" y="675"/>
                  </a:lnTo>
                  <a:lnTo>
                    <a:pt x="2095" y="675"/>
                  </a:lnTo>
                  <a:lnTo>
                    <a:pt x="2107" y="677"/>
                  </a:lnTo>
                  <a:lnTo>
                    <a:pt x="2116" y="679"/>
                  </a:lnTo>
                  <a:lnTo>
                    <a:pt x="2125" y="675"/>
                  </a:lnTo>
                  <a:lnTo>
                    <a:pt x="2132" y="665"/>
                  </a:lnTo>
                  <a:lnTo>
                    <a:pt x="2126" y="663"/>
                  </a:lnTo>
                  <a:lnTo>
                    <a:pt x="2121" y="661"/>
                  </a:lnTo>
                  <a:lnTo>
                    <a:pt x="2118" y="659"/>
                  </a:lnTo>
                  <a:lnTo>
                    <a:pt x="2112" y="658"/>
                  </a:lnTo>
                  <a:lnTo>
                    <a:pt x="2105" y="658"/>
                  </a:lnTo>
                  <a:lnTo>
                    <a:pt x="2088" y="666"/>
                  </a:lnTo>
                  <a:lnTo>
                    <a:pt x="2069" y="672"/>
                  </a:lnTo>
                  <a:lnTo>
                    <a:pt x="2048" y="675"/>
                  </a:lnTo>
                  <a:lnTo>
                    <a:pt x="2044" y="666"/>
                  </a:lnTo>
                  <a:lnTo>
                    <a:pt x="2039" y="659"/>
                  </a:lnTo>
                  <a:lnTo>
                    <a:pt x="2034" y="652"/>
                  </a:lnTo>
                  <a:lnTo>
                    <a:pt x="2030" y="644"/>
                  </a:lnTo>
                  <a:lnTo>
                    <a:pt x="2029" y="630"/>
                  </a:lnTo>
                  <a:lnTo>
                    <a:pt x="2030" y="619"/>
                  </a:lnTo>
                  <a:lnTo>
                    <a:pt x="2029" y="607"/>
                  </a:lnTo>
                  <a:lnTo>
                    <a:pt x="2027" y="593"/>
                  </a:lnTo>
                  <a:lnTo>
                    <a:pt x="2029" y="581"/>
                  </a:lnTo>
                  <a:lnTo>
                    <a:pt x="2037" y="563"/>
                  </a:lnTo>
                  <a:lnTo>
                    <a:pt x="2051" y="551"/>
                  </a:lnTo>
                  <a:lnTo>
                    <a:pt x="2065" y="537"/>
                  </a:lnTo>
                  <a:lnTo>
                    <a:pt x="2077" y="523"/>
                  </a:lnTo>
                  <a:lnTo>
                    <a:pt x="2086" y="507"/>
                  </a:lnTo>
                  <a:lnTo>
                    <a:pt x="2081" y="502"/>
                  </a:lnTo>
                  <a:lnTo>
                    <a:pt x="2076" y="497"/>
                  </a:lnTo>
                  <a:lnTo>
                    <a:pt x="2070" y="492"/>
                  </a:lnTo>
                  <a:lnTo>
                    <a:pt x="2057" y="494"/>
                  </a:lnTo>
                  <a:lnTo>
                    <a:pt x="2041" y="495"/>
                  </a:lnTo>
                  <a:lnTo>
                    <a:pt x="2036" y="520"/>
                  </a:lnTo>
                  <a:lnTo>
                    <a:pt x="2027" y="539"/>
                  </a:lnTo>
                  <a:lnTo>
                    <a:pt x="2015" y="555"/>
                  </a:lnTo>
                  <a:lnTo>
                    <a:pt x="2001" y="570"/>
                  </a:lnTo>
                  <a:lnTo>
                    <a:pt x="1988" y="588"/>
                  </a:lnTo>
                  <a:lnTo>
                    <a:pt x="1980" y="609"/>
                  </a:lnTo>
                  <a:lnTo>
                    <a:pt x="1974" y="633"/>
                  </a:lnTo>
                  <a:lnTo>
                    <a:pt x="1985" y="642"/>
                  </a:lnTo>
                  <a:lnTo>
                    <a:pt x="1995" y="652"/>
                  </a:lnTo>
                  <a:lnTo>
                    <a:pt x="2002" y="665"/>
                  </a:lnTo>
                  <a:lnTo>
                    <a:pt x="2006" y="680"/>
                  </a:lnTo>
                  <a:lnTo>
                    <a:pt x="2001" y="682"/>
                  </a:lnTo>
                  <a:lnTo>
                    <a:pt x="1999" y="684"/>
                  </a:lnTo>
                  <a:lnTo>
                    <a:pt x="1997" y="686"/>
                  </a:lnTo>
                  <a:lnTo>
                    <a:pt x="1997" y="686"/>
                  </a:lnTo>
                  <a:lnTo>
                    <a:pt x="1997" y="687"/>
                  </a:lnTo>
                  <a:lnTo>
                    <a:pt x="1995" y="689"/>
                  </a:lnTo>
                  <a:lnTo>
                    <a:pt x="1995" y="693"/>
                  </a:lnTo>
                  <a:lnTo>
                    <a:pt x="1994" y="694"/>
                  </a:lnTo>
                  <a:lnTo>
                    <a:pt x="1971" y="703"/>
                  </a:lnTo>
                  <a:lnTo>
                    <a:pt x="1968" y="724"/>
                  </a:lnTo>
                  <a:lnTo>
                    <a:pt x="1961" y="740"/>
                  </a:lnTo>
                  <a:lnTo>
                    <a:pt x="1954" y="752"/>
                  </a:lnTo>
                  <a:lnTo>
                    <a:pt x="1943" y="762"/>
                  </a:lnTo>
                  <a:lnTo>
                    <a:pt x="1934" y="773"/>
                  </a:lnTo>
                  <a:lnTo>
                    <a:pt x="1926" y="787"/>
                  </a:lnTo>
                  <a:lnTo>
                    <a:pt x="1920" y="787"/>
                  </a:lnTo>
                  <a:lnTo>
                    <a:pt x="1920" y="783"/>
                  </a:lnTo>
                  <a:lnTo>
                    <a:pt x="1906" y="764"/>
                  </a:lnTo>
                  <a:lnTo>
                    <a:pt x="1898" y="743"/>
                  </a:lnTo>
                  <a:lnTo>
                    <a:pt x="1892" y="720"/>
                  </a:lnTo>
                  <a:lnTo>
                    <a:pt x="1882" y="694"/>
                  </a:lnTo>
                  <a:lnTo>
                    <a:pt x="1868" y="701"/>
                  </a:lnTo>
                  <a:lnTo>
                    <a:pt x="1859" y="710"/>
                  </a:lnTo>
                  <a:lnTo>
                    <a:pt x="1849" y="717"/>
                  </a:lnTo>
                  <a:lnTo>
                    <a:pt x="1838" y="722"/>
                  </a:lnTo>
                  <a:lnTo>
                    <a:pt x="1821" y="726"/>
                  </a:lnTo>
                  <a:lnTo>
                    <a:pt x="1819" y="724"/>
                  </a:lnTo>
                  <a:lnTo>
                    <a:pt x="1817" y="724"/>
                  </a:lnTo>
                  <a:lnTo>
                    <a:pt x="1816" y="724"/>
                  </a:lnTo>
                  <a:lnTo>
                    <a:pt x="1814" y="722"/>
                  </a:lnTo>
                  <a:lnTo>
                    <a:pt x="1810" y="722"/>
                  </a:lnTo>
                  <a:lnTo>
                    <a:pt x="1809" y="701"/>
                  </a:lnTo>
                  <a:lnTo>
                    <a:pt x="1807" y="684"/>
                  </a:lnTo>
                  <a:lnTo>
                    <a:pt x="1803" y="670"/>
                  </a:lnTo>
                  <a:lnTo>
                    <a:pt x="1800" y="654"/>
                  </a:lnTo>
                  <a:lnTo>
                    <a:pt x="1798" y="633"/>
                  </a:lnTo>
                  <a:lnTo>
                    <a:pt x="1807" y="624"/>
                  </a:lnTo>
                  <a:lnTo>
                    <a:pt x="1810" y="616"/>
                  </a:lnTo>
                  <a:lnTo>
                    <a:pt x="1812" y="605"/>
                  </a:lnTo>
                  <a:lnTo>
                    <a:pt x="1817" y="591"/>
                  </a:lnTo>
                  <a:lnTo>
                    <a:pt x="1821" y="588"/>
                  </a:lnTo>
                  <a:lnTo>
                    <a:pt x="1826" y="583"/>
                  </a:lnTo>
                  <a:lnTo>
                    <a:pt x="1831" y="577"/>
                  </a:lnTo>
                  <a:lnTo>
                    <a:pt x="1837" y="572"/>
                  </a:lnTo>
                  <a:lnTo>
                    <a:pt x="1840" y="574"/>
                  </a:lnTo>
                  <a:lnTo>
                    <a:pt x="1842" y="576"/>
                  </a:lnTo>
                  <a:lnTo>
                    <a:pt x="1844" y="577"/>
                  </a:lnTo>
                  <a:lnTo>
                    <a:pt x="1845" y="579"/>
                  </a:lnTo>
                  <a:lnTo>
                    <a:pt x="1845" y="579"/>
                  </a:lnTo>
                  <a:lnTo>
                    <a:pt x="1849" y="576"/>
                  </a:lnTo>
                  <a:lnTo>
                    <a:pt x="1851" y="572"/>
                  </a:lnTo>
                  <a:lnTo>
                    <a:pt x="1852" y="569"/>
                  </a:lnTo>
                  <a:lnTo>
                    <a:pt x="1854" y="563"/>
                  </a:lnTo>
                  <a:lnTo>
                    <a:pt x="1856" y="560"/>
                  </a:lnTo>
                  <a:lnTo>
                    <a:pt x="1868" y="553"/>
                  </a:lnTo>
                  <a:lnTo>
                    <a:pt x="1878" y="549"/>
                  </a:lnTo>
                  <a:lnTo>
                    <a:pt x="1887" y="541"/>
                  </a:lnTo>
                  <a:lnTo>
                    <a:pt x="1884" y="539"/>
                  </a:lnTo>
                  <a:lnTo>
                    <a:pt x="1882" y="539"/>
                  </a:lnTo>
                  <a:lnTo>
                    <a:pt x="1880" y="539"/>
                  </a:lnTo>
                  <a:lnTo>
                    <a:pt x="1880" y="537"/>
                  </a:lnTo>
                  <a:lnTo>
                    <a:pt x="1880" y="537"/>
                  </a:lnTo>
                  <a:lnTo>
                    <a:pt x="1880" y="534"/>
                  </a:lnTo>
                  <a:lnTo>
                    <a:pt x="1878" y="530"/>
                  </a:lnTo>
                  <a:lnTo>
                    <a:pt x="1891" y="514"/>
                  </a:lnTo>
                  <a:lnTo>
                    <a:pt x="1903" y="495"/>
                  </a:lnTo>
                  <a:lnTo>
                    <a:pt x="1913" y="473"/>
                  </a:lnTo>
                  <a:lnTo>
                    <a:pt x="1924" y="450"/>
                  </a:lnTo>
                  <a:lnTo>
                    <a:pt x="1934" y="427"/>
                  </a:lnTo>
                  <a:lnTo>
                    <a:pt x="1947" y="406"/>
                  </a:lnTo>
                  <a:lnTo>
                    <a:pt x="1959" y="392"/>
                  </a:lnTo>
                  <a:lnTo>
                    <a:pt x="1974" y="384"/>
                  </a:lnTo>
                  <a:lnTo>
                    <a:pt x="1974" y="370"/>
                  </a:lnTo>
                  <a:lnTo>
                    <a:pt x="1990" y="370"/>
                  </a:lnTo>
                  <a:lnTo>
                    <a:pt x="1999" y="354"/>
                  </a:lnTo>
                  <a:lnTo>
                    <a:pt x="2013" y="343"/>
                  </a:lnTo>
                  <a:lnTo>
                    <a:pt x="2032" y="338"/>
                  </a:lnTo>
                  <a:lnTo>
                    <a:pt x="2034" y="340"/>
                  </a:lnTo>
                  <a:lnTo>
                    <a:pt x="2036" y="340"/>
                  </a:lnTo>
                  <a:lnTo>
                    <a:pt x="2036" y="340"/>
                  </a:lnTo>
                  <a:lnTo>
                    <a:pt x="2037" y="340"/>
                  </a:lnTo>
                  <a:lnTo>
                    <a:pt x="2041" y="342"/>
                  </a:lnTo>
                  <a:lnTo>
                    <a:pt x="2041" y="329"/>
                  </a:lnTo>
                  <a:lnTo>
                    <a:pt x="2046" y="329"/>
                  </a:lnTo>
                  <a:lnTo>
                    <a:pt x="2050" y="329"/>
                  </a:lnTo>
                  <a:lnTo>
                    <a:pt x="2053" y="329"/>
                  </a:lnTo>
                  <a:lnTo>
                    <a:pt x="2055" y="329"/>
                  </a:lnTo>
                  <a:lnTo>
                    <a:pt x="2057" y="331"/>
                  </a:lnTo>
                  <a:lnTo>
                    <a:pt x="2058" y="331"/>
                  </a:lnTo>
                  <a:lnTo>
                    <a:pt x="2064" y="335"/>
                  </a:lnTo>
                  <a:lnTo>
                    <a:pt x="2070" y="321"/>
                  </a:lnTo>
                  <a:lnTo>
                    <a:pt x="2081" y="312"/>
                  </a:lnTo>
                  <a:lnTo>
                    <a:pt x="2093" y="309"/>
                  </a:lnTo>
                  <a:lnTo>
                    <a:pt x="2109" y="305"/>
                  </a:lnTo>
                  <a:lnTo>
                    <a:pt x="2125" y="303"/>
                  </a:lnTo>
                  <a:lnTo>
                    <a:pt x="2132" y="310"/>
                  </a:lnTo>
                  <a:lnTo>
                    <a:pt x="2140" y="314"/>
                  </a:lnTo>
                  <a:lnTo>
                    <a:pt x="2147" y="315"/>
                  </a:lnTo>
                  <a:lnTo>
                    <a:pt x="2154" y="317"/>
                  </a:lnTo>
                  <a:lnTo>
                    <a:pt x="2160" y="324"/>
                  </a:lnTo>
                  <a:lnTo>
                    <a:pt x="2163" y="338"/>
                  </a:lnTo>
                  <a:lnTo>
                    <a:pt x="2161" y="340"/>
                  </a:lnTo>
                  <a:lnTo>
                    <a:pt x="2160" y="342"/>
                  </a:lnTo>
                  <a:lnTo>
                    <a:pt x="2158" y="342"/>
                  </a:lnTo>
                  <a:lnTo>
                    <a:pt x="2158" y="343"/>
                  </a:lnTo>
                  <a:lnTo>
                    <a:pt x="2156" y="345"/>
                  </a:lnTo>
                  <a:lnTo>
                    <a:pt x="2156" y="349"/>
                  </a:lnTo>
                  <a:lnTo>
                    <a:pt x="2158" y="352"/>
                  </a:lnTo>
                  <a:lnTo>
                    <a:pt x="2160" y="352"/>
                  </a:lnTo>
                  <a:lnTo>
                    <a:pt x="2161" y="354"/>
                  </a:lnTo>
                  <a:lnTo>
                    <a:pt x="2163" y="357"/>
                  </a:lnTo>
                  <a:lnTo>
                    <a:pt x="2175" y="352"/>
                  </a:lnTo>
                  <a:lnTo>
                    <a:pt x="2182" y="350"/>
                  </a:lnTo>
                  <a:lnTo>
                    <a:pt x="2187" y="350"/>
                  </a:lnTo>
                  <a:lnTo>
                    <a:pt x="2189" y="354"/>
                  </a:lnTo>
                  <a:lnTo>
                    <a:pt x="2191" y="359"/>
                  </a:lnTo>
                  <a:lnTo>
                    <a:pt x="2196" y="364"/>
                  </a:lnTo>
                  <a:lnTo>
                    <a:pt x="2201" y="370"/>
                  </a:lnTo>
                  <a:lnTo>
                    <a:pt x="2233" y="373"/>
                  </a:lnTo>
                  <a:lnTo>
                    <a:pt x="2245" y="380"/>
                  </a:lnTo>
                  <a:lnTo>
                    <a:pt x="2259" y="391"/>
                  </a:lnTo>
                  <a:lnTo>
                    <a:pt x="2273" y="405"/>
                  </a:lnTo>
                  <a:lnTo>
                    <a:pt x="2285" y="420"/>
                  </a:lnTo>
                  <a:lnTo>
                    <a:pt x="2296" y="436"/>
                  </a:lnTo>
                  <a:lnTo>
                    <a:pt x="2299" y="452"/>
                  </a:lnTo>
                  <a:lnTo>
                    <a:pt x="2297" y="467"/>
                  </a:lnTo>
                  <a:lnTo>
                    <a:pt x="2285" y="480"/>
                  </a:lnTo>
                  <a:lnTo>
                    <a:pt x="2269" y="488"/>
                  </a:lnTo>
                  <a:lnTo>
                    <a:pt x="2252" y="488"/>
                  </a:lnTo>
                  <a:lnTo>
                    <a:pt x="2236" y="481"/>
                  </a:lnTo>
                  <a:lnTo>
                    <a:pt x="2222" y="474"/>
                  </a:lnTo>
                  <a:lnTo>
                    <a:pt x="2208" y="469"/>
                  </a:lnTo>
                  <a:lnTo>
                    <a:pt x="2210" y="481"/>
                  </a:lnTo>
                  <a:lnTo>
                    <a:pt x="2212" y="497"/>
                  </a:lnTo>
                  <a:lnTo>
                    <a:pt x="2214" y="514"/>
                  </a:lnTo>
                  <a:lnTo>
                    <a:pt x="2217" y="528"/>
                  </a:lnTo>
                  <a:lnTo>
                    <a:pt x="2221" y="537"/>
                  </a:lnTo>
                  <a:lnTo>
                    <a:pt x="2224" y="542"/>
                  </a:lnTo>
                  <a:lnTo>
                    <a:pt x="2229" y="544"/>
                  </a:lnTo>
                  <a:lnTo>
                    <a:pt x="2233" y="548"/>
                  </a:lnTo>
                  <a:lnTo>
                    <a:pt x="2240" y="549"/>
                  </a:lnTo>
                  <a:lnTo>
                    <a:pt x="2238" y="537"/>
                  </a:lnTo>
                  <a:lnTo>
                    <a:pt x="2236" y="528"/>
                  </a:lnTo>
                  <a:lnTo>
                    <a:pt x="2236" y="518"/>
                  </a:lnTo>
                  <a:lnTo>
                    <a:pt x="2240" y="518"/>
                  </a:lnTo>
                  <a:lnTo>
                    <a:pt x="2240" y="514"/>
                  </a:lnTo>
                  <a:lnTo>
                    <a:pt x="2252" y="521"/>
                  </a:lnTo>
                  <a:lnTo>
                    <a:pt x="2264" y="528"/>
                  </a:lnTo>
                  <a:lnTo>
                    <a:pt x="2278" y="534"/>
                  </a:lnTo>
                  <a:lnTo>
                    <a:pt x="2280" y="530"/>
                  </a:lnTo>
                  <a:lnTo>
                    <a:pt x="2282" y="527"/>
                  </a:lnTo>
                  <a:lnTo>
                    <a:pt x="2283" y="525"/>
                  </a:lnTo>
                  <a:lnTo>
                    <a:pt x="2285" y="520"/>
                  </a:lnTo>
                  <a:lnTo>
                    <a:pt x="2285" y="514"/>
                  </a:lnTo>
                  <a:lnTo>
                    <a:pt x="2283" y="513"/>
                  </a:lnTo>
                  <a:lnTo>
                    <a:pt x="2282" y="511"/>
                  </a:lnTo>
                  <a:lnTo>
                    <a:pt x="2280" y="509"/>
                  </a:lnTo>
                  <a:lnTo>
                    <a:pt x="2280" y="507"/>
                  </a:lnTo>
                  <a:lnTo>
                    <a:pt x="2280" y="504"/>
                  </a:lnTo>
                  <a:lnTo>
                    <a:pt x="2278" y="499"/>
                  </a:lnTo>
                  <a:lnTo>
                    <a:pt x="2294" y="492"/>
                  </a:lnTo>
                  <a:lnTo>
                    <a:pt x="2304" y="481"/>
                  </a:lnTo>
                  <a:lnTo>
                    <a:pt x="2313" y="469"/>
                  </a:lnTo>
                  <a:lnTo>
                    <a:pt x="2318" y="471"/>
                  </a:lnTo>
                  <a:lnTo>
                    <a:pt x="2325" y="473"/>
                  </a:lnTo>
                  <a:lnTo>
                    <a:pt x="2332" y="474"/>
                  </a:lnTo>
                  <a:lnTo>
                    <a:pt x="2339" y="476"/>
                  </a:lnTo>
                  <a:lnTo>
                    <a:pt x="2336" y="438"/>
                  </a:lnTo>
                  <a:lnTo>
                    <a:pt x="2329" y="396"/>
                  </a:lnTo>
                  <a:lnTo>
                    <a:pt x="2358" y="396"/>
                  </a:lnTo>
                  <a:lnTo>
                    <a:pt x="2365" y="403"/>
                  </a:lnTo>
                  <a:lnTo>
                    <a:pt x="2372" y="413"/>
                  </a:lnTo>
                  <a:lnTo>
                    <a:pt x="2378" y="422"/>
                  </a:lnTo>
                  <a:lnTo>
                    <a:pt x="2378" y="431"/>
                  </a:lnTo>
                  <a:lnTo>
                    <a:pt x="2374" y="432"/>
                  </a:lnTo>
                  <a:lnTo>
                    <a:pt x="2372" y="432"/>
                  </a:lnTo>
                  <a:lnTo>
                    <a:pt x="2369" y="434"/>
                  </a:lnTo>
                  <a:lnTo>
                    <a:pt x="2362" y="434"/>
                  </a:lnTo>
                  <a:lnTo>
                    <a:pt x="2362" y="453"/>
                  </a:lnTo>
                  <a:lnTo>
                    <a:pt x="2367" y="455"/>
                  </a:lnTo>
                  <a:lnTo>
                    <a:pt x="2369" y="457"/>
                  </a:lnTo>
                  <a:lnTo>
                    <a:pt x="2372" y="459"/>
                  </a:lnTo>
                  <a:lnTo>
                    <a:pt x="2376" y="460"/>
                  </a:lnTo>
                  <a:lnTo>
                    <a:pt x="2381" y="460"/>
                  </a:lnTo>
                  <a:lnTo>
                    <a:pt x="2383" y="460"/>
                  </a:lnTo>
                  <a:lnTo>
                    <a:pt x="2385" y="459"/>
                  </a:lnTo>
                  <a:lnTo>
                    <a:pt x="2385" y="459"/>
                  </a:lnTo>
                  <a:lnTo>
                    <a:pt x="2386" y="459"/>
                  </a:lnTo>
                  <a:lnTo>
                    <a:pt x="2390" y="457"/>
                  </a:lnTo>
                  <a:lnTo>
                    <a:pt x="2392" y="452"/>
                  </a:lnTo>
                  <a:lnTo>
                    <a:pt x="2392" y="448"/>
                  </a:lnTo>
                  <a:lnTo>
                    <a:pt x="2392" y="443"/>
                  </a:lnTo>
                  <a:lnTo>
                    <a:pt x="2392" y="439"/>
                  </a:lnTo>
                  <a:lnTo>
                    <a:pt x="2390" y="434"/>
                  </a:lnTo>
                  <a:lnTo>
                    <a:pt x="2402" y="418"/>
                  </a:lnTo>
                  <a:lnTo>
                    <a:pt x="2416" y="405"/>
                  </a:lnTo>
                  <a:lnTo>
                    <a:pt x="2428" y="389"/>
                  </a:lnTo>
                  <a:lnTo>
                    <a:pt x="2434" y="387"/>
                  </a:lnTo>
                  <a:lnTo>
                    <a:pt x="2439" y="387"/>
                  </a:lnTo>
                  <a:lnTo>
                    <a:pt x="2441" y="385"/>
                  </a:lnTo>
                  <a:lnTo>
                    <a:pt x="2444" y="387"/>
                  </a:lnTo>
                  <a:lnTo>
                    <a:pt x="2448" y="389"/>
                  </a:lnTo>
                  <a:lnTo>
                    <a:pt x="2449" y="392"/>
                  </a:lnTo>
                  <a:lnTo>
                    <a:pt x="2451" y="396"/>
                  </a:lnTo>
                  <a:lnTo>
                    <a:pt x="2453" y="398"/>
                  </a:lnTo>
                  <a:lnTo>
                    <a:pt x="2454" y="401"/>
                  </a:lnTo>
                  <a:lnTo>
                    <a:pt x="2458" y="403"/>
                  </a:lnTo>
                  <a:lnTo>
                    <a:pt x="2458" y="399"/>
                  </a:lnTo>
                  <a:lnTo>
                    <a:pt x="2461" y="396"/>
                  </a:lnTo>
                  <a:lnTo>
                    <a:pt x="2463" y="392"/>
                  </a:lnTo>
                  <a:lnTo>
                    <a:pt x="2465" y="389"/>
                  </a:lnTo>
                  <a:lnTo>
                    <a:pt x="2465" y="384"/>
                  </a:lnTo>
                  <a:lnTo>
                    <a:pt x="2467" y="377"/>
                  </a:lnTo>
                  <a:lnTo>
                    <a:pt x="2482" y="377"/>
                  </a:lnTo>
                  <a:lnTo>
                    <a:pt x="2496" y="380"/>
                  </a:lnTo>
                  <a:lnTo>
                    <a:pt x="2509" y="384"/>
                  </a:lnTo>
                  <a:lnTo>
                    <a:pt x="2500" y="391"/>
                  </a:lnTo>
                  <a:lnTo>
                    <a:pt x="2491" y="396"/>
                  </a:lnTo>
                  <a:lnTo>
                    <a:pt x="2484" y="401"/>
                  </a:lnTo>
                  <a:lnTo>
                    <a:pt x="2477" y="411"/>
                  </a:lnTo>
                  <a:lnTo>
                    <a:pt x="2486" y="411"/>
                  </a:lnTo>
                  <a:lnTo>
                    <a:pt x="2491" y="406"/>
                  </a:lnTo>
                  <a:lnTo>
                    <a:pt x="2503" y="401"/>
                  </a:lnTo>
                  <a:lnTo>
                    <a:pt x="2516" y="396"/>
                  </a:lnTo>
                  <a:lnTo>
                    <a:pt x="2526" y="392"/>
                  </a:lnTo>
                  <a:lnTo>
                    <a:pt x="2537" y="389"/>
                  </a:lnTo>
                  <a:lnTo>
                    <a:pt x="2540" y="389"/>
                  </a:lnTo>
                  <a:lnTo>
                    <a:pt x="2542" y="391"/>
                  </a:lnTo>
                  <a:lnTo>
                    <a:pt x="2545" y="394"/>
                  </a:lnTo>
                  <a:lnTo>
                    <a:pt x="2547" y="396"/>
                  </a:lnTo>
                  <a:lnTo>
                    <a:pt x="2549" y="398"/>
                  </a:lnTo>
                  <a:lnTo>
                    <a:pt x="2552" y="398"/>
                  </a:lnTo>
                  <a:lnTo>
                    <a:pt x="2559" y="399"/>
                  </a:lnTo>
                  <a:lnTo>
                    <a:pt x="2561" y="396"/>
                  </a:lnTo>
                  <a:lnTo>
                    <a:pt x="2563" y="392"/>
                  </a:lnTo>
                  <a:lnTo>
                    <a:pt x="2564" y="391"/>
                  </a:lnTo>
                  <a:lnTo>
                    <a:pt x="2564" y="387"/>
                  </a:lnTo>
                  <a:lnTo>
                    <a:pt x="2566" y="382"/>
                  </a:lnTo>
                  <a:lnTo>
                    <a:pt x="2566" y="377"/>
                  </a:lnTo>
                  <a:lnTo>
                    <a:pt x="2563" y="373"/>
                  </a:lnTo>
                  <a:lnTo>
                    <a:pt x="2561" y="370"/>
                  </a:lnTo>
                  <a:lnTo>
                    <a:pt x="2559" y="366"/>
                  </a:lnTo>
                  <a:lnTo>
                    <a:pt x="2559" y="361"/>
                  </a:lnTo>
                  <a:lnTo>
                    <a:pt x="2559" y="354"/>
                  </a:lnTo>
                  <a:lnTo>
                    <a:pt x="2564" y="350"/>
                  </a:lnTo>
                  <a:lnTo>
                    <a:pt x="2568" y="347"/>
                  </a:lnTo>
                  <a:lnTo>
                    <a:pt x="2571" y="345"/>
                  </a:lnTo>
                  <a:lnTo>
                    <a:pt x="2578" y="342"/>
                  </a:lnTo>
                  <a:lnTo>
                    <a:pt x="2582" y="343"/>
                  </a:lnTo>
                  <a:lnTo>
                    <a:pt x="2587" y="345"/>
                  </a:lnTo>
                  <a:lnTo>
                    <a:pt x="2594" y="345"/>
                  </a:lnTo>
                  <a:lnTo>
                    <a:pt x="2601" y="345"/>
                  </a:lnTo>
                  <a:lnTo>
                    <a:pt x="2610" y="356"/>
                  </a:lnTo>
                  <a:lnTo>
                    <a:pt x="2622" y="368"/>
                  </a:lnTo>
                  <a:lnTo>
                    <a:pt x="2640" y="380"/>
                  </a:lnTo>
                  <a:lnTo>
                    <a:pt x="2655" y="392"/>
                  </a:lnTo>
                  <a:lnTo>
                    <a:pt x="2669" y="399"/>
                  </a:lnTo>
                  <a:lnTo>
                    <a:pt x="2678" y="403"/>
                  </a:lnTo>
                  <a:lnTo>
                    <a:pt x="2680" y="401"/>
                  </a:lnTo>
                  <a:lnTo>
                    <a:pt x="2680" y="401"/>
                  </a:lnTo>
                  <a:lnTo>
                    <a:pt x="2680" y="399"/>
                  </a:lnTo>
                  <a:lnTo>
                    <a:pt x="2680" y="399"/>
                  </a:lnTo>
                  <a:lnTo>
                    <a:pt x="2681" y="396"/>
                  </a:lnTo>
                  <a:lnTo>
                    <a:pt x="2676" y="391"/>
                  </a:lnTo>
                  <a:lnTo>
                    <a:pt x="2673" y="387"/>
                  </a:lnTo>
                  <a:lnTo>
                    <a:pt x="2671" y="382"/>
                  </a:lnTo>
                  <a:lnTo>
                    <a:pt x="2667" y="377"/>
                  </a:lnTo>
                  <a:lnTo>
                    <a:pt x="2666" y="370"/>
                  </a:lnTo>
                  <a:lnTo>
                    <a:pt x="2650" y="370"/>
                  </a:lnTo>
                  <a:lnTo>
                    <a:pt x="2652" y="349"/>
                  </a:lnTo>
                  <a:lnTo>
                    <a:pt x="2648" y="333"/>
                  </a:lnTo>
                  <a:lnTo>
                    <a:pt x="2646" y="319"/>
                  </a:lnTo>
                  <a:lnTo>
                    <a:pt x="2643" y="300"/>
                  </a:lnTo>
                  <a:lnTo>
                    <a:pt x="2653" y="293"/>
                  </a:lnTo>
                  <a:lnTo>
                    <a:pt x="2660" y="284"/>
                  </a:lnTo>
                  <a:lnTo>
                    <a:pt x="2664" y="274"/>
                  </a:lnTo>
                  <a:lnTo>
                    <a:pt x="2667" y="261"/>
                  </a:lnTo>
                  <a:lnTo>
                    <a:pt x="2671" y="251"/>
                  </a:lnTo>
                  <a:lnTo>
                    <a:pt x="2676" y="240"/>
                  </a:lnTo>
                  <a:lnTo>
                    <a:pt x="2683" y="232"/>
                  </a:lnTo>
                  <a:lnTo>
                    <a:pt x="2692" y="226"/>
                  </a:lnTo>
                  <a:lnTo>
                    <a:pt x="2708" y="225"/>
                  </a:lnTo>
                  <a:lnTo>
                    <a:pt x="2727" y="226"/>
                  </a:lnTo>
                  <a:lnTo>
                    <a:pt x="2732" y="235"/>
                  </a:lnTo>
                  <a:lnTo>
                    <a:pt x="2739" y="242"/>
                  </a:lnTo>
                  <a:lnTo>
                    <a:pt x="2737" y="256"/>
                  </a:lnTo>
                  <a:lnTo>
                    <a:pt x="2734" y="270"/>
                  </a:lnTo>
                  <a:lnTo>
                    <a:pt x="2730" y="282"/>
                  </a:lnTo>
                  <a:lnTo>
                    <a:pt x="2729" y="293"/>
                  </a:lnTo>
                  <a:lnTo>
                    <a:pt x="2727" y="300"/>
                  </a:lnTo>
                  <a:lnTo>
                    <a:pt x="2730" y="309"/>
                  </a:lnTo>
                  <a:lnTo>
                    <a:pt x="2736" y="321"/>
                  </a:lnTo>
                  <a:lnTo>
                    <a:pt x="2739" y="335"/>
                  </a:lnTo>
                  <a:lnTo>
                    <a:pt x="2742" y="345"/>
                  </a:lnTo>
                  <a:lnTo>
                    <a:pt x="2742" y="357"/>
                  </a:lnTo>
                  <a:lnTo>
                    <a:pt x="2739" y="368"/>
                  </a:lnTo>
                  <a:lnTo>
                    <a:pt x="2736" y="377"/>
                  </a:lnTo>
                  <a:lnTo>
                    <a:pt x="2736" y="384"/>
                  </a:lnTo>
                  <a:lnTo>
                    <a:pt x="2737" y="389"/>
                  </a:lnTo>
                  <a:lnTo>
                    <a:pt x="2739" y="392"/>
                  </a:lnTo>
                  <a:lnTo>
                    <a:pt x="2742" y="396"/>
                  </a:lnTo>
                  <a:lnTo>
                    <a:pt x="2746" y="399"/>
                  </a:lnTo>
                  <a:lnTo>
                    <a:pt x="2748" y="405"/>
                  </a:lnTo>
                  <a:lnTo>
                    <a:pt x="2751" y="411"/>
                  </a:lnTo>
                  <a:lnTo>
                    <a:pt x="2746" y="422"/>
                  </a:lnTo>
                  <a:lnTo>
                    <a:pt x="2742" y="434"/>
                  </a:lnTo>
                  <a:lnTo>
                    <a:pt x="2742" y="450"/>
                  </a:lnTo>
                  <a:lnTo>
                    <a:pt x="2737" y="453"/>
                  </a:lnTo>
                  <a:lnTo>
                    <a:pt x="2734" y="457"/>
                  </a:lnTo>
                  <a:lnTo>
                    <a:pt x="2729" y="459"/>
                  </a:lnTo>
                  <a:lnTo>
                    <a:pt x="2723" y="462"/>
                  </a:lnTo>
                  <a:lnTo>
                    <a:pt x="2716" y="464"/>
                  </a:lnTo>
                  <a:lnTo>
                    <a:pt x="2716" y="469"/>
                  </a:lnTo>
                  <a:lnTo>
                    <a:pt x="2736" y="469"/>
                  </a:lnTo>
                  <a:lnTo>
                    <a:pt x="2737" y="467"/>
                  </a:lnTo>
                  <a:lnTo>
                    <a:pt x="2737" y="467"/>
                  </a:lnTo>
                  <a:lnTo>
                    <a:pt x="2739" y="466"/>
                  </a:lnTo>
                  <a:lnTo>
                    <a:pt x="2739" y="466"/>
                  </a:lnTo>
                  <a:lnTo>
                    <a:pt x="2742" y="464"/>
                  </a:lnTo>
                  <a:lnTo>
                    <a:pt x="2749" y="452"/>
                  </a:lnTo>
                  <a:lnTo>
                    <a:pt x="2756" y="438"/>
                  </a:lnTo>
                  <a:lnTo>
                    <a:pt x="2762" y="427"/>
                  </a:lnTo>
                  <a:lnTo>
                    <a:pt x="2765" y="410"/>
                  </a:lnTo>
                  <a:lnTo>
                    <a:pt x="2762" y="394"/>
                  </a:lnTo>
                  <a:lnTo>
                    <a:pt x="2760" y="378"/>
                  </a:lnTo>
                  <a:lnTo>
                    <a:pt x="2758" y="364"/>
                  </a:lnTo>
                  <a:lnTo>
                    <a:pt x="2777" y="364"/>
                  </a:lnTo>
                  <a:lnTo>
                    <a:pt x="2795" y="364"/>
                  </a:lnTo>
                  <a:lnTo>
                    <a:pt x="2812" y="370"/>
                  </a:lnTo>
                  <a:lnTo>
                    <a:pt x="2812" y="364"/>
                  </a:lnTo>
                  <a:lnTo>
                    <a:pt x="2795" y="357"/>
                  </a:lnTo>
                  <a:lnTo>
                    <a:pt x="2774" y="349"/>
                  </a:lnTo>
                  <a:lnTo>
                    <a:pt x="2755" y="342"/>
                  </a:lnTo>
                  <a:lnTo>
                    <a:pt x="2751" y="324"/>
                  </a:lnTo>
                  <a:lnTo>
                    <a:pt x="2746" y="312"/>
                  </a:lnTo>
                  <a:lnTo>
                    <a:pt x="2741" y="302"/>
                  </a:lnTo>
                  <a:lnTo>
                    <a:pt x="2736" y="288"/>
                  </a:lnTo>
                  <a:lnTo>
                    <a:pt x="2758" y="268"/>
                  </a:lnTo>
                  <a:lnTo>
                    <a:pt x="2758" y="235"/>
                  </a:lnTo>
                  <a:lnTo>
                    <a:pt x="2762" y="235"/>
                  </a:lnTo>
                  <a:lnTo>
                    <a:pt x="2765" y="235"/>
                  </a:lnTo>
                  <a:lnTo>
                    <a:pt x="2767" y="235"/>
                  </a:lnTo>
                  <a:lnTo>
                    <a:pt x="2767" y="237"/>
                  </a:lnTo>
                  <a:lnTo>
                    <a:pt x="2770" y="239"/>
                  </a:lnTo>
                  <a:lnTo>
                    <a:pt x="2774" y="249"/>
                  </a:lnTo>
                  <a:lnTo>
                    <a:pt x="2777" y="260"/>
                  </a:lnTo>
                  <a:lnTo>
                    <a:pt x="2784" y="268"/>
                  </a:lnTo>
                  <a:lnTo>
                    <a:pt x="2797" y="261"/>
                  </a:lnTo>
                  <a:lnTo>
                    <a:pt x="2812" y="258"/>
                  </a:lnTo>
                  <a:lnTo>
                    <a:pt x="2832" y="258"/>
                  </a:lnTo>
                  <a:lnTo>
                    <a:pt x="2842" y="272"/>
                  </a:lnTo>
                  <a:lnTo>
                    <a:pt x="2858" y="286"/>
                  </a:lnTo>
                  <a:lnTo>
                    <a:pt x="2873" y="296"/>
                  </a:lnTo>
                  <a:lnTo>
                    <a:pt x="2873" y="288"/>
                  </a:lnTo>
                  <a:lnTo>
                    <a:pt x="2861" y="275"/>
                  </a:lnTo>
                  <a:lnTo>
                    <a:pt x="2852" y="260"/>
                  </a:lnTo>
                  <a:lnTo>
                    <a:pt x="2847" y="240"/>
                  </a:lnTo>
                  <a:lnTo>
                    <a:pt x="2842" y="221"/>
                  </a:lnTo>
                  <a:lnTo>
                    <a:pt x="2838" y="200"/>
                  </a:lnTo>
                  <a:lnTo>
                    <a:pt x="2861" y="193"/>
                  </a:lnTo>
                  <a:lnTo>
                    <a:pt x="2886" y="188"/>
                  </a:lnTo>
                  <a:lnTo>
                    <a:pt x="2893" y="204"/>
                  </a:lnTo>
                  <a:lnTo>
                    <a:pt x="2896" y="204"/>
                  </a:lnTo>
                  <a:lnTo>
                    <a:pt x="2900" y="188"/>
                  </a:lnTo>
                  <a:lnTo>
                    <a:pt x="2903" y="171"/>
                  </a:lnTo>
                  <a:lnTo>
                    <a:pt x="2908" y="153"/>
                  </a:lnTo>
                  <a:lnTo>
                    <a:pt x="2924" y="144"/>
                  </a:lnTo>
                  <a:lnTo>
                    <a:pt x="2936" y="134"/>
                  </a:lnTo>
                  <a:lnTo>
                    <a:pt x="2950" y="123"/>
                  </a:lnTo>
                  <a:lnTo>
                    <a:pt x="2964" y="117"/>
                  </a:lnTo>
                  <a:lnTo>
                    <a:pt x="2980" y="111"/>
                  </a:lnTo>
                  <a:lnTo>
                    <a:pt x="3001" y="111"/>
                  </a:lnTo>
                  <a:lnTo>
                    <a:pt x="3003" y="104"/>
                  </a:lnTo>
                  <a:lnTo>
                    <a:pt x="3006" y="99"/>
                  </a:lnTo>
                  <a:lnTo>
                    <a:pt x="3008" y="94"/>
                  </a:lnTo>
                  <a:lnTo>
                    <a:pt x="3011" y="89"/>
                  </a:lnTo>
                  <a:lnTo>
                    <a:pt x="3022" y="89"/>
                  </a:lnTo>
                  <a:lnTo>
                    <a:pt x="3036" y="89"/>
                  </a:lnTo>
                  <a:lnTo>
                    <a:pt x="3050" y="89"/>
                  </a:lnTo>
                  <a:lnTo>
                    <a:pt x="3060" y="89"/>
                  </a:lnTo>
                  <a:lnTo>
                    <a:pt x="3065" y="89"/>
                  </a:lnTo>
                  <a:lnTo>
                    <a:pt x="3072" y="83"/>
                  </a:lnTo>
                  <a:lnTo>
                    <a:pt x="3079" y="78"/>
                  </a:lnTo>
                  <a:lnTo>
                    <a:pt x="3086" y="71"/>
                  </a:lnTo>
                  <a:lnTo>
                    <a:pt x="3092" y="66"/>
                  </a:lnTo>
                  <a:lnTo>
                    <a:pt x="3097" y="68"/>
                  </a:lnTo>
                  <a:lnTo>
                    <a:pt x="3100" y="68"/>
                  </a:lnTo>
                  <a:lnTo>
                    <a:pt x="3106" y="69"/>
                  </a:lnTo>
                  <a:lnTo>
                    <a:pt x="3111" y="69"/>
                  </a:lnTo>
                  <a:lnTo>
                    <a:pt x="3111" y="50"/>
                  </a:lnTo>
                  <a:lnTo>
                    <a:pt x="3126" y="43"/>
                  </a:lnTo>
                  <a:lnTo>
                    <a:pt x="3139" y="36"/>
                  </a:lnTo>
                  <a:lnTo>
                    <a:pt x="3151" y="27"/>
                  </a:lnTo>
                  <a:lnTo>
                    <a:pt x="3161" y="17"/>
                  </a:lnTo>
                  <a:lnTo>
                    <a:pt x="3165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ko-KR" altLang="en-US">
                <a:cs typeface="B Nazanin" pitchFamily="2" charset="-78"/>
              </a:endParaRPr>
            </a:p>
          </p:txBody>
        </p:sp>
        <p:sp>
          <p:nvSpPr>
            <p:cNvPr id="325" name="Freeform 11">
              <a:extLst>
                <a:ext uri="{FF2B5EF4-FFF2-40B4-BE49-F238E27FC236}">
                  <a16:creationId xmlns:a16="http://schemas.microsoft.com/office/drawing/2014/main" id="{0662A80F-2B1D-4E47-8598-A53B066572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97088" y="1382713"/>
              <a:ext cx="4552950" cy="1549400"/>
            </a:xfrm>
            <a:custGeom>
              <a:avLst/>
              <a:gdLst>
                <a:gd name="T0" fmla="*/ 0 w 2868"/>
                <a:gd name="T1" fmla="*/ 276 h 976"/>
                <a:gd name="T2" fmla="*/ 1210 w 2868"/>
                <a:gd name="T3" fmla="*/ 237 h 976"/>
                <a:gd name="T4" fmla="*/ 1742 w 2868"/>
                <a:gd name="T5" fmla="*/ 276 h 976"/>
                <a:gd name="T6" fmla="*/ 2863 w 2868"/>
                <a:gd name="T7" fmla="*/ 190 h 976"/>
                <a:gd name="T8" fmla="*/ 2804 w 2868"/>
                <a:gd name="T9" fmla="*/ 223 h 976"/>
                <a:gd name="T10" fmla="*/ 194 w 2868"/>
                <a:gd name="T11" fmla="*/ 279 h 976"/>
                <a:gd name="T12" fmla="*/ 98 w 2868"/>
                <a:gd name="T13" fmla="*/ 202 h 976"/>
                <a:gd name="T14" fmla="*/ 138 w 2868"/>
                <a:gd name="T15" fmla="*/ 150 h 976"/>
                <a:gd name="T16" fmla="*/ 1685 w 2868"/>
                <a:gd name="T17" fmla="*/ 166 h 976"/>
                <a:gd name="T18" fmla="*/ 1631 w 2868"/>
                <a:gd name="T19" fmla="*/ 295 h 976"/>
                <a:gd name="T20" fmla="*/ 1620 w 2868"/>
                <a:gd name="T21" fmla="*/ 218 h 976"/>
                <a:gd name="T22" fmla="*/ 1569 w 2868"/>
                <a:gd name="T23" fmla="*/ 159 h 976"/>
                <a:gd name="T24" fmla="*/ 1632 w 2868"/>
                <a:gd name="T25" fmla="*/ 157 h 976"/>
                <a:gd name="T26" fmla="*/ 2615 w 2868"/>
                <a:gd name="T27" fmla="*/ 120 h 976"/>
                <a:gd name="T28" fmla="*/ 2090 w 2868"/>
                <a:gd name="T29" fmla="*/ 120 h 976"/>
                <a:gd name="T30" fmla="*/ 2739 w 2868"/>
                <a:gd name="T31" fmla="*/ 87 h 976"/>
                <a:gd name="T32" fmla="*/ 2765 w 2868"/>
                <a:gd name="T33" fmla="*/ 195 h 976"/>
                <a:gd name="T34" fmla="*/ 2704 w 2868"/>
                <a:gd name="T35" fmla="*/ 92 h 976"/>
                <a:gd name="T36" fmla="*/ 2158 w 2868"/>
                <a:gd name="T37" fmla="*/ 99 h 976"/>
                <a:gd name="T38" fmla="*/ 1786 w 2868"/>
                <a:gd name="T39" fmla="*/ 89 h 976"/>
                <a:gd name="T40" fmla="*/ 1681 w 2868"/>
                <a:gd name="T41" fmla="*/ 89 h 976"/>
                <a:gd name="T42" fmla="*/ 2186 w 2868"/>
                <a:gd name="T43" fmla="*/ 45 h 976"/>
                <a:gd name="T44" fmla="*/ 596 w 2868"/>
                <a:gd name="T45" fmla="*/ 92 h 976"/>
                <a:gd name="T46" fmla="*/ 384 w 2868"/>
                <a:gd name="T47" fmla="*/ 253 h 976"/>
                <a:gd name="T48" fmla="*/ 330 w 2868"/>
                <a:gd name="T49" fmla="*/ 316 h 976"/>
                <a:gd name="T50" fmla="*/ 321 w 2868"/>
                <a:gd name="T51" fmla="*/ 361 h 976"/>
                <a:gd name="T52" fmla="*/ 205 w 2868"/>
                <a:gd name="T53" fmla="*/ 335 h 976"/>
                <a:gd name="T54" fmla="*/ 253 w 2868"/>
                <a:gd name="T55" fmla="*/ 248 h 976"/>
                <a:gd name="T56" fmla="*/ 304 w 2868"/>
                <a:gd name="T57" fmla="*/ 197 h 976"/>
                <a:gd name="T58" fmla="*/ 311 w 2868"/>
                <a:gd name="T59" fmla="*/ 188 h 976"/>
                <a:gd name="T60" fmla="*/ 192 w 2868"/>
                <a:gd name="T61" fmla="*/ 168 h 976"/>
                <a:gd name="T62" fmla="*/ 161 w 2868"/>
                <a:gd name="T63" fmla="*/ 131 h 976"/>
                <a:gd name="T64" fmla="*/ 253 w 2868"/>
                <a:gd name="T65" fmla="*/ 92 h 976"/>
                <a:gd name="T66" fmla="*/ 323 w 2868"/>
                <a:gd name="T67" fmla="*/ 77 h 976"/>
                <a:gd name="T68" fmla="*/ 2107 w 2868"/>
                <a:gd name="T69" fmla="*/ 80 h 976"/>
                <a:gd name="T70" fmla="*/ 2090 w 2868"/>
                <a:gd name="T71" fmla="*/ 59 h 976"/>
                <a:gd name="T72" fmla="*/ 2147 w 2868"/>
                <a:gd name="T73" fmla="*/ 30 h 976"/>
                <a:gd name="T74" fmla="*/ 1048 w 2868"/>
                <a:gd name="T75" fmla="*/ 73 h 976"/>
                <a:gd name="T76" fmla="*/ 1076 w 2868"/>
                <a:gd name="T77" fmla="*/ 131 h 976"/>
                <a:gd name="T78" fmla="*/ 1294 w 2868"/>
                <a:gd name="T79" fmla="*/ 147 h 976"/>
                <a:gd name="T80" fmla="*/ 1196 w 2868"/>
                <a:gd name="T81" fmla="*/ 243 h 976"/>
                <a:gd name="T82" fmla="*/ 1224 w 2868"/>
                <a:gd name="T83" fmla="*/ 353 h 976"/>
                <a:gd name="T84" fmla="*/ 1198 w 2868"/>
                <a:gd name="T85" fmla="*/ 415 h 976"/>
                <a:gd name="T86" fmla="*/ 1192 w 2868"/>
                <a:gd name="T87" fmla="*/ 490 h 976"/>
                <a:gd name="T88" fmla="*/ 1140 w 2868"/>
                <a:gd name="T89" fmla="*/ 538 h 976"/>
                <a:gd name="T90" fmla="*/ 1091 w 2868"/>
                <a:gd name="T91" fmla="*/ 602 h 976"/>
                <a:gd name="T92" fmla="*/ 1048 w 2868"/>
                <a:gd name="T93" fmla="*/ 696 h 976"/>
                <a:gd name="T94" fmla="*/ 911 w 2868"/>
                <a:gd name="T95" fmla="*/ 784 h 976"/>
                <a:gd name="T96" fmla="*/ 861 w 2868"/>
                <a:gd name="T97" fmla="*/ 932 h 976"/>
                <a:gd name="T98" fmla="*/ 740 w 2868"/>
                <a:gd name="T99" fmla="*/ 862 h 976"/>
                <a:gd name="T100" fmla="*/ 714 w 2868"/>
                <a:gd name="T101" fmla="*/ 806 h 976"/>
                <a:gd name="T102" fmla="*/ 718 w 2868"/>
                <a:gd name="T103" fmla="*/ 641 h 976"/>
                <a:gd name="T104" fmla="*/ 672 w 2868"/>
                <a:gd name="T105" fmla="*/ 576 h 976"/>
                <a:gd name="T106" fmla="*/ 466 w 2868"/>
                <a:gd name="T107" fmla="*/ 374 h 976"/>
                <a:gd name="T108" fmla="*/ 447 w 2868"/>
                <a:gd name="T109" fmla="*/ 290 h 976"/>
                <a:gd name="T110" fmla="*/ 592 w 2868"/>
                <a:gd name="T111" fmla="*/ 140 h 976"/>
                <a:gd name="T112" fmla="*/ 711 w 2868"/>
                <a:gd name="T113" fmla="*/ 112 h 976"/>
                <a:gd name="T114" fmla="*/ 833 w 2868"/>
                <a:gd name="T115" fmla="*/ 80 h 976"/>
                <a:gd name="T116" fmla="*/ 896 w 2868"/>
                <a:gd name="T117" fmla="*/ 44 h 976"/>
                <a:gd name="T118" fmla="*/ 2706 w 2868"/>
                <a:gd name="T119" fmla="*/ 31 h 976"/>
                <a:gd name="T120" fmla="*/ 2641 w 2868"/>
                <a:gd name="T121" fmla="*/ 80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68" h="976">
                  <a:moveTo>
                    <a:pt x="7" y="243"/>
                  </a:moveTo>
                  <a:lnTo>
                    <a:pt x="25" y="248"/>
                  </a:lnTo>
                  <a:lnTo>
                    <a:pt x="37" y="257"/>
                  </a:lnTo>
                  <a:lnTo>
                    <a:pt x="47" y="265"/>
                  </a:lnTo>
                  <a:lnTo>
                    <a:pt x="58" y="276"/>
                  </a:lnTo>
                  <a:lnTo>
                    <a:pt x="68" y="284"/>
                  </a:lnTo>
                  <a:lnTo>
                    <a:pt x="68" y="281"/>
                  </a:lnTo>
                  <a:lnTo>
                    <a:pt x="74" y="281"/>
                  </a:lnTo>
                  <a:lnTo>
                    <a:pt x="74" y="284"/>
                  </a:lnTo>
                  <a:lnTo>
                    <a:pt x="75" y="288"/>
                  </a:lnTo>
                  <a:lnTo>
                    <a:pt x="79" y="293"/>
                  </a:lnTo>
                  <a:lnTo>
                    <a:pt x="81" y="300"/>
                  </a:lnTo>
                  <a:lnTo>
                    <a:pt x="74" y="300"/>
                  </a:lnTo>
                  <a:lnTo>
                    <a:pt x="70" y="300"/>
                  </a:lnTo>
                  <a:lnTo>
                    <a:pt x="70" y="302"/>
                  </a:lnTo>
                  <a:lnTo>
                    <a:pt x="68" y="302"/>
                  </a:lnTo>
                  <a:lnTo>
                    <a:pt x="65" y="302"/>
                  </a:lnTo>
                  <a:lnTo>
                    <a:pt x="61" y="304"/>
                  </a:lnTo>
                  <a:lnTo>
                    <a:pt x="47" y="293"/>
                  </a:lnTo>
                  <a:lnTo>
                    <a:pt x="33" y="288"/>
                  </a:lnTo>
                  <a:lnTo>
                    <a:pt x="16" y="284"/>
                  </a:lnTo>
                  <a:lnTo>
                    <a:pt x="0" y="276"/>
                  </a:lnTo>
                  <a:lnTo>
                    <a:pt x="6" y="271"/>
                  </a:lnTo>
                  <a:lnTo>
                    <a:pt x="7" y="265"/>
                  </a:lnTo>
                  <a:lnTo>
                    <a:pt x="6" y="260"/>
                  </a:lnTo>
                  <a:lnTo>
                    <a:pt x="6" y="253"/>
                  </a:lnTo>
                  <a:lnTo>
                    <a:pt x="7" y="243"/>
                  </a:lnTo>
                  <a:close/>
                  <a:moveTo>
                    <a:pt x="1222" y="236"/>
                  </a:moveTo>
                  <a:lnTo>
                    <a:pt x="1226" y="236"/>
                  </a:lnTo>
                  <a:lnTo>
                    <a:pt x="1229" y="237"/>
                  </a:lnTo>
                  <a:lnTo>
                    <a:pt x="1231" y="239"/>
                  </a:lnTo>
                  <a:lnTo>
                    <a:pt x="1233" y="241"/>
                  </a:lnTo>
                  <a:lnTo>
                    <a:pt x="1234" y="243"/>
                  </a:lnTo>
                  <a:lnTo>
                    <a:pt x="1234" y="244"/>
                  </a:lnTo>
                  <a:lnTo>
                    <a:pt x="1234" y="246"/>
                  </a:lnTo>
                  <a:lnTo>
                    <a:pt x="1236" y="250"/>
                  </a:lnTo>
                  <a:lnTo>
                    <a:pt x="1229" y="250"/>
                  </a:lnTo>
                  <a:lnTo>
                    <a:pt x="1226" y="251"/>
                  </a:lnTo>
                  <a:lnTo>
                    <a:pt x="1222" y="251"/>
                  </a:lnTo>
                  <a:lnTo>
                    <a:pt x="1219" y="253"/>
                  </a:lnTo>
                  <a:lnTo>
                    <a:pt x="1213" y="253"/>
                  </a:lnTo>
                  <a:lnTo>
                    <a:pt x="1213" y="250"/>
                  </a:lnTo>
                  <a:lnTo>
                    <a:pt x="1210" y="250"/>
                  </a:lnTo>
                  <a:lnTo>
                    <a:pt x="1210" y="237"/>
                  </a:lnTo>
                  <a:lnTo>
                    <a:pt x="1215" y="237"/>
                  </a:lnTo>
                  <a:lnTo>
                    <a:pt x="1220" y="236"/>
                  </a:lnTo>
                  <a:lnTo>
                    <a:pt x="1222" y="236"/>
                  </a:lnTo>
                  <a:close/>
                  <a:moveTo>
                    <a:pt x="61" y="227"/>
                  </a:moveTo>
                  <a:lnTo>
                    <a:pt x="77" y="227"/>
                  </a:lnTo>
                  <a:lnTo>
                    <a:pt x="77" y="230"/>
                  </a:lnTo>
                  <a:lnTo>
                    <a:pt x="74" y="230"/>
                  </a:lnTo>
                  <a:lnTo>
                    <a:pt x="70" y="230"/>
                  </a:lnTo>
                  <a:lnTo>
                    <a:pt x="68" y="232"/>
                  </a:lnTo>
                  <a:lnTo>
                    <a:pt x="67" y="232"/>
                  </a:lnTo>
                  <a:lnTo>
                    <a:pt x="67" y="232"/>
                  </a:lnTo>
                  <a:lnTo>
                    <a:pt x="65" y="232"/>
                  </a:lnTo>
                  <a:lnTo>
                    <a:pt x="63" y="230"/>
                  </a:lnTo>
                  <a:lnTo>
                    <a:pt x="61" y="227"/>
                  </a:lnTo>
                  <a:close/>
                  <a:moveTo>
                    <a:pt x="1716" y="202"/>
                  </a:moveTo>
                  <a:lnTo>
                    <a:pt x="1728" y="202"/>
                  </a:lnTo>
                  <a:lnTo>
                    <a:pt x="1732" y="216"/>
                  </a:lnTo>
                  <a:lnTo>
                    <a:pt x="1735" y="225"/>
                  </a:lnTo>
                  <a:lnTo>
                    <a:pt x="1742" y="229"/>
                  </a:lnTo>
                  <a:lnTo>
                    <a:pt x="1754" y="234"/>
                  </a:lnTo>
                  <a:lnTo>
                    <a:pt x="1749" y="255"/>
                  </a:lnTo>
                  <a:lnTo>
                    <a:pt x="1742" y="276"/>
                  </a:lnTo>
                  <a:lnTo>
                    <a:pt x="1732" y="291"/>
                  </a:lnTo>
                  <a:lnTo>
                    <a:pt x="1732" y="272"/>
                  </a:lnTo>
                  <a:lnTo>
                    <a:pt x="1709" y="272"/>
                  </a:lnTo>
                  <a:lnTo>
                    <a:pt x="1711" y="250"/>
                  </a:lnTo>
                  <a:lnTo>
                    <a:pt x="1713" y="229"/>
                  </a:lnTo>
                  <a:lnTo>
                    <a:pt x="1716" y="202"/>
                  </a:lnTo>
                  <a:close/>
                  <a:moveTo>
                    <a:pt x="2819" y="157"/>
                  </a:moveTo>
                  <a:lnTo>
                    <a:pt x="2823" y="157"/>
                  </a:lnTo>
                  <a:lnTo>
                    <a:pt x="2823" y="161"/>
                  </a:lnTo>
                  <a:lnTo>
                    <a:pt x="2824" y="166"/>
                  </a:lnTo>
                  <a:lnTo>
                    <a:pt x="2826" y="168"/>
                  </a:lnTo>
                  <a:lnTo>
                    <a:pt x="2828" y="171"/>
                  </a:lnTo>
                  <a:lnTo>
                    <a:pt x="2830" y="173"/>
                  </a:lnTo>
                  <a:lnTo>
                    <a:pt x="2833" y="176"/>
                  </a:lnTo>
                  <a:lnTo>
                    <a:pt x="2837" y="173"/>
                  </a:lnTo>
                  <a:lnTo>
                    <a:pt x="2838" y="169"/>
                  </a:lnTo>
                  <a:lnTo>
                    <a:pt x="2840" y="168"/>
                  </a:lnTo>
                  <a:lnTo>
                    <a:pt x="2844" y="168"/>
                  </a:lnTo>
                  <a:lnTo>
                    <a:pt x="2849" y="166"/>
                  </a:lnTo>
                  <a:lnTo>
                    <a:pt x="2852" y="176"/>
                  </a:lnTo>
                  <a:lnTo>
                    <a:pt x="2858" y="183"/>
                  </a:lnTo>
                  <a:lnTo>
                    <a:pt x="2863" y="190"/>
                  </a:lnTo>
                  <a:lnTo>
                    <a:pt x="2866" y="199"/>
                  </a:lnTo>
                  <a:lnTo>
                    <a:pt x="2868" y="211"/>
                  </a:lnTo>
                  <a:lnTo>
                    <a:pt x="2868" y="213"/>
                  </a:lnTo>
                  <a:lnTo>
                    <a:pt x="2866" y="215"/>
                  </a:lnTo>
                  <a:lnTo>
                    <a:pt x="2866" y="216"/>
                  </a:lnTo>
                  <a:lnTo>
                    <a:pt x="2866" y="218"/>
                  </a:lnTo>
                  <a:lnTo>
                    <a:pt x="2866" y="220"/>
                  </a:lnTo>
                  <a:lnTo>
                    <a:pt x="2865" y="223"/>
                  </a:lnTo>
                  <a:lnTo>
                    <a:pt x="2854" y="230"/>
                  </a:lnTo>
                  <a:lnTo>
                    <a:pt x="2838" y="237"/>
                  </a:lnTo>
                  <a:lnTo>
                    <a:pt x="2819" y="241"/>
                  </a:lnTo>
                  <a:lnTo>
                    <a:pt x="2800" y="244"/>
                  </a:lnTo>
                  <a:lnTo>
                    <a:pt x="2784" y="246"/>
                  </a:lnTo>
                  <a:lnTo>
                    <a:pt x="2786" y="237"/>
                  </a:lnTo>
                  <a:lnTo>
                    <a:pt x="2788" y="234"/>
                  </a:lnTo>
                  <a:lnTo>
                    <a:pt x="2790" y="230"/>
                  </a:lnTo>
                  <a:lnTo>
                    <a:pt x="2791" y="229"/>
                  </a:lnTo>
                  <a:lnTo>
                    <a:pt x="2793" y="229"/>
                  </a:lnTo>
                  <a:lnTo>
                    <a:pt x="2797" y="227"/>
                  </a:lnTo>
                  <a:lnTo>
                    <a:pt x="2798" y="227"/>
                  </a:lnTo>
                  <a:lnTo>
                    <a:pt x="2800" y="225"/>
                  </a:lnTo>
                  <a:lnTo>
                    <a:pt x="2804" y="223"/>
                  </a:lnTo>
                  <a:lnTo>
                    <a:pt x="2809" y="209"/>
                  </a:lnTo>
                  <a:lnTo>
                    <a:pt x="2809" y="195"/>
                  </a:lnTo>
                  <a:lnTo>
                    <a:pt x="2807" y="182"/>
                  </a:lnTo>
                  <a:lnTo>
                    <a:pt x="2810" y="171"/>
                  </a:lnTo>
                  <a:lnTo>
                    <a:pt x="2819" y="161"/>
                  </a:lnTo>
                  <a:lnTo>
                    <a:pt x="2819" y="157"/>
                  </a:lnTo>
                  <a:close/>
                  <a:moveTo>
                    <a:pt x="142" y="150"/>
                  </a:moveTo>
                  <a:lnTo>
                    <a:pt x="161" y="171"/>
                  </a:lnTo>
                  <a:lnTo>
                    <a:pt x="185" y="187"/>
                  </a:lnTo>
                  <a:lnTo>
                    <a:pt x="215" y="199"/>
                  </a:lnTo>
                  <a:lnTo>
                    <a:pt x="217" y="216"/>
                  </a:lnTo>
                  <a:lnTo>
                    <a:pt x="222" y="229"/>
                  </a:lnTo>
                  <a:lnTo>
                    <a:pt x="227" y="236"/>
                  </a:lnTo>
                  <a:lnTo>
                    <a:pt x="234" y="243"/>
                  </a:lnTo>
                  <a:lnTo>
                    <a:pt x="241" y="253"/>
                  </a:lnTo>
                  <a:lnTo>
                    <a:pt x="229" y="255"/>
                  </a:lnTo>
                  <a:lnTo>
                    <a:pt x="217" y="257"/>
                  </a:lnTo>
                  <a:lnTo>
                    <a:pt x="206" y="262"/>
                  </a:lnTo>
                  <a:lnTo>
                    <a:pt x="199" y="269"/>
                  </a:lnTo>
                  <a:lnTo>
                    <a:pt x="198" y="272"/>
                  </a:lnTo>
                  <a:lnTo>
                    <a:pt x="196" y="276"/>
                  </a:lnTo>
                  <a:lnTo>
                    <a:pt x="194" y="279"/>
                  </a:lnTo>
                  <a:lnTo>
                    <a:pt x="192" y="281"/>
                  </a:lnTo>
                  <a:lnTo>
                    <a:pt x="189" y="284"/>
                  </a:lnTo>
                  <a:lnTo>
                    <a:pt x="178" y="286"/>
                  </a:lnTo>
                  <a:lnTo>
                    <a:pt x="163" y="288"/>
                  </a:lnTo>
                  <a:lnTo>
                    <a:pt x="145" y="286"/>
                  </a:lnTo>
                  <a:lnTo>
                    <a:pt x="131" y="284"/>
                  </a:lnTo>
                  <a:lnTo>
                    <a:pt x="128" y="274"/>
                  </a:lnTo>
                  <a:lnTo>
                    <a:pt x="126" y="267"/>
                  </a:lnTo>
                  <a:lnTo>
                    <a:pt x="124" y="262"/>
                  </a:lnTo>
                  <a:lnTo>
                    <a:pt x="119" y="253"/>
                  </a:lnTo>
                  <a:lnTo>
                    <a:pt x="142" y="246"/>
                  </a:lnTo>
                  <a:lnTo>
                    <a:pt x="142" y="243"/>
                  </a:lnTo>
                  <a:lnTo>
                    <a:pt x="124" y="241"/>
                  </a:lnTo>
                  <a:lnTo>
                    <a:pt x="112" y="237"/>
                  </a:lnTo>
                  <a:lnTo>
                    <a:pt x="103" y="230"/>
                  </a:lnTo>
                  <a:lnTo>
                    <a:pt x="102" y="225"/>
                  </a:lnTo>
                  <a:lnTo>
                    <a:pt x="98" y="220"/>
                  </a:lnTo>
                  <a:lnTo>
                    <a:pt x="96" y="215"/>
                  </a:lnTo>
                  <a:lnTo>
                    <a:pt x="96" y="209"/>
                  </a:lnTo>
                  <a:lnTo>
                    <a:pt x="96" y="206"/>
                  </a:lnTo>
                  <a:lnTo>
                    <a:pt x="96" y="202"/>
                  </a:lnTo>
                  <a:lnTo>
                    <a:pt x="98" y="202"/>
                  </a:lnTo>
                  <a:lnTo>
                    <a:pt x="100" y="201"/>
                  </a:lnTo>
                  <a:lnTo>
                    <a:pt x="102" y="201"/>
                  </a:lnTo>
                  <a:lnTo>
                    <a:pt x="103" y="201"/>
                  </a:lnTo>
                  <a:lnTo>
                    <a:pt x="107" y="199"/>
                  </a:lnTo>
                  <a:lnTo>
                    <a:pt x="109" y="194"/>
                  </a:lnTo>
                  <a:lnTo>
                    <a:pt x="109" y="188"/>
                  </a:lnTo>
                  <a:lnTo>
                    <a:pt x="109" y="185"/>
                  </a:lnTo>
                  <a:lnTo>
                    <a:pt x="110" y="183"/>
                  </a:lnTo>
                  <a:lnTo>
                    <a:pt x="112" y="180"/>
                  </a:lnTo>
                  <a:lnTo>
                    <a:pt x="114" y="180"/>
                  </a:lnTo>
                  <a:lnTo>
                    <a:pt x="116" y="178"/>
                  </a:lnTo>
                  <a:lnTo>
                    <a:pt x="117" y="178"/>
                  </a:lnTo>
                  <a:lnTo>
                    <a:pt x="119" y="178"/>
                  </a:lnTo>
                  <a:lnTo>
                    <a:pt x="122" y="176"/>
                  </a:lnTo>
                  <a:lnTo>
                    <a:pt x="124" y="169"/>
                  </a:lnTo>
                  <a:lnTo>
                    <a:pt x="126" y="164"/>
                  </a:lnTo>
                  <a:lnTo>
                    <a:pt x="128" y="159"/>
                  </a:lnTo>
                  <a:lnTo>
                    <a:pt x="131" y="154"/>
                  </a:lnTo>
                  <a:lnTo>
                    <a:pt x="133" y="152"/>
                  </a:lnTo>
                  <a:lnTo>
                    <a:pt x="135" y="152"/>
                  </a:lnTo>
                  <a:lnTo>
                    <a:pt x="136" y="150"/>
                  </a:lnTo>
                  <a:lnTo>
                    <a:pt x="138" y="150"/>
                  </a:lnTo>
                  <a:lnTo>
                    <a:pt x="142" y="150"/>
                  </a:lnTo>
                  <a:close/>
                  <a:moveTo>
                    <a:pt x="1172" y="131"/>
                  </a:moveTo>
                  <a:lnTo>
                    <a:pt x="1177" y="133"/>
                  </a:lnTo>
                  <a:lnTo>
                    <a:pt x="1182" y="134"/>
                  </a:lnTo>
                  <a:lnTo>
                    <a:pt x="1185" y="136"/>
                  </a:lnTo>
                  <a:lnTo>
                    <a:pt x="1191" y="138"/>
                  </a:lnTo>
                  <a:lnTo>
                    <a:pt x="1191" y="143"/>
                  </a:lnTo>
                  <a:lnTo>
                    <a:pt x="1192" y="147"/>
                  </a:lnTo>
                  <a:lnTo>
                    <a:pt x="1192" y="150"/>
                  </a:lnTo>
                  <a:lnTo>
                    <a:pt x="1194" y="154"/>
                  </a:lnTo>
                  <a:lnTo>
                    <a:pt x="1182" y="154"/>
                  </a:lnTo>
                  <a:lnTo>
                    <a:pt x="1180" y="150"/>
                  </a:lnTo>
                  <a:lnTo>
                    <a:pt x="1178" y="147"/>
                  </a:lnTo>
                  <a:lnTo>
                    <a:pt x="1175" y="143"/>
                  </a:lnTo>
                  <a:lnTo>
                    <a:pt x="1173" y="141"/>
                  </a:lnTo>
                  <a:lnTo>
                    <a:pt x="1173" y="136"/>
                  </a:lnTo>
                  <a:lnTo>
                    <a:pt x="1172" y="131"/>
                  </a:lnTo>
                  <a:close/>
                  <a:moveTo>
                    <a:pt x="1658" y="108"/>
                  </a:moveTo>
                  <a:lnTo>
                    <a:pt x="1664" y="117"/>
                  </a:lnTo>
                  <a:lnTo>
                    <a:pt x="1669" y="134"/>
                  </a:lnTo>
                  <a:lnTo>
                    <a:pt x="1676" y="150"/>
                  </a:lnTo>
                  <a:lnTo>
                    <a:pt x="1685" y="166"/>
                  </a:lnTo>
                  <a:lnTo>
                    <a:pt x="1690" y="173"/>
                  </a:lnTo>
                  <a:lnTo>
                    <a:pt x="1693" y="169"/>
                  </a:lnTo>
                  <a:lnTo>
                    <a:pt x="1695" y="168"/>
                  </a:lnTo>
                  <a:lnTo>
                    <a:pt x="1699" y="168"/>
                  </a:lnTo>
                  <a:lnTo>
                    <a:pt x="1702" y="166"/>
                  </a:lnTo>
                  <a:lnTo>
                    <a:pt x="1709" y="166"/>
                  </a:lnTo>
                  <a:lnTo>
                    <a:pt x="1709" y="169"/>
                  </a:lnTo>
                  <a:lnTo>
                    <a:pt x="1713" y="169"/>
                  </a:lnTo>
                  <a:lnTo>
                    <a:pt x="1713" y="180"/>
                  </a:lnTo>
                  <a:lnTo>
                    <a:pt x="1686" y="183"/>
                  </a:lnTo>
                  <a:lnTo>
                    <a:pt x="1683" y="211"/>
                  </a:lnTo>
                  <a:lnTo>
                    <a:pt x="1674" y="234"/>
                  </a:lnTo>
                  <a:lnTo>
                    <a:pt x="1667" y="257"/>
                  </a:lnTo>
                  <a:lnTo>
                    <a:pt x="1664" y="276"/>
                  </a:lnTo>
                  <a:lnTo>
                    <a:pt x="1662" y="295"/>
                  </a:lnTo>
                  <a:lnTo>
                    <a:pt x="1662" y="311"/>
                  </a:lnTo>
                  <a:lnTo>
                    <a:pt x="1658" y="326"/>
                  </a:lnTo>
                  <a:lnTo>
                    <a:pt x="1655" y="326"/>
                  </a:lnTo>
                  <a:lnTo>
                    <a:pt x="1655" y="323"/>
                  </a:lnTo>
                  <a:lnTo>
                    <a:pt x="1650" y="316"/>
                  </a:lnTo>
                  <a:lnTo>
                    <a:pt x="1641" y="307"/>
                  </a:lnTo>
                  <a:lnTo>
                    <a:pt x="1631" y="295"/>
                  </a:lnTo>
                  <a:lnTo>
                    <a:pt x="1622" y="283"/>
                  </a:lnTo>
                  <a:lnTo>
                    <a:pt x="1615" y="271"/>
                  </a:lnTo>
                  <a:lnTo>
                    <a:pt x="1611" y="260"/>
                  </a:lnTo>
                  <a:lnTo>
                    <a:pt x="1613" y="253"/>
                  </a:lnTo>
                  <a:lnTo>
                    <a:pt x="1617" y="251"/>
                  </a:lnTo>
                  <a:lnTo>
                    <a:pt x="1620" y="251"/>
                  </a:lnTo>
                  <a:lnTo>
                    <a:pt x="1622" y="251"/>
                  </a:lnTo>
                  <a:lnTo>
                    <a:pt x="1624" y="251"/>
                  </a:lnTo>
                  <a:lnTo>
                    <a:pt x="1625" y="251"/>
                  </a:lnTo>
                  <a:lnTo>
                    <a:pt x="1627" y="251"/>
                  </a:lnTo>
                  <a:lnTo>
                    <a:pt x="1629" y="250"/>
                  </a:lnTo>
                  <a:lnTo>
                    <a:pt x="1632" y="246"/>
                  </a:lnTo>
                  <a:lnTo>
                    <a:pt x="1629" y="246"/>
                  </a:lnTo>
                  <a:lnTo>
                    <a:pt x="1629" y="243"/>
                  </a:lnTo>
                  <a:lnTo>
                    <a:pt x="1613" y="241"/>
                  </a:lnTo>
                  <a:lnTo>
                    <a:pt x="1604" y="236"/>
                  </a:lnTo>
                  <a:lnTo>
                    <a:pt x="1597" y="227"/>
                  </a:lnTo>
                  <a:lnTo>
                    <a:pt x="1604" y="225"/>
                  </a:lnTo>
                  <a:lnTo>
                    <a:pt x="1610" y="223"/>
                  </a:lnTo>
                  <a:lnTo>
                    <a:pt x="1613" y="222"/>
                  </a:lnTo>
                  <a:lnTo>
                    <a:pt x="1617" y="220"/>
                  </a:lnTo>
                  <a:lnTo>
                    <a:pt x="1620" y="218"/>
                  </a:lnTo>
                  <a:lnTo>
                    <a:pt x="1624" y="215"/>
                  </a:lnTo>
                  <a:lnTo>
                    <a:pt x="1624" y="211"/>
                  </a:lnTo>
                  <a:lnTo>
                    <a:pt x="1610" y="211"/>
                  </a:lnTo>
                  <a:lnTo>
                    <a:pt x="1606" y="213"/>
                  </a:lnTo>
                  <a:lnTo>
                    <a:pt x="1603" y="213"/>
                  </a:lnTo>
                  <a:lnTo>
                    <a:pt x="1599" y="215"/>
                  </a:lnTo>
                  <a:lnTo>
                    <a:pt x="1594" y="215"/>
                  </a:lnTo>
                  <a:lnTo>
                    <a:pt x="1585" y="199"/>
                  </a:lnTo>
                  <a:lnTo>
                    <a:pt x="1575" y="183"/>
                  </a:lnTo>
                  <a:lnTo>
                    <a:pt x="1576" y="178"/>
                  </a:lnTo>
                  <a:lnTo>
                    <a:pt x="1576" y="175"/>
                  </a:lnTo>
                  <a:lnTo>
                    <a:pt x="1578" y="173"/>
                  </a:lnTo>
                  <a:lnTo>
                    <a:pt x="1580" y="169"/>
                  </a:lnTo>
                  <a:lnTo>
                    <a:pt x="1580" y="166"/>
                  </a:lnTo>
                  <a:lnTo>
                    <a:pt x="1582" y="161"/>
                  </a:lnTo>
                  <a:lnTo>
                    <a:pt x="1578" y="161"/>
                  </a:lnTo>
                  <a:lnTo>
                    <a:pt x="1578" y="157"/>
                  </a:lnTo>
                  <a:lnTo>
                    <a:pt x="1575" y="159"/>
                  </a:lnTo>
                  <a:lnTo>
                    <a:pt x="1573" y="159"/>
                  </a:lnTo>
                  <a:lnTo>
                    <a:pt x="1571" y="159"/>
                  </a:lnTo>
                  <a:lnTo>
                    <a:pt x="1571" y="159"/>
                  </a:lnTo>
                  <a:lnTo>
                    <a:pt x="1569" y="159"/>
                  </a:lnTo>
                  <a:lnTo>
                    <a:pt x="1569" y="157"/>
                  </a:lnTo>
                  <a:lnTo>
                    <a:pt x="1566" y="154"/>
                  </a:lnTo>
                  <a:lnTo>
                    <a:pt x="1564" y="150"/>
                  </a:lnTo>
                  <a:lnTo>
                    <a:pt x="1562" y="147"/>
                  </a:lnTo>
                  <a:lnTo>
                    <a:pt x="1561" y="145"/>
                  </a:lnTo>
                  <a:lnTo>
                    <a:pt x="1561" y="140"/>
                  </a:lnTo>
                  <a:lnTo>
                    <a:pt x="1559" y="134"/>
                  </a:lnTo>
                  <a:lnTo>
                    <a:pt x="1578" y="122"/>
                  </a:lnTo>
                  <a:lnTo>
                    <a:pt x="1597" y="112"/>
                  </a:lnTo>
                  <a:lnTo>
                    <a:pt x="1599" y="117"/>
                  </a:lnTo>
                  <a:lnTo>
                    <a:pt x="1601" y="122"/>
                  </a:lnTo>
                  <a:lnTo>
                    <a:pt x="1603" y="124"/>
                  </a:lnTo>
                  <a:lnTo>
                    <a:pt x="1606" y="126"/>
                  </a:lnTo>
                  <a:lnTo>
                    <a:pt x="1608" y="126"/>
                  </a:lnTo>
                  <a:lnTo>
                    <a:pt x="1610" y="127"/>
                  </a:lnTo>
                  <a:lnTo>
                    <a:pt x="1613" y="129"/>
                  </a:lnTo>
                  <a:lnTo>
                    <a:pt x="1617" y="131"/>
                  </a:lnTo>
                  <a:lnTo>
                    <a:pt x="1620" y="141"/>
                  </a:lnTo>
                  <a:lnTo>
                    <a:pt x="1622" y="154"/>
                  </a:lnTo>
                  <a:lnTo>
                    <a:pt x="1624" y="166"/>
                  </a:lnTo>
                  <a:lnTo>
                    <a:pt x="1632" y="166"/>
                  </a:lnTo>
                  <a:lnTo>
                    <a:pt x="1632" y="157"/>
                  </a:lnTo>
                  <a:lnTo>
                    <a:pt x="1629" y="147"/>
                  </a:lnTo>
                  <a:lnTo>
                    <a:pt x="1629" y="134"/>
                  </a:lnTo>
                  <a:lnTo>
                    <a:pt x="1632" y="122"/>
                  </a:lnTo>
                  <a:lnTo>
                    <a:pt x="1636" y="112"/>
                  </a:lnTo>
                  <a:lnTo>
                    <a:pt x="1658" y="108"/>
                  </a:lnTo>
                  <a:close/>
                  <a:moveTo>
                    <a:pt x="2641" y="99"/>
                  </a:moveTo>
                  <a:lnTo>
                    <a:pt x="2646" y="103"/>
                  </a:lnTo>
                  <a:lnTo>
                    <a:pt x="2650" y="106"/>
                  </a:lnTo>
                  <a:lnTo>
                    <a:pt x="2655" y="106"/>
                  </a:lnTo>
                  <a:lnTo>
                    <a:pt x="2660" y="106"/>
                  </a:lnTo>
                  <a:lnTo>
                    <a:pt x="2669" y="108"/>
                  </a:lnTo>
                  <a:lnTo>
                    <a:pt x="2667" y="112"/>
                  </a:lnTo>
                  <a:lnTo>
                    <a:pt x="2667" y="113"/>
                  </a:lnTo>
                  <a:lnTo>
                    <a:pt x="2667" y="115"/>
                  </a:lnTo>
                  <a:lnTo>
                    <a:pt x="2666" y="117"/>
                  </a:lnTo>
                  <a:lnTo>
                    <a:pt x="2666" y="119"/>
                  </a:lnTo>
                  <a:lnTo>
                    <a:pt x="2653" y="126"/>
                  </a:lnTo>
                  <a:lnTo>
                    <a:pt x="2636" y="129"/>
                  </a:lnTo>
                  <a:lnTo>
                    <a:pt x="2618" y="131"/>
                  </a:lnTo>
                  <a:lnTo>
                    <a:pt x="2617" y="127"/>
                  </a:lnTo>
                  <a:lnTo>
                    <a:pt x="2617" y="124"/>
                  </a:lnTo>
                  <a:lnTo>
                    <a:pt x="2615" y="120"/>
                  </a:lnTo>
                  <a:lnTo>
                    <a:pt x="2615" y="115"/>
                  </a:lnTo>
                  <a:lnTo>
                    <a:pt x="2620" y="112"/>
                  </a:lnTo>
                  <a:lnTo>
                    <a:pt x="2624" y="108"/>
                  </a:lnTo>
                  <a:lnTo>
                    <a:pt x="2627" y="106"/>
                  </a:lnTo>
                  <a:lnTo>
                    <a:pt x="2631" y="103"/>
                  </a:lnTo>
                  <a:lnTo>
                    <a:pt x="2634" y="101"/>
                  </a:lnTo>
                  <a:lnTo>
                    <a:pt x="2641" y="99"/>
                  </a:lnTo>
                  <a:close/>
                  <a:moveTo>
                    <a:pt x="2104" y="99"/>
                  </a:moveTo>
                  <a:lnTo>
                    <a:pt x="2118" y="101"/>
                  </a:lnTo>
                  <a:lnTo>
                    <a:pt x="2128" y="106"/>
                  </a:lnTo>
                  <a:lnTo>
                    <a:pt x="2138" y="112"/>
                  </a:lnTo>
                  <a:lnTo>
                    <a:pt x="2135" y="115"/>
                  </a:lnTo>
                  <a:lnTo>
                    <a:pt x="2133" y="120"/>
                  </a:lnTo>
                  <a:lnTo>
                    <a:pt x="2130" y="122"/>
                  </a:lnTo>
                  <a:lnTo>
                    <a:pt x="2125" y="124"/>
                  </a:lnTo>
                  <a:lnTo>
                    <a:pt x="2119" y="126"/>
                  </a:lnTo>
                  <a:lnTo>
                    <a:pt x="2112" y="126"/>
                  </a:lnTo>
                  <a:lnTo>
                    <a:pt x="2107" y="129"/>
                  </a:lnTo>
                  <a:lnTo>
                    <a:pt x="2102" y="129"/>
                  </a:lnTo>
                  <a:lnTo>
                    <a:pt x="2097" y="131"/>
                  </a:lnTo>
                  <a:lnTo>
                    <a:pt x="2090" y="131"/>
                  </a:lnTo>
                  <a:lnTo>
                    <a:pt x="2090" y="120"/>
                  </a:lnTo>
                  <a:lnTo>
                    <a:pt x="2091" y="113"/>
                  </a:lnTo>
                  <a:lnTo>
                    <a:pt x="2098" y="108"/>
                  </a:lnTo>
                  <a:lnTo>
                    <a:pt x="2104" y="99"/>
                  </a:lnTo>
                  <a:close/>
                  <a:moveTo>
                    <a:pt x="765" y="99"/>
                  </a:moveTo>
                  <a:lnTo>
                    <a:pt x="779" y="99"/>
                  </a:lnTo>
                  <a:lnTo>
                    <a:pt x="782" y="108"/>
                  </a:lnTo>
                  <a:lnTo>
                    <a:pt x="786" y="113"/>
                  </a:lnTo>
                  <a:lnTo>
                    <a:pt x="789" y="120"/>
                  </a:lnTo>
                  <a:lnTo>
                    <a:pt x="791" y="131"/>
                  </a:lnTo>
                  <a:lnTo>
                    <a:pt x="788" y="131"/>
                  </a:lnTo>
                  <a:lnTo>
                    <a:pt x="777" y="124"/>
                  </a:lnTo>
                  <a:lnTo>
                    <a:pt x="770" y="117"/>
                  </a:lnTo>
                  <a:lnTo>
                    <a:pt x="765" y="110"/>
                  </a:lnTo>
                  <a:lnTo>
                    <a:pt x="765" y="99"/>
                  </a:lnTo>
                  <a:close/>
                  <a:moveTo>
                    <a:pt x="2734" y="77"/>
                  </a:moveTo>
                  <a:lnTo>
                    <a:pt x="2737" y="77"/>
                  </a:lnTo>
                  <a:lnTo>
                    <a:pt x="2741" y="79"/>
                  </a:lnTo>
                  <a:lnTo>
                    <a:pt x="2742" y="79"/>
                  </a:lnTo>
                  <a:lnTo>
                    <a:pt x="2744" y="79"/>
                  </a:lnTo>
                  <a:lnTo>
                    <a:pt x="2746" y="80"/>
                  </a:lnTo>
                  <a:lnTo>
                    <a:pt x="2742" y="84"/>
                  </a:lnTo>
                  <a:lnTo>
                    <a:pt x="2739" y="87"/>
                  </a:lnTo>
                  <a:lnTo>
                    <a:pt x="2737" y="92"/>
                  </a:lnTo>
                  <a:lnTo>
                    <a:pt x="2735" y="96"/>
                  </a:lnTo>
                  <a:lnTo>
                    <a:pt x="2734" y="103"/>
                  </a:lnTo>
                  <a:lnTo>
                    <a:pt x="2737" y="103"/>
                  </a:lnTo>
                  <a:lnTo>
                    <a:pt x="2741" y="98"/>
                  </a:lnTo>
                  <a:lnTo>
                    <a:pt x="2744" y="94"/>
                  </a:lnTo>
                  <a:lnTo>
                    <a:pt x="2748" y="91"/>
                  </a:lnTo>
                  <a:lnTo>
                    <a:pt x="2753" y="89"/>
                  </a:lnTo>
                  <a:lnTo>
                    <a:pt x="2763" y="99"/>
                  </a:lnTo>
                  <a:lnTo>
                    <a:pt x="2776" y="108"/>
                  </a:lnTo>
                  <a:lnTo>
                    <a:pt x="2784" y="115"/>
                  </a:lnTo>
                  <a:lnTo>
                    <a:pt x="2784" y="138"/>
                  </a:lnTo>
                  <a:lnTo>
                    <a:pt x="2790" y="143"/>
                  </a:lnTo>
                  <a:lnTo>
                    <a:pt x="2795" y="147"/>
                  </a:lnTo>
                  <a:lnTo>
                    <a:pt x="2800" y="148"/>
                  </a:lnTo>
                  <a:lnTo>
                    <a:pt x="2804" y="155"/>
                  </a:lnTo>
                  <a:lnTo>
                    <a:pt x="2807" y="169"/>
                  </a:lnTo>
                  <a:lnTo>
                    <a:pt x="2800" y="178"/>
                  </a:lnTo>
                  <a:lnTo>
                    <a:pt x="2797" y="187"/>
                  </a:lnTo>
                  <a:lnTo>
                    <a:pt x="2790" y="192"/>
                  </a:lnTo>
                  <a:lnTo>
                    <a:pt x="2781" y="194"/>
                  </a:lnTo>
                  <a:lnTo>
                    <a:pt x="2765" y="195"/>
                  </a:lnTo>
                  <a:lnTo>
                    <a:pt x="2753" y="185"/>
                  </a:lnTo>
                  <a:lnTo>
                    <a:pt x="2735" y="176"/>
                  </a:lnTo>
                  <a:lnTo>
                    <a:pt x="2716" y="171"/>
                  </a:lnTo>
                  <a:lnTo>
                    <a:pt x="2697" y="164"/>
                  </a:lnTo>
                  <a:lnTo>
                    <a:pt x="2680" y="157"/>
                  </a:lnTo>
                  <a:lnTo>
                    <a:pt x="2669" y="147"/>
                  </a:lnTo>
                  <a:lnTo>
                    <a:pt x="2676" y="143"/>
                  </a:lnTo>
                  <a:lnTo>
                    <a:pt x="2681" y="140"/>
                  </a:lnTo>
                  <a:lnTo>
                    <a:pt x="2685" y="136"/>
                  </a:lnTo>
                  <a:lnTo>
                    <a:pt x="2687" y="131"/>
                  </a:lnTo>
                  <a:lnTo>
                    <a:pt x="2688" y="122"/>
                  </a:lnTo>
                  <a:lnTo>
                    <a:pt x="2687" y="119"/>
                  </a:lnTo>
                  <a:lnTo>
                    <a:pt x="2685" y="113"/>
                  </a:lnTo>
                  <a:lnTo>
                    <a:pt x="2685" y="106"/>
                  </a:lnTo>
                  <a:lnTo>
                    <a:pt x="2685" y="99"/>
                  </a:lnTo>
                  <a:lnTo>
                    <a:pt x="2685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8" y="96"/>
                  </a:lnTo>
                  <a:lnTo>
                    <a:pt x="2704" y="92"/>
                  </a:lnTo>
                  <a:lnTo>
                    <a:pt x="2721" y="84"/>
                  </a:lnTo>
                  <a:lnTo>
                    <a:pt x="2734" y="77"/>
                  </a:lnTo>
                  <a:close/>
                  <a:moveTo>
                    <a:pt x="2512" y="73"/>
                  </a:moveTo>
                  <a:lnTo>
                    <a:pt x="2522" y="73"/>
                  </a:lnTo>
                  <a:lnTo>
                    <a:pt x="2536" y="87"/>
                  </a:lnTo>
                  <a:lnTo>
                    <a:pt x="2554" y="99"/>
                  </a:lnTo>
                  <a:lnTo>
                    <a:pt x="2554" y="103"/>
                  </a:lnTo>
                  <a:lnTo>
                    <a:pt x="2550" y="103"/>
                  </a:lnTo>
                  <a:lnTo>
                    <a:pt x="2550" y="108"/>
                  </a:lnTo>
                  <a:lnTo>
                    <a:pt x="2533" y="99"/>
                  </a:lnTo>
                  <a:lnTo>
                    <a:pt x="2521" y="87"/>
                  </a:lnTo>
                  <a:lnTo>
                    <a:pt x="2512" y="73"/>
                  </a:lnTo>
                  <a:close/>
                  <a:moveTo>
                    <a:pt x="2161" y="68"/>
                  </a:moveTo>
                  <a:lnTo>
                    <a:pt x="2175" y="72"/>
                  </a:lnTo>
                  <a:lnTo>
                    <a:pt x="2186" y="75"/>
                  </a:lnTo>
                  <a:lnTo>
                    <a:pt x="2196" y="80"/>
                  </a:lnTo>
                  <a:lnTo>
                    <a:pt x="2196" y="89"/>
                  </a:lnTo>
                  <a:lnTo>
                    <a:pt x="2187" y="91"/>
                  </a:lnTo>
                  <a:lnTo>
                    <a:pt x="2179" y="94"/>
                  </a:lnTo>
                  <a:lnTo>
                    <a:pt x="2166" y="96"/>
                  </a:lnTo>
                  <a:lnTo>
                    <a:pt x="2161" y="98"/>
                  </a:lnTo>
                  <a:lnTo>
                    <a:pt x="2158" y="99"/>
                  </a:lnTo>
                  <a:lnTo>
                    <a:pt x="2152" y="99"/>
                  </a:lnTo>
                  <a:lnTo>
                    <a:pt x="2147" y="99"/>
                  </a:lnTo>
                  <a:lnTo>
                    <a:pt x="2147" y="89"/>
                  </a:lnTo>
                  <a:lnTo>
                    <a:pt x="2151" y="84"/>
                  </a:lnTo>
                  <a:lnTo>
                    <a:pt x="2156" y="77"/>
                  </a:lnTo>
                  <a:lnTo>
                    <a:pt x="2161" y="68"/>
                  </a:lnTo>
                  <a:close/>
                  <a:moveTo>
                    <a:pt x="1735" y="58"/>
                  </a:moveTo>
                  <a:lnTo>
                    <a:pt x="1735" y="77"/>
                  </a:lnTo>
                  <a:lnTo>
                    <a:pt x="1742" y="77"/>
                  </a:lnTo>
                  <a:lnTo>
                    <a:pt x="1746" y="75"/>
                  </a:lnTo>
                  <a:lnTo>
                    <a:pt x="1749" y="75"/>
                  </a:lnTo>
                  <a:lnTo>
                    <a:pt x="1753" y="75"/>
                  </a:lnTo>
                  <a:lnTo>
                    <a:pt x="1754" y="75"/>
                  </a:lnTo>
                  <a:lnTo>
                    <a:pt x="1758" y="77"/>
                  </a:lnTo>
                  <a:lnTo>
                    <a:pt x="1763" y="80"/>
                  </a:lnTo>
                  <a:lnTo>
                    <a:pt x="1763" y="89"/>
                  </a:lnTo>
                  <a:lnTo>
                    <a:pt x="1767" y="91"/>
                  </a:lnTo>
                  <a:lnTo>
                    <a:pt x="1772" y="91"/>
                  </a:lnTo>
                  <a:lnTo>
                    <a:pt x="1775" y="89"/>
                  </a:lnTo>
                  <a:lnTo>
                    <a:pt x="1781" y="89"/>
                  </a:lnTo>
                  <a:lnTo>
                    <a:pt x="1782" y="87"/>
                  </a:lnTo>
                  <a:lnTo>
                    <a:pt x="1786" y="89"/>
                  </a:lnTo>
                  <a:lnTo>
                    <a:pt x="1789" y="92"/>
                  </a:lnTo>
                  <a:lnTo>
                    <a:pt x="1793" y="98"/>
                  </a:lnTo>
                  <a:lnTo>
                    <a:pt x="1796" y="103"/>
                  </a:lnTo>
                  <a:lnTo>
                    <a:pt x="1791" y="115"/>
                  </a:lnTo>
                  <a:lnTo>
                    <a:pt x="1786" y="127"/>
                  </a:lnTo>
                  <a:lnTo>
                    <a:pt x="1782" y="141"/>
                  </a:lnTo>
                  <a:lnTo>
                    <a:pt x="1770" y="141"/>
                  </a:lnTo>
                  <a:lnTo>
                    <a:pt x="1761" y="145"/>
                  </a:lnTo>
                  <a:lnTo>
                    <a:pt x="1753" y="150"/>
                  </a:lnTo>
                  <a:lnTo>
                    <a:pt x="1739" y="154"/>
                  </a:lnTo>
                  <a:lnTo>
                    <a:pt x="1730" y="147"/>
                  </a:lnTo>
                  <a:lnTo>
                    <a:pt x="1718" y="143"/>
                  </a:lnTo>
                  <a:lnTo>
                    <a:pt x="1706" y="138"/>
                  </a:lnTo>
                  <a:lnTo>
                    <a:pt x="1704" y="134"/>
                  </a:lnTo>
                  <a:lnTo>
                    <a:pt x="1704" y="131"/>
                  </a:lnTo>
                  <a:lnTo>
                    <a:pt x="1702" y="127"/>
                  </a:lnTo>
                  <a:lnTo>
                    <a:pt x="1700" y="122"/>
                  </a:lnTo>
                  <a:lnTo>
                    <a:pt x="1695" y="117"/>
                  </a:lnTo>
                  <a:lnTo>
                    <a:pt x="1690" y="112"/>
                  </a:lnTo>
                  <a:lnTo>
                    <a:pt x="1686" y="108"/>
                  </a:lnTo>
                  <a:lnTo>
                    <a:pt x="1683" y="101"/>
                  </a:lnTo>
                  <a:lnTo>
                    <a:pt x="1681" y="89"/>
                  </a:lnTo>
                  <a:lnTo>
                    <a:pt x="1688" y="80"/>
                  </a:lnTo>
                  <a:lnTo>
                    <a:pt x="1693" y="73"/>
                  </a:lnTo>
                  <a:lnTo>
                    <a:pt x="1700" y="73"/>
                  </a:lnTo>
                  <a:lnTo>
                    <a:pt x="1706" y="75"/>
                  </a:lnTo>
                  <a:lnTo>
                    <a:pt x="1713" y="77"/>
                  </a:lnTo>
                  <a:lnTo>
                    <a:pt x="1720" y="77"/>
                  </a:lnTo>
                  <a:lnTo>
                    <a:pt x="1720" y="65"/>
                  </a:lnTo>
                  <a:lnTo>
                    <a:pt x="1723" y="63"/>
                  </a:lnTo>
                  <a:lnTo>
                    <a:pt x="1727" y="61"/>
                  </a:lnTo>
                  <a:lnTo>
                    <a:pt x="1728" y="61"/>
                  </a:lnTo>
                  <a:lnTo>
                    <a:pt x="1732" y="59"/>
                  </a:lnTo>
                  <a:lnTo>
                    <a:pt x="1735" y="58"/>
                  </a:lnTo>
                  <a:close/>
                  <a:moveTo>
                    <a:pt x="2186" y="45"/>
                  </a:moveTo>
                  <a:lnTo>
                    <a:pt x="2200" y="45"/>
                  </a:lnTo>
                  <a:lnTo>
                    <a:pt x="2208" y="54"/>
                  </a:lnTo>
                  <a:lnTo>
                    <a:pt x="2217" y="59"/>
                  </a:lnTo>
                  <a:lnTo>
                    <a:pt x="2224" y="66"/>
                  </a:lnTo>
                  <a:lnTo>
                    <a:pt x="2231" y="77"/>
                  </a:lnTo>
                  <a:lnTo>
                    <a:pt x="2215" y="77"/>
                  </a:lnTo>
                  <a:lnTo>
                    <a:pt x="2205" y="66"/>
                  </a:lnTo>
                  <a:lnTo>
                    <a:pt x="2194" y="58"/>
                  </a:lnTo>
                  <a:lnTo>
                    <a:pt x="2186" y="45"/>
                  </a:lnTo>
                  <a:close/>
                  <a:moveTo>
                    <a:pt x="421" y="45"/>
                  </a:moveTo>
                  <a:lnTo>
                    <a:pt x="433" y="45"/>
                  </a:lnTo>
                  <a:lnTo>
                    <a:pt x="438" y="49"/>
                  </a:lnTo>
                  <a:lnTo>
                    <a:pt x="442" y="52"/>
                  </a:lnTo>
                  <a:lnTo>
                    <a:pt x="444" y="56"/>
                  </a:lnTo>
                  <a:lnTo>
                    <a:pt x="447" y="61"/>
                  </a:lnTo>
                  <a:lnTo>
                    <a:pt x="449" y="65"/>
                  </a:lnTo>
                  <a:lnTo>
                    <a:pt x="458" y="56"/>
                  </a:lnTo>
                  <a:lnTo>
                    <a:pt x="468" y="52"/>
                  </a:lnTo>
                  <a:lnTo>
                    <a:pt x="484" y="54"/>
                  </a:lnTo>
                  <a:lnTo>
                    <a:pt x="484" y="68"/>
                  </a:lnTo>
                  <a:lnTo>
                    <a:pt x="506" y="70"/>
                  </a:lnTo>
                  <a:lnTo>
                    <a:pt x="526" y="73"/>
                  </a:lnTo>
                  <a:lnTo>
                    <a:pt x="543" y="77"/>
                  </a:lnTo>
                  <a:lnTo>
                    <a:pt x="562" y="79"/>
                  </a:lnTo>
                  <a:lnTo>
                    <a:pt x="583" y="77"/>
                  </a:lnTo>
                  <a:lnTo>
                    <a:pt x="583" y="89"/>
                  </a:lnTo>
                  <a:lnTo>
                    <a:pt x="587" y="89"/>
                  </a:lnTo>
                  <a:lnTo>
                    <a:pt x="590" y="89"/>
                  </a:lnTo>
                  <a:lnTo>
                    <a:pt x="592" y="89"/>
                  </a:lnTo>
                  <a:lnTo>
                    <a:pt x="594" y="91"/>
                  </a:lnTo>
                  <a:lnTo>
                    <a:pt x="596" y="92"/>
                  </a:lnTo>
                  <a:lnTo>
                    <a:pt x="592" y="92"/>
                  </a:lnTo>
                  <a:lnTo>
                    <a:pt x="576" y="103"/>
                  </a:lnTo>
                  <a:lnTo>
                    <a:pt x="557" y="115"/>
                  </a:lnTo>
                  <a:lnTo>
                    <a:pt x="534" y="126"/>
                  </a:lnTo>
                  <a:lnTo>
                    <a:pt x="513" y="138"/>
                  </a:lnTo>
                  <a:lnTo>
                    <a:pt x="498" y="148"/>
                  </a:lnTo>
                  <a:lnTo>
                    <a:pt x="487" y="157"/>
                  </a:lnTo>
                  <a:lnTo>
                    <a:pt x="503" y="157"/>
                  </a:lnTo>
                  <a:lnTo>
                    <a:pt x="508" y="154"/>
                  </a:lnTo>
                  <a:lnTo>
                    <a:pt x="513" y="152"/>
                  </a:lnTo>
                  <a:lnTo>
                    <a:pt x="519" y="150"/>
                  </a:lnTo>
                  <a:lnTo>
                    <a:pt x="526" y="150"/>
                  </a:lnTo>
                  <a:lnTo>
                    <a:pt x="526" y="154"/>
                  </a:lnTo>
                  <a:lnTo>
                    <a:pt x="505" y="169"/>
                  </a:lnTo>
                  <a:lnTo>
                    <a:pt x="487" y="185"/>
                  </a:lnTo>
                  <a:lnTo>
                    <a:pt x="472" y="201"/>
                  </a:lnTo>
                  <a:lnTo>
                    <a:pt x="454" y="215"/>
                  </a:lnTo>
                  <a:lnTo>
                    <a:pt x="435" y="227"/>
                  </a:lnTo>
                  <a:lnTo>
                    <a:pt x="410" y="234"/>
                  </a:lnTo>
                  <a:lnTo>
                    <a:pt x="410" y="246"/>
                  </a:lnTo>
                  <a:lnTo>
                    <a:pt x="398" y="248"/>
                  </a:lnTo>
                  <a:lnTo>
                    <a:pt x="384" y="253"/>
                  </a:lnTo>
                  <a:lnTo>
                    <a:pt x="376" y="260"/>
                  </a:lnTo>
                  <a:lnTo>
                    <a:pt x="381" y="264"/>
                  </a:lnTo>
                  <a:lnTo>
                    <a:pt x="384" y="267"/>
                  </a:lnTo>
                  <a:lnTo>
                    <a:pt x="386" y="269"/>
                  </a:lnTo>
                  <a:lnTo>
                    <a:pt x="386" y="272"/>
                  </a:lnTo>
                  <a:lnTo>
                    <a:pt x="386" y="276"/>
                  </a:lnTo>
                  <a:lnTo>
                    <a:pt x="384" y="281"/>
                  </a:lnTo>
                  <a:lnTo>
                    <a:pt x="384" y="288"/>
                  </a:lnTo>
                  <a:lnTo>
                    <a:pt x="346" y="291"/>
                  </a:lnTo>
                  <a:lnTo>
                    <a:pt x="346" y="295"/>
                  </a:lnTo>
                  <a:lnTo>
                    <a:pt x="351" y="297"/>
                  </a:lnTo>
                  <a:lnTo>
                    <a:pt x="353" y="297"/>
                  </a:lnTo>
                  <a:lnTo>
                    <a:pt x="356" y="297"/>
                  </a:lnTo>
                  <a:lnTo>
                    <a:pt x="356" y="297"/>
                  </a:lnTo>
                  <a:lnTo>
                    <a:pt x="358" y="298"/>
                  </a:lnTo>
                  <a:lnTo>
                    <a:pt x="358" y="300"/>
                  </a:lnTo>
                  <a:lnTo>
                    <a:pt x="362" y="304"/>
                  </a:lnTo>
                  <a:lnTo>
                    <a:pt x="356" y="304"/>
                  </a:lnTo>
                  <a:lnTo>
                    <a:pt x="348" y="307"/>
                  </a:lnTo>
                  <a:lnTo>
                    <a:pt x="337" y="311"/>
                  </a:lnTo>
                  <a:lnTo>
                    <a:pt x="327" y="314"/>
                  </a:lnTo>
                  <a:lnTo>
                    <a:pt x="330" y="316"/>
                  </a:lnTo>
                  <a:lnTo>
                    <a:pt x="332" y="316"/>
                  </a:lnTo>
                  <a:lnTo>
                    <a:pt x="334" y="316"/>
                  </a:lnTo>
                  <a:lnTo>
                    <a:pt x="335" y="318"/>
                  </a:lnTo>
                  <a:lnTo>
                    <a:pt x="337" y="318"/>
                  </a:lnTo>
                  <a:lnTo>
                    <a:pt x="335" y="321"/>
                  </a:lnTo>
                  <a:lnTo>
                    <a:pt x="334" y="325"/>
                  </a:lnTo>
                  <a:lnTo>
                    <a:pt x="332" y="326"/>
                  </a:lnTo>
                  <a:lnTo>
                    <a:pt x="334" y="328"/>
                  </a:lnTo>
                  <a:lnTo>
                    <a:pt x="334" y="330"/>
                  </a:lnTo>
                  <a:lnTo>
                    <a:pt x="335" y="333"/>
                  </a:lnTo>
                  <a:lnTo>
                    <a:pt x="337" y="337"/>
                  </a:lnTo>
                  <a:lnTo>
                    <a:pt x="330" y="339"/>
                  </a:lnTo>
                  <a:lnTo>
                    <a:pt x="325" y="339"/>
                  </a:lnTo>
                  <a:lnTo>
                    <a:pt x="320" y="339"/>
                  </a:lnTo>
                  <a:lnTo>
                    <a:pt x="314" y="342"/>
                  </a:lnTo>
                  <a:lnTo>
                    <a:pt x="332" y="342"/>
                  </a:lnTo>
                  <a:lnTo>
                    <a:pt x="346" y="346"/>
                  </a:lnTo>
                  <a:lnTo>
                    <a:pt x="346" y="353"/>
                  </a:lnTo>
                  <a:lnTo>
                    <a:pt x="323" y="353"/>
                  </a:lnTo>
                  <a:lnTo>
                    <a:pt x="321" y="358"/>
                  </a:lnTo>
                  <a:lnTo>
                    <a:pt x="321" y="360"/>
                  </a:lnTo>
                  <a:lnTo>
                    <a:pt x="321" y="361"/>
                  </a:lnTo>
                  <a:lnTo>
                    <a:pt x="320" y="363"/>
                  </a:lnTo>
                  <a:lnTo>
                    <a:pt x="318" y="365"/>
                  </a:lnTo>
                  <a:lnTo>
                    <a:pt x="309" y="368"/>
                  </a:lnTo>
                  <a:lnTo>
                    <a:pt x="297" y="368"/>
                  </a:lnTo>
                  <a:lnTo>
                    <a:pt x="285" y="368"/>
                  </a:lnTo>
                  <a:lnTo>
                    <a:pt x="273" y="361"/>
                  </a:lnTo>
                  <a:lnTo>
                    <a:pt x="257" y="361"/>
                  </a:lnTo>
                  <a:lnTo>
                    <a:pt x="241" y="363"/>
                  </a:lnTo>
                  <a:lnTo>
                    <a:pt x="224" y="365"/>
                  </a:lnTo>
                  <a:lnTo>
                    <a:pt x="208" y="363"/>
                  </a:lnTo>
                  <a:lnTo>
                    <a:pt x="192" y="358"/>
                  </a:lnTo>
                  <a:lnTo>
                    <a:pt x="191" y="356"/>
                  </a:lnTo>
                  <a:lnTo>
                    <a:pt x="191" y="354"/>
                  </a:lnTo>
                  <a:lnTo>
                    <a:pt x="189" y="354"/>
                  </a:lnTo>
                  <a:lnTo>
                    <a:pt x="189" y="353"/>
                  </a:lnTo>
                  <a:lnTo>
                    <a:pt x="189" y="349"/>
                  </a:lnTo>
                  <a:lnTo>
                    <a:pt x="192" y="349"/>
                  </a:lnTo>
                  <a:lnTo>
                    <a:pt x="194" y="346"/>
                  </a:lnTo>
                  <a:lnTo>
                    <a:pt x="198" y="342"/>
                  </a:lnTo>
                  <a:lnTo>
                    <a:pt x="199" y="340"/>
                  </a:lnTo>
                  <a:lnTo>
                    <a:pt x="203" y="339"/>
                  </a:lnTo>
                  <a:lnTo>
                    <a:pt x="205" y="335"/>
                  </a:lnTo>
                  <a:lnTo>
                    <a:pt x="208" y="330"/>
                  </a:lnTo>
                  <a:lnTo>
                    <a:pt x="201" y="328"/>
                  </a:lnTo>
                  <a:lnTo>
                    <a:pt x="196" y="325"/>
                  </a:lnTo>
                  <a:lnTo>
                    <a:pt x="192" y="319"/>
                  </a:lnTo>
                  <a:lnTo>
                    <a:pt x="191" y="314"/>
                  </a:lnTo>
                  <a:lnTo>
                    <a:pt x="189" y="307"/>
                  </a:lnTo>
                  <a:lnTo>
                    <a:pt x="196" y="307"/>
                  </a:lnTo>
                  <a:lnTo>
                    <a:pt x="208" y="304"/>
                  </a:lnTo>
                  <a:lnTo>
                    <a:pt x="222" y="307"/>
                  </a:lnTo>
                  <a:lnTo>
                    <a:pt x="234" y="312"/>
                  </a:lnTo>
                  <a:lnTo>
                    <a:pt x="246" y="318"/>
                  </a:lnTo>
                  <a:lnTo>
                    <a:pt x="246" y="311"/>
                  </a:lnTo>
                  <a:lnTo>
                    <a:pt x="234" y="305"/>
                  </a:lnTo>
                  <a:lnTo>
                    <a:pt x="224" y="300"/>
                  </a:lnTo>
                  <a:lnTo>
                    <a:pt x="215" y="291"/>
                  </a:lnTo>
                  <a:lnTo>
                    <a:pt x="218" y="291"/>
                  </a:lnTo>
                  <a:lnTo>
                    <a:pt x="227" y="278"/>
                  </a:lnTo>
                  <a:lnTo>
                    <a:pt x="238" y="269"/>
                  </a:lnTo>
                  <a:lnTo>
                    <a:pt x="252" y="262"/>
                  </a:lnTo>
                  <a:lnTo>
                    <a:pt x="269" y="257"/>
                  </a:lnTo>
                  <a:lnTo>
                    <a:pt x="269" y="253"/>
                  </a:lnTo>
                  <a:lnTo>
                    <a:pt x="253" y="248"/>
                  </a:lnTo>
                  <a:lnTo>
                    <a:pt x="241" y="239"/>
                  </a:lnTo>
                  <a:lnTo>
                    <a:pt x="231" y="227"/>
                  </a:lnTo>
                  <a:lnTo>
                    <a:pt x="222" y="215"/>
                  </a:lnTo>
                  <a:lnTo>
                    <a:pt x="227" y="213"/>
                  </a:lnTo>
                  <a:lnTo>
                    <a:pt x="231" y="213"/>
                  </a:lnTo>
                  <a:lnTo>
                    <a:pt x="236" y="211"/>
                  </a:lnTo>
                  <a:lnTo>
                    <a:pt x="241" y="211"/>
                  </a:lnTo>
                  <a:lnTo>
                    <a:pt x="248" y="216"/>
                  </a:lnTo>
                  <a:lnTo>
                    <a:pt x="253" y="222"/>
                  </a:lnTo>
                  <a:lnTo>
                    <a:pt x="260" y="227"/>
                  </a:lnTo>
                  <a:lnTo>
                    <a:pt x="260" y="223"/>
                  </a:lnTo>
                  <a:lnTo>
                    <a:pt x="259" y="220"/>
                  </a:lnTo>
                  <a:lnTo>
                    <a:pt x="257" y="220"/>
                  </a:lnTo>
                  <a:lnTo>
                    <a:pt x="257" y="218"/>
                  </a:lnTo>
                  <a:lnTo>
                    <a:pt x="255" y="216"/>
                  </a:lnTo>
                  <a:lnTo>
                    <a:pt x="255" y="215"/>
                  </a:lnTo>
                  <a:lnTo>
                    <a:pt x="253" y="211"/>
                  </a:lnTo>
                  <a:lnTo>
                    <a:pt x="257" y="211"/>
                  </a:lnTo>
                  <a:lnTo>
                    <a:pt x="257" y="208"/>
                  </a:lnTo>
                  <a:lnTo>
                    <a:pt x="273" y="202"/>
                  </a:lnTo>
                  <a:lnTo>
                    <a:pt x="288" y="199"/>
                  </a:lnTo>
                  <a:lnTo>
                    <a:pt x="304" y="197"/>
                  </a:lnTo>
                  <a:lnTo>
                    <a:pt x="323" y="199"/>
                  </a:lnTo>
                  <a:lnTo>
                    <a:pt x="314" y="188"/>
                  </a:lnTo>
                  <a:lnTo>
                    <a:pt x="325" y="185"/>
                  </a:lnTo>
                  <a:lnTo>
                    <a:pt x="337" y="180"/>
                  </a:lnTo>
                  <a:lnTo>
                    <a:pt x="349" y="175"/>
                  </a:lnTo>
                  <a:lnTo>
                    <a:pt x="356" y="169"/>
                  </a:lnTo>
                  <a:lnTo>
                    <a:pt x="362" y="169"/>
                  </a:lnTo>
                  <a:lnTo>
                    <a:pt x="362" y="166"/>
                  </a:lnTo>
                  <a:lnTo>
                    <a:pt x="353" y="166"/>
                  </a:lnTo>
                  <a:lnTo>
                    <a:pt x="349" y="168"/>
                  </a:lnTo>
                  <a:lnTo>
                    <a:pt x="346" y="169"/>
                  </a:lnTo>
                  <a:lnTo>
                    <a:pt x="344" y="169"/>
                  </a:lnTo>
                  <a:lnTo>
                    <a:pt x="342" y="169"/>
                  </a:lnTo>
                  <a:lnTo>
                    <a:pt x="341" y="169"/>
                  </a:lnTo>
                  <a:lnTo>
                    <a:pt x="339" y="168"/>
                  </a:lnTo>
                  <a:lnTo>
                    <a:pt x="337" y="166"/>
                  </a:lnTo>
                  <a:lnTo>
                    <a:pt x="334" y="166"/>
                  </a:lnTo>
                  <a:lnTo>
                    <a:pt x="330" y="169"/>
                  </a:lnTo>
                  <a:lnTo>
                    <a:pt x="325" y="175"/>
                  </a:lnTo>
                  <a:lnTo>
                    <a:pt x="320" y="180"/>
                  </a:lnTo>
                  <a:lnTo>
                    <a:pt x="316" y="185"/>
                  </a:lnTo>
                  <a:lnTo>
                    <a:pt x="311" y="188"/>
                  </a:lnTo>
                  <a:lnTo>
                    <a:pt x="292" y="194"/>
                  </a:lnTo>
                  <a:lnTo>
                    <a:pt x="274" y="194"/>
                  </a:lnTo>
                  <a:lnTo>
                    <a:pt x="257" y="190"/>
                  </a:lnTo>
                  <a:lnTo>
                    <a:pt x="241" y="183"/>
                  </a:lnTo>
                  <a:lnTo>
                    <a:pt x="239" y="183"/>
                  </a:lnTo>
                  <a:lnTo>
                    <a:pt x="236" y="185"/>
                  </a:lnTo>
                  <a:lnTo>
                    <a:pt x="231" y="187"/>
                  </a:lnTo>
                  <a:lnTo>
                    <a:pt x="227" y="188"/>
                  </a:lnTo>
                  <a:lnTo>
                    <a:pt x="224" y="190"/>
                  </a:lnTo>
                  <a:lnTo>
                    <a:pt x="218" y="192"/>
                  </a:lnTo>
                  <a:lnTo>
                    <a:pt x="215" y="183"/>
                  </a:lnTo>
                  <a:lnTo>
                    <a:pt x="218" y="182"/>
                  </a:lnTo>
                  <a:lnTo>
                    <a:pt x="218" y="182"/>
                  </a:lnTo>
                  <a:lnTo>
                    <a:pt x="220" y="180"/>
                  </a:lnTo>
                  <a:lnTo>
                    <a:pt x="222" y="176"/>
                  </a:lnTo>
                  <a:lnTo>
                    <a:pt x="212" y="176"/>
                  </a:lnTo>
                  <a:lnTo>
                    <a:pt x="208" y="178"/>
                  </a:lnTo>
                  <a:lnTo>
                    <a:pt x="203" y="180"/>
                  </a:lnTo>
                  <a:lnTo>
                    <a:pt x="198" y="180"/>
                  </a:lnTo>
                  <a:lnTo>
                    <a:pt x="192" y="180"/>
                  </a:lnTo>
                  <a:lnTo>
                    <a:pt x="189" y="169"/>
                  </a:lnTo>
                  <a:lnTo>
                    <a:pt x="192" y="168"/>
                  </a:lnTo>
                  <a:lnTo>
                    <a:pt x="194" y="168"/>
                  </a:lnTo>
                  <a:lnTo>
                    <a:pt x="196" y="168"/>
                  </a:lnTo>
                  <a:lnTo>
                    <a:pt x="198" y="166"/>
                  </a:lnTo>
                  <a:lnTo>
                    <a:pt x="199" y="166"/>
                  </a:lnTo>
                  <a:lnTo>
                    <a:pt x="177" y="169"/>
                  </a:lnTo>
                  <a:lnTo>
                    <a:pt x="175" y="164"/>
                  </a:lnTo>
                  <a:lnTo>
                    <a:pt x="171" y="161"/>
                  </a:lnTo>
                  <a:lnTo>
                    <a:pt x="170" y="159"/>
                  </a:lnTo>
                  <a:lnTo>
                    <a:pt x="168" y="155"/>
                  </a:lnTo>
                  <a:lnTo>
                    <a:pt x="164" y="150"/>
                  </a:lnTo>
                  <a:lnTo>
                    <a:pt x="170" y="148"/>
                  </a:lnTo>
                  <a:lnTo>
                    <a:pt x="173" y="148"/>
                  </a:lnTo>
                  <a:lnTo>
                    <a:pt x="175" y="148"/>
                  </a:lnTo>
                  <a:lnTo>
                    <a:pt x="177" y="148"/>
                  </a:lnTo>
                  <a:lnTo>
                    <a:pt x="177" y="147"/>
                  </a:lnTo>
                  <a:lnTo>
                    <a:pt x="178" y="145"/>
                  </a:lnTo>
                  <a:lnTo>
                    <a:pt x="180" y="141"/>
                  </a:lnTo>
                  <a:lnTo>
                    <a:pt x="173" y="140"/>
                  </a:lnTo>
                  <a:lnTo>
                    <a:pt x="166" y="138"/>
                  </a:lnTo>
                  <a:lnTo>
                    <a:pt x="163" y="134"/>
                  </a:lnTo>
                  <a:lnTo>
                    <a:pt x="157" y="131"/>
                  </a:lnTo>
                  <a:lnTo>
                    <a:pt x="161" y="131"/>
                  </a:lnTo>
                  <a:lnTo>
                    <a:pt x="161" y="126"/>
                  </a:lnTo>
                  <a:lnTo>
                    <a:pt x="178" y="129"/>
                  </a:lnTo>
                  <a:lnTo>
                    <a:pt x="187" y="127"/>
                  </a:lnTo>
                  <a:lnTo>
                    <a:pt x="194" y="124"/>
                  </a:lnTo>
                  <a:lnTo>
                    <a:pt x="198" y="119"/>
                  </a:lnTo>
                  <a:lnTo>
                    <a:pt x="203" y="112"/>
                  </a:lnTo>
                  <a:lnTo>
                    <a:pt x="212" y="108"/>
                  </a:lnTo>
                  <a:lnTo>
                    <a:pt x="222" y="105"/>
                  </a:lnTo>
                  <a:lnTo>
                    <a:pt x="229" y="108"/>
                  </a:lnTo>
                  <a:lnTo>
                    <a:pt x="238" y="112"/>
                  </a:lnTo>
                  <a:lnTo>
                    <a:pt x="245" y="113"/>
                  </a:lnTo>
                  <a:lnTo>
                    <a:pt x="253" y="112"/>
                  </a:lnTo>
                  <a:lnTo>
                    <a:pt x="250" y="110"/>
                  </a:lnTo>
                  <a:lnTo>
                    <a:pt x="246" y="108"/>
                  </a:lnTo>
                  <a:lnTo>
                    <a:pt x="245" y="108"/>
                  </a:lnTo>
                  <a:lnTo>
                    <a:pt x="245" y="106"/>
                  </a:lnTo>
                  <a:lnTo>
                    <a:pt x="243" y="105"/>
                  </a:lnTo>
                  <a:lnTo>
                    <a:pt x="243" y="101"/>
                  </a:lnTo>
                  <a:lnTo>
                    <a:pt x="241" y="96"/>
                  </a:lnTo>
                  <a:lnTo>
                    <a:pt x="246" y="94"/>
                  </a:lnTo>
                  <a:lnTo>
                    <a:pt x="250" y="92"/>
                  </a:lnTo>
                  <a:lnTo>
                    <a:pt x="253" y="92"/>
                  </a:lnTo>
                  <a:lnTo>
                    <a:pt x="255" y="91"/>
                  </a:lnTo>
                  <a:lnTo>
                    <a:pt x="259" y="89"/>
                  </a:lnTo>
                  <a:lnTo>
                    <a:pt x="266" y="89"/>
                  </a:lnTo>
                  <a:lnTo>
                    <a:pt x="269" y="91"/>
                  </a:lnTo>
                  <a:lnTo>
                    <a:pt x="273" y="94"/>
                  </a:lnTo>
                  <a:lnTo>
                    <a:pt x="276" y="96"/>
                  </a:lnTo>
                  <a:lnTo>
                    <a:pt x="276" y="92"/>
                  </a:lnTo>
                  <a:lnTo>
                    <a:pt x="274" y="91"/>
                  </a:lnTo>
                  <a:lnTo>
                    <a:pt x="274" y="89"/>
                  </a:lnTo>
                  <a:lnTo>
                    <a:pt x="274" y="89"/>
                  </a:lnTo>
                  <a:lnTo>
                    <a:pt x="274" y="87"/>
                  </a:lnTo>
                  <a:lnTo>
                    <a:pt x="273" y="84"/>
                  </a:lnTo>
                  <a:lnTo>
                    <a:pt x="278" y="82"/>
                  </a:lnTo>
                  <a:lnTo>
                    <a:pt x="281" y="80"/>
                  </a:lnTo>
                  <a:lnTo>
                    <a:pt x="287" y="77"/>
                  </a:lnTo>
                  <a:lnTo>
                    <a:pt x="290" y="73"/>
                  </a:lnTo>
                  <a:lnTo>
                    <a:pt x="292" y="73"/>
                  </a:lnTo>
                  <a:lnTo>
                    <a:pt x="299" y="73"/>
                  </a:lnTo>
                  <a:lnTo>
                    <a:pt x="304" y="75"/>
                  </a:lnTo>
                  <a:lnTo>
                    <a:pt x="308" y="79"/>
                  </a:lnTo>
                  <a:lnTo>
                    <a:pt x="314" y="79"/>
                  </a:lnTo>
                  <a:lnTo>
                    <a:pt x="323" y="77"/>
                  </a:lnTo>
                  <a:lnTo>
                    <a:pt x="327" y="65"/>
                  </a:lnTo>
                  <a:lnTo>
                    <a:pt x="332" y="63"/>
                  </a:lnTo>
                  <a:lnTo>
                    <a:pt x="337" y="63"/>
                  </a:lnTo>
                  <a:lnTo>
                    <a:pt x="342" y="63"/>
                  </a:lnTo>
                  <a:lnTo>
                    <a:pt x="346" y="65"/>
                  </a:lnTo>
                  <a:lnTo>
                    <a:pt x="349" y="65"/>
                  </a:lnTo>
                  <a:lnTo>
                    <a:pt x="356" y="54"/>
                  </a:lnTo>
                  <a:lnTo>
                    <a:pt x="367" y="52"/>
                  </a:lnTo>
                  <a:lnTo>
                    <a:pt x="374" y="56"/>
                  </a:lnTo>
                  <a:lnTo>
                    <a:pt x="381" y="59"/>
                  </a:lnTo>
                  <a:lnTo>
                    <a:pt x="388" y="61"/>
                  </a:lnTo>
                  <a:lnTo>
                    <a:pt x="397" y="58"/>
                  </a:lnTo>
                  <a:lnTo>
                    <a:pt x="409" y="51"/>
                  </a:lnTo>
                  <a:lnTo>
                    <a:pt x="421" y="45"/>
                  </a:lnTo>
                  <a:close/>
                  <a:moveTo>
                    <a:pt x="2104" y="42"/>
                  </a:moveTo>
                  <a:lnTo>
                    <a:pt x="2111" y="44"/>
                  </a:lnTo>
                  <a:lnTo>
                    <a:pt x="2118" y="47"/>
                  </a:lnTo>
                  <a:lnTo>
                    <a:pt x="2121" y="51"/>
                  </a:lnTo>
                  <a:lnTo>
                    <a:pt x="2126" y="54"/>
                  </a:lnTo>
                  <a:lnTo>
                    <a:pt x="2132" y="58"/>
                  </a:lnTo>
                  <a:lnTo>
                    <a:pt x="2128" y="68"/>
                  </a:lnTo>
                  <a:lnTo>
                    <a:pt x="2107" y="80"/>
                  </a:lnTo>
                  <a:lnTo>
                    <a:pt x="2091" y="94"/>
                  </a:lnTo>
                  <a:lnTo>
                    <a:pt x="2077" y="112"/>
                  </a:lnTo>
                  <a:lnTo>
                    <a:pt x="2074" y="112"/>
                  </a:lnTo>
                  <a:lnTo>
                    <a:pt x="2074" y="108"/>
                  </a:lnTo>
                  <a:lnTo>
                    <a:pt x="2069" y="105"/>
                  </a:lnTo>
                  <a:lnTo>
                    <a:pt x="2065" y="101"/>
                  </a:lnTo>
                  <a:lnTo>
                    <a:pt x="2063" y="98"/>
                  </a:lnTo>
                  <a:lnTo>
                    <a:pt x="2060" y="94"/>
                  </a:lnTo>
                  <a:lnTo>
                    <a:pt x="2058" y="89"/>
                  </a:lnTo>
                  <a:lnTo>
                    <a:pt x="2062" y="82"/>
                  </a:lnTo>
                  <a:lnTo>
                    <a:pt x="2063" y="77"/>
                  </a:lnTo>
                  <a:lnTo>
                    <a:pt x="2065" y="68"/>
                  </a:lnTo>
                  <a:lnTo>
                    <a:pt x="2039" y="68"/>
                  </a:lnTo>
                  <a:lnTo>
                    <a:pt x="2039" y="61"/>
                  </a:lnTo>
                  <a:lnTo>
                    <a:pt x="2053" y="56"/>
                  </a:lnTo>
                  <a:lnTo>
                    <a:pt x="2067" y="52"/>
                  </a:lnTo>
                  <a:lnTo>
                    <a:pt x="2084" y="49"/>
                  </a:lnTo>
                  <a:lnTo>
                    <a:pt x="2086" y="54"/>
                  </a:lnTo>
                  <a:lnTo>
                    <a:pt x="2088" y="56"/>
                  </a:lnTo>
                  <a:lnTo>
                    <a:pt x="2088" y="58"/>
                  </a:lnTo>
                  <a:lnTo>
                    <a:pt x="2090" y="58"/>
                  </a:lnTo>
                  <a:lnTo>
                    <a:pt x="2090" y="59"/>
                  </a:lnTo>
                  <a:lnTo>
                    <a:pt x="2093" y="61"/>
                  </a:lnTo>
                  <a:lnTo>
                    <a:pt x="2095" y="56"/>
                  </a:lnTo>
                  <a:lnTo>
                    <a:pt x="2097" y="52"/>
                  </a:lnTo>
                  <a:lnTo>
                    <a:pt x="2098" y="49"/>
                  </a:lnTo>
                  <a:lnTo>
                    <a:pt x="2102" y="45"/>
                  </a:lnTo>
                  <a:lnTo>
                    <a:pt x="2104" y="42"/>
                  </a:lnTo>
                  <a:close/>
                  <a:moveTo>
                    <a:pt x="2147" y="23"/>
                  </a:moveTo>
                  <a:lnTo>
                    <a:pt x="2151" y="24"/>
                  </a:lnTo>
                  <a:lnTo>
                    <a:pt x="2152" y="24"/>
                  </a:lnTo>
                  <a:lnTo>
                    <a:pt x="2154" y="26"/>
                  </a:lnTo>
                  <a:lnTo>
                    <a:pt x="2154" y="26"/>
                  </a:lnTo>
                  <a:lnTo>
                    <a:pt x="2156" y="28"/>
                  </a:lnTo>
                  <a:lnTo>
                    <a:pt x="2158" y="31"/>
                  </a:lnTo>
                  <a:lnTo>
                    <a:pt x="2161" y="37"/>
                  </a:lnTo>
                  <a:lnTo>
                    <a:pt x="2165" y="42"/>
                  </a:lnTo>
                  <a:lnTo>
                    <a:pt x="2166" y="49"/>
                  </a:lnTo>
                  <a:lnTo>
                    <a:pt x="2158" y="49"/>
                  </a:lnTo>
                  <a:lnTo>
                    <a:pt x="2158" y="45"/>
                  </a:lnTo>
                  <a:lnTo>
                    <a:pt x="2154" y="42"/>
                  </a:lnTo>
                  <a:lnTo>
                    <a:pt x="2151" y="38"/>
                  </a:lnTo>
                  <a:lnTo>
                    <a:pt x="2149" y="35"/>
                  </a:lnTo>
                  <a:lnTo>
                    <a:pt x="2147" y="30"/>
                  </a:lnTo>
                  <a:lnTo>
                    <a:pt x="2147" y="23"/>
                  </a:lnTo>
                  <a:close/>
                  <a:moveTo>
                    <a:pt x="943" y="19"/>
                  </a:moveTo>
                  <a:lnTo>
                    <a:pt x="967" y="19"/>
                  </a:lnTo>
                  <a:lnTo>
                    <a:pt x="992" y="23"/>
                  </a:lnTo>
                  <a:lnTo>
                    <a:pt x="1014" y="26"/>
                  </a:lnTo>
                  <a:lnTo>
                    <a:pt x="1034" y="31"/>
                  </a:lnTo>
                  <a:lnTo>
                    <a:pt x="1063" y="26"/>
                  </a:lnTo>
                  <a:lnTo>
                    <a:pt x="1067" y="30"/>
                  </a:lnTo>
                  <a:lnTo>
                    <a:pt x="1070" y="31"/>
                  </a:lnTo>
                  <a:lnTo>
                    <a:pt x="1074" y="37"/>
                  </a:lnTo>
                  <a:lnTo>
                    <a:pt x="1076" y="40"/>
                  </a:lnTo>
                  <a:lnTo>
                    <a:pt x="1079" y="42"/>
                  </a:lnTo>
                  <a:lnTo>
                    <a:pt x="1096" y="49"/>
                  </a:lnTo>
                  <a:lnTo>
                    <a:pt x="1116" y="54"/>
                  </a:lnTo>
                  <a:lnTo>
                    <a:pt x="1133" y="58"/>
                  </a:lnTo>
                  <a:lnTo>
                    <a:pt x="1133" y="65"/>
                  </a:lnTo>
                  <a:lnTo>
                    <a:pt x="1105" y="65"/>
                  </a:lnTo>
                  <a:lnTo>
                    <a:pt x="1093" y="59"/>
                  </a:lnTo>
                  <a:lnTo>
                    <a:pt x="1079" y="59"/>
                  </a:lnTo>
                  <a:lnTo>
                    <a:pt x="1063" y="61"/>
                  </a:lnTo>
                  <a:lnTo>
                    <a:pt x="1048" y="65"/>
                  </a:lnTo>
                  <a:lnTo>
                    <a:pt x="1048" y="73"/>
                  </a:lnTo>
                  <a:lnTo>
                    <a:pt x="1067" y="73"/>
                  </a:lnTo>
                  <a:lnTo>
                    <a:pt x="1081" y="70"/>
                  </a:lnTo>
                  <a:lnTo>
                    <a:pt x="1098" y="68"/>
                  </a:lnTo>
                  <a:lnTo>
                    <a:pt x="1119" y="68"/>
                  </a:lnTo>
                  <a:lnTo>
                    <a:pt x="1140" y="68"/>
                  </a:lnTo>
                  <a:lnTo>
                    <a:pt x="1156" y="68"/>
                  </a:lnTo>
                  <a:lnTo>
                    <a:pt x="1170" y="82"/>
                  </a:lnTo>
                  <a:lnTo>
                    <a:pt x="1187" y="92"/>
                  </a:lnTo>
                  <a:lnTo>
                    <a:pt x="1182" y="103"/>
                  </a:lnTo>
                  <a:lnTo>
                    <a:pt x="1172" y="110"/>
                  </a:lnTo>
                  <a:lnTo>
                    <a:pt x="1163" y="115"/>
                  </a:lnTo>
                  <a:lnTo>
                    <a:pt x="1151" y="119"/>
                  </a:lnTo>
                  <a:lnTo>
                    <a:pt x="1133" y="119"/>
                  </a:lnTo>
                  <a:lnTo>
                    <a:pt x="1117" y="124"/>
                  </a:lnTo>
                  <a:lnTo>
                    <a:pt x="1100" y="124"/>
                  </a:lnTo>
                  <a:lnTo>
                    <a:pt x="1081" y="122"/>
                  </a:lnTo>
                  <a:lnTo>
                    <a:pt x="1063" y="120"/>
                  </a:lnTo>
                  <a:lnTo>
                    <a:pt x="1046" y="120"/>
                  </a:lnTo>
                  <a:lnTo>
                    <a:pt x="1032" y="124"/>
                  </a:lnTo>
                  <a:lnTo>
                    <a:pt x="1021" y="134"/>
                  </a:lnTo>
                  <a:lnTo>
                    <a:pt x="1063" y="134"/>
                  </a:lnTo>
                  <a:lnTo>
                    <a:pt x="1076" y="131"/>
                  </a:lnTo>
                  <a:lnTo>
                    <a:pt x="1091" y="129"/>
                  </a:lnTo>
                  <a:lnTo>
                    <a:pt x="1109" y="131"/>
                  </a:lnTo>
                  <a:lnTo>
                    <a:pt x="1121" y="134"/>
                  </a:lnTo>
                  <a:lnTo>
                    <a:pt x="1124" y="147"/>
                  </a:lnTo>
                  <a:lnTo>
                    <a:pt x="1130" y="145"/>
                  </a:lnTo>
                  <a:lnTo>
                    <a:pt x="1138" y="140"/>
                  </a:lnTo>
                  <a:lnTo>
                    <a:pt x="1149" y="136"/>
                  </a:lnTo>
                  <a:lnTo>
                    <a:pt x="1159" y="134"/>
                  </a:lnTo>
                  <a:lnTo>
                    <a:pt x="1161" y="140"/>
                  </a:lnTo>
                  <a:lnTo>
                    <a:pt x="1163" y="143"/>
                  </a:lnTo>
                  <a:lnTo>
                    <a:pt x="1165" y="145"/>
                  </a:lnTo>
                  <a:lnTo>
                    <a:pt x="1168" y="147"/>
                  </a:lnTo>
                  <a:lnTo>
                    <a:pt x="1172" y="150"/>
                  </a:lnTo>
                  <a:lnTo>
                    <a:pt x="1156" y="180"/>
                  </a:lnTo>
                  <a:lnTo>
                    <a:pt x="1163" y="180"/>
                  </a:lnTo>
                  <a:lnTo>
                    <a:pt x="1175" y="173"/>
                  </a:lnTo>
                  <a:lnTo>
                    <a:pt x="1191" y="164"/>
                  </a:lnTo>
                  <a:lnTo>
                    <a:pt x="1210" y="157"/>
                  </a:lnTo>
                  <a:lnTo>
                    <a:pt x="1231" y="150"/>
                  </a:lnTo>
                  <a:lnTo>
                    <a:pt x="1254" y="145"/>
                  </a:lnTo>
                  <a:lnTo>
                    <a:pt x="1274" y="145"/>
                  </a:lnTo>
                  <a:lnTo>
                    <a:pt x="1294" y="147"/>
                  </a:lnTo>
                  <a:lnTo>
                    <a:pt x="1308" y="155"/>
                  </a:lnTo>
                  <a:lnTo>
                    <a:pt x="1316" y="169"/>
                  </a:lnTo>
                  <a:lnTo>
                    <a:pt x="1322" y="169"/>
                  </a:lnTo>
                  <a:lnTo>
                    <a:pt x="1322" y="171"/>
                  </a:lnTo>
                  <a:lnTo>
                    <a:pt x="1322" y="171"/>
                  </a:lnTo>
                  <a:lnTo>
                    <a:pt x="1320" y="173"/>
                  </a:lnTo>
                  <a:lnTo>
                    <a:pt x="1318" y="173"/>
                  </a:lnTo>
                  <a:lnTo>
                    <a:pt x="1318" y="173"/>
                  </a:lnTo>
                  <a:lnTo>
                    <a:pt x="1316" y="173"/>
                  </a:lnTo>
                  <a:lnTo>
                    <a:pt x="1313" y="176"/>
                  </a:lnTo>
                  <a:lnTo>
                    <a:pt x="1308" y="178"/>
                  </a:lnTo>
                  <a:lnTo>
                    <a:pt x="1302" y="180"/>
                  </a:lnTo>
                  <a:lnTo>
                    <a:pt x="1295" y="182"/>
                  </a:lnTo>
                  <a:lnTo>
                    <a:pt x="1290" y="183"/>
                  </a:lnTo>
                  <a:lnTo>
                    <a:pt x="1278" y="202"/>
                  </a:lnTo>
                  <a:lnTo>
                    <a:pt x="1255" y="216"/>
                  </a:lnTo>
                  <a:lnTo>
                    <a:pt x="1229" y="225"/>
                  </a:lnTo>
                  <a:lnTo>
                    <a:pt x="1198" y="230"/>
                  </a:lnTo>
                  <a:lnTo>
                    <a:pt x="1198" y="236"/>
                  </a:lnTo>
                  <a:lnTo>
                    <a:pt x="1198" y="239"/>
                  </a:lnTo>
                  <a:lnTo>
                    <a:pt x="1198" y="241"/>
                  </a:lnTo>
                  <a:lnTo>
                    <a:pt x="1196" y="243"/>
                  </a:lnTo>
                  <a:lnTo>
                    <a:pt x="1198" y="244"/>
                  </a:lnTo>
                  <a:lnTo>
                    <a:pt x="1198" y="246"/>
                  </a:lnTo>
                  <a:lnTo>
                    <a:pt x="1201" y="250"/>
                  </a:lnTo>
                  <a:lnTo>
                    <a:pt x="1206" y="253"/>
                  </a:lnTo>
                  <a:lnTo>
                    <a:pt x="1210" y="255"/>
                  </a:lnTo>
                  <a:lnTo>
                    <a:pt x="1213" y="258"/>
                  </a:lnTo>
                  <a:lnTo>
                    <a:pt x="1217" y="260"/>
                  </a:lnTo>
                  <a:lnTo>
                    <a:pt x="1220" y="265"/>
                  </a:lnTo>
                  <a:lnTo>
                    <a:pt x="1217" y="272"/>
                  </a:lnTo>
                  <a:lnTo>
                    <a:pt x="1213" y="288"/>
                  </a:lnTo>
                  <a:lnTo>
                    <a:pt x="1210" y="307"/>
                  </a:lnTo>
                  <a:lnTo>
                    <a:pt x="1206" y="326"/>
                  </a:lnTo>
                  <a:lnTo>
                    <a:pt x="1206" y="342"/>
                  </a:lnTo>
                  <a:lnTo>
                    <a:pt x="1210" y="340"/>
                  </a:lnTo>
                  <a:lnTo>
                    <a:pt x="1213" y="340"/>
                  </a:lnTo>
                  <a:lnTo>
                    <a:pt x="1215" y="340"/>
                  </a:lnTo>
                  <a:lnTo>
                    <a:pt x="1219" y="340"/>
                  </a:lnTo>
                  <a:lnTo>
                    <a:pt x="1220" y="340"/>
                  </a:lnTo>
                  <a:lnTo>
                    <a:pt x="1226" y="342"/>
                  </a:lnTo>
                  <a:lnTo>
                    <a:pt x="1224" y="347"/>
                  </a:lnTo>
                  <a:lnTo>
                    <a:pt x="1224" y="349"/>
                  </a:lnTo>
                  <a:lnTo>
                    <a:pt x="1224" y="353"/>
                  </a:lnTo>
                  <a:lnTo>
                    <a:pt x="1224" y="354"/>
                  </a:lnTo>
                  <a:lnTo>
                    <a:pt x="1224" y="358"/>
                  </a:lnTo>
                  <a:lnTo>
                    <a:pt x="1226" y="365"/>
                  </a:lnTo>
                  <a:lnTo>
                    <a:pt x="1220" y="365"/>
                  </a:lnTo>
                  <a:lnTo>
                    <a:pt x="1220" y="368"/>
                  </a:lnTo>
                  <a:lnTo>
                    <a:pt x="1217" y="367"/>
                  </a:lnTo>
                  <a:lnTo>
                    <a:pt x="1213" y="363"/>
                  </a:lnTo>
                  <a:lnTo>
                    <a:pt x="1212" y="361"/>
                  </a:lnTo>
                  <a:lnTo>
                    <a:pt x="1208" y="360"/>
                  </a:lnTo>
                  <a:lnTo>
                    <a:pt x="1205" y="358"/>
                  </a:lnTo>
                  <a:lnTo>
                    <a:pt x="1198" y="358"/>
                  </a:lnTo>
                  <a:lnTo>
                    <a:pt x="1194" y="360"/>
                  </a:lnTo>
                  <a:lnTo>
                    <a:pt x="1191" y="361"/>
                  </a:lnTo>
                  <a:lnTo>
                    <a:pt x="1187" y="363"/>
                  </a:lnTo>
                  <a:lnTo>
                    <a:pt x="1185" y="365"/>
                  </a:lnTo>
                  <a:lnTo>
                    <a:pt x="1182" y="367"/>
                  </a:lnTo>
                  <a:lnTo>
                    <a:pt x="1180" y="370"/>
                  </a:lnTo>
                  <a:lnTo>
                    <a:pt x="1178" y="377"/>
                  </a:lnTo>
                  <a:lnTo>
                    <a:pt x="1201" y="384"/>
                  </a:lnTo>
                  <a:lnTo>
                    <a:pt x="1206" y="415"/>
                  </a:lnTo>
                  <a:lnTo>
                    <a:pt x="1201" y="415"/>
                  </a:lnTo>
                  <a:lnTo>
                    <a:pt x="1198" y="415"/>
                  </a:lnTo>
                  <a:lnTo>
                    <a:pt x="1194" y="417"/>
                  </a:lnTo>
                  <a:lnTo>
                    <a:pt x="1191" y="419"/>
                  </a:lnTo>
                  <a:lnTo>
                    <a:pt x="1191" y="426"/>
                  </a:lnTo>
                  <a:lnTo>
                    <a:pt x="1199" y="431"/>
                  </a:lnTo>
                  <a:lnTo>
                    <a:pt x="1205" y="438"/>
                  </a:lnTo>
                  <a:lnTo>
                    <a:pt x="1208" y="447"/>
                  </a:lnTo>
                  <a:lnTo>
                    <a:pt x="1210" y="461"/>
                  </a:lnTo>
                  <a:lnTo>
                    <a:pt x="1201" y="461"/>
                  </a:lnTo>
                  <a:lnTo>
                    <a:pt x="1199" y="461"/>
                  </a:lnTo>
                  <a:lnTo>
                    <a:pt x="1194" y="459"/>
                  </a:lnTo>
                  <a:lnTo>
                    <a:pt x="1191" y="461"/>
                  </a:lnTo>
                  <a:lnTo>
                    <a:pt x="1185" y="461"/>
                  </a:lnTo>
                  <a:lnTo>
                    <a:pt x="1182" y="464"/>
                  </a:lnTo>
                  <a:lnTo>
                    <a:pt x="1178" y="468"/>
                  </a:lnTo>
                  <a:lnTo>
                    <a:pt x="1184" y="471"/>
                  </a:lnTo>
                  <a:lnTo>
                    <a:pt x="1187" y="473"/>
                  </a:lnTo>
                  <a:lnTo>
                    <a:pt x="1189" y="475"/>
                  </a:lnTo>
                  <a:lnTo>
                    <a:pt x="1191" y="476"/>
                  </a:lnTo>
                  <a:lnTo>
                    <a:pt x="1192" y="482"/>
                  </a:lnTo>
                  <a:lnTo>
                    <a:pt x="1194" y="487"/>
                  </a:lnTo>
                  <a:lnTo>
                    <a:pt x="1192" y="489"/>
                  </a:lnTo>
                  <a:lnTo>
                    <a:pt x="1192" y="490"/>
                  </a:lnTo>
                  <a:lnTo>
                    <a:pt x="1192" y="490"/>
                  </a:lnTo>
                  <a:lnTo>
                    <a:pt x="1191" y="492"/>
                  </a:lnTo>
                  <a:lnTo>
                    <a:pt x="1191" y="496"/>
                  </a:lnTo>
                  <a:lnTo>
                    <a:pt x="1177" y="496"/>
                  </a:lnTo>
                  <a:lnTo>
                    <a:pt x="1163" y="499"/>
                  </a:lnTo>
                  <a:lnTo>
                    <a:pt x="1152" y="503"/>
                  </a:lnTo>
                  <a:lnTo>
                    <a:pt x="1156" y="503"/>
                  </a:lnTo>
                  <a:lnTo>
                    <a:pt x="1161" y="506"/>
                  </a:lnTo>
                  <a:lnTo>
                    <a:pt x="1165" y="508"/>
                  </a:lnTo>
                  <a:lnTo>
                    <a:pt x="1168" y="508"/>
                  </a:lnTo>
                  <a:lnTo>
                    <a:pt x="1172" y="510"/>
                  </a:lnTo>
                  <a:lnTo>
                    <a:pt x="1175" y="513"/>
                  </a:lnTo>
                  <a:lnTo>
                    <a:pt x="1178" y="518"/>
                  </a:lnTo>
                  <a:lnTo>
                    <a:pt x="1172" y="527"/>
                  </a:lnTo>
                  <a:lnTo>
                    <a:pt x="1168" y="538"/>
                  </a:lnTo>
                  <a:lnTo>
                    <a:pt x="1163" y="550"/>
                  </a:lnTo>
                  <a:lnTo>
                    <a:pt x="1161" y="545"/>
                  </a:lnTo>
                  <a:lnTo>
                    <a:pt x="1158" y="541"/>
                  </a:lnTo>
                  <a:lnTo>
                    <a:pt x="1156" y="539"/>
                  </a:lnTo>
                  <a:lnTo>
                    <a:pt x="1152" y="539"/>
                  </a:lnTo>
                  <a:lnTo>
                    <a:pt x="1147" y="538"/>
                  </a:lnTo>
                  <a:lnTo>
                    <a:pt x="1140" y="538"/>
                  </a:lnTo>
                  <a:lnTo>
                    <a:pt x="1140" y="541"/>
                  </a:lnTo>
                  <a:lnTo>
                    <a:pt x="1144" y="541"/>
                  </a:lnTo>
                  <a:lnTo>
                    <a:pt x="1156" y="553"/>
                  </a:lnTo>
                  <a:lnTo>
                    <a:pt x="1166" y="567"/>
                  </a:lnTo>
                  <a:lnTo>
                    <a:pt x="1172" y="585"/>
                  </a:lnTo>
                  <a:lnTo>
                    <a:pt x="1175" y="606"/>
                  </a:lnTo>
                  <a:lnTo>
                    <a:pt x="1172" y="606"/>
                  </a:lnTo>
                  <a:lnTo>
                    <a:pt x="1172" y="611"/>
                  </a:lnTo>
                  <a:lnTo>
                    <a:pt x="1144" y="614"/>
                  </a:lnTo>
                  <a:lnTo>
                    <a:pt x="1144" y="595"/>
                  </a:lnTo>
                  <a:lnTo>
                    <a:pt x="1140" y="592"/>
                  </a:lnTo>
                  <a:lnTo>
                    <a:pt x="1137" y="590"/>
                  </a:lnTo>
                  <a:lnTo>
                    <a:pt x="1135" y="588"/>
                  </a:lnTo>
                  <a:lnTo>
                    <a:pt x="1130" y="585"/>
                  </a:lnTo>
                  <a:lnTo>
                    <a:pt x="1124" y="583"/>
                  </a:lnTo>
                  <a:lnTo>
                    <a:pt x="1116" y="588"/>
                  </a:lnTo>
                  <a:lnTo>
                    <a:pt x="1105" y="592"/>
                  </a:lnTo>
                  <a:lnTo>
                    <a:pt x="1093" y="593"/>
                  </a:lnTo>
                  <a:lnTo>
                    <a:pt x="1082" y="597"/>
                  </a:lnTo>
                  <a:lnTo>
                    <a:pt x="1076" y="602"/>
                  </a:lnTo>
                  <a:lnTo>
                    <a:pt x="1082" y="602"/>
                  </a:lnTo>
                  <a:lnTo>
                    <a:pt x="1091" y="602"/>
                  </a:lnTo>
                  <a:lnTo>
                    <a:pt x="1105" y="600"/>
                  </a:lnTo>
                  <a:lnTo>
                    <a:pt x="1121" y="599"/>
                  </a:lnTo>
                  <a:lnTo>
                    <a:pt x="1121" y="606"/>
                  </a:lnTo>
                  <a:lnTo>
                    <a:pt x="1086" y="618"/>
                  </a:lnTo>
                  <a:lnTo>
                    <a:pt x="1086" y="621"/>
                  </a:lnTo>
                  <a:lnTo>
                    <a:pt x="1095" y="621"/>
                  </a:lnTo>
                  <a:lnTo>
                    <a:pt x="1100" y="620"/>
                  </a:lnTo>
                  <a:lnTo>
                    <a:pt x="1107" y="618"/>
                  </a:lnTo>
                  <a:lnTo>
                    <a:pt x="1114" y="616"/>
                  </a:lnTo>
                  <a:lnTo>
                    <a:pt x="1121" y="614"/>
                  </a:lnTo>
                  <a:lnTo>
                    <a:pt x="1123" y="623"/>
                  </a:lnTo>
                  <a:lnTo>
                    <a:pt x="1130" y="627"/>
                  </a:lnTo>
                  <a:lnTo>
                    <a:pt x="1137" y="628"/>
                  </a:lnTo>
                  <a:lnTo>
                    <a:pt x="1149" y="627"/>
                  </a:lnTo>
                  <a:lnTo>
                    <a:pt x="1163" y="627"/>
                  </a:lnTo>
                  <a:lnTo>
                    <a:pt x="1163" y="630"/>
                  </a:lnTo>
                  <a:lnTo>
                    <a:pt x="1159" y="630"/>
                  </a:lnTo>
                  <a:lnTo>
                    <a:pt x="1140" y="648"/>
                  </a:lnTo>
                  <a:lnTo>
                    <a:pt x="1119" y="665"/>
                  </a:lnTo>
                  <a:lnTo>
                    <a:pt x="1098" y="679"/>
                  </a:lnTo>
                  <a:lnTo>
                    <a:pt x="1074" y="691"/>
                  </a:lnTo>
                  <a:lnTo>
                    <a:pt x="1048" y="696"/>
                  </a:lnTo>
                  <a:lnTo>
                    <a:pt x="1018" y="695"/>
                  </a:lnTo>
                  <a:lnTo>
                    <a:pt x="1018" y="700"/>
                  </a:lnTo>
                  <a:lnTo>
                    <a:pt x="1018" y="705"/>
                  </a:lnTo>
                  <a:lnTo>
                    <a:pt x="1016" y="709"/>
                  </a:lnTo>
                  <a:lnTo>
                    <a:pt x="1014" y="710"/>
                  </a:lnTo>
                  <a:lnTo>
                    <a:pt x="1013" y="710"/>
                  </a:lnTo>
                  <a:lnTo>
                    <a:pt x="1011" y="712"/>
                  </a:lnTo>
                  <a:lnTo>
                    <a:pt x="1007" y="714"/>
                  </a:lnTo>
                  <a:lnTo>
                    <a:pt x="1004" y="716"/>
                  </a:lnTo>
                  <a:lnTo>
                    <a:pt x="1002" y="717"/>
                  </a:lnTo>
                  <a:lnTo>
                    <a:pt x="999" y="721"/>
                  </a:lnTo>
                  <a:lnTo>
                    <a:pt x="995" y="731"/>
                  </a:lnTo>
                  <a:lnTo>
                    <a:pt x="993" y="744"/>
                  </a:lnTo>
                  <a:lnTo>
                    <a:pt x="990" y="752"/>
                  </a:lnTo>
                  <a:lnTo>
                    <a:pt x="981" y="761"/>
                  </a:lnTo>
                  <a:lnTo>
                    <a:pt x="966" y="771"/>
                  </a:lnTo>
                  <a:lnTo>
                    <a:pt x="946" y="780"/>
                  </a:lnTo>
                  <a:lnTo>
                    <a:pt x="929" y="787"/>
                  </a:lnTo>
                  <a:lnTo>
                    <a:pt x="913" y="791"/>
                  </a:lnTo>
                  <a:lnTo>
                    <a:pt x="913" y="787"/>
                  </a:lnTo>
                  <a:lnTo>
                    <a:pt x="913" y="784"/>
                  </a:lnTo>
                  <a:lnTo>
                    <a:pt x="911" y="784"/>
                  </a:lnTo>
                  <a:lnTo>
                    <a:pt x="911" y="782"/>
                  </a:lnTo>
                  <a:lnTo>
                    <a:pt x="910" y="780"/>
                  </a:lnTo>
                  <a:lnTo>
                    <a:pt x="908" y="794"/>
                  </a:lnTo>
                  <a:lnTo>
                    <a:pt x="903" y="806"/>
                  </a:lnTo>
                  <a:lnTo>
                    <a:pt x="899" y="817"/>
                  </a:lnTo>
                  <a:lnTo>
                    <a:pt x="894" y="827"/>
                  </a:lnTo>
                  <a:lnTo>
                    <a:pt x="890" y="841"/>
                  </a:lnTo>
                  <a:lnTo>
                    <a:pt x="894" y="843"/>
                  </a:lnTo>
                  <a:lnTo>
                    <a:pt x="894" y="845"/>
                  </a:lnTo>
                  <a:lnTo>
                    <a:pt x="896" y="845"/>
                  </a:lnTo>
                  <a:lnTo>
                    <a:pt x="896" y="845"/>
                  </a:lnTo>
                  <a:lnTo>
                    <a:pt x="896" y="847"/>
                  </a:lnTo>
                  <a:lnTo>
                    <a:pt x="894" y="848"/>
                  </a:lnTo>
                  <a:lnTo>
                    <a:pt x="890" y="852"/>
                  </a:lnTo>
                  <a:lnTo>
                    <a:pt x="887" y="854"/>
                  </a:lnTo>
                  <a:lnTo>
                    <a:pt x="884" y="857"/>
                  </a:lnTo>
                  <a:lnTo>
                    <a:pt x="880" y="859"/>
                  </a:lnTo>
                  <a:lnTo>
                    <a:pt x="878" y="862"/>
                  </a:lnTo>
                  <a:lnTo>
                    <a:pt x="875" y="867"/>
                  </a:lnTo>
                  <a:lnTo>
                    <a:pt x="868" y="887"/>
                  </a:lnTo>
                  <a:lnTo>
                    <a:pt x="863" y="908"/>
                  </a:lnTo>
                  <a:lnTo>
                    <a:pt x="861" y="932"/>
                  </a:lnTo>
                  <a:lnTo>
                    <a:pt x="857" y="955"/>
                  </a:lnTo>
                  <a:lnTo>
                    <a:pt x="852" y="976"/>
                  </a:lnTo>
                  <a:lnTo>
                    <a:pt x="849" y="974"/>
                  </a:lnTo>
                  <a:lnTo>
                    <a:pt x="849" y="974"/>
                  </a:lnTo>
                  <a:lnTo>
                    <a:pt x="847" y="974"/>
                  </a:lnTo>
                  <a:lnTo>
                    <a:pt x="847" y="972"/>
                  </a:lnTo>
                  <a:lnTo>
                    <a:pt x="845" y="972"/>
                  </a:lnTo>
                  <a:lnTo>
                    <a:pt x="840" y="969"/>
                  </a:lnTo>
                  <a:lnTo>
                    <a:pt x="831" y="962"/>
                  </a:lnTo>
                  <a:lnTo>
                    <a:pt x="817" y="953"/>
                  </a:lnTo>
                  <a:lnTo>
                    <a:pt x="801" y="944"/>
                  </a:lnTo>
                  <a:lnTo>
                    <a:pt x="786" y="934"/>
                  </a:lnTo>
                  <a:lnTo>
                    <a:pt x="774" y="925"/>
                  </a:lnTo>
                  <a:lnTo>
                    <a:pt x="763" y="920"/>
                  </a:lnTo>
                  <a:lnTo>
                    <a:pt x="760" y="918"/>
                  </a:lnTo>
                  <a:lnTo>
                    <a:pt x="756" y="880"/>
                  </a:lnTo>
                  <a:lnTo>
                    <a:pt x="754" y="876"/>
                  </a:lnTo>
                  <a:lnTo>
                    <a:pt x="749" y="873"/>
                  </a:lnTo>
                  <a:lnTo>
                    <a:pt x="746" y="871"/>
                  </a:lnTo>
                  <a:lnTo>
                    <a:pt x="740" y="867"/>
                  </a:lnTo>
                  <a:lnTo>
                    <a:pt x="737" y="864"/>
                  </a:lnTo>
                  <a:lnTo>
                    <a:pt x="740" y="862"/>
                  </a:lnTo>
                  <a:lnTo>
                    <a:pt x="740" y="860"/>
                  </a:lnTo>
                  <a:lnTo>
                    <a:pt x="742" y="859"/>
                  </a:lnTo>
                  <a:lnTo>
                    <a:pt x="742" y="859"/>
                  </a:lnTo>
                  <a:lnTo>
                    <a:pt x="744" y="855"/>
                  </a:lnTo>
                  <a:lnTo>
                    <a:pt x="746" y="852"/>
                  </a:lnTo>
                  <a:lnTo>
                    <a:pt x="737" y="852"/>
                  </a:lnTo>
                  <a:lnTo>
                    <a:pt x="732" y="852"/>
                  </a:lnTo>
                  <a:lnTo>
                    <a:pt x="728" y="852"/>
                  </a:lnTo>
                  <a:lnTo>
                    <a:pt x="726" y="850"/>
                  </a:lnTo>
                  <a:lnTo>
                    <a:pt x="725" y="847"/>
                  </a:lnTo>
                  <a:lnTo>
                    <a:pt x="721" y="841"/>
                  </a:lnTo>
                  <a:lnTo>
                    <a:pt x="719" y="838"/>
                  </a:lnTo>
                  <a:lnTo>
                    <a:pt x="719" y="834"/>
                  </a:lnTo>
                  <a:lnTo>
                    <a:pt x="719" y="833"/>
                  </a:lnTo>
                  <a:lnTo>
                    <a:pt x="719" y="829"/>
                  </a:lnTo>
                  <a:lnTo>
                    <a:pt x="721" y="826"/>
                  </a:lnTo>
                  <a:lnTo>
                    <a:pt x="721" y="822"/>
                  </a:lnTo>
                  <a:lnTo>
                    <a:pt x="711" y="822"/>
                  </a:lnTo>
                  <a:lnTo>
                    <a:pt x="711" y="817"/>
                  </a:lnTo>
                  <a:lnTo>
                    <a:pt x="712" y="812"/>
                  </a:lnTo>
                  <a:lnTo>
                    <a:pt x="714" y="810"/>
                  </a:lnTo>
                  <a:lnTo>
                    <a:pt x="714" y="806"/>
                  </a:lnTo>
                  <a:lnTo>
                    <a:pt x="716" y="803"/>
                  </a:lnTo>
                  <a:lnTo>
                    <a:pt x="718" y="798"/>
                  </a:lnTo>
                  <a:lnTo>
                    <a:pt x="712" y="798"/>
                  </a:lnTo>
                  <a:lnTo>
                    <a:pt x="707" y="798"/>
                  </a:lnTo>
                  <a:lnTo>
                    <a:pt x="704" y="796"/>
                  </a:lnTo>
                  <a:lnTo>
                    <a:pt x="698" y="794"/>
                  </a:lnTo>
                  <a:lnTo>
                    <a:pt x="697" y="768"/>
                  </a:lnTo>
                  <a:lnTo>
                    <a:pt x="695" y="744"/>
                  </a:lnTo>
                  <a:lnTo>
                    <a:pt x="695" y="721"/>
                  </a:lnTo>
                  <a:lnTo>
                    <a:pt x="702" y="698"/>
                  </a:lnTo>
                  <a:lnTo>
                    <a:pt x="709" y="688"/>
                  </a:lnTo>
                  <a:lnTo>
                    <a:pt x="718" y="681"/>
                  </a:lnTo>
                  <a:lnTo>
                    <a:pt x="725" y="675"/>
                  </a:lnTo>
                  <a:lnTo>
                    <a:pt x="730" y="667"/>
                  </a:lnTo>
                  <a:lnTo>
                    <a:pt x="735" y="656"/>
                  </a:lnTo>
                  <a:lnTo>
                    <a:pt x="737" y="637"/>
                  </a:lnTo>
                  <a:lnTo>
                    <a:pt x="733" y="637"/>
                  </a:lnTo>
                  <a:lnTo>
                    <a:pt x="730" y="641"/>
                  </a:lnTo>
                  <a:lnTo>
                    <a:pt x="726" y="642"/>
                  </a:lnTo>
                  <a:lnTo>
                    <a:pt x="725" y="642"/>
                  </a:lnTo>
                  <a:lnTo>
                    <a:pt x="721" y="642"/>
                  </a:lnTo>
                  <a:lnTo>
                    <a:pt x="718" y="641"/>
                  </a:lnTo>
                  <a:lnTo>
                    <a:pt x="704" y="637"/>
                  </a:lnTo>
                  <a:lnTo>
                    <a:pt x="693" y="630"/>
                  </a:lnTo>
                  <a:lnTo>
                    <a:pt x="686" y="620"/>
                  </a:lnTo>
                  <a:lnTo>
                    <a:pt x="683" y="602"/>
                  </a:lnTo>
                  <a:lnTo>
                    <a:pt x="688" y="602"/>
                  </a:lnTo>
                  <a:lnTo>
                    <a:pt x="688" y="599"/>
                  </a:lnTo>
                  <a:lnTo>
                    <a:pt x="697" y="604"/>
                  </a:lnTo>
                  <a:lnTo>
                    <a:pt x="707" y="611"/>
                  </a:lnTo>
                  <a:lnTo>
                    <a:pt x="716" y="614"/>
                  </a:lnTo>
                  <a:lnTo>
                    <a:pt x="726" y="614"/>
                  </a:lnTo>
                  <a:lnTo>
                    <a:pt x="726" y="613"/>
                  </a:lnTo>
                  <a:lnTo>
                    <a:pt x="728" y="611"/>
                  </a:lnTo>
                  <a:lnTo>
                    <a:pt x="728" y="611"/>
                  </a:lnTo>
                  <a:lnTo>
                    <a:pt x="728" y="609"/>
                  </a:lnTo>
                  <a:lnTo>
                    <a:pt x="730" y="606"/>
                  </a:lnTo>
                  <a:lnTo>
                    <a:pt x="711" y="592"/>
                  </a:lnTo>
                  <a:lnTo>
                    <a:pt x="695" y="572"/>
                  </a:lnTo>
                  <a:lnTo>
                    <a:pt x="690" y="574"/>
                  </a:lnTo>
                  <a:lnTo>
                    <a:pt x="686" y="576"/>
                  </a:lnTo>
                  <a:lnTo>
                    <a:pt x="681" y="578"/>
                  </a:lnTo>
                  <a:lnTo>
                    <a:pt x="676" y="579"/>
                  </a:lnTo>
                  <a:lnTo>
                    <a:pt x="672" y="576"/>
                  </a:lnTo>
                  <a:lnTo>
                    <a:pt x="671" y="574"/>
                  </a:lnTo>
                  <a:lnTo>
                    <a:pt x="669" y="571"/>
                  </a:lnTo>
                  <a:lnTo>
                    <a:pt x="667" y="569"/>
                  </a:lnTo>
                  <a:lnTo>
                    <a:pt x="664" y="564"/>
                  </a:lnTo>
                  <a:lnTo>
                    <a:pt x="674" y="553"/>
                  </a:lnTo>
                  <a:lnTo>
                    <a:pt x="676" y="538"/>
                  </a:lnTo>
                  <a:lnTo>
                    <a:pt x="674" y="518"/>
                  </a:lnTo>
                  <a:lnTo>
                    <a:pt x="669" y="497"/>
                  </a:lnTo>
                  <a:lnTo>
                    <a:pt x="660" y="475"/>
                  </a:lnTo>
                  <a:lnTo>
                    <a:pt x="650" y="454"/>
                  </a:lnTo>
                  <a:lnTo>
                    <a:pt x="637" y="435"/>
                  </a:lnTo>
                  <a:lnTo>
                    <a:pt x="627" y="417"/>
                  </a:lnTo>
                  <a:lnTo>
                    <a:pt x="618" y="403"/>
                  </a:lnTo>
                  <a:lnTo>
                    <a:pt x="597" y="389"/>
                  </a:lnTo>
                  <a:lnTo>
                    <a:pt x="573" y="384"/>
                  </a:lnTo>
                  <a:lnTo>
                    <a:pt x="548" y="384"/>
                  </a:lnTo>
                  <a:lnTo>
                    <a:pt x="520" y="384"/>
                  </a:lnTo>
                  <a:lnTo>
                    <a:pt x="493" y="386"/>
                  </a:lnTo>
                  <a:lnTo>
                    <a:pt x="465" y="384"/>
                  </a:lnTo>
                  <a:lnTo>
                    <a:pt x="465" y="379"/>
                  </a:lnTo>
                  <a:lnTo>
                    <a:pt x="465" y="375"/>
                  </a:lnTo>
                  <a:lnTo>
                    <a:pt x="466" y="374"/>
                  </a:lnTo>
                  <a:lnTo>
                    <a:pt x="466" y="372"/>
                  </a:lnTo>
                  <a:lnTo>
                    <a:pt x="466" y="370"/>
                  </a:lnTo>
                  <a:lnTo>
                    <a:pt x="465" y="368"/>
                  </a:lnTo>
                  <a:lnTo>
                    <a:pt x="454" y="363"/>
                  </a:lnTo>
                  <a:lnTo>
                    <a:pt x="444" y="360"/>
                  </a:lnTo>
                  <a:lnTo>
                    <a:pt x="433" y="353"/>
                  </a:lnTo>
                  <a:lnTo>
                    <a:pt x="442" y="353"/>
                  </a:lnTo>
                  <a:lnTo>
                    <a:pt x="452" y="349"/>
                  </a:lnTo>
                  <a:lnTo>
                    <a:pt x="466" y="346"/>
                  </a:lnTo>
                  <a:lnTo>
                    <a:pt x="482" y="344"/>
                  </a:lnTo>
                  <a:lnTo>
                    <a:pt x="494" y="340"/>
                  </a:lnTo>
                  <a:lnTo>
                    <a:pt x="503" y="333"/>
                  </a:lnTo>
                  <a:lnTo>
                    <a:pt x="461" y="333"/>
                  </a:lnTo>
                  <a:lnTo>
                    <a:pt x="451" y="330"/>
                  </a:lnTo>
                  <a:lnTo>
                    <a:pt x="442" y="330"/>
                  </a:lnTo>
                  <a:lnTo>
                    <a:pt x="431" y="328"/>
                  </a:lnTo>
                  <a:lnTo>
                    <a:pt x="423" y="326"/>
                  </a:lnTo>
                  <a:lnTo>
                    <a:pt x="414" y="323"/>
                  </a:lnTo>
                  <a:lnTo>
                    <a:pt x="409" y="314"/>
                  </a:lnTo>
                  <a:lnTo>
                    <a:pt x="407" y="300"/>
                  </a:lnTo>
                  <a:lnTo>
                    <a:pt x="428" y="297"/>
                  </a:lnTo>
                  <a:lnTo>
                    <a:pt x="447" y="290"/>
                  </a:lnTo>
                  <a:lnTo>
                    <a:pt x="463" y="283"/>
                  </a:lnTo>
                  <a:lnTo>
                    <a:pt x="480" y="276"/>
                  </a:lnTo>
                  <a:lnTo>
                    <a:pt x="515" y="276"/>
                  </a:lnTo>
                  <a:lnTo>
                    <a:pt x="529" y="230"/>
                  </a:lnTo>
                  <a:lnTo>
                    <a:pt x="496" y="230"/>
                  </a:lnTo>
                  <a:lnTo>
                    <a:pt x="487" y="218"/>
                  </a:lnTo>
                  <a:lnTo>
                    <a:pt x="498" y="211"/>
                  </a:lnTo>
                  <a:lnTo>
                    <a:pt x="506" y="204"/>
                  </a:lnTo>
                  <a:lnTo>
                    <a:pt x="517" y="199"/>
                  </a:lnTo>
                  <a:lnTo>
                    <a:pt x="529" y="195"/>
                  </a:lnTo>
                  <a:lnTo>
                    <a:pt x="529" y="183"/>
                  </a:lnTo>
                  <a:lnTo>
                    <a:pt x="543" y="176"/>
                  </a:lnTo>
                  <a:lnTo>
                    <a:pt x="550" y="168"/>
                  </a:lnTo>
                  <a:lnTo>
                    <a:pt x="557" y="157"/>
                  </a:lnTo>
                  <a:lnTo>
                    <a:pt x="568" y="150"/>
                  </a:lnTo>
                  <a:lnTo>
                    <a:pt x="580" y="145"/>
                  </a:lnTo>
                  <a:lnTo>
                    <a:pt x="590" y="145"/>
                  </a:lnTo>
                  <a:lnTo>
                    <a:pt x="599" y="148"/>
                  </a:lnTo>
                  <a:lnTo>
                    <a:pt x="611" y="147"/>
                  </a:lnTo>
                  <a:lnTo>
                    <a:pt x="602" y="143"/>
                  </a:lnTo>
                  <a:lnTo>
                    <a:pt x="597" y="141"/>
                  </a:lnTo>
                  <a:lnTo>
                    <a:pt x="592" y="140"/>
                  </a:lnTo>
                  <a:lnTo>
                    <a:pt x="587" y="134"/>
                  </a:lnTo>
                  <a:lnTo>
                    <a:pt x="604" y="131"/>
                  </a:lnTo>
                  <a:lnTo>
                    <a:pt x="620" y="126"/>
                  </a:lnTo>
                  <a:lnTo>
                    <a:pt x="634" y="122"/>
                  </a:lnTo>
                  <a:lnTo>
                    <a:pt x="650" y="119"/>
                  </a:lnTo>
                  <a:lnTo>
                    <a:pt x="651" y="126"/>
                  </a:lnTo>
                  <a:lnTo>
                    <a:pt x="653" y="129"/>
                  </a:lnTo>
                  <a:lnTo>
                    <a:pt x="655" y="134"/>
                  </a:lnTo>
                  <a:lnTo>
                    <a:pt x="657" y="138"/>
                  </a:lnTo>
                  <a:lnTo>
                    <a:pt x="662" y="140"/>
                  </a:lnTo>
                  <a:lnTo>
                    <a:pt x="669" y="141"/>
                  </a:lnTo>
                  <a:lnTo>
                    <a:pt x="669" y="136"/>
                  </a:lnTo>
                  <a:lnTo>
                    <a:pt x="672" y="131"/>
                  </a:lnTo>
                  <a:lnTo>
                    <a:pt x="674" y="124"/>
                  </a:lnTo>
                  <a:lnTo>
                    <a:pt x="676" y="119"/>
                  </a:lnTo>
                  <a:lnTo>
                    <a:pt x="679" y="124"/>
                  </a:lnTo>
                  <a:lnTo>
                    <a:pt x="685" y="129"/>
                  </a:lnTo>
                  <a:lnTo>
                    <a:pt x="688" y="133"/>
                  </a:lnTo>
                  <a:lnTo>
                    <a:pt x="695" y="136"/>
                  </a:lnTo>
                  <a:lnTo>
                    <a:pt x="702" y="138"/>
                  </a:lnTo>
                  <a:lnTo>
                    <a:pt x="698" y="115"/>
                  </a:lnTo>
                  <a:lnTo>
                    <a:pt x="711" y="112"/>
                  </a:lnTo>
                  <a:lnTo>
                    <a:pt x="721" y="108"/>
                  </a:lnTo>
                  <a:lnTo>
                    <a:pt x="737" y="112"/>
                  </a:lnTo>
                  <a:lnTo>
                    <a:pt x="754" y="119"/>
                  </a:lnTo>
                  <a:lnTo>
                    <a:pt x="772" y="129"/>
                  </a:lnTo>
                  <a:lnTo>
                    <a:pt x="791" y="138"/>
                  </a:lnTo>
                  <a:lnTo>
                    <a:pt x="807" y="145"/>
                  </a:lnTo>
                  <a:lnTo>
                    <a:pt x="822" y="150"/>
                  </a:lnTo>
                  <a:lnTo>
                    <a:pt x="822" y="147"/>
                  </a:lnTo>
                  <a:lnTo>
                    <a:pt x="812" y="138"/>
                  </a:lnTo>
                  <a:lnTo>
                    <a:pt x="805" y="131"/>
                  </a:lnTo>
                  <a:lnTo>
                    <a:pt x="801" y="122"/>
                  </a:lnTo>
                  <a:lnTo>
                    <a:pt x="807" y="112"/>
                  </a:lnTo>
                  <a:lnTo>
                    <a:pt x="803" y="108"/>
                  </a:lnTo>
                  <a:lnTo>
                    <a:pt x="798" y="103"/>
                  </a:lnTo>
                  <a:lnTo>
                    <a:pt x="793" y="99"/>
                  </a:lnTo>
                  <a:lnTo>
                    <a:pt x="788" y="96"/>
                  </a:lnTo>
                  <a:lnTo>
                    <a:pt x="784" y="92"/>
                  </a:lnTo>
                  <a:lnTo>
                    <a:pt x="788" y="84"/>
                  </a:lnTo>
                  <a:lnTo>
                    <a:pt x="798" y="87"/>
                  </a:lnTo>
                  <a:lnTo>
                    <a:pt x="812" y="89"/>
                  </a:lnTo>
                  <a:lnTo>
                    <a:pt x="824" y="87"/>
                  </a:lnTo>
                  <a:lnTo>
                    <a:pt x="833" y="80"/>
                  </a:lnTo>
                  <a:lnTo>
                    <a:pt x="791" y="80"/>
                  </a:lnTo>
                  <a:lnTo>
                    <a:pt x="791" y="77"/>
                  </a:lnTo>
                  <a:lnTo>
                    <a:pt x="788" y="77"/>
                  </a:lnTo>
                  <a:lnTo>
                    <a:pt x="788" y="73"/>
                  </a:lnTo>
                  <a:lnTo>
                    <a:pt x="793" y="70"/>
                  </a:lnTo>
                  <a:lnTo>
                    <a:pt x="798" y="66"/>
                  </a:lnTo>
                  <a:lnTo>
                    <a:pt x="803" y="63"/>
                  </a:lnTo>
                  <a:lnTo>
                    <a:pt x="808" y="59"/>
                  </a:lnTo>
                  <a:lnTo>
                    <a:pt x="814" y="58"/>
                  </a:lnTo>
                  <a:lnTo>
                    <a:pt x="836" y="61"/>
                  </a:lnTo>
                  <a:lnTo>
                    <a:pt x="842" y="45"/>
                  </a:lnTo>
                  <a:lnTo>
                    <a:pt x="868" y="49"/>
                  </a:lnTo>
                  <a:lnTo>
                    <a:pt x="870" y="49"/>
                  </a:lnTo>
                  <a:lnTo>
                    <a:pt x="871" y="45"/>
                  </a:lnTo>
                  <a:lnTo>
                    <a:pt x="873" y="44"/>
                  </a:lnTo>
                  <a:lnTo>
                    <a:pt x="875" y="40"/>
                  </a:lnTo>
                  <a:lnTo>
                    <a:pt x="880" y="38"/>
                  </a:lnTo>
                  <a:lnTo>
                    <a:pt x="884" y="44"/>
                  </a:lnTo>
                  <a:lnTo>
                    <a:pt x="889" y="49"/>
                  </a:lnTo>
                  <a:lnTo>
                    <a:pt x="894" y="54"/>
                  </a:lnTo>
                  <a:lnTo>
                    <a:pt x="894" y="45"/>
                  </a:lnTo>
                  <a:lnTo>
                    <a:pt x="896" y="44"/>
                  </a:lnTo>
                  <a:lnTo>
                    <a:pt x="896" y="42"/>
                  </a:lnTo>
                  <a:lnTo>
                    <a:pt x="896" y="40"/>
                  </a:lnTo>
                  <a:lnTo>
                    <a:pt x="896" y="38"/>
                  </a:lnTo>
                  <a:lnTo>
                    <a:pt x="897" y="35"/>
                  </a:lnTo>
                  <a:lnTo>
                    <a:pt x="899" y="33"/>
                  </a:lnTo>
                  <a:lnTo>
                    <a:pt x="903" y="31"/>
                  </a:lnTo>
                  <a:lnTo>
                    <a:pt x="920" y="23"/>
                  </a:lnTo>
                  <a:lnTo>
                    <a:pt x="943" y="19"/>
                  </a:lnTo>
                  <a:close/>
                  <a:moveTo>
                    <a:pt x="2205" y="16"/>
                  </a:moveTo>
                  <a:lnTo>
                    <a:pt x="2215" y="19"/>
                  </a:lnTo>
                  <a:lnTo>
                    <a:pt x="2215" y="26"/>
                  </a:lnTo>
                  <a:lnTo>
                    <a:pt x="2200" y="26"/>
                  </a:lnTo>
                  <a:lnTo>
                    <a:pt x="2205" y="16"/>
                  </a:lnTo>
                  <a:close/>
                  <a:moveTo>
                    <a:pt x="2676" y="0"/>
                  </a:moveTo>
                  <a:lnTo>
                    <a:pt x="2681" y="3"/>
                  </a:lnTo>
                  <a:lnTo>
                    <a:pt x="2685" y="7"/>
                  </a:lnTo>
                  <a:lnTo>
                    <a:pt x="2687" y="10"/>
                  </a:lnTo>
                  <a:lnTo>
                    <a:pt x="2688" y="16"/>
                  </a:lnTo>
                  <a:lnTo>
                    <a:pt x="2690" y="19"/>
                  </a:lnTo>
                  <a:lnTo>
                    <a:pt x="2692" y="24"/>
                  </a:lnTo>
                  <a:lnTo>
                    <a:pt x="2695" y="26"/>
                  </a:lnTo>
                  <a:lnTo>
                    <a:pt x="2706" y="31"/>
                  </a:lnTo>
                  <a:lnTo>
                    <a:pt x="2716" y="33"/>
                  </a:lnTo>
                  <a:lnTo>
                    <a:pt x="2723" y="33"/>
                  </a:lnTo>
                  <a:lnTo>
                    <a:pt x="2728" y="37"/>
                  </a:lnTo>
                  <a:lnTo>
                    <a:pt x="2732" y="44"/>
                  </a:lnTo>
                  <a:lnTo>
                    <a:pt x="2734" y="58"/>
                  </a:lnTo>
                  <a:lnTo>
                    <a:pt x="2732" y="59"/>
                  </a:lnTo>
                  <a:lnTo>
                    <a:pt x="2732" y="59"/>
                  </a:lnTo>
                  <a:lnTo>
                    <a:pt x="2732" y="61"/>
                  </a:lnTo>
                  <a:lnTo>
                    <a:pt x="2732" y="63"/>
                  </a:lnTo>
                  <a:lnTo>
                    <a:pt x="2730" y="65"/>
                  </a:lnTo>
                  <a:lnTo>
                    <a:pt x="2708" y="65"/>
                  </a:lnTo>
                  <a:lnTo>
                    <a:pt x="2685" y="65"/>
                  </a:lnTo>
                  <a:lnTo>
                    <a:pt x="2666" y="73"/>
                  </a:lnTo>
                  <a:lnTo>
                    <a:pt x="2662" y="75"/>
                  </a:lnTo>
                  <a:lnTo>
                    <a:pt x="2660" y="79"/>
                  </a:lnTo>
                  <a:lnTo>
                    <a:pt x="2659" y="80"/>
                  </a:lnTo>
                  <a:lnTo>
                    <a:pt x="2657" y="82"/>
                  </a:lnTo>
                  <a:lnTo>
                    <a:pt x="2655" y="84"/>
                  </a:lnTo>
                  <a:lnTo>
                    <a:pt x="2652" y="86"/>
                  </a:lnTo>
                  <a:lnTo>
                    <a:pt x="2646" y="89"/>
                  </a:lnTo>
                  <a:lnTo>
                    <a:pt x="2643" y="84"/>
                  </a:lnTo>
                  <a:lnTo>
                    <a:pt x="2641" y="80"/>
                  </a:lnTo>
                  <a:lnTo>
                    <a:pt x="2638" y="77"/>
                  </a:lnTo>
                  <a:lnTo>
                    <a:pt x="2650" y="47"/>
                  </a:lnTo>
                  <a:lnTo>
                    <a:pt x="2662" y="23"/>
                  </a:lnTo>
                  <a:lnTo>
                    <a:pt x="2676" y="0"/>
                  </a:lnTo>
                  <a:close/>
                  <a:moveTo>
                    <a:pt x="2554" y="0"/>
                  </a:moveTo>
                  <a:lnTo>
                    <a:pt x="2563" y="9"/>
                  </a:lnTo>
                  <a:lnTo>
                    <a:pt x="2568" y="19"/>
                  </a:lnTo>
                  <a:lnTo>
                    <a:pt x="2573" y="31"/>
                  </a:lnTo>
                  <a:lnTo>
                    <a:pt x="2564" y="31"/>
                  </a:lnTo>
                  <a:lnTo>
                    <a:pt x="2564" y="26"/>
                  </a:lnTo>
                  <a:lnTo>
                    <a:pt x="2561" y="23"/>
                  </a:lnTo>
                  <a:lnTo>
                    <a:pt x="2557" y="19"/>
                  </a:lnTo>
                  <a:lnTo>
                    <a:pt x="2556" y="14"/>
                  </a:lnTo>
                  <a:lnTo>
                    <a:pt x="2554" y="9"/>
                  </a:lnTo>
                  <a:lnTo>
                    <a:pt x="2554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ko-KR" altLang="en-US">
                <a:cs typeface="B Nazanin" pitchFamily="2" charset="-78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 flipH="1">
            <a:off x="611559" y="411510"/>
            <a:ext cx="864096" cy="4448022"/>
            <a:chOff x="4067944" y="-1055821"/>
            <a:chExt cx="1409422" cy="7255142"/>
          </a:xfrm>
        </p:grpSpPr>
        <p:sp>
          <p:nvSpPr>
            <p:cNvPr id="4" name="Rounded Rectangle 7"/>
            <p:cNvSpPr/>
            <p:nvPr/>
          </p:nvSpPr>
          <p:spPr>
            <a:xfrm>
              <a:off x="4067944" y="-1055821"/>
              <a:ext cx="1409422" cy="7255142"/>
            </a:xfrm>
            <a:custGeom>
              <a:avLst/>
              <a:gdLst/>
              <a:ahLst/>
              <a:cxnLst/>
              <a:rect l="l" t="t" r="r" b="b"/>
              <a:pathLst>
                <a:path w="1409422" h="7255142">
                  <a:moveTo>
                    <a:pt x="704711" y="0"/>
                  </a:moveTo>
                  <a:cubicBezTo>
                    <a:pt x="1072574" y="0"/>
                    <a:pt x="1370785" y="117434"/>
                    <a:pt x="1370785" y="262297"/>
                  </a:cubicBezTo>
                  <a:cubicBezTo>
                    <a:pt x="1370785" y="345582"/>
                    <a:pt x="1272215" y="419801"/>
                    <a:pt x="1118084" y="466488"/>
                  </a:cubicBezTo>
                  <a:lnTo>
                    <a:pt x="1070943" y="803115"/>
                  </a:lnTo>
                  <a:cubicBezTo>
                    <a:pt x="1274015" y="850812"/>
                    <a:pt x="1409422" y="938764"/>
                    <a:pt x="1409422" y="1039170"/>
                  </a:cubicBezTo>
                  <a:cubicBezTo>
                    <a:pt x="1409422" y="1130174"/>
                    <a:pt x="1298186" y="1210947"/>
                    <a:pt x="1126003" y="1260423"/>
                  </a:cubicBezTo>
                  <a:cubicBezTo>
                    <a:pt x="1126434" y="1261870"/>
                    <a:pt x="1126442" y="1263323"/>
                    <a:pt x="1126442" y="1264778"/>
                  </a:cubicBezTo>
                  <a:lnTo>
                    <a:pt x="1126442" y="5050212"/>
                  </a:lnTo>
                  <a:cubicBezTo>
                    <a:pt x="1126442" y="5214603"/>
                    <a:pt x="1024927" y="5355284"/>
                    <a:pt x="880490" y="5410505"/>
                  </a:cubicBezTo>
                  <a:cubicBezTo>
                    <a:pt x="887528" y="5422594"/>
                    <a:pt x="891019" y="5436683"/>
                    <a:pt x="891019" y="5451587"/>
                  </a:cubicBezTo>
                  <a:lnTo>
                    <a:pt x="891019" y="5480845"/>
                  </a:lnTo>
                  <a:cubicBezTo>
                    <a:pt x="891019" y="5532419"/>
                    <a:pt x="849210" y="5574228"/>
                    <a:pt x="797636" y="5574228"/>
                  </a:cubicBezTo>
                  <a:lnTo>
                    <a:pt x="764319" y="5574228"/>
                  </a:lnTo>
                  <a:cubicBezTo>
                    <a:pt x="760551" y="6069812"/>
                    <a:pt x="756761" y="6511449"/>
                    <a:pt x="752970" y="7020893"/>
                  </a:cubicBezTo>
                  <a:lnTo>
                    <a:pt x="671083" y="7255142"/>
                  </a:lnTo>
                  <a:cubicBezTo>
                    <a:pt x="676129" y="6635258"/>
                    <a:pt x="656834" y="6124906"/>
                    <a:pt x="646982" y="5574228"/>
                  </a:cubicBezTo>
                  <a:lnTo>
                    <a:pt x="611786" y="5574228"/>
                  </a:lnTo>
                  <a:cubicBezTo>
                    <a:pt x="560212" y="5574228"/>
                    <a:pt x="518403" y="5532419"/>
                    <a:pt x="518403" y="5480845"/>
                  </a:cubicBezTo>
                  <a:lnTo>
                    <a:pt x="518403" y="5451587"/>
                  </a:lnTo>
                  <a:cubicBezTo>
                    <a:pt x="518403" y="5436685"/>
                    <a:pt x="521894" y="5422598"/>
                    <a:pt x="528930" y="5410510"/>
                  </a:cubicBezTo>
                  <a:cubicBezTo>
                    <a:pt x="384495" y="5355282"/>
                    <a:pt x="282981" y="5214602"/>
                    <a:pt x="282981" y="5050212"/>
                  </a:cubicBezTo>
                  <a:lnTo>
                    <a:pt x="282981" y="1264778"/>
                  </a:lnTo>
                  <a:lnTo>
                    <a:pt x="283420" y="1260424"/>
                  </a:lnTo>
                  <a:cubicBezTo>
                    <a:pt x="111236" y="1210948"/>
                    <a:pt x="0" y="1130174"/>
                    <a:pt x="0" y="1039170"/>
                  </a:cubicBezTo>
                  <a:cubicBezTo>
                    <a:pt x="0" y="938764"/>
                    <a:pt x="135407" y="850812"/>
                    <a:pt x="338481" y="803115"/>
                  </a:cubicBezTo>
                  <a:lnTo>
                    <a:pt x="291339" y="466488"/>
                  </a:lnTo>
                  <a:cubicBezTo>
                    <a:pt x="137207" y="419801"/>
                    <a:pt x="38637" y="345582"/>
                    <a:pt x="38637" y="262297"/>
                  </a:cubicBezTo>
                  <a:cubicBezTo>
                    <a:pt x="38637" y="117434"/>
                    <a:pt x="336848" y="0"/>
                    <a:pt x="704711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 rtl="1"/>
              <a:endParaRPr lang="ko-KR" altLang="en-US">
                <a:cs typeface="B Nazanin" pitchFamily="2" charset="-78"/>
              </a:endParaRPr>
            </a:p>
          </p:txBody>
        </p:sp>
        <p:sp>
          <p:nvSpPr>
            <p:cNvPr id="5" name="Round Same Side Corner Rectangle 4"/>
            <p:cNvSpPr/>
            <p:nvPr/>
          </p:nvSpPr>
          <p:spPr>
            <a:xfrm rot="10800000">
              <a:off x="4433684" y="3365649"/>
              <a:ext cx="669600" cy="93542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 rtl="1"/>
              <a:endParaRPr lang="ko-KR" altLang="en-US">
                <a:cs typeface="B Nazanin" pitchFamily="2" charset="-78"/>
              </a:endParaRPr>
            </a:p>
          </p:txBody>
        </p:sp>
        <p:sp>
          <p:nvSpPr>
            <p:cNvPr id="6" name="Round Same Side Corner Rectangle 5"/>
            <p:cNvSpPr/>
            <p:nvPr/>
          </p:nvSpPr>
          <p:spPr>
            <a:xfrm rot="10800000">
              <a:off x="4433684" y="2439935"/>
              <a:ext cx="669600" cy="93542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 rtl="1"/>
              <a:endParaRPr lang="ko-KR" altLang="en-US">
                <a:cs typeface="B Nazanin" pitchFamily="2" charset="-78"/>
              </a:endParaRPr>
            </a:p>
          </p:txBody>
        </p:sp>
        <p:sp>
          <p:nvSpPr>
            <p:cNvPr id="7" name="Round Same Side Corner Rectangle 6"/>
            <p:cNvSpPr/>
            <p:nvPr/>
          </p:nvSpPr>
          <p:spPr>
            <a:xfrm rot="10800000">
              <a:off x="4433684" y="1514219"/>
              <a:ext cx="669600" cy="93542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 rtl="1"/>
              <a:endParaRPr lang="ko-KR" altLang="en-US">
                <a:cs typeface="B Nazanin" pitchFamily="2" charset="-78"/>
              </a:endParaRPr>
            </a:p>
          </p:txBody>
        </p:sp>
        <p:sp>
          <p:nvSpPr>
            <p:cNvPr id="8" name="Round Same Side Corner Rectangle 7"/>
            <p:cNvSpPr/>
            <p:nvPr/>
          </p:nvSpPr>
          <p:spPr>
            <a:xfrm rot="10800000">
              <a:off x="4433684" y="588503"/>
              <a:ext cx="669600" cy="93542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 rtl="1"/>
              <a:endParaRPr lang="ko-KR" altLang="en-US">
                <a:cs typeface="B Nazanin" pitchFamily="2" charset="-78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019923" y="1181295"/>
            <a:ext cx="7681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en-US" altLang="ko-KR" sz="2800" b="1" dirty="0">
                <a:solidFill>
                  <a:schemeClr val="accent1"/>
                </a:solidFill>
                <a:cs typeface="B Nazanin" pitchFamily="2" charset="-78"/>
              </a:rPr>
              <a:t>40</a:t>
            </a:r>
            <a:r>
              <a:rPr lang="en-US" altLang="ko-KR" sz="1600" b="1" dirty="0">
                <a:solidFill>
                  <a:schemeClr val="accent1"/>
                </a:solidFill>
                <a:cs typeface="B Nazanin" pitchFamily="2" charset="-78"/>
              </a:rPr>
              <a:t>%</a:t>
            </a:r>
            <a:endParaRPr lang="ko-KR" altLang="en-US" sz="1600" b="1" dirty="0">
              <a:solidFill>
                <a:schemeClr val="accent1"/>
              </a:solidFill>
              <a:cs typeface="B Nazanin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19923" y="2069394"/>
            <a:ext cx="7681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itchFamily="2" charset="-78"/>
              </a:rPr>
              <a:t>30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itchFamily="2" charset="-78"/>
              </a:rPr>
              <a:t>%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B Nazanin" pitchFamily="2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19923" y="2957493"/>
            <a:ext cx="7681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itchFamily="2" charset="-78"/>
              </a:rPr>
              <a:t>20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itchFamily="2" charset="-78"/>
              </a:rPr>
              <a:t>%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B Nazanin" pitchFamily="2" charset="-7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19923" y="3845591"/>
            <a:ext cx="7681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itchFamily="2" charset="-78"/>
              </a:rPr>
              <a:t>10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itchFamily="2" charset="-78"/>
              </a:rPr>
              <a:t>%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B Nazanin" pitchFamily="2" charset="-7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51478" y="354132"/>
            <a:ext cx="35888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B Nazanin" pitchFamily="2" charset="-78"/>
              </a:rPr>
              <a:t>ارائه ساده نقشه جهان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B Nazanin" pitchFamily="2" charset="-7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74265" y="1478859"/>
            <a:ext cx="38009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itchFamily="2" charset="-78"/>
              </a:rPr>
              <a:t>ارائه یک پاورپوینت مدرن که به زیبایی طراحی شده است را دریافت کنید. آسان برای تغییر رنگ، عکس و متن.شما به راحتی می توانید مخاطبان خود را تحت تاثیر قرار دهید و   یک محصول منحصر به فرد اضافه کنید.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B Nazanin" pitchFamily="2" charset="-78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714612" y="1106148"/>
            <a:ext cx="1850294" cy="488848"/>
            <a:chOff x="1997328" y="4283314"/>
            <a:chExt cx="3763789" cy="488848"/>
          </a:xfrm>
        </p:grpSpPr>
        <p:sp>
          <p:nvSpPr>
            <p:cNvPr id="25" name="TextBox 24"/>
            <p:cNvSpPr txBox="1"/>
            <p:nvPr/>
          </p:nvSpPr>
          <p:spPr>
            <a:xfrm>
              <a:off x="1997328" y="4495163"/>
              <a:ext cx="37637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itchFamily="2" charset="-78"/>
                </a:rPr>
                <a:t>آسان برای تغییر رنگ، عکس و متن.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itchFamily="2" charset="-78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accent1"/>
                  </a:solidFill>
                  <a:cs typeface="B Nazanin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accent1"/>
                </a:solidFill>
                <a:cs typeface="B Nazanin" pitchFamily="2" charset="-78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714612" y="1994247"/>
            <a:ext cx="1850294" cy="488848"/>
            <a:chOff x="1997328" y="4283314"/>
            <a:chExt cx="3763789" cy="488848"/>
          </a:xfrm>
        </p:grpSpPr>
        <p:sp>
          <p:nvSpPr>
            <p:cNvPr id="28" name="TextBox 27"/>
            <p:cNvSpPr txBox="1"/>
            <p:nvPr/>
          </p:nvSpPr>
          <p:spPr>
            <a:xfrm>
              <a:off x="1997328" y="4495163"/>
              <a:ext cx="37637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itchFamily="2" charset="-78"/>
                </a:rPr>
                <a:t>آسان برای تغییر رنگ، عکس و متن.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itchFamily="2" charset="-78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itchFamily="2" charset="-78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2643174" y="2882346"/>
            <a:ext cx="1921732" cy="488848"/>
            <a:chOff x="1852011" y="4283314"/>
            <a:chExt cx="3909106" cy="488848"/>
          </a:xfrm>
        </p:grpSpPr>
        <p:sp>
          <p:nvSpPr>
            <p:cNvPr id="31" name="TextBox 30"/>
            <p:cNvSpPr txBox="1"/>
            <p:nvPr/>
          </p:nvSpPr>
          <p:spPr>
            <a:xfrm>
              <a:off x="1852011" y="4495163"/>
              <a:ext cx="39091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itchFamily="2" charset="-78"/>
                </a:rPr>
                <a:t>آسان برای تغییر رنگ، عکس و متن.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itchFamily="2" charset="-78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itchFamily="2" charset="-78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714612" y="3770444"/>
            <a:ext cx="1850295" cy="488848"/>
            <a:chOff x="1997327" y="4283314"/>
            <a:chExt cx="3763790" cy="488848"/>
          </a:xfrm>
        </p:grpSpPr>
        <p:sp>
          <p:nvSpPr>
            <p:cNvPr id="34" name="TextBox 33"/>
            <p:cNvSpPr txBox="1"/>
            <p:nvPr/>
          </p:nvSpPr>
          <p:spPr>
            <a:xfrm>
              <a:off x="1997327" y="4495163"/>
              <a:ext cx="37637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itchFamily="2" charset="-78"/>
                </a:rPr>
                <a:t>آسان برای تغییر رنگ، عکس و متن.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itchFamily="2" charset="-78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itchFamily="2" charset="-78"/>
              </a:endParaRPr>
            </a:p>
          </p:txBody>
        </p:sp>
      </p:grpSp>
      <p:sp>
        <p:nvSpPr>
          <p:cNvPr id="36" name="Donut 35"/>
          <p:cNvSpPr/>
          <p:nvPr/>
        </p:nvSpPr>
        <p:spPr>
          <a:xfrm>
            <a:off x="6135028" y="2630253"/>
            <a:ext cx="243733" cy="243733"/>
          </a:xfrm>
          <a:prstGeom prst="donu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 rtl="1"/>
            <a:endParaRPr lang="ko-KR" altLang="en-US">
              <a:solidFill>
                <a:schemeClr val="tx1"/>
              </a:solidFill>
              <a:cs typeface="B Nazanin" pitchFamily="2" charset="-78"/>
            </a:endParaRPr>
          </a:p>
        </p:txBody>
      </p:sp>
      <p:sp>
        <p:nvSpPr>
          <p:cNvPr id="37" name="Donut 36"/>
          <p:cNvSpPr/>
          <p:nvPr/>
        </p:nvSpPr>
        <p:spPr>
          <a:xfrm>
            <a:off x="6554377" y="3661625"/>
            <a:ext cx="243733" cy="243733"/>
          </a:xfrm>
          <a:prstGeom prst="donu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 rtl="1"/>
            <a:endParaRPr lang="ko-KR" altLang="en-US">
              <a:solidFill>
                <a:schemeClr val="tx1"/>
              </a:solidFill>
              <a:cs typeface="B Nazanin" pitchFamily="2" charset="-78"/>
            </a:endParaRPr>
          </a:p>
        </p:txBody>
      </p:sp>
      <p:sp>
        <p:nvSpPr>
          <p:cNvPr id="38" name="Donut 37"/>
          <p:cNvSpPr/>
          <p:nvPr/>
        </p:nvSpPr>
        <p:spPr>
          <a:xfrm>
            <a:off x="7637283" y="3088391"/>
            <a:ext cx="243733" cy="243733"/>
          </a:xfrm>
          <a:prstGeom prst="donu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 rtl="1"/>
            <a:endParaRPr lang="ko-KR" altLang="en-US">
              <a:solidFill>
                <a:schemeClr val="tx1"/>
              </a:solidFill>
              <a:cs typeface="B Nazanin" pitchFamily="2" charset="-78"/>
            </a:endParaRPr>
          </a:p>
        </p:txBody>
      </p:sp>
      <p:sp>
        <p:nvSpPr>
          <p:cNvPr id="39" name="Donut 38"/>
          <p:cNvSpPr/>
          <p:nvPr/>
        </p:nvSpPr>
        <p:spPr>
          <a:xfrm>
            <a:off x="5914784" y="4134527"/>
            <a:ext cx="243733" cy="243733"/>
          </a:xfrm>
          <a:prstGeom prst="donu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 rtl="1"/>
            <a:endParaRPr lang="ko-KR" altLang="en-US">
              <a:solidFill>
                <a:schemeClr val="tx1"/>
              </a:solidFill>
              <a:cs typeface="B Nazanin" pitchFamily="2" charset="-78"/>
            </a:endParaRPr>
          </a:p>
        </p:txBody>
      </p:sp>
      <p:pic>
        <p:nvPicPr>
          <p:cNvPr id="40" name="Picture 2" descr="E:\002-KIMS BUSINESS\007-02-Fullslidesppt-Contents\20161216\Stethoscope as symbol of medicine PowerPoint Templates\main-item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0877" y="520093"/>
            <a:ext cx="983526" cy="72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1" name="Straight Connector 40"/>
          <p:cNvCxnSpPr/>
          <p:nvPr/>
        </p:nvCxnSpPr>
        <p:spPr>
          <a:xfrm>
            <a:off x="4587501" y="1321326"/>
            <a:ext cx="3152851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Freeform 41"/>
          <p:cNvSpPr>
            <a:spLocks noChangeAspect="1"/>
          </p:cNvSpPr>
          <p:nvPr/>
        </p:nvSpPr>
        <p:spPr>
          <a:xfrm>
            <a:off x="1536187" y="3887647"/>
            <a:ext cx="439376" cy="439109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ko-KR" altLang="en-US">
              <a:cs typeface="B Nazanin" pitchFamily="2" charset="-78"/>
            </a:endParaRPr>
          </a:p>
        </p:txBody>
      </p:sp>
      <p:sp>
        <p:nvSpPr>
          <p:cNvPr id="44" name="Freeform 43"/>
          <p:cNvSpPr/>
          <p:nvPr/>
        </p:nvSpPr>
        <p:spPr>
          <a:xfrm>
            <a:off x="1536187" y="2110754"/>
            <a:ext cx="439376" cy="439376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 rtl="1"/>
            <a:endParaRPr lang="ko-KR" altLang="en-US">
              <a:cs typeface="B Nazanin" pitchFamily="2" charset="-78"/>
            </a:endParaRPr>
          </a:p>
        </p:txBody>
      </p:sp>
      <p:sp>
        <p:nvSpPr>
          <p:cNvPr id="45" name="Freeform 44"/>
          <p:cNvSpPr/>
          <p:nvPr/>
        </p:nvSpPr>
        <p:spPr>
          <a:xfrm>
            <a:off x="1580299" y="1199933"/>
            <a:ext cx="351152" cy="439376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ko-KR" altLang="en-US">
              <a:cs typeface="B Nazanin" pitchFamily="2" charset="-78"/>
            </a:endParaRPr>
          </a:p>
        </p:txBody>
      </p:sp>
      <p:sp>
        <p:nvSpPr>
          <p:cNvPr id="47" name="Freeform 46"/>
          <p:cNvSpPr/>
          <p:nvPr/>
        </p:nvSpPr>
        <p:spPr>
          <a:xfrm>
            <a:off x="1491827" y="3021575"/>
            <a:ext cx="528096" cy="394628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ko-KR" altLang="en-US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19852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3"/>
          <p:cNvSpPr txBox="1">
            <a:spLocks/>
          </p:cNvSpPr>
          <p:nvPr/>
        </p:nvSpPr>
        <p:spPr>
          <a:xfrm>
            <a:off x="142844" y="2574017"/>
            <a:ext cx="1571636" cy="1551077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lnSpc>
                <a:spcPct val="110000"/>
              </a:lnSpc>
              <a:buNone/>
            </a:pPr>
            <a:r>
              <a:rPr lang="fa-I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itchFamily="2" charset="-78"/>
              </a:rPr>
              <a:t>ساده</a:t>
            </a:r>
          </a:p>
          <a:p>
            <a:pPr marL="0" indent="0" algn="r" rtl="1">
              <a:lnSpc>
                <a:spcPct val="110000"/>
              </a:lnSpc>
              <a:buNone/>
            </a:pPr>
            <a:r>
              <a:rPr lang="fa-IR" sz="2400" b="1" dirty="0">
                <a:solidFill>
                  <a:schemeClr val="accent1"/>
                </a:solidFill>
                <a:cs typeface="B Nazanin" pitchFamily="2" charset="-78"/>
              </a:rPr>
              <a:t>نمونه کارها</a:t>
            </a:r>
            <a:r>
              <a:rPr lang="fa-I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itchFamily="2" charset="-78"/>
              </a:rPr>
              <a:t> طراحی شده </a:t>
            </a:r>
          </a:p>
          <a:p>
            <a:pPr marL="0" indent="0" algn="r" rtl="1">
              <a:lnSpc>
                <a:spcPct val="110000"/>
              </a:lnSpc>
              <a:buNone/>
            </a:pPr>
            <a:r>
              <a:rPr lang="fa-I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itchFamily="2" charset="-78"/>
              </a:rPr>
              <a:t>است</a:t>
            </a:r>
            <a:endParaRPr lang="en-US" altLang="ko-KR" sz="2400" b="1" dirty="0">
              <a:solidFill>
                <a:schemeClr val="tx1">
                  <a:lumMod val="75000"/>
                  <a:lumOff val="25000"/>
                </a:schemeClr>
              </a:solidFill>
              <a:cs typeface="B Nazanin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65164" y="294906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itchFamily="2" charset="-78"/>
              </a:rPr>
              <a:t>ارائه پاورپوینت مدرن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B Nazanin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65164" y="987574"/>
            <a:ext cx="3960440" cy="1454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itchFamily="2" charset="-78"/>
              </a:rPr>
              <a:t>ارائه یک پاورپوینت مدرن که به زیبایی طراحی شده است را دریافت کنید. آسان برای تغییر رنگ، عکس و متن.شما به راحتی می توانید مخاطبان خود را تحت تاثیر قرار دهید و یک محصول  اضافه کنید. آسان برای تغییر رنگ، عکس و متن. یک پاورپوینت مدرن ارائه دهید که به زیبایی طراحی شده است. آسان برای تغییر، عکس و متن.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B Nazanin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51720" y="3075806"/>
            <a:ext cx="23042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itchFamily="2" charset="-78"/>
              </a:rPr>
              <a:t>ارائه یک پاورپوینت مدرن که به زیبایی طراحی شده است را دریافت کنید. آسان برای تغییر رنگ، عکس و متن.شما به راحتی می توانید مخاطبان خود را تحت تاثیر قرار دهید و یک محصول  اضافه کنید. آسان برای تغییر رنگ، عکس و متن. یک پاورپوینت مدرن ارائه دهید که به زیبایی طراحی شده است. آسان برای تغییر، عکس و متن.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B Nazanin" pitchFamily="2" charset="-78"/>
            </a:endParaRP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C295E85E-4162-49E2-A5E6-AA8589F5242E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6" name="그림 개체 틀 5">
            <a:extLst>
              <a:ext uri="{FF2B5EF4-FFF2-40B4-BE49-F238E27FC236}">
                <a16:creationId xmlns:a16="http://schemas.microsoft.com/office/drawing/2014/main" id="{D7CD6B75-05E7-4B31-AE99-7D850A1ADC27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</p:spTree>
    <p:extLst>
      <p:ext uri="{BB962C8B-B14F-4D97-AF65-F5344CB8AC3E}">
        <p14:creationId xmlns:p14="http://schemas.microsoft.com/office/powerpoint/2010/main" val="162721758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 rtl="1"/>
            <a:r>
              <a:rPr lang="fa-IR" altLang="ko-KR" dirty="0">
                <a:solidFill>
                  <a:schemeClr val="accent1"/>
                </a:solidFill>
                <a:cs typeface="B Nazanin" pitchFamily="2" charset="-78"/>
              </a:rPr>
              <a:t>سبک ستون ها</a:t>
            </a:r>
            <a:endParaRPr lang="ko-KR" altLang="en-US" dirty="0">
              <a:cs typeface="B Nazanin" pitchFamily="2" charset="-78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475656" y="817270"/>
            <a:ext cx="7056784" cy="3914720"/>
            <a:chOff x="1475656" y="817270"/>
            <a:chExt cx="7056784" cy="3914720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2123728" y="817270"/>
              <a:ext cx="6408712" cy="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8532440" y="817270"/>
              <a:ext cx="0" cy="391472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1475656" y="4731990"/>
              <a:ext cx="7056784" cy="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2129388" y="817270"/>
              <a:ext cx="0" cy="1466448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/>
            <p:cNvSpPr/>
            <p:nvPr/>
          </p:nvSpPr>
          <p:spPr>
            <a:xfrm>
              <a:off x="2057380" y="2283718"/>
              <a:ext cx="144016" cy="144016"/>
            </a:xfrm>
            <a:prstGeom prst="ellipse">
              <a:avLst/>
            </a:prstGeom>
            <a:solidFill>
              <a:srgbClr val="FD29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rtl="1"/>
              <a:endParaRPr lang="ko-KR" altLang="en-US">
                <a:cs typeface="B Nazanin" pitchFamily="2" charset="-78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1992394" y="2226352"/>
              <a:ext cx="273988" cy="27398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rtl="1"/>
              <a:endParaRPr lang="ko-KR" altLang="en-US">
                <a:cs typeface="B Nazanin" pitchFamily="2" charset="-78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667454" y="1260366"/>
            <a:ext cx="5321260" cy="2617555"/>
            <a:chOff x="2272433" y="1367989"/>
            <a:chExt cx="2659607" cy="2617555"/>
          </a:xfrm>
        </p:grpSpPr>
        <p:sp>
          <p:nvSpPr>
            <p:cNvPr id="16" name="TextBox 15"/>
            <p:cNvSpPr txBox="1"/>
            <p:nvPr/>
          </p:nvSpPr>
          <p:spPr>
            <a:xfrm>
              <a:off x="2272433" y="1367989"/>
              <a:ext cx="265960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400" b="1" dirty="0">
                  <a:solidFill>
                    <a:schemeClr val="accent2"/>
                  </a:solidFill>
                  <a:cs typeface="B Nazanin" pitchFamily="2" charset="-78"/>
                </a:rPr>
                <a:t>نوشته ی شما اینجا</a:t>
              </a:r>
              <a:endParaRPr lang="ko-KR" altLang="en-US" sz="1400" b="1" dirty="0">
                <a:solidFill>
                  <a:schemeClr val="accent2"/>
                </a:solidFill>
                <a:cs typeface="B Nazanin" pitchFamily="2" charset="-78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272433" y="1677220"/>
              <a:ext cx="2659607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itchFamily="2" charset="-78"/>
                </a:rPr>
                <a:t>شما به راحتی می توانید مخاطبان خود را تحت تأثیر قرار دهید و   یک محصول منحصر به فرد به ارائه های خود اضافه کنید آسان برای تغییر رنگ، عکس و متن. من امیدوارم و معتقدم که این الگو زمان، پول و اعتبار شما را خواهد داشت. شما به راحتی می توانید مخاطبان خود را تحت تأثیر قرار دهید و   یک محصول منحصر به فرد به ارائه های خود اضافه کنید آسان برای تغییر، عکس و متن.</a:t>
              </a:r>
            </a:p>
            <a:p>
              <a:pPr algn="r" rtl="1"/>
              <a:endPara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itchFamily="2" charset="-78"/>
              </a:endParaRPr>
            </a:p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itchFamily="2" charset="-78"/>
                </a:rPr>
                <a:t>آسان برای تغییر رنگ، عکس و متن. من امیدوارم و معتقدم که این الگو زمان، پول و اعتبار شما را خواهد داشت. شما به راحتی می توانید مخاطبان خود را تحت تأثیر قرار دهید و   یک محصول منحصر به فرد به ارائه های خود اضافه کنید شما به راحتی می توانید مخاطبان خود را تحت تأثیر قرار دهید و   یک محصول منحصر به فرد به ارائه های خود اضافه کنید آسان برای تغییر، عکس و متن.</a:t>
              </a:r>
            </a:p>
            <a:p>
              <a:pPr algn="r" rtl="1"/>
              <a:endPara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itchFamily="2" charset="-78"/>
              </a:endParaRPr>
            </a:p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itchFamily="2" charset="-78"/>
                </a:rPr>
                <a:t>شما به راحتی می توانید مخاطبان خود را تحت تأثیر قرار دهید و   یک محصول منحصر به فرد به ارائه های خود اضافه کنید آسان برای تغییر، عکس و متن.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736971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 rtl="1"/>
            <a:r>
              <a:rPr lang="fa-IR" altLang="ko-KR" dirty="0">
                <a:solidFill>
                  <a:schemeClr val="accent1"/>
                </a:solidFill>
                <a:cs typeface="B Nazanin" pitchFamily="2" charset="-78"/>
              </a:rPr>
              <a:t>سبک ستون ها</a:t>
            </a:r>
            <a:endParaRPr lang="ko-KR" altLang="en-US" dirty="0">
              <a:cs typeface="B Nazanin" pitchFamily="2" charset="-78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475656" y="817270"/>
            <a:ext cx="7056784" cy="3914720"/>
            <a:chOff x="1475656" y="817270"/>
            <a:chExt cx="7056784" cy="3914720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2129388" y="817270"/>
              <a:ext cx="6403052" cy="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8532440" y="817270"/>
              <a:ext cx="0" cy="391472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475656" y="4731990"/>
              <a:ext cx="7056784" cy="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2129388" y="817270"/>
              <a:ext cx="0" cy="1466448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/>
            <p:cNvSpPr/>
            <p:nvPr/>
          </p:nvSpPr>
          <p:spPr>
            <a:xfrm>
              <a:off x="2057380" y="2283718"/>
              <a:ext cx="144016" cy="14401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>
                <a:cs typeface="B Nazanin" pitchFamily="2" charset="-78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1992394" y="2226352"/>
              <a:ext cx="273988" cy="273988"/>
            </a:xfrm>
            <a:prstGeom prst="ellipse">
              <a:avLst/>
            </a:prstGeom>
            <a:noFill/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>
                <a:cs typeface="B Nazanin" pitchFamily="2" charset="-78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564657" y="1276052"/>
            <a:ext cx="2659607" cy="2432889"/>
            <a:chOff x="2272433" y="1367989"/>
            <a:chExt cx="2659607" cy="2432889"/>
          </a:xfrm>
        </p:grpSpPr>
        <p:sp>
          <p:nvSpPr>
            <p:cNvPr id="19" name="TextBox 18"/>
            <p:cNvSpPr txBox="1"/>
            <p:nvPr/>
          </p:nvSpPr>
          <p:spPr>
            <a:xfrm>
              <a:off x="2272433" y="1367989"/>
              <a:ext cx="265960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400" b="1" dirty="0">
                  <a:solidFill>
                    <a:schemeClr val="accent2"/>
                  </a:solidFill>
                  <a:cs typeface="B Nazanin" pitchFamily="2" charset="-78"/>
                </a:rPr>
                <a:t>نوشته ی شما اینجا</a:t>
              </a:r>
              <a:endParaRPr lang="ko-KR" altLang="en-US" sz="1400" b="1" dirty="0">
                <a:solidFill>
                  <a:schemeClr val="accent2"/>
                </a:solidFill>
                <a:cs typeface="B Nazanin" pitchFamily="2" charset="-78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272433" y="1677220"/>
              <a:ext cx="2659607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itchFamily="2" charset="-78"/>
                </a:rPr>
                <a:t>شما به راحتی می توانید مخاطبان خود را تحت تأثیر قرار دهید و   یک محصول منحصر به فرد به ارائه های خود اضافه کنید آسان برای تغییر، عکس و متن.</a:t>
              </a:r>
            </a:p>
            <a:p>
              <a:pPr algn="r" rtl="1"/>
              <a:endPara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itchFamily="2" charset="-78"/>
              </a:endParaRPr>
            </a:p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itchFamily="2" charset="-78"/>
                </a:rPr>
                <a:t>شما به راحتی می توانید مخاطبان خود را تحت تأثیر قرار دهید و   یک محصول منحصر به فرد به ارائه های خود اضافه کنید آسان برای تغییر رنگ، عکس و متن. من امیدوارم و معتقدم که این الگو زمان، پول و اعتبار شما را خواهد داشت. شما به راحتی می توانید مخاطبان خود را تحت تأثیر قرار دهید و   یک محصول منحصر به فرد بهارائه های خود اضافه کنید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itchFamily="2" charset="-78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512296" y="1276052"/>
            <a:ext cx="2659607" cy="2432889"/>
            <a:chOff x="2272433" y="1367989"/>
            <a:chExt cx="2659607" cy="2432889"/>
          </a:xfrm>
        </p:grpSpPr>
        <p:sp>
          <p:nvSpPr>
            <p:cNvPr id="22" name="TextBox 21"/>
            <p:cNvSpPr txBox="1"/>
            <p:nvPr/>
          </p:nvSpPr>
          <p:spPr>
            <a:xfrm>
              <a:off x="2272433" y="1367989"/>
              <a:ext cx="265960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400" b="1" dirty="0">
                  <a:solidFill>
                    <a:schemeClr val="accent3"/>
                  </a:solidFill>
                  <a:cs typeface="B Nazanin" pitchFamily="2" charset="-78"/>
                </a:rPr>
                <a:t>نوشته ی شما اینجا</a:t>
              </a:r>
              <a:endParaRPr lang="ko-KR" altLang="en-US" sz="1400" b="1" dirty="0">
                <a:solidFill>
                  <a:schemeClr val="accent3"/>
                </a:solidFill>
                <a:cs typeface="B Nazanin" pitchFamily="2" charset="-78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272433" y="1677220"/>
              <a:ext cx="2659607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itchFamily="2" charset="-78"/>
                </a:rPr>
                <a:t>شما به راحتی می توانید مخاطبان خود را تحت تأثیر قرار دهید و   یک محصول منحصر به فرد به ارائه های خود اضافه کنید آسان برای تغییر، عکس و متن.</a:t>
              </a:r>
            </a:p>
            <a:p>
              <a:pPr algn="r" rtl="1"/>
              <a:endPara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itchFamily="2" charset="-78"/>
              </a:endParaRPr>
            </a:p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itchFamily="2" charset="-78"/>
                </a:rPr>
                <a:t>شما به راحتی می توانید مخاطبان خود را تحت تأثیر قرار دهید و   یک محصول منحصر به فرد به ارائه های خود اضافه کنید آسان برای تغییر رنگ، عکس و متن. من امیدوارم و معتقدم که این الگو زمان، پول و اعتبار شما را خواهد داشت. شما به راحتی می توانید مخاطبان خود را تحت تأثیر قرار دهید و   یک محصول منحصر به فرد بهارائه های خود اضافه کنید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200693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357554" y="1995686"/>
            <a:ext cx="5436096" cy="576064"/>
          </a:xfrm>
        </p:spPr>
        <p:txBody>
          <a:bodyPr/>
          <a:lstStyle/>
          <a:p>
            <a:pPr algn="r" rtl="1"/>
            <a:r>
              <a:rPr lang="fa-IR" altLang="ko-KR" dirty="0">
                <a:solidFill>
                  <a:schemeClr val="accent1"/>
                </a:solidFill>
                <a:cs typeface="B Nazanin" pitchFamily="2" charset="-78"/>
              </a:rPr>
              <a:t>شکستن بخش</a:t>
            </a:r>
            <a:endParaRPr lang="ko-KR" altLang="en-US" dirty="0">
              <a:cs typeface="B Nazanin" pitchFamily="2" charset="-7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357554" y="2719186"/>
            <a:ext cx="5436096" cy="288032"/>
          </a:xfrm>
        </p:spPr>
        <p:txBody>
          <a:bodyPr/>
          <a:lstStyle/>
          <a:p>
            <a:pPr lvl="0" algn="ctr" rtl="1"/>
            <a:r>
              <a:rPr lang="fa-IR" altLang="ko-KR" dirty="0">
                <a:cs typeface="B Nazanin" pitchFamily="2" charset="-78"/>
              </a:rPr>
              <a:t>عنوان زیرنویس خود را در اینجا درج کنید</a:t>
            </a:r>
            <a:endParaRPr lang="en-US" altLang="ko-KR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9108449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3219822"/>
            <a:ext cx="9144000" cy="576063"/>
          </a:xfrm>
        </p:spPr>
        <p:txBody>
          <a:bodyPr/>
          <a:lstStyle/>
          <a:p>
            <a:pPr rtl="1"/>
            <a:r>
              <a:rPr lang="fa-IR" altLang="ko-KR" dirty="0">
                <a:cs typeface="B Nazanin" pitchFamily="2" charset="-78"/>
              </a:rPr>
              <a:t>با تشکر از شما دوستان عزیز ... !</a:t>
            </a:r>
            <a:endParaRPr lang="ko-KR" altLang="en-US" dirty="0">
              <a:cs typeface="B Nazanin" pitchFamily="2" charset="-7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 rtl="1"/>
            <a:r>
              <a:rPr lang="fa-IR" altLang="ko-KR" dirty="0">
                <a:cs typeface="B Nazanin" pitchFamily="2" charset="-78"/>
              </a:rPr>
              <a:t>عنوان زیرنویس خود را در اینجا درج کنید</a:t>
            </a:r>
            <a:endParaRPr lang="en-US" altLang="ko-KR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5857124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A2E4AFB2-8441-498F-A252-168F472FB5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rtl="1"/>
            <a:r>
              <a:rPr lang="fa-IR" altLang="ko-KR" dirty="0">
                <a:cs typeface="B Nazanin" pitchFamily="2" charset="-78"/>
              </a:rPr>
              <a:t>اشکال کاملا قابل ویرایش</a:t>
            </a:r>
            <a:endParaRPr lang="en-US" altLang="ko-KR" dirty="0">
              <a:cs typeface="B Nazanin" pitchFamily="2" charset="-78"/>
            </a:endParaRPr>
          </a:p>
        </p:txBody>
      </p:sp>
      <p:sp>
        <p:nvSpPr>
          <p:cNvPr id="5" name="Heart 1">
            <a:extLst>
              <a:ext uri="{FF2B5EF4-FFF2-40B4-BE49-F238E27FC236}">
                <a16:creationId xmlns:a16="http://schemas.microsoft.com/office/drawing/2014/main" id="{D7033D71-A189-4318-A37E-73EDE17BD17B}"/>
              </a:ext>
            </a:extLst>
          </p:cNvPr>
          <p:cNvSpPr/>
          <p:nvPr/>
        </p:nvSpPr>
        <p:spPr>
          <a:xfrm>
            <a:off x="1142514" y="1347614"/>
            <a:ext cx="1341860" cy="2631291"/>
          </a:xfrm>
          <a:custGeom>
            <a:avLst/>
            <a:gdLst/>
            <a:ahLst/>
            <a:cxnLst/>
            <a:rect l="l" t="t" r="r" b="b"/>
            <a:pathLst>
              <a:path w="1341860" h="2631291">
                <a:moveTo>
                  <a:pt x="636021" y="87"/>
                </a:moveTo>
                <a:cubicBezTo>
                  <a:pt x="902310" y="4722"/>
                  <a:pt x="1185749" y="195958"/>
                  <a:pt x="1341860" y="633069"/>
                </a:cubicBezTo>
                <a:lnTo>
                  <a:pt x="1341860" y="2631291"/>
                </a:lnTo>
                <a:cubicBezTo>
                  <a:pt x="-612998" y="1195069"/>
                  <a:pt x="-44493" y="-11757"/>
                  <a:pt x="636021" y="87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>
              <a:cs typeface="B Nazanin" pitchFamily="2" charset="-78"/>
            </a:endParaRPr>
          </a:p>
        </p:txBody>
      </p:sp>
      <p:sp>
        <p:nvSpPr>
          <p:cNvPr id="6" name="Heart 1">
            <a:extLst>
              <a:ext uri="{FF2B5EF4-FFF2-40B4-BE49-F238E27FC236}">
                <a16:creationId xmlns:a16="http://schemas.microsoft.com/office/drawing/2014/main" id="{C09D3541-A59C-4871-8C3A-97FB3E243291}"/>
              </a:ext>
            </a:extLst>
          </p:cNvPr>
          <p:cNvSpPr/>
          <p:nvPr/>
        </p:nvSpPr>
        <p:spPr>
          <a:xfrm flipH="1">
            <a:off x="2483320" y="1347614"/>
            <a:ext cx="1341860" cy="2631291"/>
          </a:xfrm>
          <a:custGeom>
            <a:avLst/>
            <a:gdLst/>
            <a:ahLst/>
            <a:cxnLst/>
            <a:rect l="l" t="t" r="r" b="b"/>
            <a:pathLst>
              <a:path w="1341860" h="2631291">
                <a:moveTo>
                  <a:pt x="636021" y="87"/>
                </a:moveTo>
                <a:cubicBezTo>
                  <a:pt x="902310" y="4722"/>
                  <a:pt x="1185749" y="195958"/>
                  <a:pt x="1341860" y="633069"/>
                </a:cubicBezTo>
                <a:lnTo>
                  <a:pt x="1341860" y="2631291"/>
                </a:lnTo>
                <a:cubicBezTo>
                  <a:pt x="-612998" y="1195069"/>
                  <a:pt x="-44493" y="-11757"/>
                  <a:pt x="636021" y="8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>
              <a:cs typeface="B Nazanin" pitchFamily="2" charset="-78"/>
            </a:endParaRPr>
          </a:p>
        </p:txBody>
      </p:sp>
      <p:sp>
        <p:nvSpPr>
          <p:cNvPr id="7" name="Freeform 4">
            <a:extLst>
              <a:ext uri="{FF2B5EF4-FFF2-40B4-BE49-F238E27FC236}">
                <a16:creationId xmlns:a16="http://schemas.microsoft.com/office/drawing/2014/main" id="{8F46A7C6-D2D6-4954-9BAE-604BE9E7B532}"/>
              </a:ext>
            </a:extLst>
          </p:cNvPr>
          <p:cNvSpPr/>
          <p:nvPr/>
        </p:nvSpPr>
        <p:spPr>
          <a:xfrm>
            <a:off x="594822" y="1959016"/>
            <a:ext cx="3686861" cy="1089966"/>
          </a:xfrm>
          <a:custGeom>
            <a:avLst/>
            <a:gdLst>
              <a:gd name="connsiteX0" fmla="*/ 0 w 3650285"/>
              <a:gd name="connsiteY0" fmla="*/ 1104596 h 1177748"/>
              <a:gd name="connsiteX1" fmla="*/ 512064 w 3650285"/>
              <a:gd name="connsiteY1" fmla="*/ 1104596 h 1177748"/>
              <a:gd name="connsiteX2" fmla="*/ 833933 w 3650285"/>
              <a:gd name="connsiteY2" fmla="*/ 826618 h 1177748"/>
              <a:gd name="connsiteX3" fmla="*/ 1294791 w 3650285"/>
              <a:gd name="connsiteY3" fmla="*/ 1177748 h 1177748"/>
              <a:gd name="connsiteX4" fmla="*/ 1360628 w 3650285"/>
              <a:gd name="connsiteY4" fmla="*/ 958292 h 1177748"/>
              <a:gd name="connsiteX5" fmla="*/ 1506932 w 3650285"/>
              <a:gd name="connsiteY5" fmla="*/ 1097280 h 1177748"/>
              <a:gd name="connsiteX6" fmla="*/ 1755648 w 3650285"/>
              <a:gd name="connsiteY6" fmla="*/ 0 h 1177748"/>
              <a:gd name="connsiteX7" fmla="*/ 1814170 w 3650285"/>
              <a:gd name="connsiteY7" fmla="*/ 972922 h 1177748"/>
              <a:gd name="connsiteX8" fmla="*/ 1953159 w 3650285"/>
              <a:gd name="connsiteY8" fmla="*/ 870509 h 1177748"/>
              <a:gd name="connsiteX9" fmla="*/ 1989735 w 3650285"/>
              <a:gd name="connsiteY9" fmla="*/ 987552 h 1177748"/>
              <a:gd name="connsiteX10" fmla="*/ 2187245 w 3650285"/>
              <a:gd name="connsiteY10" fmla="*/ 899770 h 1177748"/>
              <a:gd name="connsiteX11" fmla="*/ 2238452 w 3650285"/>
              <a:gd name="connsiteY11" fmla="*/ 1016813 h 1177748"/>
              <a:gd name="connsiteX12" fmla="*/ 2457908 w 3650285"/>
              <a:gd name="connsiteY12" fmla="*/ 643738 h 1177748"/>
              <a:gd name="connsiteX13" fmla="*/ 2706624 w 3650285"/>
              <a:gd name="connsiteY13" fmla="*/ 914400 h 1177748"/>
              <a:gd name="connsiteX14" fmla="*/ 2787092 w 3650285"/>
              <a:gd name="connsiteY14" fmla="*/ 826618 h 1177748"/>
              <a:gd name="connsiteX15" fmla="*/ 2984602 w 3650285"/>
              <a:gd name="connsiteY15" fmla="*/ 980237 h 1177748"/>
              <a:gd name="connsiteX16" fmla="*/ 3650285 w 3650285"/>
              <a:gd name="connsiteY16" fmla="*/ 965607 h 1177748"/>
              <a:gd name="connsiteX17" fmla="*/ 3650285 w 3650285"/>
              <a:gd name="connsiteY17" fmla="*/ 965607 h 1177748"/>
              <a:gd name="connsiteX0" fmla="*/ 0 w 3650285"/>
              <a:gd name="connsiteY0" fmla="*/ 1104596 h 1177748"/>
              <a:gd name="connsiteX1" fmla="*/ 512064 w 3650285"/>
              <a:gd name="connsiteY1" fmla="*/ 1104596 h 1177748"/>
              <a:gd name="connsiteX2" fmla="*/ 797357 w 3650285"/>
              <a:gd name="connsiteY2" fmla="*/ 716890 h 1177748"/>
              <a:gd name="connsiteX3" fmla="*/ 1294791 w 3650285"/>
              <a:gd name="connsiteY3" fmla="*/ 1177748 h 1177748"/>
              <a:gd name="connsiteX4" fmla="*/ 1360628 w 3650285"/>
              <a:gd name="connsiteY4" fmla="*/ 958292 h 1177748"/>
              <a:gd name="connsiteX5" fmla="*/ 1506932 w 3650285"/>
              <a:gd name="connsiteY5" fmla="*/ 1097280 h 1177748"/>
              <a:gd name="connsiteX6" fmla="*/ 1755648 w 3650285"/>
              <a:gd name="connsiteY6" fmla="*/ 0 h 1177748"/>
              <a:gd name="connsiteX7" fmla="*/ 1814170 w 3650285"/>
              <a:gd name="connsiteY7" fmla="*/ 972922 h 1177748"/>
              <a:gd name="connsiteX8" fmla="*/ 1953159 w 3650285"/>
              <a:gd name="connsiteY8" fmla="*/ 870509 h 1177748"/>
              <a:gd name="connsiteX9" fmla="*/ 1989735 w 3650285"/>
              <a:gd name="connsiteY9" fmla="*/ 987552 h 1177748"/>
              <a:gd name="connsiteX10" fmla="*/ 2187245 w 3650285"/>
              <a:gd name="connsiteY10" fmla="*/ 899770 h 1177748"/>
              <a:gd name="connsiteX11" fmla="*/ 2238452 w 3650285"/>
              <a:gd name="connsiteY11" fmla="*/ 1016813 h 1177748"/>
              <a:gd name="connsiteX12" fmla="*/ 2457908 w 3650285"/>
              <a:gd name="connsiteY12" fmla="*/ 643738 h 1177748"/>
              <a:gd name="connsiteX13" fmla="*/ 2706624 w 3650285"/>
              <a:gd name="connsiteY13" fmla="*/ 914400 h 1177748"/>
              <a:gd name="connsiteX14" fmla="*/ 2787092 w 3650285"/>
              <a:gd name="connsiteY14" fmla="*/ 826618 h 1177748"/>
              <a:gd name="connsiteX15" fmla="*/ 2984602 w 3650285"/>
              <a:gd name="connsiteY15" fmla="*/ 980237 h 1177748"/>
              <a:gd name="connsiteX16" fmla="*/ 3650285 w 3650285"/>
              <a:gd name="connsiteY16" fmla="*/ 965607 h 1177748"/>
              <a:gd name="connsiteX17" fmla="*/ 3650285 w 3650285"/>
              <a:gd name="connsiteY17" fmla="*/ 965607 h 1177748"/>
              <a:gd name="connsiteX0" fmla="*/ 0 w 3650285"/>
              <a:gd name="connsiteY0" fmla="*/ 1104596 h 1163118"/>
              <a:gd name="connsiteX1" fmla="*/ 512064 w 3650285"/>
              <a:gd name="connsiteY1" fmla="*/ 1104596 h 1163118"/>
              <a:gd name="connsiteX2" fmla="*/ 797357 w 3650285"/>
              <a:gd name="connsiteY2" fmla="*/ 716890 h 1163118"/>
              <a:gd name="connsiteX3" fmla="*/ 1097280 w 3650285"/>
              <a:gd name="connsiteY3" fmla="*/ 1163118 h 1163118"/>
              <a:gd name="connsiteX4" fmla="*/ 1360628 w 3650285"/>
              <a:gd name="connsiteY4" fmla="*/ 958292 h 1163118"/>
              <a:gd name="connsiteX5" fmla="*/ 1506932 w 3650285"/>
              <a:gd name="connsiteY5" fmla="*/ 1097280 h 1163118"/>
              <a:gd name="connsiteX6" fmla="*/ 1755648 w 3650285"/>
              <a:gd name="connsiteY6" fmla="*/ 0 h 1163118"/>
              <a:gd name="connsiteX7" fmla="*/ 1814170 w 3650285"/>
              <a:gd name="connsiteY7" fmla="*/ 972922 h 1163118"/>
              <a:gd name="connsiteX8" fmla="*/ 1953159 w 3650285"/>
              <a:gd name="connsiteY8" fmla="*/ 870509 h 1163118"/>
              <a:gd name="connsiteX9" fmla="*/ 1989735 w 3650285"/>
              <a:gd name="connsiteY9" fmla="*/ 987552 h 1163118"/>
              <a:gd name="connsiteX10" fmla="*/ 2187245 w 3650285"/>
              <a:gd name="connsiteY10" fmla="*/ 899770 h 1163118"/>
              <a:gd name="connsiteX11" fmla="*/ 2238452 w 3650285"/>
              <a:gd name="connsiteY11" fmla="*/ 1016813 h 1163118"/>
              <a:gd name="connsiteX12" fmla="*/ 2457908 w 3650285"/>
              <a:gd name="connsiteY12" fmla="*/ 643738 h 1163118"/>
              <a:gd name="connsiteX13" fmla="*/ 2706624 w 3650285"/>
              <a:gd name="connsiteY13" fmla="*/ 914400 h 1163118"/>
              <a:gd name="connsiteX14" fmla="*/ 2787092 w 3650285"/>
              <a:gd name="connsiteY14" fmla="*/ 826618 h 1163118"/>
              <a:gd name="connsiteX15" fmla="*/ 2984602 w 3650285"/>
              <a:gd name="connsiteY15" fmla="*/ 980237 h 1163118"/>
              <a:gd name="connsiteX16" fmla="*/ 3650285 w 3650285"/>
              <a:gd name="connsiteY16" fmla="*/ 965607 h 1163118"/>
              <a:gd name="connsiteX17" fmla="*/ 3650285 w 3650285"/>
              <a:gd name="connsiteY17" fmla="*/ 965607 h 1163118"/>
              <a:gd name="connsiteX0" fmla="*/ 0 w 3650285"/>
              <a:gd name="connsiteY0" fmla="*/ 1104596 h 1163118"/>
              <a:gd name="connsiteX1" fmla="*/ 512064 w 3650285"/>
              <a:gd name="connsiteY1" fmla="*/ 1104596 h 1163118"/>
              <a:gd name="connsiteX2" fmla="*/ 797357 w 3650285"/>
              <a:gd name="connsiteY2" fmla="*/ 716890 h 1163118"/>
              <a:gd name="connsiteX3" fmla="*/ 1097280 w 3650285"/>
              <a:gd name="connsiteY3" fmla="*/ 1163118 h 1163118"/>
              <a:gd name="connsiteX4" fmla="*/ 1258216 w 3650285"/>
              <a:gd name="connsiteY4" fmla="*/ 950977 h 1163118"/>
              <a:gd name="connsiteX5" fmla="*/ 1506932 w 3650285"/>
              <a:gd name="connsiteY5" fmla="*/ 1097280 h 1163118"/>
              <a:gd name="connsiteX6" fmla="*/ 1755648 w 3650285"/>
              <a:gd name="connsiteY6" fmla="*/ 0 h 1163118"/>
              <a:gd name="connsiteX7" fmla="*/ 1814170 w 3650285"/>
              <a:gd name="connsiteY7" fmla="*/ 972922 h 1163118"/>
              <a:gd name="connsiteX8" fmla="*/ 1953159 w 3650285"/>
              <a:gd name="connsiteY8" fmla="*/ 870509 h 1163118"/>
              <a:gd name="connsiteX9" fmla="*/ 1989735 w 3650285"/>
              <a:gd name="connsiteY9" fmla="*/ 987552 h 1163118"/>
              <a:gd name="connsiteX10" fmla="*/ 2187245 w 3650285"/>
              <a:gd name="connsiteY10" fmla="*/ 899770 h 1163118"/>
              <a:gd name="connsiteX11" fmla="*/ 2238452 w 3650285"/>
              <a:gd name="connsiteY11" fmla="*/ 1016813 h 1163118"/>
              <a:gd name="connsiteX12" fmla="*/ 2457908 w 3650285"/>
              <a:gd name="connsiteY12" fmla="*/ 643738 h 1163118"/>
              <a:gd name="connsiteX13" fmla="*/ 2706624 w 3650285"/>
              <a:gd name="connsiteY13" fmla="*/ 914400 h 1163118"/>
              <a:gd name="connsiteX14" fmla="*/ 2787092 w 3650285"/>
              <a:gd name="connsiteY14" fmla="*/ 826618 h 1163118"/>
              <a:gd name="connsiteX15" fmla="*/ 2984602 w 3650285"/>
              <a:gd name="connsiteY15" fmla="*/ 980237 h 1163118"/>
              <a:gd name="connsiteX16" fmla="*/ 3650285 w 3650285"/>
              <a:gd name="connsiteY16" fmla="*/ 965607 h 1163118"/>
              <a:gd name="connsiteX17" fmla="*/ 3650285 w 3650285"/>
              <a:gd name="connsiteY17" fmla="*/ 965607 h 1163118"/>
              <a:gd name="connsiteX0" fmla="*/ 0 w 3650285"/>
              <a:gd name="connsiteY0" fmla="*/ 1104596 h 1163118"/>
              <a:gd name="connsiteX1" fmla="*/ 512064 w 3650285"/>
              <a:gd name="connsiteY1" fmla="*/ 1104596 h 1163118"/>
              <a:gd name="connsiteX2" fmla="*/ 797357 w 3650285"/>
              <a:gd name="connsiteY2" fmla="*/ 716890 h 1163118"/>
              <a:gd name="connsiteX3" fmla="*/ 1097280 w 3650285"/>
              <a:gd name="connsiteY3" fmla="*/ 1163118 h 1163118"/>
              <a:gd name="connsiteX4" fmla="*/ 1258216 w 3650285"/>
              <a:gd name="connsiteY4" fmla="*/ 950977 h 1163118"/>
              <a:gd name="connsiteX5" fmla="*/ 1389889 w 3650285"/>
              <a:gd name="connsiteY5" fmla="*/ 1133856 h 1163118"/>
              <a:gd name="connsiteX6" fmla="*/ 1755648 w 3650285"/>
              <a:gd name="connsiteY6" fmla="*/ 0 h 1163118"/>
              <a:gd name="connsiteX7" fmla="*/ 1814170 w 3650285"/>
              <a:gd name="connsiteY7" fmla="*/ 972922 h 1163118"/>
              <a:gd name="connsiteX8" fmla="*/ 1953159 w 3650285"/>
              <a:gd name="connsiteY8" fmla="*/ 870509 h 1163118"/>
              <a:gd name="connsiteX9" fmla="*/ 1989735 w 3650285"/>
              <a:gd name="connsiteY9" fmla="*/ 987552 h 1163118"/>
              <a:gd name="connsiteX10" fmla="*/ 2187245 w 3650285"/>
              <a:gd name="connsiteY10" fmla="*/ 899770 h 1163118"/>
              <a:gd name="connsiteX11" fmla="*/ 2238452 w 3650285"/>
              <a:gd name="connsiteY11" fmla="*/ 1016813 h 1163118"/>
              <a:gd name="connsiteX12" fmla="*/ 2457908 w 3650285"/>
              <a:gd name="connsiteY12" fmla="*/ 643738 h 1163118"/>
              <a:gd name="connsiteX13" fmla="*/ 2706624 w 3650285"/>
              <a:gd name="connsiteY13" fmla="*/ 914400 h 1163118"/>
              <a:gd name="connsiteX14" fmla="*/ 2787092 w 3650285"/>
              <a:gd name="connsiteY14" fmla="*/ 826618 h 1163118"/>
              <a:gd name="connsiteX15" fmla="*/ 2984602 w 3650285"/>
              <a:gd name="connsiteY15" fmla="*/ 980237 h 1163118"/>
              <a:gd name="connsiteX16" fmla="*/ 3650285 w 3650285"/>
              <a:gd name="connsiteY16" fmla="*/ 965607 h 1163118"/>
              <a:gd name="connsiteX17" fmla="*/ 3650285 w 3650285"/>
              <a:gd name="connsiteY17" fmla="*/ 965607 h 1163118"/>
              <a:gd name="connsiteX0" fmla="*/ 0 w 3650285"/>
              <a:gd name="connsiteY0" fmla="*/ 1031444 h 1089966"/>
              <a:gd name="connsiteX1" fmla="*/ 512064 w 3650285"/>
              <a:gd name="connsiteY1" fmla="*/ 1031444 h 1089966"/>
              <a:gd name="connsiteX2" fmla="*/ 797357 w 3650285"/>
              <a:gd name="connsiteY2" fmla="*/ 643738 h 1089966"/>
              <a:gd name="connsiteX3" fmla="*/ 1097280 w 3650285"/>
              <a:gd name="connsiteY3" fmla="*/ 1089966 h 1089966"/>
              <a:gd name="connsiteX4" fmla="*/ 1258216 w 3650285"/>
              <a:gd name="connsiteY4" fmla="*/ 877825 h 1089966"/>
              <a:gd name="connsiteX5" fmla="*/ 1389889 w 3650285"/>
              <a:gd name="connsiteY5" fmla="*/ 1060704 h 1089966"/>
              <a:gd name="connsiteX6" fmla="*/ 1609344 w 3650285"/>
              <a:gd name="connsiteY6" fmla="*/ 0 h 1089966"/>
              <a:gd name="connsiteX7" fmla="*/ 1814170 w 3650285"/>
              <a:gd name="connsiteY7" fmla="*/ 899770 h 1089966"/>
              <a:gd name="connsiteX8" fmla="*/ 1953159 w 3650285"/>
              <a:gd name="connsiteY8" fmla="*/ 797357 h 1089966"/>
              <a:gd name="connsiteX9" fmla="*/ 1989735 w 3650285"/>
              <a:gd name="connsiteY9" fmla="*/ 914400 h 1089966"/>
              <a:gd name="connsiteX10" fmla="*/ 2187245 w 3650285"/>
              <a:gd name="connsiteY10" fmla="*/ 826618 h 1089966"/>
              <a:gd name="connsiteX11" fmla="*/ 2238452 w 3650285"/>
              <a:gd name="connsiteY11" fmla="*/ 943661 h 1089966"/>
              <a:gd name="connsiteX12" fmla="*/ 2457908 w 3650285"/>
              <a:gd name="connsiteY12" fmla="*/ 570586 h 1089966"/>
              <a:gd name="connsiteX13" fmla="*/ 2706624 w 3650285"/>
              <a:gd name="connsiteY13" fmla="*/ 841248 h 1089966"/>
              <a:gd name="connsiteX14" fmla="*/ 2787092 w 3650285"/>
              <a:gd name="connsiteY14" fmla="*/ 753466 h 1089966"/>
              <a:gd name="connsiteX15" fmla="*/ 2984602 w 3650285"/>
              <a:gd name="connsiteY15" fmla="*/ 907085 h 1089966"/>
              <a:gd name="connsiteX16" fmla="*/ 3650285 w 3650285"/>
              <a:gd name="connsiteY16" fmla="*/ 892455 h 1089966"/>
              <a:gd name="connsiteX17" fmla="*/ 3650285 w 3650285"/>
              <a:gd name="connsiteY17" fmla="*/ 892455 h 1089966"/>
              <a:gd name="connsiteX0" fmla="*/ 0 w 3650285"/>
              <a:gd name="connsiteY0" fmla="*/ 1031444 h 1089966"/>
              <a:gd name="connsiteX1" fmla="*/ 512064 w 3650285"/>
              <a:gd name="connsiteY1" fmla="*/ 1031444 h 1089966"/>
              <a:gd name="connsiteX2" fmla="*/ 797357 w 3650285"/>
              <a:gd name="connsiteY2" fmla="*/ 643738 h 1089966"/>
              <a:gd name="connsiteX3" fmla="*/ 1097280 w 3650285"/>
              <a:gd name="connsiteY3" fmla="*/ 1089966 h 1089966"/>
              <a:gd name="connsiteX4" fmla="*/ 1258216 w 3650285"/>
              <a:gd name="connsiteY4" fmla="*/ 877825 h 1089966"/>
              <a:gd name="connsiteX5" fmla="*/ 1389889 w 3650285"/>
              <a:gd name="connsiteY5" fmla="*/ 1060704 h 1089966"/>
              <a:gd name="connsiteX6" fmla="*/ 1609344 w 3650285"/>
              <a:gd name="connsiteY6" fmla="*/ 0 h 1089966"/>
              <a:gd name="connsiteX7" fmla="*/ 1865376 w 3650285"/>
              <a:gd name="connsiteY7" fmla="*/ 1024128 h 1089966"/>
              <a:gd name="connsiteX8" fmla="*/ 1953159 w 3650285"/>
              <a:gd name="connsiteY8" fmla="*/ 797357 h 1089966"/>
              <a:gd name="connsiteX9" fmla="*/ 1989735 w 3650285"/>
              <a:gd name="connsiteY9" fmla="*/ 914400 h 1089966"/>
              <a:gd name="connsiteX10" fmla="*/ 2187245 w 3650285"/>
              <a:gd name="connsiteY10" fmla="*/ 826618 h 1089966"/>
              <a:gd name="connsiteX11" fmla="*/ 2238452 w 3650285"/>
              <a:gd name="connsiteY11" fmla="*/ 943661 h 1089966"/>
              <a:gd name="connsiteX12" fmla="*/ 2457908 w 3650285"/>
              <a:gd name="connsiteY12" fmla="*/ 570586 h 1089966"/>
              <a:gd name="connsiteX13" fmla="*/ 2706624 w 3650285"/>
              <a:gd name="connsiteY13" fmla="*/ 841248 h 1089966"/>
              <a:gd name="connsiteX14" fmla="*/ 2787092 w 3650285"/>
              <a:gd name="connsiteY14" fmla="*/ 753466 h 1089966"/>
              <a:gd name="connsiteX15" fmla="*/ 2984602 w 3650285"/>
              <a:gd name="connsiteY15" fmla="*/ 907085 h 1089966"/>
              <a:gd name="connsiteX16" fmla="*/ 3650285 w 3650285"/>
              <a:gd name="connsiteY16" fmla="*/ 892455 h 1089966"/>
              <a:gd name="connsiteX17" fmla="*/ 3650285 w 3650285"/>
              <a:gd name="connsiteY17" fmla="*/ 892455 h 1089966"/>
              <a:gd name="connsiteX0" fmla="*/ 0 w 3650285"/>
              <a:gd name="connsiteY0" fmla="*/ 1031444 h 1089966"/>
              <a:gd name="connsiteX1" fmla="*/ 512064 w 3650285"/>
              <a:gd name="connsiteY1" fmla="*/ 1031444 h 1089966"/>
              <a:gd name="connsiteX2" fmla="*/ 797357 w 3650285"/>
              <a:gd name="connsiteY2" fmla="*/ 643738 h 1089966"/>
              <a:gd name="connsiteX3" fmla="*/ 1097280 w 3650285"/>
              <a:gd name="connsiteY3" fmla="*/ 1089966 h 1089966"/>
              <a:gd name="connsiteX4" fmla="*/ 1258216 w 3650285"/>
              <a:gd name="connsiteY4" fmla="*/ 877825 h 1089966"/>
              <a:gd name="connsiteX5" fmla="*/ 1389889 w 3650285"/>
              <a:gd name="connsiteY5" fmla="*/ 1060704 h 1089966"/>
              <a:gd name="connsiteX6" fmla="*/ 1609344 w 3650285"/>
              <a:gd name="connsiteY6" fmla="*/ 0 h 1089966"/>
              <a:gd name="connsiteX7" fmla="*/ 1865376 w 3650285"/>
              <a:gd name="connsiteY7" fmla="*/ 1024128 h 1089966"/>
              <a:gd name="connsiteX8" fmla="*/ 1953159 w 3650285"/>
              <a:gd name="connsiteY8" fmla="*/ 797357 h 1089966"/>
              <a:gd name="connsiteX9" fmla="*/ 2040942 w 3650285"/>
              <a:gd name="connsiteY9" fmla="*/ 1016813 h 1089966"/>
              <a:gd name="connsiteX10" fmla="*/ 2187245 w 3650285"/>
              <a:gd name="connsiteY10" fmla="*/ 826618 h 1089966"/>
              <a:gd name="connsiteX11" fmla="*/ 2238452 w 3650285"/>
              <a:gd name="connsiteY11" fmla="*/ 943661 h 1089966"/>
              <a:gd name="connsiteX12" fmla="*/ 2457908 w 3650285"/>
              <a:gd name="connsiteY12" fmla="*/ 570586 h 1089966"/>
              <a:gd name="connsiteX13" fmla="*/ 2706624 w 3650285"/>
              <a:gd name="connsiteY13" fmla="*/ 841248 h 1089966"/>
              <a:gd name="connsiteX14" fmla="*/ 2787092 w 3650285"/>
              <a:gd name="connsiteY14" fmla="*/ 753466 h 1089966"/>
              <a:gd name="connsiteX15" fmla="*/ 2984602 w 3650285"/>
              <a:gd name="connsiteY15" fmla="*/ 907085 h 1089966"/>
              <a:gd name="connsiteX16" fmla="*/ 3650285 w 3650285"/>
              <a:gd name="connsiteY16" fmla="*/ 892455 h 1089966"/>
              <a:gd name="connsiteX17" fmla="*/ 3650285 w 3650285"/>
              <a:gd name="connsiteY17" fmla="*/ 892455 h 1089966"/>
              <a:gd name="connsiteX0" fmla="*/ 0 w 3650285"/>
              <a:gd name="connsiteY0" fmla="*/ 1031444 h 1089966"/>
              <a:gd name="connsiteX1" fmla="*/ 512064 w 3650285"/>
              <a:gd name="connsiteY1" fmla="*/ 1031444 h 1089966"/>
              <a:gd name="connsiteX2" fmla="*/ 797357 w 3650285"/>
              <a:gd name="connsiteY2" fmla="*/ 643738 h 1089966"/>
              <a:gd name="connsiteX3" fmla="*/ 1097280 w 3650285"/>
              <a:gd name="connsiteY3" fmla="*/ 1089966 h 1089966"/>
              <a:gd name="connsiteX4" fmla="*/ 1258216 w 3650285"/>
              <a:gd name="connsiteY4" fmla="*/ 877825 h 1089966"/>
              <a:gd name="connsiteX5" fmla="*/ 1389889 w 3650285"/>
              <a:gd name="connsiteY5" fmla="*/ 1060704 h 1089966"/>
              <a:gd name="connsiteX6" fmla="*/ 1609344 w 3650285"/>
              <a:gd name="connsiteY6" fmla="*/ 0 h 1089966"/>
              <a:gd name="connsiteX7" fmla="*/ 1865376 w 3650285"/>
              <a:gd name="connsiteY7" fmla="*/ 1024128 h 1089966"/>
              <a:gd name="connsiteX8" fmla="*/ 1982420 w 3650285"/>
              <a:gd name="connsiteY8" fmla="*/ 870509 h 1089966"/>
              <a:gd name="connsiteX9" fmla="*/ 2040942 w 3650285"/>
              <a:gd name="connsiteY9" fmla="*/ 1016813 h 1089966"/>
              <a:gd name="connsiteX10" fmla="*/ 2187245 w 3650285"/>
              <a:gd name="connsiteY10" fmla="*/ 826618 h 1089966"/>
              <a:gd name="connsiteX11" fmla="*/ 2238452 w 3650285"/>
              <a:gd name="connsiteY11" fmla="*/ 943661 h 1089966"/>
              <a:gd name="connsiteX12" fmla="*/ 2457908 w 3650285"/>
              <a:gd name="connsiteY12" fmla="*/ 570586 h 1089966"/>
              <a:gd name="connsiteX13" fmla="*/ 2706624 w 3650285"/>
              <a:gd name="connsiteY13" fmla="*/ 841248 h 1089966"/>
              <a:gd name="connsiteX14" fmla="*/ 2787092 w 3650285"/>
              <a:gd name="connsiteY14" fmla="*/ 753466 h 1089966"/>
              <a:gd name="connsiteX15" fmla="*/ 2984602 w 3650285"/>
              <a:gd name="connsiteY15" fmla="*/ 907085 h 1089966"/>
              <a:gd name="connsiteX16" fmla="*/ 3650285 w 3650285"/>
              <a:gd name="connsiteY16" fmla="*/ 892455 h 1089966"/>
              <a:gd name="connsiteX17" fmla="*/ 3650285 w 3650285"/>
              <a:gd name="connsiteY17" fmla="*/ 892455 h 1089966"/>
              <a:gd name="connsiteX0" fmla="*/ 0 w 3650285"/>
              <a:gd name="connsiteY0" fmla="*/ 1031444 h 1089966"/>
              <a:gd name="connsiteX1" fmla="*/ 512064 w 3650285"/>
              <a:gd name="connsiteY1" fmla="*/ 1031444 h 1089966"/>
              <a:gd name="connsiteX2" fmla="*/ 797357 w 3650285"/>
              <a:gd name="connsiteY2" fmla="*/ 643738 h 1089966"/>
              <a:gd name="connsiteX3" fmla="*/ 1097280 w 3650285"/>
              <a:gd name="connsiteY3" fmla="*/ 1089966 h 1089966"/>
              <a:gd name="connsiteX4" fmla="*/ 1258216 w 3650285"/>
              <a:gd name="connsiteY4" fmla="*/ 877825 h 1089966"/>
              <a:gd name="connsiteX5" fmla="*/ 1389889 w 3650285"/>
              <a:gd name="connsiteY5" fmla="*/ 1060704 h 1089966"/>
              <a:gd name="connsiteX6" fmla="*/ 1609344 w 3650285"/>
              <a:gd name="connsiteY6" fmla="*/ 0 h 1089966"/>
              <a:gd name="connsiteX7" fmla="*/ 1865376 w 3650285"/>
              <a:gd name="connsiteY7" fmla="*/ 1024128 h 1089966"/>
              <a:gd name="connsiteX8" fmla="*/ 1982420 w 3650285"/>
              <a:gd name="connsiteY8" fmla="*/ 870509 h 1089966"/>
              <a:gd name="connsiteX9" fmla="*/ 2040942 w 3650285"/>
              <a:gd name="connsiteY9" fmla="*/ 1016813 h 1089966"/>
              <a:gd name="connsiteX10" fmla="*/ 2172614 w 3650285"/>
              <a:gd name="connsiteY10" fmla="*/ 892455 h 1089966"/>
              <a:gd name="connsiteX11" fmla="*/ 2238452 w 3650285"/>
              <a:gd name="connsiteY11" fmla="*/ 943661 h 1089966"/>
              <a:gd name="connsiteX12" fmla="*/ 2457908 w 3650285"/>
              <a:gd name="connsiteY12" fmla="*/ 570586 h 1089966"/>
              <a:gd name="connsiteX13" fmla="*/ 2706624 w 3650285"/>
              <a:gd name="connsiteY13" fmla="*/ 841248 h 1089966"/>
              <a:gd name="connsiteX14" fmla="*/ 2787092 w 3650285"/>
              <a:gd name="connsiteY14" fmla="*/ 753466 h 1089966"/>
              <a:gd name="connsiteX15" fmla="*/ 2984602 w 3650285"/>
              <a:gd name="connsiteY15" fmla="*/ 907085 h 1089966"/>
              <a:gd name="connsiteX16" fmla="*/ 3650285 w 3650285"/>
              <a:gd name="connsiteY16" fmla="*/ 892455 h 1089966"/>
              <a:gd name="connsiteX17" fmla="*/ 3650285 w 3650285"/>
              <a:gd name="connsiteY17" fmla="*/ 892455 h 1089966"/>
              <a:gd name="connsiteX0" fmla="*/ 0 w 3650285"/>
              <a:gd name="connsiteY0" fmla="*/ 1031444 h 1089966"/>
              <a:gd name="connsiteX1" fmla="*/ 512064 w 3650285"/>
              <a:gd name="connsiteY1" fmla="*/ 1031444 h 1089966"/>
              <a:gd name="connsiteX2" fmla="*/ 797357 w 3650285"/>
              <a:gd name="connsiteY2" fmla="*/ 643738 h 1089966"/>
              <a:gd name="connsiteX3" fmla="*/ 1097280 w 3650285"/>
              <a:gd name="connsiteY3" fmla="*/ 1089966 h 1089966"/>
              <a:gd name="connsiteX4" fmla="*/ 1258216 w 3650285"/>
              <a:gd name="connsiteY4" fmla="*/ 877825 h 1089966"/>
              <a:gd name="connsiteX5" fmla="*/ 1389889 w 3650285"/>
              <a:gd name="connsiteY5" fmla="*/ 1060704 h 1089966"/>
              <a:gd name="connsiteX6" fmla="*/ 1609344 w 3650285"/>
              <a:gd name="connsiteY6" fmla="*/ 0 h 1089966"/>
              <a:gd name="connsiteX7" fmla="*/ 1865376 w 3650285"/>
              <a:gd name="connsiteY7" fmla="*/ 1024128 h 1089966"/>
              <a:gd name="connsiteX8" fmla="*/ 1982420 w 3650285"/>
              <a:gd name="connsiteY8" fmla="*/ 870509 h 1089966"/>
              <a:gd name="connsiteX9" fmla="*/ 2040942 w 3650285"/>
              <a:gd name="connsiteY9" fmla="*/ 1016813 h 1089966"/>
              <a:gd name="connsiteX10" fmla="*/ 2172614 w 3650285"/>
              <a:gd name="connsiteY10" fmla="*/ 892455 h 1089966"/>
              <a:gd name="connsiteX11" fmla="*/ 2275028 w 3650285"/>
              <a:gd name="connsiteY11" fmla="*/ 994868 h 1089966"/>
              <a:gd name="connsiteX12" fmla="*/ 2457908 w 3650285"/>
              <a:gd name="connsiteY12" fmla="*/ 570586 h 1089966"/>
              <a:gd name="connsiteX13" fmla="*/ 2706624 w 3650285"/>
              <a:gd name="connsiteY13" fmla="*/ 841248 h 1089966"/>
              <a:gd name="connsiteX14" fmla="*/ 2787092 w 3650285"/>
              <a:gd name="connsiteY14" fmla="*/ 753466 h 1089966"/>
              <a:gd name="connsiteX15" fmla="*/ 2984602 w 3650285"/>
              <a:gd name="connsiteY15" fmla="*/ 907085 h 1089966"/>
              <a:gd name="connsiteX16" fmla="*/ 3650285 w 3650285"/>
              <a:gd name="connsiteY16" fmla="*/ 892455 h 1089966"/>
              <a:gd name="connsiteX17" fmla="*/ 3650285 w 3650285"/>
              <a:gd name="connsiteY17" fmla="*/ 892455 h 1089966"/>
              <a:gd name="connsiteX0" fmla="*/ 0 w 3650285"/>
              <a:gd name="connsiteY0" fmla="*/ 1031444 h 1089966"/>
              <a:gd name="connsiteX1" fmla="*/ 512064 w 3650285"/>
              <a:gd name="connsiteY1" fmla="*/ 1031444 h 1089966"/>
              <a:gd name="connsiteX2" fmla="*/ 797357 w 3650285"/>
              <a:gd name="connsiteY2" fmla="*/ 643738 h 1089966"/>
              <a:gd name="connsiteX3" fmla="*/ 1097280 w 3650285"/>
              <a:gd name="connsiteY3" fmla="*/ 1089966 h 1089966"/>
              <a:gd name="connsiteX4" fmla="*/ 1258216 w 3650285"/>
              <a:gd name="connsiteY4" fmla="*/ 877825 h 1089966"/>
              <a:gd name="connsiteX5" fmla="*/ 1389889 w 3650285"/>
              <a:gd name="connsiteY5" fmla="*/ 1060704 h 1089966"/>
              <a:gd name="connsiteX6" fmla="*/ 1609344 w 3650285"/>
              <a:gd name="connsiteY6" fmla="*/ 0 h 1089966"/>
              <a:gd name="connsiteX7" fmla="*/ 1865376 w 3650285"/>
              <a:gd name="connsiteY7" fmla="*/ 1024128 h 1089966"/>
              <a:gd name="connsiteX8" fmla="*/ 1982420 w 3650285"/>
              <a:gd name="connsiteY8" fmla="*/ 870509 h 1089966"/>
              <a:gd name="connsiteX9" fmla="*/ 2040942 w 3650285"/>
              <a:gd name="connsiteY9" fmla="*/ 1016813 h 1089966"/>
              <a:gd name="connsiteX10" fmla="*/ 2172614 w 3650285"/>
              <a:gd name="connsiteY10" fmla="*/ 892455 h 1089966"/>
              <a:gd name="connsiteX11" fmla="*/ 2275028 w 3650285"/>
              <a:gd name="connsiteY11" fmla="*/ 994868 h 1089966"/>
              <a:gd name="connsiteX12" fmla="*/ 2457908 w 3650285"/>
              <a:gd name="connsiteY12" fmla="*/ 570586 h 1089966"/>
              <a:gd name="connsiteX13" fmla="*/ 2626156 w 3650285"/>
              <a:gd name="connsiteY13" fmla="*/ 929030 h 1089966"/>
              <a:gd name="connsiteX14" fmla="*/ 2787092 w 3650285"/>
              <a:gd name="connsiteY14" fmla="*/ 753466 h 1089966"/>
              <a:gd name="connsiteX15" fmla="*/ 2984602 w 3650285"/>
              <a:gd name="connsiteY15" fmla="*/ 907085 h 1089966"/>
              <a:gd name="connsiteX16" fmla="*/ 3650285 w 3650285"/>
              <a:gd name="connsiteY16" fmla="*/ 892455 h 1089966"/>
              <a:gd name="connsiteX17" fmla="*/ 3650285 w 3650285"/>
              <a:gd name="connsiteY17" fmla="*/ 892455 h 1089966"/>
              <a:gd name="connsiteX0" fmla="*/ 0 w 3650285"/>
              <a:gd name="connsiteY0" fmla="*/ 1031444 h 1089966"/>
              <a:gd name="connsiteX1" fmla="*/ 512064 w 3650285"/>
              <a:gd name="connsiteY1" fmla="*/ 1031444 h 1089966"/>
              <a:gd name="connsiteX2" fmla="*/ 797357 w 3650285"/>
              <a:gd name="connsiteY2" fmla="*/ 643738 h 1089966"/>
              <a:gd name="connsiteX3" fmla="*/ 1097280 w 3650285"/>
              <a:gd name="connsiteY3" fmla="*/ 1089966 h 1089966"/>
              <a:gd name="connsiteX4" fmla="*/ 1258216 w 3650285"/>
              <a:gd name="connsiteY4" fmla="*/ 877825 h 1089966"/>
              <a:gd name="connsiteX5" fmla="*/ 1389889 w 3650285"/>
              <a:gd name="connsiteY5" fmla="*/ 1060704 h 1089966"/>
              <a:gd name="connsiteX6" fmla="*/ 1609344 w 3650285"/>
              <a:gd name="connsiteY6" fmla="*/ 0 h 1089966"/>
              <a:gd name="connsiteX7" fmla="*/ 1865376 w 3650285"/>
              <a:gd name="connsiteY7" fmla="*/ 1024128 h 1089966"/>
              <a:gd name="connsiteX8" fmla="*/ 1982420 w 3650285"/>
              <a:gd name="connsiteY8" fmla="*/ 870509 h 1089966"/>
              <a:gd name="connsiteX9" fmla="*/ 2040942 w 3650285"/>
              <a:gd name="connsiteY9" fmla="*/ 1016813 h 1089966"/>
              <a:gd name="connsiteX10" fmla="*/ 2172614 w 3650285"/>
              <a:gd name="connsiteY10" fmla="*/ 892455 h 1089966"/>
              <a:gd name="connsiteX11" fmla="*/ 2275028 w 3650285"/>
              <a:gd name="connsiteY11" fmla="*/ 994868 h 1089966"/>
              <a:gd name="connsiteX12" fmla="*/ 2457908 w 3650285"/>
              <a:gd name="connsiteY12" fmla="*/ 570586 h 1089966"/>
              <a:gd name="connsiteX13" fmla="*/ 2626156 w 3650285"/>
              <a:gd name="connsiteY13" fmla="*/ 929030 h 1089966"/>
              <a:gd name="connsiteX14" fmla="*/ 2772461 w 3650285"/>
              <a:gd name="connsiteY14" fmla="*/ 790042 h 1089966"/>
              <a:gd name="connsiteX15" fmla="*/ 2984602 w 3650285"/>
              <a:gd name="connsiteY15" fmla="*/ 907085 h 1089966"/>
              <a:gd name="connsiteX16" fmla="*/ 3650285 w 3650285"/>
              <a:gd name="connsiteY16" fmla="*/ 892455 h 1089966"/>
              <a:gd name="connsiteX17" fmla="*/ 3650285 w 3650285"/>
              <a:gd name="connsiteY17" fmla="*/ 892455 h 1089966"/>
              <a:gd name="connsiteX0" fmla="*/ 0 w 3650285"/>
              <a:gd name="connsiteY0" fmla="*/ 1031444 h 1089966"/>
              <a:gd name="connsiteX1" fmla="*/ 512064 w 3650285"/>
              <a:gd name="connsiteY1" fmla="*/ 1031444 h 1089966"/>
              <a:gd name="connsiteX2" fmla="*/ 797357 w 3650285"/>
              <a:gd name="connsiteY2" fmla="*/ 643738 h 1089966"/>
              <a:gd name="connsiteX3" fmla="*/ 1097280 w 3650285"/>
              <a:gd name="connsiteY3" fmla="*/ 1089966 h 1089966"/>
              <a:gd name="connsiteX4" fmla="*/ 1258216 w 3650285"/>
              <a:gd name="connsiteY4" fmla="*/ 877825 h 1089966"/>
              <a:gd name="connsiteX5" fmla="*/ 1389889 w 3650285"/>
              <a:gd name="connsiteY5" fmla="*/ 1060704 h 1089966"/>
              <a:gd name="connsiteX6" fmla="*/ 1609344 w 3650285"/>
              <a:gd name="connsiteY6" fmla="*/ 0 h 1089966"/>
              <a:gd name="connsiteX7" fmla="*/ 1865376 w 3650285"/>
              <a:gd name="connsiteY7" fmla="*/ 1024128 h 1089966"/>
              <a:gd name="connsiteX8" fmla="*/ 1982420 w 3650285"/>
              <a:gd name="connsiteY8" fmla="*/ 870509 h 1089966"/>
              <a:gd name="connsiteX9" fmla="*/ 2040942 w 3650285"/>
              <a:gd name="connsiteY9" fmla="*/ 1016813 h 1089966"/>
              <a:gd name="connsiteX10" fmla="*/ 2172614 w 3650285"/>
              <a:gd name="connsiteY10" fmla="*/ 892455 h 1089966"/>
              <a:gd name="connsiteX11" fmla="*/ 2275028 w 3650285"/>
              <a:gd name="connsiteY11" fmla="*/ 994868 h 1089966"/>
              <a:gd name="connsiteX12" fmla="*/ 2457908 w 3650285"/>
              <a:gd name="connsiteY12" fmla="*/ 570586 h 1089966"/>
              <a:gd name="connsiteX13" fmla="*/ 2626156 w 3650285"/>
              <a:gd name="connsiteY13" fmla="*/ 929030 h 1089966"/>
              <a:gd name="connsiteX14" fmla="*/ 2772461 w 3650285"/>
              <a:gd name="connsiteY14" fmla="*/ 790042 h 1089966"/>
              <a:gd name="connsiteX15" fmla="*/ 2896819 w 3650285"/>
              <a:gd name="connsiteY15" fmla="*/ 987552 h 1089966"/>
              <a:gd name="connsiteX16" fmla="*/ 3650285 w 3650285"/>
              <a:gd name="connsiteY16" fmla="*/ 892455 h 1089966"/>
              <a:gd name="connsiteX17" fmla="*/ 3650285 w 3650285"/>
              <a:gd name="connsiteY17" fmla="*/ 892455 h 1089966"/>
              <a:gd name="connsiteX0" fmla="*/ 0 w 3710038"/>
              <a:gd name="connsiteY0" fmla="*/ 1031444 h 1089966"/>
              <a:gd name="connsiteX1" fmla="*/ 512064 w 3710038"/>
              <a:gd name="connsiteY1" fmla="*/ 1031444 h 1089966"/>
              <a:gd name="connsiteX2" fmla="*/ 797357 w 3710038"/>
              <a:gd name="connsiteY2" fmla="*/ 643738 h 1089966"/>
              <a:gd name="connsiteX3" fmla="*/ 1097280 w 3710038"/>
              <a:gd name="connsiteY3" fmla="*/ 1089966 h 1089966"/>
              <a:gd name="connsiteX4" fmla="*/ 1258216 w 3710038"/>
              <a:gd name="connsiteY4" fmla="*/ 877825 h 1089966"/>
              <a:gd name="connsiteX5" fmla="*/ 1389889 w 3710038"/>
              <a:gd name="connsiteY5" fmla="*/ 1060704 h 1089966"/>
              <a:gd name="connsiteX6" fmla="*/ 1609344 w 3710038"/>
              <a:gd name="connsiteY6" fmla="*/ 0 h 1089966"/>
              <a:gd name="connsiteX7" fmla="*/ 1865376 w 3710038"/>
              <a:gd name="connsiteY7" fmla="*/ 1024128 h 1089966"/>
              <a:gd name="connsiteX8" fmla="*/ 1982420 w 3710038"/>
              <a:gd name="connsiteY8" fmla="*/ 870509 h 1089966"/>
              <a:gd name="connsiteX9" fmla="*/ 2040942 w 3710038"/>
              <a:gd name="connsiteY9" fmla="*/ 1016813 h 1089966"/>
              <a:gd name="connsiteX10" fmla="*/ 2172614 w 3710038"/>
              <a:gd name="connsiteY10" fmla="*/ 892455 h 1089966"/>
              <a:gd name="connsiteX11" fmla="*/ 2275028 w 3710038"/>
              <a:gd name="connsiteY11" fmla="*/ 994868 h 1089966"/>
              <a:gd name="connsiteX12" fmla="*/ 2457908 w 3710038"/>
              <a:gd name="connsiteY12" fmla="*/ 570586 h 1089966"/>
              <a:gd name="connsiteX13" fmla="*/ 2626156 w 3710038"/>
              <a:gd name="connsiteY13" fmla="*/ 929030 h 1089966"/>
              <a:gd name="connsiteX14" fmla="*/ 2772461 w 3710038"/>
              <a:gd name="connsiteY14" fmla="*/ 790042 h 1089966"/>
              <a:gd name="connsiteX15" fmla="*/ 2896819 w 3710038"/>
              <a:gd name="connsiteY15" fmla="*/ 987552 h 1089966"/>
              <a:gd name="connsiteX16" fmla="*/ 3650285 w 3710038"/>
              <a:gd name="connsiteY16" fmla="*/ 892455 h 1089966"/>
              <a:gd name="connsiteX17" fmla="*/ 3664916 w 3710038"/>
              <a:gd name="connsiteY17" fmla="*/ 1053390 h 1089966"/>
              <a:gd name="connsiteX0" fmla="*/ 0 w 3650285"/>
              <a:gd name="connsiteY0" fmla="*/ 1031444 h 1089966"/>
              <a:gd name="connsiteX1" fmla="*/ 512064 w 3650285"/>
              <a:gd name="connsiteY1" fmla="*/ 1031444 h 1089966"/>
              <a:gd name="connsiteX2" fmla="*/ 797357 w 3650285"/>
              <a:gd name="connsiteY2" fmla="*/ 643738 h 1089966"/>
              <a:gd name="connsiteX3" fmla="*/ 1097280 w 3650285"/>
              <a:gd name="connsiteY3" fmla="*/ 1089966 h 1089966"/>
              <a:gd name="connsiteX4" fmla="*/ 1258216 w 3650285"/>
              <a:gd name="connsiteY4" fmla="*/ 877825 h 1089966"/>
              <a:gd name="connsiteX5" fmla="*/ 1389889 w 3650285"/>
              <a:gd name="connsiteY5" fmla="*/ 1060704 h 1089966"/>
              <a:gd name="connsiteX6" fmla="*/ 1609344 w 3650285"/>
              <a:gd name="connsiteY6" fmla="*/ 0 h 1089966"/>
              <a:gd name="connsiteX7" fmla="*/ 1865376 w 3650285"/>
              <a:gd name="connsiteY7" fmla="*/ 1024128 h 1089966"/>
              <a:gd name="connsiteX8" fmla="*/ 1982420 w 3650285"/>
              <a:gd name="connsiteY8" fmla="*/ 870509 h 1089966"/>
              <a:gd name="connsiteX9" fmla="*/ 2040942 w 3650285"/>
              <a:gd name="connsiteY9" fmla="*/ 1016813 h 1089966"/>
              <a:gd name="connsiteX10" fmla="*/ 2172614 w 3650285"/>
              <a:gd name="connsiteY10" fmla="*/ 892455 h 1089966"/>
              <a:gd name="connsiteX11" fmla="*/ 2275028 w 3650285"/>
              <a:gd name="connsiteY11" fmla="*/ 994868 h 1089966"/>
              <a:gd name="connsiteX12" fmla="*/ 2457908 w 3650285"/>
              <a:gd name="connsiteY12" fmla="*/ 570586 h 1089966"/>
              <a:gd name="connsiteX13" fmla="*/ 2626156 w 3650285"/>
              <a:gd name="connsiteY13" fmla="*/ 929030 h 1089966"/>
              <a:gd name="connsiteX14" fmla="*/ 2772461 w 3650285"/>
              <a:gd name="connsiteY14" fmla="*/ 790042 h 1089966"/>
              <a:gd name="connsiteX15" fmla="*/ 2896819 w 3650285"/>
              <a:gd name="connsiteY15" fmla="*/ 987552 h 1089966"/>
              <a:gd name="connsiteX16" fmla="*/ 3650285 w 3650285"/>
              <a:gd name="connsiteY16" fmla="*/ 892455 h 1089966"/>
              <a:gd name="connsiteX0" fmla="*/ 0 w 3650285"/>
              <a:gd name="connsiteY0" fmla="*/ 1031444 h 1089966"/>
              <a:gd name="connsiteX1" fmla="*/ 512064 w 3650285"/>
              <a:gd name="connsiteY1" fmla="*/ 1031444 h 1089966"/>
              <a:gd name="connsiteX2" fmla="*/ 797357 w 3650285"/>
              <a:gd name="connsiteY2" fmla="*/ 643738 h 1089966"/>
              <a:gd name="connsiteX3" fmla="*/ 1097280 w 3650285"/>
              <a:gd name="connsiteY3" fmla="*/ 1089966 h 1089966"/>
              <a:gd name="connsiteX4" fmla="*/ 1258216 w 3650285"/>
              <a:gd name="connsiteY4" fmla="*/ 877825 h 1089966"/>
              <a:gd name="connsiteX5" fmla="*/ 1389889 w 3650285"/>
              <a:gd name="connsiteY5" fmla="*/ 1060704 h 1089966"/>
              <a:gd name="connsiteX6" fmla="*/ 1609344 w 3650285"/>
              <a:gd name="connsiteY6" fmla="*/ 0 h 1089966"/>
              <a:gd name="connsiteX7" fmla="*/ 1865376 w 3650285"/>
              <a:gd name="connsiteY7" fmla="*/ 1024128 h 1089966"/>
              <a:gd name="connsiteX8" fmla="*/ 1982420 w 3650285"/>
              <a:gd name="connsiteY8" fmla="*/ 870509 h 1089966"/>
              <a:gd name="connsiteX9" fmla="*/ 2040942 w 3650285"/>
              <a:gd name="connsiteY9" fmla="*/ 1016813 h 1089966"/>
              <a:gd name="connsiteX10" fmla="*/ 2172614 w 3650285"/>
              <a:gd name="connsiteY10" fmla="*/ 892455 h 1089966"/>
              <a:gd name="connsiteX11" fmla="*/ 2275028 w 3650285"/>
              <a:gd name="connsiteY11" fmla="*/ 994868 h 1089966"/>
              <a:gd name="connsiteX12" fmla="*/ 2457908 w 3650285"/>
              <a:gd name="connsiteY12" fmla="*/ 570586 h 1089966"/>
              <a:gd name="connsiteX13" fmla="*/ 2626156 w 3650285"/>
              <a:gd name="connsiteY13" fmla="*/ 929030 h 1089966"/>
              <a:gd name="connsiteX14" fmla="*/ 2772461 w 3650285"/>
              <a:gd name="connsiteY14" fmla="*/ 790042 h 1089966"/>
              <a:gd name="connsiteX15" fmla="*/ 2896819 w 3650285"/>
              <a:gd name="connsiteY15" fmla="*/ 987552 h 1089966"/>
              <a:gd name="connsiteX16" fmla="*/ 3650285 w 3650285"/>
              <a:gd name="connsiteY16" fmla="*/ 965607 h 1089966"/>
              <a:gd name="connsiteX0" fmla="*/ 0 w 3650285"/>
              <a:gd name="connsiteY0" fmla="*/ 1031444 h 1089966"/>
              <a:gd name="connsiteX1" fmla="*/ 512064 w 3650285"/>
              <a:gd name="connsiteY1" fmla="*/ 1031444 h 1089966"/>
              <a:gd name="connsiteX2" fmla="*/ 797357 w 3650285"/>
              <a:gd name="connsiteY2" fmla="*/ 643738 h 1089966"/>
              <a:gd name="connsiteX3" fmla="*/ 1097280 w 3650285"/>
              <a:gd name="connsiteY3" fmla="*/ 1089966 h 1089966"/>
              <a:gd name="connsiteX4" fmla="*/ 1258216 w 3650285"/>
              <a:gd name="connsiteY4" fmla="*/ 877825 h 1089966"/>
              <a:gd name="connsiteX5" fmla="*/ 1389889 w 3650285"/>
              <a:gd name="connsiteY5" fmla="*/ 1060704 h 1089966"/>
              <a:gd name="connsiteX6" fmla="*/ 1609344 w 3650285"/>
              <a:gd name="connsiteY6" fmla="*/ 0 h 1089966"/>
              <a:gd name="connsiteX7" fmla="*/ 1865376 w 3650285"/>
              <a:gd name="connsiteY7" fmla="*/ 1024128 h 1089966"/>
              <a:gd name="connsiteX8" fmla="*/ 1982420 w 3650285"/>
              <a:gd name="connsiteY8" fmla="*/ 870509 h 1089966"/>
              <a:gd name="connsiteX9" fmla="*/ 2040942 w 3650285"/>
              <a:gd name="connsiteY9" fmla="*/ 1016813 h 1089966"/>
              <a:gd name="connsiteX10" fmla="*/ 2172614 w 3650285"/>
              <a:gd name="connsiteY10" fmla="*/ 892455 h 1089966"/>
              <a:gd name="connsiteX11" fmla="*/ 2275028 w 3650285"/>
              <a:gd name="connsiteY11" fmla="*/ 994868 h 1089966"/>
              <a:gd name="connsiteX12" fmla="*/ 2457908 w 3650285"/>
              <a:gd name="connsiteY12" fmla="*/ 570586 h 1089966"/>
              <a:gd name="connsiteX13" fmla="*/ 2626156 w 3650285"/>
              <a:gd name="connsiteY13" fmla="*/ 929030 h 1089966"/>
              <a:gd name="connsiteX14" fmla="*/ 2772461 w 3650285"/>
              <a:gd name="connsiteY14" fmla="*/ 790042 h 1089966"/>
              <a:gd name="connsiteX15" fmla="*/ 2896819 w 3650285"/>
              <a:gd name="connsiteY15" fmla="*/ 987552 h 1089966"/>
              <a:gd name="connsiteX16" fmla="*/ 3650285 w 3650285"/>
              <a:gd name="connsiteY16" fmla="*/ 965607 h 1089966"/>
              <a:gd name="connsiteX0" fmla="*/ 0 w 3664916"/>
              <a:gd name="connsiteY0" fmla="*/ 1031444 h 1089966"/>
              <a:gd name="connsiteX1" fmla="*/ 512064 w 3664916"/>
              <a:gd name="connsiteY1" fmla="*/ 1031444 h 1089966"/>
              <a:gd name="connsiteX2" fmla="*/ 797357 w 3664916"/>
              <a:gd name="connsiteY2" fmla="*/ 643738 h 1089966"/>
              <a:gd name="connsiteX3" fmla="*/ 1097280 w 3664916"/>
              <a:gd name="connsiteY3" fmla="*/ 1089966 h 1089966"/>
              <a:gd name="connsiteX4" fmla="*/ 1258216 w 3664916"/>
              <a:gd name="connsiteY4" fmla="*/ 877825 h 1089966"/>
              <a:gd name="connsiteX5" fmla="*/ 1389889 w 3664916"/>
              <a:gd name="connsiteY5" fmla="*/ 1060704 h 1089966"/>
              <a:gd name="connsiteX6" fmla="*/ 1609344 w 3664916"/>
              <a:gd name="connsiteY6" fmla="*/ 0 h 1089966"/>
              <a:gd name="connsiteX7" fmla="*/ 1865376 w 3664916"/>
              <a:gd name="connsiteY7" fmla="*/ 1024128 h 1089966"/>
              <a:gd name="connsiteX8" fmla="*/ 1982420 w 3664916"/>
              <a:gd name="connsiteY8" fmla="*/ 870509 h 1089966"/>
              <a:gd name="connsiteX9" fmla="*/ 2040942 w 3664916"/>
              <a:gd name="connsiteY9" fmla="*/ 1016813 h 1089966"/>
              <a:gd name="connsiteX10" fmla="*/ 2172614 w 3664916"/>
              <a:gd name="connsiteY10" fmla="*/ 892455 h 1089966"/>
              <a:gd name="connsiteX11" fmla="*/ 2275028 w 3664916"/>
              <a:gd name="connsiteY11" fmla="*/ 994868 h 1089966"/>
              <a:gd name="connsiteX12" fmla="*/ 2457908 w 3664916"/>
              <a:gd name="connsiteY12" fmla="*/ 570586 h 1089966"/>
              <a:gd name="connsiteX13" fmla="*/ 2626156 w 3664916"/>
              <a:gd name="connsiteY13" fmla="*/ 929030 h 1089966"/>
              <a:gd name="connsiteX14" fmla="*/ 2772461 w 3664916"/>
              <a:gd name="connsiteY14" fmla="*/ 790042 h 1089966"/>
              <a:gd name="connsiteX15" fmla="*/ 2896819 w 3664916"/>
              <a:gd name="connsiteY15" fmla="*/ 987552 h 1089966"/>
              <a:gd name="connsiteX16" fmla="*/ 3664916 w 3664916"/>
              <a:gd name="connsiteY16" fmla="*/ 943661 h 1089966"/>
              <a:gd name="connsiteX0" fmla="*/ 0 w 3686861"/>
              <a:gd name="connsiteY0" fmla="*/ 1031444 h 1089966"/>
              <a:gd name="connsiteX1" fmla="*/ 512064 w 3686861"/>
              <a:gd name="connsiteY1" fmla="*/ 1031444 h 1089966"/>
              <a:gd name="connsiteX2" fmla="*/ 797357 w 3686861"/>
              <a:gd name="connsiteY2" fmla="*/ 643738 h 1089966"/>
              <a:gd name="connsiteX3" fmla="*/ 1097280 w 3686861"/>
              <a:gd name="connsiteY3" fmla="*/ 1089966 h 1089966"/>
              <a:gd name="connsiteX4" fmla="*/ 1258216 w 3686861"/>
              <a:gd name="connsiteY4" fmla="*/ 877825 h 1089966"/>
              <a:gd name="connsiteX5" fmla="*/ 1389889 w 3686861"/>
              <a:gd name="connsiteY5" fmla="*/ 1060704 h 1089966"/>
              <a:gd name="connsiteX6" fmla="*/ 1609344 w 3686861"/>
              <a:gd name="connsiteY6" fmla="*/ 0 h 1089966"/>
              <a:gd name="connsiteX7" fmla="*/ 1865376 w 3686861"/>
              <a:gd name="connsiteY7" fmla="*/ 1024128 h 1089966"/>
              <a:gd name="connsiteX8" fmla="*/ 1982420 w 3686861"/>
              <a:gd name="connsiteY8" fmla="*/ 870509 h 1089966"/>
              <a:gd name="connsiteX9" fmla="*/ 2040942 w 3686861"/>
              <a:gd name="connsiteY9" fmla="*/ 1016813 h 1089966"/>
              <a:gd name="connsiteX10" fmla="*/ 2172614 w 3686861"/>
              <a:gd name="connsiteY10" fmla="*/ 892455 h 1089966"/>
              <a:gd name="connsiteX11" fmla="*/ 2275028 w 3686861"/>
              <a:gd name="connsiteY11" fmla="*/ 994868 h 1089966"/>
              <a:gd name="connsiteX12" fmla="*/ 2457908 w 3686861"/>
              <a:gd name="connsiteY12" fmla="*/ 570586 h 1089966"/>
              <a:gd name="connsiteX13" fmla="*/ 2626156 w 3686861"/>
              <a:gd name="connsiteY13" fmla="*/ 929030 h 1089966"/>
              <a:gd name="connsiteX14" fmla="*/ 2772461 w 3686861"/>
              <a:gd name="connsiteY14" fmla="*/ 790042 h 1089966"/>
              <a:gd name="connsiteX15" fmla="*/ 2896819 w 3686861"/>
              <a:gd name="connsiteY15" fmla="*/ 987552 h 1089966"/>
              <a:gd name="connsiteX16" fmla="*/ 3686861 w 3686861"/>
              <a:gd name="connsiteY16" fmla="*/ 972922 h 1089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686861" h="1089966">
                <a:moveTo>
                  <a:pt x="0" y="1031444"/>
                </a:moveTo>
                <a:lnTo>
                  <a:pt x="512064" y="1031444"/>
                </a:lnTo>
                <a:lnTo>
                  <a:pt x="797357" y="643738"/>
                </a:lnTo>
                <a:lnTo>
                  <a:pt x="1097280" y="1089966"/>
                </a:lnTo>
                <a:lnTo>
                  <a:pt x="1258216" y="877825"/>
                </a:lnTo>
                <a:lnTo>
                  <a:pt x="1389889" y="1060704"/>
                </a:lnTo>
                <a:lnTo>
                  <a:pt x="1609344" y="0"/>
                </a:lnTo>
                <a:lnTo>
                  <a:pt x="1865376" y="1024128"/>
                </a:lnTo>
                <a:lnTo>
                  <a:pt x="1982420" y="870509"/>
                </a:lnTo>
                <a:lnTo>
                  <a:pt x="2040942" y="1016813"/>
                </a:lnTo>
                <a:lnTo>
                  <a:pt x="2172614" y="892455"/>
                </a:lnTo>
                <a:lnTo>
                  <a:pt x="2275028" y="994868"/>
                </a:lnTo>
                <a:lnTo>
                  <a:pt x="2457908" y="570586"/>
                </a:lnTo>
                <a:lnTo>
                  <a:pt x="2626156" y="929030"/>
                </a:lnTo>
                <a:lnTo>
                  <a:pt x="2772461" y="790042"/>
                </a:lnTo>
                <a:lnTo>
                  <a:pt x="2896819" y="987552"/>
                </a:lnTo>
                <a:cubicBezTo>
                  <a:pt x="3147974" y="955853"/>
                  <a:pt x="3529584" y="976580"/>
                  <a:pt x="3686861" y="972922"/>
                </a:cubicBezTo>
              </a:path>
            </a:pathLst>
          </a:custGeom>
          <a:ln w="317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rtl="1"/>
            <a:endParaRPr lang="ko-KR" altLang="en-US">
              <a:cs typeface="B Nazanin" pitchFamily="2" charset="-78"/>
            </a:endParaRPr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BBDFC465-0AF8-4771-B503-CAC63036974E}"/>
              </a:ext>
            </a:extLst>
          </p:cNvPr>
          <p:cNvGrpSpPr/>
          <p:nvPr/>
        </p:nvGrpSpPr>
        <p:grpSpPr>
          <a:xfrm>
            <a:off x="-15505" y="4319285"/>
            <a:ext cx="9159682" cy="571727"/>
            <a:chOff x="-15505" y="4319285"/>
            <a:chExt cx="9159682" cy="571727"/>
          </a:xfrm>
        </p:grpSpPr>
        <p:grpSp>
          <p:nvGrpSpPr>
            <p:cNvPr id="9" name="그룹 8">
              <a:extLst>
                <a:ext uri="{FF2B5EF4-FFF2-40B4-BE49-F238E27FC236}">
                  <a16:creationId xmlns:a16="http://schemas.microsoft.com/office/drawing/2014/main" id="{361B7D17-959B-471B-89FA-D2B1B0C03295}"/>
                </a:ext>
              </a:extLst>
            </p:cNvPr>
            <p:cNvGrpSpPr/>
            <p:nvPr/>
          </p:nvGrpSpPr>
          <p:grpSpPr>
            <a:xfrm>
              <a:off x="613048" y="4319285"/>
              <a:ext cx="974361" cy="571351"/>
              <a:chOff x="613048" y="4319285"/>
              <a:chExt cx="974361" cy="571351"/>
            </a:xfrm>
          </p:grpSpPr>
          <p:grpSp>
            <p:nvGrpSpPr>
              <p:cNvPr id="78" name="Group 20">
                <a:extLst>
                  <a:ext uri="{FF2B5EF4-FFF2-40B4-BE49-F238E27FC236}">
                    <a16:creationId xmlns:a16="http://schemas.microsoft.com/office/drawing/2014/main" id="{11AB1A89-7C7A-41CF-B161-D918B3B91C89}"/>
                  </a:ext>
                </a:extLst>
              </p:cNvPr>
              <p:cNvGrpSpPr/>
              <p:nvPr/>
            </p:nvGrpSpPr>
            <p:grpSpPr>
              <a:xfrm>
                <a:off x="706540" y="4319285"/>
                <a:ext cx="779303" cy="554905"/>
                <a:chOff x="2591401" y="2396191"/>
                <a:chExt cx="1497408" cy="1152000"/>
              </a:xfrm>
              <a:solidFill>
                <a:srgbClr val="FD2906"/>
              </a:solidFill>
            </p:grpSpPr>
            <p:sp>
              <p:nvSpPr>
                <p:cNvPr id="80" name="Rectangle 7">
                  <a:extLst>
                    <a:ext uri="{FF2B5EF4-FFF2-40B4-BE49-F238E27FC236}">
                      <a16:creationId xmlns:a16="http://schemas.microsoft.com/office/drawing/2014/main" id="{330E080D-24E8-41AC-872D-B6E8541BAA37}"/>
                    </a:ext>
                  </a:extLst>
                </p:cNvPr>
                <p:cNvSpPr/>
                <p:nvPr/>
              </p:nvSpPr>
              <p:spPr>
                <a:xfrm>
                  <a:off x="2938788" y="2486895"/>
                  <a:ext cx="107860" cy="97200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rtl="1"/>
                  <a:endParaRPr lang="ko-KR" altLang="en-US">
                    <a:cs typeface="B Nazanin" pitchFamily="2" charset="-78"/>
                  </a:endParaRPr>
                </a:p>
              </p:txBody>
            </p:sp>
            <p:sp>
              <p:nvSpPr>
                <p:cNvPr id="81" name="Rectangle 9">
                  <a:extLst>
                    <a:ext uri="{FF2B5EF4-FFF2-40B4-BE49-F238E27FC236}">
                      <a16:creationId xmlns:a16="http://schemas.microsoft.com/office/drawing/2014/main" id="{3A7E680A-256C-4027-A76F-A0677C700D85}"/>
                    </a:ext>
                  </a:extLst>
                </p:cNvPr>
                <p:cNvSpPr/>
                <p:nvPr/>
              </p:nvSpPr>
              <p:spPr>
                <a:xfrm>
                  <a:off x="3286174" y="2396191"/>
                  <a:ext cx="107860" cy="115200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rtl="1"/>
                  <a:endParaRPr lang="ko-KR" altLang="en-US">
                    <a:cs typeface="B Nazanin" pitchFamily="2" charset="-78"/>
                  </a:endParaRPr>
                </a:p>
              </p:txBody>
            </p:sp>
            <p:sp>
              <p:nvSpPr>
                <p:cNvPr id="82" name="Rectangle 11">
                  <a:extLst>
                    <a:ext uri="{FF2B5EF4-FFF2-40B4-BE49-F238E27FC236}">
                      <a16:creationId xmlns:a16="http://schemas.microsoft.com/office/drawing/2014/main" id="{BC0BDE7A-EB5F-4A0B-AA42-7D30EC4653BC}"/>
                    </a:ext>
                  </a:extLst>
                </p:cNvPr>
                <p:cNvSpPr/>
                <p:nvPr/>
              </p:nvSpPr>
              <p:spPr>
                <a:xfrm>
                  <a:off x="3633563" y="2484497"/>
                  <a:ext cx="107860" cy="1044001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rtl="1"/>
                  <a:endParaRPr lang="ko-KR" altLang="en-US">
                    <a:cs typeface="B Nazanin" pitchFamily="2" charset="-78"/>
                  </a:endParaRPr>
                </a:p>
              </p:txBody>
            </p:sp>
            <p:sp>
              <p:nvSpPr>
                <p:cNvPr id="83" name="Rectangle 12">
                  <a:extLst>
                    <a:ext uri="{FF2B5EF4-FFF2-40B4-BE49-F238E27FC236}">
                      <a16:creationId xmlns:a16="http://schemas.microsoft.com/office/drawing/2014/main" id="{524DE9C3-9910-4526-BCC8-2F3DED448DEC}"/>
                    </a:ext>
                  </a:extLst>
                </p:cNvPr>
                <p:cNvSpPr/>
                <p:nvPr/>
              </p:nvSpPr>
              <p:spPr>
                <a:xfrm>
                  <a:off x="3980949" y="2728362"/>
                  <a:ext cx="107860" cy="539301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rtl="1"/>
                  <a:endParaRPr lang="ko-KR" altLang="en-US">
                    <a:cs typeface="B Nazanin" pitchFamily="2" charset="-78"/>
                  </a:endParaRPr>
                </a:p>
              </p:txBody>
            </p:sp>
            <p:sp>
              <p:nvSpPr>
                <p:cNvPr id="84" name="Rectangle 13">
                  <a:extLst>
                    <a:ext uri="{FF2B5EF4-FFF2-40B4-BE49-F238E27FC236}">
                      <a16:creationId xmlns:a16="http://schemas.microsoft.com/office/drawing/2014/main" id="{317B7C8F-1460-4BCB-A690-DB9553873FB3}"/>
                    </a:ext>
                  </a:extLst>
                </p:cNvPr>
                <p:cNvSpPr/>
                <p:nvPr/>
              </p:nvSpPr>
              <p:spPr>
                <a:xfrm>
                  <a:off x="2591401" y="2751549"/>
                  <a:ext cx="107860" cy="539301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rtl="1"/>
                  <a:endParaRPr lang="ko-KR" altLang="en-US">
                    <a:cs typeface="B Nazanin" pitchFamily="2" charset="-78"/>
                  </a:endParaRPr>
                </a:p>
              </p:txBody>
            </p:sp>
          </p:grpSp>
          <p:sp>
            <p:nvSpPr>
              <p:cNvPr id="79" name="Diamond 3">
                <a:extLst>
                  <a:ext uri="{FF2B5EF4-FFF2-40B4-BE49-F238E27FC236}">
                    <a16:creationId xmlns:a16="http://schemas.microsoft.com/office/drawing/2014/main" id="{360AEF4F-04B7-4C41-AE08-B9E325E37724}"/>
                  </a:ext>
                </a:extLst>
              </p:cNvPr>
              <p:cNvSpPr/>
              <p:nvPr/>
            </p:nvSpPr>
            <p:spPr>
              <a:xfrm>
                <a:off x="613048" y="4319285"/>
                <a:ext cx="974361" cy="571351"/>
              </a:xfrm>
              <a:custGeom>
                <a:avLst/>
                <a:gdLst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07359 h 1252817"/>
                  <a:gd name="connsiteX1" fmla="*/ 864096 w 1728192"/>
                  <a:gd name="connsiteY1" fmla="*/ 0 h 1252817"/>
                  <a:gd name="connsiteX2" fmla="*/ 1728192 w 1728192"/>
                  <a:gd name="connsiteY2" fmla="*/ 607359 h 1252817"/>
                  <a:gd name="connsiteX3" fmla="*/ 864096 w 1728192"/>
                  <a:gd name="connsiteY3" fmla="*/ 1252817 h 1252817"/>
                  <a:gd name="connsiteX4" fmla="*/ 0 w 1728192"/>
                  <a:gd name="connsiteY4" fmla="*/ 607359 h 1252817"/>
                  <a:gd name="connsiteX0" fmla="*/ 0 w 1728192"/>
                  <a:gd name="connsiteY0" fmla="*/ 607359 h 1186142"/>
                  <a:gd name="connsiteX1" fmla="*/ 864096 w 1728192"/>
                  <a:gd name="connsiteY1" fmla="*/ 0 h 1186142"/>
                  <a:gd name="connsiteX2" fmla="*/ 1728192 w 1728192"/>
                  <a:gd name="connsiteY2" fmla="*/ 607359 h 1186142"/>
                  <a:gd name="connsiteX3" fmla="*/ 873621 w 1728192"/>
                  <a:gd name="connsiteY3" fmla="*/ 1186142 h 1186142"/>
                  <a:gd name="connsiteX4" fmla="*/ 0 w 1728192"/>
                  <a:gd name="connsiteY4" fmla="*/ 607359 h 1186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28192" h="1186142">
                    <a:moveTo>
                      <a:pt x="0" y="607359"/>
                    </a:moveTo>
                    <a:cubicBezTo>
                      <a:pt x="202307" y="306481"/>
                      <a:pt x="499864" y="24653"/>
                      <a:pt x="864096" y="0"/>
                    </a:cubicBezTo>
                    <a:cubicBezTo>
                      <a:pt x="1266428" y="24653"/>
                      <a:pt x="1506835" y="344581"/>
                      <a:pt x="1728192" y="607359"/>
                    </a:cubicBezTo>
                    <a:cubicBezTo>
                      <a:pt x="1525885" y="927287"/>
                      <a:pt x="1199753" y="1171014"/>
                      <a:pt x="873621" y="1186142"/>
                    </a:cubicBezTo>
                    <a:cubicBezTo>
                      <a:pt x="585589" y="1180539"/>
                      <a:pt x="135632" y="908237"/>
                      <a:pt x="0" y="60735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rtl="1"/>
                <a:endParaRPr lang="ko-KR" altLang="en-US">
                  <a:cs typeface="B Nazanin" pitchFamily="2" charset="-78"/>
                </a:endParaRPr>
              </a:p>
            </p:txBody>
          </p:sp>
        </p:grpSp>
        <p:grpSp>
          <p:nvGrpSpPr>
            <p:cNvPr id="10" name="그룹 9">
              <a:extLst>
                <a:ext uri="{FF2B5EF4-FFF2-40B4-BE49-F238E27FC236}">
                  <a16:creationId xmlns:a16="http://schemas.microsoft.com/office/drawing/2014/main" id="{A03C6F21-3661-474B-920F-53A4C30D765B}"/>
                </a:ext>
              </a:extLst>
            </p:cNvPr>
            <p:cNvGrpSpPr/>
            <p:nvPr/>
          </p:nvGrpSpPr>
          <p:grpSpPr>
            <a:xfrm>
              <a:off x="1587009" y="4376868"/>
              <a:ext cx="974361" cy="456192"/>
              <a:chOff x="1587009" y="4376868"/>
              <a:chExt cx="974361" cy="456192"/>
            </a:xfrm>
          </p:grpSpPr>
          <p:grpSp>
            <p:nvGrpSpPr>
              <p:cNvPr id="71" name="Group 6">
                <a:extLst>
                  <a:ext uri="{FF2B5EF4-FFF2-40B4-BE49-F238E27FC236}">
                    <a16:creationId xmlns:a16="http://schemas.microsoft.com/office/drawing/2014/main" id="{D36B4E82-5DCB-4B9D-B1DA-5214A211FF9E}"/>
                  </a:ext>
                </a:extLst>
              </p:cNvPr>
              <p:cNvGrpSpPr/>
              <p:nvPr/>
            </p:nvGrpSpPr>
            <p:grpSpPr>
              <a:xfrm>
                <a:off x="1705071" y="4376868"/>
                <a:ext cx="779303" cy="449655"/>
                <a:chOff x="4510050" y="2532515"/>
                <a:chExt cx="1497408" cy="864000"/>
              </a:xfrm>
              <a:solidFill>
                <a:srgbClr val="FD2906"/>
              </a:solidFill>
            </p:grpSpPr>
            <p:sp>
              <p:nvSpPr>
                <p:cNvPr id="73" name="Rectangle 15">
                  <a:extLst>
                    <a:ext uri="{FF2B5EF4-FFF2-40B4-BE49-F238E27FC236}">
                      <a16:creationId xmlns:a16="http://schemas.microsoft.com/office/drawing/2014/main" id="{D13ED2FC-42D4-4842-8136-8A1A427417F4}"/>
                    </a:ext>
                  </a:extLst>
                </p:cNvPr>
                <p:cNvSpPr/>
                <p:nvPr/>
              </p:nvSpPr>
              <p:spPr>
                <a:xfrm>
                  <a:off x="4857437" y="2618868"/>
                  <a:ext cx="107860" cy="720001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rtl="1"/>
                  <a:endParaRPr lang="ko-KR" altLang="en-US">
                    <a:cs typeface="B Nazanin" pitchFamily="2" charset="-78"/>
                  </a:endParaRPr>
                </a:p>
              </p:txBody>
            </p:sp>
            <p:sp>
              <p:nvSpPr>
                <p:cNvPr id="74" name="Rectangle 16">
                  <a:extLst>
                    <a:ext uri="{FF2B5EF4-FFF2-40B4-BE49-F238E27FC236}">
                      <a16:creationId xmlns:a16="http://schemas.microsoft.com/office/drawing/2014/main" id="{79ED95B2-B888-40D3-A8DC-31281291559A}"/>
                    </a:ext>
                  </a:extLst>
                </p:cNvPr>
                <p:cNvSpPr/>
                <p:nvPr/>
              </p:nvSpPr>
              <p:spPr>
                <a:xfrm>
                  <a:off x="5204823" y="2532515"/>
                  <a:ext cx="107860" cy="86400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rtl="1"/>
                  <a:endParaRPr lang="ko-KR" altLang="en-US">
                    <a:cs typeface="B Nazanin" pitchFamily="2" charset="-78"/>
                  </a:endParaRPr>
                </a:p>
              </p:txBody>
            </p:sp>
            <p:sp>
              <p:nvSpPr>
                <p:cNvPr id="75" name="Rectangle 17">
                  <a:extLst>
                    <a:ext uri="{FF2B5EF4-FFF2-40B4-BE49-F238E27FC236}">
                      <a16:creationId xmlns:a16="http://schemas.microsoft.com/office/drawing/2014/main" id="{4D263E34-59E3-419B-8F1B-3CE079C87E16}"/>
                    </a:ext>
                  </a:extLst>
                </p:cNvPr>
                <p:cNvSpPr/>
                <p:nvPr/>
              </p:nvSpPr>
              <p:spPr>
                <a:xfrm>
                  <a:off x="5552212" y="2632683"/>
                  <a:ext cx="107860" cy="720001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rtl="1"/>
                  <a:endParaRPr lang="ko-KR" altLang="en-US">
                    <a:cs typeface="B Nazanin" pitchFamily="2" charset="-78"/>
                  </a:endParaRPr>
                </a:p>
              </p:txBody>
            </p:sp>
            <p:sp>
              <p:nvSpPr>
                <p:cNvPr id="76" name="Rectangle 18">
                  <a:extLst>
                    <a:ext uri="{FF2B5EF4-FFF2-40B4-BE49-F238E27FC236}">
                      <a16:creationId xmlns:a16="http://schemas.microsoft.com/office/drawing/2014/main" id="{BB718A77-A738-4C23-825C-6B7F93A42AF6}"/>
                    </a:ext>
                  </a:extLst>
                </p:cNvPr>
                <p:cNvSpPr/>
                <p:nvPr/>
              </p:nvSpPr>
              <p:spPr>
                <a:xfrm>
                  <a:off x="5899598" y="2820721"/>
                  <a:ext cx="107860" cy="36000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rtl="1"/>
                  <a:endParaRPr lang="ko-KR" altLang="en-US">
                    <a:cs typeface="B Nazanin" pitchFamily="2" charset="-78"/>
                  </a:endParaRPr>
                </a:p>
              </p:txBody>
            </p:sp>
            <p:sp>
              <p:nvSpPr>
                <p:cNvPr id="77" name="Rectangle 19">
                  <a:extLst>
                    <a:ext uri="{FF2B5EF4-FFF2-40B4-BE49-F238E27FC236}">
                      <a16:creationId xmlns:a16="http://schemas.microsoft.com/office/drawing/2014/main" id="{34B829F8-39AA-4229-806E-9D45D490A60E}"/>
                    </a:ext>
                  </a:extLst>
                </p:cNvPr>
                <p:cNvSpPr/>
                <p:nvPr/>
              </p:nvSpPr>
              <p:spPr>
                <a:xfrm>
                  <a:off x="4510050" y="2785392"/>
                  <a:ext cx="107860" cy="426711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rtl="1"/>
                  <a:endParaRPr lang="ko-KR" altLang="en-US">
                    <a:cs typeface="B Nazanin" pitchFamily="2" charset="-78"/>
                  </a:endParaRPr>
                </a:p>
              </p:txBody>
            </p:sp>
          </p:grpSp>
          <p:sp>
            <p:nvSpPr>
              <p:cNvPr id="72" name="Diamond 3">
                <a:extLst>
                  <a:ext uri="{FF2B5EF4-FFF2-40B4-BE49-F238E27FC236}">
                    <a16:creationId xmlns:a16="http://schemas.microsoft.com/office/drawing/2014/main" id="{6F9ABC56-97A3-46D6-BDBA-D52B787E56FE}"/>
                  </a:ext>
                </a:extLst>
              </p:cNvPr>
              <p:cNvSpPr/>
              <p:nvPr/>
            </p:nvSpPr>
            <p:spPr>
              <a:xfrm>
                <a:off x="1587009" y="4388566"/>
                <a:ext cx="974361" cy="444494"/>
              </a:xfrm>
              <a:custGeom>
                <a:avLst/>
                <a:gdLst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07359 h 1252817"/>
                  <a:gd name="connsiteX1" fmla="*/ 864096 w 1728192"/>
                  <a:gd name="connsiteY1" fmla="*/ 0 h 1252817"/>
                  <a:gd name="connsiteX2" fmla="*/ 1728192 w 1728192"/>
                  <a:gd name="connsiteY2" fmla="*/ 607359 h 1252817"/>
                  <a:gd name="connsiteX3" fmla="*/ 864096 w 1728192"/>
                  <a:gd name="connsiteY3" fmla="*/ 1252817 h 1252817"/>
                  <a:gd name="connsiteX4" fmla="*/ 0 w 1728192"/>
                  <a:gd name="connsiteY4" fmla="*/ 607359 h 1252817"/>
                  <a:gd name="connsiteX0" fmla="*/ 0 w 1728192"/>
                  <a:gd name="connsiteY0" fmla="*/ 607359 h 1186142"/>
                  <a:gd name="connsiteX1" fmla="*/ 864096 w 1728192"/>
                  <a:gd name="connsiteY1" fmla="*/ 0 h 1186142"/>
                  <a:gd name="connsiteX2" fmla="*/ 1728192 w 1728192"/>
                  <a:gd name="connsiteY2" fmla="*/ 607359 h 1186142"/>
                  <a:gd name="connsiteX3" fmla="*/ 873621 w 1728192"/>
                  <a:gd name="connsiteY3" fmla="*/ 1186142 h 1186142"/>
                  <a:gd name="connsiteX4" fmla="*/ 0 w 1728192"/>
                  <a:gd name="connsiteY4" fmla="*/ 607359 h 1186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28192" h="1186142">
                    <a:moveTo>
                      <a:pt x="0" y="607359"/>
                    </a:moveTo>
                    <a:cubicBezTo>
                      <a:pt x="202307" y="306481"/>
                      <a:pt x="499864" y="24653"/>
                      <a:pt x="864096" y="0"/>
                    </a:cubicBezTo>
                    <a:cubicBezTo>
                      <a:pt x="1266428" y="24653"/>
                      <a:pt x="1506835" y="344581"/>
                      <a:pt x="1728192" y="607359"/>
                    </a:cubicBezTo>
                    <a:cubicBezTo>
                      <a:pt x="1525885" y="927287"/>
                      <a:pt x="1199753" y="1171014"/>
                      <a:pt x="873621" y="1186142"/>
                    </a:cubicBezTo>
                    <a:cubicBezTo>
                      <a:pt x="585589" y="1180539"/>
                      <a:pt x="135632" y="908237"/>
                      <a:pt x="0" y="60735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rtl="1"/>
                <a:endParaRPr lang="ko-KR" altLang="en-US">
                  <a:cs typeface="B Nazanin" pitchFamily="2" charset="-78"/>
                </a:endParaRPr>
              </a:p>
            </p:txBody>
          </p:sp>
        </p:grpSp>
        <p:grpSp>
          <p:nvGrpSpPr>
            <p:cNvPr id="11" name="그룹 10">
              <a:extLst>
                <a:ext uri="{FF2B5EF4-FFF2-40B4-BE49-F238E27FC236}">
                  <a16:creationId xmlns:a16="http://schemas.microsoft.com/office/drawing/2014/main" id="{66FD6C73-212E-4503-9BC3-ABA3F8B4779F}"/>
                </a:ext>
              </a:extLst>
            </p:cNvPr>
            <p:cNvGrpSpPr/>
            <p:nvPr/>
          </p:nvGrpSpPr>
          <p:grpSpPr>
            <a:xfrm>
              <a:off x="2584302" y="4319285"/>
              <a:ext cx="974361" cy="571351"/>
              <a:chOff x="2584302" y="4319285"/>
              <a:chExt cx="974361" cy="571351"/>
            </a:xfrm>
          </p:grpSpPr>
          <p:grpSp>
            <p:nvGrpSpPr>
              <p:cNvPr id="64" name="Group 31">
                <a:extLst>
                  <a:ext uri="{FF2B5EF4-FFF2-40B4-BE49-F238E27FC236}">
                    <a16:creationId xmlns:a16="http://schemas.microsoft.com/office/drawing/2014/main" id="{238F8DC0-A6C2-4720-ABED-303446929C46}"/>
                  </a:ext>
                </a:extLst>
              </p:cNvPr>
              <p:cNvGrpSpPr/>
              <p:nvPr/>
            </p:nvGrpSpPr>
            <p:grpSpPr>
              <a:xfrm>
                <a:off x="2677794" y="4319285"/>
                <a:ext cx="779303" cy="554905"/>
                <a:chOff x="2591401" y="2396191"/>
                <a:chExt cx="1497408" cy="1152000"/>
              </a:xfrm>
              <a:solidFill>
                <a:srgbClr val="FD2906"/>
              </a:solidFill>
            </p:grpSpPr>
            <p:sp>
              <p:nvSpPr>
                <p:cNvPr id="66" name="Rectangle 33">
                  <a:extLst>
                    <a:ext uri="{FF2B5EF4-FFF2-40B4-BE49-F238E27FC236}">
                      <a16:creationId xmlns:a16="http://schemas.microsoft.com/office/drawing/2014/main" id="{D4359A30-DC88-4D22-84A4-B51CC38208FD}"/>
                    </a:ext>
                  </a:extLst>
                </p:cNvPr>
                <p:cNvSpPr/>
                <p:nvPr/>
              </p:nvSpPr>
              <p:spPr>
                <a:xfrm>
                  <a:off x="2938788" y="2486895"/>
                  <a:ext cx="107860" cy="97200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rtl="1"/>
                  <a:endParaRPr lang="ko-KR" altLang="en-US">
                    <a:cs typeface="B Nazanin" pitchFamily="2" charset="-78"/>
                  </a:endParaRPr>
                </a:p>
              </p:txBody>
            </p:sp>
            <p:sp>
              <p:nvSpPr>
                <p:cNvPr id="67" name="Rectangle 34">
                  <a:extLst>
                    <a:ext uri="{FF2B5EF4-FFF2-40B4-BE49-F238E27FC236}">
                      <a16:creationId xmlns:a16="http://schemas.microsoft.com/office/drawing/2014/main" id="{8B5D4655-1FF2-4D70-A5A3-2F7DCDFC24E0}"/>
                    </a:ext>
                  </a:extLst>
                </p:cNvPr>
                <p:cNvSpPr/>
                <p:nvPr/>
              </p:nvSpPr>
              <p:spPr>
                <a:xfrm>
                  <a:off x="3286174" y="2396191"/>
                  <a:ext cx="107860" cy="115200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rtl="1"/>
                  <a:endParaRPr lang="ko-KR" altLang="en-US">
                    <a:cs typeface="B Nazanin" pitchFamily="2" charset="-78"/>
                  </a:endParaRPr>
                </a:p>
              </p:txBody>
            </p:sp>
            <p:sp>
              <p:nvSpPr>
                <p:cNvPr id="68" name="Rectangle 35">
                  <a:extLst>
                    <a:ext uri="{FF2B5EF4-FFF2-40B4-BE49-F238E27FC236}">
                      <a16:creationId xmlns:a16="http://schemas.microsoft.com/office/drawing/2014/main" id="{2674F7DC-E48C-4876-BDCE-A18632B69774}"/>
                    </a:ext>
                  </a:extLst>
                </p:cNvPr>
                <p:cNvSpPr/>
                <p:nvPr/>
              </p:nvSpPr>
              <p:spPr>
                <a:xfrm>
                  <a:off x="3633563" y="2484497"/>
                  <a:ext cx="107860" cy="1044001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rtl="1"/>
                  <a:endParaRPr lang="ko-KR" altLang="en-US">
                    <a:cs typeface="B Nazanin" pitchFamily="2" charset="-78"/>
                  </a:endParaRPr>
                </a:p>
              </p:txBody>
            </p:sp>
            <p:sp>
              <p:nvSpPr>
                <p:cNvPr id="69" name="Rectangle 36">
                  <a:extLst>
                    <a:ext uri="{FF2B5EF4-FFF2-40B4-BE49-F238E27FC236}">
                      <a16:creationId xmlns:a16="http://schemas.microsoft.com/office/drawing/2014/main" id="{C6DA755E-8176-4BD9-B47A-74F7B37DC2F5}"/>
                    </a:ext>
                  </a:extLst>
                </p:cNvPr>
                <p:cNvSpPr/>
                <p:nvPr/>
              </p:nvSpPr>
              <p:spPr>
                <a:xfrm>
                  <a:off x="3980949" y="2728362"/>
                  <a:ext cx="107860" cy="539301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rtl="1"/>
                  <a:endParaRPr lang="ko-KR" altLang="en-US">
                    <a:cs typeface="B Nazanin" pitchFamily="2" charset="-78"/>
                  </a:endParaRPr>
                </a:p>
              </p:txBody>
            </p:sp>
            <p:sp>
              <p:nvSpPr>
                <p:cNvPr id="70" name="Rectangle 37">
                  <a:extLst>
                    <a:ext uri="{FF2B5EF4-FFF2-40B4-BE49-F238E27FC236}">
                      <a16:creationId xmlns:a16="http://schemas.microsoft.com/office/drawing/2014/main" id="{2D68DD6A-B2DA-4984-B039-04BA02220383}"/>
                    </a:ext>
                  </a:extLst>
                </p:cNvPr>
                <p:cNvSpPr/>
                <p:nvPr/>
              </p:nvSpPr>
              <p:spPr>
                <a:xfrm>
                  <a:off x="2591401" y="2751549"/>
                  <a:ext cx="107860" cy="539301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rtl="1"/>
                  <a:endParaRPr lang="ko-KR" altLang="en-US">
                    <a:cs typeface="B Nazanin" pitchFamily="2" charset="-78"/>
                  </a:endParaRPr>
                </a:p>
              </p:txBody>
            </p:sp>
          </p:grpSp>
          <p:sp>
            <p:nvSpPr>
              <p:cNvPr id="65" name="Diamond 3">
                <a:extLst>
                  <a:ext uri="{FF2B5EF4-FFF2-40B4-BE49-F238E27FC236}">
                    <a16:creationId xmlns:a16="http://schemas.microsoft.com/office/drawing/2014/main" id="{5F51460B-9FDC-4D9B-BC8F-F34D8DCF18AB}"/>
                  </a:ext>
                </a:extLst>
              </p:cNvPr>
              <p:cNvSpPr/>
              <p:nvPr/>
            </p:nvSpPr>
            <p:spPr>
              <a:xfrm>
                <a:off x="2584302" y="4319285"/>
                <a:ext cx="974361" cy="571351"/>
              </a:xfrm>
              <a:custGeom>
                <a:avLst/>
                <a:gdLst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07359 h 1252817"/>
                  <a:gd name="connsiteX1" fmla="*/ 864096 w 1728192"/>
                  <a:gd name="connsiteY1" fmla="*/ 0 h 1252817"/>
                  <a:gd name="connsiteX2" fmla="*/ 1728192 w 1728192"/>
                  <a:gd name="connsiteY2" fmla="*/ 607359 h 1252817"/>
                  <a:gd name="connsiteX3" fmla="*/ 864096 w 1728192"/>
                  <a:gd name="connsiteY3" fmla="*/ 1252817 h 1252817"/>
                  <a:gd name="connsiteX4" fmla="*/ 0 w 1728192"/>
                  <a:gd name="connsiteY4" fmla="*/ 607359 h 1252817"/>
                  <a:gd name="connsiteX0" fmla="*/ 0 w 1728192"/>
                  <a:gd name="connsiteY0" fmla="*/ 607359 h 1186142"/>
                  <a:gd name="connsiteX1" fmla="*/ 864096 w 1728192"/>
                  <a:gd name="connsiteY1" fmla="*/ 0 h 1186142"/>
                  <a:gd name="connsiteX2" fmla="*/ 1728192 w 1728192"/>
                  <a:gd name="connsiteY2" fmla="*/ 607359 h 1186142"/>
                  <a:gd name="connsiteX3" fmla="*/ 873621 w 1728192"/>
                  <a:gd name="connsiteY3" fmla="*/ 1186142 h 1186142"/>
                  <a:gd name="connsiteX4" fmla="*/ 0 w 1728192"/>
                  <a:gd name="connsiteY4" fmla="*/ 607359 h 1186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28192" h="1186142">
                    <a:moveTo>
                      <a:pt x="0" y="607359"/>
                    </a:moveTo>
                    <a:cubicBezTo>
                      <a:pt x="202307" y="306481"/>
                      <a:pt x="499864" y="24653"/>
                      <a:pt x="864096" y="0"/>
                    </a:cubicBezTo>
                    <a:cubicBezTo>
                      <a:pt x="1266428" y="24653"/>
                      <a:pt x="1506835" y="344581"/>
                      <a:pt x="1728192" y="607359"/>
                    </a:cubicBezTo>
                    <a:cubicBezTo>
                      <a:pt x="1525885" y="927287"/>
                      <a:pt x="1199753" y="1171014"/>
                      <a:pt x="873621" y="1186142"/>
                    </a:cubicBezTo>
                    <a:cubicBezTo>
                      <a:pt x="585589" y="1180539"/>
                      <a:pt x="135632" y="908237"/>
                      <a:pt x="0" y="60735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rtl="1"/>
                <a:endParaRPr lang="ko-KR" altLang="en-US">
                  <a:cs typeface="B Nazanin" pitchFamily="2" charset="-78"/>
                </a:endParaRPr>
              </a:p>
            </p:txBody>
          </p:sp>
        </p:grpSp>
        <p:grpSp>
          <p:nvGrpSpPr>
            <p:cNvPr id="12" name="그룹 11">
              <a:extLst>
                <a:ext uri="{FF2B5EF4-FFF2-40B4-BE49-F238E27FC236}">
                  <a16:creationId xmlns:a16="http://schemas.microsoft.com/office/drawing/2014/main" id="{320B1C71-C41E-4BF3-B6EC-19BAB4AECD0D}"/>
                </a:ext>
              </a:extLst>
            </p:cNvPr>
            <p:cNvGrpSpPr/>
            <p:nvPr/>
          </p:nvGrpSpPr>
          <p:grpSpPr>
            <a:xfrm>
              <a:off x="3558263" y="4376868"/>
              <a:ext cx="974361" cy="456192"/>
              <a:chOff x="3558263" y="4376868"/>
              <a:chExt cx="974361" cy="456192"/>
            </a:xfrm>
          </p:grpSpPr>
          <p:grpSp>
            <p:nvGrpSpPr>
              <p:cNvPr id="57" name="Group 39">
                <a:extLst>
                  <a:ext uri="{FF2B5EF4-FFF2-40B4-BE49-F238E27FC236}">
                    <a16:creationId xmlns:a16="http://schemas.microsoft.com/office/drawing/2014/main" id="{C0F7B9B1-5C86-4004-9010-525DFF791F22}"/>
                  </a:ext>
                </a:extLst>
              </p:cNvPr>
              <p:cNvGrpSpPr/>
              <p:nvPr/>
            </p:nvGrpSpPr>
            <p:grpSpPr>
              <a:xfrm>
                <a:off x="3676325" y="4376868"/>
                <a:ext cx="779303" cy="449655"/>
                <a:chOff x="4510050" y="2532515"/>
                <a:chExt cx="1497408" cy="864000"/>
              </a:xfrm>
              <a:solidFill>
                <a:srgbClr val="FD2906"/>
              </a:solidFill>
            </p:grpSpPr>
            <p:sp>
              <p:nvSpPr>
                <p:cNvPr id="59" name="Rectangle 41">
                  <a:extLst>
                    <a:ext uri="{FF2B5EF4-FFF2-40B4-BE49-F238E27FC236}">
                      <a16:creationId xmlns:a16="http://schemas.microsoft.com/office/drawing/2014/main" id="{81D5022D-62CE-4468-A48F-0538178EEE62}"/>
                    </a:ext>
                  </a:extLst>
                </p:cNvPr>
                <p:cNvSpPr/>
                <p:nvPr/>
              </p:nvSpPr>
              <p:spPr>
                <a:xfrm>
                  <a:off x="4857437" y="2618868"/>
                  <a:ext cx="107860" cy="720001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rtl="1"/>
                  <a:endParaRPr lang="ko-KR" altLang="en-US">
                    <a:cs typeface="B Nazanin" pitchFamily="2" charset="-78"/>
                  </a:endParaRPr>
                </a:p>
              </p:txBody>
            </p:sp>
            <p:sp>
              <p:nvSpPr>
                <p:cNvPr id="60" name="Rectangle 42">
                  <a:extLst>
                    <a:ext uri="{FF2B5EF4-FFF2-40B4-BE49-F238E27FC236}">
                      <a16:creationId xmlns:a16="http://schemas.microsoft.com/office/drawing/2014/main" id="{D03D3216-EA44-4C8A-92EE-8748A0BF6424}"/>
                    </a:ext>
                  </a:extLst>
                </p:cNvPr>
                <p:cNvSpPr/>
                <p:nvPr/>
              </p:nvSpPr>
              <p:spPr>
                <a:xfrm>
                  <a:off x="5204823" y="2532515"/>
                  <a:ext cx="107860" cy="86400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rtl="1"/>
                  <a:endParaRPr lang="ko-KR" altLang="en-US">
                    <a:cs typeface="B Nazanin" pitchFamily="2" charset="-78"/>
                  </a:endParaRPr>
                </a:p>
              </p:txBody>
            </p:sp>
            <p:sp>
              <p:nvSpPr>
                <p:cNvPr id="61" name="Rectangle 43">
                  <a:extLst>
                    <a:ext uri="{FF2B5EF4-FFF2-40B4-BE49-F238E27FC236}">
                      <a16:creationId xmlns:a16="http://schemas.microsoft.com/office/drawing/2014/main" id="{B190C2D3-E310-493A-B9DD-65032A409B3E}"/>
                    </a:ext>
                  </a:extLst>
                </p:cNvPr>
                <p:cNvSpPr/>
                <p:nvPr/>
              </p:nvSpPr>
              <p:spPr>
                <a:xfrm>
                  <a:off x="5552212" y="2632683"/>
                  <a:ext cx="107860" cy="720001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rtl="1"/>
                  <a:endParaRPr lang="ko-KR" altLang="en-US">
                    <a:cs typeface="B Nazanin" pitchFamily="2" charset="-78"/>
                  </a:endParaRPr>
                </a:p>
              </p:txBody>
            </p:sp>
            <p:sp>
              <p:nvSpPr>
                <p:cNvPr id="62" name="Rectangle 44">
                  <a:extLst>
                    <a:ext uri="{FF2B5EF4-FFF2-40B4-BE49-F238E27FC236}">
                      <a16:creationId xmlns:a16="http://schemas.microsoft.com/office/drawing/2014/main" id="{BA92FF9B-7031-49B4-AA1A-B2476918EBA1}"/>
                    </a:ext>
                  </a:extLst>
                </p:cNvPr>
                <p:cNvSpPr/>
                <p:nvPr/>
              </p:nvSpPr>
              <p:spPr>
                <a:xfrm>
                  <a:off x="5899598" y="2820721"/>
                  <a:ext cx="107860" cy="36000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rtl="1"/>
                  <a:endParaRPr lang="ko-KR" altLang="en-US">
                    <a:cs typeface="B Nazanin" pitchFamily="2" charset="-78"/>
                  </a:endParaRPr>
                </a:p>
              </p:txBody>
            </p:sp>
            <p:sp>
              <p:nvSpPr>
                <p:cNvPr id="63" name="Rectangle 45">
                  <a:extLst>
                    <a:ext uri="{FF2B5EF4-FFF2-40B4-BE49-F238E27FC236}">
                      <a16:creationId xmlns:a16="http://schemas.microsoft.com/office/drawing/2014/main" id="{5170A971-D773-40DB-A612-0AFDCAF9837B}"/>
                    </a:ext>
                  </a:extLst>
                </p:cNvPr>
                <p:cNvSpPr/>
                <p:nvPr/>
              </p:nvSpPr>
              <p:spPr>
                <a:xfrm>
                  <a:off x="4510050" y="2785392"/>
                  <a:ext cx="107860" cy="426711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rtl="1"/>
                  <a:endParaRPr lang="ko-KR" altLang="en-US">
                    <a:cs typeface="B Nazanin" pitchFamily="2" charset="-78"/>
                  </a:endParaRPr>
                </a:p>
              </p:txBody>
            </p:sp>
          </p:grpSp>
          <p:sp>
            <p:nvSpPr>
              <p:cNvPr id="58" name="Diamond 3">
                <a:extLst>
                  <a:ext uri="{FF2B5EF4-FFF2-40B4-BE49-F238E27FC236}">
                    <a16:creationId xmlns:a16="http://schemas.microsoft.com/office/drawing/2014/main" id="{A1009481-F5E6-4E7C-A21B-3C08EDE19EB2}"/>
                  </a:ext>
                </a:extLst>
              </p:cNvPr>
              <p:cNvSpPr/>
              <p:nvPr/>
            </p:nvSpPr>
            <p:spPr>
              <a:xfrm>
                <a:off x="3558263" y="4388566"/>
                <a:ext cx="974361" cy="444494"/>
              </a:xfrm>
              <a:custGeom>
                <a:avLst/>
                <a:gdLst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07359 h 1252817"/>
                  <a:gd name="connsiteX1" fmla="*/ 864096 w 1728192"/>
                  <a:gd name="connsiteY1" fmla="*/ 0 h 1252817"/>
                  <a:gd name="connsiteX2" fmla="*/ 1728192 w 1728192"/>
                  <a:gd name="connsiteY2" fmla="*/ 607359 h 1252817"/>
                  <a:gd name="connsiteX3" fmla="*/ 864096 w 1728192"/>
                  <a:gd name="connsiteY3" fmla="*/ 1252817 h 1252817"/>
                  <a:gd name="connsiteX4" fmla="*/ 0 w 1728192"/>
                  <a:gd name="connsiteY4" fmla="*/ 607359 h 1252817"/>
                  <a:gd name="connsiteX0" fmla="*/ 0 w 1728192"/>
                  <a:gd name="connsiteY0" fmla="*/ 607359 h 1186142"/>
                  <a:gd name="connsiteX1" fmla="*/ 864096 w 1728192"/>
                  <a:gd name="connsiteY1" fmla="*/ 0 h 1186142"/>
                  <a:gd name="connsiteX2" fmla="*/ 1728192 w 1728192"/>
                  <a:gd name="connsiteY2" fmla="*/ 607359 h 1186142"/>
                  <a:gd name="connsiteX3" fmla="*/ 873621 w 1728192"/>
                  <a:gd name="connsiteY3" fmla="*/ 1186142 h 1186142"/>
                  <a:gd name="connsiteX4" fmla="*/ 0 w 1728192"/>
                  <a:gd name="connsiteY4" fmla="*/ 607359 h 1186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28192" h="1186142">
                    <a:moveTo>
                      <a:pt x="0" y="607359"/>
                    </a:moveTo>
                    <a:cubicBezTo>
                      <a:pt x="202307" y="306481"/>
                      <a:pt x="499864" y="24653"/>
                      <a:pt x="864096" y="0"/>
                    </a:cubicBezTo>
                    <a:cubicBezTo>
                      <a:pt x="1266428" y="24653"/>
                      <a:pt x="1506835" y="344581"/>
                      <a:pt x="1728192" y="607359"/>
                    </a:cubicBezTo>
                    <a:cubicBezTo>
                      <a:pt x="1525885" y="927287"/>
                      <a:pt x="1199753" y="1171014"/>
                      <a:pt x="873621" y="1186142"/>
                    </a:cubicBezTo>
                    <a:cubicBezTo>
                      <a:pt x="585589" y="1180539"/>
                      <a:pt x="135632" y="908237"/>
                      <a:pt x="0" y="60735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rtl="1"/>
                <a:endParaRPr lang="ko-KR" altLang="en-US">
                  <a:cs typeface="B Nazanin" pitchFamily="2" charset="-78"/>
                </a:endParaRPr>
              </a:p>
            </p:txBody>
          </p:sp>
        </p:grpSp>
        <p:grpSp>
          <p:nvGrpSpPr>
            <p:cNvPr id="13" name="그룹 12">
              <a:extLst>
                <a:ext uri="{FF2B5EF4-FFF2-40B4-BE49-F238E27FC236}">
                  <a16:creationId xmlns:a16="http://schemas.microsoft.com/office/drawing/2014/main" id="{1F0CB772-44C1-45F5-BA7D-2B0BDE744C0B}"/>
                </a:ext>
              </a:extLst>
            </p:cNvPr>
            <p:cNvGrpSpPr/>
            <p:nvPr/>
          </p:nvGrpSpPr>
          <p:grpSpPr>
            <a:xfrm>
              <a:off x="4555556" y="4319285"/>
              <a:ext cx="974361" cy="571351"/>
              <a:chOff x="4555556" y="4319285"/>
              <a:chExt cx="974361" cy="571351"/>
            </a:xfrm>
          </p:grpSpPr>
          <p:grpSp>
            <p:nvGrpSpPr>
              <p:cNvPr id="50" name="Group 47">
                <a:extLst>
                  <a:ext uri="{FF2B5EF4-FFF2-40B4-BE49-F238E27FC236}">
                    <a16:creationId xmlns:a16="http://schemas.microsoft.com/office/drawing/2014/main" id="{44F8658C-77D5-4609-A86F-E689DA3EBE31}"/>
                  </a:ext>
                </a:extLst>
              </p:cNvPr>
              <p:cNvGrpSpPr/>
              <p:nvPr/>
            </p:nvGrpSpPr>
            <p:grpSpPr>
              <a:xfrm>
                <a:off x="4649048" y="4319285"/>
                <a:ext cx="779303" cy="554905"/>
                <a:chOff x="2591401" y="2396191"/>
                <a:chExt cx="1497408" cy="1152000"/>
              </a:xfrm>
              <a:solidFill>
                <a:srgbClr val="FD2906"/>
              </a:solidFill>
            </p:grpSpPr>
            <p:sp>
              <p:nvSpPr>
                <p:cNvPr id="52" name="Rectangle 49">
                  <a:extLst>
                    <a:ext uri="{FF2B5EF4-FFF2-40B4-BE49-F238E27FC236}">
                      <a16:creationId xmlns:a16="http://schemas.microsoft.com/office/drawing/2014/main" id="{F46F6237-8733-4F75-913B-828E553B77A1}"/>
                    </a:ext>
                  </a:extLst>
                </p:cNvPr>
                <p:cNvSpPr/>
                <p:nvPr/>
              </p:nvSpPr>
              <p:spPr>
                <a:xfrm>
                  <a:off x="2938788" y="2486895"/>
                  <a:ext cx="107860" cy="97200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rtl="1"/>
                  <a:endParaRPr lang="ko-KR" altLang="en-US">
                    <a:cs typeface="B Nazanin" pitchFamily="2" charset="-78"/>
                  </a:endParaRPr>
                </a:p>
              </p:txBody>
            </p:sp>
            <p:sp>
              <p:nvSpPr>
                <p:cNvPr id="53" name="Rectangle 50">
                  <a:extLst>
                    <a:ext uri="{FF2B5EF4-FFF2-40B4-BE49-F238E27FC236}">
                      <a16:creationId xmlns:a16="http://schemas.microsoft.com/office/drawing/2014/main" id="{E94C4816-16A1-4EE9-AE66-DB36043DBA7F}"/>
                    </a:ext>
                  </a:extLst>
                </p:cNvPr>
                <p:cNvSpPr/>
                <p:nvPr/>
              </p:nvSpPr>
              <p:spPr>
                <a:xfrm>
                  <a:off x="3286174" y="2396191"/>
                  <a:ext cx="107860" cy="115200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rtl="1"/>
                  <a:endParaRPr lang="ko-KR" altLang="en-US">
                    <a:cs typeface="B Nazanin" pitchFamily="2" charset="-78"/>
                  </a:endParaRPr>
                </a:p>
              </p:txBody>
            </p:sp>
            <p:sp>
              <p:nvSpPr>
                <p:cNvPr id="54" name="Rectangle 51">
                  <a:extLst>
                    <a:ext uri="{FF2B5EF4-FFF2-40B4-BE49-F238E27FC236}">
                      <a16:creationId xmlns:a16="http://schemas.microsoft.com/office/drawing/2014/main" id="{8105984D-75F1-48EF-BE98-819B5E753F47}"/>
                    </a:ext>
                  </a:extLst>
                </p:cNvPr>
                <p:cNvSpPr/>
                <p:nvPr/>
              </p:nvSpPr>
              <p:spPr>
                <a:xfrm>
                  <a:off x="3633563" y="2484497"/>
                  <a:ext cx="107860" cy="1044001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rtl="1"/>
                  <a:endParaRPr lang="ko-KR" altLang="en-US">
                    <a:cs typeface="B Nazanin" pitchFamily="2" charset="-78"/>
                  </a:endParaRPr>
                </a:p>
              </p:txBody>
            </p:sp>
            <p:sp>
              <p:nvSpPr>
                <p:cNvPr id="55" name="Rectangle 52">
                  <a:extLst>
                    <a:ext uri="{FF2B5EF4-FFF2-40B4-BE49-F238E27FC236}">
                      <a16:creationId xmlns:a16="http://schemas.microsoft.com/office/drawing/2014/main" id="{B1007863-378D-45A6-857C-178C14542154}"/>
                    </a:ext>
                  </a:extLst>
                </p:cNvPr>
                <p:cNvSpPr/>
                <p:nvPr/>
              </p:nvSpPr>
              <p:spPr>
                <a:xfrm>
                  <a:off x="3980949" y="2728362"/>
                  <a:ext cx="107860" cy="539301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rtl="1"/>
                  <a:endParaRPr lang="ko-KR" altLang="en-US">
                    <a:cs typeface="B Nazanin" pitchFamily="2" charset="-78"/>
                  </a:endParaRPr>
                </a:p>
              </p:txBody>
            </p:sp>
            <p:sp>
              <p:nvSpPr>
                <p:cNvPr id="56" name="Rectangle 53">
                  <a:extLst>
                    <a:ext uri="{FF2B5EF4-FFF2-40B4-BE49-F238E27FC236}">
                      <a16:creationId xmlns:a16="http://schemas.microsoft.com/office/drawing/2014/main" id="{C3511315-E4F8-4FDE-92E7-87D06CBFF069}"/>
                    </a:ext>
                  </a:extLst>
                </p:cNvPr>
                <p:cNvSpPr/>
                <p:nvPr/>
              </p:nvSpPr>
              <p:spPr>
                <a:xfrm>
                  <a:off x="2591401" y="2751549"/>
                  <a:ext cx="107860" cy="539301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rtl="1"/>
                  <a:endParaRPr lang="ko-KR" altLang="en-US">
                    <a:cs typeface="B Nazanin" pitchFamily="2" charset="-78"/>
                  </a:endParaRPr>
                </a:p>
              </p:txBody>
            </p:sp>
          </p:grpSp>
          <p:sp>
            <p:nvSpPr>
              <p:cNvPr id="51" name="Diamond 3">
                <a:extLst>
                  <a:ext uri="{FF2B5EF4-FFF2-40B4-BE49-F238E27FC236}">
                    <a16:creationId xmlns:a16="http://schemas.microsoft.com/office/drawing/2014/main" id="{5032BF4D-3BC1-4370-8AE0-73893AAF1916}"/>
                  </a:ext>
                </a:extLst>
              </p:cNvPr>
              <p:cNvSpPr/>
              <p:nvPr/>
            </p:nvSpPr>
            <p:spPr>
              <a:xfrm>
                <a:off x="4555556" y="4319285"/>
                <a:ext cx="974361" cy="571351"/>
              </a:xfrm>
              <a:custGeom>
                <a:avLst/>
                <a:gdLst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07359 h 1252817"/>
                  <a:gd name="connsiteX1" fmla="*/ 864096 w 1728192"/>
                  <a:gd name="connsiteY1" fmla="*/ 0 h 1252817"/>
                  <a:gd name="connsiteX2" fmla="*/ 1728192 w 1728192"/>
                  <a:gd name="connsiteY2" fmla="*/ 607359 h 1252817"/>
                  <a:gd name="connsiteX3" fmla="*/ 864096 w 1728192"/>
                  <a:gd name="connsiteY3" fmla="*/ 1252817 h 1252817"/>
                  <a:gd name="connsiteX4" fmla="*/ 0 w 1728192"/>
                  <a:gd name="connsiteY4" fmla="*/ 607359 h 1252817"/>
                  <a:gd name="connsiteX0" fmla="*/ 0 w 1728192"/>
                  <a:gd name="connsiteY0" fmla="*/ 607359 h 1186142"/>
                  <a:gd name="connsiteX1" fmla="*/ 864096 w 1728192"/>
                  <a:gd name="connsiteY1" fmla="*/ 0 h 1186142"/>
                  <a:gd name="connsiteX2" fmla="*/ 1728192 w 1728192"/>
                  <a:gd name="connsiteY2" fmla="*/ 607359 h 1186142"/>
                  <a:gd name="connsiteX3" fmla="*/ 873621 w 1728192"/>
                  <a:gd name="connsiteY3" fmla="*/ 1186142 h 1186142"/>
                  <a:gd name="connsiteX4" fmla="*/ 0 w 1728192"/>
                  <a:gd name="connsiteY4" fmla="*/ 607359 h 1186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28192" h="1186142">
                    <a:moveTo>
                      <a:pt x="0" y="607359"/>
                    </a:moveTo>
                    <a:cubicBezTo>
                      <a:pt x="202307" y="306481"/>
                      <a:pt x="499864" y="24653"/>
                      <a:pt x="864096" y="0"/>
                    </a:cubicBezTo>
                    <a:cubicBezTo>
                      <a:pt x="1266428" y="24653"/>
                      <a:pt x="1506835" y="344581"/>
                      <a:pt x="1728192" y="607359"/>
                    </a:cubicBezTo>
                    <a:cubicBezTo>
                      <a:pt x="1525885" y="927287"/>
                      <a:pt x="1199753" y="1171014"/>
                      <a:pt x="873621" y="1186142"/>
                    </a:cubicBezTo>
                    <a:cubicBezTo>
                      <a:pt x="585589" y="1180539"/>
                      <a:pt x="135632" y="908237"/>
                      <a:pt x="0" y="60735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rtl="1"/>
                <a:endParaRPr lang="ko-KR" altLang="en-US">
                  <a:cs typeface="B Nazanin" pitchFamily="2" charset="-78"/>
                </a:endParaRPr>
              </a:p>
            </p:txBody>
          </p:sp>
        </p:grpSp>
        <p:grpSp>
          <p:nvGrpSpPr>
            <p:cNvPr id="14" name="그룹 13">
              <a:extLst>
                <a:ext uri="{FF2B5EF4-FFF2-40B4-BE49-F238E27FC236}">
                  <a16:creationId xmlns:a16="http://schemas.microsoft.com/office/drawing/2014/main" id="{A5FA22FE-38D5-4508-90BC-92D399E38C91}"/>
                </a:ext>
              </a:extLst>
            </p:cNvPr>
            <p:cNvGrpSpPr/>
            <p:nvPr/>
          </p:nvGrpSpPr>
          <p:grpSpPr>
            <a:xfrm>
              <a:off x="5529517" y="4376868"/>
              <a:ext cx="974361" cy="456192"/>
              <a:chOff x="5529517" y="4376868"/>
              <a:chExt cx="974361" cy="456192"/>
            </a:xfrm>
          </p:grpSpPr>
          <p:grpSp>
            <p:nvGrpSpPr>
              <p:cNvPr id="43" name="Group 55">
                <a:extLst>
                  <a:ext uri="{FF2B5EF4-FFF2-40B4-BE49-F238E27FC236}">
                    <a16:creationId xmlns:a16="http://schemas.microsoft.com/office/drawing/2014/main" id="{B7233524-7565-4935-A455-9DAE8EA6C23B}"/>
                  </a:ext>
                </a:extLst>
              </p:cNvPr>
              <p:cNvGrpSpPr/>
              <p:nvPr/>
            </p:nvGrpSpPr>
            <p:grpSpPr>
              <a:xfrm>
                <a:off x="5647579" y="4376868"/>
                <a:ext cx="779303" cy="449655"/>
                <a:chOff x="4510050" y="2532515"/>
                <a:chExt cx="1497408" cy="864000"/>
              </a:xfrm>
              <a:solidFill>
                <a:srgbClr val="FD2906"/>
              </a:solidFill>
            </p:grpSpPr>
            <p:sp>
              <p:nvSpPr>
                <p:cNvPr id="45" name="Rectangle 57">
                  <a:extLst>
                    <a:ext uri="{FF2B5EF4-FFF2-40B4-BE49-F238E27FC236}">
                      <a16:creationId xmlns:a16="http://schemas.microsoft.com/office/drawing/2014/main" id="{AA934666-C583-4F51-97FD-44B926EA54C8}"/>
                    </a:ext>
                  </a:extLst>
                </p:cNvPr>
                <p:cNvSpPr/>
                <p:nvPr/>
              </p:nvSpPr>
              <p:spPr>
                <a:xfrm>
                  <a:off x="4857437" y="2618868"/>
                  <a:ext cx="107860" cy="720001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rtl="1"/>
                  <a:endParaRPr lang="ko-KR" altLang="en-US">
                    <a:cs typeface="B Nazanin" pitchFamily="2" charset="-78"/>
                  </a:endParaRPr>
                </a:p>
              </p:txBody>
            </p:sp>
            <p:sp>
              <p:nvSpPr>
                <p:cNvPr id="46" name="Rectangle 58">
                  <a:extLst>
                    <a:ext uri="{FF2B5EF4-FFF2-40B4-BE49-F238E27FC236}">
                      <a16:creationId xmlns:a16="http://schemas.microsoft.com/office/drawing/2014/main" id="{C8033CEB-3239-48EE-A09F-AED1EA6F54CB}"/>
                    </a:ext>
                  </a:extLst>
                </p:cNvPr>
                <p:cNvSpPr/>
                <p:nvPr/>
              </p:nvSpPr>
              <p:spPr>
                <a:xfrm>
                  <a:off x="5204823" y="2532515"/>
                  <a:ext cx="107860" cy="86400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rtl="1"/>
                  <a:endParaRPr lang="ko-KR" altLang="en-US">
                    <a:cs typeface="B Nazanin" pitchFamily="2" charset="-78"/>
                  </a:endParaRPr>
                </a:p>
              </p:txBody>
            </p:sp>
            <p:sp>
              <p:nvSpPr>
                <p:cNvPr id="47" name="Rectangle 59">
                  <a:extLst>
                    <a:ext uri="{FF2B5EF4-FFF2-40B4-BE49-F238E27FC236}">
                      <a16:creationId xmlns:a16="http://schemas.microsoft.com/office/drawing/2014/main" id="{45E22887-BA49-4964-A2D9-A7ACFFC6FC3D}"/>
                    </a:ext>
                  </a:extLst>
                </p:cNvPr>
                <p:cNvSpPr/>
                <p:nvPr/>
              </p:nvSpPr>
              <p:spPr>
                <a:xfrm>
                  <a:off x="5552212" y="2632683"/>
                  <a:ext cx="107860" cy="720001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rtl="1"/>
                  <a:endParaRPr lang="ko-KR" altLang="en-US">
                    <a:cs typeface="B Nazanin" pitchFamily="2" charset="-78"/>
                  </a:endParaRPr>
                </a:p>
              </p:txBody>
            </p:sp>
            <p:sp>
              <p:nvSpPr>
                <p:cNvPr id="48" name="Rectangle 60">
                  <a:extLst>
                    <a:ext uri="{FF2B5EF4-FFF2-40B4-BE49-F238E27FC236}">
                      <a16:creationId xmlns:a16="http://schemas.microsoft.com/office/drawing/2014/main" id="{E24C5938-F687-47EF-BAC8-169F07F30597}"/>
                    </a:ext>
                  </a:extLst>
                </p:cNvPr>
                <p:cNvSpPr/>
                <p:nvPr/>
              </p:nvSpPr>
              <p:spPr>
                <a:xfrm>
                  <a:off x="5899598" y="2820721"/>
                  <a:ext cx="107860" cy="36000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rtl="1"/>
                  <a:endParaRPr lang="ko-KR" altLang="en-US">
                    <a:cs typeface="B Nazanin" pitchFamily="2" charset="-78"/>
                  </a:endParaRPr>
                </a:p>
              </p:txBody>
            </p:sp>
            <p:sp>
              <p:nvSpPr>
                <p:cNvPr id="49" name="Rectangle 61">
                  <a:extLst>
                    <a:ext uri="{FF2B5EF4-FFF2-40B4-BE49-F238E27FC236}">
                      <a16:creationId xmlns:a16="http://schemas.microsoft.com/office/drawing/2014/main" id="{1B3DD2DC-F355-485D-B996-DD76B37A07C9}"/>
                    </a:ext>
                  </a:extLst>
                </p:cNvPr>
                <p:cNvSpPr/>
                <p:nvPr/>
              </p:nvSpPr>
              <p:spPr>
                <a:xfrm>
                  <a:off x="4510050" y="2785392"/>
                  <a:ext cx="107860" cy="426711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rtl="1"/>
                  <a:endParaRPr lang="ko-KR" altLang="en-US">
                    <a:cs typeface="B Nazanin" pitchFamily="2" charset="-78"/>
                  </a:endParaRPr>
                </a:p>
              </p:txBody>
            </p:sp>
          </p:grpSp>
          <p:sp>
            <p:nvSpPr>
              <p:cNvPr id="44" name="Diamond 3">
                <a:extLst>
                  <a:ext uri="{FF2B5EF4-FFF2-40B4-BE49-F238E27FC236}">
                    <a16:creationId xmlns:a16="http://schemas.microsoft.com/office/drawing/2014/main" id="{2F7C8F08-C195-44F7-81B7-56EC94D5880F}"/>
                  </a:ext>
                </a:extLst>
              </p:cNvPr>
              <p:cNvSpPr/>
              <p:nvPr/>
            </p:nvSpPr>
            <p:spPr>
              <a:xfrm>
                <a:off x="5529517" y="4388566"/>
                <a:ext cx="974361" cy="444494"/>
              </a:xfrm>
              <a:custGeom>
                <a:avLst/>
                <a:gdLst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07359 h 1252817"/>
                  <a:gd name="connsiteX1" fmla="*/ 864096 w 1728192"/>
                  <a:gd name="connsiteY1" fmla="*/ 0 h 1252817"/>
                  <a:gd name="connsiteX2" fmla="*/ 1728192 w 1728192"/>
                  <a:gd name="connsiteY2" fmla="*/ 607359 h 1252817"/>
                  <a:gd name="connsiteX3" fmla="*/ 864096 w 1728192"/>
                  <a:gd name="connsiteY3" fmla="*/ 1252817 h 1252817"/>
                  <a:gd name="connsiteX4" fmla="*/ 0 w 1728192"/>
                  <a:gd name="connsiteY4" fmla="*/ 607359 h 1252817"/>
                  <a:gd name="connsiteX0" fmla="*/ 0 w 1728192"/>
                  <a:gd name="connsiteY0" fmla="*/ 607359 h 1186142"/>
                  <a:gd name="connsiteX1" fmla="*/ 864096 w 1728192"/>
                  <a:gd name="connsiteY1" fmla="*/ 0 h 1186142"/>
                  <a:gd name="connsiteX2" fmla="*/ 1728192 w 1728192"/>
                  <a:gd name="connsiteY2" fmla="*/ 607359 h 1186142"/>
                  <a:gd name="connsiteX3" fmla="*/ 873621 w 1728192"/>
                  <a:gd name="connsiteY3" fmla="*/ 1186142 h 1186142"/>
                  <a:gd name="connsiteX4" fmla="*/ 0 w 1728192"/>
                  <a:gd name="connsiteY4" fmla="*/ 607359 h 1186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28192" h="1186142">
                    <a:moveTo>
                      <a:pt x="0" y="607359"/>
                    </a:moveTo>
                    <a:cubicBezTo>
                      <a:pt x="202307" y="306481"/>
                      <a:pt x="499864" y="24653"/>
                      <a:pt x="864096" y="0"/>
                    </a:cubicBezTo>
                    <a:cubicBezTo>
                      <a:pt x="1266428" y="24653"/>
                      <a:pt x="1506835" y="344581"/>
                      <a:pt x="1728192" y="607359"/>
                    </a:cubicBezTo>
                    <a:cubicBezTo>
                      <a:pt x="1525885" y="927287"/>
                      <a:pt x="1199753" y="1171014"/>
                      <a:pt x="873621" y="1186142"/>
                    </a:cubicBezTo>
                    <a:cubicBezTo>
                      <a:pt x="585589" y="1180539"/>
                      <a:pt x="135632" y="908237"/>
                      <a:pt x="0" y="60735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rtl="1"/>
                <a:endParaRPr lang="ko-KR" altLang="en-US">
                  <a:cs typeface="B Nazanin" pitchFamily="2" charset="-78"/>
                </a:endParaRPr>
              </a:p>
            </p:txBody>
          </p:sp>
        </p:grpSp>
        <p:grpSp>
          <p:nvGrpSpPr>
            <p:cNvPr id="15" name="그룹 14">
              <a:extLst>
                <a:ext uri="{FF2B5EF4-FFF2-40B4-BE49-F238E27FC236}">
                  <a16:creationId xmlns:a16="http://schemas.microsoft.com/office/drawing/2014/main" id="{57CC9858-290F-4D9D-9DAF-6706B2A8EDF2}"/>
                </a:ext>
              </a:extLst>
            </p:cNvPr>
            <p:cNvGrpSpPr/>
            <p:nvPr/>
          </p:nvGrpSpPr>
          <p:grpSpPr>
            <a:xfrm>
              <a:off x="6526810" y="4319285"/>
              <a:ext cx="974361" cy="571351"/>
              <a:chOff x="6526810" y="4319285"/>
              <a:chExt cx="974361" cy="571351"/>
            </a:xfrm>
          </p:grpSpPr>
          <p:grpSp>
            <p:nvGrpSpPr>
              <p:cNvPr id="36" name="Group 63">
                <a:extLst>
                  <a:ext uri="{FF2B5EF4-FFF2-40B4-BE49-F238E27FC236}">
                    <a16:creationId xmlns:a16="http://schemas.microsoft.com/office/drawing/2014/main" id="{2EC59A21-D8AC-4D5C-BDFB-C8E2BB8D194B}"/>
                  </a:ext>
                </a:extLst>
              </p:cNvPr>
              <p:cNvGrpSpPr/>
              <p:nvPr/>
            </p:nvGrpSpPr>
            <p:grpSpPr>
              <a:xfrm>
                <a:off x="6620302" y="4319285"/>
                <a:ext cx="779303" cy="554905"/>
                <a:chOff x="2591401" y="2396191"/>
                <a:chExt cx="1497408" cy="1152000"/>
              </a:xfrm>
              <a:solidFill>
                <a:srgbClr val="FD2906"/>
              </a:solidFill>
            </p:grpSpPr>
            <p:sp>
              <p:nvSpPr>
                <p:cNvPr id="38" name="Rectangle 65">
                  <a:extLst>
                    <a:ext uri="{FF2B5EF4-FFF2-40B4-BE49-F238E27FC236}">
                      <a16:creationId xmlns:a16="http://schemas.microsoft.com/office/drawing/2014/main" id="{A3805DA2-49D9-42EB-88BF-F84CE805E813}"/>
                    </a:ext>
                  </a:extLst>
                </p:cNvPr>
                <p:cNvSpPr/>
                <p:nvPr/>
              </p:nvSpPr>
              <p:spPr>
                <a:xfrm>
                  <a:off x="2938788" y="2486895"/>
                  <a:ext cx="107860" cy="97200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rtl="1"/>
                  <a:endParaRPr lang="ko-KR" altLang="en-US">
                    <a:cs typeface="B Nazanin" pitchFamily="2" charset="-78"/>
                  </a:endParaRPr>
                </a:p>
              </p:txBody>
            </p:sp>
            <p:sp>
              <p:nvSpPr>
                <p:cNvPr id="39" name="Rectangle 66">
                  <a:extLst>
                    <a:ext uri="{FF2B5EF4-FFF2-40B4-BE49-F238E27FC236}">
                      <a16:creationId xmlns:a16="http://schemas.microsoft.com/office/drawing/2014/main" id="{355776FA-6507-4D6D-8B62-9CA299CF3BA3}"/>
                    </a:ext>
                  </a:extLst>
                </p:cNvPr>
                <p:cNvSpPr/>
                <p:nvPr/>
              </p:nvSpPr>
              <p:spPr>
                <a:xfrm>
                  <a:off x="3286174" y="2396191"/>
                  <a:ext cx="107860" cy="115200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rtl="1"/>
                  <a:endParaRPr lang="ko-KR" altLang="en-US">
                    <a:cs typeface="B Nazanin" pitchFamily="2" charset="-78"/>
                  </a:endParaRPr>
                </a:p>
              </p:txBody>
            </p:sp>
            <p:sp>
              <p:nvSpPr>
                <p:cNvPr id="40" name="Rectangle 67">
                  <a:extLst>
                    <a:ext uri="{FF2B5EF4-FFF2-40B4-BE49-F238E27FC236}">
                      <a16:creationId xmlns:a16="http://schemas.microsoft.com/office/drawing/2014/main" id="{A857D34D-882B-4DEB-84EA-089FA5C9DC8C}"/>
                    </a:ext>
                  </a:extLst>
                </p:cNvPr>
                <p:cNvSpPr/>
                <p:nvPr/>
              </p:nvSpPr>
              <p:spPr>
                <a:xfrm>
                  <a:off x="3633563" y="2484497"/>
                  <a:ext cx="107860" cy="1044001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rtl="1"/>
                  <a:endParaRPr lang="ko-KR" altLang="en-US">
                    <a:cs typeface="B Nazanin" pitchFamily="2" charset="-78"/>
                  </a:endParaRPr>
                </a:p>
              </p:txBody>
            </p:sp>
            <p:sp>
              <p:nvSpPr>
                <p:cNvPr id="41" name="Rectangle 68">
                  <a:extLst>
                    <a:ext uri="{FF2B5EF4-FFF2-40B4-BE49-F238E27FC236}">
                      <a16:creationId xmlns:a16="http://schemas.microsoft.com/office/drawing/2014/main" id="{3D600A91-7BE5-4F88-A1D5-44E3F435EC4C}"/>
                    </a:ext>
                  </a:extLst>
                </p:cNvPr>
                <p:cNvSpPr/>
                <p:nvPr/>
              </p:nvSpPr>
              <p:spPr>
                <a:xfrm>
                  <a:off x="3980949" y="2728362"/>
                  <a:ext cx="107860" cy="539301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rtl="1"/>
                  <a:endParaRPr lang="ko-KR" altLang="en-US">
                    <a:cs typeface="B Nazanin" pitchFamily="2" charset="-78"/>
                  </a:endParaRPr>
                </a:p>
              </p:txBody>
            </p:sp>
            <p:sp>
              <p:nvSpPr>
                <p:cNvPr id="42" name="Rectangle 69">
                  <a:extLst>
                    <a:ext uri="{FF2B5EF4-FFF2-40B4-BE49-F238E27FC236}">
                      <a16:creationId xmlns:a16="http://schemas.microsoft.com/office/drawing/2014/main" id="{E0257CED-4F95-4FB9-B36A-43E083E2EE8F}"/>
                    </a:ext>
                  </a:extLst>
                </p:cNvPr>
                <p:cNvSpPr/>
                <p:nvPr/>
              </p:nvSpPr>
              <p:spPr>
                <a:xfrm>
                  <a:off x="2591401" y="2751549"/>
                  <a:ext cx="107860" cy="539301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rtl="1"/>
                  <a:endParaRPr lang="ko-KR" altLang="en-US">
                    <a:cs typeface="B Nazanin" pitchFamily="2" charset="-78"/>
                  </a:endParaRPr>
                </a:p>
              </p:txBody>
            </p:sp>
          </p:grpSp>
          <p:sp>
            <p:nvSpPr>
              <p:cNvPr id="37" name="Diamond 3">
                <a:extLst>
                  <a:ext uri="{FF2B5EF4-FFF2-40B4-BE49-F238E27FC236}">
                    <a16:creationId xmlns:a16="http://schemas.microsoft.com/office/drawing/2014/main" id="{BA2B6782-FA92-4FDE-BB7C-1037D958CB91}"/>
                  </a:ext>
                </a:extLst>
              </p:cNvPr>
              <p:cNvSpPr/>
              <p:nvPr/>
            </p:nvSpPr>
            <p:spPr>
              <a:xfrm>
                <a:off x="6526810" y="4319285"/>
                <a:ext cx="974361" cy="571351"/>
              </a:xfrm>
              <a:custGeom>
                <a:avLst/>
                <a:gdLst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07359 h 1252817"/>
                  <a:gd name="connsiteX1" fmla="*/ 864096 w 1728192"/>
                  <a:gd name="connsiteY1" fmla="*/ 0 h 1252817"/>
                  <a:gd name="connsiteX2" fmla="*/ 1728192 w 1728192"/>
                  <a:gd name="connsiteY2" fmla="*/ 607359 h 1252817"/>
                  <a:gd name="connsiteX3" fmla="*/ 864096 w 1728192"/>
                  <a:gd name="connsiteY3" fmla="*/ 1252817 h 1252817"/>
                  <a:gd name="connsiteX4" fmla="*/ 0 w 1728192"/>
                  <a:gd name="connsiteY4" fmla="*/ 607359 h 1252817"/>
                  <a:gd name="connsiteX0" fmla="*/ 0 w 1728192"/>
                  <a:gd name="connsiteY0" fmla="*/ 607359 h 1186142"/>
                  <a:gd name="connsiteX1" fmla="*/ 864096 w 1728192"/>
                  <a:gd name="connsiteY1" fmla="*/ 0 h 1186142"/>
                  <a:gd name="connsiteX2" fmla="*/ 1728192 w 1728192"/>
                  <a:gd name="connsiteY2" fmla="*/ 607359 h 1186142"/>
                  <a:gd name="connsiteX3" fmla="*/ 873621 w 1728192"/>
                  <a:gd name="connsiteY3" fmla="*/ 1186142 h 1186142"/>
                  <a:gd name="connsiteX4" fmla="*/ 0 w 1728192"/>
                  <a:gd name="connsiteY4" fmla="*/ 607359 h 1186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28192" h="1186142">
                    <a:moveTo>
                      <a:pt x="0" y="607359"/>
                    </a:moveTo>
                    <a:cubicBezTo>
                      <a:pt x="202307" y="306481"/>
                      <a:pt x="499864" y="24653"/>
                      <a:pt x="864096" y="0"/>
                    </a:cubicBezTo>
                    <a:cubicBezTo>
                      <a:pt x="1266428" y="24653"/>
                      <a:pt x="1506835" y="344581"/>
                      <a:pt x="1728192" y="607359"/>
                    </a:cubicBezTo>
                    <a:cubicBezTo>
                      <a:pt x="1525885" y="927287"/>
                      <a:pt x="1199753" y="1171014"/>
                      <a:pt x="873621" y="1186142"/>
                    </a:cubicBezTo>
                    <a:cubicBezTo>
                      <a:pt x="585589" y="1180539"/>
                      <a:pt x="135632" y="908237"/>
                      <a:pt x="0" y="60735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rtl="1"/>
                <a:endParaRPr lang="ko-KR" altLang="en-US">
                  <a:cs typeface="B Nazanin" pitchFamily="2" charset="-78"/>
                </a:endParaRPr>
              </a:p>
            </p:txBody>
          </p:sp>
        </p:grpSp>
        <p:grpSp>
          <p:nvGrpSpPr>
            <p:cNvPr id="16" name="그룹 15">
              <a:extLst>
                <a:ext uri="{FF2B5EF4-FFF2-40B4-BE49-F238E27FC236}">
                  <a16:creationId xmlns:a16="http://schemas.microsoft.com/office/drawing/2014/main" id="{96EE5243-F32B-4CE0-B349-7E51DEDBFABA}"/>
                </a:ext>
              </a:extLst>
            </p:cNvPr>
            <p:cNvGrpSpPr/>
            <p:nvPr/>
          </p:nvGrpSpPr>
          <p:grpSpPr>
            <a:xfrm>
              <a:off x="7500771" y="4376864"/>
              <a:ext cx="974361" cy="456192"/>
              <a:chOff x="7500771" y="4376864"/>
              <a:chExt cx="974361" cy="456192"/>
            </a:xfrm>
          </p:grpSpPr>
          <p:grpSp>
            <p:nvGrpSpPr>
              <p:cNvPr id="29" name="Group 71">
                <a:extLst>
                  <a:ext uri="{FF2B5EF4-FFF2-40B4-BE49-F238E27FC236}">
                    <a16:creationId xmlns:a16="http://schemas.microsoft.com/office/drawing/2014/main" id="{EF0C76B4-9E39-4F12-B435-EA2651776B6D}"/>
                  </a:ext>
                </a:extLst>
              </p:cNvPr>
              <p:cNvGrpSpPr/>
              <p:nvPr/>
            </p:nvGrpSpPr>
            <p:grpSpPr>
              <a:xfrm>
                <a:off x="7618833" y="4376864"/>
                <a:ext cx="778951" cy="449655"/>
                <a:chOff x="4510050" y="2532515"/>
                <a:chExt cx="1496732" cy="864000"/>
              </a:xfrm>
              <a:solidFill>
                <a:srgbClr val="FD2906"/>
              </a:solidFill>
            </p:grpSpPr>
            <p:sp>
              <p:nvSpPr>
                <p:cNvPr id="31" name="Rectangle 73">
                  <a:extLst>
                    <a:ext uri="{FF2B5EF4-FFF2-40B4-BE49-F238E27FC236}">
                      <a16:creationId xmlns:a16="http://schemas.microsoft.com/office/drawing/2014/main" id="{698864C3-BB01-4522-B410-FB5CEBA99B99}"/>
                    </a:ext>
                  </a:extLst>
                </p:cNvPr>
                <p:cNvSpPr/>
                <p:nvPr/>
              </p:nvSpPr>
              <p:spPr>
                <a:xfrm>
                  <a:off x="4857437" y="2618868"/>
                  <a:ext cx="107860" cy="720001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rtl="1"/>
                  <a:endParaRPr lang="ko-KR" altLang="en-US">
                    <a:cs typeface="B Nazanin" pitchFamily="2" charset="-78"/>
                  </a:endParaRPr>
                </a:p>
              </p:txBody>
            </p:sp>
            <p:sp>
              <p:nvSpPr>
                <p:cNvPr id="32" name="Rectangle 74">
                  <a:extLst>
                    <a:ext uri="{FF2B5EF4-FFF2-40B4-BE49-F238E27FC236}">
                      <a16:creationId xmlns:a16="http://schemas.microsoft.com/office/drawing/2014/main" id="{D3D12234-7108-4FDF-A65C-5EC34C1DD3ED}"/>
                    </a:ext>
                  </a:extLst>
                </p:cNvPr>
                <p:cNvSpPr/>
                <p:nvPr/>
              </p:nvSpPr>
              <p:spPr>
                <a:xfrm>
                  <a:off x="5204148" y="2532515"/>
                  <a:ext cx="107860" cy="86400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rtl="1"/>
                  <a:endParaRPr lang="ko-KR" altLang="en-US">
                    <a:cs typeface="B Nazanin" pitchFamily="2" charset="-78"/>
                  </a:endParaRPr>
                </a:p>
              </p:txBody>
            </p:sp>
            <p:sp>
              <p:nvSpPr>
                <p:cNvPr id="33" name="Rectangle 75">
                  <a:extLst>
                    <a:ext uri="{FF2B5EF4-FFF2-40B4-BE49-F238E27FC236}">
                      <a16:creationId xmlns:a16="http://schemas.microsoft.com/office/drawing/2014/main" id="{E8560C04-1EAE-401C-8B4F-FEC821882E12}"/>
                    </a:ext>
                  </a:extLst>
                </p:cNvPr>
                <p:cNvSpPr/>
                <p:nvPr/>
              </p:nvSpPr>
              <p:spPr>
                <a:xfrm>
                  <a:off x="5551535" y="2632683"/>
                  <a:ext cx="107860" cy="720001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rtl="1"/>
                  <a:endParaRPr lang="ko-KR" altLang="en-US">
                    <a:cs typeface="B Nazanin" pitchFamily="2" charset="-78"/>
                  </a:endParaRPr>
                </a:p>
              </p:txBody>
            </p:sp>
            <p:sp>
              <p:nvSpPr>
                <p:cNvPr id="34" name="Rectangle 76">
                  <a:extLst>
                    <a:ext uri="{FF2B5EF4-FFF2-40B4-BE49-F238E27FC236}">
                      <a16:creationId xmlns:a16="http://schemas.microsoft.com/office/drawing/2014/main" id="{D5F766B7-C008-4A74-9106-FEACBC686C55}"/>
                    </a:ext>
                  </a:extLst>
                </p:cNvPr>
                <p:cNvSpPr/>
                <p:nvPr/>
              </p:nvSpPr>
              <p:spPr>
                <a:xfrm>
                  <a:off x="5898922" y="2820720"/>
                  <a:ext cx="107860" cy="36000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rtl="1"/>
                  <a:endParaRPr lang="ko-KR" altLang="en-US">
                    <a:cs typeface="B Nazanin" pitchFamily="2" charset="-78"/>
                  </a:endParaRPr>
                </a:p>
              </p:txBody>
            </p:sp>
            <p:sp>
              <p:nvSpPr>
                <p:cNvPr id="35" name="Rectangle 77">
                  <a:extLst>
                    <a:ext uri="{FF2B5EF4-FFF2-40B4-BE49-F238E27FC236}">
                      <a16:creationId xmlns:a16="http://schemas.microsoft.com/office/drawing/2014/main" id="{891622D3-0DD2-4032-8E95-D7AACB38150C}"/>
                    </a:ext>
                  </a:extLst>
                </p:cNvPr>
                <p:cNvSpPr/>
                <p:nvPr/>
              </p:nvSpPr>
              <p:spPr>
                <a:xfrm>
                  <a:off x="4510050" y="2785392"/>
                  <a:ext cx="107860" cy="426711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rtl="1"/>
                  <a:endParaRPr lang="ko-KR" altLang="en-US">
                    <a:cs typeface="B Nazanin" pitchFamily="2" charset="-78"/>
                  </a:endParaRPr>
                </a:p>
              </p:txBody>
            </p:sp>
          </p:grpSp>
          <p:sp>
            <p:nvSpPr>
              <p:cNvPr id="30" name="Diamond 3">
                <a:extLst>
                  <a:ext uri="{FF2B5EF4-FFF2-40B4-BE49-F238E27FC236}">
                    <a16:creationId xmlns:a16="http://schemas.microsoft.com/office/drawing/2014/main" id="{0E2D9ABA-04EE-4D0E-874C-8DFCDA9C647B}"/>
                  </a:ext>
                </a:extLst>
              </p:cNvPr>
              <p:cNvSpPr/>
              <p:nvPr/>
            </p:nvSpPr>
            <p:spPr>
              <a:xfrm>
                <a:off x="7500771" y="4388562"/>
                <a:ext cx="974361" cy="444494"/>
              </a:xfrm>
              <a:custGeom>
                <a:avLst/>
                <a:gdLst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07359 h 1252817"/>
                  <a:gd name="connsiteX1" fmla="*/ 864096 w 1728192"/>
                  <a:gd name="connsiteY1" fmla="*/ 0 h 1252817"/>
                  <a:gd name="connsiteX2" fmla="*/ 1728192 w 1728192"/>
                  <a:gd name="connsiteY2" fmla="*/ 607359 h 1252817"/>
                  <a:gd name="connsiteX3" fmla="*/ 864096 w 1728192"/>
                  <a:gd name="connsiteY3" fmla="*/ 1252817 h 1252817"/>
                  <a:gd name="connsiteX4" fmla="*/ 0 w 1728192"/>
                  <a:gd name="connsiteY4" fmla="*/ 607359 h 1252817"/>
                  <a:gd name="connsiteX0" fmla="*/ 0 w 1728192"/>
                  <a:gd name="connsiteY0" fmla="*/ 607359 h 1186142"/>
                  <a:gd name="connsiteX1" fmla="*/ 864096 w 1728192"/>
                  <a:gd name="connsiteY1" fmla="*/ 0 h 1186142"/>
                  <a:gd name="connsiteX2" fmla="*/ 1728192 w 1728192"/>
                  <a:gd name="connsiteY2" fmla="*/ 607359 h 1186142"/>
                  <a:gd name="connsiteX3" fmla="*/ 873621 w 1728192"/>
                  <a:gd name="connsiteY3" fmla="*/ 1186142 h 1186142"/>
                  <a:gd name="connsiteX4" fmla="*/ 0 w 1728192"/>
                  <a:gd name="connsiteY4" fmla="*/ 607359 h 1186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28192" h="1186142">
                    <a:moveTo>
                      <a:pt x="0" y="607359"/>
                    </a:moveTo>
                    <a:cubicBezTo>
                      <a:pt x="202307" y="306481"/>
                      <a:pt x="499864" y="24653"/>
                      <a:pt x="864096" y="0"/>
                    </a:cubicBezTo>
                    <a:cubicBezTo>
                      <a:pt x="1266428" y="24653"/>
                      <a:pt x="1506835" y="344581"/>
                      <a:pt x="1728192" y="607359"/>
                    </a:cubicBezTo>
                    <a:cubicBezTo>
                      <a:pt x="1525885" y="927287"/>
                      <a:pt x="1199753" y="1171014"/>
                      <a:pt x="873621" y="1186142"/>
                    </a:cubicBezTo>
                    <a:cubicBezTo>
                      <a:pt x="585589" y="1180539"/>
                      <a:pt x="135632" y="908237"/>
                      <a:pt x="0" y="60735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rtl="1"/>
                <a:endParaRPr lang="ko-KR" altLang="en-US">
                  <a:cs typeface="B Nazanin" pitchFamily="2" charset="-78"/>
                </a:endParaRPr>
              </a:p>
            </p:txBody>
          </p:sp>
        </p:grpSp>
        <p:grpSp>
          <p:nvGrpSpPr>
            <p:cNvPr id="17" name="그룹 16">
              <a:extLst>
                <a:ext uri="{FF2B5EF4-FFF2-40B4-BE49-F238E27FC236}">
                  <a16:creationId xmlns:a16="http://schemas.microsoft.com/office/drawing/2014/main" id="{AC4C7187-6704-4F5C-B0A2-EEA956795179}"/>
                </a:ext>
              </a:extLst>
            </p:cNvPr>
            <p:cNvGrpSpPr/>
            <p:nvPr/>
          </p:nvGrpSpPr>
          <p:grpSpPr>
            <a:xfrm>
              <a:off x="-15505" y="4376867"/>
              <a:ext cx="619725" cy="456188"/>
              <a:chOff x="-15505" y="4376867"/>
              <a:chExt cx="619725" cy="456188"/>
            </a:xfrm>
          </p:grpSpPr>
          <p:grpSp>
            <p:nvGrpSpPr>
              <p:cNvPr id="24" name="Group 79">
                <a:extLst>
                  <a:ext uri="{FF2B5EF4-FFF2-40B4-BE49-F238E27FC236}">
                    <a16:creationId xmlns:a16="http://schemas.microsoft.com/office/drawing/2014/main" id="{6DB11C57-D5D9-4E44-BCF0-FC217BF190A8}"/>
                  </a:ext>
                </a:extLst>
              </p:cNvPr>
              <p:cNvGrpSpPr/>
              <p:nvPr/>
            </p:nvGrpSpPr>
            <p:grpSpPr>
              <a:xfrm>
                <a:off x="109506" y="4376867"/>
                <a:ext cx="417709" cy="449655"/>
                <a:chOff x="5204842" y="2532519"/>
                <a:chExt cx="802618" cy="864001"/>
              </a:xfrm>
              <a:solidFill>
                <a:srgbClr val="FD2906"/>
              </a:solidFill>
            </p:grpSpPr>
            <p:sp>
              <p:nvSpPr>
                <p:cNvPr id="26" name="Rectangle 82">
                  <a:extLst>
                    <a:ext uri="{FF2B5EF4-FFF2-40B4-BE49-F238E27FC236}">
                      <a16:creationId xmlns:a16="http://schemas.microsoft.com/office/drawing/2014/main" id="{6080848C-B7CE-4336-A8DA-191F933AC835}"/>
                    </a:ext>
                  </a:extLst>
                </p:cNvPr>
                <p:cNvSpPr/>
                <p:nvPr/>
              </p:nvSpPr>
              <p:spPr>
                <a:xfrm>
                  <a:off x="5204842" y="2532519"/>
                  <a:ext cx="107860" cy="864001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rtl="1"/>
                  <a:endParaRPr lang="ko-KR" altLang="en-US">
                    <a:cs typeface="B Nazanin" pitchFamily="2" charset="-78"/>
                  </a:endParaRPr>
                </a:p>
              </p:txBody>
            </p:sp>
            <p:sp>
              <p:nvSpPr>
                <p:cNvPr id="27" name="Rectangle 83">
                  <a:extLst>
                    <a:ext uri="{FF2B5EF4-FFF2-40B4-BE49-F238E27FC236}">
                      <a16:creationId xmlns:a16="http://schemas.microsoft.com/office/drawing/2014/main" id="{C1BAB40F-FA77-499E-9DE3-D01473EFCE4E}"/>
                    </a:ext>
                  </a:extLst>
                </p:cNvPr>
                <p:cNvSpPr/>
                <p:nvPr/>
              </p:nvSpPr>
              <p:spPr>
                <a:xfrm>
                  <a:off x="5552226" y="2632687"/>
                  <a:ext cx="107860" cy="72000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rtl="1"/>
                  <a:endParaRPr lang="ko-KR" altLang="en-US">
                    <a:cs typeface="B Nazanin" pitchFamily="2" charset="-78"/>
                  </a:endParaRPr>
                </a:p>
              </p:txBody>
            </p:sp>
            <p:sp>
              <p:nvSpPr>
                <p:cNvPr id="28" name="Rectangle 84">
                  <a:extLst>
                    <a:ext uri="{FF2B5EF4-FFF2-40B4-BE49-F238E27FC236}">
                      <a16:creationId xmlns:a16="http://schemas.microsoft.com/office/drawing/2014/main" id="{9EC87BD9-E609-45F6-A0CA-C138D3CEAB27}"/>
                    </a:ext>
                  </a:extLst>
                </p:cNvPr>
                <p:cNvSpPr/>
                <p:nvPr/>
              </p:nvSpPr>
              <p:spPr>
                <a:xfrm>
                  <a:off x="5899600" y="2820721"/>
                  <a:ext cx="107860" cy="36000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rtl="1"/>
                  <a:endParaRPr lang="ko-KR" altLang="en-US">
                    <a:cs typeface="B Nazanin" pitchFamily="2" charset="-78"/>
                  </a:endParaRPr>
                </a:p>
              </p:txBody>
            </p:sp>
          </p:grpSp>
          <p:sp>
            <p:nvSpPr>
              <p:cNvPr id="25" name="Diamond 3">
                <a:extLst>
                  <a:ext uri="{FF2B5EF4-FFF2-40B4-BE49-F238E27FC236}">
                    <a16:creationId xmlns:a16="http://schemas.microsoft.com/office/drawing/2014/main" id="{5DD2F59C-B9AB-44C5-B99B-CC01BF5582CD}"/>
                  </a:ext>
                </a:extLst>
              </p:cNvPr>
              <p:cNvSpPr/>
              <p:nvPr/>
            </p:nvSpPr>
            <p:spPr>
              <a:xfrm>
                <a:off x="-15505" y="4388561"/>
                <a:ext cx="619725" cy="444494"/>
              </a:xfrm>
              <a:custGeom>
                <a:avLst/>
                <a:gdLst/>
                <a:ahLst/>
                <a:cxnLst/>
                <a:rect l="l" t="t" r="r" b="b"/>
                <a:pathLst>
                  <a:path w="619725" h="444494">
                    <a:moveTo>
                      <a:pt x="132545" y="0"/>
                    </a:moveTo>
                    <a:cubicBezTo>
                      <a:pt x="359381" y="9239"/>
                      <a:pt x="494923" y="129128"/>
                      <a:pt x="619725" y="227602"/>
                    </a:cubicBezTo>
                    <a:cubicBezTo>
                      <a:pt x="505664" y="347491"/>
                      <a:pt x="321789" y="438825"/>
                      <a:pt x="137915" y="444494"/>
                    </a:cubicBezTo>
                    <a:cubicBezTo>
                      <a:pt x="96393" y="443957"/>
                      <a:pt x="48904" y="436887"/>
                      <a:pt x="0" y="424506"/>
                    </a:cubicBezTo>
                    <a:lnTo>
                      <a:pt x="0" y="20474"/>
                    </a:lnTo>
                    <a:cubicBezTo>
                      <a:pt x="42050" y="9034"/>
                      <a:pt x="86346" y="2079"/>
                      <a:pt x="132545" y="0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rtl="1"/>
                <a:endParaRPr lang="ko-KR" altLang="en-US">
                  <a:cs typeface="B Nazanin" pitchFamily="2" charset="-78"/>
                </a:endParaRPr>
              </a:p>
            </p:txBody>
          </p:sp>
        </p:grpSp>
        <p:grpSp>
          <p:nvGrpSpPr>
            <p:cNvPr id="18" name="그룹 17">
              <a:extLst>
                <a:ext uri="{FF2B5EF4-FFF2-40B4-BE49-F238E27FC236}">
                  <a16:creationId xmlns:a16="http://schemas.microsoft.com/office/drawing/2014/main" id="{B30F55CD-17CD-4B01-98DC-9CFCECC3CC6B}"/>
                </a:ext>
              </a:extLst>
            </p:cNvPr>
            <p:cNvGrpSpPr/>
            <p:nvPr/>
          </p:nvGrpSpPr>
          <p:grpSpPr>
            <a:xfrm>
              <a:off x="8530950" y="4319289"/>
              <a:ext cx="613227" cy="571723"/>
              <a:chOff x="8530950" y="4319289"/>
              <a:chExt cx="613227" cy="571723"/>
            </a:xfrm>
          </p:grpSpPr>
          <p:grpSp>
            <p:nvGrpSpPr>
              <p:cNvPr id="19" name="Group 63">
                <a:extLst>
                  <a:ext uri="{FF2B5EF4-FFF2-40B4-BE49-F238E27FC236}">
                    <a16:creationId xmlns:a16="http://schemas.microsoft.com/office/drawing/2014/main" id="{1014704F-09FD-46B7-8757-877CF4ADA98A}"/>
                  </a:ext>
                </a:extLst>
              </p:cNvPr>
              <p:cNvGrpSpPr/>
              <p:nvPr/>
            </p:nvGrpSpPr>
            <p:grpSpPr>
              <a:xfrm>
                <a:off x="8624443" y="4319289"/>
                <a:ext cx="417718" cy="554905"/>
                <a:chOff x="2591401" y="2396191"/>
                <a:chExt cx="802633" cy="1152000"/>
              </a:xfrm>
              <a:solidFill>
                <a:srgbClr val="FD2906"/>
              </a:solidFill>
            </p:grpSpPr>
            <p:sp>
              <p:nvSpPr>
                <p:cNvPr id="21" name="Rectangle 65">
                  <a:extLst>
                    <a:ext uri="{FF2B5EF4-FFF2-40B4-BE49-F238E27FC236}">
                      <a16:creationId xmlns:a16="http://schemas.microsoft.com/office/drawing/2014/main" id="{F4482326-F230-4BEF-AB60-B607C4927281}"/>
                    </a:ext>
                  </a:extLst>
                </p:cNvPr>
                <p:cNvSpPr/>
                <p:nvPr/>
              </p:nvSpPr>
              <p:spPr>
                <a:xfrm>
                  <a:off x="2938788" y="2486895"/>
                  <a:ext cx="107860" cy="97200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rtl="1"/>
                  <a:endParaRPr lang="ko-KR" altLang="en-US">
                    <a:cs typeface="B Nazanin" pitchFamily="2" charset="-78"/>
                  </a:endParaRPr>
                </a:p>
              </p:txBody>
            </p:sp>
            <p:sp>
              <p:nvSpPr>
                <p:cNvPr id="22" name="Rectangle 66">
                  <a:extLst>
                    <a:ext uri="{FF2B5EF4-FFF2-40B4-BE49-F238E27FC236}">
                      <a16:creationId xmlns:a16="http://schemas.microsoft.com/office/drawing/2014/main" id="{92131EB4-039F-485F-B41C-4AE1921D75DF}"/>
                    </a:ext>
                  </a:extLst>
                </p:cNvPr>
                <p:cNvSpPr/>
                <p:nvPr/>
              </p:nvSpPr>
              <p:spPr>
                <a:xfrm>
                  <a:off x="3286174" y="2396191"/>
                  <a:ext cx="107860" cy="115200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rtl="1"/>
                  <a:endParaRPr lang="ko-KR" altLang="en-US">
                    <a:cs typeface="B Nazanin" pitchFamily="2" charset="-78"/>
                  </a:endParaRPr>
                </a:p>
              </p:txBody>
            </p:sp>
            <p:sp>
              <p:nvSpPr>
                <p:cNvPr id="23" name="Rectangle 69">
                  <a:extLst>
                    <a:ext uri="{FF2B5EF4-FFF2-40B4-BE49-F238E27FC236}">
                      <a16:creationId xmlns:a16="http://schemas.microsoft.com/office/drawing/2014/main" id="{5ACC66EF-4AF2-40A4-B234-39D55425F881}"/>
                    </a:ext>
                  </a:extLst>
                </p:cNvPr>
                <p:cNvSpPr/>
                <p:nvPr/>
              </p:nvSpPr>
              <p:spPr>
                <a:xfrm>
                  <a:off x="2591401" y="2751549"/>
                  <a:ext cx="107860" cy="539301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rtl="1"/>
                  <a:endParaRPr lang="ko-KR" altLang="en-US">
                    <a:cs typeface="B Nazanin" pitchFamily="2" charset="-78"/>
                  </a:endParaRPr>
                </a:p>
              </p:txBody>
            </p:sp>
          </p:grpSp>
          <p:sp>
            <p:nvSpPr>
              <p:cNvPr id="20" name="Diamond 3">
                <a:extLst>
                  <a:ext uri="{FF2B5EF4-FFF2-40B4-BE49-F238E27FC236}">
                    <a16:creationId xmlns:a16="http://schemas.microsoft.com/office/drawing/2014/main" id="{6B1E69D5-DB3A-42CE-9C48-3B8AEF785F78}"/>
                  </a:ext>
                </a:extLst>
              </p:cNvPr>
              <p:cNvSpPr/>
              <p:nvPr/>
            </p:nvSpPr>
            <p:spPr>
              <a:xfrm>
                <a:off x="8530950" y="4319289"/>
                <a:ext cx="613227" cy="571723"/>
              </a:xfrm>
              <a:custGeom>
                <a:avLst/>
                <a:gdLst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07359 h 1252817"/>
                  <a:gd name="connsiteX1" fmla="*/ 864096 w 1728192"/>
                  <a:gd name="connsiteY1" fmla="*/ 0 h 1252817"/>
                  <a:gd name="connsiteX2" fmla="*/ 1728192 w 1728192"/>
                  <a:gd name="connsiteY2" fmla="*/ 607359 h 1252817"/>
                  <a:gd name="connsiteX3" fmla="*/ 864096 w 1728192"/>
                  <a:gd name="connsiteY3" fmla="*/ 1252817 h 1252817"/>
                  <a:gd name="connsiteX4" fmla="*/ 0 w 1728192"/>
                  <a:gd name="connsiteY4" fmla="*/ 607359 h 1252817"/>
                  <a:gd name="connsiteX0" fmla="*/ 0 w 1728192"/>
                  <a:gd name="connsiteY0" fmla="*/ 607359 h 1186142"/>
                  <a:gd name="connsiteX1" fmla="*/ 864096 w 1728192"/>
                  <a:gd name="connsiteY1" fmla="*/ 0 h 1186142"/>
                  <a:gd name="connsiteX2" fmla="*/ 1728192 w 1728192"/>
                  <a:gd name="connsiteY2" fmla="*/ 607359 h 1186142"/>
                  <a:gd name="connsiteX3" fmla="*/ 873621 w 1728192"/>
                  <a:gd name="connsiteY3" fmla="*/ 1186142 h 1186142"/>
                  <a:gd name="connsiteX4" fmla="*/ 0 w 1728192"/>
                  <a:gd name="connsiteY4" fmla="*/ 607359 h 1186142"/>
                  <a:gd name="connsiteX0" fmla="*/ 0 w 1729896"/>
                  <a:gd name="connsiteY0" fmla="*/ 659633 h 1238416"/>
                  <a:gd name="connsiteX1" fmla="*/ 864096 w 1729896"/>
                  <a:gd name="connsiteY1" fmla="*/ 52274 h 1238416"/>
                  <a:gd name="connsiteX2" fmla="*/ 1087343 w 1729896"/>
                  <a:gd name="connsiteY2" fmla="*/ 100955 h 1238416"/>
                  <a:gd name="connsiteX3" fmla="*/ 1728192 w 1729896"/>
                  <a:gd name="connsiteY3" fmla="*/ 659633 h 1238416"/>
                  <a:gd name="connsiteX4" fmla="*/ 873621 w 1729896"/>
                  <a:gd name="connsiteY4" fmla="*/ 1238416 h 1238416"/>
                  <a:gd name="connsiteX5" fmla="*/ 0 w 1729896"/>
                  <a:gd name="connsiteY5" fmla="*/ 659633 h 1238416"/>
                  <a:gd name="connsiteX0" fmla="*/ 0 w 1728192"/>
                  <a:gd name="connsiteY0" fmla="*/ 659633 h 1290217"/>
                  <a:gd name="connsiteX1" fmla="*/ 864096 w 1728192"/>
                  <a:gd name="connsiteY1" fmla="*/ 52274 h 1290217"/>
                  <a:gd name="connsiteX2" fmla="*/ 1087343 w 1728192"/>
                  <a:gd name="connsiteY2" fmla="*/ 100955 h 1290217"/>
                  <a:gd name="connsiteX3" fmla="*/ 1728192 w 1728192"/>
                  <a:gd name="connsiteY3" fmla="*/ 659633 h 1290217"/>
                  <a:gd name="connsiteX4" fmla="*/ 1087341 w 1728192"/>
                  <a:gd name="connsiteY4" fmla="*/ 1196781 h 1290217"/>
                  <a:gd name="connsiteX5" fmla="*/ 873621 w 1728192"/>
                  <a:gd name="connsiteY5" fmla="*/ 1238416 h 1290217"/>
                  <a:gd name="connsiteX6" fmla="*/ 0 w 1728192"/>
                  <a:gd name="connsiteY6" fmla="*/ 659633 h 1290217"/>
                  <a:gd name="connsiteX0" fmla="*/ 0 w 1114656"/>
                  <a:gd name="connsiteY0" fmla="*/ 689468 h 1320052"/>
                  <a:gd name="connsiteX1" fmla="*/ 864096 w 1114656"/>
                  <a:gd name="connsiteY1" fmla="*/ 82109 h 1320052"/>
                  <a:gd name="connsiteX2" fmla="*/ 1087343 w 1114656"/>
                  <a:gd name="connsiteY2" fmla="*/ 130790 h 1320052"/>
                  <a:gd name="connsiteX3" fmla="*/ 1087341 w 1114656"/>
                  <a:gd name="connsiteY3" fmla="*/ 1226616 h 1320052"/>
                  <a:gd name="connsiteX4" fmla="*/ 873621 w 1114656"/>
                  <a:gd name="connsiteY4" fmla="*/ 1268251 h 1320052"/>
                  <a:gd name="connsiteX5" fmla="*/ 0 w 1114656"/>
                  <a:gd name="connsiteY5" fmla="*/ 689468 h 1320052"/>
                  <a:gd name="connsiteX0" fmla="*/ 0 w 1114654"/>
                  <a:gd name="connsiteY0" fmla="*/ 689468 h 1303921"/>
                  <a:gd name="connsiteX1" fmla="*/ 864096 w 1114654"/>
                  <a:gd name="connsiteY1" fmla="*/ 82109 h 1303921"/>
                  <a:gd name="connsiteX2" fmla="*/ 1087343 w 1114654"/>
                  <a:gd name="connsiteY2" fmla="*/ 130790 h 1303921"/>
                  <a:gd name="connsiteX3" fmla="*/ 1087341 w 1114654"/>
                  <a:gd name="connsiteY3" fmla="*/ 1226616 h 1303921"/>
                  <a:gd name="connsiteX4" fmla="*/ 873621 w 1114654"/>
                  <a:gd name="connsiteY4" fmla="*/ 1268251 h 1303921"/>
                  <a:gd name="connsiteX5" fmla="*/ 0 w 1114654"/>
                  <a:gd name="connsiteY5" fmla="*/ 689468 h 1303921"/>
                  <a:gd name="connsiteX0" fmla="*/ 0 w 1114656"/>
                  <a:gd name="connsiteY0" fmla="*/ 689468 h 1269164"/>
                  <a:gd name="connsiteX1" fmla="*/ 864096 w 1114656"/>
                  <a:gd name="connsiteY1" fmla="*/ 82109 h 1269164"/>
                  <a:gd name="connsiteX2" fmla="*/ 1087343 w 1114656"/>
                  <a:gd name="connsiteY2" fmla="*/ 130790 h 1269164"/>
                  <a:gd name="connsiteX3" fmla="*/ 1087341 w 1114656"/>
                  <a:gd name="connsiteY3" fmla="*/ 1226616 h 1269164"/>
                  <a:gd name="connsiteX4" fmla="*/ 873621 w 1114656"/>
                  <a:gd name="connsiteY4" fmla="*/ 1268251 h 1269164"/>
                  <a:gd name="connsiteX5" fmla="*/ 0 w 1114656"/>
                  <a:gd name="connsiteY5" fmla="*/ 689468 h 1269164"/>
                  <a:gd name="connsiteX0" fmla="*/ 0 w 1114654"/>
                  <a:gd name="connsiteY0" fmla="*/ 667016 h 1246712"/>
                  <a:gd name="connsiteX1" fmla="*/ 864096 w 1114654"/>
                  <a:gd name="connsiteY1" fmla="*/ 59657 h 1246712"/>
                  <a:gd name="connsiteX2" fmla="*/ 1087343 w 1114654"/>
                  <a:gd name="connsiteY2" fmla="*/ 108338 h 1246712"/>
                  <a:gd name="connsiteX3" fmla="*/ 1087341 w 1114654"/>
                  <a:gd name="connsiteY3" fmla="*/ 1204164 h 1246712"/>
                  <a:gd name="connsiteX4" fmla="*/ 873621 w 1114654"/>
                  <a:gd name="connsiteY4" fmla="*/ 1245799 h 1246712"/>
                  <a:gd name="connsiteX5" fmla="*/ 0 w 1114654"/>
                  <a:gd name="connsiteY5" fmla="*/ 667016 h 1246712"/>
                  <a:gd name="connsiteX0" fmla="*/ 0 w 1114656"/>
                  <a:gd name="connsiteY0" fmla="*/ 657983 h 1237679"/>
                  <a:gd name="connsiteX1" fmla="*/ 864096 w 1114656"/>
                  <a:gd name="connsiteY1" fmla="*/ 50624 h 1237679"/>
                  <a:gd name="connsiteX2" fmla="*/ 1087343 w 1114656"/>
                  <a:gd name="connsiteY2" fmla="*/ 99305 h 1237679"/>
                  <a:gd name="connsiteX3" fmla="*/ 1087341 w 1114656"/>
                  <a:gd name="connsiteY3" fmla="*/ 1195131 h 1237679"/>
                  <a:gd name="connsiteX4" fmla="*/ 873621 w 1114656"/>
                  <a:gd name="connsiteY4" fmla="*/ 1236766 h 1237679"/>
                  <a:gd name="connsiteX5" fmla="*/ 0 w 1114656"/>
                  <a:gd name="connsiteY5" fmla="*/ 657983 h 1237679"/>
                  <a:gd name="connsiteX0" fmla="*/ 0 w 1114654"/>
                  <a:gd name="connsiteY0" fmla="*/ 620903 h 1200599"/>
                  <a:gd name="connsiteX1" fmla="*/ 864096 w 1114654"/>
                  <a:gd name="connsiteY1" fmla="*/ 13544 h 1200599"/>
                  <a:gd name="connsiteX2" fmla="*/ 1087343 w 1114654"/>
                  <a:gd name="connsiteY2" fmla="*/ 62225 h 1200599"/>
                  <a:gd name="connsiteX3" fmla="*/ 1087341 w 1114654"/>
                  <a:gd name="connsiteY3" fmla="*/ 1158051 h 1200599"/>
                  <a:gd name="connsiteX4" fmla="*/ 873621 w 1114654"/>
                  <a:gd name="connsiteY4" fmla="*/ 1199686 h 1200599"/>
                  <a:gd name="connsiteX5" fmla="*/ 0 w 1114654"/>
                  <a:gd name="connsiteY5" fmla="*/ 620903 h 1200599"/>
                  <a:gd name="connsiteX0" fmla="*/ 0 w 1114656"/>
                  <a:gd name="connsiteY0" fmla="*/ 615420 h 1195116"/>
                  <a:gd name="connsiteX1" fmla="*/ 864096 w 1114656"/>
                  <a:gd name="connsiteY1" fmla="*/ 8061 h 1195116"/>
                  <a:gd name="connsiteX2" fmla="*/ 1087343 w 1114656"/>
                  <a:gd name="connsiteY2" fmla="*/ 56742 h 1195116"/>
                  <a:gd name="connsiteX3" fmla="*/ 1087341 w 1114656"/>
                  <a:gd name="connsiteY3" fmla="*/ 1152568 h 1195116"/>
                  <a:gd name="connsiteX4" fmla="*/ 873621 w 1114656"/>
                  <a:gd name="connsiteY4" fmla="*/ 1194203 h 1195116"/>
                  <a:gd name="connsiteX5" fmla="*/ 0 w 1114656"/>
                  <a:gd name="connsiteY5" fmla="*/ 615420 h 1195116"/>
                  <a:gd name="connsiteX0" fmla="*/ 0 w 1114654"/>
                  <a:gd name="connsiteY0" fmla="*/ 615420 h 1194973"/>
                  <a:gd name="connsiteX1" fmla="*/ 864096 w 1114654"/>
                  <a:gd name="connsiteY1" fmla="*/ 8061 h 1194973"/>
                  <a:gd name="connsiteX2" fmla="*/ 1087343 w 1114654"/>
                  <a:gd name="connsiteY2" fmla="*/ 56742 h 1194973"/>
                  <a:gd name="connsiteX3" fmla="*/ 1087341 w 1114654"/>
                  <a:gd name="connsiteY3" fmla="*/ 1152568 h 1194973"/>
                  <a:gd name="connsiteX4" fmla="*/ 873621 w 1114654"/>
                  <a:gd name="connsiteY4" fmla="*/ 1194203 h 1194973"/>
                  <a:gd name="connsiteX5" fmla="*/ 0 w 1114654"/>
                  <a:gd name="connsiteY5" fmla="*/ 615420 h 1194973"/>
                  <a:gd name="connsiteX0" fmla="*/ 0 w 1114656"/>
                  <a:gd name="connsiteY0" fmla="*/ 615420 h 1198502"/>
                  <a:gd name="connsiteX1" fmla="*/ 864096 w 1114656"/>
                  <a:gd name="connsiteY1" fmla="*/ 8061 h 1198502"/>
                  <a:gd name="connsiteX2" fmla="*/ 1087343 w 1114656"/>
                  <a:gd name="connsiteY2" fmla="*/ 56742 h 1198502"/>
                  <a:gd name="connsiteX3" fmla="*/ 1087341 w 1114656"/>
                  <a:gd name="connsiteY3" fmla="*/ 1152568 h 1198502"/>
                  <a:gd name="connsiteX4" fmla="*/ 873621 w 1114656"/>
                  <a:gd name="connsiteY4" fmla="*/ 1194203 h 1198502"/>
                  <a:gd name="connsiteX5" fmla="*/ 0 w 1114656"/>
                  <a:gd name="connsiteY5" fmla="*/ 615420 h 1198502"/>
                  <a:gd name="connsiteX0" fmla="*/ 0 w 1114654"/>
                  <a:gd name="connsiteY0" fmla="*/ 615420 h 1201170"/>
                  <a:gd name="connsiteX1" fmla="*/ 864096 w 1114654"/>
                  <a:gd name="connsiteY1" fmla="*/ 8061 h 1201170"/>
                  <a:gd name="connsiteX2" fmla="*/ 1087343 w 1114654"/>
                  <a:gd name="connsiteY2" fmla="*/ 56742 h 1201170"/>
                  <a:gd name="connsiteX3" fmla="*/ 1087341 w 1114654"/>
                  <a:gd name="connsiteY3" fmla="*/ 1152568 h 1201170"/>
                  <a:gd name="connsiteX4" fmla="*/ 873621 w 1114654"/>
                  <a:gd name="connsiteY4" fmla="*/ 1194203 h 1201170"/>
                  <a:gd name="connsiteX5" fmla="*/ 0 w 1114654"/>
                  <a:gd name="connsiteY5" fmla="*/ 615420 h 1201170"/>
                  <a:gd name="connsiteX0" fmla="*/ 0 w 1107380"/>
                  <a:gd name="connsiteY0" fmla="*/ 615420 h 1201170"/>
                  <a:gd name="connsiteX1" fmla="*/ 864096 w 1107380"/>
                  <a:gd name="connsiteY1" fmla="*/ 8061 h 1201170"/>
                  <a:gd name="connsiteX2" fmla="*/ 1087343 w 1107380"/>
                  <a:gd name="connsiteY2" fmla="*/ 56742 h 1201170"/>
                  <a:gd name="connsiteX3" fmla="*/ 1087341 w 1107380"/>
                  <a:gd name="connsiteY3" fmla="*/ 1152568 h 1201170"/>
                  <a:gd name="connsiteX4" fmla="*/ 873621 w 1107380"/>
                  <a:gd name="connsiteY4" fmla="*/ 1194203 h 1201170"/>
                  <a:gd name="connsiteX5" fmla="*/ 0 w 1107380"/>
                  <a:gd name="connsiteY5" fmla="*/ 615420 h 1201170"/>
                  <a:gd name="connsiteX0" fmla="*/ 0 w 1094916"/>
                  <a:gd name="connsiteY0" fmla="*/ 615420 h 1201170"/>
                  <a:gd name="connsiteX1" fmla="*/ 864096 w 1094916"/>
                  <a:gd name="connsiteY1" fmla="*/ 8061 h 1201170"/>
                  <a:gd name="connsiteX2" fmla="*/ 1087343 w 1094916"/>
                  <a:gd name="connsiteY2" fmla="*/ 56742 h 1201170"/>
                  <a:gd name="connsiteX3" fmla="*/ 1087341 w 1094916"/>
                  <a:gd name="connsiteY3" fmla="*/ 1152568 h 1201170"/>
                  <a:gd name="connsiteX4" fmla="*/ 873621 w 1094916"/>
                  <a:gd name="connsiteY4" fmla="*/ 1194203 h 1201170"/>
                  <a:gd name="connsiteX5" fmla="*/ 0 w 1094916"/>
                  <a:gd name="connsiteY5" fmla="*/ 615420 h 1201170"/>
                  <a:gd name="connsiteX0" fmla="*/ 0 w 1089503"/>
                  <a:gd name="connsiteY0" fmla="*/ 615420 h 1201170"/>
                  <a:gd name="connsiteX1" fmla="*/ 864096 w 1089503"/>
                  <a:gd name="connsiteY1" fmla="*/ 8061 h 1201170"/>
                  <a:gd name="connsiteX2" fmla="*/ 1087343 w 1089503"/>
                  <a:gd name="connsiteY2" fmla="*/ 56742 h 1201170"/>
                  <a:gd name="connsiteX3" fmla="*/ 1087341 w 1089503"/>
                  <a:gd name="connsiteY3" fmla="*/ 1152568 h 1201170"/>
                  <a:gd name="connsiteX4" fmla="*/ 873621 w 1089503"/>
                  <a:gd name="connsiteY4" fmla="*/ 1194203 h 1201170"/>
                  <a:gd name="connsiteX5" fmla="*/ 0 w 1089503"/>
                  <a:gd name="connsiteY5" fmla="*/ 615420 h 1201170"/>
                  <a:gd name="connsiteX0" fmla="*/ 0 w 1089503"/>
                  <a:gd name="connsiteY0" fmla="*/ 607359 h 1193109"/>
                  <a:gd name="connsiteX1" fmla="*/ 864096 w 1089503"/>
                  <a:gd name="connsiteY1" fmla="*/ 0 h 1193109"/>
                  <a:gd name="connsiteX2" fmla="*/ 1087343 w 1089503"/>
                  <a:gd name="connsiteY2" fmla="*/ 48681 h 1193109"/>
                  <a:gd name="connsiteX3" fmla="*/ 1087341 w 1089503"/>
                  <a:gd name="connsiteY3" fmla="*/ 1144507 h 1193109"/>
                  <a:gd name="connsiteX4" fmla="*/ 873621 w 1089503"/>
                  <a:gd name="connsiteY4" fmla="*/ 1186142 h 1193109"/>
                  <a:gd name="connsiteX5" fmla="*/ 0 w 1089503"/>
                  <a:gd name="connsiteY5" fmla="*/ 607359 h 1193109"/>
                  <a:gd name="connsiteX0" fmla="*/ 0 w 1089503"/>
                  <a:gd name="connsiteY0" fmla="*/ 607359 h 1193109"/>
                  <a:gd name="connsiteX1" fmla="*/ 864096 w 1089503"/>
                  <a:gd name="connsiteY1" fmla="*/ 0 h 1193109"/>
                  <a:gd name="connsiteX2" fmla="*/ 1087343 w 1089503"/>
                  <a:gd name="connsiteY2" fmla="*/ 48681 h 1193109"/>
                  <a:gd name="connsiteX3" fmla="*/ 1087341 w 1089503"/>
                  <a:gd name="connsiteY3" fmla="*/ 1144507 h 1193109"/>
                  <a:gd name="connsiteX4" fmla="*/ 873621 w 1089503"/>
                  <a:gd name="connsiteY4" fmla="*/ 1186142 h 1193109"/>
                  <a:gd name="connsiteX5" fmla="*/ 0 w 1089503"/>
                  <a:gd name="connsiteY5" fmla="*/ 607359 h 1193109"/>
                  <a:gd name="connsiteX0" fmla="*/ 0 w 1087660"/>
                  <a:gd name="connsiteY0" fmla="*/ 607359 h 1187255"/>
                  <a:gd name="connsiteX1" fmla="*/ 864096 w 1087660"/>
                  <a:gd name="connsiteY1" fmla="*/ 0 h 1187255"/>
                  <a:gd name="connsiteX2" fmla="*/ 1087343 w 1087660"/>
                  <a:gd name="connsiteY2" fmla="*/ 48681 h 1187255"/>
                  <a:gd name="connsiteX3" fmla="*/ 1087341 w 1087660"/>
                  <a:gd name="connsiteY3" fmla="*/ 1144507 h 1187255"/>
                  <a:gd name="connsiteX4" fmla="*/ 873621 w 1087660"/>
                  <a:gd name="connsiteY4" fmla="*/ 1186142 h 1187255"/>
                  <a:gd name="connsiteX5" fmla="*/ 0 w 1087660"/>
                  <a:gd name="connsiteY5" fmla="*/ 607359 h 1187255"/>
                  <a:gd name="connsiteX0" fmla="*/ 0 w 1087660"/>
                  <a:gd name="connsiteY0" fmla="*/ 607359 h 1186912"/>
                  <a:gd name="connsiteX1" fmla="*/ 864096 w 1087660"/>
                  <a:gd name="connsiteY1" fmla="*/ 0 h 1186912"/>
                  <a:gd name="connsiteX2" fmla="*/ 1087343 w 1087660"/>
                  <a:gd name="connsiteY2" fmla="*/ 48681 h 1186912"/>
                  <a:gd name="connsiteX3" fmla="*/ 1087341 w 1087660"/>
                  <a:gd name="connsiteY3" fmla="*/ 1144507 h 1186912"/>
                  <a:gd name="connsiteX4" fmla="*/ 873621 w 1087660"/>
                  <a:gd name="connsiteY4" fmla="*/ 1186142 h 1186912"/>
                  <a:gd name="connsiteX5" fmla="*/ 0 w 1087660"/>
                  <a:gd name="connsiteY5" fmla="*/ 607359 h 1186912"/>
                  <a:gd name="connsiteX0" fmla="*/ 0 w 1087660"/>
                  <a:gd name="connsiteY0" fmla="*/ 607359 h 1189947"/>
                  <a:gd name="connsiteX1" fmla="*/ 864096 w 1087660"/>
                  <a:gd name="connsiteY1" fmla="*/ 0 h 1189947"/>
                  <a:gd name="connsiteX2" fmla="*/ 1087343 w 1087660"/>
                  <a:gd name="connsiteY2" fmla="*/ 48681 h 1189947"/>
                  <a:gd name="connsiteX3" fmla="*/ 1087341 w 1087660"/>
                  <a:gd name="connsiteY3" fmla="*/ 1144507 h 1189947"/>
                  <a:gd name="connsiteX4" fmla="*/ 873621 w 1087660"/>
                  <a:gd name="connsiteY4" fmla="*/ 1186142 h 1189947"/>
                  <a:gd name="connsiteX5" fmla="*/ 0 w 1087660"/>
                  <a:gd name="connsiteY5" fmla="*/ 607359 h 1189947"/>
                  <a:gd name="connsiteX0" fmla="*/ 0 w 1087660"/>
                  <a:gd name="connsiteY0" fmla="*/ 607359 h 1186912"/>
                  <a:gd name="connsiteX1" fmla="*/ 864096 w 1087660"/>
                  <a:gd name="connsiteY1" fmla="*/ 0 h 1186912"/>
                  <a:gd name="connsiteX2" fmla="*/ 1087343 w 1087660"/>
                  <a:gd name="connsiteY2" fmla="*/ 48681 h 1186912"/>
                  <a:gd name="connsiteX3" fmla="*/ 1087341 w 1087660"/>
                  <a:gd name="connsiteY3" fmla="*/ 1144507 h 1186912"/>
                  <a:gd name="connsiteX4" fmla="*/ 873621 w 1087660"/>
                  <a:gd name="connsiteY4" fmla="*/ 1186142 h 1186912"/>
                  <a:gd name="connsiteX5" fmla="*/ 0 w 1087660"/>
                  <a:gd name="connsiteY5" fmla="*/ 607359 h 1186912"/>
                  <a:gd name="connsiteX0" fmla="*/ 0 w 1087660"/>
                  <a:gd name="connsiteY0" fmla="*/ 607359 h 1186912"/>
                  <a:gd name="connsiteX1" fmla="*/ 864096 w 1087660"/>
                  <a:gd name="connsiteY1" fmla="*/ 0 h 1186912"/>
                  <a:gd name="connsiteX2" fmla="*/ 1087343 w 1087660"/>
                  <a:gd name="connsiteY2" fmla="*/ 48681 h 1186912"/>
                  <a:gd name="connsiteX3" fmla="*/ 1087341 w 1087660"/>
                  <a:gd name="connsiteY3" fmla="*/ 1144507 h 1186912"/>
                  <a:gd name="connsiteX4" fmla="*/ 873621 w 1087660"/>
                  <a:gd name="connsiteY4" fmla="*/ 1186142 h 1186912"/>
                  <a:gd name="connsiteX5" fmla="*/ 0 w 1087660"/>
                  <a:gd name="connsiteY5" fmla="*/ 607359 h 1186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87660" h="1186912">
                    <a:moveTo>
                      <a:pt x="0" y="607359"/>
                    </a:moveTo>
                    <a:cubicBezTo>
                      <a:pt x="202307" y="306481"/>
                      <a:pt x="499864" y="24653"/>
                      <a:pt x="864096" y="0"/>
                    </a:cubicBezTo>
                    <a:cubicBezTo>
                      <a:pt x="1003085" y="814"/>
                      <a:pt x="1016346" y="21063"/>
                      <a:pt x="1087343" y="48681"/>
                    </a:cubicBezTo>
                    <a:cubicBezTo>
                      <a:pt x="1082312" y="481666"/>
                      <a:pt x="1089173" y="925270"/>
                      <a:pt x="1087341" y="1144507"/>
                    </a:cubicBezTo>
                    <a:cubicBezTo>
                      <a:pt x="1046279" y="1166821"/>
                      <a:pt x="1033728" y="1191625"/>
                      <a:pt x="873621" y="1186142"/>
                    </a:cubicBezTo>
                    <a:cubicBezTo>
                      <a:pt x="585589" y="1180539"/>
                      <a:pt x="135632" y="908237"/>
                      <a:pt x="0" y="60735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rtl="1"/>
                <a:endParaRPr lang="ko-KR" altLang="en-US">
                  <a:cs typeface="B Nazanin" pitchFamily="2" charset="-78"/>
                </a:endParaRPr>
              </a:p>
            </p:txBody>
          </p:sp>
        </p:grpSp>
      </p:grpSp>
      <p:grpSp>
        <p:nvGrpSpPr>
          <p:cNvPr id="85" name="Group 2">
            <a:extLst>
              <a:ext uri="{FF2B5EF4-FFF2-40B4-BE49-F238E27FC236}">
                <a16:creationId xmlns:a16="http://schemas.microsoft.com/office/drawing/2014/main" id="{64D2D59A-6E15-40A6-8CEB-124EDD97BD36}"/>
              </a:ext>
            </a:extLst>
          </p:cNvPr>
          <p:cNvGrpSpPr/>
          <p:nvPr/>
        </p:nvGrpSpPr>
        <p:grpSpPr>
          <a:xfrm flipH="1">
            <a:off x="7524702" y="616785"/>
            <a:ext cx="718806" cy="3700125"/>
            <a:chOff x="4067944" y="-1055821"/>
            <a:chExt cx="1409422" cy="7255142"/>
          </a:xfrm>
        </p:grpSpPr>
        <p:sp>
          <p:nvSpPr>
            <p:cNvPr id="86" name="Rounded Rectangle 7">
              <a:extLst>
                <a:ext uri="{FF2B5EF4-FFF2-40B4-BE49-F238E27FC236}">
                  <a16:creationId xmlns:a16="http://schemas.microsoft.com/office/drawing/2014/main" id="{F144C45F-BB43-4534-924A-73F964D5CB5C}"/>
                </a:ext>
              </a:extLst>
            </p:cNvPr>
            <p:cNvSpPr/>
            <p:nvPr/>
          </p:nvSpPr>
          <p:spPr>
            <a:xfrm>
              <a:off x="4067944" y="-1055821"/>
              <a:ext cx="1409422" cy="7255142"/>
            </a:xfrm>
            <a:custGeom>
              <a:avLst/>
              <a:gdLst/>
              <a:ahLst/>
              <a:cxnLst/>
              <a:rect l="l" t="t" r="r" b="b"/>
              <a:pathLst>
                <a:path w="1409422" h="7255142">
                  <a:moveTo>
                    <a:pt x="704711" y="0"/>
                  </a:moveTo>
                  <a:cubicBezTo>
                    <a:pt x="1072574" y="0"/>
                    <a:pt x="1370785" y="117434"/>
                    <a:pt x="1370785" y="262297"/>
                  </a:cubicBezTo>
                  <a:cubicBezTo>
                    <a:pt x="1370785" y="345582"/>
                    <a:pt x="1272215" y="419801"/>
                    <a:pt x="1118084" y="466488"/>
                  </a:cubicBezTo>
                  <a:lnTo>
                    <a:pt x="1070943" y="803115"/>
                  </a:lnTo>
                  <a:cubicBezTo>
                    <a:pt x="1274015" y="850812"/>
                    <a:pt x="1409422" y="938764"/>
                    <a:pt x="1409422" y="1039170"/>
                  </a:cubicBezTo>
                  <a:cubicBezTo>
                    <a:pt x="1409422" y="1130174"/>
                    <a:pt x="1298186" y="1210947"/>
                    <a:pt x="1126003" y="1260423"/>
                  </a:cubicBezTo>
                  <a:cubicBezTo>
                    <a:pt x="1126434" y="1261870"/>
                    <a:pt x="1126442" y="1263323"/>
                    <a:pt x="1126442" y="1264778"/>
                  </a:cubicBezTo>
                  <a:lnTo>
                    <a:pt x="1126442" y="5050212"/>
                  </a:lnTo>
                  <a:cubicBezTo>
                    <a:pt x="1126442" y="5214603"/>
                    <a:pt x="1024927" y="5355284"/>
                    <a:pt x="880490" y="5410505"/>
                  </a:cubicBezTo>
                  <a:cubicBezTo>
                    <a:pt x="887528" y="5422594"/>
                    <a:pt x="891019" y="5436683"/>
                    <a:pt x="891019" y="5451587"/>
                  </a:cubicBezTo>
                  <a:lnTo>
                    <a:pt x="891019" y="5480845"/>
                  </a:lnTo>
                  <a:cubicBezTo>
                    <a:pt x="891019" y="5532419"/>
                    <a:pt x="849210" y="5574228"/>
                    <a:pt x="797636" y="5574228"/>
                  </a:cubicBezTo>
                  <a:lnTo>
                    <a:pt x="764319" y="5574228"/>
                  </a:lnTo>
                  <a:cubicBezTo>
                    <a:pt x="760551" y="6069812"/>
                    <a:pt x="756761" y="6511449"/>
                    <a:pt x="752970" y="7020893"/>
                  </a:cubicBezTo>
                  <a:lnTo>
                    <a:pt x="671083" y="7255142"/>
                  </a:lnTo>
                  <a:cubicBezTo>
                    <a:pt x="676129" y="6635258"/>
                    <a:pt x="656834" y="6124906"/>
                    <a:pt x="646982" y="5574228"/>
                  </a:cubicBezTo>
                  <a:lnTo>
                    <a:pt x="611786" y="5574228"/>
                  </a:lnTo>
                  <a:cubicBezTo>
                    <a:pt x="560212" y="5574228"/>
                    <a:pt x="518403" y="5532419"/>
                    <a:pt x="518403" y="5480845"/>
                  </a:cubicBezTo>
                  <a:lnTo>
                    <a:pt x="518403" y="5451587"/>
                  </a:lnTo>
                  <a:cubicBezTo>
                    <a:pt x="518403" y="5436685"/>
                    <a:pt x="521894" y="5422598"/>
                    <a:pt x="528930" y="5410510"/>
                  </a:cubicBezTo>
                  <a:cubicBezTo>
                    <a:pt x="384495" y="5355282"/>
                    <a:pt x="282981" y="5214602"/>
                    <a:pt x="282981" y="5050212"/>
                  </a:cubicBezTo>
                  <a:lnTo>
                    <a:pt x="282981" y="1264778"/>
                  </a:lnTo>
                  <a:lnTo>
                    <a:pt x="283420" y="1260424"/>
                  </a:lnTo>
                  <a:cubicBezTo>
                    <a:pt x="111236" y="1210948"/>
                    <a:pt x="0" y="1130174"/>
                    <a:pt x="0" y="1039170"/>
                  </a:cubicBezTo>
                  <a:cubicBezTo>
                    <a:pt x="0" y="938764"/>
                    <a:pt x="135407" y="850812"/>
                    <a:pt x="338481" y="803115"/>
                  </a:cubicBezTo>
                  <a:lnTo>
                    <a:pt x="291339" y="466488"/>
                  </a:lnTo>
                  <a:cubicBezTo>
                    <a:pt x="137207" y="419801"/>
                    <a:pt x="38637" y="345582"/>
                    <a:pt x="38637" y="262297"/>
                  </a:cubicBezTo>
                  <a:cubicBezTo>
                    <a:pt x="38637" y="117434"/>
                    <a:pt x="336848" y="0"/>
                    <a:pt x="704711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/>
              <a:endParaRPr lang="ko-KR" altLang="en-US">
                <a:cs typeface="B Nazanin" pitchFamily="2" charset="-78"/>
              </a:endParaRPr>
            </a:p>
          </p:txBody>
        </p:sp>
        <p:sp>
          <p:nvSpPr>
            <p:cNvPr id="87" name="Round Same Side Corner Rectangle 4">
              <a:extLst>
                <a:ext uri="{FF2B5EF4-FFF2-40B4-BE49-F238E27FC236}">
                  <a16:creationId xmlns:a16="http://schemas.microsoft.com/office/drawing/2014/main" id="{B9BF9A83-AB06-4EAB-BEE2-6A4117323DD5}"/>
                </a:ext>
              </a:extLst>
            </p:cNvPr>
            <p:cNvSpPr/>
            <p:nvPr/>
          </p:nvSpPr>
          <p:spPr>
            <a:xfrm rot="10800000">
              <a:off x="4433684" y="3365649"/>
              <a:ext cx="669600" cy="93542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/>
              <a:endParaRPr lang="ko-KR" altLang="en-US">
                <a:cs typeface="B Nazanin" pitchFamily="2" charset="-78"/>
              </a:endParaRPr>
            </a:p>
          </p:txBody>
        </p:sp>
        <p:sp>
          <p:nvSpPr>
            <p:cNvPr id="88" name="Round Same Side Corner Rectangle 5">
              <a:extLst>
                <a:ext uri="{FF2B5EF4-FFF2-40B4-BE49-F238E27FC236}">
                  <a16:creationId xmlns:a16="http://schemas.microsoft.com/office/drawing/2014/main" id="{3C638CFA-CC02-47FD-84A3-F300E2815113}"/>
                </a:ext>
              </a:extLst>
            </p:cNvPr>
            <p:cNvSpPr/>
            <p:nvPr/>
          </p:nvSpPr>
          <p:spPr>
            <a:xfrm rot="10800000">
              <a:off x="4433684" y="2439935"/>
              <a:ext cx="669600" cy="93542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/>
              <a:endParaRPr lang="ko-KR" altLang="en-US">
                <a:cs typeface="B Nazanin" pitchFamily="2" charset="-78"/>
              </a:endParaRPr>
            </a:p>
          </p:txBody>
        </p:sp>
        <p:sp>
          <p:nvSpPr>
            <p:cNvPr id="89" name="Round Same Side Corner Rectangle 6">
              <a:extLst>
                <a:ext uri="{FF2B5EF4-FFF2-40B4-BE49-F238E27FC236}">
                  <a16:creationId xmlns:a16="http://schemas.microsoft.com/office/drawing/2014/main" id="{09E0164F-F081-4F85-BFB3-D1F509C18B16}"/>
                </a:ext>
              </a:extLst>
            </p:cNvPr>
            <p:cNvSpPr/>
            <p:nvPr/>
          </p:nvSpPr>
          <p:spPr>
            <a:xfrm rot="10800000">
              <a:off x="4433684" y="1514219"/>
              <a:ext cx="669600" cy="93542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/>
              <a:endParaRPr lang="ko-KR" altLang="en-US">
                <a:cs typeface="B Nazanin" pitchFamily="2" charset="-78"/>
              </a:endParaRPr>
            </a:p>
          </p:txBody>
        </p:sp>
        <p:sp>
          <p:nvSpPr>
            <p:cNvPr id="90" name="Round Same Side Corner Rectangle 7">
              <a:extLst>
                <a:ext uri="{FF2B5EF4-FFF2-40B4-BE49-F238E27FC236}">
                  <a16:creationId xmlns:a16="http://schemas.microsoft.com/office/drawing/2014/main" id="{50702FA9-DCAC-486E-9E57-D27CE87EBD88}"/>
                </a:ext>
              </a:extLst>
            </p:cNvPr>
            <p:cNvSpPr/>
            <p:nvPr/>
          </p:nvSpPr>
          <p:spPr>
            <a:xfrm rot="10800000">
              <a:off x="4433684" y="588503"/>
              <a:ext cx="669600" cy="93542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/>
              <a:endParaRPr lang="ko-KR" altLang="en-US">
                <a:cs typeface="B Nazanin" pitchFamily="2" charset="-78"/>
              </a:endParaRPr>
            </a:p>
          </p:txBody>
        </p:sp>
      </p:grpSp>
      <p:grpSp>
        <p:nvGrpSpPr>
          <p:cNvPr id="119" name="그룹 118">
            <a:extLst>
              <a:ext uri="{FF2B5EF4-FFF2-40B4-BE49-F238E27FC236}">
                <a16:creationId xmlns:a16="http://schemas.microsoft.com/office/drawing/2014/main" id="{E10C4E19-4F78-47C3-9A72-9492B25348E2}"/>
              </a:ext>
            </a:extLst>
          </p:cNvPr>
          <p:cNvGrpSpPr/>
          <p:nvPr/>
        </p:nvGrpSpPr>
        <p:grpSpPr>
          <a:xfrm>
            <a:off x="4778155" y="1267679"/>
            <a:ext cx="2250075" cy="2726853"/>
            <a:chOff x="4491361" y="985151"/>
            <a:chExt cx="2657207" cy="3220254"/>
          </a:xfrm>
        </p:grpSpPr>
        <p:grpSp>
          <p:nvGrpSpPr>
            <p:cNvPr id="105" name="그룹 104">
              <a:extLst>
                <a:ext uri="{FF2B5EF4-FFF2-40B4-BE49-F238E27FC236}">
                  <a16:creationId xmlns:a16="http://schemas.microsoft.com/office/drawing/2014/main" id="{C9980E72-8A1A-407F-9D8A-536515F009D9}"/>
                </a:ext>
              </a:extLst>
            </p:cNvPr>
            <p:cNvGrpSpPr/>
            <p:nvPr/>
          </p:nvGrpSpPr>
          <p:grpSpPr>
            <a:xfrm>
              <a:off x="4854854" y="1519645"/>
              <a:ext cx="1917809" cy="2370881"/>
              <a:chOff x="5912785" y="1976731"/>
              <a:chExt cx="1917809" cy="2370881"/>
            </a:xfrm>
            <a:solidFill>
              <a:schemeClr val="accent1"/>
            </a:solidFill>
          </p:grpSpPr>
          <p:sp>
            <p:nvSpPr>
              <p:cNvPr id="106" name="Trapezoid 28">
                <a:extLst>
                  <a:ext uri="{FF2B5EF4-FFF2-40B4-BE49-F238E27FC236}">
                    <a16:creationId xmlns:a16="http://schemas.microsoft.com/office/drawing/2014/main" id="{269ED590-5533-4AC4-B76D-C66E492CEAAF}"/>
                  </a:ext>
                </a:extLst>
              </p:cNvPr>
              <p:cNvSpPr/>
              <p:nvPr/>
            </p:nvSpPr>
            <p:spPr>
              <a:xfrm>
                <a:off x="5912785" y="3347157"/>
                <a:ext cx="1917809" cy="1000455"/>
              </a:xfrm>
              <a:custGeom>
                <a:avLst/>
                <a:gdLst>
                  <a:gd name="connsiteX0" fmla="*/ 257208 w 1935138"/>
                  <a:gd name="connsiteY0" fmla="*/ 14741 h 862209"/>
                  <a:gd name="connsiteX1" fmla="*/ 1715038 w 1935138"/>
                  <a:gd name="connsiteY1" fmla="*/ 0 h 862209"/>
                  <a:gd name="connsiteX2" fmla="*/ 1848922 w 1935138"/>
                  <a:gd name="connsiteY2" fmla="*/ 674894 h 862209"/>
                  <a:gd name="connsiteX3" fmla="*/ 48787 w 1935138"/>
                  <a:gd name="connsiteY3" fmla="*/ 674894 h 862209"/>
                  <a:gd name="connsiteX4" fmla="*/ 257208 w 1935138"/>
                  <a:gd name="connsiteY4" fmla="*/ 14741 h 862209"/>
                  <a:gd name="connsiteX0" fmla="*/ 257208 w 1917809"/>
                  <a:gd name="connsiteY0" fmla="*/ 7371 h 854839"/>
                  <a:gd name="connsiteX1" fmla="*/ 1637401 w 1917809"/>
                  <a:gd name="connsiteY1" fmla="*/ 0 h 854839"/>
                  <a:gd name="connsiteX2" fmla="*/ 1848922 w 1917809"/>
                  <a:gd name="connsiteY2" fmla="*/ 667524 h 854839"/>
                  <a:gd name="connsiteX3" fmla="*/ 48787 w 1917809"/>
                  <a:gd name="connsiteY3" fmla="*/ 667524 h 854839"/>
                  <a:gd name="connsiteX4" fmla="*/ 257208 w 1917809"/>
                  <a:gd name="connsiteY4" fmla="*/ 7371 h 854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17809" h="854839">
                    <a:moveTo>
                      <a:pt x="257208" y="7371"/>
                    </a:moveTo>
                    <a:lnTo>
                      <a:pt x="1637401" y="0"/>
                    </a:lnTo>
                    <a:cubicBezTo>
                      <a:pt x="1826058" y="307158"/>
                      <a:pt x="2026593" y="581569"/>
                      <a:pt x="1848922" y="667524"/>
                    </a:cubicBezTo>
                    <a:cubicBezTo>
                      <a:pt x="1392312" y="894490"/>
                      <a:pt x="509274" y="939073"/>
                      <a:pt x="48787" y="667524"/>
                    </a:cubicBezTo>
                    <a:cubicBezTo>
                      <a:pt x="-86208" y="569815"/>
                      <a:pt x="83730" y="306961"/>
                      <a:pt x="257208" y="737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rtl="1"/>
                <a:endParaRPr lang="ko-KR" altLang="en-US">
                  <a:cs typeface="B Nazanin" pitchFamily="2" charset="-78"/>
                </a:endParaRPr>
              </a:p>
            </p:txBody>
          </p:sp>
          <p:sp>
            <p:nvSpPr>
              <p:cNvPr id="107" name="Oval 35">
                <a:extLst>
                  <a:ext uri="{FF2B5EF4-FFF2-40B4-BE49-F238E27FC236}">
                    <a16:creationId xmlns:a16="http://schemas.microsoft.com/office/drawing/2014/main" id="{0B527C46-4508-4E70-A78B-3943DA8E8D30}"/>
                  </a:ext>
                </a:extLst>
              </p:cNvPr>
              <p:cNvSpPr/>
              <p:nvPr/>
            </p:nvSpPr>
            <p:spPr>
              <a:xfrm>
                <a:off x="6931375" y="3121691"/>
                <a:ext cx="234753" cy="23475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rtl="1"/>
                <a:endParaRPr lang="ko-KR" altLang="en-US">
                  <a:cs typeface="B Nazanin" pitchFamily="2" charset="-78"/>
                </a:endParaRPr>
              </a:p>
            </p:txBody>
          </p:sp>
          <p:sp>
            <p:nvSpPr>
              <p:cNvPr id="108" name="Oval 38">
                <a:extLst>
                  <a:ext uri="{FF2B5EF4-FFF2-40B4-BE49-F238E27FC236}">
                    <a16:creationId xmlns:a16="http://schemas.microsoft.com/office/drawing/2014/main" id="{9DE0E985-BD29-448A-9363-6F8F52D48DC0}"/>
                  </a:ext>
                </a:extLst>
              </p:cNvPr>
              <p:cNvSpPr/>
              <p:nvPr/>
            </p:nvSpPr>
            <p:spPr>
              <a:xfrm>
                <a:off x="6681878" y="2868427"/>
                <a:ext cx="276548" cy="2765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rtl="1"/>
                <a:endParaRPr lang="ko-KR" altLang="en-US">
                  <a:cs typeface="B Nazanin" pitchFamily="2" charset="-78"/>
                </a:endParaRPr>
              </a:p>
            </p:txBody>
          </p:sp>
          <p:sp>
            <p:nvSpPr>
              <p:cNvPr id="109" name="Oval 39">
                <a:extLst>
                  <a:ext uri="{FF2B5EF4-FFF2-40B4-BE49-F238E27FC236}">
                    <a16:creationId xmlns:a16="http://schemas.microsoft.com/office/drawing/2014/main" id="{C88558DF-71ED-449D-95A7-B814DBF898C3}"/>
                  </a:ext>
                </a:extLst>
              </p:cNvPr>
              <p:cNvSpPr/>
              <p:nvPr/>
            </p:nvSpPr>
            <p:spPr>
              <a:xfrm>
                <a:off x="6820152" y="2572568"/>
                <a:ext cx="179486" cy="17948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rtl="1"/>
                <a:endParaRPr lang="ko-KR" altLang="en-US">
                  <a:cs typeface="B Nazanin" pitchFamily="2" charset="-78"/>
                </a:endParaRPr>
              </a:p>
            </p:txBody>
          </p:sp>
          <p:sp>
            <p:nvSpPr>
              <p:cNvPr id="110" name="Oval 40">
                <a:extLst>
                  <a:ext uri="{FF2B5EF4-FFF2-40B4-BE49-F238E27FC236}">
                    <a16:creationId xmlns:a16="http://schemas.microsoft.com/office/drawing/2014/main" id="{4A762541-BCBA-4010-B541-7CC310D4C4D8}"/>
                  </a:ext>
                </a:extLst>
              </p:cNvPr>
              <p:cNvSpPr/>
              <p:nvPr/>
            </p:nvSpPr>
            <p:spPr>
              <a:xfrm>
                <a:off x="6761443" y="2274650"/>
                <a:ext cx="152939" cy="15293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rtl="1"/>
                <a:endParaRPr lang="ko-KR" altLang="en-US">
                  <a:cs typeface="B Nazanin" pitchFamily="2" charset="-78"/>
                </a:endParaRPr>
              </a:p>
            </p:txBody>
          </p:sp>
          <p:sp>
            <p:nvSpPr>
              <p:cNvPr id="111" name="Oval 41">
                <a:extLst>
                  <a:ext uri="{FF2B5EF4-FFF2-40B4-BE49-F238E27FC236}">
                    <a16:creationId xmlns:a16="http://schemas.microsoft.com/office/drawing/2014/main" id="{6028A9D2-9973-4197-BEA7-E70F8A7A9966}"/>
                  </a:ext>
                </a:extLst>
              </p:cNvPr>
              <p:cNvSpPr/>
              <p:nvPr/>
            </p:nvSpPr>
            <p:spPr>
              <a:xfrm>
                <a:off x="6851533" y="1976731"/>
                <a:ext cx="106893" cy="10689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rtl="1"/>
                <a:endParaRPr lang="ko-KR" altLang="en-US">
                  <a:cs typeface="B Nazanin" pitchFamily="2" charset="-78"/>
                </a:endParaRPr>
              </a:p>
            </p:txBody>
          </p:sp>
        </p:grpSp>
        <p:sp>
          <p:nvSpPr>
            <p:cNvPr id="112" name="Trapezoid 28">
              <a:extLst>
                <a:ext uri="{FF2B5EF4-FFF2-40B4-BE49-F238E27FC236}">
                  <a16:creationId xmlns:a16="http://schemas.microsoft.com/office/drawing/2014/main" id="{9EDDB18E-6CF6-4DD9-BCE2-6798E5F33A14}"/>
                </a:ext>
              </a:extLst>
            </p:cNvPr>
            <p:cNvSpPr/>
            <p:nvPr/>
          </p:nvSpPr>
          <p:spPr>
            <a:xfrm>
              <a:off x="4491361" y="1170374"/>
              <a:ext cx="2657207" cy="3035031"/>
            </a:xfrm>
            <a:custGeom>
              <a:avLst/>
              <a:gdLst/>
              <a:ahLst/>
              <a:cxnLst/>
              <a:rect l="l" t="t" r="r" b="b"/>
              <a:pathLst>
                <a:path w="2657207" h="3035031">
                  <a:moveTo>
                    <a:pt x="1631432" y="134732"/>
                  </a:moveTo>
                  <a:cubicBezTo>
                    <a:pt x="1462279" y="280235"/>
                    <a:pt x="1214463" y="310303"/>
                    <a:pt x="985503" y="145169"/>
                  </a:cubicBezTo>
                  <a:lnTo>
                    <a:pt x="1051676" y="750645"/>
                  </a:lnTo>
                  <a:cubicBezTo>
                    <a:pt x="1070562" y="1013584"/>
                    <a:pt x="-94282" y="2352947"/>
                    <a:pt x="262484" y="2611176"/>
                  </a:cubicBezTo>
                  <a:cubicBezTo>
                    <a:pt x="797623" y="2926747"/>
                    <a:pt x="1823817" y="2874937"/>
                    <a:pt x="2354450" y="2611176"/>
                  </a:cubicBezTo>
                  <a:cubicBezTo>
                    <a:pt x="2810328" y="2390626"/>
                    <a:pt x="1563420" y="1060683"/>
                    <a:pt x="1555274" y="750644"/>
                  </a:cubicBezTo>
                  <a:close/>
                  <a:moveTo>
                    <a:pt x="894916" y="0"/>
                  </a:moveTo>
                  <a:cubicBezTo>
                    <a:pt x="1239659" y="290705"/>
                    <a:pt x="1542116" y="169138"/>
                    <a:pt x="1723008" y="0"/>
                  </a:cubicBezTo>
                  <a:lnTo>
                    <a:pt x="1651224" y="732156"/>
                  </a:lnTo>
                  <a:cubicBezTo>
                    <a:pt x="1660781" y="1080079"/>
                    <a:pt x="3071008" y="2543252"/>
                    <a:pt x="2536153" y="2790751"/>
                  </a:cubicBezTo>
                  <a:cubicBezTo>
                    <a:pt x="1913592" y="3086741"/>
                    <a:pt x="709619" y="3144882"/>
                    <a:pt x="81772" y="2790751"/>
                  </a:cubicBezTo>
                  <a:cubicBezTo>
                    <a:pt x="-336801" y="2500969"/>
                    <a:pt x="988857" y="1027226"/>
                    <a:pt x="966700" y="73215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/>
              <a:endParaRPr lang="ko-KR" altLang="en-US">
                <a:cs typeface="B Nazanin" pitchFamily="2" charset="-78"/>
              </a:endParaRPr>
            </a:p>
          </p:txBody>
        </p:sp>
        <p:sp>
          <p:nvSpPr>
            <p:cNvPr id="113" name="Oval 2">
              <a:extLst>
                <a:ext uri="{FF2B5EF4-FFF2-40B4-BE49-F238E27FC236}">
                  <a16:creationId xmlns:a16="http://schemas.microsoft.com/office/drawing/2014/main" id="{94EA1826-8AB1-4663-853C-91F34354E496}"/>
                </a:ext>
              </a:extLst>
            </p:cNvPr>
            <p:cNvSpPr/>
            <p:nvPr/>
          </p:nvSpPr>
          <p:spPr>
            <a:xfrm>
              <a:off x="5386277" y="985151"/>
              <a:ext cx="828092" cy="385312"/>
            </a:xfrm>
            <a:custGeom>
              <a:avLst/>
              <a:gdLst/>
              <a:ahLst/>
              <a:cxnLst/>
              <a:rect l="l" t="t" r="r" b="b"/>
              <a:pathLst>
                <a:path w="828092" h="385312">
                  <a:moveTo>
                    <a:pt x="414046" y="60586"/>
                  </a:moveTo>
                  <a:cubicBezTo>
                    <a:pt x="257285" y="60586"/>
                    <a:pt x="130206" y="119716"/>
                    <a:pt x="130206" y="192657"/>
                  </a:cubicBezTo>
                  <a:cubicBezTo>
                    <a:pt x="130206" y="265598"/>
                    <a:pt x="257285" y="324728"/>
                    <a:pt x="414046" y="324728"/>
                  </a:cubicBezTo>
                  <a:cubicBezTo>
                    <a:pt x="570807" y="324728"/>
                    <a:pt x="697886" y="265598"/>
                    <a:pt x="697886" y="192657"/>
                  </a:cubicBezTo>
                  <a:cubicBezTo>
                    <a:pt x="697886" y="119716"/>
                    <a:pt x="570807" y="60586"/>
                    <a:pt x="414046" y="60586"/>
                  </a:cubicBezTo>
                  <a:close/>
                  <a:moveTo>
                    <a:pt x="414046" y="0"/>
                  </a:moveTo>
                  <a:cubicBezTo>
                    <a:pt x="642717" y="0"/>
                    <a:pt x="828092" y="86255"/>
                    <a:pt x="828092" y="192656"/>
                  </a:cubicBezTo>
                  <a:cubicBezTo>
                    <a:pt x="828092" y="299057"/>
                    <a:pt x="642717" y="385312"/>
                    <a:pt x="414046" y="385312"/>
                  </a:cubicBezTo>
                  <a:cubicBezTo>
                    <a:pt x="185375" y="385312"/>
                    <a:pt x="0" y="299057"/>
                    <a:pt x="0" y="192656"/>
                  </a:cubicBezTo>
                  <a:cubicBezTo>
                    <a:pt x="0" y="86255"/>
                    <a:pt x="185375" y="0"/>
                    <a:pt x="414046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/>
              <a:endParaRPr lang="ko-KR" altLang="en-US">
                <a:cs typeface="B Nazanin" pitchFamily="2" charset="-78"/>
              </a:endParaRPr>
            </a:p>
          </p:txBody>
        </p:sp>
        <p:grpSp>
          <p:nvGrpSpPr>
            <p:cNvPr id="114" name="그룹 113">
              <a:extLst>
                <a:ext uri="{FF2B5EF4-FFF2-40B4-BE49-F238E27FC236}">
                  <a16:creationId xmlns:a16="http://schemas.microsoft.com/office/drawing/2014/main" id="{0BB8EC8B-0A36-417A-A287-D837CDADD227}"/>
                </a:ext>
              </a:extLst>
            </p:cNvPr>
            <p:cNvGrpSpPr/>
            <p:nvPr/>
          </p:nvGrpSpPr>
          <p:grpSpPr>
            <a:xfrm>
              <a:off x="5429752" y="2917273"/>
              <a:ext cx="829366" cy="794528"/>
              <a:chOff x="6487683" y="3374359"/>
              <a:chExt cx="829366" cy="794528"/>
            </a:xfrm>
          </p:grpSpPr>
          <p:sp>
            <p:nvSpPr>
              <p:cNvPr id="115" name="Oval 33">
                <a:extLst>
                  <a:ext uri="{FF2B5EF4-FFF2-40B4-BE49-F238E27FC236}">
                    <a16:creationId xmlns:a16="http://schemas.microsoft.com/office/drawing/2014/main" id="{84D5857A-87EC-4AFE-8F30-2EF784C7B768}"/>
                  </a:ext>
                </a:extLst>
              </p:cNvPr>
              <p:cNvSpPr/>
              <p:nvPr/>
            </p:nvSpPr>
            <p:spPr>
              <a:xfrm>
                <a:off x="6591552" y="3615188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rtl="1"/>
                <a:endParaRPr lang="ko-KR" altLang="en-US">
                  <a:cs typeface="B Nazanin" pitchFamily="2" charset="-78"/>
                </a:endParaRPr>
              </a:p>
            </p:txBody>
          </p:sp>
          <p:sp>
            <p:nvSpPr>
              <p:cNvPr id="116" name="Oval 36">
                <a:extLst>
                  <a:ext uri="{FF2B5EF4-FFF2-40B4-BE49-F238E27FC236}">
                    <a16:creationId xmlns:a16="http://schemas.microsoft.com/office/drawing/2014/main" id="{53573128-6D98-4E7A-ABB2-7FE06AD77185}"/>
                  </a:ext>
                </a:extLst>
              </p:cNvPr>
              <p:cNvSpPr/>
              <p:nvPr/>
            </p:nvSpPr>
            <p:spPr>
              <a:xfrm>
                <a:off x="7122854" y="3509337"/>
                <a:ext cx="194195" cy="19419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rtl="1"/>
                <a:endParaRPr lang="ko-KR" altLang="en-US">
                  <a:cs typeface="B Nazanin" pitchFamily="2" charset="-78"/>
                </a:endParaRPr>
              </a:p>
            </p:txBody>
          </p:sp>
          <p:sp>
            <p:nvSpPr>
              <p:cNvPr id="117" name="Oval 37">
                <a:extLst>
                  <a:ext uri="{FF2B5EF4-FFF2-40B4-BE49-F238E27FC236}">
                    <a16:creationId xmlns:a16="http://schemas.microsoft.com/office/drawing/2014/main" id="{E5B81490-EA59-44AF-A0A7-A089ABDAA59B}"/>
                  </a:ext>
                </a:extLst>
              </p:cNvPr>
              <p:cNvSpPr/>
              <p:nvPr/>
            </p:nvSpPr>
            <p:spPr>
              <a:xfrm>
                <a:off x="6487683" y="3374359"/>
                <a:ext cx="194195" cy="19419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rtl="1"/>
                <a:endParaRPr lang="ko-KR" altLang="en-US">
                  <a:cs typeface="B Nazanin" pitchFamily="2" charset="-78"/>
                </a:endParaRPr>
              </a:p>
            </p:txBody>
          </p:sp>
          <p:sp>
            <p:nvSpPr>
              <p:cNvPr id="118" name="Oval 42">
                <a:extLst>
                  <a:ext uri="{FF2B5EF4-FFF2-40B4-BE49-F238E27FC236}">
                    <a16:creationId xmlns:a16="http://schemas.microsoft.com/office/drawing/2014/main" id="{B3C922AA-9D22-427C-9FB1-00F44F895C85}"/>
                  </a:ext>
                </a:extLst>
              </p:cNvPr>
              <p:cNvSpPr/>
              <p:nvPr/>
            </p:nvSpPr>
            <p:spPr>
              <a:xfrm>
                <a:off x="7048752" y="4015948"/>
                <a:ext cx="152939" cy="15293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rtl="1"/>
                <a:endParaRPr lang="ko-KR" altLang="en-US">
                  <a:cs typeface="B Nazanin" pitchFamily="2" charset="-78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868296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mond 5">
            <a:extLst>
              <a:ext uri="{FF2B5EF4-FFF2-40B4-BE49-F238E27FC236}">
                <a16:creationId xmlns:a16="http://schemas.microsoft.com/office/drawing/2014/main" id="{55F57351-3B26-CCF6-E3AB-255123C25C3D}"/>
              </a:ext>
            </a:extLst>
          </p:cNvPr>
          <p:cNvSpPr/>
          <p:nvPr/>
        </p:nvSpPr>
        <p:spPr>
          <a:xfrm>
            <a:off x="4828159" y="1275606"/>
            <a:ext cx="392359" cy="393521"/>
          </a:xfrm>
          <a:custGeom>
            <a:avLst/>
            <a:gdLst>
              <a:gd name="f0" fmla="val w"/>
              <a:gd name="f1" fmla="val h"/>
              <a:gd name="f2" fmla="val 0"/>
              <a:gd name="f3" fmla="val 3240001"/>
              <a:gd name="f4" fmla="val 3249575"/>
              <a:gd name="f5" fmla="val 1275349"/>
              <a:gd name="f6" fmla="val 2002569"/>
              <a:gd name="f7" fmla="val 1625117"/>
              <a:gd name="f8" fmla="val 2233002"/>
              <a:gd name="f9" fmla="val 1968772"/>
              <a:gd name="f10" fmla="val 2006596"/>
              <a:gd name="f11" fmla="val 1067116"/>
              <a:gd name="f12" fmla="val 1473605"/>
              <a:gd name="f13" fmla="val 1581605"/>
              <a:gd name="f14" fmla="val 2183116"/>
              <a:gd name="f15" fmla="val 1267205"/>
              <a:gd name="f16" fmla="val 1375205"/>
              <a:gd name="f17" fmla="val 1172196"/>
              <a:gd name="f18" fmla="val 3142550"/>
              <a:gd name="f19" fmla="val 2026252"/>
              <a:gd name="f20" fmla="val 1968728"/>
              <a:gd name="f21" fmla="val 3049854"/>
              <a:gd name="f22" fmla="val 1294362"/>
              <a:gd name="f23" fmla="val 602850"/>
              <a:gd name="f24" fmla="val 1559516"/>
              <a:gd name="f25" fmla="val 1217896"/>
              <a:gd name="f26" fmla="val 1964719"/>
              <a:gd name="f27" fmla="val 1060805"/>
              <a:gd name="f28" fmla="val 1168805"/>
              <a:gd name="f29" fmla="val 869032"/>
              <a:gd name="f30" fmla="val 816137"/>
              <a:gd name="f31" fmla="val 2381200"/>
              <a:gd name="f32" fmla="val 1623491"/>
              <a:gd name="f33" fmla="val 1668045"/>
              <a:gd name="f34" fmla="val 2093329"/>
              <a:gd name="f35" fmla="val 1625116"/>
              <a:gd name="f36" fmla="val 2121611"/>
              <a:gd name="f37" fmla="val 3235286"/>
              <a:gd name="f38" fmla="val 1060806"/>
              <a:gd name="f39" fmla="val 2489212"/>
              <a:gd name="f40" fmla="val 1552331"/>
              <a:gd name="f41" fmla="val 708008"/>
              <a:gd name="f42" fmla="val 761020"/>
              <a:gd name="f43" fmla="val 14946"/>
              <a:gd name="f44" fmla="*/ f0 1 3240001"/>
              <a:gd name="f45" fmla="*/ f1 1 3249575"/>
              <a:gd name="f46" fmla="val f2"/>
              <a:gd name="f47" fmla="val f3"/>
              <a:gd name="f48" fmla="val f4"/>
              <a:gd name="f49" fmla="+- f48 0 f46"/>
              <a:gd name="f50" fmla="+- f47 0 f46"/>
              <a:gd name="f51" fmla="*/ f50 1 3240001"/>
              <a:gd name="f52" fmla="*/ f49 1 3249575"/>
              <a:gd name="f53" fmla="*/ f46 1 f51"/>
              <a:gd name="f54" fmla="*/ f47 1 f51"/>
              <a:gd name="f55" fmla="*/ f46 1 f52"/>
              <a:gd name="f56" fmla="*/ f48 1 f52"/>
              <a:gd name="f57" fmla="*/ f53 f44 1"/>
              <a:gd name="f58" fmla="*/ f54 f44 1"/>
              <a:gd name="f59" fmla="*/ f56 f45 1"/>
              <a:gd name="f60" fmla="*/ f55 f4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7" t="f60" r="f58" b="f59"/>
            <a:pathLst>
              <a:path w="3240001" h="3249575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3" y="f4"/>
                </a:lnTo>
                <a:lnTo>
                  <a:pt x="f2" y="f4"/>
                </a:lnTo>
                <a:close/>
                <a:moveTo>
                  <a:pt x="f11" y="f12"/>
                </a:moveTo>
                <a:lnTo>
                  <a:pt x="f11" y="f13"/>
                </a:lnTo>
                <a:lnTo>
                  <a:pt x="f14" y="f13"/>
                </a:lnTo>
                <a:lnTo>
                  <a:pt x="f14" y="f12"/>
                </a:lnTo>
                <a:close/>
                <a:moveTo>
                  <a:pt x="f11" y="f15"/>
                </a:moveTo>
                <a:lnTo>
                  <a:pt x="f11" y="f16"/>
                </a:lnTo>
                <a:lnTo>
                  <a:pt x="f14" y="f16"/>
                </a:lnTo>
                <a:lnTo>
                  <a:pt x="f14" y="f15"/>
                </a:lnTo>
                <a:close/>
                <a:moveTo>
                  <a:pt x="f3" y="f17"/>
                </a:moveTo>
                <a:lnTo>
                  <a:pt x="f3" y="f18"/>
                </a:lnTo>
                <a:lnTo>
                  <a:pt x="f19" y="f20"/>
                </a:lnTo>
                <a:lnTo>
                  <a:pt x="f21" y="f22"/>
                </a:lnTo>
                <a:close/>
                <a:moveTo>
                  <a:pt x="f2" y="f17"/>
                </a:moveTo>
                <a:lnTo>
                  <a:pt x="f23" y="f24"/>
                </a:lnTo>
                <a:lnTo>
                  <a:pt x="f25" y="f26"/>
                </a:lnTo>
                <a:lnTo>
                  <a:pt x="f2" y="f18"/>
                </a:lnTo>
                <a:close/>
                <a:moveTo>
                  <a:pt x="f11" y="f27"/>
                </a:moveTo>
                <a:lnTo>
                  <a:pt x="f11" y="f28"/>
                </a:lnTo>
                <a:lnTo>
                  <a:pt x="f14" y="f28"/>
                </a:lnTo>
                <a:lnTo>
                  <a:pt x="f14" y="f27"/>
                </a:lnTo>
                <a:close/>
                <a:moveTo>
                  <a:pt x="f29" y="f30"/>
                </a:moveTo>
                <a:lnTo>
                  <a:pt x="f31" y="f30"/>
                </a:lnTo>
                <a:lnTo>
                  <a:pt x="f31" y="f32"/>
                </a:lnTo>
                <a:lnTo>
                  <a:pt x="f33" y="f34"/>
                </a:lnTo>
                <a:lnTo>
                  <a:pt x="f35" y="f36"/>
                </a:lnTo>
                <a:lnTo>
                  <a:pt x="f29" y="f32"/>
                </a:lnTo>
                <a:close/>
                <a:moveTo>
                  <a:pt x="f35" y="f2"/>
                </a:moveTo>
                <a:lnTo>
                  <a:pt x="f37" y="f38"/>
                </a:lnTo>
                <a:lnTo>
                  <a:pt x="f39" y="f40"/>
                </a:lnTo>
                <a:lnTo>
                  <a:pt x="f39" y="f41"/>
                </a:lnTo>
                <a:lnTo>
                  <a:pt x="f42" y="f41"/>
                </a:lnTo>
                <a:lnTo>
                  <a:pt x="f42" y="f40"/>
                </a:lnTo>
                <a:lnTo>
                  <a:pt x="f43" y="f38"/>
                </a:lnTo>
                <a:close/>
              </a:path>
            </a:pathLst>
          </a:custGeom>
          <a:solidFill>
            <a:schemeClr val="bg1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3" name="Isosceles Triangle 51">
            <a:extLst>
              <a:ext uri="{FF2B5EF4-FFF2-40B4-BE49-F238E27FC236}">
                <a16:creationId xmlns:a16="http://schemas.microsoft.com/office/drawing/2014/main" id="{DF3A3782-1244-8D5D-6A3B-7BF6B86B9313}"/>
              </a:ext>
            </a:extLst>
          </p:cNvPr>
          <p:cNvSpPr/>
          <p:nvPr/>
        </p:nvSpPr>
        <p:spPr>
          <a:xfrm>
            <a:off x="4199098" y="1328504"/>
            <a:ext cx="392359" cy="287715"/>
          </a:xfrm>
          <a:custGeom>
            <a:avLst/>
            <a:gdLst>
              <a:gd name="f0" fmla="val w"/>
              <a:gd name="f1" fmla="val h"/>
              <a:gd name="f2" fmla="val 0"/>
              <a:gd name="f3" fmla="val 3240001"/>
              <a:gd name="f4" fmla="val 2375905"/>
              <a:gd name="f5" fmla="val 1974640"/>
              <a:gd name="f6" fmla="val 1379575"/>
              <a:gd name="f7" fmla="val 1"/>
              <a:gd name="f8" fmla="val 1269863"/>
              <a:gd name="f9" fmla="val 1399042"/>
              <a:gd name="f10" fmla="val 1610574"/>
              <a:gd name="f11" fmla="val 1745545"/>
              <a:gd name="f12" fmla="val 126952"/>
              <a:gd name="f13" fmla="val 2258912"/>
              <a:gd name="f14" fmla="val 2032457"/>
              <a:gd name="f15" fmla="val 1334195"/>
              <a:gd name="f16" fmla="val 117525"/>
              <a:gd name="f17" fmla="val 1207545"/>
              <a:gd name="f18" fmla="val 1324768"/>
              <a:gd name="f19" fmla="val 2249485"/>
              <a:gd name="f20" fmla="val 3240000"/>
              <a:gd name="f21" fmla="val 1610572"/>
              <a:gd name="f22" fmla="val 1620513"/>
              <a:gd name="f23" fmla="*/ f0 1 3240001"/>
              <a:gd name="f24" fmla="*/ f1 1 2375905"/>
              <a:gd name="f25" fmla="val f2"/>
              <a:gd name="f26" fmla="val f3"/>
              <a:gd name="f27" fmla="val f4"/>
              <a:gd name="f28" fmla="+- f27 0 f25"/>
              <a:gd name="f29" fmla="+- f26 0 f25"/>
              <a:gd name="f30" fmla="*/ f29 1 3240001"/>
              <a:gd name="f31" fmla="*/ f28 1 2375905"/>
              <a:gd name="f32" fmla="*/ f25 1 f30"/>
              <a:gd name="f33" fmla="*/ f26 1 f30"/>
              <a:gd name="f34" fmla="*/ f25 1 f31"/>
              <a:gd name="f35" fmla="*/ f27 1 f31"/>
              <a:gd name="f36" fmla="*/ f32 f23 1"/>
              <a:gd name="f37" fmla="*/ f33 f23 1"/>
              <a:gd name="f38" fmla="*/ f35 f24 1"/>
              <a:gd name="f39" fmla="*/ f34 f2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6" t="f39" r="f37" b="f38"/>
            <a:pathLst>
              <a:path w="3240001" h="2375905">
                <a:moveTo>
                  <a:pt x="f5" y="f6"/>
                </a:moveTo>
                <a:lnTo>
                  <a:pt x="f3" y="f4"/>
                </a:lnTo>
                <a:lnTo>
                  <a:pt x="f7" y="f4"/>
                </a:lnTo>
                <a:lnTo>
                  <a:pt x="f8" y="f9"/>
                </a:lnTo>
                <a:lnTo>
                  <a:pt x="f10" y="f11"/>
                </a:lnTo>
                <a:close/>
                <a:moveTo>
                  <a:pt x="f3" y="f12"/>
                </a:moveTo>
                <a:lnTo>
                  <a:pt x="f3" y="f13"/>
                </a:lnTo>
                <a:lnTo>
                  <a:pt x="f14" y="f15"/>
                </a:lnTo>
                <a:close/>
                <a:moveTo>
                  <a:pt x="f2" y="f16"/>
                </a:moveTo>
                <a:lnTo>
                  <a:pt x="f17" y="f18"/>
                </a:lnTo>
                <a:lnTo>
                  <a:pt x="f2" y="f19"/>
                </a:lnTo>
                <a:close/>
                <a:moveTo>
                  <a:pt x="f2" y="f2"/>
                </a:moveTo>
                <a:lnTo>
                  <a:pt x="f20" y="f2"/>
                </a:lnTo>
                <a:lnTo>
                  <a:pt x="f21" y="f22"/>
                </a:lnTo>
                <a:close/>
              </a:path>
            </a:pathLst>
          </a:custGeom>
          <a:solidFill>
            <a:schemeClr val="bg1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4" name="Isosceles Triangle 57">
            <a:extLst>
              <a:ext uri="{FF2B5EF4-FFF2-40B4-BE49-F238E27FC236}">
                <a16:creationId xmlns:a16="http://schemas.microsoft.com/office/drawing/2014/main" id="{1F4EAA07-5970-7C2E-078F-3EDAE0244D69}"/>
              </a:ext>
            </a:extLst>
          </p:cNvPr>
          <p:cNvSpPr/>
          <p:nvPr/>
        </p:nvSpPr>
        <p:spPr>
          <a:xfrm>
            <a:off x="4829722" y="3546646"/>
            <a:ext cx="234854" cy="53092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346449"/>
              <a:gd name="f7" fmla="val 3166775"/>
              <a:gd name="f8" fmla="val 1148449"/>
              <a:gd name="f9" fmla="val 2374775"/>
              <a:gd name="f10" fmla="val 198001"/>
              <a:gd name="f11" fmla="val 1"/>
              <a:gd name="f12" fmla="val 755186"/>
              <a:gd name="f13" fmla="val 438198"/>
              <a:gd name="f14" fmla="val 734449"/>
              <a:gd name="f15" fmla="val 793446"/>
              <a:gd name="f16" fmla="val 1231644"/>
              <a:gd name="f17" fmla="val 803843"/>
              <a:gd name="f18" fmla="val 1256124"/>
              <a:gd name="f19" fmla="val 853246"/>
              <a:gd name="f20" fmla="val 1322425"/>
              <a:gd name="f21" fmla="val 1400264"/>
              <a:gd name="f22" fmla="val 1499686"/>
              <a:gd name="f23" fmla="val 772648"/>
              <a:gd name="f24" fmla="val 1580284"/>
              <a:gd name="f25" fmla="val 673226"/>
              <a:gd name="f26" fmla="val 573804"/>
              <a:gd name="f27" fmla="val 493206"/>
              <a:gd name="f28" fmla="val 1322426"/>
              <a:gd name="f29" fmla="val 542608"/>
              <a:gd name="f30" fmla="val 1256126"/>
              <a:gd name="f31" fmla="val 612000"/>
              <a:gd name="f32" fmla="val 1231645"/>
              <a:gd name="f33" fmla="val 591263"/>
              <a:gd name="f34" fmla="val 10368"/>
              <a:gd name="f35" fmla="val 2939"/>
              <a:gd name="f36" fmla="val 1491744"/>
              <a:gd name="f37" fmla="val 2009"/>
              <a:gd name="f38" fmla="val 1494147"/>
              <a:gd name="f39" fmla="val 1499342"/>
              <a:gd name="f40" fmla="val 6353"/>
              <a:gd name="f41" fmla="val 274151"/>
              <a:gd name="f42" fmla="val 1797289"/>
              <a:gd name="f43" fmla="val 320153"/>
              <a:gd name="f44" fmla="val 2031319"/>
              <a:gd name="f45" fmla="val 273414"/>
              <a:gd name="f46" fmla="val 2293171"/>
              <a:gd name="f47" fmla="val 1091887"/>
              <a:gd name="f48" fmla="val 2283744"/>
              <a:gd name="f49" fmla="val 1035756"/>
              <a:gd name="f50" fmla="val 1984266"/>
              <a:gd name="f51" fmla="val 1081794"/>
              <a:gd name="f52" fmla="val 1833397"/>
              <a:gd name="f53" fmla="val 1340768"/>
              <a:gd name="f54" fmla="val 1344512"/>
              <a:gd name="f55" fmla="val 1494334"/>
              <a:gd name="f56" fmla="val 1345124"/>
              <a:gd name="f57" fmla="val 1493447"/>
              <a:gd name="f58" fmla="val 1345785"/>
              <a:gd name="f59" fmla="val 1492596"/>
              <a:gd name="f60" fmla="val 1346448"/>
              <a:gd name="f61" fmla="val 1343510"/>
              <a:gd name="f62" fmla="val 1140490"/>
              <a:gd name="f63" fmla="val 966846"/>
              <a:gd name="f64" fmla="val 958206"/>
              <a:gd name="f65" fmla="val 524898"/>
              <a:gd name="f66" fmla="+- 0 0 -90"/>
              <a:gd name="f67" fmla="*/ f3 1 1346449"/>
              <a:gd name="f68" fmla="*/ f4 1 3166775"/>
              <a:gd name="f69" fmla="val f5"/>
              <a:gd name="f70" fmla="val f6"/>
              <a:gd name="f71" fmla="val f7"/>
              <a:gd name="f72" fmla="*/ f66 f0 1"/>
              <a:gd name="f73" fmla="+- f71 0 f69"/>
              <a:gd name="f74" fmla="+- f70 0 f69"/>
              <a:gd name="f75" fmla="*/ f72 1 f2"/>
              <a:gd name="f76" fmla="*/ f74 1 1346449"/>
              <a:gd name="f77" fmla="*/ f73 1 3166775"/>
              <a:gd name="f78" fmla="*/ 1148449 f74 1"/>
              <a:gd name="f79" fmla="*/ 198001 f74 1"/>
              <a:gd name="f80" fmla="*/ 1 f74 1"/>
              <a:gd name="f81" fmla="*/ 1346449 f74 1"/>
              <a:gd name="f82" fmla="*/ 755186 f74 1"/>
              <a:gd name="f83" fmla="*/ 734449 f74 1"/>
              <a:gd name="f84" fmla="*/ 853246 f74 1"/>
              <a:gd name="f85" fmla="*/ 673226 f74 1"/>
              <a:gd name="f86" fmla="*/ 493206 f74 1"/>
              <a:gd name="f87" fmla="*/ 612000 f74 1"/>
              <a:gd name="f88" fmla="*/ 2939 f74 1"/>
              <a:gd name="f89" fmla="*/ 0 f74 1"/>
              <a:gd name="f90" fmla="*/ 2009 f74 1"/>
              <a:gd name="f91" fmla="*/ 6353 f74 1"/>
              <a:gd name="f92" fmla="*/ 273414 f74 1"/>
              <a:gd name="f93" fmla="*/ 1091887 f74 1"/>
              <a:gd name="f94" fmla="*/ 1340768 f74 1"/>
              <a:gd name="f95" fmla="*/ 1344512 f74 1"/>
              <a:gd name="f96" fmla="*/ 1346448 f74 1"/>
              <a:gd name="f97" fmla="*/ 1343510 f74 1"/>
              <a:gd name="f98" fmla="*/ 2374775 f73 1"/>
              <a:gd name="f99" fmla="*/ 3166775 f73 1"/>
              <a:gd name="f100" fmla="*/ 0 f73 1"/>
              <a:gd name="f101" fmla="*/ 1231644 f73 1"/>
              <a:gd name="f102" fmla="*/ 1400264 f73 1"/>
              <a:gd name="f103" fmla="*/ 1580284 f73 1"/>
              <a:gd name="f104" fmla="*/ 1231645 f73 1"/>
              <a:gd name="f105" fmla="*/ 591263 f74 1"/>
              <a:gd name="f106" fmla="*/ 10368 f73 1"/>
              <a:gd name="f107" fmla="*/ 1491744 f73 1"/>
              <a:gd name="f108" fmla="*/ 1494147 f73 1"/>
              <a:gd name="f109" fmla="*/ 1499342 f73 1"/>
              <a:gd name="f110" fmla="*/ 2293171 f73 1"/>
              <a:gd name="f111" fmla="*/ 2283744 f73 1"/>
              <a:gd name="f112" fmla="*/ 1494334 f73 1"/>
              <a:gd name="f113" fmla="+- f75 0 f1"/>
              <a:gd name="f114" fmla="*/ f78 1 1346449"/>
              <a:gd name="f115" fmla="*/ f79 1 1346449"/>
              <a:gd name="f116" fmla="*/ f80 1 1346449"/>
              <a:gd name="f117" fmla="*/ f81 1 1346449"/>
              <a:gd name="f118" fmla="*/ f82 1 1346449"/>
              <a:gd name="f119" fmla="*/ f83 1 1346449"/>
              <a:gd name="f120" fmla="*/ f84 1 1346449"/>
              <a:gd name="f121" fmla="*/ f85 1 1346449"/>
              <a:gd name="f122" fmla="*/ f86 1 1346449"/>
              <a:gd name="f123" fmla="*/ f87 1 1346449"/>
              <a:gd name="f124" fmla="*/ f88 1 1346449"/>
              <a:gd name="f125" fmla="*/ f89 1 1346449"/>
              <a:gd name="f126" fmla="*/ f90 1 1346449"/>
              <a:gd name="f127" fmla="*/ f91 1 1346449"/>
              <a:gd name="f128" fmla="*/ f92 1 1346449"/>
              <a:gd name="f129" fmla="*/ f93 1 1346449"/>
              <a:gd name="f130" fmla="*/ f94 1 1346449"/>
              <a:gd name="f131" fmla="*/ f95 1 1346449"/>
              <a:gd name="f132" fmla="*/ f96 1 1346449"/>
              <a:gd name="f133" fmla="*/ f97 1 1346449"/>
              <a:gd name="f134" fmla="*/ f98 1 3166775"/>
              <a:gd name="f135" fmla="*/ f99 1 3166775"/>
              <a:gd name="f136" fmla="*/ f100 1 3166775"/>
              <a:gd name="f137" fmla="*/ f101 1 3166775"/>
              <a:gd name="f138" fmla="*/ f102 1 3166775"/>
              <a:gd name="f139" fmla="*/ f103 1 3166775"/>
              <a:gd name="f140" fmla="*/ f104 1 3166775"/>
              <a:gd name="f141" fmla="*/ f105 1 1346449"/>
              <a:gd name="f142" fmla="*/ f106 1 3166775"/>
              <a:gd name="f143" fmla="*/ f107 1 3166775"/>
              <a:gd name="f144" fmla="*/ f108 1 3166775"/>
              <a:gd name="f145" fmla="*/ f109 1 3166775"/>
              <a:gd name="f146" fmla="*/ f110 1 3166775"/>
              <a:gd name="f147" fmla="*/ f111 1 3166775"/>
              <a:gd name="f148" fmla="*/ f112 1 3166775"/>
              <a:gd name="f149" fmla="*/ f69 1 f76"/>
              <a:gd name="f150" fmla="*/ f70 1 f76"/>
              <a:gd name="f151" fmla="*/ f69 1 f77"/>
              <a:gd name="f152" fmla="*/ f71 1 f77"/>
              <a:gd name="f153" fmla="*/ f114 1 f76"/>
              <a:gd name="f154" fmla="*/ f134 1 f77"/>
              <a:gd name="f155" fmla="*/ f115 1 f76"/>
              <a:gd name="f156" fmla="*/ f116 1 f76"/>
              <a:gd name="f157" fmla="*/ f135 1 f77"/>
              <a:gd name="f158" fmla="*/ f117 1 f76"/>
              <a:gd name="f159" fmla="*/ f118 1 f76"/>
              <a:gd name="f160" fmla="*/ f136 1 f77"/>
              <a:gd name="f161" fmla="*/ f119 1 f76"/>
              <a:gd name="f162" fmla="*/ f137 1 f77"/>
              <a:gd name="f163" fmla="*/ f120 1 f76"/>
              <a:gd name="f164" fmla="*/ f138 1 f77"/>
              <a:gd name="f165" fmla="*/ f121 1 f76"/>
              <a:gd name="f166" fmla="*/ f139 1 f77"/>
              <a:gd name="f167" fmla="*/ f122 1 f76"/>
              <a:gd name="f168" fmla="*/ f123 1 f76"/>
              <a:gd name="f169" fmla="*/ f140 1 f77"/>
              <a:gd name="f170" fmla="*/ f141 1 f76"/>
              <a:gd name="f171" fmla="*/ f142 1 f77"/>
              <a:gd name="f172" fmla="*/ f124 1 f76"/>
              <a:gd name="f173" fmla="*/ f143 1 f77"/>
              <a:gd name="f174" fmla="*/ f125 1 f76"/>
              <a:gd name="f175" fmla="*/ f126 1 f76"/>
              <a:gd name="f176" fmla="*/ f144 1 f77"/>
              <a:gd name="f177" fmla="*/ f145 1 f77"/>
              <a:gd name="f178" fmla="*/ f127 1 f76"/>
              <a:gd name="f179" fmla="*/ f128 1 f76"/>
              <a:gd name="f180" fmla="*/ f146 1 f77"/>
              <a:gd name="f181" fmla="*/ f129 1 f76"/>
              <a:gd name="f182" fmla="*/ f147 1 f77"/>
              <a:gd name="f183" fmla="*/ f130 1 f76"/>
              <a:gd name="f184" fmla="*/ f131 1 f76"/>
              <a:gd name="f185" fmla="*/ f148 1 f77"/>
              <a:gd name="f186" fmla="*/ f132 1 f76"/>
              <a:gd name="f187" fmla="*/ f133 1 f76"/>
              <a:gd name="f188" fmla="*/ f149 f67 1"/>
              <a:gd name="f189" fmla="*/ f150 f67 1"/>
              <a:gd name="f190" fmla="*/ f152 f68 1"/>
              <a:gd name="f191" fmla="*/ f151 f68 1"/>
              <a:gd name="f192" fmla="*/ f153 f67 1"/>
              <a:gd name="f193" fmla="*/ f154 f68 1"/>
              <a:gd name="f194" fmla="*/ f155 f67 1"/>
              <a:gd name="f195" fmla="*/ f156 f67 1"/>
              <a:gd name="f196" fmla="*/ f157 f68 1"/>
              <a:gd name="f197" fmla="*/ f158 f67 1"/>
              <a:gd name="f198" fmla="*/ f159 f67 1"/>
              <a:gd name="f199" fmla="*/ f160 f68 1"/>
              <a:gd name="f200" fmla="*/ f161 f67 1"/>
              <a:gd name="f201" fmla="*/ f162 f68 1"/>
              <a:gd name="f202" fmla="*/ f163 f67 1"/>
              <a:gd name="f203" fmla="*/ f164 f68 1"/>
              <a:gd name="f204" fmla="*/ f165 f67 1"/>
              <a:gd name="f205" fmla="*/ f166 f68 1"/>
              <a:gd name="f206" fmla="*/ f167 f67 1"/>
              <a:gd name="f207" fmla="*/ f168 f67 1"/>
              <a:gd name="f208" fmla="*/ f169 f68 1"/>
              <a:gd name="f209" fmla="*/ f170 f67 1"/>
              <a:gd name="f210" fmla="*/ f171 f68 1"/>
              <a:gd name="f211" fmla="*/ f172 f67 1"/>
              <a:gd name="f212" fmla="*/ f173 f68 1"/>
              <a:gd name="f213" fmla="*/ f174 f67 1"/>
              <a:gd name="f214" fmla="*/ f175 f67 1"/>
              <a:gd name="f215" fmla="*/ f176 f68 1"/>
              <a:gd name="f216" fmla="*/ f177 f68 1"/>
              <a:gd name="f217" fmla="*/ f178 f67 1"/>
              <a:gd name="f218" fmla="*/ f179 f67 1"/>
              <a:gd name="f219" fmla="*/ f180 f68 1"/>
              <a:gd name="f220" fmla="*/ f181 f67 1"/>
              <a:gd name="f221" fmla="*/ f182 f68 1"/>
              <a:gd name="f222" fmla="*/ f183 f67 1"/>
              <a:gd name="f223" fmla="*/ f184 f67 1"/>
              <a:gd name="f224" fmla="*/ f185 f68 1"/>
              <a:gd name="f225" fmla="*/ f186 f67 1"/>
              <a:gd name="f226" fmla="*/ f187 f6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13">
                <a:pos x="f192" y="f193"/>
              </a:cxn>
              <a:cxn ang="f113">
                <a:pos x="f194" y="f193"/>
              </a:cxn>
              <a:cxn ang="f113">
                <a:pos x="f195" y="f196"/>
              </a:cxn>
              <a:cxn ang="f113">
                <a:pos x="f197" y="f196"/>
              </a:cxn>
              <a:cxn ang="f113">
                <a:pos x="f192" y="f193"/>
              </a:cxn>
              <a:cxn ang="f113">
                <a:pos x="f198" y="f199"/>
              </a:cxn>
              <a:cxn ang="f113">
                <a:pos x="f200" y="f201"/>
              </a:cxn>
              <a:cxn ang="f113">
                <a:pos x="f202" y="f203"/>
              </a:cxn>
              <a:cxn ang="f113">
                <a:pos x="f204" y="f205"/>
              </a:cxn>
              <a:cxn ang="f113">
                <a:pos x="f206" y="f203"/>
              </a:cxn>
              <a:cxn ang="f113">
                <a:pos x="f207" y="f208"/>
              </a:cxn>
              <a:cxn ang="f113">
                <a:pos x="f209" y="f210"/>
              </a:cxn>
              <a:cxn ang="f113">
                <a:pos x="f211" y="f212"/>
              </a:cxn>
              <a:cxn ang="f113">
                <a:pos x="f213" y="f212"/>
              </a:cxn>
              <a:cxn ang="f113">
                <a:pos x="f214" y="f215"/>
              </a:cxn>
              <a:cxn ang="f113">
                <a:pos x="f213" y="f216"/>
              </a:cxn>
              <a:cxn ang="f113">
                <a:pos x="f217" y="f216"/>
              </a:cxn>
              <a:cxn ang="f113">
                <a:pos x="f218" y="f219"/>
              </a:cxn>
              <a:cxn ang="f113">
                <a:pos x="f220" y="f221"/>
              </a:cxn>
              <a:cxn ang="f113">
                <a:pos x="f222" y="f216"/>
              </a:cxn>
              <a:cxn ang="f113">
                <a:pos x="f197" y="f216"/>
              </a:cxn>
              <a:cxn ang="f113">
                <a:pos x="f223" y="f224"/>
              </a:cxn>
              <a:cxn ang="f113">
                <a:pos x="f225" y="f212"/>
              </a:cxn>
              <a:cxn ang="f113">
                <a:pos x="f226" y="f212"/>
              </a:cxn>
              <a:cxn ang="f113">
                <a:pos x="f198" y="f199"/>
              </a:cxn>
            </a:cxnLst>
            <a:rect l="f188" t="f191" r="f189" b="f190"/>
            <a:pathLst>
              <a:path w="1346449" h="3166775">
                <a:moveTo>
                  <a:pt x="f8" y="f9"/>
                </a:moveTo>
                <a:lnTo>
                  <a:pt x="f10" y="f9"/>
                </a:lnTo>
                <a:lnTo>
                  <a:pt x="f11" y="f7"/>
                </a:lnTo>
                <a:lnTo>
                  <a:pt x="f6" y="f7"/>
                </a:lnTo>
                <a:lnTo>
                  <a:pt x="f8" y="f9"/>
                </a:lnTo>
                <a:close/>
                <a:moveTo>
                  <a:pt x="f12" y="f5"/>
                </a:moveTo>
                <a:cubicBezTo>
                  <a:pt x="f12" y="f13"/>
                  <a:pt x="f14" y="f15"/>
                  <a:pt x="f14" y="f16"/>
                </a:cubicBezTo>
                <a:cubicBezTo>
                  <a:pt x="f17" y="f18"/>
                  <a:pt x="f19" y="f20"/>
                  <a:pt x="f19" y="f21"/>
                </a:cubicBezTo>
                <a:cubicBezTo>
                  <a:pt x="f19" y="f22"/>
                  <a:pt x="f23" y="f24"/>
                  <a:pt x="f25" y="f24"/>
                </a:cubicBezTo>
                <a:cubicBezTo>
                  <a:pt x="f26" y="f24"/>
                  <a:pt x="f27" y="f22"/>
                  <a:pt x="f27" y="f21"/>
                </a:cubicBezTo>
                <a:cubicBezTo>
                  <a:pt x="f27" y="f28"/>
                  <a:pt x="f29" y="f30"/>
                  <a:pt x="f31" y="f32"/>
                </a:cubicBezTo>
                <a:lnTo>
                  <a:pt x="f33" y="f34"/>
                </a:lnTo>
                <a:lnTo>
                  <a:pt x="f35" y="f36"/>
                </a:lnTo>
                <a:lnTo>
                  <a:pt x="f5" y="f36"/>
                </a:lnTo>
                <a:lnTo>
                  <a:pt x="f37" y="f38"/>
                </a:lnTo>
                <a:lnTo>
                  <a:pt x="f5" y="f39"/>
                </a:lnTo>
                <a:lnTo>
                  <a:pt x="f40" y="f39"/>
                </a:lnTo>
                <a:cubicBezTo>
                  <a:pt x="f41" y="f42"/>
                  <a:pt x="f43" y="f44"/>
                  <a:pt x="f45" y="f46"/>
                </a:cubicBezTo>
                <a:lnTo>
                  <a:pt x="f47" y="f48"/>
                </a:lnTo>
                <a:cubicBezTo>
                  <a:pt x="f49" y="f50"/>
                  <a:pt x="f51" y="f52"/>
                  <a:pt x="f53" y="f39"/>
                </a:cubicBezTo>
                <a:lnTo>
                  <a:pt x="f6" y="f39"/>
                </a:lnTo>
                <a:lnTo>
                  <a:pt x="f54" y="f55"/>
                </a:lnTo>
                <a:cubicBezTo>
                  <a:pt x="f56" y="f57"/>
                  <a:pt x="f58" y="f59"/>
                  <a:pt x="f60" y="f36"/>
                </a:cubicBezTo>
                <a:lnTo>
                  <a:pt x="f61" y="f36"/>
                </a:lnTo>
                <a:cubicBezTo>
                  <a:pt x="f62" y="f63"/>
                  <a:pt x="f64" y="f65"/>
                  <a:pt x="f12" y="f5"/>
                </a:cubicBezTo>
                <a:close/>
              </a:path>
            </a:pathLst>
          </a:custGeom>
          <a:solidFill>
            <a:schemeClr val="bg1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69B63B84-2D70-28E3-CA42-66F6B6FC572E}"/>
              </a:ext>
            </a:extLst>
          </p:cNvPr>
          <p:cNvSpPr/>
          <p:nvPr/>
        </p:nvSpPr>
        <p:spPr>
          <a:xfrm rot="18900010">
            <a:off x="7433408" y="2897414"/>
            <a:ext cx="169246" cy="377052"/>
          </a:xfrm>
          <a:custGeom>
            <a:avLst/>
            <a:gdLst>
              <a:gd name="f0" fmla="val w"/>
              <a:gd name="f1" fmla="val h"/>
              <a:gd name="f2" fmla="val 0"/>
              <a:gd name="f3" fmla="val 154109"/>
              <a:gd name="f4" fmla="val 343323"/>
              <a:gd name="f5" fmla="val 102909"/>
              <a:gd name="f6" fmla="val 313772"/>
              <a:gd name="f7" fmla="val 328547"/>
              <a:gd name="f8" fmla="val 336708"/>
              <a:gd name="f9" fmla="val 96294"/>
              <a:gd name="f10" fmla="val 343322"/>
              <a:gd name="f11" fmla="val 88133"/>
              <a:gd name="f12" fmla="val 65975"/>
              <a:gd name="f13" fmla="val 57814"/>
              <a:gd name="f14" fmla="val 51199"/>
              <a:gd name="f15" fmla="val 323622"/>
              <a:gd name="f16" fmla="val 51200"/>
              <a:gd name="f17" fmla="val 318696"/>
              <a:gd name="f18" fmla="val 313771"/>
              <a:gd name="f19" fmla="val 123327"/>
              <a:gd name="f20" fmla="val 15459"/>
              <a:gd name="f21" fmla="val 141678"/>
              <a:gd name="f22" fmla="val 29245"/>
              <a:gd name="f23" fmla="val 152926"/>
              <a:gd name="f24" fmla="val 50497"/>
              <a:gd name="f25" fmla="val 154008"/>
              <a:gd name="f26" fmla="val 73425"/>
              <a:gd name="f27" fmla="val 155089"/>
              <a:gd name="f28" fmla="val 96353"/>
              <a:gd name="f29" fmla="val 145890"/>
              <a:gd name="f30" fmla="val 118568"/>
              <a:gd name="f31" fmla="val 128916"/>
              <a:gd name="f32" fmla="val 134021"/>
              <a:gd name="f33" fmla="val 119294"/>
              <a:gd name="f34" fmla="val 123450"/>
              <a:gd name="f35" fmla="val 133118"/>
              <a:gd name="f36" fmla="val 110865"/>
              <a:gd name="f37" fmla="val 140611"/>
              <a:gd name="f38" fmla="val 92772"/>
              <a:gd name="f39" fmla="val 139730"/>
              <a:gd name="f40" fmla="val 74098"/>
              <a:gd name="f41" fmla="val 138850"/>
              <a:gd name="f42" fmla="val 55424"/>
              <a:gd name="f43" fmla="val 129689"/>
              <a:gd name="f44" fmla="val 38115"/>
              <a:gd name="f45" fmla="val 114743"/>
              <a:gd name="f46" fmla="val 26887"/>
              <a:gd name="f47" fmla="val 136698"/>
              <a:gd name="f48" fmla="val 17411"/>
              <a:gd name="f49" fmla="val 103758"/>
              <a:gd name="f50" fmla="val -15529"/>
              <a:gd name="f51" fmla="val 50351"/>
              <a:gd name="f52" fmla="val 17412"/>
              <a:gd name="f53" fmla="val -15528"/>
              <a:gd name="f54" fmla="val 103757"/>
              <a:gd name="f55" fmla="val 136697"/>
              <a:gd name="f56" fmla="val 169637"/>
              <a:gd name="f57" fmla="val 196665"/>
              <a:gd name="f58" fmla="val 42556"/>
              <a:gd name="f59" fmla="val 111552"/>
              <a:gd name="f60" fmla="val 154108"/>
              <a:gd name="f61" fmla="val 139576"/>
              <a:gd name="f62" fmla="val 168641"/>
              <a:gd name="f63" fmla="val 121959"/>
              <a:gd name="f64" fmla="val 178211"/>
              <a:gd name="f65" fmla="val 102912"/>
              <a:gd name="f66" fmla="val 180994"/>
              <a:gd name="f67" fmla="val 308310"/>
              <a:gd name="f68" fmla="val 51197"/>
              <a:gd name="f69" fmla="val 32150"/>
              <a:gd name="f70" fmla="val 14534"/>
              <a:gd name="f71" fmla="val -42555"/>
              <a:gd name="f72" fmla="val -42556"/>
              <a:gd name="f73" fmla="val 111553"/>
              <a:gd name="f74" fmla="*/ f0 1 154109"/>
              <a:gd name="f75" fmla="*/ f1 1 343323"/>
              <a:gd name="f76" fmla="val f2"/>
              <a:gd name="f77" fmla="val f3"/>
              <a:gd name="f78" fmla="val f4"/>
              <a:gd name="f79" fmla="+- f78 0 f76"/>
              <a:gd name="f80" fmla="+- f77 0 f76"/>
              <a:gd name="f81" fmla="*/ f80 1 154109"/>
              <a:gd name="f82" fmla="*/ f79 1 343323"/>
              <a:gd name="f83" fmla="*/ f76 1 f81"/>
              <a:gd name="f84" fmla="*/ f77 1 f81"/>
              <a:gd name="f85" fmla="*/ f76 1 f82"/>
              <a:gd name="f86" fmla="*/ f78 1 f82"/>
              <a:gd name="f87" fmla="*/ f83 f74 1"/>
              <a:gd name="f88" fmla="*/ f84 f74 1"/>
              <a:gd name="f89" fmla="*/ f86 f75 1"/>
              <a:gd name="f90" fmla="*/ f85 f7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7" t="f90" r="f88" b="f89"/>
            <a:pathLst>
              <a:path w="154109" h="343323">
                <a:moveTo>
                  <a:pt x="f5" y="f6"/>
                </a:moveTo>
                <a:lnTo>
                  <a:pt x="f5" y="f7"/>
                </a:lnTo>
                <a:cubicBezTo>
                  <a:pt x="f5" y="f8"/>
                  <a:pt x="f9" y="f10"/>
                  <a:pt x="f11" y="f4"/>
                </a:cubicBezTo>
                <a:lnTo>
                  <a:pt x="f12" y="f10"/>
                </a:lnTo>
                <a:cubicBezTo>
                  <a:pt x="f13" y="f10"/>
                  <a:pt x="f14" y="f8"/>
                  <a:pt x="f14" y="f7"/>
                </a:cubicBezTo>
                <a:cubicBezTo>
                  <a:pt x="f14" y="f15"/>
                  <a:pt x="f16" y="f17"/>
                  <a:pt x="f16" y="f18"/>
                </a:cubicBezTo>
                <a:close/>
                <a:moveTo>
                  <a:pt x="f19" y="f20"/>
                </a:move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lnTo>
                  <a:pt x="f33" y="f34"/>
                </a:lnTo>
                <a:cubicBezTo>
                  <a:pt x="f35" y="f36"/>
                  <a:pt x="f37" y="f38"/>
                  <a:pt x="f39" y="f40"/>
                </a:cubicBezTo>
                <a:cubicBezTo>
                  <a:pt x="f41" y="f42"/>
                  <a:pt x="f43" y="f44"/>
                  <a:pt x="f45" y="f46"/>
                </a:cubicBezTo>
                <a:close/>
                <a:moveTo>
                  <a:pt x="f47" y="f48"/>
                </a:moveTo>
                <a:cubicBezTo>
                  <a:pt x="f49" y="f50"/>
                  <a:pt x="f51" y="f50"/>
                  <a:pt x="f52" y="f48"/>
                </a:cubicBezTo>
                <a:cubicBezTo>
                  <a:pt x="f53" y="f51"/>
                  <a:pt x="f53" y="f54"/>
                  <a:pt x="f52" y="f55"/>
                </a:cubicBezTo>
                <a:cubicBezTo>
                  <a:pt x="f51" y="f56"/>
                  <a:pt x="f49" y="f56"/>
                  <a:pt x="f47" y="f55"/>
                </a:cubicBezTo>
                <a:cubicBezTo>
                  <a:pt x="f56" y="f54"/>
                  <a:pt x="f56" y="f51"/>
                  <a:pt x="f47" y="f48"/>
                </a:cubicBezTo>
                <a:close/>
                <a:moveTo>
                  <a:pt x="f3" y="f2"/>
                </a:moveTo>
                <a:cubicBezTo>
                  <a:pt x="f57" y="f58"/>
                  <a:pt x="f57" y="f59"/>
                  <a:pt x="f3" y="f60"/>
                </a:cubicBezTo>
                <a:cubicBezTo>
                  <a:pt x="f61" y="f62"/>
                  <a:pt x="f63" y="f64"/>
                  <a:pt x="f65" y="f66"/>
                </a:cubicBezTo>
                <a:lnTo>
                  <a:pt x="f65" y="f67"/>
                </a:lnTo>
                <a:lnTo>
                  <a:pt x="f68" y="f67"/>
                </a:lnTo>
                <a:lnTo>
                  <a:pt x="f68" y="f66"/>
                </a:lnTo>
                <a:cubicBezTo>
                  <a:pt x="f69" y="f64"/>
                  <a:pt x="f70" y="f62"/>
                  <a:pt x="f2" y="f60"/>
                </a:cubicBezTo>
                <a:cubicBezTo>
                  <a:pt x="f71" y="f59"/>
                  <a:pt x="f71" y="f58"/>
                  <a:pt x="f2" y="f2"/>
                </a:cubicBezTo>
                <a:cubicBezTo>
                  <a:pt x="f58" y="f72"/>
                  <a:pt x="f73" y="f72"/>
                  <a:pt x="f3" y="f2"/>
                </a:cubicBezTo>
                <a:close/>
              </a:path>
            </a:pathLst>
          </a:custGeom>
          <a:solidFill>
            <a:schemeClr val="bg1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6" name="Parallelogram 15">
            <a:extLst>
              <a:ext uri="{FF2B5EF4-FFF2-40B4-BE49-F238E27FC236}">
                <a16:creationId xmlns:a16="http://schemas.microsoft.com/office/drawing/2014/main" id="{ED32B1DE-E7DE-0CB0-1135-1AC7140BBFF1}"/>
              </a:ext>
            </a:extLst>
          </p:cNvPr>
          <p:cNvSpPr/>
          <p:nvPr/>
        </p:nvSpPr>
        <p:spPr>
          <a:xfrm flipH="1">
            <a:off x="4194379" y="3637922"/>
            <a:ext cx="348368" cy="348368"/>
          </a:xfrm>
          <a:custGeom>
            <a:avLst/>
            <a:gdLst>
              <a:gd name="f0" fmla="val w"/>
              <a:gd name="f1" fmla="val h"/>
              <a:gd name="f2" fmla="val 0"/>
              <a:gd name="f3" fmla="val 3242753"/>
              <a:gd name="f4" fmla="val 3227814"/>
              <a:gd name="f5" fmla="val 1621376"/>
              <a:gd name="f6" fmla="val 1043635"/>
              <a:gd name="f7" fmla="val 1557188"/>
              <a:gd name="f8" fmla="val 1505154"/>
              <a:gd name="f9" fmla="val 1095669"/>
              <a:gd name="f10" fmla="val 1159857"/>
              <a:gd name="f11" fmla="val 1625483"/>
              <a:gd name="f12" fmla="val 1033577"/>
              <a:gd name="f13" fmla="val 969389"/>
              <a:gd name="f14" fmla="val 917355"/>
              <a:gd name="f15" fmla="val 1677517"/>
              <a:gd name="f16" fmla="val 1741705"/>
              <a:gd name="f17" fmla="val 1805893"/>
              <a:gd name="f18" fmla="val 1857927"/>
              <a:gd name="f19" fmla="val 1614688"/>
              <a:gd name="f20" fmla="val 1619859"/>
              <a:gd name="f21" fmla="val 1856884"/>
              <a:gd name="f22" fmla="val 1620361"/>
              <a:gd name="f23" fmla="val 1857187"/>
              <a:gd name="f24" fmla="val 1620868"/>
              <a:gd name="f25" fmla="val 1857190"/>
              <a:gd name="f26" fmla="val 1685564"/>
              <a:gd name="f27" fmla="val 1737598"/>
              <a:gd name="f28" fmla="val 1805156"/>
              <a:gd name="f29" fmla="val 1740968"/>
              <a:gd name="f30" fmla="val 628818"/>
              <a:gd name="f31" fmla="val 2206882"/>
              <a:gd name="f32" fmla="val 2681529"/>
              <a:gd name="f33" fmla="val 1103464"/>
              <a:gd name="f34" fmla="val 1688970"/>
              <a:gd name="f35" fmla="val 2274476"/>
              <a:gd name="f36" fmla="val 2749122"/>
              <a:gd name="f37" fmla="val 1035870"/>
              <a:gd name="f38" fmla="val 561223"/>
              <a:gd name="f39" fmla="val 424596"/>
              <a:gd name="f40" fmla="val 923081"/>
              <a:gd name="f41" fmla="val 357001"/>
              <a:gd name="f42" fmla="val 990676"/>
              <a:gd name="f43" fmla="val 2128645"/>
              <a:gd name="f44" fmla="val 581423"/>
              <a:gd name="f45" fmla="val 2515905"/>
              <a:gd name="f46" fmla="val 922189"/>
              <a:gd name="f47" fmla="val 2742109"/>
              <a:gd name="f48" fmla="val 652992"/>
              <a:gd name="f49" fmla="val 911997"/>
              <a:gd name="f50" fmla="val 1121304"/>
              <a:gd name="f51" fmla="val 2850168"/>
              <a:gd name="f52" fmla="val 1274563"/>
              <a:gd name="f53" fmla="val 2916691"/>
              <a:gd name="f54" fmla="val 1443689"/>
              <a:gd name="f55" fmla="val 2953344"/>
              <a:gd name="f56" fmla="val 1799063"/>
              <a:gd name="f57" fmla="val 1968189"/>
              <a:gd name="f58" fmla="val 2121449"/>
              <a:gd name="f59" fmla="val 2330755"/>
              <a:gd name="f60" fmla="val 2589760"/>
              <a:gd name="f61" fmla="val 2320563"/>
              <a:gd name="f62" fmla="val 2661329"/>
              <a:gd name="f63" fmla="val 2885751"/>
              <a:gd name="f64" fmla="val 2319671"/>
              <a:gd name="f65" fmla="val 2599800"/>
              <a:gd name="f66" fmla="val 123238"/>
              <a:gd name="f67" fmla="val 2434609"/>
              <a:gd name="f68" fmla="val 120698"/>
              <a:gd name="f69" fmla="val 2268460"/>
              <a:gd name="f70" fmla="val 180476"/>
              <a:gd name="f71" fmla="val 2139563"/>
              <a:gd name="f72" fmla="val 303161"/>
              <a:gd name="f73" fmla="val 3057258"/>
              <a:gd name="f74" fmla="val 1232053"/>
              <a:gd name="f75" fmla="val 3305736"/>
              <a:gd name="f76" fmla="val 977255"/>
              <a:gd name="f77" fmla="val 3304415"/>
              <a:gd name="f78" fmla="val 570405"/>
              <a:gd name="f79" fmla="val 3054287"/>
              <a:gd name="f80" fmla="val 317226"/>
              <a:gd name="f81" fmla="val 2929224"/>
              <a:gd name="f82" fmla="val 190636"/>
              <a:gd name="f83" fmla="val 2764991"/>
              <a:gd name="f84" fmla="val 125778"/>
              <a:gd name="f85" fmla="val 642953"/>
              <a:gd name="f86" fmla="val 477762"/>
              <a:gd name="f87" fmla="val 313529"/>
              <a:gd name="f88" fmla="val 188466"/>
              <a:gd name="f89" fmla="val -61662"/>
              <a:gd name="f90" fmla="val -62983"/>
              <a:gd name="f91" fmla="val 185495"/>
              <a:gd name="f92" fmla="val 1103190"/>
              <a:gd name="f93" fmla="val 974294"/>
              <a:gd name="f94" fmla="val 808144"/>
              <a:gd name="f95" fmla="val 1722692"/>
              <a:gd name="f96" fmla="val 1520061"/>
              <a:gd name="f97" fmla="val 1440152"/>
              <a:gd name="f98" fmla="val 1375373"/>
              <a:gd name="f99" fmla="val 64779"/>
              <a:gd name="f100" fmla="val 144688"/>
              <a:gd name="f101" fmla="val 289376"/>
              <a:gd name="f102" fmla="val 1867380"/>
              <a:gd name="f103" fmla="val 1802601"/>
              <a:gd name="f104" fmla="*/ f0 1 3242753"/>
              <a:gd name="f105" fmla="*/ f1 1 3227814"/>
              <a:gd name="f106" fmla="val f2"/>
              <a:gd name="f107" fmla="val f3"/>
              <a:gd name="f108" fmla="val f4"/>
              <a:gd name="f109" fmla="+- f108 0 f106"/>
              <a:gd name="f110" fmla="+- f107 0 f106"/>
              <a:gd name="f111" fmla="*/ f110 1 3242753"/>
              <a:gd name="f112" fmla="*/ f109 1 3227814"/>
              <a:gd name="f113" fmla="*/ f106 1 f111"/>
              <a:gd name="f114" fmla="*/ f107 1 f111"/>
              <a:gd name="f115" fmla="*/ f106 1 f112"/>
              <a:gd name="f116" fmla="*/ f108 1 f112"/>
              <a:gd name="f117" fmla="*/ f113 f104 1"/>
              <a:gd name="f118" fmla="*/ f114 f104 1"/>
              <a:gd name="f119" fmla="*/ f116 f105 1"/>
              <a:gd name="f120" fmla="*/ f115 f10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7" t="f120" r="f118" b="f119"/>
            <a:pathLst>
              <a:path w="3242753" h="3227814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lnTo>
                  <a:pt x="f8" y="f11"/>
                </a:lnTo>
                <a:lnTo>
                  <a:pt x="f12" y="f11"/>
                </a:lnTo>
                <a:cubicBezTo>
                  <a:pt x="f13" y="f11"/>
                  <a:pt x="f14" y="f15"/>
                  <a:pt x="f14" y="f16"/>
                </a:cubicBezTo>
                <a:cubicBezTo>
                  <a:pt x="f14" y="f17"/>
                  <a:pt x="f13" y="f18"/>
                  <a:pt x="f12" y="f18"/>
                </a:cubicBezTo>
                <a:lnTo>
                  <a:pt x="f19" y="f18"/>
                </a:lnTo>
                <a:lnTo>
                  <a:pt x="f20" y="f21"/>
                </a:lnTo>
                <a:cubicBezTo>
                  <a:pt x="f22" y="f23"/>
                  <a:pt x="f24" y="f25"/>
                  <a:pt x="f5" y="f25"/>
                </a:cubicBezTo>
                <a:cubicBezTo>
                  <a:pt x="f26" y="f25"/>
                  <a:pt x="f27" y="f28"/>
                  <a:pt x="f27" y="f29"/>
                </a:cubicBezTo>
                <a:lnTo>
                  <a:pt x="f27" y="f10"/>
                </a:lnTo>
                <a:cubicBezTo>
                  <a:pt x="f27" y="f9"/>
                  <a:pt x="f26" y="f6"/>
                  <a:pt x="f5" y="f6"/>
                </a:cubicBezTo>
                <a:close/>
                <a:moveTo>
                  <a:pt x="f5" y="f30"/>
                </a:moveTo>
                <a:cubicBezTo>
                  <a:pt x="f31" y="f30"/>
                  <a:pt x="f32" y="f33"/>
                  <a:pt x="f32" y="f34"/>
                </a:cubicBezTo>
                <a:cubicBezTo>
                  <a:pt x="f32" y="f35"/>
                  <a:pt x="f31" y="f36"/>
                  <a:pt x="f5" y="f36"/>
                </a:cubicBezTo>
                <a:cubicBezTo>
                  <a:pt x="f37" y="f36"/>
                  <a:pt x="f38" y="f35"/>
                  <a:pt x="f38" y="f34"/>
                </a:cubicBezTo>
                <a:cubicBezTo>
                  <a:pt x="f38" y="f33"/>
                  <a:pt x="f37" y="f30"/>
                  <a:pt x="f5" y="f30"/>
                </a:cubicBezTo>
                <a:close/>
                <a:moveTo>
                  <a:pt x="f5" y="f39"/>
                </a:moveTo>
                <a:cubicBezTo>
                  <a:pt x="f40" y="f39"/>
                  <a:pt x="f41" y="f42"/>
                  <a:pt x="f41" y="f34"/>
                </a:cubicBezTo>
                <a:cubicBezTo>
                  <a:pt x="f41" y="f43"/>
                  <a:pt x="f44" y="f45"/>
                  <a:pt x="f46" y="f47"/>
                </a:cubicBezTo>
                <a:lnTo>
                  <a:pt x="f48" y="f4"/>
                </a:lnTo>
                <a:lnTo>
                  <a:pt x="f49" y="f4"/>
                </a:lnTo>
                <a:lnTo>
                  <a:pt x="f50" y="f51"/>
                </a:lnTo>
                <a:cubicBezTo>
                  <a:pt x="f52" y="f53"/>
                  <a:pt x="f54" y="f55"/>
                  <a:pt x="f5" y="f55"/>
                </a:cubicBezTo>
                <a:cubicBezTo>
                  <a:pt x="f56" y="f55"/>
                  <a:pt x="f57" y="f53"/>
                  <a:pt x="f58" y="f51"/>
                </a:cubicBezTo>
                <a:lnTo>
                  <a:pt x="f59" y="f4"/>
                </a:lnTo>
                <a:lnTo>
                  <a:pt x="f60" y="f4"/>
                </a:lnTo>
                <a:lnTo>
                  <a:pt x="f61" y="f47"/>
                </a:lnTo>
                <a:cubicBezTo>
                  <a:pt x="f62" y="f45"/>
                  <a:pt x="f63" y="f43"/>
                  <a:pt x="f63" y="f34"/>
                </a:cubicBezTo>
                <a:cubicBezTo>
                  <a:pt x="f63" y="f42"/>
                  <a:pt x="f64" y="f39"/>
                  <a:pt x="f5" y="f39"/>
                </a:cubicBezTo>
                <a:close/>
                <a:moveTo>
                  <a:pt x="f65" y="f66"/>
                </a:moveTo>
                <a:cubicBezTo>
                  <a:pt x="f67" y="f68"/>
                  <a:pt x="f69" y="f70"/>
                  <a:pt x="f71" y="f72"/>
                </a:cubicBezTo>
                <a:lnTo>
                  <a:pt x="f73" y="f74"/>
                </a:ln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65" y="f66"/>
                </a:cubicBezTo>
                <a:close/>
                <a:moveTo>
                  <a:pt x="f85" y="f66"/>
                </a:moveTo>
                <a:cubicBezTo>
                  <a:pt x="f86" y="f84"/>
                  <a:pt x="f87" y="f82"/>
                  <a:pt x="f88" y="f80"/>
                </a:cubicBezTo>
                <a:cubicBezTo>
                  <a:pt x="f89" y="f78"/>
                  <a:pt x="f90" y="f76"/>
                  <a:pt x="f91" y="f74"/>
                </a:cubicBezTo>
                <a:lnTo>
                  <a:pt x="f92" y="f72"/>
                </a:lnTo>
                <a:cubicBezTo>
                  <a:pt x="f93" y="f70"/>
                  <a:pt x="f94" y="f68"/>
                  <a:pt x="f85" y="f66"/>
                </a:cubicBezTo>
                <a:close/>
                <a:moveTo>
                  <a:pt x="f95" y="f2"/>
                </a:moveTo>
                <a:lnTo>
                  <a:pt x="f96" y="f2"/>
                </a:lnTo>
                <a:cubicBezTo>
                  <a:pt x="f97" y="f2"/>
                  <a:pt x="f98" y="f99"/>
                  <a:pt x="f98" y="f100"/>
                </a:cubicBezTo>
                <a:lnTo>
                  <a:pt x="f98" y="f101"/>
                </a:lnTo>
                <a:lnTo>
                  <a:pt x="f102" y="f101"/>
                </a:lnTo>
                <a:lnTo>
                  <a:pt x="f102" y="f100"/>
                </a:lnTo>
                <a:cubicBezTo>
                  <a:pt x="f102" y="f99"/>
                  <a:pt x="f103" y="f2"/>
                  <a:pt x="f95" y="f2"/>
                </a:cubicBezTo>
                <a:close/>
              </a:path>
            </a:pathLst>
          </a:custGeom>
          <a:solidFill>
            <a:schemeClr val="bg1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7" name="Freeform 19">
            <a:extLst>
              <a:ext uri="{FF2B5EF4-FFF2-40B4-BE49-F238E27FC236}">
                <a16:creationId xmlns:a16="http://schemas.microsoft.com/office/drawing/2014/main" id="{AD62B169-D92E-0396-03ED-91AC5EAB05BC}"/>
              </a:ext>
            </a:extLst>
          </p:cNvPr>
          <p:cNvSpPr/>
          <p:nvPr/>
        </p:nvSpPr>
        <p:spPr>
          <a:xfrm>
            <a:off x="6053162" y="2888370"/>
            <a:ext cx="345588" cy="340037"/>
          </a:xfrm>
          <a:custGeom>
            <a:avLst/>
            <a:gdLst>
              <a:gd name="f0" fmla="val w"/>
              <a:gd name="f1" fmla="val h"/>
              <a:gd name="f2" fmla="val 0"/>
              <a:gd name="f3" fmla="val 3214097"/>
              <a:gd name="f4" fmla="val 3162551"/>
              <a:gd name="f5" fmla="val 1014592"/>
              <a:gd name="f6" fmla="val 2306036"/>
              <a:gd name="f7" fmla="val 854868"/>
              <a:gd name="f8" fmla="val 725386"/>
              <a:gd name="f9" fmla="val 2435518"/>
              <a:gd name="f10" fmla="val 2595242"/>
              <a:gd name="f11" fmla="val 2754966"/>
              <a:gd name="f12" fmla="val 2884448"/>
              <a:gd name="f13" fmla="val 1174316"/>
              <a:gd name="f14" fmla="val 1303798"/>
              <a:gd name="f15" fmla="val 481275"/>
              <a:gd name="f16" fmla="val 1691816"/>
              <a:gd name="f17" fmla="val 321551"/>
              <a:gd name="f18" fmla="val 192069"/>
              <a:gd name="f19" fmla="val 1821298"/>
              <a:gd name="f20" fmla="val 1981022"/>
              <a:gd name="f21" fmla="val 2140746"/>
              <a:gd name="f22" fmla="val 2270228"/>
              <a:gd name="f23" fmla="val 640999"/>
              <a:gd name="f24" fmla="val 770481"/>
              <a:gd name="f25" fmla="val 2764751"/>
              <a:gd name="f26" fmla="val 1113404"/>
              <a:gd name="f27" fmla="val 2605027"/>
              <a:gd name="f28" fmla="val 2475545"/>
              <a:gd name="f29" fmla="val 1242886"/>
              <a:gd name="f30" fmla="val 1402610"/>
              <a:gd name="f31" fmla="val 1562334"/>
              <a:gd name="f32" fmla="val 2924475"/>
              <a:gd name="f33" fmla="val 3053957"/>
              <a:gd name="f34" fmla="val 532503"/>
              <a:gd name="f35" fmla="val 881964"/>
              <a:gd name="f36" fmla="val 372779"/>
              <a:gd name="f37" fmla="val 243297"/>
              <a:gd name="f38" fmla="val 1011446"/>
              <a:gd name="f39" fmla="val 1171170"/>
              <a:gd name="f40" fmla="val 1330894"/>
              <a:gd name="f41" fmla="val 1460376"/>
              <a:gd name="f42" fmla="val 692227"/>
              <a:gd name="f43" fmla="val 821709"/>
              <a:gd name="f44" fmla="val 1162143"/>
              <a:gd name="f45" fmla="val 321316"/>
              <a:gd name="f46" fmla="val 1002419"/>
              <a:gd name="f47" fmla="val 872937"/>
              <a:gd name="f48" fmla="val 450798"/>
              <a:gd name="f49" fmla="val 610522"/>
              <a:gd name="f50" fmla="val 770246"/>
              <a:gd name="f51" fmla="val 899728"/>
              <a:gd name="f52" fmla="val 1321867"/>
              <a:gd name="f53" fmla="val 1451349"/>
              <a:gd name="f54" fmla="val 1963447"/>
              <a:gd name="f55" fmla="val 177300"/>
              <a:gd name="f56" fmla="val 1803723"/>
              <a:gd name="f57" fmla="val 1674241"/>
              <a:gd name="f58" fmla="val 306782"/>
              <a:gd name="f59" fmla="val 466506"/>
              <a:gd name="f60" fmla="val 626230"/>
              <a:gd name="f61" fmla="val 755712"/>
              <a:gd name="f62" fmla="val 2123171"/>
              <a:gd name="f63" fmla="val 2252653"/>
              <a:gd name="f64" fmla="val 1752672"/>
              <a:gd name="f65" fmla="val 312"/>
              <a:gd name="f66" fmla="val 1817888"/>
              <a:gd name="f67" fmla="val -690"/>
              <a:gd name="f68" fmla="val 1885249"/>
              <a:gd name="f69" fmla="val 703"/>
              <a:gd name="f70" fmla="val 1954799"/>
              <a:gd name="f71" fmla="val 4657"/>
              <a:gd name="f72" fmla="val 2504015"/>
              <a:gd name="f73" fmla="val 53541"/>
              <a:gd name="f74" fmla="val 2975590"/>
              <a:gd name="f75" fmla="val 412975"/>
              <a:gd name="f76" fmla="val 3145244"/>
              <a:gd name="f77" fmla="val 944937"/>
              <a:gd name="f78" fmla="val 3412664"/>
              <a:gd name="f79" fmla="val 2126757"/>
              <a:gd name="f80" fmla="val 2837568"/>
              <a:gd name="f81" fmla="val 2017487"/>
              <a:gd name="f82" fmla="val 2506889"/>
              <a:gd name="f83" fmla="val 1867964"/>
              <a:gd name="f84" fmla="val 1580987"/>
              <a:gd name="f85" fmla="val 1673869"/>
              <a:gd name="f86" fmla="val 2725425"/>
              <a:gd name="f87" fmla="val 3197869"/>
              <a:gd name="f88" fmla="val 1014520"/>
              <a:gd name="f89" fmla="val 3161925"/>
              <a:gd name="f90" fmla="val -14898"/>
              <a:gd name="f91" fmla="val 3061283"/>
              <a:gd name="f92" fmla="val -138545"/>
              <a:gd name="f93" fmla="val 1873713"/>
              <a:gd name="f94" fmla="val 108747"/>
              <a:gd name="f95" fmla="val 1100212"/>
              <a:gd name="f96" fmla="val 278579"/>
              <a:gd name="f97" fmla="val 569148"/>
              <a:gd name="f98" fmla="val 774429"/>
              <a:gd name="f99" fmla="val 15339"/>
              <a:gd name="f100" fmla="*/ f0 1 3214097"/>
              <a:gd name="f101" fmla="*/ f1 1 3162551"/>
              <a:gd name="f102" fmla="val f2"/>
              <a:gd name="f103" fmla="val f3"/>
              <a:gd name="f104" fmla="val f4"/>
              <a:gd name="f105" fmla="+- f104 0 f102"/>
              <a:gd name="f106" fmla="+- f103 0 f102"/>
              <a:gd name="f107" fmla="*/ f106 1 3214097"/>
              <a:gd name="f108" fmla="*/ f105 1 3162551"/>
              <a:gd name="f109" fmla="*/ f102 1 f107"/>
              <a:gd name="f110" fmla="*/ f103 1 f107"/>
              <a:gd name="f111" fmla="*/ f102 1 f108"/>
              <a:gd name="f112" fmla="*/ f104 1 f108"/>
              <a:gd name="f113" fmla="*/ f109 f100 1"/>
              <a:gd name="f114" fmla="*/ f110 f100 1"/>
              <a:gd name="f115" fmla="*/ f112 f101 1"/>
              <a:gd name="f116" fmla="*/ f111 f10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3" t="f116" r="f114" b="f115"/>
            <a:pathLst>
              <a:path w="3214097" h="3162551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15" y="f16"/>
                </a:moveTo>
                <a:cubicBezTo>
                  <a:pt x="f17" y="f16"/>
                  <a:pt x="f18" y="f19"/>
                  <a:pt x="f18" y="f20"/>
                </a:cubicBezTo>
                <a:cubicBezTo>
                  <a:pt x="f18" y="f21"/>
                  <a:pt x="f17" y="f22"/>
                  <a:pt x="f15" y="f22"/>
                </a:cubicBezTo>
                <a:cubicBezTo>
                  <a:pt x="f23" y="f22"/>
                  <a:pt x="f24" y="f21"/>
                  <a:pt x="f24" y="f20"/>
                </a:cubicBezTo>
                <a:cubicBezTo>
                  <a:pt x="f24" y="f19"/>
                  <a:pt x="f23" y="f16"/>
                  <a:pt x="f15" y="f16"/>
                </a:cubicBezTo>
                <a:close/>
                <a:moveTo>
                  <a:pt x="f25" y="f26"/>
                </a:moveTo>
                <a:cubicBezTo>
                  <a:pt x="f27" y="f26"/>
                  <a:pt x="f28" y="f29"/>
                  <a:pt x="f28" y="f30"/>
                </a:cubicBezTo>
                <a:cubicBezTo>
                  <a:pt x="f28" y="f31"/>
                  <a:pt x="f27" y="f16"/>
                  <a:pt x="f25" y="f16"/>
                </a:cubicBezTo>
                <a:cubicBezTo>
                  <a:pt x="f32" y="f16"/>
                  <a:pt x="f33" y="f31"/>
                  <a:pt x="f33" y="f30"/>
                </a:cubicBezTo>
                <a:cubicBezTo>
                  <a:pt x="f33" y="f29"/>
                  <a:pt x="f32" y="f26"/>
                  <a:pt x="f25" y="f26"/>
                </a:cubicBezTo>
                <a:close/>
                <a:moveTo>
                  <a:pt x="f34" y="f35"/>
                </a:moveTo>
                <a:cubicBezTo>
                  <a:pt x="f36" y="f35"/>
                  <a:pt x="f37" y="f38"/>
                  <a:pt x="f37" y="f39"/>
                </a:cubicBezTo>
                <a:cubicBezTo>
                  <a:pt x="f37" y="f40"/>
                  <a:pt x="f36" y="f41"/>
                  <a:pt x="f34" y="f41"/>
                </a:cubicBezTo>
                <a:cubicBezTo>
                  <a:pt x="f42" y="f41"/>
                  <a:pt x="f43" y="f40"/>
                  <a:pt x="f43" y="f39"/>
                </a:cubicBezTo>
                <a:cubicBezTo>
                  <a:pt x="f43" y="f38"/>
                  <a:pt x="f42" y="f35"/>
                  <a:pt x="f34" y="f35"/>
                </a:cubicBezTo>
                <a:close/>
                <a:moveTo>
                  <a:pt x="f44" y="f45"/>
                </a:moveTo>
                <a:cubicBezTo>
                  <a:pt x="f46" y="f45"/>
                  <a:pt x="f47" y="f48"/>
                  <a:pt x="f47" y="f49"/>
                </a:cubicBezTo>
                <a:cubicBezTo>
                  <a:pt x="f47" y="f50"/>
                  <a:pt x="f46" y="f51"/>
                  <a:pt x="f44" y="f51"/>
                </a:cubicBezTo>
                <a:cubicBezTo>
                  <a:pt x="f52" y="f51"/>
                  <a:pt x="f53" y="f50"/>
                  <a:pt x="f53" y="f49"/>
                </a:cubicBezTo>
                <a:cubicBezTo>
                  <a:pt x="f53" y="f48"/>
                  <a:pt x="f52" y="f45"/>
                  <a:pt x="f44" y="f45"/>
                </a:cubicBezTo>
                <a:close/>
                <a:moveTo>
                  <a:pt x="f54" y="f55"/>
                </a:moveTo>
                <a:cubicBezTo>
                  <a:pt x="f56" y="f55"/>
                  <a:pt x="f57" y="f58"/>
                  <a:pt x="f57" y="f59"/>
                </a:cubicBezTo>
                <a:cubicBezTo>
                  <a:pt x="f57" y="f60"/>
                  <a:pt x="f56" y="f61"/>
                  <a:pt x="f54" y="f61"/>
                </a:cubicBezTo>
                <a:cubicBezTo>
                  <a:pt x="f62" y="f61"/>
                  <a:pt x="f63" y="f60"/>
                  <a:pt x="f63" y="f59"/>
                </a:cubicBezTo>
                <a:cubicBezTo>
                  <a:pt x="f63" y="f58"/>
                  <a:pt x="f62" y="f55"/>
                  <a:pt x="f54" y="f55"/>
                </a:cubicBezTo>
                <a:close/>
                <a:moveTo>
                  <a:pt x="f64" y="f65"/>
                </a:moveTo>
                <a:cubicBezTo>
                  <a:pt x="f66" y="f67"/>
                  <a:pt x="f68" y="f69"/>
                  <a:pt x="f70" y="f71"/>
                </a:cubicBezTo>
                <a:cubicBezTo>
                  <a:pt x="f72" y="f73"/>
                  <a:pt x="f74" y="f75"/>
                  <a:pt x="f76" y="f77"/>
                </a:cubicBezTo>
                <a:cubicBezTo>
                  <a:pt x="f78" y="f79"/>
                  <a:pt x="f80" y="f81"/>
                  <a:pt x="f82" y="f83"/>
                </a:cubicBezTo>
                <a:cubicBezTo>
                  <a:pt x="f84" y="f85"/>
                  <a:pt x="f86" y="f87"/>
                  <a:pt x="f88" y="f89"/>
                </a:cubicBez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64" y="f65"/>
                </a:cubicBezTo>
                <a:close/>
              </a:path>
            </a:pathLst>
          </a:custGeom>
          <a:solidFill>
            <a:schemeClr val="bg1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8" name="Rectangle 30">
            <a:extLst>
              <a:ext uri="{FF2B5EF4-FFF2-40B4-BE49-F238E27FC236}">
                <a16:creationId xmlns:a16="http://schemas.microsoft.com/office/drawing/2014/main" id="{6BD246A6-2437-B256-1B8C-03AE0AFF2146}"/>
              </a:ext>
            </a:extLst>
          </p:cNvPr>
          <p:cNvSpPr/>
          <p:nvPr/>
        </p:nvSpPr>
        <p:spPr>
          <a:xfrm>
            <a:off x="8541885" y="2856924"/>
            <a:ext cx="348368" cy="347353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3230531"/>
              <a:gd name="f5" fmla="val 720000"/>
              <a:gd name="f6" fmla="val 2697973"/>
              <a:gd name="f7" fmla="val 680235"/>
              <a:gd name="f8" fmla="val 648000"/>
              <a:gd name="f9" fmla="val 2730208"/>
              <a:gd name="f10" fmla="val 2769973"/>
              <a:gd name="f11" fmla="val 2809738"/>
              <a:gd name="f12" fmla="val 2841973"/>
              <a:gd name="f13" fmla="val 2520000"/>
              <a:gd name="f14" fmla="val 2559765"/>
              <a:gd name="f15" fmla="val 2592000"/>
              <a:gd name="f16" fmla="val 2366733"/>
              <a:gd name="f17" fmla="val 2398968"/>
              <a:gd name="f18" fmla="val 2438733"/>
              <a:gd name="f19" fmla="val 2478498"/>
              <a:gd name="f20" fmla="val 2510733"/>
              <a:gd name="f21" fmla="val 2035493"/>
              <a:gd name="f22" fmla="val 2067728"/>
              <a:gd name="f23" fmla="val 2107493"/>
              <a:gd name="f24" fmla="val 2147258"/>
              <a:gd name="f25" fmla="val 2179493"/>
              <a:gd name="f26" fmla="val 1704253"/>
              <a:gd name="f27" fmla="val 1736488"/>
              <a:gd name="f28" fmla="val 1776253"/>
              <a:gd name="f29" fmla="val 1816018"/>
              <a:gd name="f30" fmla="val 1848253"/>
              <a:gd name="f31" fmla="val 1373013"/>
              <a:gd name="f32" fmla="val 1405248"/>
              <a:gd name="f33" fmla="val 1445013"/>
              <a:gd name="f34" fmla="val 1484778"/>
              <a:gd name="f35" fmla="val 1517013"/>
              <a:gd name="f36" fmla="val 1041773"/>
              <a:gd name="f37" fmla="val 1074008"/>
              <a:gd name="f38" fmla="val 1113773"/>
              <a:gd name="f39" fmla="val 1153538"/>
              <a:gd name="f40" fmla="val 1185773"/>
              <a:gd name="f41" fmla="val 305988"/>
              <a:gd name="f42" fmla="val 181957"/>
              <a:gd name="f43" fmla="val 470032"/>
              <a:gd name="f44" fmla="val 599267"/>
              <a:gd name="f45" fmla="val 286722"/>
              <a:gd name="f46" fmla="val 704032"/>
              <a:gd name="f47" fmla="val 415957"/>
              <a:gd name="f48" fmla="val 545192"/>
              <a:gd name="f49" fmla="val 649957"/>
              <a:gd name="f50" fmla="val 802357"/>
              <a:gd name="f51" fmla="val 470031"/>
              <a:gd name="f52" fmla="val 599266"/>
              <a:gd name="f53" fmla="val 907122"/>
              <a:gd name="f54" fmla="val 704031"/>
              <a:gd name="f55" fmla="val 1036357"/>
              <a:gd name="f56" fmla="val 1165592"/>
              <a:gd name="f57" fmla="val 1270357"/>
              <a:gd name="f58" fmla="val 1422757"/>
              <a:gd name="f59" fmla="val 470030"/>
              <a:gd name="f60" fmla="val 599265"/>
              <a:gd name="f61" fmla="val 1527522"/>
              <a:gd name="f62" fmla="val 704030"/>
              <a:gd name="f63" fmla="val 1656757"/>
              <a:gd name="f64" fmla="val 1785992"/>
              <a:gd name="f65" fmla="val 1890757"/>
              <a:gd name="f66" fmla="val 2043157"/>
              <a:gd name="f67" fmla="val 470029"/>
              <a:gd name="f68" fmla="val 599264"/>
              <a:gd name="f69" fmla="val 2147922"/>
              <a:gd name="f70" fmla="val 704029"/>
              <a:gd name="f71" fmla="val 2277157"/>
              <a:gd name="f72" fmla="val 2406392"/>
              <a:gd name="f73" fmla="val 2511157"/>
              <a:gd name="f74" fmla="val 2663557"/>
              <a:gd name="f75" fmla="val 470028"/>
              <a:gd name="f76" fmla="val 599263"/>
              <a:gd name="f77" fmla="val 2768322"/>
              <a:gd name="f78" fmla="val 704028"/>
              <a:gd name="f79" fmla="val 2897557"/>
              <a:gd name="f80" fmla="val 3026792"/>
              <a:gd name="f81" fmla="val 3131557"/>
              <a:gd name="f82" fmla="val 4"/>
              <a:gd name="f83" fmla="val 485545"/>
              <a:gd name="f84" fmla="val 541957"/>
              <a:gd name="f85" fmla="val 56416"/>
              <a:gd name="f86" fmla="val 126004"/>
              <a:gd name="f87" fmla="val 485972"/>
              <a:gd name="f88" fmla="val 555560"/>
              <a:gd name="f89" fmla="val 611972"/>
              <a:gd name="f90" fmla="val 346369"/>
              <a:gd name="f91" fmla="val 289957"/>
              <a:gd name="f92" fmla="val 3"/>
              <a:gd name="f93" fmla="val 1105945"/>
              <a:gd name="f94" fmla="val 1162357"/>
              <a:gd name="f95" fmla="val 56415"/>
              <a:gd name="f96" fmla="val 126003"/>
              <a:gd name="f97" fmla="val 485971"/>
              <a:gd name="f98" fmla="val 555559"/>
              <a:gd name="f99" fmla="val 611971"/>
              <a:gd name="f100" fmla="val 966769"/>
              <a:gd name="f101" fmla="val 910357"/>
              <a:gd name="f102" fmla="val 2"/>
              <a:gd name="f103" fmla="val 1726345"/>
              <a:gd name="f104" fmla="val 1782757"/>
              <a:gd name="f105" fmla="val 56414"/>
              <a:gd name="f106" fmla="val 126002"/>
              <a:gd name="f107" fmla="val 485970"/>
              <a:gd name="f108" fmla="val 555558"/>
              <a:gd name="f109" fmla="val 611970"/>
              <a:gd name="f110" fmla="val 1587169"/>
              <a:gd name="f111" fmla="val 1530757"/>
              <a:gd name="f112" fmla="val 1"/>
              <a:gd name="f113" fmla="val 2346745"/>
              <a:gd name="f114" fmla="val 2403157"/>
              <a:gd name="f115" fmla="val 56413"/>
              <a:gd name="f116" fmla="val 126001"/>
              <a:gd name="f117" fmla="val 485969"/>
              <a:gd name="f118" fmla="val 555557"/>
              <a:gd name="f119" fmla="val 611969"/>
              <a:gd name="f120" fmla="val 2207569"/>
              <a:gd name="f121" fmla="val 2151157"/>
              <a:gd name="f122" fmla="val 2967145"/>
              <a:gd name="f123" fmla="val 3023557"/>
              <a:gd name="f124" fmla="val 56412"/>
              <a:gd name="f125" fmla="val 126000"/>
              <a:gd name="f126" fmla="val 485968"/>
              <a:gd name="f127" fmla="val 555556"/>
              <a:gd name="f128" fmla="val 611968"/>
              <a:gd name="f129" fmla="val 2827969"/>
              <a:gd name="f130" fmla="val 2771557"/>
              <a:gd name="f131" fmla="*/ f0 1 3240000"/>
              <a:gd name="f132" fmla="*/ f1 1 3230531"/>
              <a:gd name="f133" fmla="val f2"/>
              <a:gd name="f134" fmla="val f3"/>
              <a:gd name="f135" fmla="val f4"/>
              <a:gd name="f136" fmla="+- f135 0 f133"/>
              <a:gd name="f137" fmla="+- f134 0 f133"/>
              <a:gd name="f138" fmla="*/ f137 1 3240000"/>
              <a:gd name="f139" fmla="*/ f136 1 3230531"/>
              <a:gd name="f140" fmla="*/ f133 1 f138"/>
              <a:gd name="f141" fmla="*/ f134 1 f138"/>
              <a:gd name="f142" fmla="*/ f133 1 f139"/>
              <a:gd name="f143" fmla="*/ f135 1 f139"/>
              <a:gd name="f144" fmla="*/ f140 f131 1"/>
              <a:gd name="f145" fmla="*/ f141 f131 1"/>
              <a:gd name="f146" fmla="*/ f143 f132 1"/>
              <a:gd name="f147" fmla="*/ f142 f1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4" t="f147" r="f145" b="f146"/>
            <a:pathLst>
              <a:path w="3240000" h="3230531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lnTo>
                  <a:pt x="f13" y="f12"/>
                </a:lnTo>
                <a:cubicBezTo>
                  <a:pt x="f14" y="f12"/>
                  <a:pt x="f15" y="f11"/>
                  <a:pt x="f15" y="f10"/>
                </a:cubicBezTo>
                <a:cubicBezTo>
                  <a:pt x="f15" y="f9"/>
                  <a:pt x="f14" y="f6"/>
                  <a:pt x="f13" y="f6"/>
                </a:cubicBezTo>
                <a:close/>
                <a:moveTo>
                  <a:pt x="f5" y="f16"/>
                </a:moveTo>
                <a:cubicBezTo>
                  <a:pt x="f7" y="f16"/>
                  <a:pt x="f8" y="f17"/>
                  <a:pt x="f8" y="f18"/>
                </a:cubicBezTo>
                <a:cubicBezTo>
                  <a:pt x="f8" y="f19"/>
                  <a:pt x="f7" y="f20"/>
                  <a:pt x="f5" y="f20"/>
                </a:cubicBezTo>
                <a:lnTo>
                  <a:pt x="f13" y="f20"/>
                </a:lnTo>
                <a:cubicBezTo>
                  <a:pt x="f14" y="f20"/>
                  <a:pt x="f15" y="f19"/>
                  <a:pt x="f15" y="f18"/>
                </a:cubicBezTo>
                <a:cubicBezTo>
                  <a:pt x="f15" y="f17"/>
                  <a:pt x="f14" y="f16"/>
                  <a:pt x="f13" y="f16"/>
                </a:cubicBezTo>
                <a:close/>
                <a:moveTo>
                  <a:pt x="f5" y="f21"/>
                </a:moveTo>
                <a:cubicBezTo>
                  <a:pt x="f7" y="f21"/>
                  <a:pt x="f8" y="f22"/>
                  <a:pt x="f8" y="f23"/>
                </a:cubicBezTo>
                <a:cubicBezTo>
                  <a:pt x="f8" y="f24"/>
                  <a:pt x="f7" y="f25"/>
                  <a:pt x="f5" y="f25"/>
                </a:cubicBezTo>
                <a:lnTo>
                  <a:pt x="f13" y="f25"/>
                </a:lnTo>
                <a:cubicBezTo>
                  <a:pt x="f14" y="f25"/>
                  <a:pt x="f15" y="f24"/>
                  <a:pt x="f15" y="f23"/>
                </a:cubicBezTo>
                <a:cubicBezTo>
                  <a:pt x="f15" y="f22"/>
                  <a:pt x="f14" y="f21"/>
                  <a:pt x="f13" y="f21"/>
                </a:cubicBezTo>
                <a:close/>
                <a:moveTo>
                  <a:pt x="f5" y="f26"/>
                </a:moveTo>
                <a:cubicBezTo>
                  <a:pt x="f7" y="f26"/>
                  <a:pt x="f8" y="f27"/>
                  <a:pt x="f8" y="f28"/>
                </a:cubicBezTo>
                <a:cubicBezTo>
                  <a:pt x="f8" y="f29"/>
                  <a:pt x="f7" y="f30"/>
                  <a:pt x="f5" y="f30"/>
                </a:cubicBezTo>
                <a:lnTo>
                  <a:pt x="f13" y="f30"/>
                </a:lnTo>
                <a:cubicBezTo>
                  <a:pt x="f14" y="f30"/>
                  <a:pt x="f15" y="f29"/>
                  <a:pt x="f15" y="f28"/>
                </a:cubicBezTo>
                <a:cubicBezTo>
                  <a:pt x="f15" y="f27"/>
                  <a:pt x="f14" y="f26"/>
                  <a:pt x="f13" y="f26"/>
                </a:cubicBezTo>
                <a:close/>
                <a:moveTo>
                  <a:pt x="f5" y="f31"/>
                </a:moveTo>
                <a:cubicBezTo>
                  <a:pt x="f7" y="f31"/>
                  <a:pt x="f8" y="f32"/>
                  <a:pt x="f8" y="f33"/>
                </a:cubicBezTo>
                <a:cubicBezTo>
                  <a:pt x="f8" y="f34"/>
                  <a:pt x="f7" y="f35"/>
                  <a:pt x="f5" y="f35"/>
                </a:cubicBezTo>
                <a:lnTo>
                  <a:pt x="f13" y="f35"/>
                </a:lnTo>
                <a:cubicBezTo>
                  <a:pt x="f14" y="f35"/>
                  <a:pt x="f15" y="f34"/>
                  <a:pt x="f15" y="f33"/>
                </a:cubicBezTo>
                <a:cubicBezTo>
                  <a:pt x="f15" y="f32"/>
                  <a:pt x="f14" y="f31"/>
                  <a:pt x="f13" y="f31"/>
                </a:cubicBezTo>
                <a:close/>
                <a:moveTo>
                  <a:pt x="f5" y="f36"/>
                </a:moveTo>
                <a:cubicBezTo>
                  <a:pt x="f7" y="f36"/>
                  <a:pt x="f8" y="f37"/>
                  <a:pt x="f8" y="f38"/>
                </a:cubicBezTo>
                <a:cubicBezTo>
                  <a:pt x="f8" y="f39"/>
                  <a:pt x="f7" y="f40"/>
                  <a:pt x="f5" y="f40"/>
                </a:cubicBezTo>
                <a:lnTo>
                  <a:pt x="f13" y="f40"/>
                </a:lnTo>
                <a:cubicBezTo>
                  <a:pt x="f14" y="f40"/>
                  <a:pt x="f15" y="f39"/>
                  <a:pt x="f15" y="f38"/>
                </a:cubicBezTo>
                <a:cubicBezTo>
                  <a:pt x="f15" y="f37"/>
                  <a:pt x="f14" y="f36"/>
                  <a:pt x="f13" y="f36"/>
                </a:cubicBezTo>
                <a:close/>
                <a:moveTo>
                  <a:pt x="f2" y="f41"/>
                </a:moveTo>
                <a:lnTo>
                  <a:pt x="f42" y="f41"/>
                </a:lnTo>
                <a:lnTo>
                  <a:pt x="f42" y="f43"/>
                </a:lnTo>
                <a:cubicBezTo>
                  <a:pt x="f42" y="f44"/>
                  <a:pt x="f45" y="f46"/>
                  <a:pt x="f47" y="f46"/>
                </a:cubicBezTo>
                <a:cubicBezTo>
                  <a:pt x="f48" y="f46"/>
                  <a:pt x="f49" y="f44"/>
                  <a:pt x="f49" y="f43"/>
                </a:cubicBezTo>
                <a:lnTo>
                  <a:pt x="f49" y="f41"/>
                </a:lnTo>
                <a:lnTo>
                  <a:pt x="f50" y="f41"/>
                </a:lnTo>
                <a:lnTo>
                  <a:pt x="f50" y="f51"/>
                </a:lnTo>
                <a:cubicBezTo>
                  <a:pt x="f50" y="f52"/>
                  <a:pt x="f53" y="f54"/>
                  <a:pt x="f55" y="f54"/>
                </a:cubicBezTo>
                <a:cubicBezTo>
                  <a:pt x="f56" y="f54"/>
                  <a:pt x="f57" y="f52"/>
                  <a:pt x="f57" y="f51"/>
                </a:cubicBezTo>
                <a:lnTo>
                  <a:pt x="f57" y="f41"/>
                </a:lnTo>
                <a:lnTo>
                  <a:pt x="f58" y="f41"/>
                </a:lnTo>
                <a:lnTo>
                  <a:pt x="f58" y="f59"/>
                </a:lnTo>
                <a:cubicBezTo>
                  <a:pt x="f58" y="f60"/>
                  <a:pt x="f61" y="f62"/>
                  <a:pt x="f63" y="f62"/>
                </a:cubicBezTo>
                <a:cubicBezTo>
                  <a:pt x="f64" y="f62"/>
                  <a:pt x="f65" y="f60"/>
                  <a:pt x="f65" y="f59"/>
                </a:cubicBezTo>
                <a:lnTo>
                  <a:pt x="f65" y="f41"/>
                </a:lnTo>
                <a:lnTo>
                  <a:pt x="f66" y="f41"/>
                </a:lnTo>
                <a:lnTo>
                  <a:pt x="f66" y="f67"/>
                </a:lnTo>
                <a:cubicBezTo>
                  <a:pt x="f66" y="f68"/>
                  <a:pt x="f69" y="f70"/>
                  <a:pt x="f71" y="f70"/>
                </a:cubicBezTo>
                <a:cubicBezTo>
                  <a:pt x="f72" y="f70"/>
                  <a:pt x="f73" y="f68"/>
                  <a:pt x="f73" y="f67"/>
                </a:cubicBezTo>
                <a:lnTo>
                  <a:pt x="f73" y="f41"/>
                </a:lnTo>
                <a:lnTo>
                  <a:pt x="f74" y="f41"/>
                </a:lnTo>
                <a:lnTo>
                  <a:pt x="f74" y="f75"/>
                </a:lnTo>
                <a:cubicBezTo>
                  <a:pt x="f74" y="f76"/>
                  <a:pt x="f77" y="f78"/>
                  <a:pt x="f79" y="f78"/>
                </a:cubicBezTo>
                <a:cubicBezTo>
                  <a:pt x="f80" y="f78"/>
                  <a:pt x="f81" y="f76"/>
                  <a:pt x="f81" y="f75"/>
                </a:cubicBezTo>
                <a:lnTo>
                  <a:pt x="f81" y="f41"/>
                </a:lnTo>
                <a:lnTo>
                  <a:pt x="f3" y="f41"/>
                </a:lnTo>
                <a:lnTo>
                  <a:pt x="f3" y="f4"/>
                </a:lnTo>
                <a:lnTo>
                  <a:pt x="f2" y="f4"/>
                </a:lnTo>
                <a:close/>
                <a:moveTo>
                  <a:pt x="f47" y="f82"/>
                </a:moveTo>
                <a:cubicBezTo>
                  <a:pt x="f83" y="f82"/>
                  <a:pt x="f84" y="f85"/>
                  <a:pt x="f84" y="f86"/>
                </a:cubicBezTo>
                <a:lnTo>
                  <a:pt x="f84" y="f87"/>
                </a:lnTo>
                <a:cubicBezTo>
                  <a:pt x="f84" y="f88"/>
                  <a:pt x="f83" y="f89"/>
                  <a:pt x="f47" y="f89"/>
                </a:cubicBezTo>
                <a:cubicBezTo>
                  <a:pt x="f90" y="f89"/>
                  <a:pt x="f91" y="f88"/>
                  <a:pt x="f91" y="f87"/>
                </a:cubicBezTo>
                <a:lnTo>
                  <a:pt x="f91" y="f86"/>
                </a:lnTo>
                <a:cubicBezTo>
                  <a:pt x="f91" y="f85"/>
                  <a:pt x="f90" y="f82"/>
                  <a:pt x="f47" y="f82"/>
                </a:cubicBezTo>
                <a:close/>
                <a:moveTo>
                  <a:pt x="f55" y="f92"/>
                </a:moveTo>
                <a:cubicBezTo>
                  <a:pt x="f93" y="f92"/>
                  <a:pt x="f94" y="f95"/>
                  <a:pt x="f94" y="f96"/>
                </a:cubicBezTo>
                <a:lnTo>
                  <a:pt x="f94" y="f97"/>
                </a:lnTo>
                <a:cubicBezTo>
                  <a:pt x="f94" y="f98"/>
                  <a:pt x="f93" y="f99"/>
                  <a:pt x="f55" y="f99"/>
                </a:cubicBezTo>
                <a:cubicBezTo>
                  <a:pt x="f100" y="f99"/>
                  <a:pt x="f101" y="f98"/>
                  <a:pt x="f101" y="f97"/>
                </a:cubicBezTo>
                <a:lnTo>
                  <a:pt x="f101" y="f96"/>
                </a:lnTo>
                <a:cubicBezTo>
                  <a:pt x="f101" y="f95"/>
                  <a:pt x="f100" y="f92"/>
                  <a:pt x="f55" y="f92"/>
                </a:cubicBezTo>
                <a:close/>
                <a:moveTo>
                  <a:pt x="f63" y="f102"/>
                </a:moveTo>
                <a:cubicBezTo>
                  <a:pt x="f103" y="f102"/>
                  <a:pt x="f104" y="f105"/>
                  <a:pt x="f104" y="f106"/>
                </a:cubicBezTo>
                <a:lnTo>
                  <a:pt x="f104" y="f107"/>
                </a:lnTo>
                <a:cubicBezTo>
                  <a:pt x="f104" y="f108"/>
                  <a:pt x="f103" y="f109"/>
                  <a:pt x="f63" y="f109"/>
                </a:cubicBezTo>
                <a:cubicBezTo>
                  <a:pt x="f110" y="f109"/>
                  <a:pt x="f111" y="f108"/>
                  <a:pt x="f111" y="f107"/>
                </a:cubicBezTo>
                <a:lnTo>
                  <a:pt x="f111" y="f106"/>
                </a:lnTo>
                <a:cubicBezTo>
                  <a:pt x="f111" y="f105"/>
                  <a:pt x="f110" y="f102"/>
                  <a:pt x="f63" y="f102"/>
                </a:cubicBezTo>
                <a:close/>
                <a:moveTo>
                  <a:pt x="f71" y="f112"/>
                </a:moveTo>
                <a:cubicBezTo>
                  <a:pt x="f113" y="f112"/>
                  <a:pt x="f114" y="f115"/>
                  <a:pt x="f114" y="f116"/>
                </a:cubicBezTo>
                <a:lnTo>
                  <a:pt x="f114" y="f117"/>
                </a:lnTo>
                <a:cubicBezTo>
                  <a:pt x="f114" y="f118"/>
                  <a:pt x="f113" y="f119"/>
                  <a:pt x="f71" y="f119"/>
                </a:cubicBezTo>
                <a:cubicBezTo>
                  <a:pt x="f120" y="f119"/>
                  <a:pt x="f121" y="f118"/>
                  <a:pt x="f121" y="f117"/>
                </a:cubicBezTo>
                <a:lnTo>
                  <a:pt x="f121" y="f116"/>
                </a:lnTo>
                <a:cubicBezTo>
                  <a:pt x="f121" y="f115"/>
                  <a:pt x="f120" y="f112"/>
                  <a:pt x="f71" y="f112"/>
                </a:cubicBezTo>
                <a:close/>
                <a:moveTo>
                  <a:pt x="f79" y="f2"/>
                </a:moveTo>
                <a:cubicBezTo>
                  <a:pt x="f122" y="f2"/>
                  <a:pt x="f123" y="f124"/>
                  <a:pt x="f123" y="f125"/>
                </a:cubicBezTo>
                <a:lnTo>
                  <a:pt x="f123" y="f126"/>
                </a:lnTo>
                <a:cubicBezTo>
                  <a:pt x="f123" y="f127"/>
                  <a:pt x="f122" y="f128"/>
                  <a:pt x="f79" y="f128"/>
                </a:cubicBezTo>
                <a:cubicBezTo>
                  <a:pt x="f129" y="f128"/>
                  <a:pt x="f130" y="f127"/>
                  <a:pt x="f130" y="f126"/>
                </a:cubicBezTo>
                <a:lnTo>
                  <a:pt x="f130" y="f125"/>
                </a:lnTo>
                <a:cubicBezTo>
                  <a:pt x="f130" y="f124"/>
                  <a:pt x="f129" y="f2"/>
                  <a:pt x="f79" y="f2"/>
                </a:cubicBezTo>
                <a:close/>
              </a:path>
            </a:pathLst>
          </a:custGeom>
          <a:solidFill>
            <a:schemeClr val="bg1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6331B0BB-77D1-1D83-FEFF-3A8508D042AF}"/>
              </a:ext>
            </a:extLst>
          </p:cNvPr>
          <p:cNvSpPr/>
          <p:nvPr/>
        </p:nvSpPr>
        <p:spPr>
          <a:xfrm>
            <a:off x="5457230" y="1295531"/>
            <a:ext cx="353671" cy="353671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401869"/>
              <a:gd name="f5" fmla="val 2055482"/>
              <a:gd name="f6" fmla="val 869869"/>
              <a:gd name="f7" fmla="val 2919482"/>
              <a:gd name="f8" fmla="val 1121949"/>
              <a:gd name="f9" fmla="val 1695482"/>
              <a:gd name="f10" fmla="val 1589949"/>
              <a:gd name="f11" fmla="val 1842029"/>
              <a:gd name="f12" fmla="val 1335482"/>
              <a:gd name="f13" fmla="val 2310029"/>
              <a:gd name="f14" fmla="val 2562109"/>
              <a:gd name="f15" fmla="val 975482"/>
              <a:gd name="f16" fmla="val 3030109"/>
              <a:gd name="f17" fmla="val 2321888"/>
              <a:gd name="f18" fmla="val 224805"/>
              <a:gd name="f19" fmla="val 2880631"/>
              <a:gd name="f20" fmla="val 247420"/>
              <a:gd name="f21" fmla="val 2620844"/>
              <a:gd name="f22" fmla="val 742612"/>
              <a:gd name="f23" fmla="val 2546105"/>
              <a:gd name="f24" fmla="val 613161"/>
              <a:gd name="f25" fmla="val 541555"/>
              <a:gd name="f26" fmla="val 1770488"/>
              <a:gd name="f27" fmla="val 392077"/>
              <a:gd name="f28" fmla="val 1511585"/>
              <a:gd name="f29" fmla="val 2396627"/>
              <a:gd name="f30" fmla="val 354257"/>
              <a:gd name="f31" fmla="val 180000"/>
              <a:gd name="f32" fmla="val 3059999"/>
              <a:gd name="f33" fmla="val 3239999"/>
              <a:gd name="f34" fmla="*/ f0 1 3240000"/>
              <a:gd name="f35" fmla="*/ f1 1 3240000"/>
              <a:gd name="f36" fmla="val f2"/>
              <a:gd name="f37" fmla="val f3"/>
              <a:gd name="f38" fmla="+- f37 0 f36"/>
              <a:gd name="f39" fmla="*/ f38 1 3240000"/>
              <a:gd name="f40" fmla="*/ f36 1 f39"/>
              <a:gd name="f41" fmla="*/ f37 1 f39"/>
              <a:gd name="f42" fmla="*/ f40 f34 1"/>
              <a:gd name="f43" fmla="*/ f41 f34 1"/>
              <a:gd name="f44" fmla="*/ f41 f35 1"/>
              <a:gd name="f45" fmla="*/ f40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2" t="f45" r="f43" b="f44"/>
            <a:pathLst>
              <a:path w="3240000" h="3240000">
                <a:moveTo>
                  <a:pt x="f4" y="f5"/>
                </a:moveTo>
                <a:lnTo>
                  <a:pt x="f6" y="f5"/>
                </a:lnTo>
                <a:lnTo>
                  <a:pt x="f6" y="f7"/>
                </a:lnTo>
                <a:lnTo>
                  <a:pt x="f4" y="f7"/>
                </a:lnTo>
                <a:close/>
                <a:moveTo>
                  <a:pt x="f8" y="f9"/>
                </a:moveTo>
                <a:lnTo>
                  <a:pt x="f10" y="f9"/>
                </a:lnTo>
                <a:lnTo>
                  <a:pt x="f10" y="f7"/>
                </a:lnTo>
                <a:lnTo>
                  <a:pt x="f8" y="f7"/>
                </a:lnTo>
                <a:close/>
                <a:moveTo>
                  <a:pt x="f11" y="f12"/>
                </a:moveTo>
                <a:lnTo>
                  <a:pt x="f13" y="f12"/>
                </a:lnTo>
                <a:lnTo>
                  <a:pt x="f13" y="f7"/>
                </a:lnTo>
                <a:lnTo>
                  <a:pt x="f11" y="f7"/>
                </a:lnTo>
                <a:close/>
                <a:moveTo>
                  <a:pt x="f14" y="f15"/>
                </a:moveTo>
                <a:lnTo>
                  <a:pt x="f16" y="f15"/>
                </a:lnTo>
                <a:lnTo>
                  <a:pt x="f16" y="f7"/>
                </a:lnTo>
                <a:lnTo>
                  <a:pt x="f14" y="f7"/>
                </a:lnTo>
                <a:close/>
                <a:moveTo>
                  <a:pt x="f17" y="f18"/>
                </a:moveTo>
                <a:lnTo>
                  <a:pt x="f19" y="f20"/>
                </a:lnTo>
                <a:lnTo>
                  <a:pt x="f21" y="f22"/>
                </a:lnTo>
                <a:lnTo>
                  <a:pt x="f23" y="f24"/>
                </a:lnTo>
                <a:lnTo>
                  <a:pt x="f25" y="f26"/>
                </a:lnTo>
                <a:lnTo>
                  <a:pt x="f27" y="f28"/>
                </a:lnTo>
                <a:lnTo>
                  <a:pt x="f29" y="f30"/>
                </a:lnTo>
                <a:close/>
                <a:moveTo>
                  <a:pt x="f2" y="f2"/>
                </a:moveTo>
                <a:lnTo>
                  <a:pt x="f31" y="f2"/>
                </a:lnTo>
                <a:lnTo>
                  <a:pt x="f31" y="f32"/>
                </a:lnTo>
                <a:lnTo>
                  <a:pt x="f3" y="f32"/>
                </a:lnTo>
                <a:lnTo>
                  <a:pt x="f3" y="f33"/>
                </a:lnTo>
                <a:lnTo>
                  <a:pt x="f31" y="f33"/>
                </a:lnTo>
                <a:lnTo>
                  <a:pt x="f31" y="f3"/>
                </a:lnTo>
                <a:lnTo>
                  <a:pt x="f2" y="f3"/>
                </a:lnTo>
                <a:lnTo>
                  <a:pt x="f2" y="f33"/>
                </a:lnTo>
                <a:lnTo>
                  <a:pt x="f2" y="f32"/>
                </a:lnTo>
                <a:close/>
              </a:path>
            </a:pathLst>
          </a:custGeom>
          <a:solidFill>
            <a:schemeClr val="bg1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0" name="Rectangle 15">
            <a:extLst>
              <a:ext uri="{FF2B5EF4-FFF2-40B4-BE49-F238E27FC236}">
                <a16:creationId xmlns:a16="http://schemas.microsoft.com/office/drawing/2014/main" id="{6B6A36CF-1A7C-B675-BAAA-767C446FF8E4}"/>
              </a:ext>
            </a:extLst>
          </p:cNvPr>
          <p:cNvSpPr/>
          <p:nvPr/>
        </p:nvSpPr>
        <p:spPr>
          <a:xfrm rot="5400013">
            <a:off x="6047374" y="1295532"/>
            <a:ext cx="354147" cy="353671"/>
          </a:xfrm>
          <a:custGeom>
            <a:avLst/>
            <a:gdLst>
              <a:gd name="f0" fmla="val w"/>
              <a:gd name="f1" fmla="val h"/>
              <a:gd name="f2" fmla="val 0"/>
              <a:gd name="f3" fmla="val 3244313"/>
              <a:gd name="f4" fmla="val 3240000"/>
              <a:gd name="f5" fmla="val 2055482"/>
              <a:gd name="f6" fmla="val 677891"/>
              <a:gd name="f7" fmla="val 209891"/>
              <a:gd name="f8" fmla="val 2919482"/>
              <a:gd name="f9" fmla="val 1695482"/>
              <a:gd name="f10" fmla="val 1397971"/>
              <a:gd name="f11" fmla="val 929971"/>
              <a:gd name="f12" fmla="val 1335482"/>
              <a:gd name="f13" fmla="val 2118051"/>
              <a:gd name="f14" fmla="val 1650051"/>
              <a:gd name="f15" fmla="val 975482"/>
              <a:gd name="f16" fmla="val 2838131"/>
              <a:gd name="f17" fmla="val 2370131"/>
              <a:gd name="f18" fmla="val 10788"/>
              <a:gd name="f19" fmla="val 2651034"/>
              <a:gd name="f20" fmla="val 1168116"/>
              <a:gd name="f21" fmla="val 646484"/>
              <a:gd name="f22" fmla="val 1038664"/>
              <a:gd name="f23" fmla="val 571745"/>
              <a:gd name="f24" fmla="val 1533856"/>
              <a:gd name="f25" fmla="val 311959"/>
              <a:gd name="f26" fmla="val 1556471"/>
              <a:gd name="f27" fmla="val 870701"/>
              <a:gd name="f28" fmla="val 1427019"/>
              <a:gd name="f29" fmla="val 795962"/>
              <a:gd name="f30" fmla="val 269691"/>
              <a:gd name="f31" fmla="val 2800512"/>
              <a:gd name="f32" fmla="val 3060000"/>
              <a:gd name="f33" fmla="val 3064313"/>
              <a:gd name="f34" fmla="*/ f0 1 3244313"/>
              <a:gd name="f35" fmla="*/ f1 1 3240000"/>
              <a:gd name="f36" fmla="val f2"/>
              <a:gd name="f37" fmla="val f3"/>
              <a:gd name="f38" fmla="val f4"/>
              <a:gd name="f39" fmla="+- f38 0 f36"/>
              <a:gd name="f40" fmla="+- f37 0 f36"/>
              <a:gd name="f41" fmla="*/ f40 1 3244313"/>
              <a:gd name="f42" fmla="*/ f39 1 3240000"/>
              <a:gd name="f43" fmla="*/ f36 1 f41"/>
              <a:gd name="f44" fmla="*/ f37 1 f41"/>
              <a:gd name="f45" fmla="*/ f36 1 f42"/>
              <a:gd name="f46" fmla="*/ f38 1 f42"/>
              <a:gd name="f47" fmla="*/ f43 f34 1"/>
              <a:gd name="f48" fmla="*/ f44 f34 1"/>
              <a:gd name="f49" fmla="*/ f46 f35 1"/>
              <a:gd name="f50" fmla="*/ f45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7" t="f50" r="f48" b="f49"/>
            <a:pathLst>
              <a:path w="3244313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6"/>
                </a:lnTo>
                <a:close/>
                <a:moveTo>
                  <a:pt x="f9" y="f10"/>
                </a:moveTo>
                <a:lnTo>
                  <a:pt x="f9" y="f11"/>
                </a:lnTo>
                <a:lnTo>
                  <a:pt x="f8" y="f11"/>
                </a:lnTo>
                <a:lnTo>
                  <a:pt x="f8" y="f10"/>
                </a:lnTo>
                <a:close/>
                <a:moveTo>
                  <a:pt x="f12" y="f13"/>
                </a:moveTo>
                <a:lnTo>
                  <a:pt x="f12" y="f14"/>
                </a:lnTo>
                <a:lnTo>
                  <a:pt x="f8" y="f14"/>
                </a:lnTo>
                <a:lnTo>
                  <a:pt x="f8" y="f13"/>
                </a:lnTo>
                <a:close/>
                <a:moveTo>
                  <a:pt x="f15" y="f16"/>
                </a:moveTo>
                <a:lnTo>
                  <a:pt x="f15" y="f17"/>
                </a:lnTo>
                <a:lnTo>
                  <a:pt x="f8" y="f17"/>
                </a:lnTo>
                <a:lnTo>
                  <a:pt x="f8" y="f16"/>
                </a:lnTo>
                <a:close/>
                <a:moveTo>
                  <a:pt x="f18" y="f19"/>
                </a:moveTo>
                <a:lnTo>
                  <a:pt x="f20" y="f21"/>
                </a:lnTo>
                <a:lnTo>
                  <a:pt x="f22" y="f23"/>
                </a:lnTo>
                <a:lnTo>
                  <a:pt x="f24" y="f25"/>
                </a:lnTo>
                <a:lnTo>
                  <a:pt x="f26" y="f27"/>
                </a:lnTo>
                <a:lnTo>
                  <a:pt x="f28" y="f29"/>
                </a:lnTo>
                <a:lnTo>
                  <a:pt x="f30" y="f31"/>
                </a:lnTo>
                <a:close/>
                <a:moveTo>
                  <a:pt x="f2" y="f4"/>
                </a:moveTo>
                <a:lnTo>
                  <a:pt x="f2" y="f32"/>
                </a:lnTo>
                <a:lnTo>
                  <a:pt x="f33" y="f32"/>
                </a:lnTo>
                <a:lnTo>
                  <a:pt x="f33" y="f2"/>
                </a:lnTo>
                <a:lnTo>
                  <a:pt x="f3" y="f2"/>
                </a:lnTo>
                <a:lnTo>
                  <a:pt x="f3" y="f4"/>
                </a:lnTo>
                <a:lnTo>
                  <a:pt x="f4" y="f4"/>
                </a:lnTo>
                <a:lnTo>
                  <a:pt x="f33" y="f4"/>
                </a:lnTo>
                <a:close/>
              </a:path>
            </a:pathLst>
          </a:custGeom>
          <a:solidFill>
            <a:schemeClr val="bg1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1" name="Pie 24">
            <a:extLst>
              <a:ext uri="{FF2B5EF4-FFF2-40B4-BE49-F238E27FC236}">
                <a16:creationId xmlns:a16="http://schemas.microsoft.com/office/drawing/2014/main" id="{0C2D068E-D476-CC5D-4FBB-314495FBC0A2}"/>
              </a:ext>
            </a:extLst>
          </p:cNvPr>
          <p:cNvSpPr/>
          <p:nvPr/>
        </p:nvSpPr>
        <p:spPr>
          <a:xfrm>
            <a:off x="5351562" y="3620730"/>
            <a:ext cx="384889" cy="382758"/>
          </a:xfrm>
          <a:custGeom>
            <a:avLst/>
            <a:gdLst>
              <a:gd name="f0" fmla="val w"/>
              <a:gd name="f1" fmla="val h"/>
              <a:gd name="f2" fmla="val 0"/>
              <a:gd name="f3" fmla="val 3228711"/>
              <a:gd name="f4" fmla="val 3210836"/>
              <a:gd name="f5" fmla="val 351626"/>
              <a:gd name="f6" fmla="val 695968"/>
              <a:gd name="f7" fmla="val 1548007"/>
              <a:gd name="f8" fmla="val 1678300"/>
              <a:gd name="f9" fmla="val 236194"/>
              <a:gd name="f10" fmla="val 2500159"/>
              <a:gd name="f11" fmla="val -116985"/>
              <a:gd name="f12" fmla="val 1936431"/>
              <a:gd name="f13" fmla="val -70514"/>
              <a:gd name="f14" fmla="val 1210092"/>
              <a:gd name="f15" fmla="val 1957429"/>
              <a:gd name="f16" fmla="val 262366"/>
              <a:gd name="f17" fmla="val 2634256"/>
              <a:gd name="f18" fmla="val 359480"/>
              <a:gd name="f19" fmla="val 3156733"/>
              <a:gd name="f20" fmla="val 907132"/>
              <a:gd name="f21" fmla="val 3221913"/>
              <a:gd name="f22" fmla="val 1587776"/>
              <a:gd name="f23" fmla="val 3287093"/>
              <a:gd name="f24" fmla="val 2268421"/>
              <a:gd name="f25" fmla="val 2878048"/>
              <a:gd name="f26" fmla="val 2905277"/>
              <a:gd name="f27" fmla="val 2231953"/>
              <a:gd name="f28" fmla="val 3129078"/>
              <a:gd name="f29" fmla="val 1585858"/>
              <a:gd name="f30" fmla="val 3352879"/>
              <a:gd name="f31" fmla="val 870522"/>
              <a:gd name="f32" fmla="val 3105497"/>
              <a:gd name="f33" fmla="val 500715"/>
              <a:gd name="f34" fmla="val 2530372"/>
              <a:gd name="f35" fmla="val 1746987"/>
              <a:gd name="f36" fmla="val 1729019"/>
              <a:gd name="f37" fmla="val 1604447"/>
              <a:gd name="f38" fmla="val 200"/>
              <a:gd name="f39" fmla="val 1665125"/>
              <a:gd name="f40" fmla="val -778"/>
              <a:gd name="f41" fmla="val 1726175"/>
              <a:gd name="f42" fmla="val 1809"/>
              <a:gd name="f43" fmla="val 1787307"/>
              <a:gd name="f44" fmla="val 8072"/>
              <a:gd name="f45" fmla="val 1629532"/>
              <a:gd name="f46" fmla="val 1548011"/>
              <a:gd name="f47" fmla="val 483856"/>
              <a:gd name="f48" fmla="val 506987"/>
              <a:gd name="f49" fmla="val 773141"/>
              <a:gd name="f50" fmla="val 188622"/>
              <a:gd name="f51" fmla="val 1179697"/>
              <a:gd name="f52" fmla="val 7051"/>
              <a:gd name="f53" fmla="*/ f0 1 3228711"/>
              <a:gd name="f54" fmla="*/ f1 1 3210836"/>
              <a:gd name="f55" fmla="val f2"/>
              <a:gd name="f56" fmla="val f3"/>
              <a:gd name="f57" fmla="val f4"/>
              <a:gd name="f58" fmla="+- f57 0 f55"/>
              <a:gd name="f59" fmla="+- f56 0 f55"/>
              <a:gd name="f60" fmla="*/ f59 1 3228711"/>
              <a:gd name="f61" fmla="*/ f58 1 3210836"/>
              <a:gd name="f62" fmla="*/ f55 1 f60"/>
              <a:gd name="f63" fmla="*/ f56 1 f60"/>
              <a:gd name="f64" fmla="*/ f55 1 f61"/>
              <a:gd name="f65" fmla="*/ f57 1 f61"/>
              <a:gd name="f66" fmla="*/ f62 f53 1"/>
              <a:gd name="f67" fmla="*/ f63 f53 1"/>
              <a:gd name="f68" fmla="*/ f65 f54 1"/>
              <a:gd name="f69" fmla="*/ f64 f5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6" t="f69" r="f67" b="f68"/>
            <a:pathLst>
              <a:path w="3228711" h="3210836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cubicBezTo>
                  <a:pt x="f11" y="f12"/>
                  <a:pt x="f13" y="f14"/>
                  <a:pt x="f5" y="f6"/>
                </a:cubicBezTo>
                <a:close/>
                <a:moveTo>
                  <a:pt x="f15" y="f16"/>
                </a:move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4"/>
                </a:cubicBezTo>
                <a:lnTo>
                  <a:pt x="f35" y="f36"/>
                </a:lnTo>
                <a:close/>
                <a:moveTo>
                  <a:pt x="f37" y="f38"/>
                </a:moveTo>
                <a:cubicBezTo>
                  <a:pt x="f39" y="f40"/>
                  <a:pt x="f41" y="f42"/>
                  <a:pt x="f43" y="f44"/>
                </a:cubicBezTo>
                <a:lnTo>
                  <a:pt x="f45" y="f46"/>
                </a:lnTo>
                <a:lnTo>
                  <a:pt x="f47" y="f48"/>
                </a:lnTo>
                <a:cubicBezTo>
                  <a:pt x="f49" y="f50"/>
                  <a:pt x="f51" y="f52"/>
                  <a:pt x="f37" y="f38"/>
                </a:cubicBezTo>
                <a:close/>
              </a:path>
            </a:pathLst>
          </a:custGeom>
          <a:solidFill>
            <a:schemeClr val="bg1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2" name="Block Arc 14">
            <a:extLst>
              <a:ext uri="{FF2B5EF4-FFF2-40B4-BE49-F238E27FC236}">
                <a16:creationId xmlns:a16="http://schemas.microsoft.com/office/drawing/2014/main" id="{D53D9CB7-0D24-E245-A9CF-E41CAE85ABB1}"/>
              </a:ext>
            </a:extLst>
          </p:cNvPr>
          <p:cNvSpPr/>
          <p:nvPr/>
        </p:nvSpPr>
        <p:spPr>
          <a:xfrm rot="16200004">
            <a:off x="6638122" y="1259448"/>
            <a:ext cx="425552" cy="425826"/>
          </a:xfrm>
          <a:custGeom>
            <a:avLst/>
            <a:gdLst>
              <a:gd name="f0" fmla="val w"/>
              <a:gd name="f1" fmla="val h"/>
              <a:gd name="f2" fmla="val 0"/>
              <a:gd name="f3" fmla="val 3185463"/>
              <a:gd name="f4" fmla="val 3187558"/>
              <a:gd name="f5" fmla="val 764000"/>
              <a:gd name="f6" fmla="val 2343999"/>
              <a:gd name="f7" fmla="val 566798"/>
              <a:gd name="f8" fmla="val 2256389"/>
              <a:gd name="f9" fmla="val 385374"/>
              <a:gd name="f10" fmla="val 2134753"/>
              <a:gd name="f11" fmla="val 230072"/>
              <a:gd name="f12" fmla="val 1981662"/>
              <a:gd name="f13" fmla="val 297001"/>
              <a:gd name="f14" fmla="val 2223876"/>
              <a:gd name="f15" fmla="val 428049"/>
              <a:gd name="f16" fmla="val 2439341"/>
              <a:gd name="f17" fmla="val 603989"/>
              <a:gd name="f18" fmla="val 2608945"/>
              <a:gd name="f19" fmla="val 667739"/>
              <a:gd name="f20" fmla="val 2525681"/>
              <a:gd name="f21" fmla="val 720588"/>
              <a:gd name="f22" fmla="val 2436567"/>
              <a:gd name="f23" fmla="val 783530"/>
              <a:gd name="f24" fmla="val 862903"/>
              <a:gd name="f25" fmla="val 737619"/>
              <a:gd name="f26" fmla="val 760936"/>
              <a:gd name="f27" fmla="val 681240"/>
              <a:gd name="f28" fmla="val 662513"/>
              <a:gd name="f29" fmla="val 611676"/>
              <a:gd name="f30" fmla="val 571152"/>
              <a:gd name="f31" fmla="val 419218"/>
              <a:gd name="f32" fmla="val 754019"/>
              <a:gd name="f33" fmla="val 279227"/>
              <a:gd name="f34" fmla="val 991173"/>
              <a:gd name="f35" fmla="val 215545"/>
              <a:gd name="f36" fmla="val 1258034"/>
              <a:gd name="f37" fmla="val 378729"/>
              <a:gd name="f38" fmla="val 1090139"/>
              <a:gd name="f39" fmla="val 571934"/>
              <a:gd name="f40" fmla="val 956907"/>
              <a:gd name="f41" fmla="val 935657"/>
              <a:gd name="f42" fmla="val 1673146"/>
              <a:gd name="f43" fmla="val 227023"/>
              <a:gd name="f44" fmla="val 393068"/>
              <a:gd name="f45" fmla="val 1882941"/>
              <a:gd name="f46" fmla="val 605618"/>
              <a:gd name="f47" fmla="val 2045968"/>
              <a:gd name="f48" fmla="val 844267"/>
              <a:gd name="f49" fmla="val 2153109"/>
              <a:gd name="f50" fmla="val 897907"/>
              <a:gd name="f51" fmla="val 1997390"/>
              <a:gd name="f52" fmla="val 928862"/>
              <a:gd name="f53" fmla="val 1835739"/>
              <a:gd name="f54" fmla="val 935928"/>
              <a:gd name="f55" fmla="val 1493146"/>
              <a:gd name="f56" fmla="val 928922"/>
              <a:gd name="f57" fmla="val 1345638"/>
              <a:gd name="f58" fmla="val 902278"/>
              <a:gd name="f59" fmla="val 1198995"/>
              <a:gd name="f60" fmla="val 856775"/>
              <a:gd name="f61" fmla="val 1056956"/>
              <a:gd name="f62" fmla="val 636768"/>
              <a:gd name="f63" fmla="val 1156959"/>
              <a:gd name="f64" fmla="val 439487"/>
              <a:gd name="f65" fmla="val 1304654"/>
              <a:gd name="f66" fmla="val 281464"/>
              <a:gd name="f67" fmla="val 1469785"/>
              <a:gd name="f68" fmla="val 2515107"/>
              <a:gd name="f69" fmla="val 1283000"/>
              <a:gd name="f70" fmla="val 2508124"/>
              <a:gd name="f71" fmla="val 1100523"/>
              <a:gd name="f72" fmla="val 2472287"/>
              <a:gd name="f73" fmla="val 927628"/>
              <a:gd name="f74" fmla="val 2411229"/>
              <a:gd name="f75" fmla="val 876831"/>
              <a:gd name="f76" fmla="val 2520843"/>
              <a:gd name="f77" fmla="val 814172"/>
              <a:gd name="f78" fmla="val 2626182"/>
              <a:gd name="f79" fmla="val 738220"/>
              <a:gd name="f80" fmla="val 2724387"/>
              <a:gd name="f81" fmla="val 944637"/>
              <a:gd name="f82" fmla="val 2881665"/>
              <a:gd name="f83" fmla="val 1196120"/>
              <a:gd name="f84" fmla="val 2982471"/>
              <a:gd name="f85" fmla="val 3005418"/>
              <a:gd name="f86" fmla="val 1112275"/>
              <a:gd name="f87" fmla="val 1105327"/>
              <a:gd name="f88" fmla="val 1858153"/>
              <a:gd name="f89" fmla="val 1070032"/>
              <a:gd name="f90" fmla="val 2042144"/>
              <a:gd name="f91" fmla="val 1008001"/>
              <a:gd name="f92" fmla="val 2219039"/>
              <a:gd name="f93" fmla="val 1155519"/>
              <a:gd name="f94" fmla="val 2270408"/>
              <a:gd name="f95" fmla="val 1310845"/>
              <a:gd name="f96" fmla="val 2300826"/>
              <a:gd name="f97" fmla="val 2307834"/>
              <a:gd name="f98" fmla="val 898989"/>
              <a:gd name="f99" fmla="val 1315103"/>
              <a:gd name="f100" fmla="val 907762"/>
              <a:gd name="f101" fmla="val 1164166"/>
              <a:gd name="f102" fmla="val 938783"/>
              <a:gd name="f103" fmla="val 1020939"/>
              <a:gd name="f104" fmla="val 990066"/>
              <a:gd name="f105" fmla="val 1074574"/>
              <a:gd name="f106" fmla="val 1153655"/>
              <a:gd name="f107" fmla="val 1105461"/>
              <a:gd name="f108" fmla="val 1322925"/>
              <a:gd name="f109" fmla="val 1112368"/>
              <a:gd name="f110" fmla="val 182141"/>
              <a:gd name="f111" fmla="val 1199839"/>
              <a:gd name="f112" fmla="val 204777"/>
              <a:gd name="f113" fmla="val 951477"/>
              <a:gd name="f114" fmla="val 303168"/>
              <a:gd name="f115" fmla="val 746615"/>
              <a:gd name="f116" fmla="val 456764"/>
              <a:gd name="f117" fmla="val 828296"/>
              <a:gd name="f118" fmla="val 562801"/>
              <a:gd name="f119" fmla="val 894225"/>
              <a:gd name="f120" fmla="val 677310"/>
              <a:gd name="f121" fmla="val 947434"/>
              <a:gd name="f122" fmla="val 796072"/>
              <a:gd name="f123" fmla="val 1113886"/>
              <a:gd name="f124" fmla="val 736067"/>
              <a:gd name="f125" fmla="val 1289644"/>
              <a:gd name="f126" fmla="val 700323"/>
              <a:gd name="f127" fmla="val 691530"/>
              <a:gd name="f128" fmla="val 2150063"/>
              <a:gd name="f129" fmla="val 992171"/>
              <a:gd name="f130" fmla="val 1990712"/>
              <a:gd name="f131" fmla="val 935501"/>
              <a:gd name="f132" fmla="val 1822242"/>
              <a:gd name="f133" fmla="val 902595"/>
              <a:gd name="f134" fmla="val 1649785"/>
              <a:gd name="f135" fmla="val 897224"/>
              <a:gd name="f136" fmla="val 2063712"/>
              <a:gd name="f137" fmla="val 2069089"/>
              <a:gd name="f138" fmla="val 1323887"/>
              <a:gd name="f139" fmla="val 2098366"/>
              <a:gd name="f140" fmla="val 1155330"/>
              <a:gd name="f141" fmla="val 2168848"/>
              <a:gd name="f142" fmla="val 2199110"/>
              <a:gd name="f143" fmla="val 2108555"/>
              <a:gd name="f144" fmla="val 2028681"/>
              <a:gd name="f145" fmla="val 2073581"/>
              <a:gd name="f146" fmla="val 1851532"/>
              <a:gd name="f147" fmla="val 2065295"/>
              <a:gd name="f148" fmla="val 2307299"/>
              <a:gd name="f149" fmla="val 1829404"/>
              <a:gd name="f150" fmla="val 2299517"/>
              <a:gd name="f151" fmla="val 2004315"/>
              <a:gd name="f152" fmla="val 2261965"/>
              <a:gd name="f153" fmla="val 2422394"/>
              <a:gd name="f154" fmla="val 446879"/>
              <a:gd name="f155" fmla="val 2204309"/>
              <a:gd name="f156" fmla="val 287209"/>
              <a:gd name="f157" fmla="val 1938140"/>
              <a:gd name="f158" fmla="val 189883"/>
              <a:gd name="f159" fmla="val 178919"/>
              <a:gd name="f160" fmla="val 689876"/>
              <a:gd name="f161" fmla="val 1846998"/>
              <a:gd name="f162" fmla="val 695154"/>
              <a:gd name="f163" fmla="val 2039668"/>
              <a:gd name="f164" fmla="val 732502"/>
              <a:gd name="f165" fmla="val 2221721"/>
              <a:gd name="f166" fmla="val 797410"/>
              <a:gd name="f167" fmla="val 2275056"/>
              <a:gd name="f168" fmla="val 675360"/>
              <a:gd name="f169" fmla="val 2341760"/>
              <a:gd name="f170" fmla="val 557662"/>
              <a:gd name="f171" fmla="val 2447278"/>
              <a:gd name="f172" fmla="val 2722123"/>
              <a:gd name="f173" fmla="val 2366121"/>
              <a:gd name="f174" fmla="val 2618714"/>
              <a:gd name="f175" fmla="val 2299534"/>
              <a:gd name="f176" fmla="val 2507403"/>
              <a:gd name="f177" fmla="val 2246145"/>
              <a:gd name="f178" fmla="val 2391362"/>
              <a:gd name="f179" fmla="val 2057375"/>
              <a:gd name="f180" fmla="val 2464119"/>
              <a:gd name="f181" fmla="val 1856285"/>
              <a:gd name="f182" fmla="val 2506958"/>
              <a:gd name="f183" fmla="val 2514779"/>
              <a:gd name="f184" fmla="val 3008639"/>
              <a:gd name="f185" fmla="val 1949198"/>
              <a:gd name="f186" fmla="val 2997255"/>
              <a:gd name="f187" fmla="val 2224691"/>
              <a:gd name="f188" fmla="val 2892757"/>
              <a:gd name="f189" fmla="val 2878934"/>
              <a:gd name="f190" fmla="val 2723190"/>
              <a:gd name="f191" fmla="val 1307255"/>
              <a:gd name="f192" fmla="val 2529440"/>
              <a:gd name="f193" fmla="val 1161128"/>
              <a:gd name="f194" fmla="val 2313862"/>
              <a:gd name="f195" fmla="val 1060620"/>
              <a:gd name="f196" fmla="val 2270535"/>
              <a:gd name="f197" fmla="val 1201714"/>
              <a:gd name="f198" fmla="val 2245604"/>
              <a:gd name="f199" fmla="val 1347104"/>
              <a:gd name="f200" fmla="val 2240109"/>
              <a:gd name="f201" fmla="val 2890636"/>
              <a:gd name="f202" fmla="val 2241814"/>
              <a:gd name="f203" fmla="val 2249736"/>
              <a:gd name="f204" fmla="val 1827102"/>
              <a:gd name="f205" fmla="val 2279520"/>
              <a:gd name="f206" fmla="val 1979973"/>
              <a:gd name="f207" fmla="val 2329964"/>
              <a:gd name="f208" fmla="val 2127513"/>
              <a:gd name="f209" fmla="val 2545677"/>
              <a:gd name="f210" fmla="val 2019923"/>
              <a:gd name="f211" fmla="val 2738160"/>
              <a:gd name="f212" fmla="val 1866413"/>
              <a:gd name="f213" fmla="val 2973035"/>
              <a:gd name="f214" fmla="val 1284386"/>
              <a:gd name="f215" fmla="val 2912066"/>
              <a:gd name="f216" fmla="val 1001840"/>
              <a:gd name="f217" fmla="val 2765308"/>
              <a:gd name="f218" fmla="val 751379"/>
              <a:gd name="f219" fmla="val 2561381"/>
              <a:gd name="f220" fmla="val 561108"/>
              <a:gd name="f221" fmla="val 2489321"/>
              <a:gd name="f222" fmla="val 656437"/>
              <a:gd name="f223" fmla="val 2431363"/>
              <a:gd name="f224" fmla="val 759225"/>
              <a:gd name="f225" fmla="val 2384553"/>
              <a:gd name="f226" fmla="val 865647"/>
              <a:gd name="f227" fmla="val 2604520"/>
              <a:gd name="f228" fmla="val 964977"/>
              <a:gd name="f229" fmla="val 2804622"/>
              <a:gd name="f230" fmla="val 1106677"/>
              <a:gd name="f231" fmla="val 2974277"/>
              <a:gd name="f232" fmla="val 1897328"/>
              <a:gd name="f233" fmla="val 2812488"/>
              <a:gd name="f234" fmla="val 2073933"/>
              <a:gd name="f235" fmla="val 2619878"/>
              <a:gd name="f236" fmla="val 2216690"/>
              <a:gd name="f237" fmla="val 2407486"/>
              <a:gd name="f238" fmla="val 2319665"/>
              <a:gd name="f239" fmla="val 2454169"/>
              <a:gd name="f240" fmla="val 2420503"/>
              <a:gd name="f241" fmla="val 2511856"/>
              <a:gd name="f242" fmla="val 2517376"/>
              <a:gd name="f243" fmla="val 2582047"/>
              <a:gd name="f244" fmla="val 2607468"/>
              <a:gd name="f245" fmla="val 2776399"/>
              <a:gd name="f246" fmla="val 2417974"/>
              <a:gd name="f247" fmla="val 2916061"/>
              <a:gd name="f248" fmla="val 2172750"/>
              <a:gd name="f249" fmla="val 1593779"/>
              <a:gd name="f250" fmla="val 2473999"/>
              <a:gd name="f251" fmla="val 2471904"/>
              <a:gd name="f252" fmla="val 1591684"/>
              <a:gd name="f253" fmla="val 738111"/>
              <a:gd name="f254" fmla="val 41261"/>
              <a:gd name="f255" fmla="val 2516549"/>
              <a:gd name="f256" fmla="val 1913"/>
              <a:gd name="f257" fmla="val 2750"/>
              <a:gd name="f258" fmla="val 50490"/>
              <a:gd name="f259" fmla="val 700174"/>
              <a:gd name="f260" fmla="val 679654"/>
              <a:gd name="f261" fmla="val 64473"/>
              <a:gd name="f262" fmla="val 6156"/>
              <a:gd name="f263" fmla="val 2934"/>
              <a:gd name="f264" fmla="val 2503127"/>
              <a:gd name="f265" fmla="val 31654"/>
              <a:gd name="f266" fmla="val 733032"/>
              <a:gd name="f267" fmla="*/ f0 1 3185463"/>
              <a:gd name="f268" fmla="*/ f1 1 3187558"/>
              <a:gd name="f269" fmla="val f2"/>
              <a:gd name="f270" fmla="val f3"/>
              <a:gd name="f271" fmla="val f4"/>
              <a:gd name="f272" fmla="+- f271 0 f269"/>
              <a:gd name="f273" fmla="+- f270 0 f269"/>
              <a:gd name="f274" fmla="*/ f273 1 3185463"/>
              <a:gd name="f275" fmla="*/ f272 1 3187558"/>
              <a:gd name="f276" fmla="*/ f269 1 f274"/>
              <a:gd name="f277" fmla="*/ f270 1 f274"/>
              <a:gd name="f278" fmla="*/ f269 1 f275"/>
              <a:gd name="f279" fmla="*/ f271 1 f275"/>
              <a:gd name="f280" fmla="*/ f276 f267 1"/>
              <a:gd name="f281" fmla="*/ f277 f267 1"/>
              <a:gd name="f282" fmla="*/ f279 f268 1"/>
              <a:gd name="f283" fmla="*/ f278 f26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80" t="f283" r="f281" b="f282"/>
            <a:pathLst>
              <a:path w="3185463" h="3187558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23" y="f24"/>
                </a:cubicBezTo>
                <a:close/>
                <a:moveTo>
                  <a:pt x="f41" y="f42"/>
                </a:moveTo>
                <a:lnTo>
                  <a:pt x="f43" y="f42"/>
                </a:lnTo>
                <a:cubicBezTo>
                  <a:pt x="f44" y="f45"/>
                  <a:pt x="f46" y="f47"/>
                  <a:pt x="f48" y="f49"/>
                </a:cubicBezTo>
                <a:cubicBezTo>
                  <a:pt x="f50" y="f51"/>
                  <a:pt x="f52" y="f53"/>
                  <a:pt x="f41" y="f42"/>
                </a:cubicBezTo>
                <a:close/>
                <a:moveTo>
                  <a:pt x="f54" y="f55"/>
                </a:moveTo>
                <a:cubicBezTo>
                  <a:pt x="f56" y="f57"/>
                  <a:pt x="f58" y="f59"/>
                  <a:pt x="f60" y="f61"/>
                </a:cubicBezTo>
                <a:cubicBezTo>
                  <a:pt x="f62" y="f63"/>
                  <a:pt x="f64" y="f65"/>
                  <a:pt x="f66" y="f55"/>
                </a:cubicBezTo>
                <a:close/>
                <a:moveTo>
                  <a:pt x="f67" y="f68"/>
                </a:moveTo>
                <a:cubicBezTo>
                  <a:pt x="f69" y="f70"/>
                  <a:pt x="f71" y="f72"/>
                  <a:pt x="f73" y="f74"/>
                </a:cubicBez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67" y="f85"/>
                </a:cubicBezTo>
                <a:close/>
                <a:moveTo>
                  <a:pt x="f67" y="f42"/>
                </a:moveTo>
                <a:lnTo>
                  <a:pt x="f86" y="f42"/>
                </a:lnTo>
                <a:cubicBezTo>
                  <a:pt x="f87" y="f88"/>
                  <a:pt x="f89" y="f90"/>
                  <a:pt x="f91" y="f92"/>
                </a:cubicBezTo>
                <a:cubicBezTo>
                  <a:pt x="f93" y="f94"/>
                  <a:pt x="f95" y="f96"/>
                  <a:pt x="f67" y="f97"/>
                </a:cubicBezTo>
                <a:close/>
                <a:moveTo>
                  <a:pt x="f67" y="f98"/>
                </a:moveTo>
                <a:cubicBezTo>
                  <a:pt x="f99" y="f100"/>
                  <a:pt x="f101" y="f102"/>
                  <a:pt x="f103" y="f104"/>
                </a:cubicBezTo>
                <a:cubicBezTo>
                  <a:pt x="f105" y="f106"/>
                  <a:pt x="f107" y="f108"/>
                  <a:pt x="f109" y="f55"/>
                </a:cubicBezTo>
                <a:lnTo>
                  <a:pt x="f67" y="f55"/>
                </a:lnTo>
                <a:close/>
                <a:moveTo>
                  <a:pt x="f67" y="f110"/>
                </a:move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67" y="f127"/>
                </a:cubicBezTo>
                <a:close/>
                <a:moveTo>
                  <a:pt x="f128" y="f129"/>
                </a:moveTo>
                <a:cubicBezTo>
                  <a:pt x="f130" y="f131"/>
                  <a:pt x="f132" y="f133"/>
                  <a:pt x="f134" y="f135"/>
                </a:cubicBezTo>
                <a:lnTo>
                  <a:pt x="f134" y="f55"/>
                </a:lnTo>
                <a:lnTo>
                  <a:pt x="f136" y="f55"/>
                </a:lnTo>
                <a:cubicBezTo>
                  <a:pt x="f137" y="f138"/>
                  <a:pt x="f139" y="f140"/>
                  <a:pt x="f128" y="f129"/>
                </a:cubicBezTo>
                <a:close/>
                <a:moveTo>
                  <a:pt x="f141" y="f142"/>
                </a:moveTo>
                <a:cubicBezTo>
                  <a:pt x="f143" y="f144"/>
                  <a:pt x="f145" y="f146"/>
                  <a:pt x="f147" y="f42"/>
                </a:cubicBezTo>
                <a:lnTo>
                  <a:pt x="f134" y="f42"/>
                </a:lnTo>
                <a:lnTo>
                  <a:pt x="f134" y="f148"/>
                </a:lnTo>
                <a:cubicBezTo>
                  <a:pt x="f149" y="f150"/>
                  <a:pt x="f151" y="f152"/>
                  <a:pt x="f141" y="f142"/>
                </a:cubicBezTo>
                <a:close/>
                <a:moveTo>
                  <a:pt x="f153" y="f154"/>
                </a:moveTo>
                <a:cubicBezTo>
                  <a:pt x="f155" y="f156"/>
                  <a:pt x="f157" y="f158"/>
                  <a:pt x="f134" y="f159"/>
                </a:cubicBezTo>
                <a:lnTo>
                  <a:pt x="f134" y="f160"/>
                </a:lnTo>
                <a:cubicBezTo>
                  <a:pt x="f161" y="f162"/>
                  <a:pt x="f163" y="f164"/>
                  <a:pt x="f165" y="f166"/>
                </a:cubicBezTo>
                <a:cubicBezTo>
                  <a:pt x="f167" y="f168"/>
                  <a:pt x="f169" y="f170"/>
                  <a:pt x="f153" y="f154"/>
                </a:cubicBezTo>
                <a:close/>
                <a:moveTo>
                  <a:pt x="f171" y="f172"/>
                </a:moveTo>
                <a:cubicBezTo>
                  <a:pt x="f173" y="f174"/>
                  <a:pt x="f175" y="f176"/>
                  <a:pt x="f177" y="f178"/>
                </a:cubicBezTo>
                <a:cubicBezTo>
                  <a:pt x="f179" y="f180"/>
                  <a:pt x="f181" y="f182"/>
                  <a:pt x="f134" y="f183"/>
                </a:cubicBezTo>
                <a:lnTo>
                  <a:pt x="f134" y="f184"/>
                </a:lnTo>
                <a:cubicBezTo>
                  <a:pt x="f185" y="f186"/>
                  <a:pt x="f187" y="f188"/>
                  <a:pt x="f171" y="f172"/>
                </a:cubicBezTo>
                <a:close/>
                <a:moveTo>
                  <a:pt x="f189" y="f55"/>
                </a:moveTo>
                <a:cubicBezTo>
                  <a:pt x="f190" y="f191"/>
                  <a:pt x="f192" y="f193"/>
                  <a:pt x="f194" y="f195"/>
                </a:cubicBezTo>
                <a:cubicBezTo>
                  <a:pt x="f196" y="f197"/>
                  <a:pt x="f198" y="f199"/>
                  <a:pt x="f200" y="f55"/>
                </a:cubicBezTo>
                <a:close/>
                <a:moveTo>
                  <a:pt x="f201" y="f42"/>
                </a:moveTo>
                <a:lnTo>
                  <a:pt x="f202" y="f42"/>
                </a:ln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11" y="f212"/>
                  <a:pt x="f201" y="f42"/>
                </a:cubicBezTo>
                <a:close/>
                <a:moveTo>
                  <a:pt x="f213" y="f214"/>
                </a:moveTo>
                <a:cubicBezTo>
                  <a:pt x="f215" y="f216"/>
                  <a:pt x="f217" y="f218"/>
                  <a:pt x="f219" y="f220"/>
                </a:cubicBezTo>
                <a:cubicBezTo>
                  <a:pt x="f221" y="f222"/>
                  <a:pt x="f223" y="f224"/>
                  <a:pt x="f225" y="f226"/>
                </a:cubicBezTo>
                <a:cubicBezTo>
                  <a:pt x="f227" y="f228"/>
                  <a:pt x="f229" y="f230"/>
                  <a:pt x="f213" y="f214"/>
                </a:cubicBezTo>
                <a:close/>
                <a:moveTo>
                  <a:pt x="f231" y="f232"/>
                </a:moveTo>
                <a:cubicBezTo>
                  <a:pt x="f233" y="f234"/>
                  <a:pt x="f235" y="f236"/>
                  <a:pt x="f237" y="f238"/>
                </a:cubicBezTo>
                <a:cubicBezTo>
                  <a:pt x="f239" y="f240"/>
                  <a:pt x="f241" y="f242"/>
                  <a:pt x="f243" y="f244"/>
                </a:cubicBezTo>
                <a:cubicBezTo>
                  <a:pt x="f245" y="f246"/>
                  <a:pt x="f247" y="f248"/>
                  <a:pt x="f231" y="f232"/>
                </a:cubicBezTo>
                <a:close/>
                <a:moveTo>
                  <a:pt x="f3" y="f249"/>
                </a:moveTo>
                <a:cubicBezTo>
                  <a:pt x="f3" y="f250"/>
                  <a:pt x="f251" y="f4"/>
                  <a:pt x="f252" y="f4"/>
                </a:cubicBezTo>
                <a:cubicBezTo>
                  <a:pt x="f253" y="f4"/>
                  <a:pt x="f254" y="f255"/>
                  <a:pt x="f256" y="f42"/>
                </a:cubicBezTo>
                <a:lnTo>
                  <a:pt x="f2" y="f42"/>
                </a:lnTo>
                <a:lnTo>
                  <a:pt x="f2" y="f55"/>
                </a:lnTo>
                <a:lnTo>
                  <a:pt x="f257" y="f55"/>
                </a:lnTo>
                <a:cubicBezTo>
                  <a:pt x="f258" y="f259"/>
                  <a:pt x="f260" y="f261"/>
                  <a:pt x="f67" y="f262"/>
                </a:cubicBezTo>
                <a:lnTo>
                  <a:pt x="f67" y="f2"/>
                </a:lnTo>
                <a:lnTo>
                  <a:pt x="f252" y="f2"/>
                </a:lnTo>
                <a:lnTo>
                  <a:pt x="f134" y="f2"/>
                </a:lnTo>
                <a:lnTo>
                  <a:pt x="f134" y="f263"/>
                </a:lnTo>
                <a:cubicBezTo>
                  <a:pt x="f264" y="f265"/>
                  <a:pt x="f3" y="f266"/>
                  <a:pt x="f3" y="f249"/>
                </a:cubicBezTo>
                <a:close/>
              </a:path>
            </a:pathLst>
          </a:custGeom>
          <a:solidFill>
            <a:schemeClr val="bg1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3" name="Block Arc 41">
            <a:extLst>
              <a:ext uri="{FF2B5EF4-FFF2-40B4-BE49-F238E27FC236}">
                <a16:creationId xmlns:a16="http://schemas.microsoft.com/office/drawing/2014/main" id="{A6C82479-12E6-BEAA-4304-BA2534F55B33}"/>
              </a:ext>
            </a:extLst>
          </p:cNvPr>
          <p:cNvSpPr/>
          <p:nvPr/>
        </p:nvSpPr>
        <p:spPr>
          <a:xfrm>
            <a:off x="7300523" y="1224720"/>
            <a:ext cx="354979" cy="495293"/>
          </a:xfrm>
          <a:custGeom>
            <a:avLst/>
            <a:gdLst>
              <a:gd name="f0" fmla="val w"/>
              <a:gd name="f1" fmla="val h"/>
              <a:gd name="f2" fmla="val 0"/>
              <a:gd name="f3" fmla="val 2512265"/>
              <a:gd name="f4" fmla="val 3505352"/>
              <a:gd name="f5" fmla="val 1276582"/>
              <a:gd name="f6" fmla="val 2106401"/>
              <a:gd name="f7" fmla="val 1154832"/>
              <a:gd name="f8" fmla="val 2195007"/>
              <a:gd name="f9" fmla="val 1018024"/>
              <a:gd name="f10" fmla="val 2262207"/>
              <a:gd name="f11" fmla="val 871321"/>
              <a:gd name="f12" fmla="val 2302645"/>
              <a:gd name="f13" fmla="val 1041049"/>
              <a:gd name="f14" fmla="val 2346709"/>
              <a:gd name="f15" fmla="val 1216984"/>
              <a:gd name="f16" fmla="val 2342691"/>
              <a:gd name="f17" fmla="val 1380867"/>
              <a:gd name="f18" fmla="val 2295542"/>
              <a:gd name="f19" fmla="val 1352791"/>
              <a:gd name="f20" fmla="val 2227964"/>
              <a:gd name="f21" fmla="val 1317377"/>
              <a:gd name="f22" fmla="val 2164934"/>
              <a:gd name="f23" fmla="val 931061"/>
              <a:gd name="f24" fmla="val 1768598"/>
              <a:gd name="f25" fmla="val 785084"/>
              <a:gd name="f26" fmla="val 2021438"/>
              <a:gd name="f27" fmla="val 684448"/>
              <a:gd name="f28" fmla="val 2196711"/>
              <a:gd name="f29" fmla="val 868931"/>
              <a:gd name="f30" fmla="val 2169533"/>
              <a:gd name="f31" fmla="val 1041385"/>
              <a:gd name="f32" fmla="val 2098006"/>
              <a:gd name="f33" fmla="val 1189228"/>
              <a:gd name="f34" fmla="val 1991290"/>
              <a:gd name="f35" fmla="val 1113839"/>
              <a:gd name="f36" fmla="val 1904543"/>
              <a:gd name="f37" fmla="val 1026949"/>
              <a:gd name="f38" fmla="val 1829435"/>
              <a:gd name="f39" fmla="val 1626242"/>
              <a:gd name="f40" fmla="val 1739577"/>
              <a:gd name="f41" fmla="val 1556851"/>
              <a:gd name="f42" fmla="val 1850020"/>
              <a:gd name="f43" fmla="val 1471526"/>
              <a:gd name="f44" fmla="val 1947792"/>
              <a:gd name="f45" fmla="val 1374302"/>
              <a:gd name="f46" fmla="val 2030973"/>
              <a:gd name="f47" fmla="val 1422822"/>
              <a:gd name="f48" fmla="val 2099916"/>
              <a:gd name="f49" fmla="val 1464618"/>
              <a:gd name="f50" fmla="val 2174537"/>
              <a:gd name="f51" fmla="val 1497466"/>
              <a:gd name="f52" fmla="val 2254701"/>
              <a:gd name="f53" fmla="val 1664534"/>
              <a:gd name="f54" fmla="val 2184833"/>
              <a:gd name="f55" fmla="val 1813198"/>
              <a:gd name="f56" fmla="val 2068027"/>
              <a:gd name="f57" fmla="val 1922549"/>
              <a:gd name="f58" fmla="val 1910651"/>
              <a:gd name="f59" fmla="val 531158"/>
              <a:gd name="f60" fmla="val 1601275"/>
              <a:gd name="f61" fmla="val 514831"/>
              <a:gd name="f62" fmla="val 1769123"/>
              <a:gd name="f63" fmla="val 535254"/>
              <a:gd name="f64" fmla="val 1939877"/>
              <a:gd name="f65" fmla="val 594029"/>
              <a:gd name="f66" fmla="val 2101141"/>
              <a:gd name="f67" fmla="val 822377"/>
              <a:gd name="f68" fmla="val 1705631"/>
              <a:gd name="f69" fmla="val 730789"/>
              <a:gd name="f70" fmla="val 1658398"/>
              <a:gd name="f71" fmla="val 632873"/>
              <a:gd name="f72" fmla="val 1623335"/>
              <a:gd name="f73" fmla="val 270885"/>
              <a:gd name="f74" fmla="val 1572115"/>
              <a:gd name="f75" fmla="val 231457"/>
              <a:gd name="f76" fmla="val 1572339"/>
              <a:gd name="f77" fmla="val 191799"/>
              <a:gd name="f78" fmla="val 1574812"/>
              <a:gd name="f79" fmla="val 152057"/>
              <a:gd name="f80" fmla="val 1579894"/>
              <a:gd name="f81" fmla="val 195418"/>
              <a:gd name="f82" fmla="val 1760005"/>
              <a:gd name="f83" fmla="val 289893"/>
              <a:gd name="f84" fmla="val 1927350"/>
              <a:gd name="f85" fmla="val 428945"/>
              <a:gd name="f86" fmla="val 2058945"/>
              <a:gd name="f87" fmla="val 384418"/>
              <a:gd name="f88" fmla="val 1901749"/>
              <a:gd name="f89" fmla="val 371313"/>
              <a:gd name="f90" fmla="val 1738504"/>
              <a:gd name="f91" fmla="val 388331"/>
              <a:gd name="f92" fmla="val 1577832"/>
              <a:gd name="f93" fmla="val 349511"/>
              <a:gd name="f94" fmla="val 1573916"/>
              <a:gd name="f95" fmla="val 310313"/>
              <a:gd name="f96" fmla="val 1571891"/>
              <a:gd name="f97" fmla="val 1117422"/>
              <a:gd name="f98" fmla="val 1445810"/>
              <a:gd name="f99" fmla="val 992684"/>
              <a:gd name="f100" fmla="val 1661863"/>
              <a:gd name="f101" fmla="val 1102065"/>
              <a:gd name="f102" fmla="val 1730612"/>
              <a:gd name="f103" fmla="val 1200940"/>
              <a:gd name="f104" fmla="val 1816138"/>
              <a:gd name="f105" fmla="val 1286200"/>
              <a:gd name="f106" fmla="val 1915345"/>
              <a:gd name="f107" fmla="val 1368713"/>
              <a:gd name="f108" fmla="val 1844119"/>
              <a:gd name="f109" fmla="val 1441290"/>
              <a:gd name="f110" fmla="val 1760865"/>
              <a:gd name="f111" fmla="val 1500981"/>
              <a:gd name="f112" fmla="val 1667258"/>
              <a:gd name="f113" fmla="val 2092402"/>
              <a:gd name="f114" fmla="val 1221082"/>
              <a:gd name="f115" fmla="val 2001593"/>
              <a:gd name="f116" fmla="val 1234047"/>
              <a:gd name="f117" fmla="val 1911092"/>
              <a:gd name="f118" fmla="val 1235450"/>
              <a:gd name="f119" fmla="val 1822337"/>
              <a:gd name="f120" fmla="val 1227227"/>
              <a:gd name="f121" fmla="val 1800443"/>
              <a:gd name="f122" fmla="val 1366691"/>
              <a:gd name="f123" fmla="val 1756170"/>
              <a:gd name="f124" fmla="val 1503162"/>
              <a:gd name="f125" fmla="val 1688847"/>
              <a:gd name="f126" fmla="val 1630684"/>
              <a:gd name="f127" fmla="val 1987299"/>
              <a:gd name="f128" fmla="val 1802996"/>
              <a:gd name="f129" fmla="val 2084887"/>
              <a:gd name="f130" fmla="val 1618081"/>
              <a:gd name="f131" fmla="val 2117858"/>
              <a:gd name="f132" fmla="val 1415133"/>
              <a:gd name="f133" fmla="val 649579"/>
              <a:gd name="f134" fmla="val 1175701"/>
              <a:gd name="f135" fmla="val 600911"/>
              <a:gd name="f136" fmla="val 1272240"/>
              <a:gd name="f137" fmla="val 566994"/>
              <a:gd name="f138" fmla="val 1374279"/>
              <a:gd name="f139" fmla="val 548013"/>
              <a:gd name="f140" fmla="val 1478728"/>
              <a:gd name="f141" fmla="val 665588"/>
              <a:gd name="f142" fmla="val 1503392"/>
              <a:gd name="f143" fmla="val 778659"/>
              <a:gd name="f144" fmla="val 1543786"/>
              <a:gd name="f145" fmla="val 883938"/>
              <a:gd name="f146" fmla="val 1599004"/>
              <a:gd name="f147" fmla="val 1008644"/>
              <a:gd name="f148" fmla="val 1383007"/>
              <a:gd name="f149" fmla="val 1325201"/>
              <a:gd name="f150" fmla="val 1085928"/>
              <a:gd name="f151" fmla="val 1180226"/>
              <a:gd name="f152" fmla="val 1337032"/>
              <a:gd name="f153" fmla="val 1563461"/>
              <a:gd name="f154" fmla="val 1558293"/>
              <a:gd name="f155" fmla="val 1621429"/>
              <a:gd name="f156" fmla="val 1447029"/>
              <a:gd name="f157" fmla="val 1659763"/>
              <a:gd name="f158" fmla="val 1328223"/>
              <a:gd name="f159" fmla="val 1679185"/>
              <a:gd name="f160" fmla="val 1206861"/>
              <a:gd name="f161" fmla="val 1555153"/>
              <a:gd name="f162" fmla="val 1183834"/>
              <a:gd name="f163" fmla="val 1435895"/>
              <a:gd name="f164" fmla="val 1143161"/>
              <a:gd name="f165" fmla="val 216369"/>
              <a:gd name="f166" fmla="val 925587"/>
              <a:gd name="f167" fmla="val 135862"/>
              <a:gd name="f168" fmla="val 1096620"/>
              <a:gd name="f169" fmla="val 108667"/>
              <a:gd name="f170" fmla="val 1281041"/>
              <a:gd name="f171" fmla="val 130011"/>
              <a:gd name="f172" fmla="val 1458436"/>
              <a:gd name="f173" fmla="val 222591"/>
              <a:gd name="f174" fmla="val 1446071"/>
              <a:gd name="f175" fmla="val 314795"/>
              <a:gd name="f176" fmla="val 1446181"/>
              <a:gd name="f177" fmla="val 405131"/>
              <a:gd name="f178" fmla="val 1455463"/>
              <a:gd name="f179" fmla="val 426945"/>
              <a:gd name="f180" fmla="val 1333935"/>
              <a:gd name="f181" fmla="val 466667"/>
              <a:gd name="f182" fmla="val 1215249"/>
              <a:gd name="f183" fmla="val 524206"/>
              <a:gd name="f184" fmla="val 1103317"/>
              <a:gd name="f185" fmla="val 943246"/>
              <a:gd name="f186" fmla="val 797103"/>
              <a:gd name="f187" fmla="val 853400"/>
              <a:gd name="f188" fmla="val 873630"/>
              <a:gd name="f189" fmla="val 774733"/>
              <a:gd name="f190" fmla="val 963960"/>
              <a:gd name="f191" fmla="val 711316"/>
              <a:gd name="f192" fmla="val 1066306"/>
              <a:gd name="f193" fmla="val 1071447"/>
              <a:gd name="f194" fmla="val 1274228"/>
              <a:gd name="f195" fmla="val 1215869"/>
              <a:gd name="f196" fmla="val 1024081"/>
              <a:gd name="f197" fmla="val 1115458"/>
              <a:gd name="f198" fmla="val 961776"/>
              <a:gd name="f199" fmla="val 1023809"/>
              <a:gd name="f200" fmla="val 885272"/>
              <a:gd name="f201" fmla="val 1777831"/>
              <a:gd name="f202" fmla="val 614825"/>
              <a:gd name="f203" fmla="val 1828108"/>
              <a:gd name="f204" fmla="val 774217"/>
              <a:gd name="f205" fmla="val 1847177"/>
              <a:gd name="f206" fmla="val 940426"/>
              <a:gd name="f207" fmla="val 1835302"/>
              <a:gd name="f208" fmla="val 1104709"/>
              <a:gd name="f209" fmla="val 1912529"/>
              <a:gd name="f210" fmla="val 1111680"/>
              <a:gd name="f211" fmla="val 1991200"/>
              <a:gd name="f212" fmla="val 1110618"/>
              <a:gd name="f213" fmla="val 2070135"/>
              <a:gd name="f214" fmla="val 1099634"/>
              <a:gd name="f215" fmla="val 2023430"/>
              <a:gd name="f216" fmla="val 916066"/>
              <a:gd name="f217" fmla="val 1923963"/>
              <a:gd name="f218" fmla="val 746103"/>
              <a:gd name="f219" fmla="val 1613169"/>
              <a:gd name="f220" fmla="val 587153"/>
              <a:gd name="f221" fmla="val 1386789"/>
              <a:gd name="f222" fmla="val 979253"/>
              <a:gd name="f223" fmla="val 1482593"/>
              <a:gd name="f224" fmla="val 1028182"/>
              <a:gd name="f225" fmla="val 1585369"/>
              <a:gd name="f226" fmla="val 1063521"/>
              <a:gd name="f227" fmla="val 1692132"/>
              <a:gd name="f228" fmla="val 1084514"/>
              <a:gd name="f229" fmla="val 1702376"/>
              <a:gd name="f230" fmla="val 916614"/>
              <a:gd name="f231" fmla="val 1676765"/>
              <a:gd name="f232" fmla="val 746730"/>
              <a:gd name="f233" fmla="val 1500307"/>
              <a:gd name="f234" fmla="val 531421"/>
              <a:gd name="f235" fmla="val 1333628"/>
              <a:gd name="f236" fmla="val 560682"/>
              <a:gd name="f237" fmla="val 1177718"/>
              <a:gd name="f238" fmla="val 626786"/>
              <a:gd name="f239" fmla="val 1041762"/>
              <a:gd name="f240" fmla="val 721997"/>
              <a:gd name="f241" fmla="val 1111912"/>
              <a:gd name="f242" fmla="val 797410"/>
              <a:gd name="f243" fmla="val 1191076"/>
              <a:gd name="f244" fmla="val 863204"/>
              <a:gd name="f245" fmla="val 1277416"/>
              <a:gd name="f246" fmla="val 917480"/>
              <a:gd name="f247" fmla="val 708730"/>
              <a:gd name="f248" fmla="val 442269"/>
              <a:gd name="f249" fmla="val 536145"/>
              <a:gd name="f250" fmla="val 518354"/>
              <a:gd name="f251" fmla="val 384460"/>
              <a:gd name="f252" fmla="val 645249"/>
              <a:gd name="f253" fmla="val 277225"/>
              <a:gd name="f254" fmla="val 815684"/>
              <a:gd name="f255" fmla="val 586010"/>
              <a:gd name="f256" fmla="val 993961"/>
              <a:gd name="f257" fmla="val 658009"/>
              <a:gd name="f258" fmla="val 876621"/>
              <a:gd name="f259" fmla="val 747803"/>
              <a:gd name="f260" fmla="val 773217"/>
              <a:gd name="f261" fmla="val 850548"/>
              <a:gd name="f262" fmla="val 685844"/>
              <a:gd name="f263" fmla="val 795399"/>
              <a:gd name="f264" fmla="val 611028"/>
              <a:gd name="f265" fmla="val 747545"/>
              <a:gd name="f266" fmla="val 529652"/>
              <a:gd name="f267" fmla="val 1114411"/>
              <a:gd name="f268" fmla="val 355452"/>
              <a:gd name="f269" fmla="val 1016499"/>
              <a:gd name="f270" fmla="val 355167"/>
              <a:gd name="f271" fmla="val 919324"/>
              <a:gd name="f272" fmla="val 369705"/>
              <a:gd name="f273" fmla="val 826255"/>
              <a:gd name="f274" fmla="val 398131"/>
              <a:gd name="f275" fmla="val 858722"/>
              <a:gd name="f276" fmla="val 474940"/>
              <a:gd name="f277" fmla="val 900618"/>
              <a:gd name="f278" fmla="val 545829"/>
              <a:gd name="f279" fmla="val 948599"/>
              <a:gd name="f280" fmla="val 611249"/>
              <a:gd name="f281" fmla="val 1085375"/>
              <a:gd name="f282" fmla="val 512974"/>
              <a:gd name="f283" fmla="val 1240825"/>
              <a:gd name="f284" fmla="val 441488"/>
              <a:gd name="f285" fmla="val 1406980"/>
              <a:gd name="f286" fmla="val 401715"/>
              <a:gd name="f287" fmla="val 1310969"/>
              <a:gd name="f288" fmla="val 370847"/>
              <a:gd name="f289" fmla="val 1212322"/>
              <a:gd name="f290" fmla="val 355738"/>
              <a:gd name="f291" fmla="val 1776283"/>
              <a:gd name="f292" fmla="val 295101"/>
              <a:gd name="f293" fmla="val 1710896"/>
              <a:gd name="f294" fmla="val 408983"/>
              <a:gd name="f295" fmla="val 2209777"/>
              <a:gd name="f296" fmla="val 726145"/>
              <a:gd name="f297" fmla="val 2373723"/>
              <a:gd name="f298" fmla="val 1383396"/>
              <a:gd name="f299" fmla="val 2075153"/>
              <a:gd name="f300" fmla="val 1900534"/>
              <a:gd name="f301" fmla="val 1777480"/>
              <a:gd name="f302" fmla="val 2416119"/>
              <a:gd name="f303" fmla="val 1129323"/>
              <a:gd name="f304" fmla="val 2603192"/>
              <a:gd name="f305" fmla="val 606057"/>
              <a:gd name="f306" fmla="val 2333243"/>
              <a:gd name="f307" fmla="val 534769"/>
              <a:gd name="f308" fmla="val 2457402"/>
              <a:gd name="f309" fmla="val 1115347"/>
              <a:gd name="f310" fmla="val 2755664"/>
              <a:gd name="f311" fmla="val 1834151"/>
              <a:gd name="f312" fmla="val 2554240"/>
              <a:gd name="f313" fmla="val 2173557"/>
              <a:gd name="f314" fmla="val 1987198"/>
              <a:gd name="f315" fmla="val 2520801"/>
              <a:gd name="f316" fmla="val 1407062"/>
              <a:gd name="f317" fmla="val 2343129"/>
              <a:gd name="f318" fmla="val 657734"/>
              <a:gd name="f319" fmla="val 1831804"/>
              <a:gd name="f320" fmla="val 1881515"/>
              <a:gd name="f321" fmla="val 1921814"/>
              <a:gd name="f322" fmla="val 40299"/>
              <a:gd name="f323" fmla="val 90010"/>
              <a:gd name="f324" fmla="val 123853"/>
              <a:gd name="f325" fmla="val 1903137"/>
              <a:gd name="f326" fmla="val 153333"/>
              <a:gd name="f327" fmla="val 1874873"/>
              <a:gd name="f328" fmla="val 167531"/>
              <a:gd name="f329" fmla="val 2505724"/>
              <a:gd name="f330" fmla="val 579432"/>
              <a:gd name="f331" fmla="val 2701456"/>
              <a:gd name="f332" fmla="val 1419035"/>
              <a:gd name="f333" fmla="val 2311836"/>
              <a:gd name="f334" fmla="val 2069966"/>
              <a:gd name="f335" fmla="val 2067801"/>
              <a:gd name="f336" fmla="val 2477672"/>
              <a:gd name="f337" fmla="val 1650037"/>
              <a:gd name="f338" fmla="val 2717958"/>
              <a:gd name="f339" fmla="val 1209422"/>
              <a:gd name="f340" fmla="val 2750781"/>
              <a:gd name="f341" fmla="val 3191198"/>
              <a:gd name="f342" fmla="val 1228953"/>
              <a:gd name="f343" fmla="val 3190691"/>
              <a:gd name="f344" fmla="val 1248332"/>
              <a:gd name="f345" fmla="val 3191937"/>
              <a:gd name="f346" fmla="val 1267595"/>
              <a:gd name="f347" fmla="val 3193449"/>
              <a:gd name="f348" fmla="val 1660899"/>
              <a:gd name="f349" fmla="val 3224325"/>
              <a:gd name="f350" fmla="val 1926978"/>
              <a:gd name="f351" fmla="val 3358049"/>
              <a:gd name="f352" fmla="val 1884661"/>
              <a:gd name="f353" fmla="val 3503570"/>
              <a:gd name="f354" fmla="val 318693"/>
              <a:gd name="f355" fmla="val 273700"/>
              <a:gd name="f356" fmla="val 3359367"/>
              <a:gd name="f357" fmla="val 539657"/>
              <a:gd name="f358" fmla="val 3224666"/>
              <a:gd name="f359" fmla="val 934393"/>
              <a:gd name="f360" fmla="val 3193515"/>
              <a:gd name="f361" fmla="val 993398"/>
              <a:gd name="f362" fmla="val 3191208"/>
              <a:gd name="f363" fmla="val 2750894"/>
              <a:gd name="f364" fmla="val 812915"/>
              <a:gd name="f365" fmla="val 2737642"/>
              <a:gd name="f366" fmla="val 632784"/>
              <a:gd name="f367" fmla="val 2688481"/>
              <a:gd name="f368" fmla="val 463078"/>
              <a:gd name="f369" fmla="val 2601537"/>
              <a:gd name="f370" fmla="val 463677"/>
              <a:gd name="f371" fmla="val 2602537"/>
              <a:gd name="f372" fmla="val 463694"/>
              <a:gd name="f373" fmla="val 2603560"/>
              <a:gd name="f374" fmla="val 2604587"/>
              <a:gd name="f375" fmla="val 2654298"/>
              <a:gd name="f376" fmla="val 423395"/>
              <a:gd name="f377" fmla="val 2694597"/>
              <a:gd name="f378" fmla="val 373684"/>
              <a:gd name="f379" fmla="val 323973"/>
              <a:gd name="f380" fmla="val 283674"/>
              <a:gd name="f381" fmla="val 2554876"/>
              <a:gd name="f382" fmla="val 2514577"/>
              <a:gd name="f383" fmla="val 377019"/>
              <a:gd name="f384" fmla="val 2515250"/>
              <a:gd name="f385" fmla="val 511820"/>
              <a:gd name="f386" fmla="val 2280472"/>
              <a:gd name="f387" fmla="val 495824"/>
              <a:gd name="f388" fmla="val 2271237"/>
              <a:gd name="f389" fmla="val 496783"/>
              <a:gd name="f390" fmla="val 2269575"/>
              <a:gd name="f391" fmla="val 34226"/>
              <a:gd name="f392" fmla="val 1964050"/>
              <a:gd name="f393" fmla="val -130424"/>
              <a:gd name="f394" fmla="val 1362029"/>
              <a:gd name="f395" fmla="val 110016"/>
              <a:gd name="f396" fmla="val 864184"/>
              <a:gd name="f397" fmla="val 106296"/>
              <a:gd name="f398" fmla="val 862036"/>
              <a:gd name="f399" fmla="val 148828"/>
              <a:gd name="f400" fmla="val 788370"/>
              <a:gd name="f401" fmla="val 169099"/>
              <a:gd name="f402" fmla="val 753258"/>
              <a:gd name="f403" fmla="val 170873"/>
              <a:gd name="f404" fmla="val 754281"/>
              <a:gd name="f405" fmla="val 475914"/>
              <a:gd name="f406" fmla="val 264737"/>
              <a:gd name="f407" fmla="val 1106018"/>
              <a:gd name="f408" fmla="val 92008"/>
              <a:gd name="f409" fmla="val 1617242"/>
              <a:gd name="f410" fmla="val 355196"/>
              <a:gd name="f411" fmla="val 1748044"/>
              <a:gd name="f412" fmla="val 127384"/>
              <a:gd name="f413" fmla="val 1751959"/>
              <a:gd name="f414" fmla="val 129632"/>
              <a:gd name="f415" fmla="val 1745165"/>
              <a:gd name="f416" fmla="val 117975"/>
              <a:gd name="f417" fmla="val 1741794"/>
              <a:gd name="f418" fmla="val 104386"/>
              <a:gd name="f419" fmla="val 1782093"/>
              <a:gd name="f420" fmla="*/ f0 1 2512265"/>
              <a:gd name="f421" fmla="*/ f1 1 3505352"/>
              <a:gd name="f422" fmla="val f2"/>
              <a:gd name="f423" fmla="val f3"/>
              <a:gd name="f424" fmla="val f4"/>
              <a:gd name="f425" fmla="+- f424 0 f422"/>
              <a:gd name="f426" fmla="+- f423 0 f422"/>
              <a:gd name="f427" fmla="*/ f426 1 2512265"/>
              <a:gd name="f428" fmla="*/ f425 1 3505352"/>
              <a:gd name="f429" fmla="*/ f422 1 f427"/>
              <a:gd name="f430" fmla="*/ f423 1 f427"/>
              <a:gd name="f431" fmla="*/ f422 1 f428"/>
              <a:gd name="f432" fmla="*/ f424 1 f428"/>
              <a:gd name="f433" fmla="*/ f429 f420 1"/>
              <a:gd name="f434" fmla="*/ f430 f420 1"/>
              <a:gd name="f435" fmla="*/ f432 f421 1"/>
              <a:gd name="f436" fmla="*/ f431 f42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33" t="f436" r="f434" b="f435"/>
            <a:pathLst>
              <a:path w="2512265" h="3505352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5" y="f6"/>
                </a:cubicBezTo>
                <a:close/>
                <a:moveTo>
                  <a:pt x="f23" y="f24"/>
                </a:moveTo>
                <a:lnTo>
                  <a:pt x="f25" y="f26"/>
                </a:lnTo>
                <a:lnTo>
                  <a:pt x="f27" y="f28"/>
                </a:ln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38"/>
                  <a:pt x="f23" y="f24"/>
                </a:cubicBezTo>
                <a:close/>
                <a:moveTo>
                  <a:pt x="f39" y="f40"/>
                </a:moveTo>
                <a:cubicBezTo>
                  <a:pt x="f41" y="f42"/>
                  <a:pt x="f43" y="f44"/>
                  <a:pt x="f45" y="f46"/>
                </a:cubicBezTo>
                <a:cubicBezTo>
                  <a:pt x="f47" y="f48"/>
                  <a:pt x="f49" y="f50"/>
                  <a:pt x="f51" y="f52"/>
                </a:cubicBezTo>
                <a:cubicBezTo>
                  <a:pt x="f53" y="f54"/>
                  <a:pt x="f55" y="f56"/>
                  <a:pt x="f57" y="f58"/>
                </a:cubicBezTo>
                <a:close/>
                <a:moveTo>
                  <a:pt x="f59" y="f60"/>
                </a:moveTo>
                <a:cubicBezTo>
                  <a:pt x="f61" y="f62"/>
                  <a:pt x="f63" y="f64"/>
                  <a:pt x="f65" y="f66"/>
                </a:cubicBezTo>
                <a:lnTo>
                  <a:pt x="f67" y="f68"/>
                </a:lnTo>
                <a:cubicBezTo>
                  <a:pt x="f69" y="f70"/>
                  <a:pt x="f71" y="f72"/>
                  <a:pt x="f59" y="f60"/>
                </a:cubicBezTo>
                <a:close/>
                <a:moveTo>
                  <a:pt x="f73" y="f74"/>
                </a:move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85" y="f86"/>
                </a:cubicBezTo>
                <a:cubicBezTo>
                  <a:pt x="f87" y="f88"/>
                  <a:pt x="f89" y="f90"/>
                  <a:pt x="f91" y="f92"/>
                </a:cubicBezTo>
                <a:cubicBezTo>
                  <a:pt x="f93" y="f94"/>
                  <a:pt x="f95" y="f96"/>
                  <a:pt x="f73" y="f74"/>
                </a:cubicBezTo>
                <a:close/>
                <a:moveTo>
                  <a:pt x="f97" y="f98"/>
                </a:moveTo>
                <a:lnTo>
                  <a:pt x="f99" y="f100"/>
                </a:lnTo>
                <a:cubicBezTo>
                  <a:pt x="f101" y="f102"/>
                  <a:pt x="f103" y="f104"/>
                  <a:pt x="f105" y="f106"/>
                </a:cubicBezTo>
                <a:cubicBezTo>
                  <a:pt x="f107" y="f108"/>
                  <a:pt x="f109" y="f110"/>
                  <a:pt x="f111" y="f112"/>
                </a:cubicBezTo>
                <a:close/>
                <a:moveTo>
                  <a:pt x="f113" y="f114"/>
                </a:moveTo>
                <a:cubicBezTo>
                  <a:pt x="f115" y="f116"/>
                  <a:pt x="f117" y="f118"/>
                  <a:pt x="f119" y="f120"/>
                </a:cubicBezTo>
                <a:cubicBezTo>
                  <a:pt x="f121" y="f122"/>
                  <a:pt x="f123" y="f124"/>
                  <a:pt x="f125" y="f126"/>
                </a:cubicBezTo>
                <a:lnTo>
                  <a:pt x="f127" y="f128"/>
                </a:lnTo>
                <a:cubicBezTo>
                  <a:pt x="f129" y="f130"/>
                  <a:pt x="f131" y="f132"/>
                  <a:pt x="f113" y="f114"/>
                </a:cubicBezTo>
                <a:close/>
                <a:moveTo>
                  <a:pt x="f133" y="f134"/>
                </a:move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145" y="f146"/>
                </a:cubicBezTo>
                <a:lnTo>
                  <a:pt x="f147" y="f148"/>
                </a:lnTo>
                <a:close/>
                <a:moveTo>
                  <a:pt x="f149" y="f150"/>
                </a:moveTo>
                <a:lnTo>
                  <a:pt x="f151" y="f152"/>
                </a:lnTo>
                <a:lnTo>
                  <a:pt x="f153" y="f154"/>
                </a:ln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49" y="f150"/>
                </a:cubicBezTo>
                <a:close/>
                <a:moveTo>
                  <a:pt x="f165" y="f166"/>
                </a:moveTo>
                <a:cubicBezTo>
                  <a:pt x="f167" y="f168"/>
                  <a:pt x="f169" y="f170"/>
                  <a:pt x="f171" y="f172"/>
                </a:cubicBezTo>
                <a:cubicBezTo>
                  <a:pt x="f173" y="f174"/>
                  <a:pt x="f175" y="f176"/>
                  <a:pt x="f177" y="f178"/>
                </a:cubicBezTo>
                <a:cubicBezTo>
                  <a:pt x="f179" y="f180"/>
                  <a:pt x="f181" y="f182"/>
                  <a:pt x="f183" y="f184"/>
                </a:cubicBezTo>
                <a:close/>
                <a:moveTo>
                  <a:pt x="f185" y="f186"/>
                </a:moveTo>
                <a:cubicBezTo>
                  <a:pt x="f187" y="f188"/>
                  <a:pt x="f189" y="f190"/>
                  <a:pt x="f191" y="f192"/>
                </a:cubicBezTo>
                <a:lnTo>
                  <a:pt x="f193" y="f194"/>
                </a:lnTo>
                <a:lnTo>
                  <a:pt x="f195" y="f196"/>
                </a:lnTo>
                <a:cubicBezTo>
                  <a:pt x="f197" y="f198"/>
                  <a:pt x="f199" y="f200"/>
                  <a:pt x="f185" y="f186"/>
                </a:cubicBezTo>
                <a:close/>
                <a:moveTo>
                  <a:pt x="f201" y="f202"/>
                </a:move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11" y="f212"/>
                  <a:pt x="f213" y="f214"/>
                </a:cubicBezTo>
                <a:cubicBezTo>
                  <a:pt x="f215" y="f216"/>
                  <a:pt x="f217" y="f218"/>
                  <a:pt x="f201" y="f202"/>
                </a:cubicBezTo>
                <a:close/>
                <a:moveTo>
                  <a:pt x="f219" y="f220"/>
                </a:moveTo>
                <a:lnTo>
                  <a:pt x="f221" y="f222"/>
                </a:lnTo>
                <a:cubicBezTo>
                  <a:pt x="f223" y="f224"/>
                  <a:pt x="f225" y="f226"/>
                  <a:pt x="f227" y="f228"/>
                </a:cubicBezTo>
                <a:cubicBezTo>
                  <a:pt x="f229" y="f230"/>
                  <a:pt x="f231" y="f232"/>
                  <a:pt x="f219" y="f220"/>
                </a:cubicBezTo>
                <a:close/>
                <a:moveTo>
                  <a:pt x="f233" y="f234"/>
                </a:moveTo>
                <a:cubicBezTo>
                  <a:pt x="f235" y="f236"/>
                  <a:pt x="f237" y="f238"/>
                  <a:pt x="f239" y="f240"/>
                </a:cubicBezTo>
                <a:cubicBezTo>
                  <a:pt x="f241" y="f242"/>
                  <a:pt x="f243" y="f244"/>
                  <a:pt x="f245" y="f246"/>
                </a:cubicBezTo>
                <a:close/>
                <a:moveTo>
                  <a:pt x="f247" y="f248"/>
                </a:moveTo>
                <a:cubicBezTo>
                  <a:pt x="f249" y="f250"/>
                  <a:pt x="f251" y="f252"/>
                  <a:pt x="f253" y="f254"/>
                </a:cubicBezTo>
                <a:lnTo>
                  <a:pt x="f255" y="f256"/>
                </a:lnTo>
                <a:cubicBezTo>
                  <a:pt x="f257" y="f258"/>
                  <a:pt x="f259" y="f260"/>
                  <a:pt x="f261" y="f262"/>
                </a:cubicBezTo>
                <a:cubicBezTo>
                  <a:pt x="f263" y="f264"/>
                  <a:pt x="f265" y="f266"/>
                  <a:pt x="f247" y="f248"/>
                </a:cubicBezTo>
                <a:close/>
                <a:moveTo>
                  <a:pt x="f267" y="f268"/>
                </a:moveTo>
                <a:cubicBezTo>
                  <a:pt x="f269" y="f270"/>
                  <a:pt x="f271" y="f272"/>
                  <a:pt x="f273" y="f274"/>
                </a:cubicBezTo>
                <a:cubicBezTo>
                  <a:pt x="f275" y="f276"/>
                  <a:pt x="f277" y="f278"/>
                  <a:pt x="f279" y="f280"/>
                </a:cubicBezTo>
                <a:cubicBezTo>
                  <a:pt x="f281" y="f282"/>
                  <a:pt x="f283" y="f284"/>
                  <a:pt x="f285" y="f286"/>
                </a:cubicBezTo>
                <a:cubicBezTo>
                  <a:pt x="f287" y="f288"/>
                  <a:pt x="f289" y="f290"/>
                  <a:pt x="f267" y="f268"/>
                </a:cubicBezTo>
                <a:close/>
                <a:moveTo>
                  <a:pt x="f291" y="f292"/>
                </a:moveTo>
                <a:lnTo>
                  <a:pt x="f293" y="f294"/>
                </a:lnTo>
                <a:cubicBezTo>
                  <a:pt x="f295" y="f296"/>
                  <a:pt x="f297" y="f298"/>
                  <a:pt x="f299" y="f300"/>
                </a:cubicBezTo>
                <a:cubicBezTo>
                  <a:pt x="f301" y="f302"/>
                  <a:pt x="f303" y="f304"/>
                  <a:pt x="f305" y="f306"/>
                </a:cubicBezTo>
                <a:lnTo>
                  <a:pt x="f307" y="f308"/>
                </a:lnTo>
                <a:cubicBezTo>
                  <a:pt x="f309" y="f310"/>
                  <a:pt x="f311" y="f312"/>
                  <a:pt x="f313" y="f314"/>
                </a:cubicBezTo>
                <a:cubicBezTo>
                  <a:pt x="f315" y="f316"/>
                  <a:pt x="f317" y="f318"/>
                  <a:pt x="f291" y="f292"/>
                </a:cubicBezTo>
                <a:close/>
                <a:moveTo>
                  <a:pt x="f319" y="f2"/>
                </a:moveTo>
                <a:cubicBezTo>
                  <a:pt x="f320" y="f2"/>
                  <a:pt x="f321" y="f322"/>
                  <a:pt x="f321" y="f323"/>
                </a:cubicBezTo>
                <a:cubicBezTo>
                  <a:pt x="f321" y="f324"/>
                  <a:pt x="f325" y="f326"/>
                  <a:pt x="f327" y="f328"/>
                </a:cubicBezTo>
                <a:cubicBezTo>
                  <a:pt x="f329" y="f330"/>
                  <a:pt x="f331" y="f332"/>
                  <a:pt x="f333" y="f334"/>
                </a:cubicBezTo>
                <a:cubicBezTo>
                  <a:pt x="f335" y="f336"/>
                  <a:pt x="f337" y="f338"/>
                  <a:pt x="f339" y="f340"/>
                </a:cubicBezTo>
                <a:lnTo>
                  <a:pt x="f339" y="f341"/>
                </a:lnTo>
                <a:cubicBezTo>
                  <a:pt x="f342" y="f343"/>
                  <a:pt x="f344" y="f345"/>
                  <a:pt x="f346" y="f347"/>
                </a:cubicBezTo>
                <a:cubicBezTo>
                  <a:pt x="f348" y="f349"/>
                  <a:pt x="f350" y="f351"/>
                  <a:pt x="f352" y="f353"/>
                </a:cubicBezTo>
                <a:lnTo>
                  <a:pt x="f354" y="f4"/>
                </a:lnTo>
                <a:cubicBezTo>
                  <a:pt x="f355" y="f356"/>
                  <a:pt x="f357" y="f358"/>
                  <a:pt x="f359" y="f360"/>
                </a:cubicBezTo>
                <a:lnTo>
                  <a:pt x="f361" y="f362"/>
                </a:lnTo>
                <a:lnTo>
                  <a:pt x="f361" y="f363"/>
                </a:lnTo>
                <a:cubicBezTo>
                  <a:pt x="f364" y="f365"/>
                  <a:pt x="f366" y="f367"/>
                  <a:pt x="f368" y="f369"/>
                </a:cubicBezTo>
                <a:cubicBezTo>
                  <a:pt x="f370" y="f371"/>
                  <a:pt x="f372" y="f373"/>
                  <a:pt x="f372" y="f374"/>
                </a:cubicBezTo>
                <a:cubicBezTo>
                  <a:pt x="f372" y="f375"/>
                  <a:pt x="f376" y="f377"/>
                  <a:pt x="f378" y="f377"/>
                </a:cubicBezTo>
                <a:cubicBezTo>
                  <a:pt x="f379" y="f377"/>
                  <a:pt x="f380" y="f375"/>
                  <a:pt x="f380" y="f374"/>
                </a:cubicBezTo>
                <a:cubicBezTo>
                  <a:pt x="f380" y="f381"/>
                  <a:pt x="f379" y="f382"/>
                  <a:pt x="f378" y="f382"/>
                </a:cubicBezTo>
                <a:lnTo>
                  <a:pt x="f383" y="f384"/>
                </a:lnTo>
                <a:lnTo>
                  <a:pt x="f385" y="f386"/>
                </a:lnTo>
                <a:lnTo>
                  <a:pt x="f387" y="f388"/>
                </a:lnTo>
                <a:lnTo>
                  <a:pt x="f389" y="f390"/>
                </a:lnTo>
                <a:cubicBezTo>
                  <a:pt x="f391" y="f392"/>
                  <a:pt x="f393" y="f394"/>
                  <a:pt x="f395" y="f396"/>
                </a:cubicBezTo>
                <a:lnTo>
                  <a:pt x="f397" y="f398"/>
                </a:lnTo>
                <a:lnTo>
                  <a:pt x="f399" y="f400"/>
                </a:lnTo>
                <a:lnTo>
                  <a:pt x="f401" y="f402"/>
                </a:lnTo>
                <a:lnTo>
                  <a:pt x="f403" y="f404"/>
                </a:lnTo>
                <a:cubicBezTo>
                  <a:pt x="f405" y="f406"/>
                  <a:pt x="f407" y="f408"/>
                  <a:pt x="f409" y="f410"/>
                </a:cubicBezTo>
                <a:lnTo>
                  <a:pt x="f411" y="f412"/>
                </a:lnTo>
                <a:lnTo>
                  <a:pt x="f413" y="f414"/>
                </a:lnTo>
                <a:cubicBezTo>
                  <a:pt x="f415" y="f416"/>
                  <a:pt x="f417" y="f418"/>
                  <a:pt x="f417" y="f323"/>
                </a:cubicBezTo>
                <a:cubicBezTo>
                  <a:pt x="f417" y="f322"/>
                  <a:pt x="f419" y="f2"/>
                  <a:pt x="f319" y="f2"/>
                </a:cubicBezTo>
                <a:close/>
              </a:path>
            </a:pathLst>
          </a:custGeom>
          <a:solidFill>
            <a:schemeClr val="bg1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4" name="Right Triangle 17">
            <a:extLst>
              <a:ext uri="{FF2B5EF4-FFF2-40B4-BE49-F238E27FC236}">
                <a16:creationId xmlns:a16="http://schemas.microsoft.com/office/drawing/2014/main" id="{E2F28BDC-4BC6-AC2C-ABF9-D314634D6F2F}"/>
              </a:ext>
            </a:extLst>
          </p:cNvPr>
          <p:cNvSpPr/>
          <p:nvPr/>
        </p:nvSpPr>
        <p:spPr>
          <a:xfrm>
            <a:off x="6023417" y="3607208"/>
            <a:ext cx="289343" cy="409797"/>
          </a:xfrm>
          <a:custGeom>
            <a:avLst/>
            <a:gdLst>
              <a:gd name="f0" fmla="val w"/>
              <a:gd name="f1" fmla="val h"/>
              <a:gd name="f2" fmla="val 0"/>
              <a:gd name="f3" fmla="val 2387678"/>
              <a:gd name="f4" fmla="val 3240000"/>
              <a:gd name="f5" fmla="val 1645041"/>
              <a:gd name="f6" fmla="val 17032"/>
              <a:gd name="f7" fmla="val 2376264"/>
              <a:gd name="f8" fmla="val 17033"/>
              <a:gd name="f9" fmla="val 1645042"/>
              <a:gd name="f10" fmla="val 1379678"/>
              <a:gd name="f11" fmla="val 996125"/>
              <a:gd name="f12" fmla="val 1498869"/>
              <a:gd name="f13" fmla="val 888809"/>
              <a:gd name="f14" fmla="*/ f0 1 2387678"/>
              <a:gd name="f15" fmla="*/ f1 1 3240000"/>
              <a:gd name="f16" fmla="val f2"/>
              <a:gd name="f17" fmla="val f3"/>
              <a:gd name="f18" fmla="val f4"/>
              <a:gd name="f19" fmla="+- f18 0 f16"/>
              <a:gd name="f20" fmla="+- f17 0 f16"/>
              <a:gd name="f21" fmla="*/ f20 1 2387678"/>
              <a:gd name="f22" fmla="*/ f19 1 3240000"/>
              <a:gd name="f23" fmla="*/ f16 1 f21"/>
              <a:gd name="f24" fmla="*/ f17 1 f21"/>
              <a:gd name="f25" fmla="*/ f16 1 f22"/>
              <a:gd name="f26" fmla="*/ f18 1 f22"/>
              <a:gd name="f27" fmla="*/ f23 f14 1"/>
              <a:gd name="f28" fmla="*/ f24 f14 1"/>
              <a:gd name="f29" fmla="*/ f26 f15 1"/>
              <a:gd name="f30" fmla="*/ f25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7" t="f30" r="f28" b="f29"/>
            <a:pathLst>
              <a:path w="2387678" h="3240000">
                <a:moveTo>
                  <a:pt x="f5" y="f6"/>
                </a:moveTo>
                <a:lnTo>
                  <a:pt x="f7" y="f6"/>
                </a:lnTo>
                <a:lnTo>
                  <a:pt x="f7" y="f8"/>
                </a:lnTo>
                <a:lnTo>
                  <a:pt x="f9" y="f8"/>
                </a:lnTo>
                <a:close/>
                <a:moveTo>
                  <a:pt x="f2" y="f6"/>
                </a:moveTo>
                <a:lnTo>
                  <a:pt x="f10" y="f6"/>
                </a:lnTo>
                <a:lnTo>
                  <a:pt x="f10" y="f11"/>
                </a:lnTo>
                <a:lnTo>
                  <a:pt x="f7" y="f11"/>
                </a:lnTo>
                <a:lnTo>
                  <a:pt x="f7" y="f4"/>
                </a:lnTo>
                <a:lnTo>
                  <a:pt x="f2" y="f4"/>
                </a:lnTo>
                <a:close/>
                <a:moveTo>
                  <a:pt x="f12" y="f2"/>
                </a:moveTo>
                <a:lnTo>
                  <a:pt x="f3" y="f13"/>
                </a:lnTo>
                <a:lnTo>
                  <a:pt x="f12" y="f13"/>
                </a:lnTo>
                <a:close/>
              </a:path>
            </a:pathLst>
          </a:custGeom>
          <a:solidFill>
            <a:schemeClr val="bg1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5" name="Oval 66">
            <a:extLst>
              <a:ext uri="{FF2B5EF4-FFF2-40B4-BE49-F238E27FC236}">
                <a16:creationId xmlns:a16="http://schemas.microsoft.com/office/drawing/2014/main" id="{077DBA20-D173-9F13-D3EB-08E88A754D60}"/>
              </a:ext>
            </a:extLst>
          </p:cNvPr>
          <p:cNvSpPr/>
          <p:nvPr/>
        </p:nvSpPr>
        <p:spPr>
          <a:xfrm rot="20700014">
            <a:off x="4847252" y="2882154"/>
            <a:ext cx="411507" cy="352492"/>
          </a:xfrm>
          <a:custGeom>
            <a:avLst/>
            <a:gdLst>
              <a:gd name="f0" fmla="val w"/>
              <a:gd name="f1" fmla="val h"/>
              <a:gd name="f2" fmla="val 0"/>
              <a:gd name="f3" fmla="val 2901316"/>
              <a:gd name="f4" fmla="val 2485205"/>
              <a:gd name="f5" fmla="val 8833"/>
              <a:gd name="f6" fmla="val 2885407"/>
              <a:gd name="f7" fmla="val 69738"/>
              <a:gd name="f8" fmla="val 2890344"/>
              <a:gd name="f9" fmla="val 71061"/>
              <a:gd name="f10" fmla="val 2331295"/>
              <a:gd name="f11" fmla="val 2157461"/>
              <a:gd name="f12" fmla="val 2322295"/>
              <a:gd name="f13" fmla="val 2155049"/>
              <a:gd name="f14" fmla="val 2311779"/>
              <a:gd name="f15" fmla="val 2339141"/>
              <a:gd name="f16" fmla="val 2127696"/>
              <a:gd name="f17" fmla="val 1902404"/>
              <a:gd name="f18" fmla="val 1669201"/>
              <a:gd name="f19" fmla="val 1480151"/>
              <a:gd name="f20" fmla="val 2328701"/>
              <a:gd name="f21" fmla="val 1480150"/>
              <a:gd name="f22" fmla="val 2135644"/>
              <a:gd name="f23" fmla="val 1942587"/>
              <a:gd name="f24" fmla="val 1669200"/>
              <a:gd name="f25" fmla="val 1786083"/>
              <a:gd name="f26" fmla="val 2026046"/>
              <a:gd name="f27" fmla="val 2137276"/>
              <a:gd name="f28" fmla="val 1830075"/>
              <a:gd name="f29" fmla="val 2213623"/>
              <a:gd name="f30" fmla="val 1901150"/>
              <a:gd name="f31" fmla="val 2586815"/>
              <a:gd name="f32" fmla="val 508378"/>
              <a:gd name="f33" fmla="val 1283297"/>
              <a:gd name="f34" fmla="val 847984"/>
              <a:gd name="f35" fmla="val 2132988"/>
              <a:gd name="f36" fmla="val 841776"/>
              <a:gd name="f37" fmla="val 2131324"/>
              <a:gd name="f38" fmla="val 829584"/>
              <a:gd name="f39" fmla="val 2314002"/>
              <a:gd name="f40" fmla="val 646295"/>
              <a:gd name="f41" fmla="val 2458448"/>
              <a:gd name="f42" fmla="val 422254"/>
              <a:gd name="f43" fmla="val 189051"/>
              <a:gd name="f44" fmla="val 1"/>
              <a:gd name="f45" fmla="val 2301944"/>
              <a:gd name="f46" fmla="val 2108887"/>
              <a:gd name="f47" fmla="val 1915830"/>
              <a:gd name="f48" fmla="val 1759326"/>
              <a:gd name="f49" fmla="val 422255"/>
              <a:gd name="f50" fmla="val 544771"/>
              <a:gd name="f51" fmla="val 655100"/>
              <a:gd name="f52" fmla="val 1802522"/>
              <a:gd name="f53" fmla="val 731465"/>
              <a:gd name="f54" fmla="val 1872378"/>
              <a:gd name="f55" fmla="val 1233167"/>
              <a:gd name="f56" fmla="val 1266129"/>
              <a:gd name="f57" fmla="*/ f0 1 2901316"/>
              <a:gd name="f58" fmla="*/ f1 1 2485205"/>
              <a:gd name="f59" fmla="val f2"/>
              <a:gd name="f60" fmla="val f3"/>
              <a:gd name="f61" fmla="val f4"/>
              <a:gd name="f62" fmla="+- f61 0 f59"/>
              <a:gd name="f63" fmla="+- f60 0 f59"/>
              <a:gd name="f64" fmla="*/ f63 1 2901316"/>
              <a:gd name="f65" fmla="*/ f62 1 2485205"/>
              <a:gd name="f66" fmla="*/ f59 1 f64"/>
              <a:gd name="f67" fmla="*/ f60 1 f64"/>
              <a:gd name="f68" fmla="*/ f59 1 f65"/>
              <a:gd name="f69" fmla="*/ f61 1 f65"/>
              <a:gd name="f70" fmla="*/ f66 f57 1"/>
              <a:gd name="f71" fmla="*/ f67 f57 1"/>
              <a:gd name="f72" fmla="*/ f69 f58 1"/>
              <a:gd name="f73" fmla="*/ f68 f5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0" t="f73" r="f71" b="f72"/>
            <a:pathLst>
              <a:path w="2901316" h="2485205">
                <a:moveTo>
                  <a:pt x="f3" y="f5"/>
                </a:moveTo>
                <a:lnTo>
                  <a:pt x="f6" y="f7"/>
                </a:lnTo>
                <a:lnTo>
                  <a:pt x="f8" y="f9"/>
                </a:lnTo>
                <a:lnTo>
                  <a:pt x="f10" y="f11"/>
                </a:lnTo>
                <a:lnTo>
                  <a:pt x="f12" y="f13"/>
                </a:lnTo>
                <a:cubicBezTo>
                  <a:pt x="f14" y="f15"/>
                  <a:pt x="f16" y="f4"/>
                  <a:pt x="f17" y="f4"/>
                </a:cubicBezTo>
                <a:cubicBezTo>
                  <a:pt x="f18" y="f4"/>
                  <a:pt x="f19" y="f20"/>
                  <a:pt x="f21" y="f22"/>
                </a:cubicBezTo>
                <a:cubicBezTo>
                  <a:pt x="f21" y="f23"/>
                  <a:pt x="f24" y="f25"/>
                  <a:pt x="f17" y="f25"/>
                </a:cubicBezTo>
                <a:cubicBezTo>
                  <a:pt x="f26" y="f25"/>
                  <a:pt x="f27" y="f28"/>
                  <a:pt x="f29" y="f30"/>
                </a:cubicBezTo>
                <a:lnTo>
                  <a:pt x="f31" y="f32"/>
                </a:lnTo>
                <a:lnTo>
                  <a:pt x="f33" y="f32"/>
                </a:lnTo>
                <a:lnTo>
                  <a:pt x="f34" y="f35"/>
                </a:lnTo>
                <a:lnTo>
                  <a:pt x="f36" y="f37"/>
                </a:lnTo>
                <a:cubicBezTo>
                  <a:pt x="f38" y="f39"/>
                  <a:pt x="f40" y="f41"/>
                  <a:pt x="f42" y="f41"/>
                </a:cubicBezTo>
                <a:cubicBezTo>
                  <a:pt x="f43" y="f41"/>
                  <a:pt x="f44" y="f45"/>
                  <a:pt x="f2" y="f46"/>
                </a:cubicBezTo>
                <a:cubicBezTo>
                  <a:pt x="f2" y="f47"/>
                  <a:pt x="f43" y="f48"/>
                  <a:pt x="f49" y="f48"/>
                </a:cubicBezTo>
                <a:cubicBezTo>
                  <a:pt x="f50" y="f48"/>
                  <a:pt x="f51" y="f52"/>
                  <a:pt x="f53" y="f54"/>
                </a:cubicBezTo>
                <a:lnTo>
                  <a:pt x="f55" y="f2"/>
                </a:lnTo>
                <a:lnTo>
                  <a:pt x="f56" y="f5"/>
                </a:lnTo>
                <a:close/>
              </a:path>
            </a:pathLst>
          </a:custGeom>
          <a:solidFill>
            <a:schemeClr val="bg1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id="{9B72C610-8019-6128-76F3-C10142368743}"/>
              </a:ext>
            </a:extLst>
          </p:cNvPr>
          <p:cNvSpPr/>
          <p:nvPr/>
        </p:nvSpPr>
        <p:spPr>
          <a:xfrm>
            <a:off x="3544990" y="2815429"/>
            <a:ext cx="395505" cy="37022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239999"/>
              <a:gd name="f7" fmla="val 3032924"/>
              <a:gd name="f8" fmla="val 1576606"/>
              <a:gd name="f9" fmla="val 2778202"/>
              <a:gd name="f10" fmla="val 2778795"/>
              <a:gd name="f11" fmla="val 1663394"/>
              <a:gd name="f12" fmla="val 2792670"/>
              <a:gd name="f13" fmla="val 2776423"/>
              <a:gd name="f14" fmla="val 2185083"/>
              <a:gd name="f15" fmla="val 2605634"/>
              <a:gd name="f16" fmla="val 2444552"/>
              <a:gd name="f17" fmla="val 2500589"/>
              <a:gd name="f18" fmla="val 2991331"/>
              <a:gd name="f19" fmla="val 2709748"/>
              <a:gd name="f20" fmla="val 3000856"/>
              <a:gd name="f21" fmla="val 526981"/>
              <a:gd name="f22" fmla="val 2855082"/>
              <a:gd name="f23" fmla="val 2857178"/>
              <a:gd name="f24" fmla="val 1175360"/>
              <a:gd name="f25" fmla="val 2859273"/>
              <a:gd name="f26" fmla="val 1823738"/>
              <a:gd name="f27" fmla="val 2861369"/>
              <a:gd name="f28" fmla="val 2472117"/>
              <a:gd name="f29" fmla="val 2483869"/>
              <a:gd name="f30" fmla="val 2318121"/>
              <a:gd name="f31" fmla="val 2052449"/>
              <a:gd name="f32" fmla="val 2439541"/>
              <a:gd name="f33" fmla="val 2765302"/>
              <a:gd name="f34" fmla="val 430441"/>
              <a:gd name="f35" fmla="val 402054"/>
              <a:gd name="f36" fmla="val 1896442"/>
              <a:gd name="f37" fmla="val 149589"/>
              <a:gd name="f38" fmla="val 2115835"/>
              <a:gd name="f39" fmla="val 2106"/>
              <a:gd name="f40" fmla="val 2406065"/>
              <a:gd name="f41" fmla="val 22"/>
              <a:gd name="f42" fmla="val 2537987"/>
              <a:gd name="f43" fmla="val -925"/>
              <a:gd name="f44" fmla="val 2684544"/>
              <a:gd name="f45" fmla="val 28169"/>
              <a:gd name="f46" fmla="val 2853673"/>
              <a:gd name="f47" fmla="val 91100"/>
              <a:gd name="f48" fmla="val 2854039"/>
              <a:gd name="f49" fmla="val 204214"/>
              <a:gd name="f50" fmla="val 2854404"/>
              <a:gd name="f51" fmla="val 317327"/>
              <a:gd name="f52" fmla="val 2854770"/>
              <a:gd name="f53" fmla="val 3120669"/>
              <a:gd name="f54" fmla="val 428517"/>
              <a:gd name="f55" fmla="val 738345"/>
              <a:gd name="f56" fmla="val 102477"/>
              <a:gd name="f57" fmla="val 385229"/>
              <a:gd name="f58" fmla="val 385595"/>
              <a:gd name="f59" fmla="val 385960"/>
              <a:gd name="f60" fmla="val 386326"/>
              <a:gd name="f61" fmla="val 555455"/>
              <a:gd name="f62" fmla="val 702013"/>
              <a:gd name="f63" fmla="val 833935"/>
              <a:gd name="f64" fmla="val 1124164"/>
              <a:gd name="f65" fmla="val 1343558"/>
              <a:gd name="f66" fmla="val 1187550"/>
              <a:gd name="f67" fmla="val 756130"/>
              <a:gd name="f68" fmla="val 378630"/>
              <a:gd name="f69" fmla="val 384918"/>
              <a:gd name="f70" fmla="val 239143"/>
              <a:gd name="f71" fmla="val 229618"/>
              <a:gd name="f72" fmla="val 2690698"/>
              <a:gd name="f73" fmla="val 773243"/>
              <a:gd name="f74" fmla="val 2466244"/>
              <a:gd name="f75" fmla="val 1081748"/>
              <a:gd name="f76" fmla="val 2626096"/>
              <a:gd name="f77" fmla="+- 0 0 -90"/>
              <a:gd name="f78" fmla="*/ f3 1 3239999"/>
              <a:gd name="f79" fmla="*/ f4 1 3032924"/>
              <a:gd name="f80" fmla="val f5"/>
              <a:gd name="f81" fmla="val f6"/>
              <a:gd name="f82" fmla="val f7"/>
              <a:gd name="f83" fmla="*/ f77 f0 1"/>
              <a:gd name="f84" fmla="+- f82 0 f80"/>
              <a:gd name="f85" fmla="+- f81 0 f80"/>
              <a:gd name="f86" fmla="*/ f83 1 f2"/>
              <a:gd name="f87" fmla="*/ f85 1 3239999"/>
              <a:gd name="f88" fmla="*/ f84 1 3032924"/>
              <a:gd name="f89" fmla="*/ 833935 f85 1"/>
              <a:gd name="f90" fmla="*/ 22 f84 1"/>
              <a:gd name="f91" fmla="*/ 1576606 f85 1"/>
              <a:gd name="f92" fmla="*/ 402054 f84 1"/>
              <a:gd name="f93" fmla="*/ 430441 f84 1"/>
              <a:gd name="f94" fmla="*/ 526981 f84 1"/>
              <a:gd name="f95" fmla="*/ 2765302 f84 1"/>
              <a:gd name="f96" fmla="*/ 378630 f85 1"/>
              <a:gd name="f97" fmla="*/ 2472117 f84 1"/>
              <a:gd name="f98" fmla="*/ 384918 f85 1"/>
              <a:gd name="f99" fmla="*/ 239143 f85 1"/>
              <a:gd name="f100" fmla="*/ 2776423 f84 1"/>
              <a:gd name="f101" fmla="*/ 2778202 f84 1"/>
              <a:gd name="f102" fmla="*/ 1663394 f85 1"/>
              <a:gd name="f103" fmla="*/ 3000856 f85 1"/>
              <a:gd name="f104" fmla="*/ 2855082 f85 1"/>
              <a:gd name="f105" fmla="*/ 2861369 f85 1"/>
              <a:gd name="f106" fmla="*/ 2406065 f85 1"/>
              <a:gd name="f107" fmla="*/ 2853673 f85 1"/>
              <a:gd name="f108" fmla="*/ 91100 f84 1"/>
              <a:gd name="f109" fmla="*/ 2854770 f85 1"/>
              <a:gd name="f110" fmla="*/ 3120669 f85 1"/>
              <a:gd name="f111" fmla="*/ 428517 f84 1"/>
              <a:gd name="f112" fmla="*/ 738345 f84 1"/>
              <a:gd name="f113" fmla="*/ 3239999 f85 1"/>
              <a:gd name="f114" fmla="*/ 3032924 f84 1"/>
              <a:gd name="f115" fmla="*/ 0 f85 1"/>
              <a:gd name="f116" fmla="*/ 102477 f85 1"/>
              <a:gd name="f117" fmla="*/ 385229 f85 1"/>
              <a:gd name="f118" fmla="*/ 386326 f85 1"/>
              <a:gd name="f119" fmla="*/ 229618 f85 1"/>
              <a:gd name="f120" fmla="*/ 2690698 f84 1"/>
              <a:gd name="f121" fmla="*/ 2991331 f85 1"/>
              <a:gd name="f122" fmla="*/ 2709748 f84 1"/>
              <a:gd name="f123" fmla="+- f86 0 f1"/>
              <a:gd name="f124" fmla="*/ f89 1 3239999"/>
              <a:gd name="f125" fmla="*/ f90 1 3032924"/>
              <a:gd name="f126" fmla="*/ f91 1 3239999"/>
              <a:gd name="f127" fmla="*/ f92 1 3032924"/>
              <a:gd name="f128" fmla="*/ f93 1 3032924"/>
              <a:gd name="f129" fmla="*/ f94 1 3032924"/>
              <a:gd name="f130" fmla="*/ f95 1 3032924"/>
              <a:gd name="f131" fmla="*/ f96 1 3239999"/>
              <a:gd name="f132" fmla="*/ f97 1 3032924"/>
              <a:gd name="f133" fmla="*/ f98 1 3239999"/>
              <a:gd name="f134" fmla="*/ f99 1 3239999"/>
              <a:gd name="f135" fmla="*/ f100 1 3032924"/>
              <a:gd name="f136" fmla="*/ f101 1 3032924"/>
              <a:gd name="f137" fmla="*/ f102 1 3239999"/>
              <a:gd name="f138" fmla="*/ f103 1 3239999"/>
              <a:gd name="f139" fmla="*/ f104 1 3239999"/>
              <a:gd name="f140" fmla="*/ f105 1 3239999"/>
              <a:gd name="f141" fmla="*/ f106 1 3239999"/>
              <a:gd name="f142" fmla="*/ f107 1 3239999"/>
              <a:gd name="f143" fmla="*/ f108 1 3032924"/>
              <a:gd name="f144" fmla="*/ f109 1 3239999"/>
              <a:gd name="f145" fmla="*/ f110 1 3239999"/>
              <a:gd name="f146" fmla="*/ f111 1 3032924"/>
              <a:gd name="f147" fmla="*/ f112 1 3032924"/>
              <a:gd name="f148" fmla="*/ f113 1 3239999"/>
              <a:gd name="f149" fmla="*/ f114 1 3032924"/>
              <a:gd name="f150" fmla="*/ f115 1 3239999"/>
              <a:gd name="f151" fmla="*/ f116 1 3239999"/>
              <a:gd name="f152" fmla="*/ f117 1 3239999"/>
              <a:gd name="f153" fmla="*/ f118 1 3239999"/>
              <a:gd name="f154" fmla="*/ f119 1 3239999"/>
              <a:gd name="f155" fmla="*/ f120 1 3032924"/>
              <a:gd name="f156" fmla="*/ f121 1 3239999"/>
              <a:gd name="f157" fmla="*/ f122 1 3032924"/>
              <a:gd name="f158" fmla="*/ f80 1 f87"/>
              <a:gd name="f159" fmla="*/ f81 1 f87"/>
              <a:gd name="f160" fmla="*/ f80 1 f88"/>
              <a:gd name="f161" fmla="*/ f82 1 f88"/>
              <a:gd name="f162" fmla="*/ f126 1 f87"/>
              <a:gd name="f163" fmla="*/ f136 1 f88"/>
              <a:gd name="f164" fmla="*/ f137 1 f87"/>
              <a:gd name="f165" fmla="*/ f135 1 f88"/>
              <a:gd name="f166" fmla="*/ f156 1 f87"/>
              <a:gd name="f167" fmla="*/ f157 1 f88"/>
              <a:gd name="f168" fmla="*/ f138 1 f87"/>
              <a:gd name="f169" fmla="*/ f129 1 f88"/>
              <a:gd name="f170" fmla="*/ f139 1 f87"/>
              <a:gd name="f171" fmla="*/ f140 1 f87"/>
              <a:gd name="f172" fmla="*/ f132 1 f88"/>
              <a:gd name="f173" fmla="*/ f130 1 f88"/>
              <a:gd name="f174" fmla="*/ f128 1 f88"/>
              <a:gd name="f175" fmla="*/ f127 1 f88"/>
              <a:gd name="f176" fmla="*/ f141 1 f87"/>
              <a:gd name="f177" fmla="*/ f125 1 f88"/>
              <a:gd name="f178" fmla="*/ f142 1 f87"/>
              <a:gd name="f179" fmla="*/ f143 1 f88"/>
              <a:gd name="f180" fmla="*/ f144 1 f87"/>
              <a:gd name="f181" fmla="*/ f145 1 f87"/>
              <a:gd name="f182" fmla="*/ f146 1 f88"/>
              <a:gd name="f183" fmla="*/ f147 1 f88"/>
              <a:gd name="f184" fmla="*/ f148 1 f87"/>
              <a:gd name="f185" fmla="*/ f149 1 f88"/>
              <a:gd name="f186" fmla="*/ f150 1 f87"/>
              <a:gd name="f187" fmla="*/ f151 1 f87"/>
              <a:gd name="f188" fmla="*/ f152 1 f87"/>
              <a:gd name="f189" fmla="*/ f153 1 f87"/>
              <a:gd name="f190" fmla="*/ f124 1 f87"/>
              <a:gd name="f191" fmla="*/ f131 1 f87"/>
              <a:gd name="f192" fmla="*/ f133 1 f87"/>
              <a:gd name="f193" fmla="*/ f134 1 f87"/>
              <a:gd name="f194" fmla="*/ f154 1 f87"/>
              <a:gd name="f195" fmla="*/ f155 1 f88"/>
              <a:gd name="f196" fmla="*/ f158 f78 1"/>
              <a:gd name="f197" fmla="*/ f159 f78 1"/>
              <a:gd name="f198" fmla="*/ f161 f79 1"/>
              <a:gd name="f199" fmla="*/ f160 f79 1"/>
              <a:gd name="f200" fmla="*/ f162 f78 1"/>
              <a:gd name="f201" fmla="*/ f163 f79 1"/>
              <a:gd name="f202" fmla="*/ f164 f78 1"/>
              <a:gd name="f203" fmla="*/ f165 f79 1"/>
              <a:gd name="f204" fmla="*/ f166 f78 1"/>
              <a:gd name="f205" fmla="*/ f167 f79 1"/>
              <a:gd name="f206" fmla="*/ f168 f78 1"/>
              <a:gd name="f207" fmla="*/ f169 f79 1"/>
              <a:gd name="f208" fmla="*/ f170 f78 1"/>
              <a:gd name="f209" fmla="*/ f171 f78 1"/>
              <a:gd name="f210" fmla="*/ f172 f79 1"/>
              <a:gd name="f211" fmla="*/ f173 f79 1"/>
              <a:gd name="f212" fmla="*/ f174 f79 1"/>
              <a:gd name="f213" fmla="*/ f175 f79 1"/>
              <a:gd name="f214" fmla="*/ f176 f78 1"/>
              <a:gd name="f215" fmla="*/ f177 f79 1"/>
              <a:gd name="f216" fmla="*/ f178 f78 1"/>
              <a:gd name="f217" fmla="*/ f179 f79 1"/>
              <a:gd name="f218" fmla="*/ f180 f78 1"/>
              <a:gd name="f219" fmla="*/ f181 f78 1"/>
              <a:gd name="f220" fmla="*/ f182 f79 1"/>
              <a:gd name="f221" fmla="*/ f183 f79 1"/>
              <a:gd name="f222" fmla="*/ f184 f78 1"/>
              <a:gd name="f223" fmla="*/ f185 f79 1"/>
              <a:gd name="f224" fmla="*/ f186 f78 1"/>
              <a:gd name="f225" fmla="*/ f187 f78 1"/>
              <a:gd name="f226" fmla="*/ f188 f78 1"/>
              <a:gd name="f227" fmla="*/ f189 f78 1"/>
              <a:gd name="f228" fmla="*/ f190 f78 1"/>
              <a:gd name="f229" fmla="*/ f191 f78 1"/>
              <a:gd name="f230" fmla="*/ f192 f78 1"/>
              <a:gd name="f231" fmla="*/ f193 f78 1"/>
              <a:gd name="f232" fmla="*/ f194 f78 1"/>
              <a:gd name="f233" fmla="*/ f195 f7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23">
                <a:pos x="f200" y="f201"/>
              </a:cxn>
              <a:cxn ang="f123">
                <a:pos x="f202" y="f201"/>
              </a:cxn>
              <a:cxn ang="f123">
                <a:pos x="f202" y="f203"/>
              </a:cxn>
              <a:cxn ang="f123">
                <a:pos x="f204" y="f205"/>
              </a:cxn>
              <a:cxn ang="f123">
                <a:pos x="f206" y="f207"/>
              </a:cxn>
              <a:cxn ang="f123">
                <a:pos x="f208" y="f207"/>
              </a:cxn>
              <a:cxn ang="f123">
                <a:pos x="f209" y="f210"/>
              </a:cxn>
              <a:cxn ang="f123">
                <a:pos x="f202" y="f211"/>
              </a:cxn>
              <a:cxn ang="f123">
                <a:pos x="f202" y="f207"/>
              </a:cxn>
              <a:cxn ang="f123">
                <a:pos x="f202" y="f212"/>
              </a:cxn>
              <a:cxn ang="f123">
                <a:pos x="f202" y="f213"/>
              </a:cxn>
              <a:cxn ang="f123">
                <a:pos x="f214" y="f215"/>
              </a:cxn>
              <a:cxn ang="f123">
                <a:pos x="f216" y="f217"/>
              </a:cxn>
              <a:cxn ang="f123">
                <a:pos x="f218" y="f212"/>
              </a:cxn>
              <a:cxn ang="f123">
                <a:pos x="f219" y="f220"/>
              </a:cxn>
              <a:cxn ang="f123">
                <a:pos x="f219" y="f221"/>
              </a:cxn>
              <a:cxn ang="f123">
                <a:pos x="f222" y="f221"/>
              </a:cxn>
              <a:cxn ang="f123">
                <a:pos x="f222" y="f223"/>
              </a:cxn>
              <a:cxn ang="f123">
                <a:pos x="f224" y="f223"/>
              </a:cxn>
              <a:cxn ang="f123">
                <a:pos x="f224" y="f221"/>
              </a:cxn>
              <a:cxn ang="f123">
                <a:pos x="f225" y="f221"/>
              </a:cxn>
              <a:cxn ang="f123">
                <a:pos x="f225" y="f220"/>
              </a:cxn>
              <a:cxn ang="f123">
                <a:pos x="f226" y="f212"/>
              </a:cxn>
              <a:cxn ang="f123">
                <a:pos x="f227" y="f217"/>
              </a:cxn>
              <a:cxn ang="f123">
                <a:pos x="f228" y="f215"/>
              </a:cxn>
              <a:cxn ang="f123">
                <a:pos x="f200" y="f213"/>
              </a:cxn>
              <a:cxn ang="f123">
                <a:pos x="f200" y="f212"/>
              </a:cxn>
              <a:cxn ang="f123">
                <a:pos x="f200" y="f207"/>
              </a:cxn>
              <a:cxn ang="f123">
                <a:pos x="f200" y="f211"/>
              </a:cxn>
              <a:cxn ang="f123">
                <a:pos x="f229" y="f210"/>
              </a:cxn>
              <a:cxn ang="f123">
                <a:pos x="f230" y="f207"/>
              </a:cxn>
              <a:cxn ang="f123">
                <a:pos x="f231" y="f207"/>
              </a:cxn>
              <a:cxn ang="f123">
                <a:pos x="f232" y="f233"/>
              </a:cxn>
              <a:cxn ang="f123">
                <a:pos x="f200" y="f203"/>
              </a:cxn>
            </a:cxnLst>
            <a:rect l="f196" t="f199" r="f197" b="f198"/>
            <a:pathLst>
              <a:path w="3239999" h="3032924">
                <a:moveTo>
                  <a:pt x="f8" y="f9"/>
                </a:moveTo>
                <a:cubicBezTo>
                  <a:pt x="f8" y="f10"/>
                  <a:pt x="f11" y="f12"/>
                  <a:pt x="f11" y="f9"/>
                </a:cubicBezTo>
                <a:lnTo>
                  <a:pt x="f11" y="f13"/>
                </a:lnTo>
                <a:cubicBezTo>
                  <a:pt x="f14" y="f15"/>
                  <a:pt x="f16" y="f17"/>
                  <a:pt x="f18" y="f19"/>
                </a:cubicBezTo>
                <a:lnTo>
                  <a:pt x="f20" y="f21"/>
                </a:lnTo>
                <a:lnTo>
                  <a:pt x="f22" y="f21"/>
                </a:ln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11" y="f33"/>
                </a:cubicBezTo>
                <a:lnTo>
                  <a:pt x="f11" y="f21"/>
                </a:lnTo>
                <a:lnTo>
                  <a:pt x="f11" y="f34"/>
                </a:lnTo>
                <a:lnTo>
                  <a:pt x="f11" y="f35"/>
                </a:ln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34"/>
                </a:cubicBezTo>
                <a:lnTo>
                  <a:pt x="f53" y="f54"/>
                </a:lnTo>
                <a:lnTo>
                  <a:pt x="f53" y="f55"/>
                </a:lnTo>
                <a:lnTo>
                  <a:pt x="f6" y="f55"/>
                </a:lnTo>
                <a:lnTo>
                  <a:pt x="f6" y="f7"/>
                </a:lnTo>
                <a:lnTo>
                  <a:pt x="f5" y="f7"/>
                </a:lnTo>
                <a:lnTo>
                  <a:pt x="f5" y="f55"/>
                </a:lnTo>
                <a:lnTo>
                  <a:pt x="f56" y="f55"/>
                </a:lnTo>
                <a:lnTo>
                  <a:pt x="f56" y="f54"/>
                </a:lnTo>
                <a:lnTo>
                  <a:pt x="f57" y="f34"/>
                </a:lnTo>
                <a:cubicBezTo>
                  <a:pt x="f58" y="f51"/>
                  <a:pt x="f59" y="f49"/>
                  <a:pt x="f60" y="f47"/>
                </a:cubicBezTo>
                <a:cubicBezTo>
                  <a:pt x="f61" y="f45"/>
                  <a:pt x="f62" y="f43"/>
                  <a:pt x="f63" y="f41"/>
                </a:cubicBezTo>
                <a:cubicBezTo>
                  <a:pt x="f64" y="f39"/>
                  <a:pt x="f65" y="f37"/>
                  <a:pt x="f8" y="f35"/>
                </a:cubicBezTo>
                <a:lnTo>
                  <a:pt x="f8" y="f34"/>
                </a:lnTo>
                <a:lnTo>
                  <a:pt x="f8" y="f21"/>
                </a:lnTo>
                <a:lnTo>
                  <a:pt x="f8" y="f33"/>
                </a:lnTo>
                <a:cubicBezTo>
                  <a:pt x="f66" y="f32"/>
                  <a:pt x="f67" y="f30"/>
                  <a:pt x="f68" y="f28"/>
                </a:cubicBezTo>
                <a:lnTo>
                  <a:pt x="f69" y="f21"/>
                </a:lnTo>
                <a:lnTo>
                  <a:pt x="f70" y="f21"/>
                </a:lnTo>
                <a:lnTo>
                  <a:pt x="f71" y="f72"/>
                </a:lnTo>
                <a:cubicBezTo>
                  <a:pt x="f73" y="f74"/>
                  <a:pt x="f75" y="f76"/>
                  <a:pt x="f8" y="f13"/>
                </a:cubicBezTo>
              </a:path>
            </a:pathLst>
          </a:custGeom>
          <a:solidFill>
            <a:schemeClr val="bg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7" name="Frame 17">
            <a:extLst>
              <a:ext uri="{FF2B5EF4-FFF2-40B4-BE49-F238E27FC236}">
                <a16:creationId xmlns:a16="http://schemas.microsoft.com/office/drawing/2014/main" id="{D3ED1EF4-D9E9-7CB2-5D17-8BB2A419007A}"/>
              </a:ext>
            </a:extLst>
          </p:cNvPr>
          <p:cNvSpPr/>
          <p:nvPr/>
        </p:nvSpPr>
        <p:spPr>
          <a:xfrm>
            <a:off x="3526290" y="3616561"/>
            <a:ext cx="381112" cy="381112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415456"/>
              <a:gd name="f5" fmla="val 380544"/>
              <a:gd name="f6" fmla="val 385333"/>
              <a:gd name="f7" fmla="val 2854667"/>
              <a:gd name="f8" fmla="val 1529120"/>
              <a:gd name="f9" fmla="val 1267123"/>
              <a:gd name="f10" fmla="val 2430711"/>
              <a:gd name="f11" fmla="val 997530"/>
              <a:gd name="f12" fmla="val 1721825"/>
              <a:gd name="f13" fmla="val 436017"/>
              <a:gd name="f14" fmla="val 1672600"/>
              <a:gd name="f15" fmla="val 600235"/>
              <a:gd name="f16" fmla="val 1185112"/>
              <a:gd name="f17" fmla="val 1132790"/>
              <a:gd name="f18" fmla="val 1359573"/>
              <a:gd name="f19" fmla="val 1278822"/>
              <a:gd name="f20" fmla="val 1550851"/>
              <a:gd name="f21" fmla="val 1544730"/>
              <a:gd name="f22" fmla="val 1923929"/>
              <a:gd name="f23" fmla="val 1789452"/>
              <a:gd name="f24" fmla="val 1379400"/>
              <a:gd name="f25" fmla="val 1927092"/>
              <a:gd name="f26" fmla="val 1088696"/>
              <a:gd name="f27" fmla="val 2233403"/>
              <a:gd name="f28" fmla="val 596568"/>
              <a:gd name="f29" fmla="val 2770666"/>
              <a:gd name="f30" fmla="val 2331495"/>
              <a:gd name="f31" fmla="val 1220469"/>
              <a:gd name="f32" fmla="val 1907612"/>
              <a:gd name="f33" fmla="val 2113878"/>
              <a:gd name="f34" fmla="val 1578489"/>
              <a:gd name="f35" fmla="val 2858395"/>
              <a:gd name="f36" fmla="*/ f0 1 3240000"/>
              <a:gd name="f37" fmla="*/ f1 1 3240000"/>
              <a:gd name="f38" fmla="val f2"/>
              <a:gd name="f39" fmla="val f3"/>
              <a:gd name="f40" fmla="+- f39 0 f38"/>
              <a:gd name="f41" fmla="*/ f40 1 3240000"/>
              <a:gd name="f42" fmla="*/ f38 1 f41"/>
              <a:gd name="f43" fmla="*/ f39 1 f41"/>
              <a:gd name="f44" fmla="*/ f42 f36 1"/>
              <a:gd name="f45" fmla="*/ f43 f36 1"/>
              <a:gd name="f46" fmla="*/ f43 f37 1"/>
              <a:gd name="f47" fmla="*/ f42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4" t="f47" r="f45" b="f46"/>
            <a:pathLst>
              <a:path w="3240000" h="3240000">
                <a:moveTo>
                  <a:pt x="f4" y="f5"/>
                </a:moveTo>
                <a:lnTo>
                  <a:pt x="f4" y="f6"/>
                </a:lnTo>
                <a:lnTo>
                  <a:pt x="f6" y="f6"/>
                </a:lnTo>
                <a:lnTo>
                  <a:pt x="f6" y="f7"/>
                </a:lnTo>
                <a:lnTo>
                  <a:pt x="f8" y="f7"/>
                </a:lnTo>
                <a:cubicBezTo>
                  <a:pt x="f9" y="f10"/>
                  <a:pt x="f11" y="f12"/>
                  <a:pt x="f13" y="f14"/>
                </a:cubicBezTo>
                <a:lnTo>
                  <a:pt x="f15" y="f16"/>
                </a:ln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lnTo>
                  <a:pt x="f29" y="f28"/>
                </a:lnTo>
                <a:cubicBezTo>
                  <a:pt x="f30" y="f31"/>
                  <a:pt x="f32" y="f33"/>
                  <a:pt x="f34" y="f7"/>
                </a:cubicBezTo>
                <a:lnTo>
                  <a:pt x="f7" y="f7"/>
                </a:lnTo>
                <a:lnTo>
                  <a:pt x="f7" y="f28"/>
                </a:lnTo>
                <a:lnTo>
                  <a:pt x="f35" y="f28"/>
                </a:lnTo>
                <a:lnTo>
                  <a:pt x="f35" y="f5"/>
                </a:lnTo>
                <a:close/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close/>
              </a:path>
            </a:pathLst>
          </a:custGeom>
          <a:solidFill>
            <a:schemeClr val="bg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8" name="Teardrop 1">
            <a:extLst>
              <a:ext uri="{FF2B5EF4-FFF2-40B4-BE49-F238E27FC236}">
                <a16:creationId xmlns:a16="http://schemas.microsoft.com/office/drawing/2014/main" id="{7347C39D-3D58-8613-2BE5-21E287167271}"/>
              </a:ext>
            </a:extLst>
          </p:cNvPr>
          <p:cNvSpPr/>
          <p:nvPr/>
        </p:nvSpPr>
        <p:spPr>
          <a:xfrm rot="18805987">
            <a:off x="7839134" y="1311008"/>
            <a:ext cx="413884" cy="409568"/>
          </a:xfrm>
          <a:custGeom>
            <a:avLst/>
            <a:gdLst>
              <a:gd name="f0" fmla="val w"/>
              <a:gd name="f1" fmla="val h"/>
              <a:gd name="f2" fmla="val 0"/>
              <a:gd name="f3" fmla="val 1807241"/>
              <a:gd name="f4" fmla="val 1788383"/>
              <a:gd name="f5" fmla="val 712876"/>
              <a:gd name="f6" fmla="val 1117592"/>
              <a:gd name="f7" fmla="val 771173"/>
              <a:gd name="f8" fmla="val 1181828"/>
              <a:gd name="f9" fmla="val 811089"/>
              <a:gd name="f10" fmla="val 1255910"/>
              <a:gd name="f11" fmla="val 847925"/>
              <a:gd name="f12" fmla="val 1348018"/>
              <a:gd name="f13" fmla="val 814544"/>
              <a:gd name="f14" fmla="val 1418896"/>
              <a:gd name="f15" fmla="val 753893"/>
              <a:gd name="f16" fmla="val 1474052"/>
              <a:gd name="f17" fmla="val 679064"/>
              <a:gd name="f18" fmla="val 1498332"/>
              <a:gd name="f19" fmla="val 308226"/>
              <a:gd name="f20" fmla="val 1106637"/>
              <a:gd name="f21" fmla="val 336560"/>
              <a:gd name="f22" fmla="val 1033247"/>
              <a:gd name="f23" fmla="val 394949"/>
              <a:gd name="f24" fmla="val 975701"/>
              <a:gd name="f25" fmla="val 467546"/>
              <a:gd name="f26" fmla="val 946245"/>
              <a:gd name="f27" fmla="val 577903"/>
              <a:gd name="f28" fmla="val 998968"/>
              <a:gd name="f29" fmla="val 654580"/>
              <a:gd name="f30" fmla="val 1053357"/>
              <a:gd name="f31" fmla="val 1038527"/>
              <a:gd name="f32" fmla="val 398886"/>
              <a:gd name="f33" fmla="val 1405560"/>
              <a:gd name="f34" fmla="val 786562"/>
              <a:gd name="f35" fmla="val 1374476"/>
              <a:gd name="f36" fmla="val 799049"/>
              <a:gd name="f37" fmla="val 1340402"/>
              <a:gd name="f38" fmla="val 804299"/>
              <a:gd name="f39" fmla="val 1305054"/>
              <a:gd name="f40" fmla="val 803332"/>
              <a:gd name="f41" fmla="val 1008167"/>
              <a:gd name="f42" fmla="val 795212"/>
              <a:gd name="f43" fmla="val 1016288"/>
              <a:gd name="f44" fmla="val 498325"/>
              <a:gd name="f45" fmla="val 1017255"/>
              <a:gd name="f46" fmla="val 462976"/>
              <a:gd name="f47" fmla="val 1024360"/>
              <a:gd name="f48" fmla="val 429240"/>
              <a:gd name="f49" fmla="val 1097925"/>
              <a:gd name="f50" fmla="val 218888"/>
              <a:gd name="f51" fmla="val 992582"/>
              <a:gd name="f52" fmla="val 279303"/>
              <a:gd name="f53" fmla="val 921871"/>
              <a:gd name="f54" fmla="val 392886"/>
              <a:gd name="f55" fmla="val 921053"/>
              <a:gd name="f56" fmla="val 523256"/>
              <a:gd name="f57" fmla="val 919136"/>
              <a:gd name="f58" fmla="val 828763"/>
              <a:gd name="f59" fmla="val 830924"/>
              <a:gd name="f60" fmla="val 915875"/>
              <a:gd name="f61" fmla="val 525417"/>
              <a:gd name="f62" fmla="val 913958"/>
              <a:gd name="f63" fmla="val 403891"/>
              <a:gd name="f64" fmla="val 913196"/>
              <a:gd name="f65" fmla="val 296188"/>
              <a:gd name="f66" fmla="val 973343"/>
              <a:gd name="f67" fmla="val 234366"/>
              <a:gd name="f68" fmla="val 1067831"/>
              <a:gd name="f69" fmla="val 710285"/>
              <a:gd name="f70" fmla="val 1570519"/>
              <a:gd name="f71" fmla="val 811872"/>
              <a:gd name="f72" fmla="val 1510375"/>
              <a:gd name="f73" fmla="val 878808"/>
              <a:gd name="f74" fmla="val 1399439"/>
              <a:gd name="f75" fmla="val 879603"/>
              <a:gd name="f76" fmla="val 1272618"/>
              <a:gd name="f77" fmla="val 881520"/>
              <a:gd name="f78" fmla="val 967111"/>
              <a:gd name="f79" fmla="val 969732"/>
              <a:gd name="f80" fmla="val 879999"/>
              <a:gd name="f81" fmla="val 1275239"/>
              <a:gd name="f82" fmla="val 881916"/>
              <a:gd name="f83" fmla="val 1400271"/>
              <a:gd name="f84" fmla="val 882701"/>
              <a:gd name="f85" fmla="val 1510670"/>
              <a:gd name="f86" fmla="val 819011"/>
              <a:gd name="f87" fmla="val 1573529"/>
              <a:gd name="f88" fmla="val 721242"/>
              <a:gd name="f89" fmla="val 1162945"/>
              <a:gd name="f90" fmla="val 27894"/>
              <a:gd name="f91" fmla="val 1782798"/>
              <a:gd name="f92" fmla="val 682611"/>
              <a:gd name="f93" fmla="val 1816692"/>
              <a:gd name="f94" fmla="val 718411"/>
              <a:gd name="f95" fmla="val 1815147"/>
              <a:gd name="f96" fmla="val 774907"/>
              <a:gd name="f97" fmla="val 1779347"/>
              <a:gd name="f98" fmla="val 808801"/>
              <a:gd name="f99" fmla="val 1743547"/>
              <a:gd name="f100" fmla="val 842694"/>
              <a:gd name="f101" fmla="val 1687050"/>
              <a:gd name="f102" fmla="val 841149"/>
              <a:gd name="f103" fmla="val 1653157"/>
              <a:gd name="f104" fmla="val 805349"/>
              <a:gd name="f105" fmla="val 1644015"/>
              <a:gd name="f106" fmla="val 795693"/>
              <a:gd name="f107" fmla="val 1561789"/>
              <a:gd name="f108" fmla="val 910282"/>
              <a:gd name="f109" fmla="val 1426630"/>
              <a:gd name="f110" fmla="val 983636"/>
              <a:gd name="f111" fmla="val 1274606"/>
              <a:gd name="f112" fmla="val 982683"/>
              <a:gd name="f113" fmla="val 980378"/>
              <a:gd name="f114" fmla="val 980836"/>
              <a:gd name="f115" fmla="val 1270380"/>
              <a:gd name="f116" fmla="val 1427425"/>
              <a:gd name="f117" fmla="val 901198"/>
              <a:gd name="f118" fmla="val 1565976"/>
              <a:gd name="f119" fmla="val 779756"/>
              <a:gd name="f120" fmla="val 1647056"/>
              <a:gd name="f121" fmla="val 807405"/>
              <a:gd name="f122" fmla="val 1681913"/>
              <a:gd name="f123" fmla="val 803595"/>
              <a:gd name="f124" fmla="val 1732594"/>
              <a:gd name="f125" fmla="val 770486"/>
              <a:gd name="f126" fmla="val 1763941"/>
              <a:gd name="f127" fmla="val 734686"/>
              <a:gd name="f128" fmla="val 1797834"/>
              <a:gd name="f129" fmla="val 678189"/>
              <a:gd name="f130" fmla="val 1796289"/>
              <a:gd name="f131" fmla="val 644296"/>
              <a:gd name="f132" fmla="val 1760489"/>
              <a:gd name="f133" fmla="val 24442"/>
              <a:gd name="f134" fmla="val 1105772"/>
              <a:gd name="f135" fmla="val -9451"/>
              <a:gd name="f136" fmla="val 1069973"/>
              <a:gd name="f137" fmla="val -7906"/>
              <a:gd name="f138" fmla="val 1013476"/>
              <a:gd name="f139" fmla="val 979583"/>
              <a:gd name="f140" fmla="val 63694"/>
              <a:gd name="f141" fmla="val 945689"/>
              <a:gd name="f142" fmla="val 120190"/>
              <a:gd name="f143" fmla="val 947235"/>
              <a:gd name="f144" fmla="val 154084"/>
              <a:gd name="f145" fmla="val 983034"/>
              <a:gd name="f146" fmla="val 163237"/>
              <a:gd name="f147" fmla="val 992702"/>
              <a:gd name="f148" fmla="val 244774"/>
              <a:gd name="f149" fmla="val 882877"/>
              <a:gd name="f150" fmla="val 375836"/>
              <a:gd name="f151" fmla="val 813180"/>
              <a:gd name="f152" fmla="val 523178"/>
              <a:gd name="f153" fmla="val 818460"/>
              <a:gd name="f154" fmla="val 820284"/>
              <a:gd name="f155" fmla="val 522622"/>
              <a:gd name="f156" fmla="val 821285"/>
              <a:gd name="f157" fmla="val 363119"/>
              <a:gd name="f158" fmla="val 903845"/>
              <a:gd name="f159" fmla="val 223207"/>
              <a:gd name="f160" fmla="val 1028952"/>
              <a:gd name="f161" fmla="val 143673"/>
              <a:gd name="f162" fmla="val 999689"/>
              <a:gd name="f163" fmla="val 108599"/>
              <a:gd name="f164" fmla="val 1002953"/>
              <a:gd name="f165" fmla="val 56445"/>
              <a:gd name="f166" fmla="val 1036755"/>
              <a:gd name="f167" fmla="val 24443"/>
              <a:gd name="f168" fmla="val 1072555"/>
              <a:gd name="f169" fmla="val 1129052"/>
              <a:gd name="f170" fmla="*/ f0 1 1807241"/>
              <a:gd name="f171" fmla="*/ f1 1 1788383"/>
              <a:gd name="f172" fmla="val f2"/>
              <a:gd name="f173" fmla="val f3"/>
              <a:gd name="f174" fmla="val f4"/>
              <a:gd name="f175" fmla="+- f174 0 f172"/>
              <a:gd name="f176" fmla="+- f173 0 f172"/>
              <a:gd name="f177" fmla="*/ f176 1 1807241"/>
              <a:gd name="f178" fmla="*/ f175 1 1788383"/>
              <a:gd name="f179" fmla="*/ f172 1 f177"/>
              <a:gd name="f180" fmla="*/ f173 1 f177"/>
              <a:gd name="f181" fmla="*/ f172 1 f178"/>
              <a:gd name="f182" fmla="*/ f174 1 f178"/>
              <a:gd name="f183" fmla="*/ f179 f170 1"/>
              <a:gd name="f184" fmla="*/ f180 f170 1"/>
              <a:gd name="f185" fmla="*/ f182 f171 1"/>
              <a:gd name="f186" fmla="*/ f181 f17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3" t="f186" r="f184" b="f185"/>
            <a:pathLst>
              <a:path w="1807241" h="1788383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lnTo>
                  <a:pt x="f19" y="f20"/>
                </a:ln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5" y="f6"/>
                </a:cubicBezTo>
                <a:close/>
                <a:moveTo>
                  <a:pt x="f31" y="f32"/>
                </a:moveTo>
                <a:lnTo>
                  <a:pt x="f33" y="f34"/>
                </a:lnTo>
                <a:cubicBezTo>
                  <a:pt x="f35" y="f36"/>
                  <a:pt x="f37" y="f38"/>
                  <a:pt x="f39" y="f40"/>
                </a:cubicBezTo>
                <a:lnTo>
                  <a:pt x="f41" y="f42"/>
                </a:lnTo>
                <a:lnTo>
                  <a:pt x="f43" y="f44"/>
                </a:lnTo>
                <a:cubicBezTo>
                  <a:pt x="f45" y="f46"/>
                  <a:pt x="f47" y="f48"/>
                  <a:pt x="f31" y="f32"/>
                </a:cubicBezTo>
                <a:close/>
                <a:moveTo>
                  <a:pt x="f49" y="f50"/>
                </a:moveTo>
                <a:cubicBezTo>
                  <a:pt x="f51" y="f52"/>
                  <a:pt x="f53" y="f54"/>
                  <a:pt x="f55" y="f56"/>
                </a:cubicBezTo>
                <a:lnTo>
                  <a:pt x="f57" y="f58"/>
                </a:lnTo>
                <a:lnTo>
                  <a:pt x="f59" y="f60"/>
                </a:lnTo>
                <a:lnTo>
                  <a:pt x="f61" y="f62"/>
                </a:lnTo>
                <a:cubicBezTo>
                  <a:pt x="f63" y="f64"/>
                  <a:pt x="f65" y="f66"/>
                  <a:pt x="f67" y="f68"/>
                </a:cubicBezTo>
                <a:lnTo>
                  <a:pt x="f69" y="f70"/>
                </a:lnTo>
                <a:cubicBezTo>
                  <a:pt x="f71" y="f72"/>
                  <a:pt x="f73" y="f74"/>
                  <a:pt x="f75" y="f76"/>
                </a:cubicBezTo>
                <a:lnTo>
                  <a:pt x="f77" y="f78"/>
                </a:lnTo>
                <a:lnTo>
                  <a:pt x="f79" y="f80"/>
                </a:lnTo>
                <a:lnTo>
                  <a:pt x="f81" y="f82"/>
                </a:lnTo>
                <a:cubicBezTo>
                  <a:pt x="f83" y="f84"/>
                  <a:pt x="f85" y="f86"/>
                  <a:pt x="f87" y="f88"/>
                </a:cubicBezTo>
                <a:close/>
                <a:moveTo>
                  <a:pt x="f89" y="f90"/>
                </a:moveTo>
                <a:lnTo>
                  <a:pt x="f91" y="f92"/>
                </a:lnTo>
                <a:cubicBezTo>
                  <a:pt x="f93" y="f94"/>
                  <a:pt x="f95" y="f96"/>
                  <a:pt x="f97" y="f98"/>
                </a:cubicBezTo>
                <a:cubicBezTo>
                  <a:pt x="f99" y="f100"/>
                  <a:pt x="f101" y="f102"/>
                  <a:pt x="f103" y="f104"/>
                </a:cubicBezTo>
                <a:lnTo>
                  <a:pt x="f105" y="f106"/>
                </a:lnTo>
                <a:cubicBezTo>
                  <a:pt x="f107" y="f108"/>
                  <a:pt x="f109" y="f110"/>
                  <a:pt x="f111" y="f112"/>
                </a:cubicBezTo>
                <a:lnTo>
                  <a:pt x="f113" y="f114"/>
                </a:lnTo>
                <a:lnTo>
                  <a:pt x="f113" y="f115"/>
                </a:lnTo>
                <a:cubicBezTo>
                  <a:pt x="f113" y="f116"/>
                  <a:pt x="f117" y="f118"/>
                  <a:pt x="f119" y="f120"/>
                </a:cubicBezTo>
                <a:cubicBezTo>
                  <a:pt x="f121" y="f122"/>
                  <a:pt x="f123" y="f124"/>
                  <a:pt x="f125" y="f126"/>
                </a:cubicBezTo>
                <a:cubicBezTo>
                  <a:pt x="f127" y="f128"/>
                  <a:pt x="f129" y="f130"/>
                  <a:pt x="f131" y="f132"/>
                </a:cubicBezTo>
                <a:lnTo>
                  <a:pt x="f133" y="f134"/>
                </a:lnTo>
                <a:cubicBezTo>
                  <a:pt x="f135" y="f136"/>
                  <a:pt x="f137" y="f138"/>
                  <a:pt x="f90" y="f139"/>
                </a:cubicBezTo>
                <a:cubicBezTo>
                  <a:pt x="f140" y="f141"/>
                  <a:pt x="f142" y="f143"/>
                  <a:pt x="f144" y="f145"/>
                </a:cubicBezTo>
                <a:lnTo>
                  <a:pt x="f146" y="f147"/>
                </a:lnTo>
                <a:cubicBezTo>
                  <a:pt x="f148" y="f149"/>
                  <a:pt x="f150" y="f151"/>
                  <a:pt x="f152" y="f151"/>
                </a:cubicBezTo>
                <a:lnTo>
                  <a:pt x="f153" y="f151"/>
                </a:lnTo>
                <a:lnTo>
                  <a:pt x="f154" y="f155"/>
                </a:lnTo>
                <a:cubicBezTo>
                  <a:pt x="f156" y="f157"/>
                  <a:pt x="f158" y="f159"/>
                  <a:pt x="f160" y="f161"/>
                </a:cubicBezTo>
                <a:cubicBezTo>
                  <a:pt x="f162" y="f163"/>
                  <a:pt x="f164" y="f165"/>
                  <a:pt x="f166" y="f167"/>
                </a:cubicBezTo>
                <a:cubicBezTo>
                  <a:pt x="f168" y="f135"/>
                  <a:pt x="f169" y="f137"/>
                  <a:pt x="f89" y="f90"/>
                </a:cubicBezTo>
                <a:close/>
              </a:path>
            </a:pathLst>
          </a:custGeom>
          <a:solidFill>
            <a:schemeClr val="bg1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9" name="Rectangle 130">
            <a:extLst>
              <a:ext uri="{FF2B5EF4-FFF2-40B4-BE49-F238E27FC236}">
                <a16:creationId xmlns:a16="http://schemas.microsoft.com/office/drawing/2014/main" id="{3EEF69BB-BD96-8EB4-614C-078CF62EEC69}"/>
              </a:ext>
            </a:extLst>
          </p:cNvPr>
          <p:cNvSpPr/>
          <p:nvPr/>
        </p:nvSpPr>
        <p:spPr>
          <a:xfrm>
            <a:off x="8443723" y="1311058"/>
            <a:ext cx="408435" cy="410291"/>
          </a:xfrm>
          <a:custGeom>
            <a:avLst/>
            <a:gdLst>
              <a:gd name="f0" fmla="val w"/>
              <a:gd name="f1" fmla="val h"/>
              <a:gd name="f2" fmla="val 0"/>
              <a:gd name="f3" fmla="val 371900"/>
              <a:gd name="f4" fmla="val 373588"/>
              <a:gd name="f5" fmla="val 297080"/>
              <a:gd name="f6" fmla="val 129105"/>
              <a:gd name="f7" fmla="val 284273"/>
              <a:gd name="f8" fmla="val 219737"/>
              <a:gd name="f9" fmla="val 305496"/>
              <a:gd name="f10" fmla="val 333001"/>
              <a:gd name="f11" fmla="val 228265"/>
              <a:gd name="f12" fmla="val 250807"/>
              <a:gd name="f13" fmla="val 263614"/>
              <a:gd name="f14" fmla="val 157021"/>
              <a:gd name="f15" fmla="val 175826"/>
              <a:gd name="f16" fmla="val 195129"/>
              <a:gd name="f17" fmla="val 93087"/>
              <a:gd name="f18" fmla="val 117372"/>
              <a:gd name="f19" fmla="val 141984"/>
              <a:gd name="f20" fmla="val 123179"/>
              <a:gd name="f21" fmla="val 58494"/>
              <a:gd name="f22" fmla="val 84208"/>
              <a:gd name="f23" fmla="val 95969"/>
              <a:gd name="f24" fmla="val 354346"/>
              <a:gd name="f25" fmla="val 97437"/>
              <a:gd name="f26" fmla="val 356087"/>
              <a:gd name="f27" fmla="val 96136"/>
              <a:gd name="f28" fmla="val 357928"/>
              <a:gd name="f29" fmla="val 96353"/>
              <a:gd name="f30" fmla="val 359747"/>
              <a:gd name="f31" fmla="val 96905"/>
              <a:gd name="f32" fmla="val 360371"/>
              <a:gd name="f33" fmla="val 97095"/>
              <a:gd name="f34" fmla="val 368954"/>
              <a:gd name="f35" fmla="val 99700"/>
              <a:gd name="f36" fmla="val 373801"/>
              <a:gd name="f37" fmla="val 108770"/>
              <a:gd name="f38" fmla="val 371196"/>
              <a:gd name="f39" fmla="val 117354"/>
              <a:gd name="f40" fmla="val 333339"/>
              <a:gd name="f41" fmla="val 242097"/>
              <a:gd name="f42" fmla="val 331591"/>
              <a:gd name="f43" fmla="val 247858"/>
              <a:gd name="f44" fmla="val 326929"/>
              <a:gd name="f45" fmla="val 251935"/>
              <a:gd name="f46" fmla="val 321206"/>
              <a:gd name="f47" fmla="val 252122"/>
              <a:gd name="f48" fmla="val 252873"/>
              <a:gd name="f49" fmla="val 313576"/>
              <a:gd name="f50" fmla="val 313378"/>
              <a:gd name="f51" fmla="val 253010"/>
              <a:gd name="f52" fmla="val 313229"/>
              <a:gd name="f53" fmla="val 252967"/>
              <a:gd name="f54" fmla="val 313080"/>
              <a:gd name="f55" fmla="val 252922"/>
              <a:gd name="f56" fmla="val 312919"/>
              <a:gd name="f57" fmla="val 126251"/>
              <a:gd name="f58" fmla="val 133971"/>
              <a:gd name="f59" fmla="val 281687"/>
              <a:gd name="f60" fmla="val 321075"/>
              <a:gd name="f61" fmla="val 314823"/>
              <a:gd name="f62" fmla="val 318480"/>
              <a:gd name="f63" fmla="val 329614"/>
              <a:gd name="f64" fmla="val 318311"/>
              <a:gd name="f65" fmla="val 336414"/>
              <a:gd name="f66" fmla="val 328969"/>
              <a:gd name="f67" fmla="val 341215"/>
              <a:gd name="f68" fmla="val 359094"/>
              <a:gd name="f69" fmla="val 321920"/>
              <a:gd name="f70" fmla="val 304041"/>
              <a:gd name="f71" fmla="val 286162"/>
              <a:gd name="f72" fmla="val 271668"/>
              <a:gd name="f73" fmla="val 278468"/>
              <a:gd name="f74" fmla="val 289602"/>
              <a:gd name="f75" fmla="val 142850"/>
              <a:gd name="f76" fmla="val 143397"/>
              <a:gd name="f77" fmla="val 316865"/>
              <a:gd name="f78" fmla="val 151629"/>
              <a:gd name="f79" fmla="val 321811"/>
              <a:gd name="f80" fmla="val 156401"/>
              <a:gd name="f81" fmla="val 330956"/>
              <a:gd name="f82" fmla="val 141907"/>
              <a:gd name="f83" fmla="val 124028"/>
              <a:gd name="f84" fmla="val 106149"/>
              <a:gd name="f85" fmla="val 91655"/>
              <a:gd name="f86" fmla="val 329356"/>
              <a:gd name="f87" fmla="val 98032"/>
              <a:gd name="f88" fmla="val 318986"/>
              <a:gd name="f89" fmla="val 108649"/>
              <a:gd name="f90" fmla="val 315212"/>
              <a:gd name="f91" fmla="val 33542"/>
              <a:gd name="f92" fmla="val 34909"/>
              <a:gd name="f93" fmla="val 1773"/>
              <a:gd name="f94" fmla="val 51879"/>
              <a:gd name="f95" fmla="*/ f0 1 371900"/>
              <a:gd name="f96" fmla="*/ f1 1 373588"/>
              <a:gd name="f97" fmla="val f2"/>
              <a:gd name="f98" fmla="val f3"/>
              <a:gd name="f99" fmla="val f4"/>
              <a:gd name="f100" fmla="+- f99 0 f97"/>
              <a:gd name="f101" fmla="+- f98 0 f97"/>
              <a:gd name="f102" fmla="*/ f101 1 371900"/>
              <a:gd name="f103" fmla="*/ f100 1 373588"/>
              <a:gd name="f104" fmla="*/ f97 1 f102"/>
              <a:gd name="f105" fmla="*/ f98 1 f102"/>
              <a:gd name="f106" fmla="*/ f97 1 f103"/>
              <a:gd name="f107" fmla="*/ f99 1 f103"/>
              <a:gd name="f108" fmla="*/ f104 f95 1"/>
              <a:gd name="f109" fmla="*/ f105 f95 1"/>
              <a:gd name="f110" fmla="*/ f107 f96 1"/>
              <a:gd name="f111" fmla="*/ f106 f9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8" t="f111" r="f109" b="f110"/>
            <a:pathLst>
              <a:path w="371900" h="373588">
                <a:moveTo>
                  <a:pt x="f5" y="f6"/>
                </a:moveTo>
                <a:lnTo>
                  <a:pt x="f7" y="f8"/>
                </a:lnTo>
                <a:lnTo>
                  <a:pt x="f9" y="f8"/>
                </a:lnTo>
                <a:lnTo>
                  <a:pt x="f10" y="f6"/>
                </a:lnTo>
                <a:close/>
                <a:moveTo>
                  <a:pt x="f11" y="f6"/>
                </a:moveTo>
                <a:lnTo>
                  <a:pt x="f11" y="f8"/>
                </a:lnTo>
                <a:lnTo>
                  <a:pt x="f12" y="f8"/>
                </a:lnTo>
                <a:lnTo>
                  <a:pt x="f13" y="f6"/>
                </a:lnTo>
                <a:close/>
                <a:moveTo>
                  <a:pt x="f14" y="f6"/>
                </a:moveTo>
                <a:lnTo>
                  <a:pt x="f15" y="f8"/>
                </a:lnTo>
                <a:lnTo>
                  <a:pt x="f16" y="f8"/>
                </a:lnTo>
                <a:lnTo>
                  <a:pt x="f16" y="f6"/>
                </a:lnTo>
                <a:close/>
                <a:moveTo>
                  <a:pt x="f17" y="f6"/>
                </a:moveTo>
                <a:lnTo>
                  <a:pt x="f18" y="f8"/>
                </a:lnTo>
                <a:lnTo>
                  <a:pt x="f19" y="f8"/>
                </a:lnTo>
                <a:lnTo>
                  <a:pt x="f20" y="f6"/>
                </a:lnTo>
                <a:close/>
                <a:moveTo>
                  <a:pt x="f21" y="f2"/>
                </a:moveTo>
                <a:lnTo>
                  <a:pt x="f22" y="f23"/>
                </a:lnTo>
                <a:lnTo>
                  <a:pt x="f24" y="f23"/>
                </a:lnTo>
                <a:lnTo>
                  <a:pt x="f24" y="f25"/>
                </a:lnTo>
                <a:cubicBezTo>
                  <a:pt x="f26" y="f27"/>
                  <a:pt x="f28" y="f29"/>
                  <a:pt x="f30" y="f31"/>
                </a:cubicBezTo>
                <a:lnTo>
                  <a:pt x="f32" y="f33"/>
                </a:lnTo>
                <a:cubicBezTo>
                  <a:pt x="f34" y="f35"/>
                  <a:pt x="f36" y="f37"/>
                  <a:pt x="f38" y="f39"/>
                </a:cubicBezTo>
                <a:lnTo>
                  <a:pt x="f40" y="f41"/>
                </a:lnTo>
                <a:cubicBezTo>
                  <a:pt x="f42" y="f43"/>
                  <a:pt x="f44" y="f45"/>
                  <a:pt x="f46" y="f47"/>
                </a:cubicBezTo>
                <a:lnTo>
                  <a:pt x="f46" y="f48"/>
                </a:lnTo>
                <a:lnTo>
                  <a:pt x="f49" y="f48"/>
                </a:lnTo>
                <a:cubicBezTo>
                  <a:pt x="f50" y="f51"/>
                  <a:pt x="f52" y="f53"/>
                  <a:pt x="f54" y="f55"/>
                </a:cubicBezTo>
                <a:lnTo>
                  <a:pt x="f56" y="f48"/>
                </a:lnTo>
                <a:lnTo>
                  <a:pt x="f57" y="f48"/>
                </a:lnTo>
                <a:lnTo>
                  <a:pt x="f58" y="f59"/>
                </a:lnTo>
                <a:lnTo>
                  <a:pt x="f60" y="f59"/>
                </a:lnTo>
                <a:lnTo>
                  <a:pt x="f60" y="f61"/>
                </a:lnTo>
                <a:lnTo>
                  <a:pt x="f62" y="f61"/>
                </a:lnTo>
                <a:cubicBezTo>
                  <a:pt x="f63" y="f64"/>
                  <a:pt x="f65" y="f66"/>
                  <a:pt x="f65" y="f67"/>
                </a:cubicBezTo>
                <a:cubicBezTo>
                  <a:pt x="f65" y="f68"/>
                  <a:pt x="f69" y="f4"/>
                  <a:pt x="f70" y="f4"/>
                </a:cubicBezTo>
                <a:cubicBezTo>
                  <a:pt x="f71" y="f4"/>
                  <a:pt x="f72" y="f68"/>
                  <a:pt x="f72" y="f67"/>
                </a:cubicBezTo>
                <a:cubicBezTo>
                  <a:pt x="f72" y="f66"/>
                  <a:pt x="f73" y="f64"/>
                  <a:pt x="f74" y="f61"/>
                </a:cubicBezTo>
                <a:lnTo>
                  <a:pt x="f75" y="f61"/>
                </a:lnTo>
                <a:lnTo>
                  <a:pt x="f76" y="f77"/>
                </a:lnTo>
                <a:cubicBezTo>
                  <a:pt x="f78" y="f79"/>
                  <a:pt x="f80" y="f81"/>
                  <a:pt x="f80" y="f67"/>
                </a:cubicBezTo>
                <a:cubicBezTo>
                  <a:pt x="f80" y="f68"/>
                  <a:pt x="f82" y="f4"/>
                  <a:pt x="f83" y="f4"/>
                </a:cubicBezTo>
                <a:cubicBezTo>
                  <a:pt x="f84" y="f4"/>
                  <a:pt x="f85" y="f68"/>
                  <a:pt x="f85" y="f67"/>
                </a:cubicBezTo>
                <a:cubicBezTo>
                  <a:pt x="f85" y="f86"/>
                  <a:pt x="f87" y="f88"/>
                  <a:pt x="f89" y="f90"/>
                </a:cubicBezTo>
                <a:lnTo>
                  <a:pt x="f91" y="f92"/>
                </a:lnTo>
                <a:lnTo>
                  <a:pt x="f2" y="f92"/>
                </a:lnTo>
                <a:lnTo>
                  <a:pt x="f2" y="f93"/>
                </a:lnTo>
                <a:lnTo>
                  <a:pt x="f94" y="f93"/>
                </a:lnTo>
                <a:close/>
              </a:path>
            </a:pathLst>
          </a:custGeom>
          <a:solidFill>
            <a:schemeClr val="bg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20" name="Right Triangle 17">
            <a:extLst>
              <a:ext uri="{FF2B5EF4-FFF2-40B4-BE49-F238E27FC236}">
                <a16:creationId xmlns:a16="http://schemas.microsoft.com/office/drawing/2014/main" id="{E3E6478A-2C64-8C1C-47CB-AE2DBB2F1B87}"/>
              </a:ext>
            </a:extLst>
          </p:cNvPr>
          <p:cNvSpPr/>
          <p:nvPr/>
        </p:nvSpPr>
        <p:spPr>
          <a:xfrm>
            <a:off x="7266718" y="3590008"/>
            <a:ext cx="358609" cy="426997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1999321"/>
              <a:gd name="f6" fmla="val 2603448"/>
              <a:gd name="f7" fmla="val 2772810"/>
              <a:gd name="f8" fmla="val 2528507"/>
              <a:gd name="f9" fmla="val 2263914"/>
              <a:gd name="f10" fmla="val 2230929"/>
              <a:gd name="f11" fmla="val 2516419"/>
              <a:gd name="f12" fmla="val 2435624"/>
              <a:gd name="f13" fmla="val 2688129"/>
              <a:gd name="f14" fmla="val 2940634"/>
              <a:gd name="f15" fmla="val 3145329"/>
              <a:gd name="f16" fmla="val 2011409"/>
              <a:gd name="f17" fmla="val 1806714"/>
              <a:gd name="f18" fmla="val 1576134"/>
              <a:gd name="f19" fmla="val 17032"/>
              <a:gd name="f20" fmla="val 2276728"/>
              <a:gd name="f21" fmla="val 17033"/>
              <a:gd name="f22" fmla="val 1576135"/>
              <a:gd name="f23" fmla="val 1321887"/>
              <a:gd name="f24" fmla="val 996125"/>
              <a:gd name="f25" fmla="val 2160187"/>
              <a:gd name="f26" fmla="val 1979345"/>
              <a:gd name="f27" fmla="val 2161001"/>
              <a:gd name="f28" fmla="val 1738579"/>
              <a:gd name="f29" fmla="val 2402384"/>
              <a:gd name="f30" fmla="val 2700000"/>
              <a:gd name="f31" fmla="val 2997617"/>
              <a:gd name="f32" fmla="val 3238999"/>
              <a:gd name="f33" fmla="val 3239814"/>
              <a:gd name="f34" fmla="val 1436085"/>
              <a:gd name="f35" fmla="val 2287664"/>
              <a:gd name="f36" fmla="val 888809"/>
              <a:gd name="f37" fmla="*/ f0 1 2721114"/>
              <a:gd name="f38" fmla="*/ f1 1 3240000"/>
              <a:gd name="f39" fmla="val f2"/>
              <a:gd name="f40" fmla="val f3"/>
              <a:gd name="f41" fmla="val f4"/>
              <a:gd name="f42" fmla="+- f41 0 f39"/>
              <a:gd name="f43" fmla="+- f40 0 f39"/>
              <a:gd name="f44" fmla="*/ f43 1 2721114"/>
              <a:gd name="f45" fmla="*/ f42 1 3240000"/>
              <a:gd name="f46" fmla="*/ f39 1 f44"/>
              <a:gd name="f47" fmla="*/ f40 1 f44"/>
              <a:gd name="f48" fmla="*/ f39 1 f45"/>
              <a:gd name="f49" fmla="*/ f41 1 f45"/>
              <a:gd name="f50" fmla="*/ f46 f37 1"/>
              <a:gd name="f51" fmla="*/ f47 f37 1"/>
              <a:gd name="f52" fmla="*/ f49 f38 1"/>
              <a:gd name="f53" fmla="*/ f48 f3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0" t="f53" r="f51" b="f52"/>
            <a:pathLst>
              <a:path w="2721114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6"/>
                </a:lnTo>
                <a:close/>
                <a:moveTo>
                  <a:pt x="f9" y="f10"/>
                </a:moveTo>
                <a:cubicBezTo>
                  <a:pt x="f11" y="f10"/>
                  <a:pt x="f3" y="f12"/>
                  <a:pt x="f3" y="f13"/>
                </a:cubicBezTo>
                <a:cubicBezTo>
                  <a:pt x="f3" y="f14"/>
                  <a:pt x="f11" y="f15"/>
                  <a:pt x="f9" y="f15"/>
                </a:cubicBezTo>
                <a:cubicBezTo>
                  <a:pt x="f16" y="f15"/>
                  <a:pt x="f17" y="f14"/>
                  <a:pt x="f17" y="f13"/>
                </a:cubicBezTo>
                <a:cubicBezTo>
                  <a:pt x="f17" y="f12"/>
                  <a:pt x="f16" y="f10"/>
                  <a:pt x="f9" y="f10"/>
                </a:cubicBezTo>
                <a:close/>
                <a:moveTo>
                  <a:pt x="f18" y="f19"/>
                </a:moveTo>
                <a:lnTo>
                  <a:pt x="f20" y="f19"/>
                </a:lnTo>
                <a:lnTo>
                  <a:pt x="f20" y="f21"/>
                </a:lnTo>
                <a:lnTo>
                  <a:pt x="f22" y="f21"/>
                </a:lnTo>
                <a:close/>
                <a:moveTo>
                  <a:pt x="f2" y="f19"/>
                </a:moveTo>
                <a:lnTo>
                  <a:pt x="f23" y="f19"/>
                </a:lnTo>
                <a:lnTo>
                  <a:pt x="f23" y="f24"/>
                </a:lnTo>
                <a:lnTo>
                  <a:pt x="f20" y="f24"/>
                </a:lnTo>
                <a:lnTo>
                  <a:pt x="f20" y="f25"/>
                </a:lnTo>
                <a:cubicBezTo>
                  <a:pt x="f26" y="f27"/>
                  <a:pt x="f28" y="f29"/>
                  <a:pt x="f28" y="f30"/>
                </a:cubicBezTo>
                <a:cubicBezTo>
                  <a:pt x="f28" y="f31"/>
                  <a:pt x="f26" y="f32"/>
                  <a:pt x="f20" y="f33"/>
                </a:cubicBezTo>
                <a:lnTo>
                  <a:pt x="f20" y="f4"/>
                </a:lnTo>
                <a:lnTo>
                  <a:pt x="f2" y="f4"/>
                </a:lnTo>
                <a:close/>
                <a:moveTo>
                  <a:pt x="f34" y="f2"/>
                </a:moveTo>
                <a:lnTo>
                  <a:pt x="f35" y="f36"/>
                </a:lnTo>
                <a:lnTo>
                  <a:pt x="f34" y="f36"/>
                </a:lnTo>
                <a:close/>
              </a:path>
            </a:pathLst>
          </a:custGeom>
          <a:solidFill>
            <a:schemeClr val="bg1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21" name="Right Triangle 17">
            <a:extLst>
              <a:ext uri="{FF2B5EF4-FFF2-40B4-BE49-F238E27FC236}">
                <a16:creationId xmlns:a16="http://schemas.microsoft.com/office/drawing/2014/main" id="{9AADC55A-9695-8DFF-5F50-FC5639181657}"/>
              </a:ext>
            </a:extLst>
          </p:cNvPr>
          <p:cNvSpPr/>
          <p:nvPr/>
        </p:nvSpPr>
        <p:spPr>
          <a:xfrm>
            <a:off x="6610435" y="3590008"/>
            <a:ext cx="358609" cy="426997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2179233"/>
              <a:gd name="f6" fmla="val 2431577"/>
              <a:gd name="f7" fmla="val 2611489"/>
              <a:gd name="f8" fmla="val 1999321"/>
              <a:gd name="f9" fmla="val 2780851"/>
              <a:gd name="f10" fmla="val 2960763"/>
              <a:gd name="f11" fmla="val 2348595"/>
              <a:gd name="f12" fmla="val 2528507"/>
              <a:gd name="f13" fmla="val 2263914"/>
              <a:gd name="f14" fmla="val 2238970"/>
              <a:gd name="f15" fmla="val 2516419"/>
              <a:gd name="f16" fmla="val 2443665"/>
              <a:gd name="f17" fmla="val 2696170"/>
              <a:gd name="f18" fmla="val 2948675"/>
              <a:gd name="f19" fmla="val 3153370"/>
              <a:gd name="f20" fmla="val 2011409"/>
              <a:gd name="f21" fmla="val 1806714"/>
              <a:gd name="f22" fmla="val 1576134"/>
              <a:gd name="f23" fmla="val 17032"/>
              <a:gd name="f24" fmla="val 2276728"/>
              <a:gd name="f25" fmla="val 17033"/>
              <a:gd name="f26" fmla="val 1576135"/>
              <a:gd name="f27" fmla="val 1321887"/>
              <a:gd name="f28" fmla="val 996125"/>
              <a:gd name="f29" fmla="val 2160187"/>
              <a:gd name="f30" fmla="val 1979345"/>
              <a:gd name="f31" fmla="val 2161001"/>
              <a:gd name="f32" fmla="val 1738579"/>
              <a:gd name="f33" fmla="val 2402384"/>
              <a:gd name="f34" fmla="val 2700000"/>
              <a:gd name="f35" fmla="val 2997617"/>
              <a:gd name="f36" fmla="val 3238999"/>
              <a:gd name="f37" fmla="val 3239814"/>
              <a:gd name="f38" fmla="val 1436085"/>
              <a:gd name="f39" fmla="val 2287664"/>
              <a:gd name="f40" fmla="val 888809"/>
              <a:gd name="f41" fmla="*/ f0 1 2721114"/>
              <a:gd name="f42" fmla="*/ f1 1 3240000"/>
              <a:gd name="f43" fmla="val f2"/>
              <a:gd name="f44" fmla="val f3"/>
              <a:gd name="f45" fmla="val f4"/>
              <a:gd name="f46" fmla="+- f45 0 f43"/>
              <a:gd name="f47" fmla="+- f44 0 f43"/>
              <a:gd name="f48" fmla="*/ f47 1 2721114"/>
              <a:gd name="f49" fmla="*/ f46 1 3240000"/>
              <a:gd name="f50" fmla="*/ f43 1 f48"/>
              <a:gd name="f51" fmla="*/ f44 1 f48"/>
              <a:gd name="f52" fmla="*/ f43 1 f49"/>
              <a:gd name="f53" fmla="*/ f45 1 f49"/>
              <a:gd name="f54" fmla="*/ f50 f41 1"/>
              <a:gd name="f55" fmla="*/ f51 f41 1"/>
              <a:gd name="f56" fmla="*/ f53 f42 1"/>
              <a:gd name="f57" fmla="*/ f52 f4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4" t="f57" r="f55" b="f56"/>
            <a:pathLst>
              <a:path w="2721114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9"/>
                </a:lnTo>
                <a:lnTo>
                  <a:pt x="f5" y="f9"/>
                </a:lnTo>
                <a:lnTo>
                  <a:pt x="f5" y="f10"/>
                </a:lnTo>
                <a:lnTo>
                  <a:pt x="f11" y="f10"/>
                </a:lnTo>
                <a:lnTo>
                  <a:pt x="f11" y="f9"/>
                </a:lnTo>
                <a:lnTo>
                  <a:pt x="f12" y="f9"/>
                </a:lnTo>
                <a:lnTo>
                  <a:pt x="f12" y="f7"/>
                </a:lnTo>
                <a:lnTo>
                  <a:pt x="f11" y="f7"/>
                </a:lnTo>
                <a:lnTo>
                  <a:pt x="f11" y="f6"/>
                </a:lnTo>
                <a:close/>
                <a:moveTo>
                  <a:pt x="f13" y="f14"/>
                </a:moveTo>
                <a:cubicBezTo>
                  <a:pt x="f15" y="f14"/>
                  <a:pt x="f3" y="f16"/>
                  <a:pt x="f3" y="f17"/>
                </a:cubicBezTo>
                <a:cubicBezTo>
                  <a:pt x="f3" y="f18"/>
                  <a:pt x="f15" y="f19"/>
                  <a:pt x="f13" y="f19"/>
                </a:cubicBezTo>
                <a:cubicBezTo>
                  <a:pt x="f20" y="f19"/>
                  <a:pt x="f21" y="f18"/>
                  <a:pt x="f21" y="f17"/>
                </a:cubicBezTo>
                <a:cubicBezTo>
                  <a:pt x="f21" y="f16"/>
                  <a:pt x="f20" y="f14"/>
                  <a:pt x="f13" y="f14"/>
                </a:cubicBezTo>
                <a:close/>
                <a:moveTo>
                  <a:pt x="f22" y="f23"/>
                </a:moveTo>
                <a:lnTo>
                  <a:pt x="f24" y="f23"/>
                </a:lnTo>
                <a:lnTo>
                  <a:pt x="f24" y="f25"/>
                </a:lnTo>
                <a:lnTo>
                  <a:pt x="f26" y="f25"/>
                </a:lnTo>
                <a:close/>
                <a:moveTo>
                  <a:pt x="f2" y="f23"/>
                </a:moveTo>
                <a:lnTo>
                  <a:pt x="f27" y="f23"/>
                </a:lnTo>
                <a:lnTo>
                  <a:pt x="f27" y="f28"/>
                </a:lnTo>
                <a:lnTo>
                  <a:pt x="f24" y="f28"/>
                </a:lnTo>
                <a:lnTo>
                  <a:pt x="f24" y="f29"/>
                </a:lnTo>
                <a:cubicBezTo>
                  <a:pt x="f30" y="f31"/>
                  <a:pt x="f32" y="f33"/>
                  <a:pt x="f32" y="f34"/>
                </a:cubicBezTo>
                <a:cubicBezTo>
                  <a:pt x="f32" y="f35"/>
                  <a:pt x="f30" y="f36"/>
                  <a:pt x="f24" y="f37"/>
                </a:cubicBezTo>
                <a:lnTo>
                  <a:pt x="f24" y="f4"/>
                </a:lnTo>
                <a:lnTo>
                  <a:pt x="f2" y="f4"/>
                </a:lnTo>
                <a:close/>
                <a:moveTo>
                  <a:pt x="f38" y="f2"/>
                </a:moveTo>
                <a:lnTo>
                  <a:pt x="f39" y="f40"/>
                </a:lnTo>
                <a:lnTo>
                  <a:pt x="f38" y="f40"/>
                </a:lnTo>
                <a:close/>
              </a:path>
            </a:pathLst>
          </a:custGeom>
          <a:solidFill>
            <a:schemeClr val="bg1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22" name="Right Triangle 17">
            <a:extLst>
              <a:ext uri="{FF2B5EF4-FFF2-40B4-BE49-F238E27FC236}">
                <a16:creationId xmlns:a16="http://schemas.microsoft.com/office/drawing/2014/main" id="{4C9CBC82-1B90-AA78-61F3-1E35F7443475}"/>
              </a:ext>
            </a:extLst>
          </p:cNvPr>
          <p:cNvSpPr/>
          <p:nvPr/>
        </p:nvSpPr>
        <p:spPr>
          <a:xfrm>
            <a:off x="7922992" y="3590008"/>
            <a:ext cx="358609" cy="426997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2136698"/>
              <a:gd name="f6" fmla="val 2449196"/>
              <a:gd name="f7" fmla="val 2016940"/>
              <a:gd name="f8" fmla="val 2568954"/>
              <a:gd name="f9" fmla="val 2144156"/>
              <a:gd name="f10" fmla="val 2696170"/>
              <a:gd name="f11" fmla="val 2823386"/>
              <a:gd name="f12" fmla="val 2943144"/>
              <a:gd name="f13" fmla="val 2263914"/>
              <a:gd name="f14" fmla="val 2815928"/>
              <a:gd name="f15" fmla="val 2391130"/>
              <a:gd name="f16" fmla="val 2510888"/>
              <a:gd name="f17" fmla="val 2383672"/>
              <a:gd name="f18" fmla="val 2576412"/>
              <a:gd name="f19" fmla="val 2238970"/>
              <a:gd name="f20" fmla="val 2516419"/>
              <a:gd name="f21" fmla="val 2443665"/>
              <a:gd name="f22" fmla="val 2948675"/>
              <a:gd name="f23" fmla="val 3153370"/>
              <a:gd name="f24" fmla="val 2011409"/>
              <a:gd name="f25" fmla="val 1806714"/>
              <a:gd name="f26" fmla="val 1576134"/>
              <a:gd name="f27" fmla="val 17032"/>
              <a:gd name="f28" fmla="val 2276728"/>
              <a:gd name="f29" fmla="val 17033"/>
              <a:gd name="f30" fmla="val 1576135"/>
              <a:gd name="f31" fmla="val 1321887"/>
              <a:gd name="f32" fmla="val 996125"/>
              <a:gd name="f33" fmla="val 2160187"/>
              <a:gd name="f34" fmla="val 1979345"/>
              <a:gd name="f35" fmla="val 2161001"/>
              <a:gd name="f36" fmla="val 1738579"/>
              <a:gd name="f37" fmla="val 2402384"/>
              <a:gd name="f38" fmla="val 2700000"/>
              <a:gd name="f39" fmla="val 2997617"/>
              <a:gd name="f40" fmla="val 3238999"/>
              <a:gd name="f41" fmla="val 3239814"/>
              <a:gd name="f42" fmla="val 1436085"/>
              <a:gd name="f43" fmla="val 2287664"/>
              <a:gd name="f44" fmla="val 888809"/>
              <a:gd name="f45" fmla="*/ f0 1 2721114"/>
              <a:gd name="f46" fmla="*/ f1 1 3240000"/>
              <a:gd name="f47" fmla="val f2"/>
              <a:gd name="f48" fmla="val f3"/>
              <a:gd name="f49" fmla="val f4"/>
              <a:gd name="f50" fmla="+- f49 0 f47"/>
              <a:gd name="f51" fmla="+- f48 0 f47"/>
              <a:gd name="f52" fmla="*/ f51 1 2721114"/>
              <a:gd name="f53" fmla="*/ f50 1 3240000"/>
              <a:gd name="f54" fmla="*/ f47 1 f52"/>
              <a:gd name="f55" fmla="*/ f48 1 f52"/>
              <a:gd name="f56" fmla="*/ f47 1 f53"/>
              <a:gd name="f57" fmla="*/ f49 1 f53"/>
              <a:gd name="f58" fmla="*/ f54 f45 1"/>
              <a:gd name="f59" fmla="*/ f55 f45 1"/>
              <a:gd name="f60" fmla="*/ f57 f46 1"/>
              <a:gd name="f61" fmla="*/ f56 f4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8" t="f61" r="f59" b="f60"/>
            <a:pathLst>
              <a:path w="2721114" h="3240000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7" y="f11"/>
                </a:lnTo>
                <a:lnTo>
                  <a:pt x="f5" y="f12"/>
                </a:lnTo>
                <a:lnTo>
                  <a:pt x="f13" y="f14"/>
                </a:lnTo>
                <a:lnTo>
                  <a:pt x="f15" y="f12"/>
                </a:lnTo>
                <a:lnTo>
                  <a:pt x="f16" y="f11"/>
                </a:lnTo>
                <a:lnTo>
                  <a:pt x="f17" y="f10"/>
                </a:lnTo>
                <a:lnTo>
                  <a:pt x="f16" y="f8"/>
                </a:lnTo>
                <a:lnTo>
                  <a:pt x="f15" y="f6"/>
                </a:lnTo>
                <a:lnTo>
                  <a:pt x="f13" y="f18"/>
                </a:lnTo>
                <a:close/>
                <a:moveTo>
                  <a:pt x="f13" y="f19"/>
                </a:moveTo>
                <a:cubicBezTo>
                  <a:pt x="f20" y="f19"/>
                  <a:pt x="f3" y="f21"/>
                  <a:pt x="f3" y="f10"/>
                </a:cubicBezTo>
                <a:cubicBezTo>
                  <a:pt x="f3" y="f22"/>
                  <a:pt x="f20" y="f23"/>
                  <a:pt x="f13" y="f23"/>
                </a:cubicBezTo>
                <a:cubicBezTo>
                  <a:pt x="f24" y="f23"/>
                  <a:pt x="f25" y="f22"/>
                  <a:pt x="f25" y="f10"/>
                </a:cubicBezTo>
                <a:cubicBezTo>
                  <a:pt x="f25" y="f21"/>
                  <a:pt x="f24" y="f19"/>
                  <a:pt x="f13" y="f19"/>
                </a:cubicBezTo>
                <a:close/>
                <a:moveTo>
                  <a:pt x="f26" y="f27"/>
                </a:moveTo>
                <a:lnTo>
                  <a:pt x="f28" y="f27"/>
                </a:lnTo>
                <a:lnTo>
                  <a:pt x="f28" y="f29"/>
                </a:lnTo>
                <a:lnTo>
                  <a:pt x="f30" y="f29"/>
                </a:lnTo>
                <a:close/>
                <a:moveTo>
                  <a:pt x="f2" y="f27"/>
                </a:moveTo>
                <a:lnTo>
                  <a:pt x="f31" y="f27"/>
                </a:lnTo>
                <a:lnTo>
                  <a:pt x="f31" y="f32"/>
                </a:lnTo>
                <a:lnTo>
                  <a:pt x="f28" y="f32"/>
                </a:lnTo>
                <a:lnTo>
                  <a:pt x="f28" y="f33"/>
                </a:lnTo>
                <a:cubicBezTo>
                  <a:pt x="f34" y="f35"/>
                  <a:pt x="f36" y="f37"/>
                  <a:pt x="f36" y="f38"/>
                </a:cubicBezTo>
                <a:cubicBezTo>
                  <a:pt x="f36" y="f39"/>
                  <a:pt x="f34" y="f40"/>
                  <a:pt x="f28" y="f41"/>
                </a:cubicBezTo>
                <a:lnTo>
                  <a:pt x="f28" y="f4"/>
                </a:lnTo>
                <a:lnTo>
                  <a:pt x="f2" y="f4"/>
                </a:lnTo>
                <a:close/>
                <a:moveTo>
                  <a:pt x="f42" y="f2"/>
                </a:moveTo>
                <a:lnTo>
                  <a:pt x="f43" y="f44"/>
                </a:lnTo>
                <a:lnTo>
                  <a:pt x="f42" y="f44"/>
                </a:lnTo>
                <a:close/>
              </a:path>
            </a:pathLst>
          </a:custGeom>
          <a:solidFill>
            <a:schemeClr val="bg1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23" name="Oval 44">
            <a:extLst>
              <a:ext uri="{FF2B5EF4-FFF2-40B4-BE49-F238E27FC236}">
                <a16:creationId xmlns:a16="http://schemas.microsoft.com/office/drawing/2014/main" id="{AAE9E6D8-824A-DBA3-FB32-C7F054158939}"/>
              </a:ext>
            </a:extLst>
          </p:cNvPr>
          <p:cNvSpPr/>
          <p:nvPr/>
        </p:nvSpPr>
        <p:spPr>
          <a:xfrm>
            <a:off x="8579275" y="3590008"/>
            <a:ext cx="358609" cy="426997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2519839"/>
              <a:gd name="f6" fmla="val 2469622"/>
              <a:gd name="f7" fmla="val 2201779"/>
              <a:gd name="f8" fmla="val 2787682"/>
              <a:gd name="f9" fmla="val 2003023"/>
              <a:gd name="f10" fmla="val 2588926"/>
              <a:gd name="f11" fmla="val 1901669"/>
              <a:gd name="f12" fmla="val 2690281"/>
              <a:gd name="f13" fmla="val 2203868"/>
              <a:gd name="f14" fmla="val 2992480"/>
              <a:gd name="f15" fmla="val 2305222"/>
              <a:gd name="f16" fmla="val 2891125"/>
              <a:gd name="f17" fmla="val 2303133"/>
              <a:gd name="f18" fmla="val 2889037"/>
              <a:gd name="f19" fmla="val 2621194"/>
              <a:gd name="f20" fmla="val 2570977"/>
              <a:gd name="f21" fmla="val 2263914"/>
              <a:gd name="f22" fmla="val 2238970"/>
              <a:gd name="f23" fmla="val 2516419"/>
              <a:gd name="f24" fmla="val 2443665"/>
              <a:gd name="f25" fmla="val 2696170"/>
              <a:gd name="f26" fmla="val 2948675"/>
              <a:gd name="f27" fmla="val 3153370"/>
              <a:gd name="f28" fmla="val 2011409"/>
              <a:gd name="f29" fmla="val 1806714"/>
              <a:gd name="f30" fmla="val 1576134"/>
              <a:gd name="f31" fmla="val 17032"/>
              <a:gd name="f32" fmla="val 2276728"/>
              <a:gd name="f33" fmla="val 17033"/>
              <a:gd name="f34" fmla="val 1576135"/>
              <a:gd name="f35" fmla="val 1321887"/>
              <a:gd name="f36" fmla="val 996125"/>
              <a:gd name="f37" fmla="val 2160187"/>
              <a:gd name="f38" fmla="val 1979345"/>
              <a:gd name="f39" fmla="val 2161001"/>
              <a:gd name="f40" fmla="val 1738579"/>
              <a:gd name="f41" fmla="val 2402384"/>
              <a:gd name="f42" fmla="val 2700000"/>
              <a:gd name="f43" fmla="val 2997617"/>
              <a:gd name="f44" fmla="val 3238999"/>
              <a:gd name="f45" fmla="val 3239814"/>
              <a:gd name="f46" fmla="val 1436085"/>
              <a:gd name="f47" fmla="val 2287664"/>
              <a:gd name="f48" fmla="val 888809"/>
              <a:gd name="f49" fmla="*/ f0 1 2721114"/>
              <a:gd name="f50" fmla="*/ f1 1 3240000"/>
              <a:gd name="f51" fmla="val f2"/>
              <a:gd name="f52" fmla="val f3"/>
              <a:gd name="f53" fmla="val f4"/>
              <a:gd name="f54" fmla="+- f53 0 f51"/>
              <a:gd name="f55" fmla="+- f52 0 f51"/>
              <a:gd name="f56" fmla="*/ f55 1 2721114"/>
              <a:gd name="f57" fmla="*/ f54 1 3240000"/>
              <a:gd name="f58" fmla="*/ f51 1 f56"/>
              <a:gd name="f59" fmla="*/ f52 1 f56"/>
              <a:gd name="f60" fmla="*/ f51 1 f57"/>
              <a:gd name="f61" fmla="*/ f53 1 f57"/>
              <a:gd name="f62" fmla="*/ f58 f49 1"/>
              <a:gd name="f63" fmla="*/ f59 f49 1"/>
              <a:gd name="f64" fmla="*/ f61 f50 1"/>
              <a:gd name="f65" fmla="*/ f60 f5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2" t="f65" r="f63" b="f64"/>
            <a:pathLst>
              <a:path w="2721114" h="3240000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lnTo>
                  <a:pt x="f13" y="f14"/>
                </a:lnTo>
                <a:lnTo>
                  <a:pt x="f15" y="f16"/>
                </a:lnTo>
                <a:lnTo>
                  <a:pt x="f17" y="f18"/>
                </a:lnTo>
                <a:lnTo>
                  <a:pt x="f19" y="f20"/>
                </a:lnTo>
                <a:close/>
                <a:moveTo>
                  <a:pt x="f21" y="f22"/>
                </a:moveTo>
                <a:cubicBezTo>
                  <a:pt x="f23" y="f22"/>
                  <a:pt x="f3" y="f24"/>
                  <a:pt x="f3" y="f25"/>
                </a:cubicBezTo>
                <a:cubicBezTo>
                  <a:pt x="f3" y="f26"/>
                  <a:pt x="f23" y="f27"/>
                  <a:pt x="f21" y="f27"/>
                </a:cubicBezTo>
                <a:cubicBezTo>
                  <a:pt x="f28" y="f27"/>
                  <a:pt x="f29" y="f26"/>
                  <a:pt x="f29" y="f25"/>
                </a:cubicBezTo>
                <a:cubicBezTo>
                  <a:pt x="f29" y="f24"/>
                  <a:pt x="f28" y="f22"/>
                  <a:pt x="f21" y="f22"/>
                </a:cubicBezTo>
                <a:close/>
                <a:moveTo>
                  <a:pt x="f30" y="f31"/>
                </a:moveTo>
                <a:lnTo>
                  <a:pt x="f32" y="f31"/>
                </a:lnTo>
                <a:lnTo>
                  <a:pt x="f32" y="f33"/>
                </a:lnTo>
                <a:lnTo>
                  <a:pt x="f34" y="f33"/>
                </a:lnTo>
                <a:close/>
                <a:moveTo>
                  <a:pt x="f2" y="f31"/>
                </a:moveTo>
                <a:lnTo>
                  <a:pt x="f35" y="f31"/>
                </a:lnTo>
                <a:lnTo>
                  <a:pt x="f35" y="f36"/>
                </a:lnTo>
                <a:lnTo>
                  <a:pt x="f32" y="f36"/>
                </a:lnTo>
                <a:lnTo>
                  <a:pt x="f32" y="f37"/>
                </a:lnTo>
                <a:cubicBezTo>
                  <a:pt x="f38" y="f39"/>
                  <a:pt x="f40" y="f41"/>
                  <a:pt x="f40" y="f42"/>
                </a:cubicBezTo>
                <a:cubicBezTo>
                  <a:pt x="f40" y="f43"/>
                  <a:pt x="f38" y="f44"/>
                  <a:pt x="f32" y="f45"/>
                </a:cubicBezTo>
                <a:lnTo>
                  <a:pt x="f32" y="f4"/>
                </a:lnTo>
                <a:lnTo>
                  <a:pt x="f2" y="f4"/>
                </a:lnTo>
                <a:close/>
                <a:moveTo>
                  <a:pt x="f46" y="f2"/>
                </a:moveTo>
                <a:lnTo>
                  <a:pt x="f47" y="f48"/>
                </a:lnTo>
                <a:lnTo>
                  <a:pt x="f46" y="f48"/>
                </a:lnTo>
                <a:close/>
              </a:path>
            </a:pathLst>
          </a:custGeom>
          <a:solidFill>
            <a:schemeClr val="bg1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24" name="Google Shape;6000;p67">
            <a:extLst>
              <a:ext uri="{FF2B5EF4-FFF2-40B4-BE49-F238E27FC236}">
                <a16:creationId xmlns:a16="http://schemas.microsoft.com/office/drawing/2014/main" id="{356012A9-2939-BA2E-AD72-7C3F8930AAAD}"/>
              </a:ext>
            </a:extLst>
          </p:cNvPr>
          <p:cNvSpPr/>
          <p:nvPr/>
        </p:nvSpPr>
        <p:spPr>
          <a:xfrm>
            <a:off x="3507501" y="1265574"/>
            <a:ext cx="453185" cy="462357"/>
          </a:xfrm>
          <a:custGeom>
            <a:avLst/>
            <a:gdLst>
              <a:gd name="f0" fmla="val w"/>
              <a:gd name="f1" fmla="val h"/>
              <a:gd name="f2" fmla="val 0"/>
              <a:gd name="f3" fmla="val 12446"/>
              <a:gd name="f4" fmla="val 12698"/>
              <a:gd name="f5" fmla="val 6239"/>
              <a:gd name="f6" fmla="val 1"/>
              <a:gd name="f7" fmla="val 5105"/>
              <a:gd name="f8" fmla="val 4191"/>
              <a:gd name="f9" fmla="val 915"/>
              <a:gd name="f10" fmla="val 4159"/>
              <a:gd name="f11" fmla="val 2112"/>
              <a:gd name="f12" fmla="val 3088"/>
              <a:gd name="f13" fmla="val 4852"/>
              <a:gd name="f14" fmla="val 3939"/>
              <a:gd name="f15" fmla="val 5798"/>
              <a:gd name="f16" fmla="val 4097"/>
              <a:gd name="f17" fmla="val 5294"/>
              <a:gd name="f18" fmla="val 5483"/>
              <a:gd name="f19" fmla="val 6333"/>
              <a:gd name="f20" fmla="val 7310"/>
              <a:gd name="f21" fmla="val 7657"/>
              <a:gd name="f22" fmla="val 4222"/>
              <a:gd name="f23" fmla="val 7972"/>
              <a:gd name="f24" fmla="val 4380"/>
              <a:gd name="f25" fmla="val 8255"/>
              <a:gd name="f26" fmla="val 3403"/>
              <a:gd name="f27" fmla="val 9043"/>
              <a:gd name="f28" fmla="val 3057"/>
              <a:gd name="f29" fmla="val 8728"/>
              <a:gd name="f30" fmla="val 2584"/>
              <a:gd name="f31" fmla="val 8570"/>
              <a:gd name="f32" fmla="val 946"/>
              <a:gd name="f33" fmla="val 8602"/>
              <a:gd name="f34" fmla="val 9515"/>
              <a:gd name="f35" fmla="val 10650"/>
              <a:gd name="f36" fmla="val 11784"/>
              <a:gd name="f37" fmla="val 12697"/>
              <a:gd name="f38" fmla="val 3246"/>
              <a:gd name="f39" fmla="val 4128"/>
              <a:gd name="f40" fmla="val 11752"/>
              <a:gd name="f41" fmla="val 10303"/>
              <a:gd name="f42" fmla="val 4096"/>
              <a:gd name="f43" fmla="val 9988"/>
              <a:gd name="f44" fmla="val 9704"/>
              <a:gd name="f45" fmla="val 4947"/>
              <a:gd name="f46" fmla="val 8917"/>
              <a:gd name="f47" fmla="val 9232"/>
              <a:gd name="f48" fmla="val 5766"/>
              <a:gd name="f49" fmla="val 9389"/>
              <a:gd name="f50" fmla="val 6743"/>
              <a:gd name="f51" fmla="val 7184"/>
              <a:gd name="f52" fmla="val 9200"/>
              <a:gd name="f53" fmla="val 7530"/>
              <a:gd name="f54" fmla="val 8507"/>
              <a:gd name="f55" fmla="val 8350"/>
              <a:gd name="f56" fmla="val 8287"/>
              <a:gd name="f57" fmla="val 10366"/>
              <a:gd name="f58" fmla="val 11500"/>
              <a:gd name="f59" fmla="val 12414"/>
              <a:gd name="f60" fmla="val 12445"/>
              <a:gd name="f61" fmla="val 11563"/>
              <a:gd name="f62" fmla="val 9862"/>
              <a:gd name="f63" fmla="val 9421"/>
              <a:gd name="f64" fmla="val 8759"/>
              <a:gd name="f65" fmla="val 9074"/>
              <a:gd name="f66" fmla="val 8097"/>
              <a:gd name="f67" fmla="val 8318"/>
              <a:gd name="f68" fmla="val 7625"/>
              <a:gd name="f69" fmla="val 5451"/>
              <a:gd name="f70" fmla="val 6680"/>
              <a:gd name="f71" fmla="val 3908"/>
              <a:gd name="f72" fmla="val 7404"/>
              <a:gd name="f73" fmla="val 64"/>
              <a:gd name="f74" fmla="*/ f0 1 12446"/>
              <a:gd name="f75" fmla="*/ f1 1 12698"/>
              <a:gd name="f76" fmla="val f2"/>
              <a:gd name="f77" fmla="val f3"/>
              <a:gd name="f78" fmla="val f4"/>
              <a:gd name="f79" fmla="+- f78 0 f76"/>
              <a:gd name="f80" fmla="+- f77 0 f76"/>
              <a:gd name="f81" fmla="*/ f80 1 12446"/>
              <a:gd name="f82" fmla="*/ f79 1 12698"/>
              <a:gd name="f83" fmla="*/ f76 1 f81"/>
              <a:gd name="f84" fmla="*/ f77 1 f81"/>
              <a:gd name="f85" fmla="*/ f76 1 f82"/>
              <a:gd name="f86" fmla="*/ f78 1 f82"/>
              <a:gd name="f87" fmla="*/ f83 f74 1"/>
              <a:gd name="f88" fmla="*/ f84 f74 1"/>
              <a:gd name="f89" fmla="*/ f86 f75 1"/>
              <a:gd name="f90" fmla="*/ f85 f7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7" t="f90" r="f88" b="f89"/>
            <a:pathLst>
              <a:path w="12446" h="12698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0" y="f12"/>
                  <a:pt x="f13" y="f14"/>
                  <a:pt x="f15" y="f16"/>
                </a:cubicBezTo>
                <a:lnTo>
                  <a:pt x="f15" y="f17"/>
                </a:lnTo>
                <a:cubicBezTo>
                  <a:pt x="f13" y="f18"/>
                  <a:pt x="f10" y="f19"/>
                  <a:pt x="f10" y="f20"/>
                </a:cubicBezTo>
                <a:cubicBezTo>
                  <a:pt x="f10" y="f21"/>
                  <a:pt x="f22" y="f23"/>
                  <a:pt x="f24" y="f25"/>
                </a:cubicBezTo>
                <a:lnTo>
                  <a:pt x="f26" y="f27"/>
                </a:lnTo>
                <a:cubicBezTo>
                  <a:pt x="f28" y="f29"/>
                  <a:pt x="f30" y="f31"/>
                  <a:pt x="f11" y="f31"/>
                </a:cubicBezTo>
                <a:cubicBezTo>
                  <a:pt x="f32" y="f33"/>
                  <a:pt x="f6" y="f34"/>
                  <a:pt x="f6" y="f35"/>
                </a:cubicBezTo>
                <a:cubicBezTo>
                  <a:pt x="f6" y="f36"/>
                  <a:pt x="f32" y="f37"/>
                  <a:pt x="f11" y="f37"/>
                </a:cubicBezTo>
                <a:cubicBezTo>
                  <a:pt x="f38" y="f37"/>
                  <a:pt x="f39" y="f40"/>
                  <a:pt x="f8" y="f35"/>
                </a:cubicBezTo>
                <a:cubicBezTo>
                  <a:pt x="f8" y="f41"/>
                  <a:pt x="f42" y="f43"/>
                  <a:pt x="f14" y="f44"/>
                </a:cubicBezTo>
                <a:lnTo>
                  <a:pt x="f45" y="f46"/>
                </a:lnTo>
                <a:cubicBezTo>
                  <a:pt x="f17" y="f47"/>
                  <a:pt x="f48" y="f49"/>
                  <a:pt x="f5" y="f49"/>
                </a:cubicBezTo>
                <a:cubicBezTo>
                  <a:pt x="f50" y="f49"/>
                  <a:pt x="f51" y="f52"/>
                  <a:pt x="f53" y="f46"/>
                </a:cubicBezTo>
                <a:lnTo>
                  <a:pt x="f54" y="f44"/>
                </a:lnTo>
                <a:cubicBezTo>
                  <a:pt x="f55" y="f43"/>
                  <a:pt x="f56" y="f41"/>
                  <a:pt x="f56" y="f35"/>
                </a:cubicBezTo>
                <a:cubicBezTo>
                  <a:pt x="f56" y="f36"/>
                  <a:pt x="f47" y="f37"/>
                  <a:pt x="f57" y="f37"/>
                </a:cubicBezTo>
                <a:cubicBezTo>
                  <a:pt x="f58" y="f37"/>
                  <a:pt x="f59" y="f40"/>
                  <a:pt x="f60" y="f35"/>
                </a:cubicBezTo>
                <a:cubicBezTo>
                  <a:pt x="f60" y="f34"/>
                  <a:pt x="f61" y="f33"/>
                  <a:pt x="f57" y="f31"/>
                </a:cubicBezTo>
                <a:cubicBezTo>
                  <a:pt x="f62" y="f31"/>
                  <a:pt x="f63" y="f64"/>
                  <a:pt x="f65" y="f27"/>
                </a:cubicBezTo>
                <a:lnTo>
                  <a:pt x="f66" y="f25"/>
                </a:lnTo>
                <a:cubicBezTo>
                  <a:pt x="f25" y="f23"/>
                  <a:pt x="f67" y="f21"/>
                  <a:pt x="f67" y="f20"/>
                </a:cubicBezTo>
                <a:cubicBezTo>
                  <a:pt x="f67" y="f19"/>
                  <a:pt x="f68" y="f69"/>
                  <a:pt x="f70" y="f17"/>
                </a:cubicBezTo>
                <a:lnTo>
                  <a:pt x="f70" y="f16"/>
                </a:lnTo>
                <a:cubicBezTo>
                  <a:pt x="f68" y="f71"/>
                  <a:pt x="f67" y="f12"/>
                  <a:pt x="f67" y="f11"/>
                </a:cubicBezTo>
                <a:cubicBezTo>
                  <a:pt x="f67" y="f32"/>
                  <a:pt x="f72" y="f73"/>
                  <a:pt x="f5" y="f6"/>
                </a:cubicBezTo>
                <a:close/>
              </a:path>
            </a:pathLst>
          </a:custGeom>
          <a:solidFill>
            <a:schemeClr val="bg1"/>
          </a:solidFill>
          <a:ln cap="flat">
            <a:noFill/>
            <a:prstDash val="solid"/>
          </a:ln>
        </p:spPr>
        <p:txBody>
          <a:bodyPr vert="horz" wrap="square" lIns="68570" tIns="68570" rIns="68570" bIns="68570" anchor="ctr" anchorCtr="0" compatLnSpc="1">
            <a:noAutofit/>
          </a:bodyPr>
          <a:lstStyle/>
          <a:p>
            <a:pPr algn="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>
              <a:solidFill>
                <a:schemeClr val="bg1"/>
              </a:solidFill>
              <a:cs typeface="B Nazanin" panose="00000700000000000000" pitchFamily="2" charset="-78"/>
            </a:endParaRPr>
          </a:p>
        </p:txBody>
      </p:sp>
      <p:grpSp>
        <p:nvGrpSpPr>
          <p:cNvPr id="25" name="Google Shape;6029;p67">
            <a:extLst>
              <a:ext uri="{FF2B5EF4-FFF2-40B4-BE49-F238E27FC236}">
                <a16:creationId xmlns:a16="http://schemas.microsoft.com/office/drawing/2014/main" id="{EB7830EF-822E-4248-80D2-7597F4D2DDF2}"/>
              </a:ext>
            </a:extLst>
          </p:cNvPr>
          <p:cNvGrpSpPr/>
          <p:nvPr/>
        </p:nvGrpSpPr>
        <p:grpSpPr>
          <a:xfrm>
            <a:off x="7269963" y="4221419"/>
            <a:ext cx="303114" cy="420175"/>
            <a:chOff x="7025856" y="4064928"/>
            <a:chExt cx="303114" cy="42017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26" name="Google Shape;6030;p67">
              <a:extLst>
                <a:ext uri="{FF2B5EF4-FFF2-40B4-BE49-F238E27FC236}">
                  <a16:creationId xmlns:a16="http://schemas.microsoft.com/office/drawing/2014/main" id="{B0C98D5D-B9B5-AB86-C8D9-433FAC9F86FE}"/>
                </a:ext>
              </a:extLst>
            </p:cNvPr>
            <p:cNvSpPr/>
            <p:nvPr/>
          </p:nvSpPr>
          <p:spPr>
            <a:xfrm>
              <a:off x="7190997" y="4065989"/>
              <a:ext cx="137973" cy="1641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59"/>
                <a:gd name="f4" fmla="val 4947"/>
                <a:gd name="f5" fmla="val 2552"/>
                <a:gd name="f6" fmla="val 473"/>
                <a:gd name="f7" fmla="val 2710"/>
                <a:gd name="f8" fmla="val 851"/>
                <a:gd name="f9" fmla="val 3182"/>
                <a:gd name="f10" fmla="val 3750"/>
                <a:gd name="f11" fmla="val 3687"/>
                <a:gd name="f12" fmla="val 1639"/>
                <a:gd name="f13" fmla="val 2489"/>
                <a:gd name="f14" fmla="val 441"/>
                <a:gd name="f15" fmla="*/ f0 1 4159"/>
                <a:gd name="f16" fmla="*/ f1 1 4947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159"/>
                <a:gd name="f23" fmla="*/ f20 1 4947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159" h="4947">
                  <a:moveTo>
                    <a:pt x="f2" y="f2"/>
                  </a:moveTo>
                  <a:lnTo>
                    <a:pt x="f2" y="f5"/>
                  </a:lnTo>
                  <a:cubicBezTo>
                    <a:pt x="f6" y="f7"/>
                    <a:pt x="f8" y="f9"/>
                    <a:pt x="f8" y="f10"/>
                  </a:cubicBezTo>
                  <a:lnTo>
                    <a:pt x="f8" y="f4"/>
                  </a:lnTo>
                  <a:lnTo>
                    <a:pt x="f3" y="f4"/>
                  </a:lnTo>
                  <a:lnTo>
                    <a:pt x="f3" y="f11"/>
                  </a:lnTo>
                  <a:cubicBezTo>
                    <a:pt x="f3" y="f12"/>
                    <a:pt x="f13" y="f2"/>
                    <a:pt x="f1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7" name="Google Shape;6031;p67">
              <a:extLst>
                <a:ext uri="{FF2B5EF4-FFF2-40B4-BE49-F238E27FC236}">
                  <a16:creationId xmlns:a16="http://schemas.microsoft.com/office/drawing/2014/main" id="{C519F471-7C1E-508B-943F-49BC673D7CC5}"/>
                </a:ext>
              </a:extLst>
            </p:cNvPr>
            <p:cNvSpPr/>
            <p:nvPr/>
          </p:nvSpPr>
          <p:spPr>
            <a:xfrm>
              <a:off x="7163793" y="4172580"/>
              <a:ext cx="29297" cy="836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83"/>
                <a:gd name="f4" fmla="val 2522"/>
                <a:gd name="f5" fmla="val 474"/>
                <a:gd name="f6" fmla="val 1"/>
                <a:gd name="f7" fmla="val 253"/>
                <a:gd name="f8" fmla="val 95"/>
                <a:gd name="f9" fmla="val 222"/>
                <a:gd name="f10" fmla="val 442"/>
                <a:gd name="f11" fmla="val 2112"/>
                <a:gd name="f12" fmla="val 2332"/>
                <a:gd name="f13" fmla="val 190"/>
                <a:gd name="f14" fmla="val 2521"/>
                <a:gd name="f15" fmla="val 663"/>
                <a:gd name="f16" fmla="val 820"/>
                <a:gd name="f17" fmla="val 64"/>
                <a:gd name="f18" fmla="*/ f0 1 883"/>
                <a:gd name="f19" fmla="*/ f1 1 2522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883"/>
                <a:gd name="f26" fmla="*/ f23 1 2522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883" h="252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6" y="f12"/>
                    <a:pt x="f13" y="f14"/>
                    <a:pt x="f10" y="f14"/>
                  </a:cubicBezTo>
                  <a:cubicBezTo>
                    <a:pt x="f15" y="f14"/>
                    <a:pt x="f16" y="f12"/>
                    <a:pt x="f3" y="f11"/>
                  </a:cubicBezTo>
                  <a:lnTo>
                    <a:pt x="f3" y="f10"/>
                  </a:lnTo>
                  <a:cubicBezTo>
                    <a:pt x="f3" y="f9"/>
                    <a:pt x="f15" y="f17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8" name="Google Shape;6032;p67">
              <a:extLst>
                <a:ext uri="{FF2B5EF4-FFF2-40B4-BE49-F238E27FC236}">
                  <a16:creationId xmlns:a16="http://schemas.microsoft.com/office/drawing/2014/main" id="{67839475-547A-52B3-BE29-947CD16FEA6D}"/>
                </a:ext>
              </a:extLst>
            </p:cNvPr>
            <p:cNvSpPr/>
            <p:nvPr/>
          </p:nvSpPr>
          <p:spPr>
            <a:xfrm>
              <a:off x="7026889" y="4064928"/>
              <a:ext cx="136940" cy="1630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4916"/>
                <a:gd name="f5" fmla="val 3687"/>
                <a:gd name="f6" fmla="val 1"/>
                <a:gd name="f7" fmla="val 1671"/>
                <a:gd name="f8" fmla="val 1639"/>
                <a:gd name="f9" fmla="val 3309"/>
                <a:gd name="f10" fmla="val 3151"/>
                <a:gd name="f11" fmla="val 3655"/>
                <a:gd name="f12" fmla="val 2710"/>
                <a:gd name="f13" fmla="val 2521"/>
                <a:gd name="f14" fmla="*/ f0 1 4128"/>
                <a:gd name="f15" fmla="*/ f1 1 4916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4128"/>
                <a:gd name="f22" fmla="*/ f19 1 4916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4128" h="4916">
                  <a:moveTo>
                    <a:pt x="f5" y="f6"/>
                  </a:moveTo>
                  <a:cubicBezTo>
                    <a:pt x="f7" y="f6"/>
                    <a:pt x="f6" y="f8"/>
                    <a:pt x="f6" y="f5"/>
                  </a:cubicBezTo>
                  <a:lnTo>
                    <a:pt x="f6" y="f4"/>
                  </a:lnTo>
                  <a:lnTo>
                    <a:pt x="f9" y="f4"/>
                  </a:lnTo>
                  <a:lnTo>
                    <a:pt x="f9" y="f5"/>
                  </a:lnTo>
                  <a:cubicBezTo>
                    <a:pt x="f9" y="f10"/>
                    <a:pt x="f11" y="f12"/>
                    <a:pt x="f3" y="f13"/>
                  </a:cubicBezTo>
                  <a:lnTo>
                    <a:pt x="f3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9" name="Google Shape;6033;p67">
              <a:extLst>
                <a:ext uri="{FF2B5EF4-FFF2-40B4-BE49-F238E27FC236}">
                  <a16:creationId xmlns:a16="http://schemas.microsoft.com/office/drawing/2014/main" id="{2A5E7A4A-4E8F-6F78-4FF3-A05A734EB80A}"/>
                </a:ext>
              </a:extLst>
            </p:cNvPr>
            <p:cNvSpPr/>
            <p:nvPr/>
          </p:nvSpPr>
          <p:spPr>
            <a:xfrm>
              <a:off x="7025856" y="4258296"/>
              <a:ext cx="303114" cy="2268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137"/>
                <a:gd name="f4" fmla="val 6837"/>
                <a:gd name="f5" fmla="val 3151"/>
                <a:gd name="f6" fmla="val 5199"/>
                <a:gd name="f7" fmla="val 1639"/>
                <a:gd name="f8" fmla="val 3686"/>
                <a:gd name="f9" fmla="val 5356"/>
                <a:gd name="f10" fmla="val 7467"/>
                <a:gd name="f11" fmla="val 5734"/>
                <a:gd name="f12" fmla="val 5577"/>
                <a:gd name="f13" fmla="val 473"/>
                <a:gd name="f14" fmla="val 5104"/>
                <a:gd name="f15" fmla="val 819"/>
                <a:gd name="f16" fmla="val 4568"/>
                <a:gd name="f17" fmla="val 4001"/>
                <a:gd name="f18" fmla="val 3560"/>
                <a:gd name="f19" fmla="val 3371"/>
                <a:gd name="f20" fmla="*/ f0 1 9137"/>
                <a:gd name="f21" fmla="*/ f1 1 6837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9137"/>
                <a:gd name="f28" fmla="*/ f25 1 6837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9137" h="6837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4"/>
                    <a:pt x="f8" y="f4"/>
                  </a:cubicBezTo>
                  <a:lnTo>
                    <a:pt x="f9" y="f4"/>
                  </a:lnTo>
                  <a:cubicBezTo>
                    <a:pt x="f10" y="f4"/>
                    <a:pt x="f3" y="f6"/>
                    <a:pt x="f3" y="f5"/>
                  </a:cubicBezTo>
                  <a:lnTo>
                    <a:pt x="f3" y="f2"/>
                  </a:lnTo>
                  <a:lnTo>
                    <a:pt x="f11" y="f2"/>
                  </a:ln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3"/>
                    <a:pt x="f19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30" name="Google Shape;6066;p67">
            <a:extLst>
              <a:ext uri="{FF2B5EF4-FFF2-40B4-BE49-F238E27FC236}">
                <a16:creationId xmlns:a16="http://schemas.microsoft.com/office/drawing/2014/main" id="{882266A2-2D5C-EEBE-74A2-659212663645}"/>
              </a:ext>
            </a:extLst>
          </p:cNvPr>
          <p:cNvGrpSpPr/>
          <p:nvPr/>
        </p:nvGrpSpPr>
        <p:grpSpPr>
          <a:xfrm>
            <a:off x="3479455" y="1957164"/>
            <a:ext cx="483150" cy="480763"/>
            <a:chOff x="3235348" y="1800673"/>
            <a:chExt cx="483150" cy="480763"/>
          </a:xfrm>
          <a:solidFill>
            <a:schemeClr val="bg1"/>
          </a:solidFill>
        </p:grpSpPr>
        <p:sp>
          <p:nvSpPr>
            <p:cNvPr id="31" name="Google Shape;6067;p67">
              <a:extLst>
                <a:ext uri="{FF2B5EF4-FFF2-40B4-BE49-F238E27FC236}">
                  <a16:creationId xmlns:a16="http://schemas.microsoft.com/office/drawing/2014/main" id="{64264571-B5C8-9038-2AF2-5AD010B3C23F}"/>
                </a:ext>
              </a:extLst>
            </p:cNvPr>
            <p:cNvSpPr/>
            <p:nvPr/>
          </p:nvSpPr>
          <p:spPr>
            <a:xfrm>
              <a:off x="3235348" y="1800673"/>
              <a:ext cx="386288" cy="3850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177"/>
                <a:gd name="f4" fmla="val 10145"/>
                <a:gd name="f5" fmla="val 5104"/>
                <a:gd name="f6" fmla="val 3813"/>
                <a:gd name="f7" fmla="val 5797"/>
                <a:gd name="f8" fmla="val 6364"/>
                <a:gd name="f9" fmla="val 4348"/>
                <a:gd name="f10" fmla="val 5073"/>
                <a:gd name="f11" fmla="val 5766"/>
                <a:gd name="f12" fmla="val 6333"/>
                <a:gd name="f13" fmla="val 4379"/>
                <a:gd name="f14" fmla="val 3844"/>
                <a:gd name="f15" fmla="val 4411"/>
                <a:gd name="f16" fmla="val 2300"/>
                <a:gd name="f17" fmla="val 2269"/>
                <a:gd name="f18" fmla="val 63"/>
                <a:gd name="f19" fmla="val 7908"/>
                <a:gd name="f20" fmla="val 7877"/>
                <a:gd name="f21" fmla="val 10176"/>
                <a:gd name="f22" fmla="*/ f0 1 10177"/>
                <a:gd name="f23" fmla="*/ f1 1 10145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10177"/>
                <a:gd name="f30" fmla="*/ f27 1 10145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10177" h="1014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15"/>
                    <a:pt x="f15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16" y="f2"/>
                    <a:pt x="f2" y="f17"/>
                    <a:pt x="f2" y="f10"/>
                  </a:cubicBezTo>
                  <a:cubicBezTo>
                    <a:pt x="f18" y="f19"/>
                    <a:pt x="f16" y="f4"/>
                    <a:pt x="f5" y="f4"/>
                  </a:cubicBezTo>
                  <a:cubicBezTo>
                    <a:pt x="f20" y="f4"/>
                    <a:pt x="f21" y="f20"/>
                    <a:pt x="f21" y="f10"/>
                  </a:cubicBezTo>
                  <a:cubicBezTo>
                    <a:pt x="f21" y="f17"/>
                    <a:pt x="f2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2" name="Google Shape;6068;p67">
              <a:extLst>
                <a:ext uri="{FF2B5EF4-FFF2-40B4-BE49-F238E27FC236}">
                  <a16:creationId xmlns:a16="http://schemas.microsoft.com/office/drawing/2014/main" id="{8F08C7E6-A63A-50F2-D985-BE4095E79813}"/>
                </a:ext>
              </a:extLst>
            </p:cNvPr>
            <p:cNvSpPr/>
            <p:nvPr/>
          </p:nvSpPr>
          <p:spPr>
            <a:xfrm>
              <a:off x="3299914" y="1994214"/>
              <a:ext cx="418584" cy="2872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8"/>
                <a:gd name="f4" fmla="val 7567"/>
                <a:gd name="f5" fmla="val 9774"/>
                <a:gd name="f6" fmla="val 9040"/>
                <a:gd name="f7" fmla="val 8444"/>
                <a:gd name="f8" fmla="val 548"/>
                <a:gd name="f9" fmla="val 1265"/>
                <a:gd name="f10" fmla="val 1801"/>
                <a:gd name="f11" fmla="val 8790"/>
                <a:gd name="f12" fmla="val 2305"/>
                <a:gd name="f13" fmla="val 9295"/>
                <a:gd name="f14" fmla="val 2463"/>
                <a:gd name="f15" fmla="val 2967"/>
                <a:gd name="f16" fmla="val 4416"/>
                <a:gd name="f17" fmla="val 8192"/>
                <a:gd name="f18" fmla="val 5645"/>
                <a:gd name="f19" fmla="val 6774"/>
                <a:gd name="f20" fmla="val 5834"/>
                <a:gd name="f21" fmla="val 4825"/>
                <a:gd name="f22" fmla="val 5829"/>
                <a:gd name="f23" fmla="val 5487"/>
                <a:gd name="f24" fmla="val 4663"/>
                <a:gd name="f25" fmla="val 5865"/>
                <a:gd name="f26" fmla="val 3403"/>
                <a:gd name="f27" fmla="val 2143"/>
                <a:gd name="f28" fmla="val 977"/>
                <a:gd name="f29" fmla="val 1"/>
                <a:gd name="f30" fmla="val 6306"/>
                <a:gd name="f31" fmla="val 7031"/>
                <a:gd name="f32" fmla="val 568"/>
                <a:gd name="f33" fmla="val 7566"/>
                <a:gd name="f34" fmla="val 1261"/>
                <a:gd name="f35" fmla="val 5388"/>
                <a:gd name="f36" fmla="val 5955"/>
                <a:gd name="f37" fmla="val 6459"/>
                <a:gd name="f38" fmla="val 7220"/>
                <a:gd name="f39" fmla="val 6617"/>
                <a:gd name="f40" fmla="val 6716"/>
                <a:gd name="f41" fmla="val 8601"/>
                <a:gd name="f42" fmla="val 6495"/>
                <a:gd name="f43" fmla="val 10082"/>
                <a:gd name="f44" fmla="val 4920"/>
                <a:gd name="f45" fmla="val 10114"/>
                <a:gd name="f46" fmla="val 2904"/>
                <a:gd name="f47" fmla="val 2400"/>
                <a:gd name="f48" fmla="val 10649"/>
                <a:gd name="f49" fmla="val 2211"/>
                <a:gd name="f50" fmla="val 11027"/>
                <a:gd name="f51" fmla="val 1706"/>
                <a:gd name="f52" fmla="val 10996"/>
                <a:gd name="f53" fmla="val 1108"/>
                <a:gd name="f54" fmla="val 10964"/>
                <a:gd name="f55" fmla="val 572"/>
                <a:gd name="f56" fmla="val 10492"/>
                <a:gd name="f57" fmla="val 100"/>
                <a:gd name="f58" fmla="val 9893"/>
                <a:gd name="f59" fmla="val 5"/>
                <a:gd name="f60" fmla="val 9853"/>
                <a:gd name="f61" fmla="val 2"/>
                <a:gd name="f62" fmla="val 9813"/>
                <a:gd name="f63" fmla="*/ f0 1 11028"/>
                <a:gd name="f64" fmla="*/ f1 1 7567"/>
                <a:gd name="f65" fmla="val f2"/>
                <a:gd name="f66" fmla="val f3"/>
                <a:gd name="f67" fmla="val f4"/>
                <a:gd name="f68" fmla="+- f67 0 f65"/>
                <a:gd name="f69" fmla="+- f66 0 f65"/>
                <a:gd name="f70" fmla="*/ f69 1 11028"/>
                <a:gd name="f71" fmla="*/ f68 1 7567"/>
                <a:gd name="f72" fmla="*/ f65 1 f70"/>
                <a:gd name="f73" fmla="*/ f66 1 f70"/>
                <a:gd name="f74" fmla="*/ f65 1 f71"/>
                <a:gd name="f75" fmla="*/ f67 1 f71"/>
                <a:gd name="f76" fmla="*/ f72 f63 1"/>
                <a:gd name="f77" fmla="*/ f73 f63 1"/>
                <a:gd name="f78" fmla="*/ f75 f64 1"/>
                <a:gd name="f79" fmla="*/ f74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11028" h="756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lnTo>
                    <a:pt x="f13" y="f15"/>
                  </a:lnTo>
                  <a:cubicBezTo>
                    <a:pt x="f13" y="f16"/>
                    <a:pt x="f17" y="f18"/>
                    <a:pt x="f19" y="f20"/>
                  </a:cubicBezTo>
                  <a:lnTo>
                    <a:pt x="f19" y="f21"/>
                  </a:ln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9" y="f21"/>
                  </a:cubicBezTo>
                  <a:lnTo>
                    <a:pt x="f29" y="f30"/>
                  </a:lnTo>
                  <a:cubicBezTo>
                    <a:pt x="f29" y="f31"/>
                    <a:pt x="f32" y="f33"/>
                    <a:pt x="f34" y="f33"/>
                  </a:cubicBezTo>
                  <a:lnTo>
                    <a:pt x="f35" y="f33"/>
                  </a:lnTo>
                  <a:cubicBezTo>
                    <a:pt x="f36" y="f33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lnTo>
                    <a:pt x="f45" y="f47"/>
                  </a:ln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33" name="Google Shape;5976;p67">
            <a:extLst>
              <a:ext uri="{FF2B5EF4-FFF2-40B4-BE49-F238E27FC236}">
                <a16:creationId xmlns:a16="http://schemas.microsoft.com/office/drawing/2014/main" id="{67D9E118-4C67-4D24-9B85-58BF1A3E9ADB}"/>
              </a:ext>
            </a:extLst>
          </p:cNvPr>
          <p:cNvGrpSpPr/>
          <p:nvPr/>
        </p:nvGrpSpPr>
        <p:grpSpPr>
          <a:xfrm>
            <a:off x="3544021" y="4370685"/>
            <a:ext cx="371547" cy="331551"/>
            <a:chOff x="3299914" y="4214195"/>
            <a:chExt cx="371547" cy="331551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34" name="Google Shape;5977;p67">
              <a:extLst>
                <a:ext uri="{FF2B5EF4-FFF2-40B4-BE49-F238E27FC236}">
                  <a16:creationId xmlns:a16="http://schemas.microsoft.com/office/drawing/2014/main" id="{B03D4E62-C78F-700B-5F41-EB3FE93974A6}"/>
                </a:ext>
              </a:extLst>
            </p:cNvPr>
            <p:cNvSpPr/>
            <p:nvPr/>
          </p:nvSpPr>
          <p:spPr>
            <a:xfrm>
              <a:off x="3393932" y="4214195"/>
              <a:ext cx="277529" cy="2746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673"/>
                <a:gd name="f4" fmla="val 9571"/>
                <a:gd name="f5" fmla="val 5963"/>
                <a:gd name="f6" fmla="val 1"/>
                <a:gd name="f7" fmla="val 5661"/>
                <a:gd name="f8" fmla="val 5365"/>
                <a:gd name="f9" fmla="val 127"/>
                <a:gd name="f10" fmla="val 5136"/>
                <a:gd name="f11" fmla="val 371"/>
                <a:gd name="f12" fmla="val 5507"/>
                <a:gd name="f13" fmla="val 4064"/>
                <a:gd name="f14" fmla="val 9200"/>
                <a:gd name="f15" fmla="val 4436"/>
                <a:gd name="f16" fmla="val 9672"/>
                <a:gd name="f17" fmla="val 3963"/>
                <a:gd name="f18" fmla="val 3207"/>
                <a:gd name="f19" fmla="val 2734"/>
                <a:gd name="f20" fmla="val 6868"/>
                <a:gd name="f21" fmla="val 434"/>
                <a:gd name="f22" fmla="val 6609"/>
                <a:gd name="f23" fmla="val 143"/>
                <a:gd name="f24" fmla="val 6283"/>
                <a:gd name="f25" fmla="*/ f0 1 9673"/>
                <a:gd name="f26" fmla="*/ f1 1 9571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9673"/>
                <a:gd name="f33" fmla="*/ f30 1 9571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9673" h="957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2" y="f12"/>
                  </a:lnTo>
                  <a:lnTo>
                    <a:pt x="f13" y="f4"/>
                  </a:lnTo>
                  <a:lnTo>
                    <a:pt x="f14" y="f15"/>
                  </a:lnTo>
                  <a:cubicBezTo>
                    <a:pt x="f16" y="f17"/>
                    <a:pt x="f16" y="f18"/>
                    <a:pt x="f14" y="f19"/>
                  </a:cubicBezTo>
                  <a:lnTo>
                    <a:pt x="f20" y="f21"/>
                  </a:lnTo>
                  <a:cubicBezTo>
                    <a:pt x="f22" y="f23"/>
                    <a:pt x="f24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5" name="Google Shape;5978;p67">
              <a:extLst>
                <a:ext uri="{FF2B5EF4-FFF2-40B4-BE49-F238E27FC236}">
                  <a16:creationId xmlns:a16="http://schemas.microsoft.com/office/drawing/2014/main" id="{4C2E1177-8028-134F-0F16-3C5B51DF8495}"/>
                </a:ext>
              </a:extLst>
            </p:cNvPr>
            <p:cNvSpPr/>
            <p:nvPr/>
          </p:nvSpPr>
          <p:spPr>
            <a:xfrm>
              <a:off x="3356862" y="4386623"/>
              <a:ext cx="136510" cy="1365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758"/>
                <a:gd name="f4" fmla="val 725"/>
                <a:gd name="f5" fmla="val 1"/>
                <a:gd name="f6" fmla="val 473"/>
                <a:gd name="f7" fmla="val 284"/>
                <a:gd name="f8" fmla="val 253"/>
                <a:gd name="f9" fmla="val 505"/>
                <a:gd name="f10" fmla="val 95"/>
                <a:gd name="f11" fmla="val 820"/>
                <a:gd name="f12" fmla="val 1198"/>
                <a:gd name="f13" fmla="val 1450"/>
                <a:gd name="f14" fmla="val 190"/>
                <a:gd name="f15" fmla="val 1765"/>
                <a:gd name="f16" fmla="val 442"/>
                <a:gd name="f17" fmla="val 1986"/>
                <a:gd name="f18" fmla="val 631"/>
                <a:gd name="f19" fmla="val 2112"/>
                <a:gd name="f20" fmla="val 599"/>
                <a:gd name="f21" fmla="val 2458"/>
                <a:gd name="f22" fmla="val 2616"/>
                <a:gd name="f23" fmla="val 3025"/>
                <a:gd name="f24" fmla="val 1733"/>
                <a:gd name="f25" fmla="val 2174"/>
                <a:gd name="f26" fmla="val 4348"/>
                <a:gd name="f27" fmla="val 2253"/>
                <a:gd name="f28" fmla="val 4270"/>
                <a:gd name="f29" fmla="val 2363"/>
                <a:gd name="f30" fmla="val 4230"/>
                <a:gd name="f31" fmla="val 2478"/>
                <a:gd name="f32" fmla="val 2592"/>
                <a:gd name="f33" fmla="val 2710"/>
                <a:gd name="f34" fmla="val 2804"/>
                <a:gd name="f35" fmla="val 4569"/>
                <a:gd name="f36" fmla="val 3340"/>
                <a:gd name="f37" fmla="val 4695"/>
                <a:gd name="f38" fmla="val 3655"/>
                <a:gd name="f39" fmla="val 3970"/>
                <a:gd name="f40" fmla="val 4254"/>
                <a:gd name="f41" fmla="val 4506"/>
                <a:gd name="f42" fmla="val 4065"/>
                <a:gd name="f43" fmla="*/ f0 1 4758"/>
                <a:gd name="f44" fmla="*/ f1 1 4758"/>
                <a:gd name="f45" fmla="val f2"/>
                <a:gd name="f46" fmla="val f3"/>
                <a:gd name="f47" fmla="+- f46 0 f45"/>
                <a:gd name="f48" fmla="*/ f47 1 4758"/>
                <a:gd name="f49" fmla="*/ f45 1 f48"/>
                <a:gd name="f50" fmla="*/ f46 1 f48"/>
                <a:gd name="f51" fmla="*/ f49 f43 1"/>
                <a:gd name="f52" fmla="*/ f50 f43 1"/>
                <a:gd name="f53" fmla="*/ f50 f44 1"/>
                <a:gd name="f54" fmla="*/ f49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4758" h="4758">
                  <a:moveTo>
                    <a:pt x="f4" y="f5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0" y="f12"/>
                  </a:cubicBezTo>
                  <a:cubicBezTo>
                    <a:pt x="f10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16" y="f22"/>
                  </a:cubicBezTo>
                  <a:lnTo>
                    <a:pt x="f5" y="f23"/>
                  </a:lnTo>
                  <a:lnTo>
                    <a:pt x="f24" y="f3"/>
                  </a:lnTo>
                  <a:lnTo>
                    <a:pt x="f25" y="f26"/>
                  </a:lnTo>
                  <a:cubicBezTo>
                    <a:pt x="f27" y="f28"/>
                    <a:pt x="f29" y="f30"/>
                    <a:pt x="f31" y="f30"/>
                  </a:cubicBezTo>
                  <a:cubicBezTo>
                    <a:pt x="f32" y="f30"/>
                    <a:pt x="f33" y="f28"/>
                    <a:pt x="f34" y="f26"/>
                  </a:cubicBezTo>
                  <a:cubicBezTo>
                    <a:pt x="f23" y="f35"/>
                    <a:pt x="f36" y="f37"/>
                    <a:pt x="f38" y="f37"/>
                  </a:cubicBezTo>
                  <a:cubicBezTo>
                    <a:pt x="f39" y="f37"/>
                    <a:pt x="f40" y="f35"/>
                    <a:pt x="f41" y="f26"/>
                  </a:cubicBezTo>
                  <a:lnTo>
                    <a:pt x="f3" y="f42"/>
                  </a:lnTo>
                  <a:lnTo>
                    <a:pt x="f4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6" name="Google Shape;5979;p67">
              <a:extLst>
                <a:ext uri="{FF2B5EF4-FFF2-40B4-BE49-F238E27FC236}">
                  <a16:creationId xmlns:a16="http://schemas.microsoft.com/office/drawing/2014/main" id="{482C768E-9381-0572-0DD4-B8CEC4E31802}"/>
                </a:ext>
              </a:extLst>
            </p:cNvPr>
            <p:cNvSpPr/>
            <p:nvPr/>
          </p:nvSpPr>
          <p:spPr>
            <a:xfrm>
              <a:off x="3299914" y="4493297"/>
              <a:ext cx="89510" cy="524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20"/>
                <a:gd name="f4" fmla="val 1828"/>
                <a:gd name="f5" fmla="val 1450"/>
                <a:gd name="f6" fmla="val 253"/>
                <a:gd name="f7" fmla="val 1166"/>
                <a:gd name="f8" fmla="val 1"/>
                <a:gd name="f9" fmla="val 1355"/>
                <a:gd name="f10" fmla="val 190"/>
                <a:gd name="f11" fmla="val 536"/>
                <a:gd name="f12" fmla="val 2773"/>
                <a:gd name="f13" fmla="val 2931"/>
                <a:gd name="f14" fmla="val 3025"/>
                <a:gd name="f15" fmla="val 1765"/>
                <a:gd name="f16" fmla="val 1670"/>
                <a:gd name="f17" fmla="*/ f0 1 3120"/>
                <a:gd name="f18" fmla="*/ f1 1 1828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120"/>
                <a:gd name="f25" fmla="*/ f22 1 1828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120" h="1828">
                  <a:moveTo>
                    <a:pt x="f5" y="f2"/>
                  </a:moveTo>
                  <a:lnTo>
                    <a:pt x="f6" y="f7"/>
                  </a:lnTo>
                  <a:cubicBezTo>
                    <a:pt x="f8" y="f9"/>
                    <a:pt x="f10" y="f4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14" y="f15"/>
                    <a:pt x="f3" y="f16"/>
                  </a:cubicBez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37" name="Google Shape;5989;p67">
            <a:extLst>
              <a:ext uri="{FF2B5EF4-FFF2-40B4-BE49-F238E27FC236}">
                <a16:creationId xmlns:a16="http://schemas.microsoft.com/office/drawing/2014/main" id="{1102D96B-CF9F-D61F-91BE-54F5127964A2}"/>
              </a:ext>
            </a:extLst>
          </p:cNvPr>
          <p:cNvGrpSpPr/>
          <p:nvPr/>
        </p:nvGrpSpPr>
        <p:grpSpPr>
          <a:xfrm>
            <a:off x="6568636" y="4282967"/>
            <a:ext cx="372408" cy="364370"/>
            <a:chOff x="6324529" y="4126476"/>
            <a:chExt cx="372408" cy="364370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38" name="Google Shape;5990;p67">
              <a:extLst>
                <a:ext uri="{FF2B5EF4-FFF2-40B4-BE49-F238E27FC236}">
                  <a16:creationId xmlns:a16="http://schemas.microsoft.com/office/drawing/2014/main" id="{6ABB2BFD-5F5E-87A6-3400-35E97B5DEF6F}"/>
                </a:ext>
              </a:extLst>
            </p:cNvPr>
            <p:cNvSpPr/>
            <p:nvPr/>
          </p:nvSpPr>
          <p:spPr>
            <a:xfrm>
              <a:off x="6440210" y="4126476"/>
              <a:ext cx="122054" cy="12092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4215"/>
                <a:gd name="f5" fmla="val 2064"/>
                <a:gd name="f6" fmla="val 1"/>
                <a:gd name="f7" fmla="val 1954"/>
                <a:gd name="f8" fmla="val 1844"/>
                <a:gd name="f9" fmla="val 40"/>
                <a:gd name="f10" fmla="val 1765"/>
                <a:gd name="f11" fmla="val 119"/>
                <a:gd name="f12" fmla="val 1883"/>
                <a:gd name="f13" fmla="val 2332"/>
                <a:gd name="f14" fmla="val 4214"/>
                <a:gd name="f15" fmla="val 4096"/>
                <a:gd name="f16" fmla="val 2450"/>
                <a:gd name="f17" fmla="val 2293"/>
                <a:gd name="f18" fmla="val 2009"/>
                <a:gd name="f19" fmla="val 1852"/>
                <a:gd name="f20" fmla="val 2364"/>
                <a:gd name="f21" fmla="val 2285"/>
                <a:gd name="f22" fmla="val 2175"/>
                <a:gd name="f23" fmla="*/ f0 1 4254"/>
                <a:gd name="f24" fmla="*/ f1 1 4215"/>
                <a:gd name="f25" fmla="val f2"/>
                <a:gd name="f26" fmla="val f3"/>
                <a:gd name="f27" fmla="val f4"/>
                <a:gd name="f28" fmla="+- f27 0 f25"/>
                <a:gd name="f29" fmla="+- f26 0 f25"/>
                <a:gd name="f30" fmla="*/ f29 1 4254"/>
                <a:gd name="f31" fmla="*/ f28 1 4215"/>
                <a:gd name="f32" fmla="*/ f25 1 f30"/>
                <a:gd name="f33" fmla="*/ f26 1 f30"/>
                <a:gd name="f34" fmla="*/ f25 1 f31"/>
                <a:gd name="f35" fmla="*/ f27 1 f31"/>
                <a:gd name="f36" fmla="*/ f32 f23 1"/>
                <a:gd name="f37" fmla="*/ f33 f23 1"/>
                <a:gd name="f38" fmla="*/ f35 f24 1"/>
                <a:gd name="f39" fmla="*/ f34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4254" h="421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lnTo>
                    <a:pt x="f13" y="f14"/>
                  </a:lnTo>
                  <a:lnTo>
                    <a:pt x="f15" y="f16"/>
                  </a:lnTo>
                  <a:cubicBezTo>
                    <a:pt x="f3" y="f17"/>
                    <a:pt x="f3" y="f18"/>
                    <a:pt x="f15" y="f19"/>
                  </a:cubicBezTo>
                  <a:lnTo>
                    <a:pt x="f20" y="f11"/>
                  </a:lnTo>
                  <a:cubicBezTo>
                    <a:pt x="f21" y="f9"/>
                    <a:pt x="f2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9" name="Google Shape;5991;p67">
              <a:extLst>
                <a:ext uri="{FF2B5EF4-FFF2-40B4-BE49-F238E27FC236}">
                  <a16:creationId xmlns:a16="http://schemas.microsoft.com/office/drawing/2014/main" id="{569577F2-544C-F06E-92EF-D661037E049A}"/>
                </a:ext>
              </a:extLst>
            </p:cNvPr>
            <p:cNvSpPr/>
            <p:nvPr/>
          </p:nvSpPr>
          <p:spPr>
            <a:xfrm>
              <a:off x="6573996" y="4259339"/>
              <a:ext cx="122941" cy="12092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85"/>
                <a:gd name="f4" fmla="val 4215"/>
                <a:gd name="f5" fmla="val 2064"/>
                <a:gd name="f6" fmla="val 1"/>
                <a:gd name="f7" fmla="val 1954"/>
                <a:gd name="f8" fmla="val 1843"/>
                <a:gd name="f9" fmla="val 40"/>
                <a:gd name="f10" fmla="val 1765"/>
                <a:gd name="f11" fmla="val 119"/>
                <a:gd name="f12" fmla="val 1915"/>
                <a:gd name="f13" fmla="val 2300"/>
                <a:gd name="f14" fmla="val 4128"/>
                <a:gd name="f15" fmla="val 2482"/>
                <a:gd name="f16" fmla="val 2324"/>
                <a:gd name="f17" fmla="val 2072"/>
                <a:gd name="f18" fmla="val 2363"/>
                <a:gd name="f19" fmla="val 2285"/>
                <a:gd name="f20" fmla="val 2174"/>
                <a:gd name="f21" fmla="*/ f0 1 4285"/>
                <a:gd name="f22" fmla="*/ f1 1 4215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4285"/>
                <a:gd name="f29" fmla="*/ f26 1 4215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285" h="421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2" y="f12"/>
                  </a:lnTo>
                  <a:lnTo>
                    <a:pt x="f13" y="f4"/>
                  </a:lnTo>
                  <a:lnTo>
                    <a:pt x="f14" y="f15"/>
                  </a:lnTo>
                  <a:cubicBezTo>
                    <a:pt x="f3" y="f16"/>
                    <a:pt x="f3" y="f17"/>
                    <a:pt x="f14" y="f12"/>
                  </a:cubicBezTo>
                  <a:lnTo>
                    <a:pt x="f18" y="f11"/>
                  </a:lnTo>
                  <a:cubicBezTo>
                    <a:pt x="f19" y="f9"/>
                    <a:pt x="f2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0" name="Google Shape;5992;p67">
              <a:extLst>
                <a:ext uri="{FF2B5EF4-FFF2-40B4-BE49-F238E27FC236}">
                  <a16:creationId xmlns:a16="http://schemas.microsoft.com/office/drawing/2014/main" id="{9EDB65C1-E2BE-BAEB-95BE-2FB5A0F08676}"/>
                </a:ext>
              </a:extLst>
            </p:cNvPr>
            <p:cNvSpPr/>
            <p:nvPr/>
          </p:nvSpPr>
          <p:spPr>
            <a:xfrm>
              <a:off x="6324529" y="4198577"/>
              <a:ext cx="301020" cy="2922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92"/>
                <a:gd name="f4" fmla="val 10187"/>
                <a:gd name="f5" fmla="val 3497"/>
                <a:gd name="f6" fmla="val 1764"/>
                <a:gd name="f7" fmla="val 1733"/>
                <a:gd name="f8" fmla="val 1166"/>
                <a:gd name="f9" fmla="val 2332"/>
                <a:gd name="f10" fmla="val 725"/>
                <a:gd name="f11" fmla="val 3088"/>
                <a:gd name="f12" fmla="val 504"/>
                <a:gd name="f13" fmla="val 3812"/>
                <a:gd name="f14" fmla="val 5514"/>
                <a:gd name="f15" fmla="val 410"/>
                <a:gd name="f16" fmla="val 7404"/>
                <a:gd name="f17" fmla="val 8759"/>
                <a:gd name="f18" fmla="val 2667"/>
                <a:gd name="f19" fmla="val 9661"/>
                <a:gd name="f20" fmla="val 3919"/>
                <a:gd name="f21" fmla="val 5273"/>
                <a:gd name="f22" fmla="val 5384"/>
                <a:gd name="f23" fmla="val 5496"/>
                <a:gd name="f24" fmla="val 10183"/>
                <a:gd name="f25" fmla="val 5608"/>
                <a:gd name="f26" fmla="val 10176"/>
                <a:gd name="f27" fmla="val 6679"/>
                <a:gd name="f28" fmla="val 10082"/>
                <a:gd name="f29" fmla="val 7876"/>
                <a:gd name="f30" fmla="val 9609"/>
                <a:gd name="f31" fmla="val 8758"/>
                <a:gd name="f32" fmla="val 10491"/>
                <a:gd name="f33" fmla="val 7026"/>
                <a:gd name="f34" fmla="val 8191"/>
                <a:gd name="f35" fmla="val 4694"/>
                <a:gd name="f36" fmla="val 6396"/>
                <a:gd name="f37" fmla="val 6077"/>
                <a:gd name="f38" fmla="val 6715"/>
                <a:gd name="f39" fmla="val 5645"/>
                <a:gd name="f40" fmla="val 6880"/>
                <a:gd name="f41" fmla="val 5214"/>
                <a:gd name="f42" fmla="val 4794"/>
                <a:gd name="f43" fmla="val 4375"/>
                <a:gd name="f44" fmla="val 6722"/>
                <a:gd name="f45" fmla="val 4064"/>
                <a:gd name="f46" fmla="val 3434"/>
                <a:gd name="f47" fmla="val 5766"/>
                <a:gd name="f48" fmla="val 5797"/>
                <a:gd name="f49" fmla="*/ f0 1 10492"/>
                <a:gd name="f50" fmla="*/ f1 1 10187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10492"/>
                <a:gd name="f57" fmla="*/ f54 1 10187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10492" h="10187">
                  <a:moveTo>
                    <a:pt x="f5" y="f2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3"/>
                  </a:cubicBezTo>
                  <a:cubicBezTo>
                    <a:pt x="f2" y="f14"/>
                    <a:pt x="f15" y="f16"/>
                    <a:pt x="f6" y="f17"/>
                  </a:cubicBezTo>
                  <a:cubicBezTo>
                    <a:pt x="f18" y="f19"/>
                    <a:pt x="f20" y="f4"/>
                    <a:pt x="f21" y="f4"/>
                  </a:cubicBezTo>
                  <a:cubicBezTo>
                    <a:pt x="f22" y="f4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17"/>
                  </a:cubicBezTo>
                  <a:lnTo>
                    <a:pt x="f32" y="f33"/>
                  </a:lnTo>
                  <a:lnTo>
                    <a:pt x="f34" y="f35"/>
                  </a:lnTo>
                  <a:lnTo>
                    <a:pt x="f36" y="f36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36"/>
                  </a:cubicBezTo>
                  <a:cubicBezTo>
                    <a:pt x="f46" y="f47"/>
                    <a:pt x="f46" y="f35"/>
                    <a:pt x="f45" y="f45"/>
                  </a:cubicBezTo>
                  <a:lnTo>
                    <a:pt x="f48" y="f9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41" name="Google Shape;6007;p67">
            <a:extLst>
              <a:ext uri="{FF2B5EF4-FFF2-40B4-BE49-F238E27FC236}">
                <a16:creationId xmlns:a16="http://schemas.microsoft.com/office/drawing/2014/main" id="{9F8BA5E7-FAA9-A95A-F88E-998D40C45D97}"/>
              </a:ext>
            </a:extLst>
          </p:cNvPr>
          <p:cNvGrpSpPr/>
          <p:nvPr/>
        </p:nvGrpSpPr>
        <p:grpSpPr>
          <a:xfrm>
            <a:off x="4208278" y="4313536"/>
            <a:ext cx="352263" cy="356771"/>
            <a:chOff x="3964170" y="4157045"/>
            <a:chExt cx="352263" cy="356771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42" name="Google Shape;6008;p67">
              <a:extLst>
                <a:ext uri="{FF2B5EF4-FFF2-40B4-BE49-F238E27FC236}">
                  <a16:creationId xmlns:a16="http://schemas.microsoft.com/office/drawing/2014/main" id="{58322650-754C-07BB-4E2E-157EC08C6F15}"/>
                </a:ext>
              </a:extLst>
            </p:cNvPr>
            <p:cNvSpPr/>
            <p:nvPr/>
          </p:nvSpPr>
          <p:spPr>
            <a:xfrm>
              <a:off x="3964170" y="4157045"/>
              <a:ext cx="352263" cy="3567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278"/>
                <a:gd name="f4" fmla="val 12435"/>
                <a:gd name="f5" fmla="val 5905"/>
                <a:gd name="f6" fmla="val 860"/>
                <a:gd name="f7" fmla="val 6421"/>
                <a:gd name="f8" fmla="val 6926"/>
                <a:gd name="f9" fmla="val 1412"/>
                <a:gd name="f10" fmla="val 7341"/>
                <a:gd name="f11" fmla="val 2467"/>
                <a:gd name="f12" fmla="val 6837"/>
                <a:gd name="f13" fmla="val 2593"/>
                <a:gd name="f14" fmla="val 6365"/>
                <a:gd name="f15" fmla="val 2782"/>
                <a:gd name="f16" fmla="val 5892"/>
                <a:gd name="f17" fmla="val 3003"/>
                <a:gd name="f18" fmla="val 5419"/>
                <a:gd name="f19" fmla="val 4947"/>
                <a:gd name="f20" fmla="val 4443"/>
                <a:gd name="f21" fmla="val 4893"/>
                <a:gd name="f22" fmla="val 1381"/>
                <a:gd name="f23" fmla="val 5404"/>
                <a:gd name="f24" fmla="val 4191"/>
                <a:gd name="f25" fmla="val 3255"/>
                <a:gd name="f26" fmla="val 3349"/>
                <a:gd name="f27" fmla="val 4632"/>
                <a:gd name="f28" fmla="val 3381"/>
                <a:gd name="f29" fmla="val 4884"/>
                <a:gd name="f30" fmla="val 3475"/>
                <a:gd name="f31" fmla="val 4726"/>
                <a:gd name="f32" fmla="val 3538"/>
                <a:gd name="f33" fmla="val 4600"/>
                <a:gd name="f34" fmla="val 3601"/>
                <a:gd name="f35" fmla="val 3696"/>
                <a:gd name="f36" fmla="val 4285"/>
                <a:gd name="f37" fmla="val 3790"/>
                <a:gd name="f38" fmla="val 4159"/>
                <a:gd name="f39" fmla="val 3853"/>
                <a:gd name="f40" fmla="val 4002"/>
                <a:gd name="f41" fmla="val 3948"/>
                <a:gd name="f42" fmla="val 4096"/>
                <a:gd name="f43" fmla="val 3727"/>
                <a:gd name="f44" fmla="val 3507"/>
                <a:gd name="f45" fmla="val 7625"/>
                <a:gd name="f46" fmla="val 3318"/>
                <a:gd name="f47" fmla="val 7688"/>
                <a:gd name="f48" fmla="val 7751"/>
                <a:gd name="f49" fmla="val 7782"/>
                <a:gd name="f50" fmla="val 3979"/>
                <a:gd name="f51" fmla="val 7499"/>
                <a:gd name="f52" fmla="val 7247"/>
                <a:gd name="f53" fmla="val 3633"/>
                <a:gd name="f54" fmla="val 6963"/>
                <a:gd name="f55" fmla="val 7184"/>
                <a:gd name="f56" fmla="val 3412"/>
                <a:gd name="f57" fmla="val 7404"/>
                <a:gd name="f58" fmla="val 2611"/>
                <a:gd name="f59" fmla="val 3034"/>
                <a:gd name="f60" fmla="val 2846"/>
                <a:gd name="f61" fmla="val 3110"/>
                <a:gd name="f62" fmla="val 3054"/>
                <a:gd name="f63" fmla="val 3403"/>
                <a:gd name="f64" fmla="val 3097"/>
                <a:gd name="f65" fmla="val 3309"/>
                <a:gd name="f66" fmla="val 3570"/>
                <a:gd name="f67" fmla="val 3183"/>
                <a:gd name="f68" fmla="val 4042"/>
                <a:gd name="f69" fmla="val 3151"/>
                <a:gd name="f70" fmla="val 4609"/>
                <a:gd name="f71" fmla="val 2742"/>
                <a:gd name="f72" fmla="val 4924"/>
                <a:gd name="f73" fmla="val 2363"/>
                <a:gd name="f74" fmla="val 5240"/>
                <a:gd name="f75" fmla="val 1954"/>
                <a:gd name="f76" fmla="val 5586"/>
                <a:gd name="f77" fmla="val 712"/>
                <a:gd name="f78" fmla="val 4068"/>
                <a:gd name="f79" fmla="val 945"/>
                <a:gd name="f80" fmla="val 9301"/>
                <a:gd name="f81" fmla="val 3075"/>
                <a:gd name="f82" fmla="val 10879"/>
                <a:gd name="f83" fmla="val 11079"/>
                <a:gd name="f84" fmla="val 4102"/>
                <a:gd name="f85" fmla="val 9862"/>
                <a:gd name="f86" fmla="val 5618"/>
                <a:gd name="f87" fmla="val 9515"/>
                <a:gd name="f88" fmla="val 5271"/>
                <a:gd name="f89" fmla="val 9137"/>
                <a:gd name="f90" fmla="val 8696"/>
                <a:gd name="f91" fmla="val 4641"/>
                <a:gd name="f92" fmla="val 8601"/>
                <a:gd name="f93" fmla="val 4137"/>
                <a:gd name="f94" fmla="val 8538"/>
                <a:gd name="f95" fmla="val 8412"/>
                <a:gd name="f96" fmla="val 3160"/>
                <a:gd name="f97" fmla="val 8746"/>
                <a:gd name="f98" fmla="val 3102"/>
                <a:gd name="f99" fmla="val 9042"/>
                <a:gd name="f100" fmla="val 8822"/>
                <a:gd name="f101" fmla="val 5744"/>
                <a:gd name="f102" fmla="val 9011"/>
                <a:gd name="f103" fmla="val 5901"/>
                <a:gd name="f104" fmla="val 9169"/>
                <a:gd name="f105" fmla="val 6059"/>
                <a:gd name="f106" fmla="val 9326"/>
                <a:gd name="f107" fmla="val 6216"/>
                <a:gd name="f108" fmla="val 6374"/>
                <a:gd name="f109" fmla="val 8980"/>
                <a:gd name="f110" fmla="val 6531"/>
                <a:gd name="f111" fmla="val 6689"/>
                <a:gd name="f112" fmla="val 3025"/>
                <a:gd name="f113" fmla="val 5775"/>
                <a:gd name="f114" fmla="val 6720"/>
                <a:gd name="f115" fmla="val 2836"/>
                <a:gd name="f116" fmla="val 6563"/>
                <a:gd name="f117" fmla="val 2679"/>
                <a:gd name="f118" fmla="val 6405"/>
                <a:gd name="f119" fmla="val 2521"/>
                <a:gd name="f120" fmla="val 6248"/>
                <a:gd name="f121" fmla="val 6090"/>
                <a:gd name="f122" fmla="val 2868"/>
                <a:gd name="f123" fmla="val 5933"/>
                <a:gd name="f124" fmla="val 3885"/>
                <a:gd name="f125" fmla="val 6617"/>
                <a:gd name="f126" fmla="val 4200"/>
                <a:gd name="f127" fmla="val 7278"/>
                <a:gd name="f128" fmla="val 7908"/>
                <a:gd name="f129" fmla="val 5082"/>
                <a:gd name="f130" fmla="val 8003"/>
                <a:gd name="f131" fmla="val 5838"/>
                <a:gd name="f132" fmla="val 6626"/>
                <a:gd name="f133" fmla="val 7413"/>
                <a:gd name="f134" fmla="val 7823"/>
                <a:gd name="f135" fmla="val 6585"/>
                <a:gd name="f136" fmla="val 8232"/>
                <a:gd name="f137" fmla="val 8579"/>
                <a:gd name="f138" fmla="val 5545"/>
                <a:gd name="f139" fmla="val 8421"/>
                <a:gd name="f140" fmla="val 5230"/>
                <a:gd name="f141" fmla="val 8043"/>
                <a:gd name="f142" fmla="val 4537"/>
                <a:gd name="f143" fmla="val 7634"/>
                <a:gd name="f144" fmla="val 3876"/>
                <a:gd name="f145" fmla="val 3844"/>
                <a:gd name="f146" fmla="val 6657"/>
                <a:gd name="f147" fmla="val 5870"/>
                <a:gd name="f148" fmla="val 4830"/>
                <a:gd name="f149" fmla="val 4452"/>
                <a:gd name="f150" fmla="val 4263"/>
                <a:gd name="f151" fmla="val 5577"/>
                <a:gd name="f152" fmla="val 4033"/>
                <a:gd name="f153" fmla="val 8516"/>
                <a:gd name="f154" fmla="val 4317"/>
                <a:gd name="f155" fmla="val 8674"/>
                <a:gd name="f156" fmla="val 4474"/>
                <a:gd name="f157" fmla="val 8737"/>
                <a:gd name="f158" fmla="val 8831"/>
                <a:gd name="f159" fmla="val 4758"/>
                <a:gd name="f160" fmla="val 8894"/>
                <a:gd name="f161" fmla="val 4915"/>
                <a:gd name="f162" fmla="val 8989"/>
                <a:gd name="f163" fmla="val 4663"/>
                <a:gd name="f164" fmla="val 9052"/>
                <a:gd name="f165" fmla="val 9146"/>
                <a:gd name="f166" fmla="val 4254"/>
                <a:gd name="f167" fmla="val 9178"/>
                <a:gd name="f168" fmla="val 8926"/>
                <a:gd name="f169" fmla="val 9083"/>
                <a:gd name="f170" fmla="val 6846"/>
                <a:gd name="f171" fmla="val 2300"/>
                <a:gd name="f172" fmla="val 7193"/>
                <a:gd name="f173" fmla="val 2710"/>
                <a:gd name="f174" fmla="val 7571"/>
                <a:gd name="f175" fmla="val 3214"/>
                <a:gd name="f176" fmla="val 8358"/>
                <a:gd name="f177" fmla="val 8863"/>
                <a:gd name="f178" fmla="val 9335"/>
                <a:gd name="f179" fmla="val 3090"/>
                <a:gd name="f180" fmla="val 9388"/>
                <a:gd name="f181" fmla="val 2806"/>
                <a:gd name="f182" fmla="val 9414"/>
                <a:gd name="f183" fmla="val 2555"/>
                <a:gd name="f184" fmla="val 1015"/>
                <a:gd name="f185" fmla="val 681"/>
                <a:gd name="f186" fmla="val 8445"/>
                <a:gd name="f187" fmla="val 9925"/>
                <a:gd name="f188" fmla="val 11167"/>
                <a:gd name="f189" fmla="val 8392"/>
                <a:gd name="f190" fmla="val 10934"/>
                <a:gd name="f191" fmla="val 9430"/>
                <a:gd name="f192" fmla="val 9267"/>
                <a:gd name="f193" fmla="val 9032"/>
                <a:gd name="f194" fmla="val 8768"/>
                <a:gd name="f195" fmla="val 9410"/>
                <a:gd name="f196" fmla="val 8475"/>
                <a:gd name="f197" fmla="val 9367"/>
                <a:gd name="f198" fmla="val 8664"/>
                <a:gd name="f199" fmla="val 8390"/>
                <a:gd name="f200" fmla="val 8727"/>
                <a:gd name="f201" fmla="val 7508"/>
                <a:gd name="f202" fmla="val 5924"/>
                <a:gd name="f203" fmla="val 9461"/>
                <a:gd name="f204" fmla="val 6396"/>
                <a:gd name="f205" fmla="val 9650"/>
                <a:gd name="f206" fmla="val 6869"/>
                <a:gd name="f207" fmla="val 9839"/>
                <a:gd name="f208" fmla="val 9965"/>
                <a:gd name="f209" fmla="val 6962"/>
                <a:gd name="f210" fmla="val 11056"/>
                <a:gd name="f211" fmla="val 6440"/>
                <a:gd name="f212" fmla="val 11607"/>
                <a:gd name="f213" fmla="val 5922"/>
                <a:gd name="f214" fmla="val 5408"/>
                <a:gd name="f215" fmla="val 4898"/>
                <a:gd name="f216" fmla="val 11064"/>
                <a:gd name="f217" fmla="val 4978"/>
                <a:gd name="f218" fmla="val 5451"/>
                <a:gd name="f219" fmla="val 5931"/>
                <a:gd name="f220" fmla="val 1"/>
                <a:gd name="f221" fmla="val 5817"/>
                <a:gd name="f222" fmla="val 5699"/>
                <a:gd name="f223" fmla="val 14"/>
                <a:gd name="f224" fmla="val 41"/>
                <a:gd name="f225" fmla="val 262"/>
                <a:gd name="f226" fmla="val 1333"/>
                <a:gd name="f227" fmla="val 3655"/>
                <a:gd name="f228" fmla="val 2278"/>
                <a:gd name="f229" fmla="val 3326"/>
                <a:gd name="f230" fmla="val 2223"/>
                <a:gd name="f231" fmla="val 2973"/>
                <a:gd name="f232" fmla="val 2187"/>
                <a:gd name="f233" fmla="val 2624"/>
                <a:gd name="f234" fmla="val 1770"/>
                <a:gd name="f235" fmla="val 939"/>
                <a:gd name="f236" fmla="val 2404"/>
                <a:gd name="f237" fmla="val 536"/>
                <a:gd name="f238" fmla="val 4074"/>
                <a:gd name="f239" fmla="val 662"/>
                <a:gd name="f240" fmla="val 5334"/>
                <a:gd name="f241" fmla="val 1387"/>
                <a:gd name="f242" fmla="val 788"/>
                <a:gd name="f243" fmla="val 6972"/>
                <a:gd name="f244" fmla="val 158"/>
                <a:gd name="f245" fmla="val 379"/>
                <a:gd name="f246" fmla="val 599"/>
                <a:gd name="f247" fmla="val 1166"/>
                <a:gd name="f248" fmla="val 10028"/>
                <a:gd name="f249" fmla="val 1922"/>
                <a:gd name="f250" fmla="val 10186"/>
                <a:gd name="f251" fmla="val 2157"/>
                <a:gd name="f252" fmla="val 10241"/>
                <a:gd name="f253" fmla="val 2410"/>
                <a:gd name="f254" fmla="val 10266"/>
                <a:gd name="f255" fmla="val 2668"/>
                <a:gd name="f256" fmla="val 2998"/>
                <a:gd name="f257" fmla="val 3337"/>
                <a:gd name="f258" fmla="val 10225"/>
                <a:gd name="f259" fmla="val 10154"/>
                <a:gd name="f260" fmla="val 4221"/>
                <a:gd name="f261" fmla="val 11678"/>
                <a:gd name="f262" fmla="val 5076"/>
                <a:gd name="f263" fmla="val 12434"/>
                <a:gd name="f264" fmla="val 5929"/>
                <a:gd name="f265" fmla="val 6786"/>
                <a:gd name="f266" fmla="val 7639"/>
                <a:gd name="f267" fmla="val 11670"/>
                <a:gd name="f268" fmla="val 8192"/>
                <a:gd name="f269" fmla="val 8550"/>
                <a:gd name="f270" fmla="val 10215"/>
                <a:gd name="f271" fmla="val 8882"/>
                <a:gd name="f272" fmla="val 10243"/>
                <a:gd name="f273" fmla="val 9186"/>
                <a:gd name="f274" fmla="val 11589"/>
                <a:gd name="f275" fmla="val 8453"/>
                <a:gd name="f276" fmla="val 10460"/>
                <a:gd name="f277" fmla="val 12272"/>
                <a:gd name="f278" fmla="val 4014"/>
                <a:gd name="f279" fmla="val 11618"/>
                <a:gd name="f280" fmla="val 2182"/>
                <a:gd name="f281" fmla="val 9217"/>
                <a:gd name="f282" fmla="val 8904"/>
                <a:gd name="f283" fmla="val 8562"/>
                <a:gd name="f284" fmla="val 2213"/>
                <a:gd name="f285" fmla="val 7765"/>
                <a:gd name="f286" fmla="val 1139"/>
                <a:gd name="f287" fmla="val 7004"/>
                <a:gd name="f288" fmla="*/ f0 1 12278"/>
                <a:gd name="f289" fmla="*/ f1 1 12435"/>
                <a:gd name="f290" fmla="val f2"/>
                <a:gd name="f291" fmla="val f3"/>
                <a:gd name="f292" fmla="val f4"/>
                <a:gd name="f293" fmla="+- f292 0 f290"/>
                <a:gd name="f294" fmla="+- f291 0 f290"/>
                <a:gd name="f295" fmla="*/ f294 1 12278"/>
                <a:gd name="f296" fmla="*/ f293 1 12435"/>
                <a:gd name="f297" fmla="*/ f290 1 f295"/>
                <a:gd name="f298" fmla="*/ f291 1 f295"/>
                <a:gd name="f299" fmla="*/ f290 1 f296"/>
                <a:gd name="f300" fmla="*/ f292 1 f296"/>
                <a:gd name="f301" fmla="*/ f297 f288 1"/>
                <a:gd name="f302" fmla="*/ f298 f288 1"/>
                <a:gd name="f303" fmla="*/ f300 f289 1"/>
                <a:gd name="f304" fmla="*/ f299 f28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1" t="f304" r="f302" b="f303"/>
              <a:pathLst>
                <a:path w="12278" h="1243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5"/>
                    <a:pt x="f19" y="f13"/>
                    <a:pt x="f20" y="f11"/>
                  </a:cubicBezTo>
                  <a:cubicBezTo>
                    <a:pt x="f21" y="f22"/>
                    <a:pt x="f23" y="f6"/>
                    <a:pt x="f5" y="f6"/>
                  </a:cubicBezTo>
                  <a:close/>
                  <a:moveTo>
                    <a:pt x="f24" y="f25"/>
                  </a:moveTo>
                  <a:cubicBezTo>
                    <a:pt x="f20" y="f26"/>
                    <a:pt x="f27" y="f28"/>
                    <a:pt x="f29" y="f30"/>
                  </a:cubicBezTo>
                  <a:cubicBezTo>
                    <a:pt x="f31" y="f32"/>
                    <a:pt x="f33" y="f34"/>
                    <a:pt x="f20" y="f35"/>
                  </a:cubicBezTo>
                  <a:cubicBezTo>
                    <a:pt x="f36" y="f37"/>
                    <a:pt x="f38" y="f39"/>
                    <a:pt x="f40" y="f41"/>
                  </a:cubicBezTo>
                  <a:cubicBezTo>
                    <a:pt x="f42" y="f43"/>
                    <a:pt x="f38" y="f44"/>
                    <a:pt x="f24" y="f25"/>
                  </a:cubicBezTo>
                  <a:close/>
                  <a:moveTo>
                    <a:pt x="f45" y="f46"/>
                  </a:moveTo>
                  <a:cubicBezTo>
                    <a:pt x="f47" y="f44"/>
                    <a:pt x="f48" y="f43"/>
                    <a:pt x="f49" y="f50"/>
                  </a:cubicBezTo>
                  <a:cubicBezTo>
                    <a:pt x="f51" y="f37"/>
                    <a:pt x="f52" y="f53"/>
                    <a:pt x="f54" y="f44"/>
                  </a:cubicBezTo>
                  <a:cubicBezTo>
                    <a:pt x="f55" y="f56"/>
                    <a:pt x="f57" y="f26"/>
                    <a:pt x="f45" y="f46"/>
                  </a:cubicBezTo>
                  <a:close/>
                  <a:moveTo>
                    <a:pt x="f58" y="f59"/>
                  </a:moveTo>
                  <a:cubicBezTo>
                    <a:pt x="f60" y="f59"/>
                    <a:pt x="f61" y="f62"/>
                    <a:pt x="f63" y="f64"/>
                  </a:cubicBezTo>
                  <a:cubicBezTo>
                    <a:pt x="f65" y="f66"/>
                    <a:pt x="f67" y="f68"/>
                    <a:pt x="f69" y="f70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59"/>
                    <a:pt x="f58" y="f59"/>
                  </a:cubicBezTo>
                  <a:close/>
                  <a:moveTo>
                    <a:pt x="f80" y="f81"/>
                  </a:moveTo>
                  <a:cubicBezTo>
                    <a:pt x="f82" y="f81"/>
                    <a:pt x="f83" y="f84"/>
                    <a:pt x="f85" y="f86"/>
                  </a:cubicBezTo>
                  <a:cubicBezTo>
                    <a:pt x="f87" y="f88"/>
                    <a:pt x="f89" y="f72"/>
                    <a:pt x="f90" y="f91"/>
                  </a:cubicBezTo>
                  <a:cubicBezTo>
                    <a:pt x="f92" y="f93"/>
                    <a:pt x="f94" y="f34"/>
                    <a:pt x="f95" y="f96"/>
                  </a:cubicBezTo>
                  <a:cubicBezTo>
                    <a:pt x="f97" y="f98"/>
                    <a:pt x="f99" y="f81"/>
                    <a:pt x="f80" y="f81"/>
                  </a:cubicBezTo>
                  <a:close/>
                  <a:moveTo>
                    <a:pt x="f100" y="f101"/>
                  </a:moveTo>
                  <a:cubicBezTo>
                    <a:pt x="f102" y="f103"/>
                    <a:pt x="f104" y="f105"/>
                    <a:pt x="f106" y="f107"/>
                  </a:cubicBezTo>
                  <a:cubicBezTo>
                    <a:pt x="f104" y="f108"/>
                    <a:pt x="f109" y="f110"/>
                    <a:pt x="f100" y="f111"/>
                  </a:cubicBezTo>
                  <a:lnTo>
                    <a:pt x="f100" y="f101"/>
                  </a:lnTo>
                  <a:close/>
                  <a:moveTo>
                    <a:pt x="f112" y="f113"/>
                  </a:moveTo>
                  <a:lnTo>
                    <a:pt x="f112" y="f114"/>
                  </a:lnTo>
                  <a:cubicBezTo>
                    <a:pt x="f115" y="f116"/>
                    <a:pt x="f117" y="f118"/>
                    <a:pt x="f119" y="f120"/>
                  </a:cubicBezTo>
                  <a:cubicBezTo>
                    <a:pt x="f117" y="f121"/>
                    <a:pt x="f122" y="f123"/>
                    <a:pt x="f112" y="f113"/>
                  </a:cubicBezTo>
                  <a:close/>
                  <a:moveTo>
                    <a:pt x="f16" y="f124"/>
                  </a:moveTo>
                  <a:cubicBezTo>
                    <a:pt x="f125" y="f126"/>
                    <a:pt x="f127" y="f70"/>
                    <a:pt x="f128" y="f129"/>
                  </a:cubicBezTo>
                  <a:cubicBezTo>
                    <a:pt x="f130" y="f131"/>
                    <a:pt x="f130" y="f132"/>
                    <a:pt x="f128" y="f133"/>
                  </a:cubicBezTo>
                  <a:cubicBezTo>
                    <a:pt x="f127" y="f134"/>
                    <a:pt x="f135" y="f136"/>
                    <a:pt x="f16" y="f137"/>
                  </a:cubicBezTo>
                  <a:cubicBezTo>
                    <a:pt x="f138" y="f139"/>
                    <a:pt x="f140" y="f136"/>
                    <a:pt x="f29" y="f141"/>
                  </a:cubicBezTo>
                  <a:cubicBezTo>
                    <a:pt x="f142" y="f134"/>
                    <a:pt x="f24" y="f143"/>
                    <a:pt x="f144" y="f133"/>
                  </a:cubicBezTo>
                  <a:cubicBezTo>
                    <a:pt x="f145" y="f146"/>
                    <a:pt x="f145" y="f147"/>
                    <a:pt x="f144" y="f129"/>
                  </a:cubicBezTo>
                  <a:cubicBezTo>
                    <a:pt x="f24" y="f148"/>
                    <a:pt x="f142" y="f91"/>
                    <a:pt x="f29" y="f149"/>
                  </a:cubicBezTo>
                  <a:cubicBezTo>
                    <a:pt x="f140" y="f150"/>
                    <a:pt x="f151" y="f68"/>
                    <a:pt x="f16" y="f124"/>
                  </a:cubicBezTo>
                  <a:close/>
                  <a:moveTo>
                    <a:pt x="f152" y="f153"/>
                  </a:moveTo>
                  <a:cubicBezTo>
                    <a:pt x="f38" y="f137"/>
                    <a:pt x="f154" y="f155"/>
                    <a:pt x="f156" y="f157"/>
                  </a:cubicBezTo>
                  <a:cubicBezTo>
                    <a:pt x="f27" y="f158"/>
                    <a:pt x="f159" y="f160"/>
                    <a:pt x="f161" y="f162"/>
                  </a:cubicBezTo>
                  <a:cubicBezTo>
                    <a:pt x="f163" y="f164"/>
                    <a:pt x="f156" y="f165"/>
                    <a:pt x="f166" y="f167"/>
                  </a:cubicBezTo>
                  <a:cubicBezTo>
                    <a:pt x="f38" y="f168"/>
                    <a:pt x="f42" y="f157"/>
                    <a:pt x="f152" y="f153"/>
                  </a:cubicBezTo>
                  <a:close/>
                  <a:moveTo>
                    <a:pt x="f49" y="f153"/>
                  </a:moveTo>
                  <a:cubicBezTo>
                    <a:pt x="f48" y="f157"/>
                    <a:pt x="f47" y="f162"/>
                    <a:pt x="f45" y="f167"/>
                  </a:cubicBezTo>
                  <a:cubicBezTo>
                    <a:pt x="f57" y="f169"/>
                    <a:pt x="f55" y="f164"/>
                    <a:pt x="f54" y="f162"/>
                  </a:cubicBezTo>
                  <a:cubicBezTo>
                    <a:pt x="f127" y="f158"/>
                    <a:pt x="f51" y="f155"/>
                    <a:pt x="f49" y="f153"/>
                  </a:cubicBezTo>
                  <a:close/>
                  <a:moveTo>
                    <a:pt x="f75" y="f170"/>
                  </a:moveTo>
                  <a:cubicBezTo>
                    <a:pt x="f171" y="f172"/>
                    <a:pt x="f173" y="f174"/>
                    <a:pt x="f69" y="f134"/>
                  </a:cubicBezTo>
                  <a:cubicBezTo>
                    <a:pt x="f175" y="f176"/>
                    <a:pt x="f65" y="f177"/>
                    <a:pt x="f63" y="f178"/>
                  </a:cubicBezTo>
                  <a:cubicBezTo>
                    <a:pt x="f179" y="f180"/>
                    <a:pt x="f181" y="f182"/>
                    <a:pt x="f183" y="f182"/>
                  </a:cubicBezTo>
                  <a:cubicBezTo>
                    <a:pt x="f184" y="f182"/>
                    <a:pt x="f185" y="f186"/>
                    <a:pt x="f75" y="f170"/>
                  </a:cubicBezTo>
                  <a:close/>
                  <a:moveTo>
                    <a:pt x="f187" y="f170"/>
                  </a:moveTo>
                  <a:lnTo>
                    <a:pt x="f187" y="f170"/>
                  </a:lnTo>
                  <a:cubicBezTo>
                    <a:pt x="f188" y="f189"/>
                    <a:pt x="f190" y="f191"/>
                    <a:pt x="f192" y="f191"/>
                  </a:cubicBezTo>
                  <a:cubicBezTo>
                    <a:pt x="f193" y="f191"/>
                    <a:pt x="f194" y="f195"/>
                    <a:pt x="f196" y="f197"/>
                  </a:cubicBezTo>
                  <a:cubicBezTo>
                    <a:pt x="f94" y="f160"/>
                    <a:pt x="f198" y="f199"/>
                    <a:pt x="f200" y="f134"/>
                  </a:cubicBezTo>
                  <a:cubicBezTo>
                    <a:pt x="f89" y="f201"/>
                    <a:pt x="f87" y="f172"/>
                    <a:pt x="f187" y="f170"/>
                  </a:cubicBezTo>
                  <a:close/>
                  <a:moveTo>
                    <a:pt x="f202" y="f203"/>
                  </a:moveTo>
                  <a:cubicBezTo>
                    <a:pt x="f204" y="f205"/>
                    <a:pt x="f206" y="f207"/>
                    <a:pt x="f57" y="f208"/>
                  </a:cubicBezTo>
                  <a:cubicBezTo>
                    <a:pt x="f209" y="f210"/>
                    <a:pt x="f211" y="f212"/>
                    <a:pt x="f213" y="f212"/>
                  </a:cubicBezTo>
                  <a:cubicBezTo>
                    <a:pt x="f214" y="f212"/>
                    <a:pt x="f215" y="f216"/>
                    <a:pt x="f156" y="f208"/>
                  </a:cubicBezTo>
                  <a:cubicBezTo>
                    <a:pt x="f217" y="f207"/>
                    <a:pt x="f218" y="f205"/>
                    <a:pt x="f202" y="f203"/>
                  </a:cubicBezTo>
                  <a:close/>
                  <a:moveTo>
                    <a:pt x="f219" y="f220"/>
                  </a:moveTo>
                  <a:cubicBezTo>
                    <a:pt x="f221" y="f220"/>
                    <a:pt x="f222" y="f223"/>
                    <a:pt x="f151" y="f224"/>
                  </a:cubicBezTo>
                  <a:cubicBezTo>
                    <a:pt x="f27" y="f225"/>
                    <a:pt x="f40" y="f226"/>
                    <a:pt x="f227" y="f228"/>
                  </a:cubicBezTo>
                  <a:cubicBezTo>
                    <a:pt x="f229" y="f230"/>
                    <a:pt x="f231" y="f232"/>
                    <a:pt x="f233" y="f232"/>
                  </a:cubicBezTo>
                  <a:cubicBezTo>
                    <a:pt x="f234" y="f232"/>
                    <a:pt x="f235" y="f236"/>
                    <a:pt x="f237" y="f64"/>
                  </a:cubicBezTo>
                  <a:cubicBezTo>
                    <a:pt x="f220" y="f238"/>
                    <a:pt x="f239" y="f240"/>
                    <a:pt x="f241" y="f107"/>
                  </a:cubicBezTo>
                  <a:cubicBezTo>
                    <a:pt x="f242" y="f243"/>
                    <a:pt x="f244" y="f141"/>
                    <a:pt x="f245" y="f168"/>
                  </a:cubicBezTo>
                  <a:cubicBezTo>
                    <a:pt x="f246" y="f205"/>
                    <a:pt x="f247" y="f248"/>
                    <a:pt x="f249" y="f250"/>
                  </a:cubicBezTo>
                  <a:cubicBezTo>
                    <a:pt x="f251" y="f252"/>
                    <a:pt x="f253" y="f254"/>
                    <a:pt x="f255" y="f254"/>
                  </a:cubicBezTo>
                  <a:cubicBezTo>
                    <a:pt x="f256" y="f254"/>
                    <a:pt x="f257" y="f258"/>
                    <a:pt x="f227" y="f259"/>
                  </a:cubicBezTo>
                  <a:cubicBezTo>
                    <a:pt x="f260" y="f261"/>
                    <a:pt x="f262" y="f263"/>
                    <a:pt x="f264" y="f263"/>
                  </a:cubicBezTo>
                  <a:cubicBezTo>
                    <a:pt x="f265" y="f263"/>
                    <a:pt x="f266" y="f267"/>
                    <a:pt x="f268" y="f259"/>
                  </a:cubicBezTo>
                  <a:cubicBezTo>
                    <a:pt x="f269" y="f270"/>
                    <a:pt x="f271" y="f272"/>
                    <a:pt x="f273" y="f272"/>
                  </a:cubicBezTo>
                  <a:cubicBezTo>
                    <a:pt x="f274" y="f272"/>
                    <a:pt x="f3" y="f275"/>
                    <a:pt x="f276" y="f107"/>
                  </a:cubicBezTo>
                  <a:cubicBezTo>
                    <a:pt x="f277" y="f278"/>
                    <a:pt x="f279" y="f280"/>
                    <a:pt x="f281" y="f280"/>
                  </a:cubicBezTo>
                  <a:cubicBezTo>
                    <a:pt x="f282" y="f280"/>
                    <a:pt x="f283" y="f284"/>
                    <a:pt x="f268" y="f228"/>
                  </a:cubicBezTo>
                  <a:cubicBezTo>
                    <a:pt x="f285" y="f286"/>
                    <a:pt x="f287" y="f220"/>
                    <a:pt x="f219" y="f220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3" name="Google Shape;6009;p67">
              <a:extLst>
                <a:ext uri="{FF2B5EF4-FFF2-40B4-BE49-F238E27FC236}">
                  <a16:creationId xmlns:a16="http://schemas.microsoft.com/office/drawing/2014/main" id="{067CBED4-9B13-17A7-0D4E-43A7E46E2436}"/>
                </a:ext>
              </a:extLst>
            </p:cNvPr>
            <p:cNvSpPr/>
            <p:nvPr/>
          </p:nvSpPr>
          <p:spPr>
            <a:xfrm>
              <a:off x="4097947" y="4300094"/>
              <a:ext cx="72329" cy="714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21"/>
                <a:gd name="f4" fmla="val 2491"/>
                <a:gd name="f5" fmla="val 1313"/>
                <a:gd name="f6" fmla="val 1295"/>
                <a:gd name="f7" fmla="val 1278"/>
                <a:gd name="f8" fmla="val 1"/>
                <a:gd name="f9" fmla="val 1261"/>
                <a:gd name="f10" fmla="val 599"/>
                <a:gd name="f11" fmla="val 569"/>
                <a:gd name="f12" fmla="val 63"/>
                <a:gd name="f13" fmla="val 1230"/>
                <a:gd name="f14" fmla="val 1955"/>
                <a:gd name="f15" fmla="val 567"/>
                <a:gd name="f16" fmla="val 2490"/>
                <a:gd name="f17" fmla="val 1954"/>
                <a:gd name="f18" fmla="val 2489"/>
                <a:gd name="f19" fmla="val 585"/>
                <a:gd name="f20" fmla="val 1980"/>
                <a:gd name="f21" fmla="*/ f0 1 2521"/>
                <a:gd name="f22" fmla="*/ f1 1 2491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2521"/>
                <a:gd name="f29" fmla="*/ f26 1 2491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2521" h="2491">
                  <a:moveTo>
                    <a:pt x="f5" y="f2"/>
                  </a:moveTo>
                  <a:cubicBezTo>
                    <a:pt x="f6" y="f2"/>
                    <a:pt x="f7" y="f8"/>
                    <a:pt x="f9" y="f8"/>
                  </a:cubicBezTo>
                  <a:cubicBezTo>
                    <a:pt x="f10" y="f8"/>
                    <a:pt x="f2" y="f11"/>
                    <a:pt x="f12" y="f13"/>
                  </a:cubicBezTo>
                  <a:cubicBezTo>
                    <a:pt x="f2" y="f14"/>
                    <a:pt x="f15" y="f16"/>
                    <a:pt x="f9" y="f16"/>
                  </a:cubicBezTo>
                  <a:cubicBezTo>
                    <a:pt x="f17" y="f16"/>
                    <a:pt x="f3" y="f14"/>
                    <a:pt x="f18" y="f13"/>
                  </a:cubicBezTo>
                  <a:cubicBezTo>
                    <a:pt x="f18" y="f19"/>
                    <a:pt x="f2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44" name="Google Shape;6018;p67">
            <a:extLst>
              <a:ext uri="{FF2B5EF4-FFF2-40B4-BE49-F238E27FC236}">
                <a16:creationId xmlns:a16="http://schemas.microsoft.com/office/drawing/2014/main" id="{902060B2-FDA1-32CC-62AD-9BEC2B65C72D}"/>
              </a:ext>
            </a:extLst>
          </p:cNvPr>
          <p:cNvGrpSpPr/>
          <p:nvPr/>
        </p:nvGrpSpPr>
        <p:grpSpPr>
          <a:xfrm>
            <a:off x="7910034" y="4330004"/>
            <a:ext cx="365202" cy="332677"/>
            <a:chOff x="7665927" y="4173513"/>
            <a:chExt cx="365202" cy="332677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45" name="Google Shape;6019;p67">
              <a:extLst>
                <a:ext uri="{FF2B5EF4-FFF2-40B4-BE49-F238E27FC236}">
                  <a16:creationId xmlns:a16="http://schemas.microsoft.com/office/drawing/2014/main" id="{4B358EB5-B5B0-CD5C-1026-061F84FD3A84}"/>
                </a:ext>
              </a:extLst>
            </p:cNvPr>
            <p:cNvSpPr/>
            <p:nvPr/>
          </p:nvSpPr>
          <p:spPr>
            <a:xfrm>
              <a:off x="7665927" y="4173513"/>
              <a:ext cx="344436" cy="94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005"/>
                <a:gd name="f4" fmla="val 3309"/>
                <a:gd name="f5" fmla="val 1671"/>
                <a:gd name="f6" fmla="val 757"/>
                <a:gd name="f7" fmla="val 1"/>
                <a:gd name="f8" fmla="val 1670"/>
                <a:gd name="f9" fmla="val 2552"/>
                <a:gd name="f10" fmla="val 3308"/>
                <a:gd name="f11" fmla="val 11469"/>
                <a:gd name="f12" fmla="val 11815"/>
                <a:gd name="f13" fmla="val 12004"/>
                <a:gd name="f14" fmla="val 2930"/>
                <a:gd name="f15" fmla="val 11784"/>
                <a:gd name="f16" fmla="val 2647"/>
                <a:gd name="f17" fmla="val 11595"/>
                <a:gd name="f18" fmla="val 2363"/>
                <a:gd name="f19" fmla="val 2017"/>
                <a:gd name="f20" fmla="val 1292"/>
                <a:gd name="f21" fmla="val 946"/>
                <a:gd name="f22" fmla="val 662"/>
                <a:gd name="f23" fmla="val 11973"/>
                <a:gd name="f24" fmla="val 410"/>
                <a:gd name="f25" fmla="*/ f0 1 12005"/>
                <a:gd name="f26" fmla="*/ f1 1 3309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12005"/>
                <a:gd name="f33" fmla="*/ f30 1 3309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12005" h="3309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cubicBezTo>
                    <a:pt x="f7" y="f9"/>
                    <a:pt x="f6" y="f10"/>
                    <a:pt x="f5" y="f10"/>
                  </a:cubicBezTo>
                  <a:lnTo>
                    <a:pt x="f11" y="f10"/>
                  </a:lnTo>
                  <a:cubicBezTo>
                    <a:pt x="f12" y="f10"/>
                    <a:pt x="f13" y="f14"/>
                    <a:pt x="f15" y="f16"/>
                  </a:cubicBezTo>
                  <a:cubicBezTo>
                    <a:pt x="f17" y="f18"/>
                    <a:pt x="f11" y="f19"/>
                    <a:pt x="f11" y="f8"/>
                  </a:cubicBezTo>
                  <a:cubicBezTo>
                    <a:pt x="f11" y="f20"/>
                    <a:pt x="f17" y="f21"/>
                    <a:pt x="f15" y="f22"/>
                  </a:cubicBezTo>
                  <a:cubicBezTo>
                    <a:pt x="f23" y="f24"/>
                    <a:pt x="f15" y="f2"/>
                    <a:pt x="f1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6" name="Google Shape;6020;p67">
              <a:extLst>
                <a:ext uri="{FF2B5EF4-FFF2-40B4-BE49-F238E27FC236}">
                  <a16:creationId xmlns:a16="http://schemas.microsoft.com/office/drawing/2014/main" id="{9DED4606-4A3D-BC12-4C29-2991FCFDD12C}"/>
                </a:ext>
              </a:extLst>
            </p:cNvPr>
            <p:cNvSpPr/>
            <p:nvPr/>
          </p:nvSpPr>
          <p:spPr>
            <a:xfrm>
              <a:off x="7937997" y="4291919"/>
              <a:ext cx="24441" cy="94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2"/>
                <a:gd name="f4" fmla="val 3309"/>
                <a:gd name="f5" fmla="val 1"/>
                <a:gd name="f6" fmla="*/ f0 1 852"/>
                <a:gd name="f7" fmla="*/ f1 1 3309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852"/>
                <a:gd name="f14" fmla="*/ f11 1 3309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852" h="3309">
                  <a:moveTo>
                    <a:pt x="f5" y="f5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7" name="Google Shape;6021;p67">
              <a:extLst>
                <a:ext uri="{FF2B5EF4-FFF2-40B4-BE49-F238E27FC236}">
                  <a16:creationId xmlns:a16="http://schemas.microsoft.com/office/drawing/2014/main" id="{EB5FB3A6-5D70-FC69-35BD-39C0F72E0249}"/>
                </a:ext>
              </a:extLst>
            </p:cNvPr>
            <p:cNvSpPr/>
            <p:nvPr/>
          </p:nvSpPr>
          <p:spPr>
            <a:xfrm>
              <a:off x="7985912" y="4292842"/>
              <a:ext cx="45217" cy="94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76"/>
                <a:gd name="f4" fmla="val 3309"/>
                <a:gd name="f5" fmla="val 1"/>
                <a:gd name="f6" fmla="val 3308"/>
                <a:gd name="f7" fmla="val 1198"/>
                <a:gd name="f8" fmla="val 1387"/>
                <a:gd name="f9" fmla="val 3277"/>
                <a:gd name="f10" fmla="val 3088"/>
                <a:gd name="f11" fmla="val 2899"/>
                <a:gd name="f12" fmla="val 410"/>
                <a:gd name="f13" fmla="val 158"/>
                <a:gd name="f14" fmla="*/ f0 1 1576"/>
                <a:gd name="f15" fmla="*/ f1 1 3309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1576"/>
                <a:gd name="f22" fmla="*/ f19 1 3309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1576" h="3309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9"/>
                    <a:pt x="f3" y="f10"/>
                    <a:pt x="f3" y="f11"/>
                  </a:cubicBezTo>
                  <a:lnTo>
                    <a:pt x="f3" y="f12"/>
                  </a:lnTo>
                  <a:cubicBezTo>
                    <a:pt x="f3" y="f13"/>
                    <a:pt x="f8" y="f2"/>
                    <a:pt x="f7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8" name="Google Shape;6022;p67">
              <a:extLst>
                <a:ext uri="{FF2B5EF4-FFF2-40B4-BE49-F238E27FC236}">
                  <a16:creationId xmlns:a16="http://schemas.microsoft.com/office/drawing/2014/main" id="{7D757EC4-17DB-92F5-E2E3-3BB2A09EFFDB}"/>
                </a:ext>
              </a:extLst>
            </p:cNvPr>
            <p:cNvSpPr/>
            <p:nvPr/>
          </p:nvSpPr>
          <p:spPr>
            <a:xfrm>
              <a:off x="7691265" y="4291919"/>
              <a:ext cx="223269" cy="94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82"/>
                <a:gd name="f4" fmla="val 3309"/>
                <a:gd name="f5" fmla="val 441"/>
                <a:gd name="f6" fmla="val 1"/>
                <a:gd name="f7" fmla="val 189"/>
                <a:gd name="f8" fmla="val 221"/>
                <a:gd name="f9" fmla="val 442"/>
                <a:gd name="f10" fmla="val 2931"/>
                <a:gd name="f11" fmla="val 3151"/>
                <a:gd name="f12" fmla="*/ f0 1 7782"/>
                <a:gd name="f13" fmla="*/ f1 1 330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7782"/>
                <a:gd name="f20" fmla="*/ f17 1 330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7782" h="3309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7" y="f4"/>
                    <a:pt x="f5" y="f4"/>
                  </a:cubicBezTo>
                  <a:lnTo>
                    <a:pt x="f3" y="f4"/>
                  </a:lnTo>
                  <a:lnTo>
                    <a:pt x="f3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9" name="Google Shape;6023;p67">
              <a:extLst>
                <a:ext uri="{FF2B5EF4-FFF2-40B4-BE49-F238E27FC236}">
                  <a16:creationId xmlns:a16="http://schemas.microsoft.com/office/drawing/2014/main" id="{FA249E12-70BF-69AC-07E3-CF0C5721178D}"/>
                </a:ext>
              </a:extLst>
            </p:cNvPr>
            <p:cNvSpPr/>
            <p:nvPr/>
          </p:nvSpPr>
          <p:spPr>
            <a:xfrm>
              <a:off x="7739143" y="4410324"/>
              <a:ext cx="24441" cy="94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2"/>
                <a:gd name="f4" fmla="val 3309"/>
                <a:gd name="f5" fmla="val 1"/>
                <a:gd name="f6" fmla="val 851"/>
                <a:gd name="f7" fmla="*/ f0 1 852"/>
                <a:gd name="f8" fmla="*/ f1 1 3309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852"/>
                <a:gd name="f15" fmla="*/ f12 1 3309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852" h="3309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0" name="Google Shape;6024;p67">
              <a:extLst>
                <a:ext uri="{FF2B5EF4-FFF2-40B4-BE49-F238E27FC236}">
                  <a16:creationId xmlns:a16="http://schemas.microsoft.com/office/drawing/2014/main" id="{C6F0F99F-4827-2579-0AF0-9F98B89265C6}"/>
                </a:ext>
              </a:extLst>
            </p:cNvPr>
            <p:cNvSpPr/>
            <p:nvPr/>
          </p:nvSpPr>
          <p:spPr>
            <a:xfrm>
              <a:off x="7787057" y="4412135"/>
              <a:ext cx="218770" cy="940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25"/>
                <a:gd name="f4" fmla="val 3278"/>
                <a:gd name="f5" fmla="val 1"/>
                <a:gd name="f6" fmla="val 3277"/>
                <a:gd name="f7" fmla="val 7247"/>
                <a:gd name="f8" fmla="val 7467"/>
                <a:gd name="f9" fmla="val 3057"/>
                <a:gd name="f10" fmla="val 2868"/>
                <a:gd name="f11" fmla="val 379"/>
                <a:gd name="f12" fmla="val 158"/>
                <a:gd name="f13" fmla="val 7436"/>
                <a:gd name="f14" fmla="*/ f0 1 7625"/>
                <a:gd name="f15" fmla="*/ f1 1 3278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7625"/>
                <a:gd name="f22" fmla="*/ f19 1 3278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7625" h="3278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6"/>
                    <a:pt x="f3" y="f9"/>
                    <a:pt x="f3" y="f10"/>
                  </a:cubicBezTo>
                  <a:lnTo>
                    <a:pt x="f3" y="f11"/>
                  </a:lnTo>
                  <a:cubicBezTo>
                    <a:pt x="f3" y="f12"/>
                    <a:pt x="f13" y="f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1" name="Google Shape;6025;p67">
              <a:extLst>
                <a:ext uri="{FF2B5EF4-FFF2-40B4-BE49-F238E27FC236}">
                  <a16:creationId xmlns:a16="http://schemas.microsoft.com/office/drawing/2014/main" id="{F73CB8AF-B4D7-362D-4A5C-12893A445171}"/>
                </a:ext>
              </a:extLst>
            </p:cNvPr>
            <p:cNvSpPr/>
            <p:nvPr/>
          </p:nvSpPr>
          <p:spPr>
            <a:xfrm>
              <a:off x="7665927" y="4411248"/>
              <a:ext cx="49752" cy="94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34"/>
                <a:gd name="f4" fmla="val 3309"/>
                <a:gd name="f5" fmla="val 442"/>
                <a:gd name="f6" fmla="val 190"/>
                <a:gd name="f7" fmla="val 1"/>
                <a:gd name="f8" fmla="val 189"/>
                <a:gd name="f9" fmla="val 378"/>
                <a:gd name="f10" fmla="val 2867"/>
                <a:gd name="f11" fmla="val 3088"/>
                <a:gd name="f12" fmla="val 3308"/>
                <a:gd name="f13" fmla="*/ f0 1 1734"/>
                <a:gd name="f14" fmla="*/ f1 1 3309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1734"/>
                <a:gd name="f21" fmla="*/ f18 1 3309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734" h="3309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6" y="f12"/>
                    <a:pt x="f5" y="f12"/>
                  </a:cubicBezTo>
                  <a:lnTo>
                    <a:pt x="f3" y="f12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52" name="Google Shape;6043;p67">
            <a:extLst>
              <a:ext uri="{FF2B5EF4-FFF2-40B4-BE49-F238E27FC236}">
                <a16:creationId xmlns:a16="http://schemas.microsoft.com/office/drawing/2014/main" id="{607CB2D9-5A50-6D6D-21A4-EB8020C595ED}"/>
              </a:ext>
            </a:extLst>
          </p:cNvPr>
          <p:cNvSpPr/>
          <p:nvPr/>
        </p:nvSpPr>
        <p:spPr>
          <a:xfrm>
            <a:off x="4802209" y="4314193"/>
            <a:ext cx="309167" cy="365202"/>
          </a:xfrm>
          <a:custGeom>
            <a:avLst/>
            <a:gdLst>
              <a:gd name="f0" fmla="val w"/>
              <a:gd name="f1" fmla="val h"/>
              <a:gd name="f2" fmla="val 0"/>
              <a:gd name="f3" fmla="val 10776"/>
              <a:gd name="f4" fmla="val 12729"/>
              <a:gd name="f5" fmla="val 1670"/>
              <a:gd name="f6" fmla="val 851"/>
              <a:gd name="f7" fmla="val 9326"/>
              <a:gd name="f8" fmla="val 1355"/>
              <a:gd name="f9" fmla="val 1072"/>
              <a:gd name="f10" fmla="val 9421"/>
              <a:gd name="f11" fmla="val 9578"/>
              <a:gd name="f12" fmla="val 2049"/>
              <a:gd name="f13" fmla="val 1481"/>
              <a:gd name="f14" fmla="val 1198"/>
              <a:gd name="f15" fmla="val 9925"/>
              <a:gd name="f16" fmla="val 10177"/>
              <a:gd name="f17" fmla="val 10208"/>
              <a:gd name="f18" fmla="val 11846"/>
              <a:gd name="f19" fmla="val 1229"/>
              <a:gd name="f20" fmla="val 11468"/>
              <a:gd name="f21" fmla="val 11027"/>
              <a:gd name="f22" fmla="val 10586"/>
              <a:gd name="f23" fmla="val 2111"/>
              <a:gd name="f24" fmla="val 1"/>
              <a:gd name="f25" fmla="val 914"/>
              <a:gd name="f26" fmla="val 946"/>
              <a:gd name="f27" fmla="val 2080"/>
              <a:gd name="f28" fmla="val 11059"/>
              <a:gd name="f29" fmla="val 11973"/>
              <a:gd name="f30" fmla="val 757"/>
              <a:gd name="f31" fmla="val 10334"/>
              <a:gd name="f32" fmla="val 10775"/>
              <a:gd name="f33" fmla="val 12508"/>
              <a:gd name="f34" fmla="val 12319"/>
              <a:gd name="f35" fmla="val 473"/>
              <a:gd name="f36" fmla="val 221"/>
              <a:gd name="f37" fmla="val 64"/>
              <a:gd name="f38" fmla="val 9105"/>
              <a:gd name="f39" fmla="val 3781"/>
              <a:gd name="f40" fmla="val 4011"/>
              <a:gd name="f41" fmla="val 8912"/>
              <a:gd name="f42" fmla="val 4171"/>
              <a:gd name="f43" fmla="val 8708"/>
              <a:gd name="f44" fmla="val 8604"/>
              <a:gd name="f45" fmla="val 8498"/>
              <a:gd name="f46" fmla="val 4129"/>
              <a:gd name="f47" fmla="val 8412"/>
              <a:gd name="f48" fmla="val 4033"/>
              <a:gd name="f49" fmla="val 7845"/>
              <a:gd name="f50" fmla="val 3498"/>
              <a:gd name="f51" fmla="val 7310"/>
              <a:gd name="f52" fmla="val 7214"/>
              <a:gd name="f53" fmla="val 7100"/>
              <a:gd name="f54" fmla="val 6991"/>
              <a:gd name="f55" fmla="val 6778"/>
              <a:gd name="f56" fmla="val 6585"/>
              <a:gd name="f57" fmla="*/ f0 1 10776"/>
              <a:gd name="f58" fmla="*/ f1 1 12729"/>
              <a:gd name="f59" fmla="val f2"/>
              <a:gd name="f60" fmla="val f3"/>
              <a:gd name="f61" fmla="val f4"/>
              <a:gd name="f62" fmla="+- f61 0 f59"/>
              <a:gd name="f63" fmla="+- f60 0 f59"/>
              <a:gd name="f64" fmla="*/ f63 1 10776"/>
              <a:gd name="f65" fmla="*/ f62 1 12729"/>
              <a:gd name="f66" fmla="*/ f59 1 f64"/>
              <a:gd name="f67" fmla="*/ f60 1 f64"/>
              <a:gd name="f68" fmla="*/ f59 1 f65"/>
              <a:gd name="f69" fmla="*/ f61 1 f65"/>
              <a:gd name="f70" fmla="*/ f66 f57 1"/>
              <a:gd name="f71" fmla="*/ f67 f57 1"/>
              <a:gd name="f72" fmla="*/ f69 f58 1"/>
              <a:gd name="f73" fmla="*/ f68 f5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0" t="f73" r="f71" b="f72"/>
            <a:pathLst>
              <a:path w="10776" h="12729">
                <a:moveTo>
                  <a:pt x="f5" y="f6"/>
                </a:moveTo>
                <a:lnTo>
                  <a:pt x="f5" y="f7"/>
                </a:lnTo>
                <a:cubicBezTo>
                  <a:pt x="f8" y="f7"/>
                  <a:pt x="f9" y="f10"/>
                  <a:pt x="f6" y="f11"/>
                </a:cubicBezTo>
                <a:lnTo>
                  <a:pt x="f6" y="f12"/>
                </a:lnTo>
                <a:cubicBezTo>
                  <a:pt x="f6" y="f13"/>
                  <a:pt x="f14" y="f9"/>
                  <a:pt x="f5" y="f6"/>
                </a:cubicBezTo>
                <a:close/>
                <a:moveTo>
                  <a:pt x="f15" y="f16"/>
                </a:moveTo>
                <a:lnTo>
                  <a:pt x="f15" y="f17"/>
                </a:lnTo>
                <a:lnTo>
                  <a:pt x="f15" y="f18"/>
                </a:lnTo>
                <a:lnTo>
                  <a:pt x="f5" y="f18"/>
                </a:lnTo>
                <a:cubicBezTo>
                  <a:pt x="f19" y="f18"/>
                  <a:pt x="f6" y="f20"/>
                  <a:pt x="f6" y="f21"/>
                </a:cubicBezTo>
                <a:cubicBezTo>
                  <a:pt x="f6" y="f22"/>
                  <a:pt x="f19" y="f16"/>
                  <a:pt x="f5" y="f16"/>
                </a:cubicBezTo>
                <a:close/>
                <a:moveTo>
                  <a:pt x="f23" y="f24"/>
                </a:moveTo>
                <a:cubicBezTo>
                  <a:pt x="f25" y="f24"/>
                  <a:pt x="f24" y="f26"/>
                  <a:pt x="f24" y="f27"/>
                </a:cubicBezTo>
                <a:lnTo>
                  <a:pt x="f24" y="f28"/>
                </a:lnTo>
                <a:cubicBezTo>
                  <a:pt x="f24" y="f29"/>
                  <a:pt x="f30" y="f4"/>
                  <a:pt x="f5" y="f4"/>
                </a:cubicBezTo>
                <a:lnTo>
                  <a:pt x="f31" y="f4"/>
                </a:lnTo>
                <a:cubicBezTo>
                  <a:pt x="f22" y="f4"/>
                  <a:pt x="f32" y="f33"/>
                  <a:pt x="f32" y="f34"/>
                </a:cubicBezTo>
                <a:lnTo>
                  <a:pt x="f32" y="f35"/>
                </a:lnTo>
                <a:cubicBezTo>
                  <a:pt x="f32" y="f36"/>
                  <a:pt x="f22" y="f37"/>
                  <a:pt x="f31" y="f37"/>
                </a:cubicBezTo>
                <a:lnTo>
                  <a:pt x="f38" y="f37"/>
                </a:lnTo>
                <a:lnTo>
                  <a:pt x="f38" y="f39"/>
                </a:lnTo>
                <a:cubicBezTo>
                  <a:pt x="f38" y="f40"/>
                  <a:pt x="f41" y="f42"/>
                  <a:pt x="f43" y="f42"/>
                </a:cubicBezTo>
                <a:cubicBezTo>
                  <a:pt x="f44" y="f42"/>
                  <a:pt x="f45" y="f46"/>
                  <a:pt x="f47" y="f48"/>
                </a:cubicBezTo>
                <a:lnTo>
                  <a:pt x="f49" y="f50"/>
                </a:lnTo>
                <a:lnTo>
                  <a:pt x="f51" y="f48"/>
                </a:lnTo>
                <a:cubicBezTo>
                  <a:pt x="f52" y="f46"/>
                  <a:pt x="f53" y="f42"/>
                  <a:pt x="f54" y="f42"/>
                </a:cubicBezTo>
                <a:cubicBezTo>
                  <a:pt x="f55" y="f42"/>
                  <a:pt x="f56" y="f40"/>
                  <a:pt x="f56" y="f39"/>
                </a:cubicBezTo>
                <a:lnTo>
                  <a:pt x="f56" y="f37"/>
                </a:lnTo>
                <a:lnTo>
                  <a:pt x="f23" y="f37"/>
                </a:lnTo>
                <a:lnTo>
                  <a:pt x="f23" y="f24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cap="flat">
            <a:noFill/>
            <a:prstDash val="solid"/>
          </a:ln>
        </p:spPr>
        <p:txBody>
          <a:bodyPr vert="horz" wrap="square" lIns="68570" tIns="68570" rIns="68570" bIns="68570" anchor="ctr" anchorCtr="0" compatLnSpc="1">
            <a:noAutofit/>
          </a:bodyPr>
          <a:lstStyle/>
          <a:p>
            <a:pPr algn="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>
              <a:solidFill>
                <a:schemeClr val="bg1"/>
              </a:solidFill>
              <a:cs typeface="B Nazanin" panose="00000700000000000000" pitchFamily="2" charset="-78"/>
            </a:endParaRPr>
          </a:p>
        </p:txBody>
      </p:sp>
      <p:grpSp>
        <p:nvGrpSpPr>
          <p:cNvPr id="53" name="Google Shape;6052;p67">
            <a:extLst>
              <a:ext uri="{FF2B5EF4-FFF2-40B4-BE49-F238E27FC236}">
                <a16:creationId xmlns:a16="http://schemas.microsoft.com/office/drawing/2014/main" id="{64FC4CB9-1DE3-4C68-3C93-233E3AC9E456}"/>
              </a:ext>
            </a:extLst>
          </p:cNvPr>
          <p:cNvGrpSpPr/>
          <p:nvPr/>
        </p:nvGrpSpPr>
        <p:grpSpPr>
          <a:xfrm>
            <a:off x="8573057" y="4297305"/>
            <a:ext cx="357082" cy="363401"/>
            <a:chOff x="8328949" y="4140814"/>
            <a:chExt cx="357082" cy="363401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54" name="Google Shape;6053;p67">
              <a:extLst>
                <a:ext uri="{FF2B5EF4-FFF2-40B4-BE49-F238E27FC236}">
                  <a16:creationId xmlns:a16="http://schemas.microsoft.com/office/drawing/2014/main" id="{838CA5DE-7D7A-83E7-20C1-0B3D47D6C0BF}"/>
                </a:ext>
              </a:extLst>
            </p:cNvPr>
            <p:cNvSpPr/>
            <p:nvPr/>
          </p:nvSpPr>
          <p:spPr>
            <a:xfrm>
              <a:off x="8328949" y="4140814"/>
              <a:ext cx="357082" cy="1543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46"/>
                <a:gd name="f4" fmla="val 5379"/>
                <a:gd name="f5" fmla="val 3088"/>
                <a:gd name="f6" fmla="val 1639"/>
                <a:gd name="f7" fmla="val 316"/>
                <a:gd name="f8" fmla="val 1008"/>
                <a:gd name="f9" fmla="val 95"/>
                <a:gd name="f10" fmla="val 2489"/>
                <a:gd name="f11" fmla="val 1"/>
                <a:gd name="f12" fmla="val 3214"/>
                <a:gd name="f13" fmla="val 190"/>
                <a:gd name="f14" fmla="val 3938"/>
                <a:gd name="f15" fmla="val 568"/>
                <a:gd name="f16" fmla="val 4506"/>
                <a:gd name="f17" fmla="val 962"/>
                <a:gd name="f18" fmla="val 5071"/>
                <a:gd name="f19" fmla="val 1607"/>
                <a:gd name="f20" fmla="val 5366"/>
                <a:gd name="f21" fmla="val 2240"/>
                <a:gd name="f22" fmla="val 2772"/>
                <a:gd name="f23" fmla="val 3296"/>
                <a:gd name="f24" fmla="val 5157"/>
                <a:gd name="f25" fmla="val 3655"/>
                <a:gd name="f26" fmla="val 4726"/>
                <a:gd name="f27" fmla="val 4569"/>
                <a:gd name="f28" fmla="val 3844"/>
                <a:gd name="f29" fmla="val 2836"/>
                <a:gd name="f30" fmla="val 2584"/>
                <a:gd name="f31" fmla="val 2427"/>
                <a:gd name="f32" fmla="val 2678"/>
                <a:gd name="f33" fmla="val 2899"/>
                <a:gd name="f34" fmla="val 3151"/>
                <a:gd name="f35" fmla="val 2616"/>
                <a:gd name="f36" fmla="val 3308"/>
                <a:gd name="f37" fmla="val 3340"/>
                <a:gd name="f38" fmla="val 3057"/>
                <a:gd name="f39" fmla="val 3529"/>
                <a:gd name="f40" fmla="val 3749"/>
                <a:gd name="f41" fmla="val 3970"/>
                <a:gd name="f42" fmla="val 3025"/>
                <a:gd name="f43" fmla="val 4127"/>
                <a:gd name="f44" fmla="val 2049"/>
                <a:gd name="f45" fmla="val 1450"/>
                <a:gd name="f46" fmla="val 3434"/>
                <a:gd name="f47" fmla="val 1608"/>
                <a:gd name="f48" fmla="val 1754"/>
                <a:gd name="f49" fmla="val 1999"/>
                <a:gd name="f50" fmla="val 2279"/>
                <a:gd name="f51" fmla="val 1632"/>
                <a:gd name="f52" fmla="val 2882"/>
                <a:gd name="f53" fmla="val 2930"/>
                <a:gd name="f54" fmla="val 2977"/>
                <a:gd name="f55" fmla="val 1634"/>
                <a:gd name="f56" fmla="val 3624"/>
                <a:gd name="f57" fmla="val 1733"/>
                <a:gd name="f58" fmla="val 4128"/>
                <a:gd name="f59" fmla="val 2048"/>
                <a:gd name="f60" fmla="val 4474"/>
                <a:gd name="f61" fmla="val 7908"/>
                <a:gd name="f62" fmla="val 8255"/>
                <a:gd name="f63" fmla="val 2017"/>
                <a:gd name="f64" fmla="val 8759"/>
                <a:gd name="f65" fmla="val 1702"/>
                <a:gd name="f66" fmla="val 9358"/>
                <a:gd name="f67" fmla="val 9406"/>
                <a:gd name="f68" fmla="val 9453"/>
                <a:gd name="f69" fmla="val 9501"/>
                <a:gd name="f70" fmla="val 10104"/>
                <a:gd name="f71" fmla="val 10629"/>
                <a:gd name="f72" fmla="val 10775"/>
                <a:gd name="f73" fmla="val 10964"/>
                <a:gd name="f74" fmla="val 10334"/>
                <a:gd name="f75" fmla="val 9547"/>
                <a:gd name="f76" fmla="val 9326"/>
                <a:gd name="f77" fmla="val 9137"/>
                <a:gd name="f78" fmla="val 3497"/>
                <a:gd name="f79" fmla="val 9799"/>
                <a:gd name="f80" fmla="val 9956"/>
                <a:gd name="f81" fmla="val 9767"/>
                <a:gd name="f82" fmla="val 2521"/>
                <a:gd name="f83" fmla="val 8539"/>
                <a:gd name="f84" fmla="val 7814"/>
                <a:gd name="f85" fmla="val 3686"/>
                <a:gd name="f86" fmla="val 8728"/>
                <a:gd name="f87" fmla="val 9099"/>
                <a:gd name="f88" fmla="val 5169"/>
                <a:gd name="f89" fmla="val 9626"/>
                <a:gd name="f90" fmla="val 10158"/>
                <a:gd name="f91" fmla="val 10800"/>
                <a:gd name="f92" fmla="val 11451"/>
                <a:gd name="f93" fmla="val 5074"/>
                <a:gd name="f94" fmla="val 11847"/>
                <a:gd name="f95" fmla="val 12225"/>
                <a:gd name="f96" fmla="val 12445"/>
                <a:gd name="f97" fmla="val 3277"/>
                <a:gd name="f98" fmla="val 12319"/>
                <a:gd name="f99" fmla="val 12130"/>
                <a:gd name="f100" fmla="*/ f0 1 12446"/>
                <a:gd name="f101" fmla="*/ f1 1 5379"/>
                <a:gd name="f102" fmla="val f2"/>
                <a:gd name="f103" fmla="val f3"/>
                <a:gd name="f104" fmla="val f4"/>
                <a:gd name="f105" fmla="+- f104 0 f102"/>
                <a:gd name="f106" fmla="+- f103 0 f102"/>
                <a:gd name="f107" fmla="*/ f106 1 12446"/>
                <a:gd name="f108" fmla="*/ f105 1 5379"/>
                <a:gd name="f109" fmla="*/ f102 1 f107"/>
                <a:gd name="f110" fmla="*/ f103 1 f107"/>
                <a:gd name="f111" fmla="*/ f102 1 f108"/>
                <a:gd name="f112" fmla="*/ f104 1 f108"/>
                <a:gd name="f113" fmla="*/ f109 f100 1"/>
                <a:gd name="f114" fmla="*/ f110 f100 1"/>
                <a:gd name="f115" fmla="*/ f112 f101 1"/>
                <a:gd name="f116" fmla="*/ f111 f10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3" t="f116" r="f114" b="f115"/>
              <a:pathLst>
                <a:path w="12446" h="537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7" y="f25"/>
                    <a:pt x="f28" y="f10"/>
                    <a:pt x="f29" y="f10"/>
                  </a:cubicBezTo>
                  <a:cubicBezTo>
                    <a:pt x="f30" y="f10"/>
                    <a:pt x="f31" y="f32"/>
                    <a:pt x="f31" y="f33"/>
                  </a:cubicBezTo>
                  <a:cubicBezTo>
                    <a:pt x="f31" y="f34"/>
                    <a:pt x="f35" y="f36"/>
                    <a:pt x="f29" y="f37"/>
                  </a:cubicBezTo>
                  <a:cubicBezTo>
                    <a:pt x="f38" y="f37"/>
                    <a:pt x="f12" y="f39"/>
                    <a:pt x="f12" y="f40"/>
                  </a:cubicBezTo>
                  <a:cubicBezTo>
                    <a:pt x="f12" y="f41"/>
                    <a:pt x="f42" y="f43"/>
                    <a:pt x="f29" y="f43"/>
                  </a:cubicBezTo>
                  <a:cubicBezTo>
                    <a:pt x="f44" y="f43"/>
                    <a:pt x="f45" y="f46"/>
                    <a:pt x="f47" y="f30"/>
                  </a:cubicBezTo>
                  <a:cubicBezTo>
                    <a:pt x="f48" y="f49"/>
                    <a:pt x="f50" y="f51"/>
                    <a:pt x="f52" y="f51"/>
                  </a:cubicBezTo>
                  <a:cubicBezTo>
                    <a:pt x="f53" y="f51"/>
                    <a:pt x="f54" y="f55"/>
                    <a:pt x="f42" y="f6"/>
                  </a:cubicBezTo>
                  <a:cubicBezTo>
                    <a:pt x="f56" y="f57"/>
                    <a:pt x="f58" y="f59"/>
                    <a:pt x="f60" y="f10"/>
                  </a:cubicBezTo>
                  <a:lnTo>
                    <a:pt x="f61" y="f10"/>
                  </a:lnTo>
                  <a:cubicBezTo>
                    <a:pt x="f62" y="f63"/>
                    <a:pt x="f64" y="f65"/>
                    <a:pt x="f66" y="f6"/>
                  </a:cubicBezTo>
                  <a:cubicBezTo>
                    <a:pt x="f67" y="f55"/>
                    <a:pt x="f68" y="f51"/>
                    <a:pt x="f69" y="f51"/>
                  </a:cubicBezTo>
                  <a:cubicBezTo>
                    <a:pt x="f70" y="f51"/>
                    <a:pt x="f71" y="f49"/>
                    <a:pt x="f72" y="f30"/>
                  </a:cubicBezTo>
                  <a:cubicBezTo>
                    <a:pt x="f73" y="f46"/>
                    <a:pt x="f74" y="f43"/>
                    <a:pt x="f75" y="f43"/>
                  </a:cubicBezTo>
                  <a:cubicBezTo>
                    <a:pt x="f76" y="f43"/>
                    <a:pt x="f77" y="f14"/>
                    <a:pt x="f77" y="f40"/>
                  </a:cubicBezTo>
                  <a:cubicBezTo>
                    <a:pt x="f77" y="f78"/>
                    <a:pt x="f76" y="f37"/>
                    <a:pt x="f75" y="f37"/>
                  </a:cubicBezTo>
                  <a:cubicBezTo>
                    <a:pt x="f79" y="f37"/>
                    <a:pt x="f80" y="f34"/>
                    <a:pt x="f80" y="f33"/>
                  </a:cubicBezTo>
                  <a:cubicBezTo>
                    <a:pt x="f80" y="f32"/>
                    <a:pt x="f81" y="f82"/>
                    <a:pt x="f75" y="f10"/>
                  </a:cubicBezTo>
                  <a:cubicBezTo>
                    <a:pt x="f83" y="f10"/>
                    <a:pt x="f84" y="f85"/>
                    <a:pt x="f86" y="f26"/>
                  </a:cubicBezTo>
                  <a:cubicBezTo>
                    <a:pt x="f87" y="f88"/>
                    <a:pt x="f89" y="f4"/>
                    <a:pt x="f90" y="f4"/>
                  </a:cubicBezTo>
                  <a:cubicBezTo>
                    <a:pt x="f91" y="f4"/>
                    <a:pt x="f92" y="f93"/>
                    <a:pt x="f94" y="f16"/>
                  </a:cubicBezTo>
                  <a:cubicBezTo>
                    <a:pt x="f95" y="f41"/>
                    <a:pt x="f96" y="f97"/>
                    <a:pt x="f98" y="f10"/>
                  </a:cubicBezTo>
                  <a:cubicBezTo>
                    <a:pt x="f99" y="f8"/>
                    <a:pt x="f72" y="f2"/>
                    <a:pt x="f7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5" name="Google Shape;6054;p67">
              <a:extLst>
                <a:ext uri="{FF2B5EF4-FFF2-40B4-BE49-F238E27FC236}">
                  <a16:creationId xmlns:a16="http://schemas.microsoft.com/office/drawing/2014/main" id="{7B3E6DF9-D597-ED02-3097-814DDCBB3A4D}"/>
                </a:ext>
              </a:extLst>
            </p:cNvPr>
            <p:cNvSpPr/>
            <p:nvPr/>
          </p:nvSpPr>
          <p:spPr>
            <a:xfrm>
              <a:off x="8397657" y="4285445"/>
              <a:ext cx="212424" cy="21877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04"/>
                <a:gd name="f4" fmla="val 7625"/>
                <a:gd name="f5" fmla="val 2426"/>
                <a:gd name="f6" fmla="val 5639"/>
                <a:gd name="f7" fmla="val 5860"/>
                <a:gd name="f8" fmla="val 2237"/>
                <a:gd name="f9" fmla="val 6017"/>
                <a:gd name="f10" fmla="val 2048"/>
                <a:gd name="f11" fmla="val 1796"/>
                <a:gd name="f12" fmla="val 1638"/>
                <a:gd name="f13" fmla="val 5828"/>
                <a:gd name="f14" fmla="val 473"/>
                <a:gd name="f15" fmla="val 1229"/>
                <a:gd name="f16" fmla="val 851"/>
                <a:gd name="f17" fmla="val 630"/>
                <a:gd name="f18" fmla="val 1103"/>
                <a:gd name="f19" fmla="val 1134"/>
                <a:gd name="f20" fmla="val 7246"/>
                <a:gd name="f21" fmla="val 7467"/>
                <a:gd name="f22" fmla="val 189"/>
                <a:gd name="f23" fmla="val 7624"/>
                <a:gd name="f24" fmla="val 378"/>
                <a:gd name="f25" fmla="val 6994"/>
                <a:gd name="f26" fmla="val 7435"/>
                <a:gd name="f27" fmla="val 6774"/>
                <a:gd name="f28" fmla="val 1071"/>
                <a:gd name="f29" fmla="val 6175"/>
                <a:gd name="f30" fmla="val 788"/>
                <a:gd name="f31" fmla="val 5734"/>
                <a:gd name="f32" fmla="val 315"/>
                <a:gd name="f33" fmla="val 5545"/>
                <a:gd name="f34" fmla="val 5324"/>
                <a:gd name="f35" fmla="val 5072"/>
                <a:gd name="f36" fmla="val 4915"/>
                <a:gd name="f37" fmla="val 4096"/>
                <a:gd name="f38" fmla="val 3907"/>
                <a:gd name="f39" fmla="val 3686"/>
                <a:gd name="f40" fmla="val 3466"/>
                <a:gd name="f41" fmla="val 3277"/>
                <a:gd name="f42" fmla="*/ f0 1 7404"/>
                <a:gd name="f43" fmla="*/ f1 1 7625"/>
                <a:gd name="f44" fmla="val f2"/>
                <a:gd name="f45" fmla="val f3"/>
                <a:gd name="f46" fmla="val f4"/>
                <a:gd name="f47" fmla="+- f46 0 f44"/>
                <a:gd name="f48" fmla="+- f45 0 f44"/>
                <a:gd name="f49" fmla="*/ f48 1 7404"/>
                <a:gd name="f50" fmla="*/ f47 1 7625"/>
                <a:gd name="f51" fmla="*/ f44 1 f49"/>
                <a:gd name="f52" fmla="*/ f45 1 f49"/>
                <a:gd name="f53" fmla="*/ f44 1 f50"/>
                <a:gd name="f54" fmla="*/ f46 1 f50"/>
                <a:gd name="f55" fmla="*/ f51 f42 1"/>
                <a:gd name="f56" fmla="*/ f52 f42 1"/>
                <a:gd name="f57" fmla="*/ f54 f43 1"/>
                <a:gd name="f58" fmla="*/ f53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7404" h="7625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cubicBezTo>
                    <a:pt x="f11" y="f9"/>
                    <a:pt x="f12" y="f13"/>
                    <a:pt x="f12" y="f6"/>
                  </a:cubicBezTo>
                  <a:lnTo>
                    <a:pt x="f12" y="f14"/>
                  </a:lnTo>
                  <a:cubicBezTo>
                    <a:pt x="f15" y="f16"/>
                    <a:pt x="f17" y="f18"/>
                    <a:pt x="f2" y="f19"/>
                  </a:cubicBezTo>
                  <a:lnTo>
                    <a:pt x="f2" y="f20"/>
                  </a:lnTo>
                  <a:cubicBezTo>
                    <a:pt x="f2" y="f21"/>
                    <a:pt x="f22" y="f23"/>
                    <a:pt x="f24" y="f23"/>
                  </a:cubicBezTo>
                  <a:lnTo>
                    <a:pt x="f25" y="f23"/>
                  </a:lnTo>
                  <a:cubicBezTo>
                    <a:pt x="f20" y="f23"/>
                    <a:pt x="f3" y="f26"/>
                    <a:pt x="f3" y="f20"/>
                  </a:cubicBezTo>
                  <a:lnTo>
                    <a:pt x="f3" y="f19"/>
                  </a:lnTo>
                  <a:cubicBezTo>
                    <a:pt x="f27" y="f28"/>
                    <a:pt x="f29" y="f30"/>
                    <a:pt x="f31" y="f32"/>
                  </a:cubicBezTo>
                  <a:lnTo>
                    <a:pt x="f31" y="f6"/>
                  </a:lnTo>
                  <a:cubicBezTo>
                    <a:pt x="f31" y="f7"/>
                    <a:pt x="f33" y="f9"/>
                    <a:pt x="f34" y="f9"/>
                  </a:cubicBezTo>
                  <a:cubicBezTo>
                    <a:pt x="f35" y="f9"/>
                    <a:pt x="f36" y="f13"/>
                    <a:pt x="f36" y="f6"/>
                  </a:cubicBezTo>
                  <a:lnTo>
                    <a:pt x="f36" y="f2"/>
                  </a:lnTo>
                  <a:lnTo>
                    <a:pt x="f37" y="f2"/>
                  </a:lnTo>
                  <a:lnTo>
                    <a:pt x="f37" y="f6"/>
                  </a:lnTo>
                  <a:cubicBezTo>
                    <a:pt x="f37" y="f7"/>
                    <a:pt x="f38" y="f9"/>
                    <a:pt x="f39" y="f9"/>
                  </a:cubicBezTo>
                  <a:cubicBezTo>
                    <a:pt x="f40" y="f9"/>
                    <a:pt x="f41" y="f13"/>
                    <a:pt x="f41" y="f6"/>
                  </a:cubicBezTo>
                  <a:lnTo>
                    <a:pt x="f41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6" name="Google Shape;6055;p67">
              <a:extLst>
                <a:ext uri="{FF2B5EF4-FFF2-40B4-BE49-F238E27FC236}">
                  <a16:creationId xmlns:a16="http://schemas.microsoft.com/office/drawing/2014/main" id="{A375B594-31EF-2395-197D-4A08AD49C9B3}"/>
                </a:ext>
              </a:extLst>
            </p:cNvPr>
            <p:cNvSpPr/>
            <p:nvPr/>
          </p:nvSpPr>
          <p:spPr>
            <a:xfrm>
              <a:off x="8469072" y="4236616"/>
              <a:ext cx="76837" cy="235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78"/>
                <a:gd name="f4" fmla="val 820"/>
                <a:gd name="f5" fmla="val 1"/>
                <a:gd name="f6" fmla="val 32"/>
                <a:gd name="f7" fmla="val 127"/>
                <a:gd name="f8" fmla="val 284"/>
                <a:gd name="f9" fmla="val 379"/>
                <a:gd name="f10" fmla="val 536"/>
                <a:gd name="f11" fmla="val 662"/>
                <a:gd name="f12" fmla="val 788"/>
                <a:gd name="f13" fmla="val 2666"/>
                <a:gd name="f14" fmla="val 2615"/>
                <a:gd name="f15" fmla="val 649"/>
                <a:gd name="f16" fmla="val 555"/>
                <a:gd name="f17" fmla="val 2670"/>
                <a:gd name="f18" fmla="val 799"/>
                <a:gd name="f19" fmla="val 2674"/>
                <a:gd name="f20" fmla="val 809"/>
                <a:gd name="f21" fmla="*/ f0 1 2678"/>
                <a:gd name="f22" fmla="*/ f1 1 820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2678"/>
                <a:gd name="f29" fmla="*/ f26 1 820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2678" h="820">
                  <a:moveTo>
                    <a:pt x="f2" y="f5"/>
                  </a:moveTo>
                  <a:cubicBezTo>
                    <a:pt x="f6" y="f7"/>
                    <a:pt x="f6" y="f8"/>
                    <a:pt x="f6" y="f9"/>
                  </a:cubicBezTo>
                  <a:cubicBezTo>
                    <a:pt x="f6" y="f10"/>
                    <a:pt x="f6" y="f11"/>
                    <a:pt x="f2" y="f12"/>
                  </a:cubicBezTo>
                  <a:lnTo>
                    <a:pt x="f13" y="f12"/>
                  </a:lnTo>
                  <a:cubicBezTo>
                    <a:pt x="f14" y="f15"/>
                    <a:pt x="f14" y="f16"/>
                    <a:pt x="f14" y="f9"/>
                  </a:cubicBezTo>
                  <a:cubicBezTo>
                    <a:pt x="f14" y="f8"/>
                    <a:pt x="f14" y="f7"/>
                    <a:pt x="f3" y="f5"/>
                  </a:cubicBezTo>
                  <a:close/>
                  <a:moveTo>
                    <a:pt x="f13" y="f12"/>
                  </a:moveTo>
                  <a:cubicBezTo>
                    <a:pt x="f17" y="f18"/>
                    <a:pt x="f19" y="f20"/>
                    <a:pt x="f3" y="f4"/>
                  </a:cubicBezTo>
                  <a:lnTo>
                    <a:pt x="f3" y="f1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57" name="Google Shape;6078;p67">
            <a:extLst>
              <a:ext uri="{FF2B5EF4-FFF2-40B4-BE49-F238E27FC236}">
                <a16:creationId xmlns:a16="http://schemas.microsoft.com/office/drawing/2014/main" id="{20CEC4A0-D205-C48A-2A21-AFBBAE3E9C96}"/>
              </a:ext>
            </a:extLst>
          </p:cNvPr>
          <p:cNvGrpSpPr/>
          <p:nvPr/>
        </p:nvGrpSpPr>
        <p:grpSpPr>
          <a:xfrm>
            <a:off x="5370361" y="4315090"/>
            <a:ext cx="365202" cy="363400"/>
            <a:chOff x="5126254" y="4158599"/>
            <a:chExt cx="365202" cy="363400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58" name="Google Shape;6079;p67">
              <a:extLst>
                <a:ext uri="{FF2B5EF4-FFF2-40B4-BE49-F238E27FC236}">
                  <a16:creationId xmlns:a16="http://schemas.microsoft.com/office/drawing/2014/main" id="{A40751EC-778B-811E-C734-CBDA4CCC0FBA}"/>
                </a:ext>
              </a:extLst>
            </p:cNvPr>
            <p:cNvSpPr/>
            <p:nvPr/>
          </p:nvSpPr>
          <p:spPr>
            <a:xfrm>
              <a:off x="5202195" y="4308652"/>
              <a:ext cx="214234" cy="2133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67"/>
                <a:gd name="f4" fmla="val 7436"/>
                <a:gd name="f5" fmla="val 3686"/>
                <a:gd name="f6" fmla="val 1465"/>
                <a:gd name="f7" fmla="val 3836"/>
                <a:gd name="f8" fmla="val 3985"/>
                <a:gd name="f9" fmla="val 1544"/>
                <a:gd name="f10" fmla="val 4064"/>
                <a:gd name="f11" fmla="val 1702"/>
                <a:gd name="f12" fmla="val 4537"/>
                <a:gd name="f13" fmla="val 2678"/>
                <a:gd name="f14" fmla="val 5608"/>
                <a:gd name="f15" fmla="val 2836"/>
                <a:gd name="f16" fmla="val 5955"/>
                <a:gd name="f17" fmla="val 2867"/>
                <a:gd name="f18" fmla="val 6081"/>
                <a:gd name="f19" fmla="val 3308"/>
                <a:gd name="f20" fmla="val 5829"/>
                <a:gd name="f21" fmla="val 3561"/>
                <a:gd name="f22" fmla="val 5041"/>
                <a:gd name="f23" fmla="val 4285"/>
                <a:gd name="f24" fmla="val 5261"/>
                <a:gd name="f25" fmla="val 5356"/>
                <a:gd name="f26" fmla="val 5286"/>
                <a:gd name="f27" fmla="val 5630"/>
                <a:gd name="f28" fmla="val 5075"/>
                <a:gd name="f29" fmla="val 5845"/>
                <a:gd name="f30" fmla="val 4845"/>
                <a:gd name="f31" fmla="val 4784"/>
                <a:gd name="f32" fmla="val 4722"/>
                <a:gd name="f33" fmla="val 5830"/>
                <a:gd name="f34" fmla="val 4663"/>
                <a:gd name="f35" fmla="val 5797"/>
                <a:gd name="f36" fmla="val 5262"/>
                <a:gd name="f37" fmla="val 2616"/>
                <a:gd name="f38" fmla="val 5828"/>
                <a:gd name="f39" fmla="val 2553"/>
                <a:gd name="f40" fmla="val 5842"/>
                <a:gd name="f41" fmla="val 2492"/>
                <a:gd name="f42" fmla="val 2244"/>
                <a:gd name="f43" fmla="val 2035"/>
                <a:gd name="f44" fmla="val 5609"/>
                <a:gd name="f45" fmla="val 2111"/>
                <a:gd name="f46" fmla="val 2300"/>
                <a:gd name="f47" fmla="val 1512"/>
                <a:gd name="f48" fmla="val 1323"/>
                <a:gd name="f49" fmla="val 1418"/>
                <a:gd name="f50" fmla="val 1796"/>
                <a:gd name="f51" fmla="val 3387"/>
                <a:gd name="f52" fmla="val 3537"/>
                <a:gd name="f53" fmla="val 3718"/>
                <a:gd name="f54" fmla="val 1670"/>
                <a:gd name="f55" fmla="val 32"/>
                <a:gd name="f56" fmla="val 3750"/>
                <a:gd name="f57" fmla="val 5766"/>
                <a:gd name="f58" fmla="val 5765"/>
                <a:gd name="f59" fmla="val 7404"/>
                <a:gd name="f60" fmla="*/ f0 1 7467"/>
                <a:gd name="f61" fmla="*/ f1 1 7436"/>
                <a:gd name="f62" fmla="val f2"/>
                <a:gd name="f63" fmla="val f3"/>
                <a:gd name="f64" fmla="val f4"/>
                <a:gd name="f65" fmla="+- f64 0 f62"/>
                <a:gd name="f66" fmla="+- f63 0 f62"/>
                <a:gd name="f67" fmla="*/ f66 1 7467"/>
                <a:gd name="f68" fmla="*/ f65 1 7436"/>
                <a:gd name="f69" fmla="*/ f62 1 f67"/>
                <a:gd name="f70" fmla="*/ f63 1 f67"/>
                <a:gd name="f71" fmla="*/ f62 1 f68"/>
                <a:gd name="f72" fmla="*/ f64 1 f68"/>
                <a:gd name="f73" fmla="*/ f69 f60 1"/>
                <a:gd name="f74" fmla="*/ f70 f60 1"/>
                <a:gd name="f75" fmla="*/ f72 f61 1"/>
                <a:gd name="f76" fmla="*/ f71 f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7467" h="743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lnTo>
                    <a:pt x="f14" y="f15"/>
                  </a:lnTo>
                  <a:cubicBezTo>
                    <a:pt x="f16" y="f17"/>
                    <a:pt x="f18" y="f19"/>
                    <a:pt x="f20" y="f21"/>
                  </a:cubicBezTo>
                  <a:lnTo>
                    <a:pt x="f22" y="f23"/>
                  </a:lnTo>
                  <a:lnTo>
                    <a:pt x="f24" y="f25"/>
                  </a:ln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lnTo>
                    <a:pt x="f5" y="f36"/>
                  </a:lnTo>
                  <a:lnTo>
                    <a:pt x="f13" y="f35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25"/>
                  </a:cubicBezTo>
                  <a:lnTo>
                    <a:pt x="f46" y="f23"/>
                  </a:lnTo>
                  <a:lnTo>
                    <a:pt x="f47" y="f21"/>
                  </a:lnTo>
                  <a:cubicBezTo>
                    <a:pt x="f48" y="f19"/>
                    <a:pt x="f49" y="f17"/>
                    <a:pt x="f50" y="f15"/>
                  </a:cubicBezTo>
                  <a:lnTo>
                    <a:pt x="f15" y="f13"/>
                  </a:lnTo>
                  <a:lnTo>
                    <a:pt x="f19" y="f11"/>
                  </a:lnTo>
                  <a:cubicBezTo>
                    <a:pt x="f51" y="f9"/>
                    <a:pt x="f52" y="f6"/>
                    <a:pt x="f5" y="f6"/>
                  </a:cubicBezTo>
                  <a:close/>
                  <a:moveTo>
                    <a:pt x="f53" y="f2"/>
                  </a:moveTo>
                  <a:cubicBezTo>
                    <a:pt x="f54" y="f2"/>
                    <a:pt x="f55" y="f54"/>
                    <a:pt x="f55" y="f56"/>
                  </a:cubicBezTo>
                  <a:cubicBezTo>
                    <a:pt x="f2" y="f57"/>
                    <a:pt x="f54" y="f4"/>
                    <a:pt x="f53" y="f4"/>
                  </a:cubicBezTo>
                  <a:cubicBezTo>
                    <a:pt x="f58" y="f4"/>
                    <a:pt x="f59" y="f35"/>
                    <a:pt x="f3" y="f56"/>
                  </a:cubicBezTo>
                  <a:cubicBezTo>
                    <a:pt x="f3" y="f11"/>
                    <a:pt x="f35" y="f55"/>
                    <a:pt x="f5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9" name="Google Shape;6080;p67">
              <a:extLst>
                <a:ext uri="{FF2B5EF4-FFF2-40B4-BE49-F238E27FC236}">
                  <a16:creationId xmlns:a16="http://schemas.microsoft.com/office/drawing/2014/main" id="{B5C197C1-9D20-4DA3-F75B-2EBE8A76D861}"/>
                </a:ext>
              </a:extLst>
            </p:cNvPr>
            <p:cNvSpPr/>
            <p:nvPr/>
          </p:nvSpPr>
          <p:spPr>
            <a:xfrm>
              <a:off x="5317876" y="4160757"/>
              <a:ext cx="173580" cy="1696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050"/>
                <a:gd name="f4" fmla="val 5912"/>
                <a:gd name="f5" fmla="val 3829"/>
                <a:gd name="f6" fmla="val 3706"/>
                <a:gd name="f7" fmla="val 3580"/>
                <a:gd name="f8" fmla="val 47"/>
                <a:gd name="f9" fmla="val 3498"/>
                <a:gd name="f10" fmla="val 146"/>
                <a:gd name="f11" fmla="val 1"/>
                <a:gd name="f12" fmla="val 4336"/>
                <a:gd name="f13" fmla="val 1229"/>
                <a:gd name="f14" fmla="val 4399"/>
                <a:gd name="f15" fmla="val 2332"/>
                <a:gd name="f16" fmla="val 4998"/>
                <a:gd name="f17" fmla="val 3088"/>
                <a:gd name="f18" fmla="val 5861"/>
                <a:gd name="f19" fmla="val 2446"/>
                <a:gd name="f20" fmla="val 2289"/>
                <a:gd name="f21" fmla="val 2037"/>
                <a:gd name="f22" fmla="val 5924"/>
                <a:gd name="f23" fmla="val 1879"/>
                <a:gd name="f24" fmla="val 4128"/>
                <a:gd name="f25" fmla="val 115"/>
                <a:gd name="f26" fmla="val 4053"/>
                <a:gd name="f27" fmla="val 40"/>
                <a:gd name="f28" fmla="val 3942"/>
                <a:gd name="f29" fmla="*/ f0 1 6050"/>
                <a:gd name="f30" fmla="*/ f1 1 5912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6050"/>
                <a:gd name="f37" fmla="*/ f34 1 5912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6050" h="591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4"/>
                  </a:cubicBezTo>
                  <a:lnTo>
                    <a:pt x="f18" y="f19"/>
                  </a:lnTo>
                  <a:cubicBezTo>
                    <a:pt x="f3" y="f20"/>
                    <a:pt x="f3" y="f21"/>
                    <a:pt x="f22" y="f23"/>
                  </a:cubicBezTo>
                  <a:lnTo>
                    <a:pt x="f24" y="f25"/>
                  </a:lnTo>
                  <a:cubicBezTo>
                    <a:pt x="f26" y="f27"/>
                    <a:pt x="f2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0" name="Google Shape;6081;p67">
              <a:extLst>
                <a:ext uri="{FF2B5EF4-FFF2-40B4-BE49-F238E27FC236}">
                  <a16:creationId xmlns:a16="http://schemas.microsoft.com/office/drawing/2014/main" id="{04C4EE7C-FD32-41B6-F821-D22CF4A11020}"/>
                </a:ext>
              </a:extLst>
            </p:cNvPr>
            <p:cNvSpPr/>
            <p:nvPr/>
          </p:nvSpPr>
          <p:spPr>
            <a:xfrm>
              <a:off x="5223884" y="4158599"/>
              <a:ext cx="169959" cy="1030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924"/>
                <a:gd name="f4" fmla="val 3593"/>
                <a:gd name="f5" fmla="val 1"/>
                <a:gd name="f6" fmla="val 2962"/>
                <a:gd name="f7" fmla="val 3592"/>
                <a:gd name="f8" fmla="val 5923"/>
                <a:gd name="f9" fmla="*/ f0 1 5924"/>
                <a:gd name="f10" fmla="*/ f1 1 3593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5924"/>
                <a:gd name="f17" fmla="*/ f14 1 3593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5924" h="3593">
                  <a:moveTo>
                    <a:pt x="f2" y="f5"/>
                  </a:moveTo>
                  <a:lnTo>
                    <a:pt x="f6" y="f7"/>
                  </a:lnTo>
                  <a:lnTo>
                    <a:pt x="f8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1" name="Google Shape;6082;p67">
              <a:extLst>
                <a:ext uri="{FF2B5EF4-FFF2-40B4-BE49-F238E27FC236}">
                  <a16:creationId xmlns:a16="http://schemas.microsoft.com/office/drawing/2014/main" id="{58B818AD-CC0C-873E-9D08-281531A5D53E}"/>
                </a:ext>
              </a:extLst>
            </p:cNvPr>
            <p:cNvSpPr/>
            <p:nvPr/>
          </p:nvSpPr>
          <p:spPr>
            <a:xfrm>
              <a:off x="5126254" y="4160757"/>
              <a:ext cx="170855" cy="1687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955"/>
                <a:gd name="f4" fmla="val 5881"/>
                <a:gd name="f5" fmla="val 2194"/>
                <a:gd name="f6" fmla="val 2084"/>
                <a:gd name="f7" fmla="val 1965"/>
                <a:gd name="f8" fmla="val 40"/>
                <a:gd name="f9" fmla="val 1859"/>
                <a:gd name="f10" fmla="val 115"/>
                <a:gd name="f11" fmla="val 95"/>
                <a:gd name="f12" fmla="val 1879"/>
                <a:gd name="f13" fmla="val 1"/>
                <a:gd name="f14" fmla="val 2037"/>
                <a:gd name="f15" fmla="val 2289"/>
                <a:gd name="f16" fmla="val 2446"/>
                <a:gd name="f17" fmla="val 2899"/>
                <a:gd name="f18" fmla="val 5880"/>
                <a:gd name="f19" fmla="val 3655"/>
                <a:gd name="f20" fmla="val 4998"/>
                <a:gd name="f21" fmla="val 4758"/>
                <a:gd name="f22" fmla="val 4399"/>
                <a:gd name="f23" fmla="val 4305"/>
                <a:gd name="f24" fmla="val 2490"/>
                <a:gd name="f25" fmla="val 146"/>
                <a:gd name="f26" fmla="val 2424"/>
                <a:gd name="f27" fmla="val 47"/>
                <a:gd name="f28" fmla="val 2315"/>
                <a:gd name="f29" fmla="*/ f0 1 5955"/>
                <a:gd name="f30" fmla="*/ f1 1 5881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5955"/>
                <a:gd name="f37" fmla="*/ f34 1 5881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5955" h="5881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lnTo>
                    <a:pt x="f17" y="f18"/>
                  </a:lnTo>
                  <a:cubicBezTo>
                    <a:pt x="f19" y="f20"/>
                    <a:pt x="f21" y="f22"/>
                    <a:pt x="f3" y="f23"/>
                  </a:cubicBezTo>
                  <a:lnTo>
                    <a:pt x="f24" y="f25"/>
                  </a:lnTo>
                  <a:cubicBezTo>
                    <a:pt x="f26" y="f27"/>
                    <a:pt x="f2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62" name="Google Shape;6110;p67">
            <a:extLst>
              <a:ext uri="{FF2B5EF4-FFF2-40B4-BE49-F238E27FC236}">
                <a16:creationId xmlns:a16="http://schemas.microsoft.com/office/drawing/2014/main" id="{56AF32F7-445A-CAF9-F70E-C430C9DC8230}"/>
              </a:ext>
            </a:extLst>
          </p:cNvPr>
          <p:cNvGrpSpPr/>
          <p:nvPr/>
        </p:nvGrpSpPr>
        <p:grpSpPr>
          <a:xfrm>
            <a:off x="5977149" y="4349983"/>
            <a:ext cx="362504" cy="283866"/>
            <a:chOff x="5733041" y="4193493"/>
            <a:chExt cx="362504" cy="283866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63" name="Google Shape;6111;p67">
              <a:extLst>
                <a:ext uri="{FF2B5EF4-FFF2-40B4-BE49-F238E27FC236}">
                  <a16:creationId xmlns:a16="http://schemas.microsoft.com/office/drawing/2014/main" id="{85B87855-0BE9-A51D-9419-0D79C03660B7}"/>
                </a:ext>
              </a:extLst>
            </p:cNvPr>
            <p:cNvSpPr/>
            <p:nvPr/>
          </p:nvSpPr>
          <p:spPr>
            <a:xfrm>
              <a:off x="5733041" y="4431228"/>
              <a:ext cx="362504" cy="461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35"/>
                <a:gd name="f4" fmla="val 1608"/>
                <a:gd name="f5" fmla="val 379"/>
                <a:gd name="f6" fmla="val 159"/>
                <a:gd name="f7" fmla="val 1"/>
                <a:gd name="f8" fmla="val 189"/>
                <a:gd name="f9" fmla="val 378"/>
                <a:gd name="f10" fmla="val 1040"/>
                <a:gd name="f11" fmla="val 537"/>
                <a:gd name="f12" fmla="val 1607"/>
                <a:gd name="f13" fmla="val 1198"/>
                <a:gd name="f14" fmla="val 11406"/>
                <a:gd name="f15" fmla="val 12067"/>
                <a:gd name="f16" fmla="val 12634"/>
                <a:gd name="f17" fmla="val 1072"/>
                <a:gd name="f18" fmla="val 12603"/>
                <a:gd name="f19" fmla="val 158"/>
                <a:gd name="f20" fmla="val 12445"/>
                <a:gd name="f21" fmla="val 12193"/>
                <a:gd name="f22" fmla="val 10965"/>
                <a:gd name="f23" fmla="val 630"/>
                <a:gd name="f24" fmla="val 10776"/>
                <a:gd name="f25" fmla="val 819"/>
                <a:gd name="f26" fmla="val 10555"/>
                <a:gd name="f27" fmla="val 10303"/>
                <a:gd name="f28" fmla="val 10146"/>
                <a:gd name="f29" fmla="val 9326"/>
                <a:gd name="f30" fmla="val 9137"/>
                <a:gd name="f31" fmla="val 8917"/>
                <a:gd name="f32" fmla="val 8696"/>
                <a:gd name="f33" fmla="val 8507"/>
                <a:gd name="f34" fmla="*/ f0 1 12635"/>
                <a:gd name="f35" fmla="*/ f1 1 1608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12635"/>
                <a:gd name="f42" fmla="*/ f39 1 1608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12635" h="1608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2"/>
                  </a:cubicBezTo>
                  <a:lnTo>
                    <a:pt x="f14" y="f12"/>
                  </a:lnTo>
                  <a:cubicBezTo>
                    <a:pt x="f15" y="f12"/>
                    <a:pt x="f16" y="f17"/>
                    <a:pt x="f16" y="f9"/>
                  </a:cubicBezTo>
                  <a:cubicBezTo>
                    <a:pt x="f18" y="f19"/>
                    <a:pt x="f20" y="f2"/>
                    <a:pt x="f21" y="f2"/>
                  </a:cubicBezTo>
                  <a:lnTo>
                    <a:pt x="f22" y="f2"/>
                  </a:lnTo>
                  <a:lnTo>
                    <a:pt x="f22" y="f9"/>
                  </a:ln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8" y="f9"/>
                  </a:cubicBezTo>
                  <a:lnTo>
                    <a:pt x="f28" y="f2"/>
                  </a:lnTo>
                  <a:lnTo>
                    <a:pt x="f29" y="f2"/>
                  </a:lnTo>
                  <a:lnTo>
                    <a:pt x="f29" y="f9"/>
                  </a:lnTo>
                  <a:cubicBezTo>
                    <a:pt x="f29" y="f23"/>
                    <a:pt x="f30" y="f25"/>
                    <a:pt x="f31" y="f25"/>
                  </a:cubicBezTo>
                  <a:cubicBezTo>
                    <a:pt x="f32" y="f25"/>
                    <a:pt x="f33" y="f23"/>
                    <a:pt x="f33" y="f9"/>
                  </a:cubicBezTo>
                  <a:lnTo>
                    <a:pt x="f3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4" name="Google Shape;6112;p67">
              <a:extLst>
                <a:ext uri="{FF2B5EF4-FFF2-40B4-BE49-F238E27FC236}">
                  <a16:creationId xmlns:a16="http://schemas.microsoft.com/office/drawing/2014/main" id="{8A83FFAC-E866-5758-376E-F6BC2205DE62}"/>
                </a:ext>
              </a:extLst>
            </p:cNvPr>
            <p:cNvSpPr/>
            <p:nvPr/>
          </p:nvSpPr>
          <p:spPr>
            <a:xfrm>
              <a:off x="5755654" y="4193493"/>
              <a:ext cx="316400" cy="2142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8"/>
                <a:gd name="f4" fmla="val 7468"/>
                <a:gd name="f5" fmla="val 3794"/>
                <a:gd name="f6" fmla="val 1673"/>
                <a:gd name="f7" fmla="val 3841"/>
                <a:gd name="f8" fmla="val 3890"/>
                <a:gd name="f9" fmla="val 1682"/>
                <a:gd name="f10" fmla="val 3939"/>
                <a:gd name="f11" fmla="val 1702"/>
                <a:gd name="f12" fmla="val 6428"/>
                <a:gd name="f13" fmla="val 2521"/>
                <a:gd name="f14" fmla="val 6680"/>
                <a:gd name="f15" fmla="val 2616"/>
                <a:gd name="f16" fmla="val 6806"/>
                <a:gd name="f17" fmla="val 2994"/>
                <a:gd name="f18" fmla="val 6585"/>
                <a:gd name="f19" fmla="val 3214"/>
                <a:gd name="f20" fmla="val 6018"/>
                <a:gd name="f21" fmla="val 3750"/>
                <a:gd name="f22" fmla="val 7404"/>
                <a:gd name="f23" fmla="val 5136"/>
                <a:gd name="f24" fmla="val 7593"/>
                <a:gd name="f25" fmla="val 5262"/>
                <a:gd name="f26" fmla="val 5514"/>
                <a:gd name="f27" fmla="val 7436"/>
                <a:gd name="f28" fmla="val 5671"/>
                <a:gd name="f29" fmla="val 7357"/>
                <a:gd name="f30" fmla="val 5750"/>
                <a:gd name="f31" fmla="val 7247"/>
                <a:gd name="f32" fmla="val 5790"/>
                <a:gd name="f33" fmla="val 7136"/>
                <a:gd name="f34" fmla="val 7026"/>
                <a:gd name="f35" fmla="val 6916"/>
                <a:gd name="f36" fmla="val 6837"/>
                <a:gd name="f37" fmla="val 5451"/>
                <a:gd name="f38" fmla="val 4317"/>
                <a:gd name="f39" fmla="val 4915"/>
                <a:gd name="f40" fmla="val 4852"/>
                <a:gd name="f41" fmla="val 4821"/>
                <a:gd name="f42" fmla="val 4947"/>
                <a:gd name="f43" fmla="val 4714"/>
                <a:gd name="f44" fmla="val 4988"/>
                <a:gd name="f45" fmla="val 4613"/>
                <a:gd name="f46" fmla="val 4444"/>
                <a:gd name="f47" fmla="val 4293"/>
                <a:gd name="f48" fmla="val 4872"/>
                <a:gd name="f49" fmla="val 4254"/>
                <a:gd name="f50" fmla="val 4695"/>
                <a:gd name="f51" fmla="val 3435"/>
                <a:gd name="f52" fmla="val 2206"/>
                <a:gd name="f53" fmla="val 3328"/>
                <a:gd name="f54" fmla="val 1940"/>
                <a:gd name="f55" fmla="val 3537"/>
                <a:gd name="f56" fmla="val 1198"/>
                <a:gd name="f57" fmla="val 1"/>
                <a:gd name="f58" fmla="val 536"/>
                <a:gd name="f59" fmla="val 568"/>
                <a:gd name="f60" fmla="val 1229"/>
                <a:gd name="f61" fmla="val 7467"/>
                <a:gd name="f62" fmla="val 11027"/>
                <a:gd name="f63" fmla="val 10460"/>
                <a:gd name="f64" fmla="val 9767"/>
                <a:gd name="f65" fmla="*/ f0 1 11028"/>
                <a:gd name="f66" fmla="*/ f1 1 7468"/>
                <a:gd name="f67" fmla="val f2"/>
                <a:gd name="f68" fmla="val f3"/>
                <a:gd name="f69" fmla="val f4"/>
                <a:gd name="f70" fmla="+- f69 0 f67"/>
                <a:gd name="f71" fmla="+- f68 0 f67"/>
                <a:gd name="f72" fmla="*/ f71 1 11028"/>
                <a:gd name="f73" fmla="*/ f70 1 7468"/>
                <a:gd name="f74" fmla="*/ f67 1 f72"/>
                <a:gd name="f75" fmla="*/ f68 1 f72"/>
                <a:gd name="f76" fmla="*/ f67 1 f73"/>
                <a:gd name="f77" fmla="*/ f69 1 f73"/>
                <a:gd name="f78" fmla="*/ f74 f65 1"/>
                <a:gd name="f79" fmla="*/ f75 f65 1"/>
                <a:gd name="f80" fmla="*/ f77 f66 1"/>
                <a:gd name="f81" fmla="*/ f76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8" t="f81" r="f79" b="f80"/>
              <a:pathLst>
                <a:path w="11028" h="746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9"/>
                  </a:cubicBezTo>
                  <a:lnTo>
                    <a:pt x="f20" y="f21"/>
                  </a:lnTo>
                  <a:lnTo>
                    <a:pt x="f22" y="f23"/>
                  </a:lnTo>
                  <a:cubicBezTo>
                    <a:pt x="f24" y="f25"/>
                    <a:pt x="f24" y="f26"/>
                    <a:pt x="f27" y="f28"/>
                  </a:cubicBezTo>
                  <a:cubicBezTo>
                    <a:pt x="f29" y="f30"/>
                    <a:pt x="f31" y="f32"/>
                    <a:pt x="f33" y="f32"/>
                  </a:cubicBezTo>
                  <a:cubicBezTo>
                    <a:pt x="f34" y="f32"/>
                    <a:pt x="f35" y="f30"/>
                    <a:pt x="f36" y="f28"/>
                  </a:cubicBezTo>
                  <a:lnTo>
                    <a:pt x="f37" y="f38"/>
                  </a:lnTo>
                  <a:lnTo>
                    <a:pt x="f39" y="f40"/>
                  </a:lnTo>
                  <a:cubicBezTo>
                    <a:pt x="f41" y="f42"/>
                    <a:pt x="f43" y="f44"/>
                    <a:pt x="f45" y="f44"/>
                  </a:cubicBezTo>
                  <a:cubicBezTo>
                    <a:pt x="f46" y="f44"/>
                    <a:pt x="f47" y="f48"/>
                    <a:pt x="f49" y="f50"/>
                  </a:cubicBezTo>
                  <a:lnTo>
                    <a:pt x="f51" y="f52"/>
                  </a:lnTo>
                  <a:cubicBezTo>
                    <a:pt x="f53" y="f54"/>
                    <a:pt x="f55" y="f6"/>
                    <a:pt x="f5" y="f6"/>
                  </a:cubicBezTo>
                  <a:close/>
                  <a:moveTo>
                    <a:pt x="f56" y="f57"/>
                  </a:moveTo>
                  <a:cubicBezTo>
                    <a:pt x="f58" y="f57"/>
                    <a:pt x="f57" y="f59"/>
                    <a:pt x="f57" y="f60"/>
                  </a:cubicBezTo>
                  <a:lnTo>
                    <a:pt x="f57" y="f61"/>
                  </a:lnTo>
                  <a:lnTo>
                    <a:pt x="f62" y="f61"/>
                  </a:lnTo>
                  <a:lnTo>
                    <a:pt x="f62" y="f60"/>
                  </a:lnTo>
                  <a:cubicBezTo>
                    <a:pt x="f62" y="f59"/>
                    <a:pt x="f63" y="f57"/>
                    <a:pt x="f64" y="f5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65" name="Google Shape;5972;p67">
            <a:extLst>
              <a:ext uri="{FF2B5EF4-FFF2-40B4-BE49-F238E27FC236}">
                <a16:creationId xmlns:a16="http://schemas.microsoft.com/office/drawing/2014/main" id="{9AEFB175-98A4-07D8-9681-D47FECC260EE}"/>
              </a:ext>
            </a:extLst>
          </p:cNvPr>
          <p:cNvGrpSpPr/>
          <p:nvPr/>
        </p:nvGrpSpPr>
        <p:grpSpPr>
          <a:xfrm>
            <a:off x="4167725" y="2048237"/>
            <a:ext cx="360502" cy="414716"/>
            <a:chOff x="3923617" y="1891747"/>
            <a:chExt cx="360502" cy="414716"/>
          </a:xfrm>
          <a:solidFill>
            <a:schemeClr val="bg1"/>
          </a:solidFill>
        </p:grpSpPr>
        <p:sp>
          <p:nvSpPr>
            <p:cNvPr id="66" name="Google Shape;5973;p67">
              <a:extLst>
                <a:ext uri="{FF2B5EF4-FFF2-40B4-BE49-F238E27FC236}">
                  <a16:creationId xmlns:a16="http://schemas.microsoft.com/office/drawing/2014/main" id="{6D1DA25C-C692-2B6E-4B2F-C289DC65DC27}"/>
                </a:ext>
              </a:extLst>
            </p:cNvPr>
            <p:cNvSpPr/>
            <p:nvPr/>
          </p:nvSpPr>
          <p:spPr>
            <a:xfrm>
              <a:off x="3950390" y="1972077"/>
              <a:ext cx="305939" cy="1988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358"/>
                <a:gd name="f4" fmla="val 6082"/>
                <a:gd name="f5" fmla="val 379"/>
                <a:gd name="f6" fmla="val 1"/>
                <a:gd name="f7" fmla="val 158"/>
                <a:gd name="f8" fmla="val 221"/>
                <a:gd name="f9" fmla="val 410"/>
                <a:gd name="f10" fmla="val 6081"/>
                <a:gd name="f11" fmla="val 9357"/>
                <a:gd name="f12" fmla="val 9168"/>
                <a:gd name="f13" fmla="val 8979"/>
                <a:gd name="f14" fmla="*/ f0 1 9358"/>
                <a:gd name="f15" fmla="*/ f1 1 6082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9358"/>
                <a:gd name="f22" fmla="*/ f19 1 6082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9358" h="6082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lnTo>
                    <a:pt x="f11" y="f10"/>
                  </a:lnTo>
                  <a:lnTo>
                    <a:pt x="f11" y="f9"/>
                  </a:lnTo>
                  <a:cubicBezTo>
                    <a:pt x="f11" y="f7"/>
                    <a:pt x="f12" y="f6"/>
                    <a:pt x="f13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7" name="Google Shape;5974;p67">
              <a:extLst>
                <a:ext uri="{FF2B5EF4-FFF2-40B4-BE49-F238E27FC236}">
                  <a16:creationId xmlns:a16="http://schemas.microsoft.com/office/drawing/2014/main" id="{CA013407-CADF-C508-8243-435D4D263846}"/>
                </a:ext>
              </a:extLst>
            </p:cNvPr>
            <p:cNvSpPr/>
            <p:nvPr/>
          </p:nvSpPr>
          <p:spPr>
            <a:xfrm>
              <a:off x="3923617" y="2197659"/>
              <a:ext cx="360502" cy="1088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7"/>
                <a:gd name="f4" fmla="val 3328"/>
                <a:gd name="f5" fmla="val 63"/>
                <a:gd name="f6" fmla="val 32"/>
                <a:gd name="f7" fmla="val 126"/>
                <a:gd name="f8" fmla="val 284"/>
                <a:gd name="f9" fmla="val 410"/>
                <a:gd name="f10" fmla="val 1103"/>
                <a:gd name="f11" fmla="val 536"/>
                <a:gd name="f12" fmla="val 1670"/>
                <a:gd name="f13" fmla="val 1198"/>
                <a:gd name="f14" fmla="val 3151"/>
                <a:gd name="f15" fmla="val 2615"/>
                <a:gd name="f16" fmla="val 2710"/>
                <a:gd name="f17" fmla="val 2521"/>
                <a:gd name="f18" fmla="val 2930"/>
                <a:gd name="f19" fmla="val 3182"/>
                <a:gd name="f20" fmla="val 2836"/>
                <a:gd name="f21" fmla="val 3277"/>
                <a:gd name="f22" fmla="val 2889"/>
                <a:gd name="f23" fmla="val 3312"/>
                <a:gd name="f24" fmla="val 2949"/>
                <a:gd name="f25" fmla="val 3009"/>
                <a:gd name="f26" fmla="val 3166"/>
                <a:gd name="f27" fmla="val 3326"/>
                <a:gd name="f28" fmla="val 3224"/>
                <a:gd name="f29" fmla="val 3371"/>
                <a:gd name="f30" fmla="val 3088"/>
                <a:gd name="f31" fmla="val 4096"/>
                <a:gd name="f32" fmla="val 1639"/>
                <a:gd name="f33" fmla="val 5073"/>
                <a:gd name="f34" fmla="val 2867"/>
                <a:gd name="f35" fmla="val 3119"/>
                <a:gd name="f36" fmla="val 5262"/>
                <a:gd name="f37" fmla="val 3308"/>
                <a:gd name="f38" fmla="val 5514"/>
                <a:gd name="f39" fmla="val 5734"/>
                <a:gd name="f40" fmla="val 5892"/>
                <a:gd name="f41" fmla="val 6868"/>
                <a:gd name="f42" fmla="val 7593"/>
                <a:gd name="f43" fmla="val 7688"/>
                <a:gd name="f44" fmla="val 3230"/>
                <a:gd name="f45" fmla="val 7835"/>
                <a:gd name="f46" fmla="val 3301"/>
                <a:gd name="f47" fmla="val 7983"/>
                <a:gd name="f48" fmla="val 8032"/>
                <a:gd name="f49" fmla="val 8081"/>
                <a:gd name="f50" fmla="val 3293"/>
                <a:gd name="f51" fmla="val 8129"/>
                <a:gd name="f52" fmla="val 8349"/>
                <a:gd name="f53" fmla="val 8412"/>
                <a:gd name="f54" fmla="val 7814"/>
                <a:gd name="f55" fmla="val 9767"/>
                <a:gd name="f56" fmla="val 10429"/>
                <a:gd name="f57" fmla="val 252"/>
                <a:gd name="f58" fmla="val 10964"/>
                <a:gd name="f59" fmla="val 10933"/>
                <a:gd name="f60" fmla="*/ f0 1 11027"/>
                <a:gd name="f61" fmla="*/ f1 1 3328"/>
                <a:gd name="f62" fmla="val f2"/>
                <a:gd name="f63" fmla="val f3"/>
                <a:gd name="f64" fmla="val f4"/>
                <a:gd name="f65" fmla="+- f64 0 f62"/>
                <a:gd name="f66" fmla="+- f63 0 f62"/>
                <a:gd name="f67" fmla="*/ f66 1 11027"/>
                <a:gd name="f68" fmla="*/ f65 1 3328"/>
                <a:gd name="f69" fmla="*/ f62 1 f67"/>
                <a:gd name="f70" fmla="*/ f63 1 f67"/>
                <a:gd name="f71" fmla="*/ f62 1 f68"/>
                <a:gd name="f72" fmla="*/ f64 1 f68"/>
                <a:gd name="f73" fmla="*/ f69 f60 1"/>
                <a:gd name="f74" fmla="*/ f70 f60 1"/>
                <a:gd name="f75" fmla="*/ f72 f61 1"/>
                <a:gd name="f76" fmla="*/ f71 f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11027" h="3328">
                  <a:moveTo>
                    <a:pt x="f5" y="f2"/>
                  </a:moveTo>
                  <a:cubicBezTo>
                    <a:pt x="f6" y="f7"/>
                    <a:pt x="f2" y="f8"/>
                    <a:pt x="f2" y="f9"/>
                  </a:cubicBezTo>
                  <a:cubicBezTo>
                    <a:pt x="f2" y="f10"/>
                    <a:pt x="f11" y="f12"/>
                    <a:pt x="f13" y="f12"/>
                  </a:cubicBezTo>
                  <a:lnTo>
                    <a:pt x="f14" y="f12"/>
                  </a:lnTo>
                  <a:lnTo>
                    <a:pt x="f15" y="f16"/>
                  </a:lnTo>
                  <a:cubicBezTo>
                    <a:pt x="f17" y="f18"/>
                    <a:pt x="f15" y="f19"/>
                    <a:pt x="f20" y="f21"/>
                  </a:cubicBezTo>
                  <a:cubicBezTo>
                    <a:pt x="f22" y="f23"/>
                    <a:pt x="f24" y="f4"/>
                    <a:pt x="f25" y="f4"/>
                  </a:cubicBezTo>
                  <a:cubicBezTo>
                    <a:pt x="f26" y="f4"/>
                    <a:pt x="f27" y="f28"/>
                    <a:pt x="f29" y="f30"/>
                  </a:cubicBezTo>
                  <a:lnTo>
                    <a:pt x="f31" y="f32"/>
                  </a:lnTo>
                  <a:lnTo>
                    <a:pt x="f33" y="f32"/>
                  </a:lnTo>
                  <a:lnTo>
                    <a:pt x="f33" y="f34"/>
                  </a:lnTo>
                  <a:cubicBezTo>
                    <a:pt x="f33" y="f35"/>
                    <a:pt x="f36" y="f37"/>
                    <a:pt x="f38" y="f37"/>
                  </a:cubicBezTo>
                  <a:cubicBezTo>
                    <a:pt x="f39" y="f37"/>
                    <a:pt x="f40" y="f35"/>
                    <a:pt x="f40" y="f34"/>
                  </a:cubicBezTo>
                  <a:lnTo>
                    <a:pt x="f40" y="f32"/>
                  </a:lnTo>
                  <a:lnTo>
                    <a:pt x="f41" y="f32"/>
                  </a:lnTo>
                  <a:lnTo>
                    <a:pt x="f42" y="f30"/>
                  </a:lnTo>
                  <a:cubicBezTo>
                    <a:pt x="f43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21"/>
                  </a:cubicBezTo>
                  <a:cubicBezTo>
                    <a:pt x="f52" y="f14"/>
                    <a:pt x="f53" y="f18"/>
                    <a:pt x="f52" y="f16"/>
                  </a:cubicBezTo>
                  <a:lnTo>
                    <a:pt x="f54" y="f12"/>
                  </a:lnTo>
                  <a:lnTo>
                    <a:pt x="f55" y="f12"/>
                  </a:lnTo>
                  <a:cubicBezTo>
                    <a:pt x="f56" y="f12"/>
                    <a:pt x="f3" y="f10"/>
                    <a:pt x="f3" y="f9"/>
                  </a:cubicBezTo>
                  <a:cubicBezTo>
                    <a:pt x="f3" y="f57"/>
                    <a:pt x="f58" y="f7"/>
                    <a:pt x="f59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8" name="Google Shape;5975;p67">
              <a:extLst>
                <a:ext uri="{FF2B5EF4-FFF2-40B4-BE49-F238E27FC236}">
                  <a16:creationId xmlns:a16="http://schemas.microsoft.com/office/drawing/2014/main" id="{FE52AC55-021B-A220-E5F6-07C54566FFC8}"/>
                </a:ext>
              </a:extLst>
            </p:cNvPr>
            <p:cNvSpPr/>
            <p:nvPr/>
          </p:nvSpPr>
          <p:spPr>
            <a:xfrm>
              <a:off x="4060603" y="1891747"/>
              <a:ext cx="82414" cy="53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21"/>
                <a:gd name="f4" fmla="val 1639"/>
                <a:gd name="f5" fmla="val 442"/>
                <a:gd name="f6" fmla="val 221"/>
                <a:gd name="f7" fmla="val 1"/>
                <a:gd name="f8" fmla="val 189"/>
                <a:gd name="f9" fmla="val 410"/>
                <a:gd name="f10" fmla="val 2489"/>
                <a:gd name="f11" fmla="val 2332"/>
                <a:gd name="f12" fmla="val 2111"/>
                <a:gd name="f13" fmla="*/ f0 1 2521"/>
                <a:gd name="f14" fmla="*/ f1 1 1639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2521"/>
                <a:gd name="f21" fmla="*/ f18 1 1639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2521" h="1639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lnTo>
                    <a:pt x="f10" y="f4"/>
                  </a:lnTo>
                  <a:lnTo>
                    <a:pt x="f10" y="f9"/>
                  </a:lnTo>
                  <a:lnTo>
                    <a:pt x="f3" y="f9"/>
                  </a:lnTo>
                  <a:cubicBezTo>
                    <a:pt x="f3" y="f8"/>
                    <a:pt x="f11" y="f2"/>
                    <a:pt x="f1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69" name="Google Shape;5984;p67">
            <a:extLst>
              <a:ext uri="{FF2B5EF4-FFF2-40B4-BE49-F238E27FC236}">
                <a16:creationId xmlns:a16="http://schemas.microsoft.com/office/drawing/2014/main" id="{09B1F157-18C9-B316-B48A-CA1FF7BB18E2}"/>
              </a:ext>
            </a:extLst>
          </p:cNvPr>
          <p:cNvGrpSpPr/>
          <p:nvPr/>
        </p:nvGrpSpPr>
        <p:grpSpPr>
          <a:xfrm>
            <a:off x="7237585" y="2045174"/>
            <a:ext cx="416125" cy="415100"/>
            <a:chOff x="6993477" y="1888684"/>
            <a:chExt cx="416125" cy="415100"/>
          </a:xfrm>
          <a:solidFill>
            <a:schemeClr val="bg1"/>
          </a:solidFill>
        </p:grpSpPr>
        <p:sp>
          <p:nvSpPr>
            <p:cNvPr id="70" name="Google Shape;5985;p67">
              <a:extLst>
                <a:ext uri="{FF2B5EF4-FFF2-40B4-BE49-F238E27FC236}">
                  <a16:creationId xmlns:a16="http://schemas.microsoft.com/office/drawing/2014/main" id="{E9AEC333-88AD-046A-B17D-245C0DA9D1A7}"/>
                </a:ext>
              </a:extLst>
            </p:cNvPr>
            <p:cNvSpPr/>
            <p:nvPr/>
          </p:nvSpPr>
          <p:spPr>
            <a:xfrm>
              <a:off x="6993477" y="1888684"/>
              <a:ext cx="190570" cy="1895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797"/>
                <a:gd name="f5" fmla="val 2930"/>
                <a:gd name="f6" fmla="val 1670"/>
                <a:gd name="f7" fmla="val 3119"/>
                <a:gd name="f8" fmla="val 3308"/>
                <a:gd name="f9" fmla="val 1859"/>
                <a:gd name="f10" fmla="val 2048"/>
                <a:gd name="f11" fmla="val 2489"/>
                <a:gd name="f12" fmla="val 3749"/>
                <a:gd name="f13" fmla="val 4001"/>
                <a:gd name="f14" fmla="val 4159"/>
                <a:gd name="f15" fmla="val 2678"/>
                <a:gd name="f16" fmla="val 3151"/>
                <a:gd name="f17" fmla="val 3938"/>
                <a:gd name="f18" fmla="val 3340"/>
                <a:gd name="f19" fmla="val 3781"/>
                <a:gd name="f20" fmla="val 2710"/>
                <a:gd name="f21" fmla="val 2520"/>
                <a:gd name="f22" fmla="val 3970"/>
                <a:gd name="f23" fmla="val 2079"/>
                <a:gd name="f24" fmla="val 1701"/>
                <a:gd name="f25" fmla="val 1827"/>
                <a:gd name="f26" fmla="val 441"/>
                <a:gd name="f27" fmla="val 189"/>
                <a:gd name="f28" fmla="val 5387"/>
                <a:gd name="f29" fmla="val 32"/>
                <a:gd name="f30" fmla="val 5639"/>
                <a:gd name="f31" fmla="val 221"/>
                <a:gd name="f32" fmla="val 5608"/>
                <a:gd name="f33" fmla="*/ f0 1 5829"/>
                <a:gd name="f34" fmla="*/ f1 1 5797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5829"/>
                <a:gd name="f41" fmla="*/ f38 1 5797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5829" h="579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5"/>
                  </a:cubicBezTo>
                  <a:cubicBezTo>
                    <a:pt x="f14" y="f16"/>
                    <a:pt x="f17" y="f18"/>
                    <a:pt x="f12" y="f18"/>
                  </a:cubicBezTo>
                  <a:lnTo>
                    <a:pt x="f8" y="f18"/>
                  </a:lnTo>
                  <a:lnTo>
                    <a:pt x="f8" y="f19"/>
                  </a:lnTo>
                  <a:cubicBezTo>
                    <a:pt x="f8" y="f13"/>
                    <a:pt x="f7" y="f14"/>
                    <a:pt x="f5" y="f14"/>
                  </a:cubicBezTo>
                  <a:cubicBezTo>
                    <a:pt x="f20" y="f14"/>
                    <a:pt x="f21" y="f22"/>
                    <a:pt x="f21" y="f19"/>
                  </a:cubicBezTo>
                  <a:lnTo>
                    <a:pt x="f21" y="f18"/>
                  </a:lnTo>
                  <a:lnTo>
                    <a:pt x="f23" y="f18"/>
                  </a:lnTo>
                  <a:cubicBezTo>
                    <a:pt x="f9" y="f18"/>
                    <a:pt x="f24" y="f16"/>
                    <a:pt x="f24" y="f5"/>
                  </a:cubicBezTo>
                  <a:cubicBezTo>
                    <a:pt x="f24" y="f15"/>
                    <a:pt x="f9" y="f11"/>
                    <a:pt x="f23" y="f11"/>
                  </a:cubicBezTo>
                  <a:lnTo>
                    <a:pt x="f21" y="f11"/>
                  </a:lnTo>
                  <a:lnTo>
                    <a:pt x="f21" y="f10"/>
                  </a:lnTo>
                  <a:cubicBezTo>
                    <a:pt x="f21" y="f25"/>
                    <a:pt x="f20" y="f6"/>
                    <a:pt x="f5" y="f6"/>
                  </a:cubicBezTo>
                  <a:close/>
                  <a:moveTo>
                    <a:pt x="f26" y="f2"/>
                  </a:moveTo>
                  <a:cubicBezTo>
                    <a:pt x="f27" y="f2"/>
                    <a:pt x="f2" y="f27"/>
                    <a:pt x="f2" y="f26"/>
                  </a:cubicBezTo>
                  <a:lnTo>
                    <a:pt x="f2" y="f28"/>
                  </a:lnTo>
                  <a:cubicBezTo>
                    <a:pt x="f29" y="f30"/>
                    <a:pt x="f31" y="f4"/>
                    <a:pt x="f26" y="f4"/>
                  </a:cubicBezTo>
                  <a:lnTo>
                    <a:pt x="f28" y="f4"/>
                  </a:lnTo>
                  <a:cubicBezTo>
                    <a:pt x="f30" y="f4"/>
                    <a:pt x="f3" y="f32"/>
                    <a:pt x="f3" y="f28"/>
                  </a:cubicBezTo>
                  <a:lnTo>
                    <a:pt x="f3" y="f26"/>
                  </a:lnTo>
                  <a:cubicBezTo>
                    <a:pt x="f3" y="f27"/>
                    <a:pt x="f30" y="f2"/>
                    <a:pt x="f28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1" name="Google Shape;5986;p67">
              <a:extLst>
                <a:ext uri="{FF2B5EF4-FFF2-40B4-BE49-F238E27FC236}">
                  <a16:creationId xmlns:a16="http://schemas.microsoft.com/office/drawing/2014/main" id="{637AAC04-D12A-CE86-7918-902FA1AE785A}"/>
                </a:ext>
              </a:extLst>
            </p:cNvPr>
            <p:cNvSpPr/>
            <p:nvPr/>
          </p:nvSpPr>
          <p:spPr>
            <a:xfrm>
              <a:off x="6994492" y="2115272"/>
              <a:ext cx="191612" cy="1885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61"/>
                <a:gd name="f4" fmla="val 5766"/>
                <a:gd name="f5" fmla="val 3450"/>
                <a:gd name="f6" fmla="val 1859"/>
                <a:gd name="f7" fmla="val 3561"/>
                <a:gd name="f8" fmla="val 3671"/>
                <a:gd name="f9" fmla="val 1890"/>
                <a:gd name="f10" fmla="val 3750"/>
                <a:gd name="f11" fmla="val 1953"/>
                <a:gd name="f12" fmla="val 3907"/>
                <a:gd name="f13" fmla="val 2111"/>
                <a:gd name="f14" fmla="val 2395"/>
                <a:gd name="f15" fmla="val 2552"/>
                <a:gd name="f16" fmla="val 3466"/>
                <a:gd name="f17" fmla="val 2836"/>
                <a:gd name="f18" fmla="val 3119"/>
                <a:gd name="f19" fmla="val 3277"/>
                <a:gd name="f20" fmla="val 3529"/>
                <a:gd name="f21" fmla="val 3686"/>
                <a:gd name="f22" fmla="val 3765"/>
                <a:gd name="f23" fmla="val 3804"/>
                <a:gd name="f24" fmla="val 3340"/>
                <a:gd name="f25" fmla="val 3230"/>
                <a:gd name="f26" fmla="val 3151"/>
                <a:gd name="f27" fmla="val 2899"/>
                <a:gd name="f28" fmla="val 3434"/>
                <a:gd name="f29" fmla="val 2616"/>
                <a:gd name="f30" fmla="val 2537"/>
                <a:gd name="f31" fmla="val 2426"/>
                <a:gd name="f32" fmla="val 2316"/>
                <a:gd name="f33" fmla="val 2206"/>
                <a:gd name="f34" fmla="val 2096"/>
                <a:gd name="f35" fmla="val 2017"/>
                <a:gd name="f36" fmla="val 2300"/>
                <a:gd name="f37" fmla="val 2237"/>
                <a:gd name="f38" fmla="val 442"/>
                <a:gd name="f39" fmla="val 221"/>
                <a:gd name="f40" fmla="val 1"/>
                <a:gd name="f41" fmla="val 189"/>
                <a:gd name="f42" fmla="val 378"/>
                <a:gd name="f43" fmla="val 5356"/>
                <a:gd name="f44" fmla="val 5608"/>
                <a:gd name="f45" fmla="val 5419"/>
                <a:gd name="f46" fmla="val 5640"/>
                <a:gd name="f47" fmla="val 5545"/>
                <a:gd name="f48" fmla="val 158"/>
                <a:gd name="f49" fmla="*/ f0 1 5861"/>
                <a:gd name="f50" fmla="*/ f1 1 5766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5861"/>
                <a:gd name="f57" fmla="*/ f54 1 5766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5861" h="576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lnTo>
                    <a:pt x="f10" y="f18"/>
                  </a:lnTo>
                  <a:cubicBezTo>
                    <a:pt x="f12" y="f19"/>
                    <a:pt x="f12" y="f20"/>
                    <a:pt x="f10" y="f21"/>
                  </a:cubicBezTo>
                  <a:cubicBezTo>
                    <a:pt x="f8" y="f22"/>
                    <a:pt x="f7" y="f23"/>
                    <a:pt x="f5" y="f23"/>
                  </a:cubicBezTo>
                  <a:cubicBezTo>
                    <a:pt x="f24" y="f23"/>
                    <a:pt x="f25" y="f22"/>
                    <a:pt x="f26" y="f21"/>
                  </a:cubicBezTo>
                  <a:lnTo>
                    <a:pt x="f27" y="f28"/>
                  </a:lnTo>
                  <a:lnTo>
                    <a:pt x="f29" y="f21"/>
                  </a:lnTo>
                  <a:cubicBezTo>
                    <a:pt x="f30" y="f22"/>
                    <a:pt x="f31" y="f23"/>
                    <a:pt x="f32" y="f23"/>
                  </a:cubicBezTo>
                  <a:cubicBezTo>
                    <a:pt x="f33" y="f23"/>
                    <a:pt x="f34" y="f22"/>
                    <a:pt x="f35" y="f21"/>
                  </a:cubicBezTo>
                  <a:cubicBezTo>
                    <a:pt x="f6" y="f20"/>
                    <a:pt x="f6" y="f19"/>
                    <a:pt x="f35" y="f18"/>
                  </a:cubicBezTo>
                  <a:lnTo>
                    <a:pt x="f36" y="f17"/>
                  </a:lnTo>
                  <a:lnTo>
                    <a:pt x="f35" y="f15"/>
                  </a:lnTo>
                  <a:cubicBezTo>
                    <a:pt x="f6" y="f14"/>
                    <a:pt x="f6" y="f13"/>
                    <a:pt x="f35" y="f11"/>
                  </a:cubicBezTo>
                  <a:cubicBezTo>
                    <a:pt x="f34" y="f9"/>
                    <a:pt x="f33" y="f6"/>
                    <a:pt x="f32" y="f6"/>
                  </a:cubicBezTo>
                  <a:cubicBezTo>
                    <a:pt x="f31" y="f6"/>
                    <a:pt x="f30" y="f9"/>
                    <a:pt x="f29" y="f11"/>
                  </a:cubicBezTo>
                  <a:lnTo>
                    <a:pt x="f27" y="f37"/>
                  </a:lnTo>
                  <a:lnTo>
                    <a:pt x="f26" y="f11"/>
                  </a:lnTo>
                  <a:cubicBezTo>
                    <a:pt x="f25" y="f9"/>
                    <a:pt x="f24" y="f6"/>
                    <a:pt x="f5" y="f6"/>
                  </a:cubicBezTo>
                  <a:close/>
                  <a:moveTo>
                    <a:pt x="f38" y="f2"/>
                  </a:moveTo>
                  <a:cubicBezTo>
                    <a:pt x="f39" y="f2"/>
                    <a:pt x="f40" y="f41"/>
                    <a:pt x="f40" y="f42"/>
                  </a:cubicBezTo>
                  <a:lnTo>
                    <a:pt x="f40" y="f43"/>
                  </a:lnTo>
                  <a:cubicBezTo>
                    <a:pt x="f40" y="f44"/>
                    <a:pt x="f39" y="f4"/>
                    <a:pt x="f38" y="f4"/>
                  </a:cubicBezTo>
                  <a:lnTo>
                    <a:pt x="f45" y="f4"/>
                  </a:lnTo>
                  <a:cubicBezTo>
                    <a:pt x="f46" y="f4"/>
                    <a:pt x="f3" y="f47"/>
                    <a:pt x="f3" y="f43"/>
                  </a:cubicBezTo>
                  <a:lnTo>
                    <a:pt x="f3" y="f42"/>
                  </a:lnTo>
                  <a:cubicBezTo>
                    <a:pt x="f3" y="f48"/>
                    <a:pt x="f46" y="f2"/>
                    <a:pt x="f4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2" name="Google Shape;5987;p67">
              <a:extLst>
                <a:ext uri="{FF2B5EF4-FFF2-40B4-BE49-F238E27FC236}">
                  <a16:creationId xmlns:a16="http://schemas.microsoft.com/office/drawing/2014/main" id="{901AC232-203E-8B71-BD8D-29058C9DFC24}"/>
                </a:ext>
              </a:extLst>
            </p:cNvPr>
            <p:cNvSpPr/>
            <p:nvPr/>
          </p:nvSpPr>
          <p:spPr>
            <a:xfrm>
              <a:off x="7219032" y="1888684"/>
              <a:ext cx="190570" cy="1895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797"/>
                <a:gd name="f5" fmla="val 3750"/>
                <a:gd name="f6" fmla="val 2457"/>
                <a:gd name="f7" fmla="val 3970"/>
                <a:gd name="f8" fmla="val 4128"/>
                <a:gd name="f9" fmla="val 2646"/>
                <a:gd name="f10" fmla="val 2867"/>
                <a:gd name="f11" fmla="val 4159"/>
                <a:gd name="f12" fmla="val 3151"/>
                <a:gd name="f13" fmla="val 3308"/>
                <a:gd name="f14" fmla="val 2080"/>
                <a:gd name="f15" fmla="val 1859"/>
                <a:gd name="f16" fmla="val 1702"/>
                <a:gd name="f17" fmla="val 3119"/>
                <a:gd name="f18" fmla="val 1891"/>
                <a:gd name="f19" fmla="val 442"/>
                <a:gd name="f20" fmla="val 190"/>
                <a:gd name="f21" fmla="val 1"/>
                <a:gd name="f22" fmla="val 189"/>
                <a:gd name="f23" fmla="val 441"/>
                <a:gd name="f24" fmla="val 5387"/>
                <a:gd name="f25" fmla="val 5639"/>
                <a:gd name="f26" fmla="val 5388"/>
                <a:gd name="f27" fmla="val 5640"/>
                <a:gd name="f28" fmla="val 5608"/>
                <a:gd name="f29" fmla="*/ f0 1 5829"/>
                <a:gd name="f30" fmla="*/ f1 1 5797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5829"/>
                <a:gd name="f37" fmla="*/ f34 1 5797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5829" h="579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7" y="f13"/>
                    <a:pt x="f5" y="f13"/>
                  </a:cubicBezTo>
                  <a:lnTo>
                    <a:pt x="f14" y="f13"/>
                  </a:lnTo>
                  <a:cubicBezTo>
                    <a:pt x="f15" y="f13"/>
                    <a:pt x="f16" y="f17"/>
                    <a:pt x="f16" y="f10"/>
                  </a:cubicBezTo>
                  <a:cubicBezTo>
                    <a:pt x="f16" y="f9"/>
                    <a:pt x="f18" y="f6"/>
                    <a:pt x="f14" y="f6"/>
                  </a:cubicBezTo>
                  <a:close/>
                  <a:moveTo>
                    <a:pt x="f19" y="f2"/>
                  </a:moveTo>
                  <a:cubicBezTo>
                    <a:pt x="f20" y="f2"/>
                    <a:pt x="f21" y="f22"/>
                    <a:pt x="f21" y="f23"/>
                  </a:cubicBezTo>
                  <a:lnTo>
                    <a:pt x="f21" y="f24"/>
                  </a:lnTo>
                  <a:cubicBezTo>
                    <a:pt x="f21" y="f25"/>
                    <a:pt x="f20" y="f4"/>
                    <a:pt x="f19" y="f4"/>
                  </a:cubicBezTo>
                  <a:lnTo>
                    <a:pt x="f26" y="f4"/>
                  </a:lnTo>
                  <a:cubicBezTo>
                    <a:pt x="f27" y="f4"/>
                    <a:pt x="f3" y="f28"/>
                    <a:pt x="f3" y="f24"/>
                  </a:cubicBezTo>
                  <a:lnTo>
                    <a:pt x="f3" y="f23"/>
                  </a:lnTo>
                  <a:cubicBezTo>
                    <a:pt x="f3" y="f22"/>
                    <a:pt x="f27" y="f2"/>
                    <a:pt x="f2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3" name="Google Shape;5988;p67">
              <a:extLst>
                <a:ext uri="{FF2B5EF4-FFF2-40B4-BE49-F238E27FC236}">
                  <a16:creationId xmlns:a16="http://schemas.microsoft.com/office/drawing/2014/main" id="{1424AAA3-4B21-094C-5237-6CB62E0C440A}"/>
                </a:ext>
              </a:extLst>
            </p:cNvPr>
            <p:cNvSpPr/>
            <p:nvPr/>
          </p:nvSpPr>
          <p:spPr>
            <a:xfrm>
              <a:off x="7219032" y="2114229"/>
              <a:ext cx="190570" cy="1895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798"/>
                <a:gd name="f5" fmla="val 3750"/>
                <a:gd name="f6" fmla="val 1639"/>
                <a:gd name="f7" fmla="val 3970"/>
                <a:gd name="f8" fmla="val 4128"/>
                <a:gd name="f9" fmla="val 1859"/>
                <a:gd name="f10" fmla="val 2080"/>
                <a:gd name="f11" fmla="val 4159"/>
                <a:gd name="f12" fmla="val 2332"/>
                <a:gd name="f13" fmla="val 2490"/>
                <a:gd name="f14" fmla="val 1702"/>
                <a:gd name="f15" fmla="val 2269"/>
                <a:gd name="f16" fmla="val 1891"/>
                <a:gd name="f17" fmla="val 3309"/>
                <a:gd name="f18" fmla="val 3498"/>
                <a:gd name="f19" fmla="val 3687"/>
                <a:gd name="f20" fmla="val 3939"/>
                <a:gd name="f21" fmla="val 3466"/>
                <a:gd name="f22" fmla="val 442"/>
                <a:gd name="f23" fmla="val 1"/>
                <a:gd name="f24" fmla="val 190"/>
                <a:gd name="f25" fmla="val 379"/>
                <a:gd name="f26" fmla="val 5388"/>
                <a:gd name="f27" fmla="val 5640"/>
                <a:gd name="f28" fmla="val 5577"/>
                <a:gd name="f29" fmla="val 410"/>
                <a:gd name="f30" fmla="*/ f0 1 5829"/>
                <a:gd name="f31" fmla="*/ f1 1 5798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5829"/>
                <a:gd name="f38" fmla="*/ f35 1 5798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5829" h="579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7" y="f13"/>
                    <a:pt x="f5" y="f13"/>
                  </a:cubicBezTo>
                  <a:lnTo>
                    <a:pt x="f10" y="f13"/>
                  </a:lnTo>
                  <a:cubicBezTo>
                    <a:pt x="f9" y="f13"/>
                    <a:pt x="f14" y="f15"/>
                    <a:pt x="f14" y="f10"/>
                  </a:cubicBezTo>
                  <a:cubicBezTo>
                    <a:pt x="f14" y="f9"/>
                    <a:pt x="f16" y="f6"/>
                    <a:pt x="f10" y="f6"/>
                  </a:cubicBezTo>
                  <a:close/>
                  <a:moveTo>
                    <a:pt x="f5" y="f17"/>
                  </a:moveTo>
                  <a:cubicBezTo>
                    <a:pt x="f7" y="f17"/>
                    <a:pt x="f8" y="f18"/>
                    <a:pt x="f8" y="f19"/>
                  </a:cubicBezTo>
                  <a:cubicBezTo>
                    <a:pt x="f11" y="f7"/>
                    <a:pt x="f7" y="f8"/>
                    <a:pt x="f5" y="f8"/>
                  </a:cubicBezTo>
                  <a:lnTo>
                    <a:pt x="f10" y="f8"/>
                  </a:lnTo>
                  <a:cubicBezTo>
                    <a:pt x="f9" y="f8"/>
                    <a:pt x="f14" y="f20"/>
                    <a:pt x="f14" y="f19"/>
                  </a:cubicBezTo>
                  <a:cubicBezTo>
                    <a:pt x="f14" y="f21"/>
                    <a:pt x="f16" y="f17"/>
                    <a:pt x="f10" y="f17"/>
                  </a:cubicBezTo>
                  <a:close/>
                  <a:moveTo>
                    <a:pt x="f22" y="f23"/>
                  </a:moveTo>
                  <a:cubicBezTo>
                    <a:pt x="f24" y="f23"/>
                    <a:pt x="f23" y="f24"/>
                    <a:pt x="f23" y="f25"/>
                  </a:cubicBezTo>
                  <a:lnTo>
                    <a:pt x="f23" y="f26"/>
                  </a:lnTo>
                  <a:cubicBezTo>
                    <a:pt x="f23" y="f27"/>
                    <a:pt x="f24" y="f4"/>
                    <a:pt x="f22" y="f4"/>
                  </a:cubicBezTo>
                  <a:lnTo>
                    <a:pt x="f26" y="f4"/>
                  </a:lnTo>
                  <a:cubicBezTo>
                    <a:pt x="f27" y="f4"/>
                    <a:pt x="f3" y="f28"/>
                    <a:pt x="f3" y="f26"/>
                  </a:cubicBezTo>
                  <a:lnTo>
                    <a:pt x="f3" y="f29"/>
                  </a:lnTo>
                  <a:cubicBezTo>
                    <a:pt x="f3" y="f24"/>
                    <a:pt x="f27" y="f23"/>
                    <a:pt x="f26" y="f23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74" name="Google Shape;6002;p67">
            <a:extLst>
              <a:ext uri="{FF2B5EF4-FFF2-40B4-BE49-F238E27FC236}">
                <a16:creationId xmlns:a16="http://schemas.microsoft.com/office/drawing/2014/main" id="{035C8960-1E8E-612D-A012-7E09F2EF8CB6}"/>
              </a:ext>
            </a:extLst>
          </p:cNvPr>
          <p:cNvGrpSpPr/>
          <p:nvPr/>
        </p:nvGrpSpPr>
        <p:grpSpPr>
          <a:xfrm>
            <a:off x="4813922" y="2048237"/>
            <a:ext cx="480718" cy="415100"/>
            <a:chOff x="4569814" y="1891747"/>
            <a:chExt cx="480718" cy="415100"/>
          </a:xfrm>
          <a:solidFill>
            <a:schemeClr val="bg1"/>
          </a:solidFill>
        </p:grpSpPr>
        <p:sp>
          <p:nvSpPr>
            <p:cNvPr id="75" name="Google Shape;6003;p67">
              <a:extLst>
                <a:ext uri="{FF2B5EF4-FFF2-40B4-BE49-F238E27FC236}">
                  <a16:creationId xmlns:a16="http://schemas.microsoft.com/office/drawing/2014/main" id="{5E7045FE-8BAB-B7B6-0834-6964627F8D05}"/>
                </a:ext>
              </a:extLst>
            </p:cNvPr>
            <p:cNvSpPr/>
            <p:nvPr/>
          </p:nvSpPr>
          <p:spPr>
            <a:xfrm>
              <a:off x="4569814" y="1919535"/>
              <a:ext cx="480718" cy="3873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704"/>
                <a:gd name="f4" fmla="val 11847"/>
                <a:gd name="f5" fmla="val 7370"/>
                <a:gd name="f6" fmla="val 797"/>
                <a:gd name="f7" fmla="val 8536"/>
                <a:gd name="f8" fmla="val 9694"/>
                <a:gd name="f9" fmla="val 1246"/>
                <a:gd name="f10" fmla="val 10576"/>
                <a:gd name="f11" fmla="val 2143"/>
                <a:gd name="f12" fmla="val 12340"/>
                <a:gd name="f13" fmla="val 3908"/>
                <a:gd name="f14" fmla="val 6775"/>
                <a:gd name="f15" fmla="val 8539"/>
                <a:gd name="f16" fmla="val 9757"/>
                <a:gd name="f17" fmla="val 9390"/>
                <a:gd name="f18" fmla="val 8623"/>
                <a:gd name="f19" fmla="val 9894"/>
                <a:gd name="f20" fmla="val 7363"/>
                <a:gd name="f21" fmla="val 6102"/>
                <a:gd name="f22" fmla="val 4937"/>
                <a:gd name="f23" fmla="val 9358"/>
                <a:gd name="f24" fmla="val 4118"/>
                <a:gd name="f25" fmla="val 2353"/>
                <a:gd name="f26" fmla="val 5031"/>
                <a:gd name="f27" fmla="val 6205"/>
                <a:gd name="f28" fmla="val 7326"/>
                <a:gd name="f29" fmla="val 1"/>
                <a:gd name="f30" fmla="val 2091"/>
                <a:gd name="f31" fmla="val 6750"/>
                <a:gd name="f32" fmla="val 4275"/>
                <a:gd name="f33" fmla="val 9768"/>
                <a:gd name="f34" fmla="val 3424"/>
                <a:gd name="f35" fmla="val 11280"/>
                <a:gd name="f36" fmla="val 3298"/>
                <a:gd name="f37" fmla="val 11532"/>
                <a:gd name="f38" fmla="val 3487"/>
                <a:gd name="f39" fmla="val 3771"/>
                <a:gd name="f40" fmla="val 3929"/>
                <a:gd name="f41" fmla="val 4086"/>
                <a:gd name="f42" fmla="val 11784"/>
                <a:gd name="f43" fmla="val 11626"/>
                <a:gd name="f44" fmla="val 5000"/>
                <a:gd name="f45" fmla="val 10209"/>
                <a:gd name="f46" fmla="val 5740"/>
                <a:gd name="f47" fmla="val 10571"/>
                <a:gd name="f48" fmla="val 6543"/>
                <a:gd name="f49" fmla="val 10752"/>
                <a:gd name="f50" fmla="val 7351"/>
                <a:gd name="f51" fmla="val 8158"/>
                <a:gd name="f52" fmla="val 8969"/>
                <a:gd name="f53" fmla="val 9725"/>
                <a:gd name="f54" fmla="val 10671"/>
                <a:gd name="f55" fmla="val 10828"/>
                <a:gd name="f56" fmla="val 10923"/>
                <a:gd name="f57" fmla="val 11238"/>
                <a:gd name="f58" fmla="val 11458"/>
                <a:gd name="f59" fmla="val 11301"/>
                <a:gd name="f60" fmla="val 10419"/>
                <a:gd name="f61" fmla="val 14703"/>
                <a:gd name="f62" fmla="val 12592"/>
                <a:gd name="f63" fmla="val 7350"/>
                <a:gd name="f64" fmla="val 7338"/>
                <a:gd name="f65" fmla="*/ f0 1 14704"/>
                <a:gd name="f66" fmla="*/ f1 1 11847"/>
                <a:gd name="f67" fmla="val f2"/>
                <a:gd name="f68" fmla="val f3"/>
                <a:gd name="f69" fmla="val f4"/>
                <a:gd name="f70" fmla="+- f69 0 f67"/>
                <a:gd name="f71" fmla="+- f68 0 f67"/>
                <a:gd name="f72" fmla="*/ f71 1 14704"/>
                <a:gd name="f73" fmla="*/ f70 1 11847"/>
                <a:gd name="f74" fmla="*/ f67 1 f72"/>
                <a:gd name="f75" fmla="*/ f68 1 f72"/>
                <a:gd name="f76" fmla="*/ f67 1 f73"/>
                <a:gd name="f77" fmla="*/ f69 1 f73"/>
                <a:gd name="f78" fmla="*/ f74 f65 1"/>
                <a:gd name="f79" fmla="*/ f75 f65 1"/>
                <a:gd name="f80" fmla="*/ f77 f66 1"/>
                <a:gd name="f81" fmla="*/ f76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8" t="f81" r="f79" b="f80"/>
              <a:pathLst>
                <a:path w="14704" h="1184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cubicBezTo>
                    <a:pt x="f16" y="f17"/>
                    <a:pt x="f18" y="f19"/>
                    <a:pt x="f20" y="f19"/>
                  </a:cubicBezTo>
                  <a:cubicBezTo>
                    <a:pt x="f21" y="f19"/>
                    <a:pt x="f22" y="f23"/>
                    <a:pt x="f24" y="f15"/>
                  </a:cubicBezTo>
                  <a:cubicBezTo>
                    <a:pt x="f25" y="f14"/>
                    <a:pt x="f25" y="f13"/>
                    <a:pt x="f24" y="f11"/>
                  </a:cubicBezTo>
                  <a:cubicBezTo>
                    <a:pt x="f26" y="f9"/>
                    <a:pt x="f27" y="f6"/>
                    <a:pt x="f5" y="f6"/>
                  </a:cubicBezTo>
                  <a:close/>
                  <a:moveTo>
                    <a:pt x="f28" y="f29"/>
                  </a:moveTo>
                  <a:cubicBezTo>
                    <a:pt x="f30" y="f29"/>
                    <a:pt x="f2" y="f31"/>
                    <a:pt x="f32" y="f33"/>
                  </a:cubicBezTo>
                  <a:lnTo>
                    <a:pt x="f34" y="f35"/>
                  </a:lnTo>
                  <a:cubicBezTo>
                    <a:pt x="f36" y="f37"/>
                    <a:pt x="f38" y="f4"/>
                    <a:pt x="f39" y="f4"/>
                  </a:cubicBezTo>
                  <a:cubicBezTo>
                    <a:pt x="f40" y="f4"/>
                    <a:pt x="f41" y="f42"/>
                    <a:pt x="f24" y="f43"/>
                  </a:cubicBezTo>
                  <a:lnTo>
                    <a:pt x="f44" y="f45"/>
                  </a:lnTo>
                  <a:cubicBezTo>
                    <a:pt x="f46" y="f47"/>
                    <a:pt x="f48" y="f49"/>
                    <a:pt x="f50" y="f49"/>
                  </a:cubicBezTo>
                  <a:cubicBezTo>
                    <a:pt x="f51" y="f49"/>
                    <a:pt x="f52" y="f47"/>
                    <a:pt x="f53" y="f45"/>
                  </a:cubicBezTo>
                  <a:lnTo>
                    <a:pt x="f10" y="f43"/>
                  </a:lnTo>
                  <a:cubicBezTo>
                    <a:pt x="f54" y="f42"/>
                    <a:pt x="f55" y="f4"/>
                    <a:pt x="f56" y="f4"/>
                  </a:cubicBezTo>
                  <a:cubicBezTo>
                    <a:pt x="f57" y="f4"/>
                    <a:pt x="f58" y="f37"/>
                    <a:pt x="f59" y="f35"/>
                  </a:cubicBezTo>
                  <a:lnTo>
                    <a:pt x="f60" y="f33"/>
                  </a:lnTo>
                  <a:cubicBezTo>
                    <a:pt x="f61" y="f14"/>
                    <a:pt x="f62" y="f29"/>
                    <a:pt x="f20" y="f29"/>
                  </a:cubicBezTo>
                  <a:cubicBezTo>
                    <a:pt x="f63" y="f29"/>
                    <a:pt x="f64" y="f29"/>
                    <a:pt x="f28" y="f29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6" name="Google Shape;6004;p67">
              <a:extLst>
                <a:ext uri="{FF2B5EF4-FFF2-40B4-BE49-F238E27FC236}">
                  <a16:creationId xmlns:a16="http://schemas.microsoft.com/office/drawing/2014/main" id="{742AE875-B463-7861-03F5-AA3095B51CE9}"/>
                </a:ext>
              </a:extLst>
            </p:cNvPr>
            <p:cNvSpPr/>
            <p:nvPr/>
          </p:nvSpPr>
          <p:spPr>
            <a:xfrm>
              <a:off x="4873331" y="1891747"/>
              <a:ext cx="139071" cy="1390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1355"/>
                <a:gd name="f5" fmla="val 882"/>
                <a:gd name="f6" fmla="val 410"/>
                <a:gd name="f7" fmla="val 95"/>
                <a:gd name="f8" fmla="val 315"/>
                <a:gd name="f9" fmla="val 1891"/>
                <a:gd name="f10" fmla="val 946"/>
                <a:gd name="f11" fmla="val 3340"/>
                <a:gd name="f12" fmla="val 2395"/>
                <a:gd name="f13" fmla="val 3938"/>
                <a:gd name="f14" fmla="val 4128"/>
                <a:gd name="f15" fmla="val 3844"/>
                <a:gd name="f16" fmla="val 3371"/>
                <a:gd name="f17" fmla="val 2899"/>
                <a:gd name="f18" fmla="val 1292"/>
                <a:gd name="f19" fmla="val 2962"/>
                <a:gd name="f20" fmla="*/ f0 1 4254"/>
                <a:gd name="f21" fmla="*/ f1 1 4254"/>
                <a:gd name="f22" fmla="val f2"/>
                <a:gd name="f23" fmla="val f3"/>
                <a:gd name="f24" fmla="+- f23 0 f22"/>
                <a:gd name="f25" fmla="*/ f24 1 4254"/>
                <a:gd name="f26" fmla="*/ f22 1 f25"/>
                <a:gd name="f27" fmla="*/ f23 1 f25"/>
                <a:gd name="f28" fmla="*/ f26 f20 1"/>
                <a:gd name="f29" fmla="*/ f27 f20 1"/>
                <a:gd name="f30" fmla="*/ f27 f21 1"/>
                <a:gd name="f31" fmla="*/ f26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254" h="4254">
                  <a:moveTo>
                    <a:pt x="f4" y="f2"/>
                  </a:moveTo>
                  <a:cubicBezTo>
                    <a:pt x="f5" y="f2"/>
                    <a:pt x="f6" y="f7"/>
                    <a:pt x="f2" y="f8"/>
                  </a:cubicBezTo>
                  <a:cubicBezTo>
                    <a:pt x="f9" y="f10"/>
                    <a:pt x="f11" y="f12"/>
                    <a:pt x="f13" y="f3"/>
                  </a:cubicBezTo>
                  <a:cubicBezTo>
                    <a:pt x="f14" y="f15"/>
                    <a:pt x="f3" y="f16"/>
                    <a:pt x="f3" y="f17"/>
                  </a:cubicBezTo>
                  <a:cubicBezTo>
                    <a:pt x="f3" y="f18"/>
                    <a:pt x="f19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7" name="Google Shape;6005;p67">
              <a:extLst>
                <a:ext uri="{FF2B5EF4-FFF2-40B4-BE49-F238E27FC236}">
                  <a16:creationId xmlns:a16="http://schemas.microsoft.com/office/drawing/2014/main" id="{5FC857D0-F868-089C-1731-FA36DB4B79F2}"/>
                </a:ext>
              </a:extLst>
            </p:cNvPr>
            <p:cNvSpPr/>
            <p:nvPr/>
          </p:nvSpPr>
          <p:spPr>
            <a:xfrm>
              <a:off x="4606564" y="1892753"/>
              <a:ext cx="139071" cy="1391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4255"/>
                <a:gd name="f5" fmla="val 2931"/>
                <a:gd name="f6" fmla="val 1"/>
                <a:gd name="f7" fmla="val 1292"/>
                <a:gd name="f8" fmla="val 1293"/>
                <a:gd name="f9" fmla="val 2899"/>
                <a:gd name="f10" fmla="val 3372"/>
                <a:gd name="f11" fmla="val 127"/>
                <a:gd name="f12" fmla="val 3845"/>
                <a:gd name="f13" fmla="val 316"/>
                <a:gd name="f14" fmla="val 977"/>
                <a:gd name="f15" fmla="val 2364"/>
                <a:gd name="f16" fmla="val 2426"/>
                <a:gd name="f17" fmla="val 915"/>
                <a:gd name="f18" fmla="val 3876"/>
                <a:gd name="f19" fmla="val 3403"/>
                <a:gd name="f20" fmla="*/ f0 1 4254"/>
                <a:gd name="f21" fmla="*/ f1 1 4255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4254"/>
                <a:gd name="f28" fmla="*/ f25 1 4255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4254" h="4255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cubicBezTo>
                    <a:pt x="f6" y="f10"/>
                    <a:pt x="f11" y="f12"/>
                    <a:pt x="f13" y="f3"/>
                  </a:cubicBezTo>
                  <a:cubicBezTo>
                    <a:pt x="f14" y="f15"/>
                    <a:pt x="f16" y="f17"/>
                    <a:pt x="f3" y="f13"/>
                  </a:cubicBezTo>
                  <a:cubicBezTo>
                    <a:pt x="f18" y="f11"/>
                    <a:pt x="f1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8" name="Google Shape;6006;p67">
              <a:extLst>
                <a:ext uri="{FF2B5EF4-FFF2-40B4-BE49-F238E27FC236}">
                  <a16:creationId xmlns:a16="http://schemas.microsoft.com/office/drawing/2014/main" id="{EDF95D52-E247-3CD4-484E-31E6C9630A3C}"/>
                </a:ext>
              </a:extLst>
            </p:cNvPr>
            <p:cNvSpPr/>
            <p:nvPr/>
          </p:nvSpPr>
          <p:spPr>
            <a:xfrm>
              <a:off x="4687936" y="1972068"/>
              <a:ext cx="243102" cy="24415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36"/>
                <a:gd name="f4" fmla="val 7468"/>
                <a:gd name="f5" fmla="val 3781"/>
                <a:gd name="f6" fmla="val 1671"/>
                <a:gd name="f7" fmla="val 4033"/>
                <a:gd name="f8" fmla="val 4191"/>
                <a:gd name="f9" fmla="val 1860"/>
                <a:gd name="f10" fmla="val 2112"/>
                <a:gd name="f11" fmla="val 3340"/>
                <a:gd name="f12" fmla="val 5388"/>
                <a:gd name="f13" fmla="val 5640"/>
                <a:gd name="f14" fmla="val 5829"/>
                <a:gd name="f15" fmla="val 3529"/>
                <a:gd name="f16" fmla="val 3750"/>
                <a:gd name="f17" fmla="val 4002"/>
                <a:gd name="f18" fmla="val 4128"/>
                <a:gd name="f19" fmla="val 3498"/>
                <a:gd name="f20" fmla="val 3308"/>
                <a:gd name="f21" fmla="val 3939"/>
                <a:gd name="f22" fmla="val 1"/>
                <a:gd name="f23" fmla="val 1702"/>
                <a:gd name="f24" fmla="val 32"/>
                <a:gd name="f25" fmla="val 5798"/>
                <a:gd name="f26" fmla="val 7467"/>
                <a:gd name="f27" fmla="val 5797"/>
                <a:gd name="f28" fmla="val 64"/>
                <a:gd name="f29" fmla="*/ f0 1 7436"/>
                <a:gd name="f30" fmla="*/ f1 1 7468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7436"/>
                <a:gd name="f37" fmla="*/ f34 1 7468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7436" h="746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16"/>
                  </a:cubicBezTo>
                  <a:cubicBezTo>
                    <a:pt x="f14" y="f17"/>
                    <a:pt x="f13" y="f18"/>
                    <a:pt x="f12" y="f18"/>
                  </a:cubicBezTo>
                  <a:lnTo>
                    <a:pt x="f16" y="f18"/>
                  </a:lnTo>
                  <a:cubicBezTo>
                    <a:pt x="f19" y="f18"/>
                    <a:pt x="f20" y="f21"/>
                    <a:pt x="f20" y="f16"/>
                  </a:cubicBezTo>
                  <a:lnTo>
                    <a:pt x="f20" y="f10"/>
                  </a:lnTo>
                  <a:lnTo>
                    <a:pt x="f11" y="f10"/>
                  </a:lnTo>
                  <a:cubicBezTo>
                    <a:pt x="f11" y="f9"/>
                    <a:pt x="f15" y="f6"/>
                    <a:pt x="f5" y="f6"/>
                  </a:cubicBezTo>
                  <a:close/>
                  <a:moveTo>
                    <a:pt x="f16" y="f22"/>
                  </a:moveTo>
                  <a:cubicBezTo>
                    <a:pt x="f23" y="f22"/>
                    <a:pt x="f24" y="f6"/>
                    <a:pt x="f2" y="f16"/>
                  </a:cubicBezTo>
                  <a:cubicBezTo>
                    <a:pt x="f24" y="f25"/>
                    <a:pt x="f23" y="f26"/>
                    <a:pt x="f16" y="f26"/>
                  </a:cubicBezTo>
                  <a:cubicBezTo>
                    <a:pt x="f27" y="f26"/>
                    <a:pt x="f3" y="f25"/>
                    <a:pt x="f3" y="f16"/>
                  </a:cubicBezTo>
                  <a:cubicBezTo>
                    <a:pt x="f3" y="f23"/>
                    <a:pt x="f27" y="f28"/>
                    <a:pt x="f16" y="f2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79" name="Google Shape;6011;p67">
            <a:extLst>
              <a:ext uri="{FF2B5EF4-FFF2-40B4-BE49-F238E27FC236}">
                <a16:creationId xmlns:a16="http://schemas.microsoft.com/office/drawing/2014/main" id="{361AFF3F-F780-E18D-BD8F-CCB9D3CEA2B4}"/>
              </a:ext>
            </a:extLst>
          </p:cNvPr>
          <p:cNvGrpSpPr/>
          <p:nvPr/>
        </p:nvGrpSpPr>
        <p:grpSpPr>
          <a:xfrm>
            <a:off x="7829257" y="2024006"/>
            <a:ext cx="421867" cy="414489"/>
            <a:chOff x="7585149" y="1867515"/>
            <a:chExt cx="421867" cy="414489"/>
          </a:xfrm>
          <a:solidFill>
            <a:schemeClr val="bg1"/>
          </a:solidFill>
        </p:grpSpPr>
        <p:sp>
          <p:nvSpPr>
            <p:cNvPr id="80" name="Google Shape;6012;p67">
              <a:extLst>
                <a:ext uri="{FF2B5EF4-FFF2-40B4-BE49-F238E27FC236}">
                  <a16:creationId xmlns:a16="http://schemas.microsoft.com/office/drawing/2014/main" id="{584F6D63-8AF3-34FD-1F28-8591E2EEF79F}"/>
                </a:ext>
              </a:extLst>
            </p:cNvPr>
            <p:cNvSpPr/>
            <p:nvPr/>
          </p:nvSpPr>
          <p:spPr>
            <a:xfrm>
              <a:off x="7635633" y="1913354"/>
              <a:ext cx="110240" cy="1102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2710"/>
                <a:gd name="f5" fmla="val 1"/>
                <a:gd name="f6" fmla="val 694"/>
                <a:gd name="f7" fmla="val 3371"/>
                <a:gd name="f8" fmla="val 662"/>
                <a:gd name="f9" fmla="*/ f0 1 3372"/>
                <a:gd name="f10" fmla="*/ f1 1 3372"/>
                <a:gd name="f11" fmla="val f2"/>
                <a:gd name="f12" fmla="val f3"/>
                <a:gd name="f13" fmla="+- f12 0 f11"/>
                <a:gd name="f14" fmla="*/ f13 1 3372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3372" h="3372">
                  <a:moveTo>
                    <a:pt x="f4" y="f2"/>
                  </a:moveTo>
                  <a:lnTo>
                    <a:pt x="f5" y="f4"/>
                  </a:lnTo>
                  <a:lnTo>
                    <a:pt x="f6" y="f7"/>
                  </a:lnTo>
                  <a:lnTo>
                    <a:pt x="f3" y="f8"/>
                  </a:lnTo>
                  <a:lnTo>
                    <a:pt x="f4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1" name="Google Shape;6013;p67">
              <a:extLst>
                <a:ext uri="{FF2B5EF4-FFF2-40B4-BE49-F238E27FC236}">
                  <a16:creationId xmlns:a16="http://schemas.microsoft.com/office/drawing/2014/main" id="{CBFCAE3A-3FC0-DF7E-E905-8DAFB14EE608}"/>
                </a:ext>
              </a:extLst>
            </p:cNvPr>
            <p:cNvSpPr/>
            <p:nvPr/>
          </p:nvSpPr>
          <p:spPr>
            <a:xfrm>
              <a:off x="7806616" y="1878598"/>
              <a:ext cx="197793" cy="1954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050"/>
                <a:gd name="f4" fmla="val 5979"/>
                <a:gd name="f5" fmla="val 2663"/>
                <a:gd name="f6" fmla="val 2552"/>
                <a:gd name="f7" fmla="val 2442"/>
                <a:gd name="f8" fmla="val 39"/>
                <a:gd name="f9" fmla="val 2363"/>
                <a:gd name="f10" fmla="val 118"/>
                <a:gd name="f11" fmla="val 1261"/>
                <a:gd name="f12" fmla="val 1221"/>
                <a:gd name="f13" fmla="val 2678"/>
                <a:gd name="f14" fmla="val 2639"/>
                <a:gd name="f15" fmla="val 2836"/>
                <a:gd name="f16" fmla="val 2796"/>
                <a:gd name="f17" fmla="val 3080"/>
                <a:gd name="f18" fmla="val 3237"/>
                <a:gd name="f19" fmla="val 2637"/>
                <a:gd name="f20" fmla="val 3278"/>
                <a:gd name="f21" fmla="val 2560"/>
                <a:gd name="f22" fmla="val 3302"/>
                <a:gd name="f23" fmla="val 2473"/>
                <a:gd name="f24" fmla="val 2360"/>
                <a:gd name="f25" fmla="val 2232"/>
                <a:gd name="f26" fmla="val 3263"/>
                <a:gd name="f27" fmla="val 2143"/>
                <a:gd name="f28" fmla="val 3174"/>
                <a:gd name="f29" fmla="val 725"/>
                <a:gd name="f30" fmla="val 1756"/>
                <a:gd name="f31" fmla="val 2481"/>
                <a:gd name="f32" fmla="val 3529"/>
                <a:gd name="f33" fmla="val 5978"/>
                <a:gd name="f34" fmla="val 5892"/>
                <a:gd name="f35" fmla="val 3615"/>
                <a:gd name="f36" fmla="val 6049"/>
                <a:gd name="f37" fmla="val 3458"/>
                <a:gd name="f38" fmla="val 3017"/>
                <a:gd name="f39" fmla="val 2962"/>
                <a:gd name="f40" fmla="val 2883"/>
                <a:gd name="f41" fmla="val 2773"/>
                <a:gd name="f42" fmla="*/ f0 1 6050"/>
                <a:gd name="f43" fmla="*/ f1 1 5979"/>
                <a:gd name="f44" fmla="val f2"/>
                <a:gd name="f45" fmla="val f3"/>
                <a:gd name="f46" fmla="val f4"/>
                <a:gd name="f47" fmla="+- f46 0 f44"/>
                <a:gd name="f48" fmla="+- f45 0 f44"/>
                <a:gd name="f49" fmla="*/ f48 1 6050"/>
                <a:gd name="f50" fmla="*/ f47 1 5979"/>
                <a:gd name="f51" fmla="*/ f44 1 f49"/>
                <a:gd name="f52" fmla="*/ f45 1 f49"/>
                <a:gd name="f53" fmla="*/ f44 1 f50"/>
                <a:gd name="f54" fmla="*/ f46 1 f50"/>
                <a:gd name="f55" fmla="*/ f51 f42 1"/>
                <a:gd name="f56" fmla="*/ f52 f42 1"/>
                <a:gd name="f57" fmla="*/ f54 f43 1"/>
                <a:gd name="f58" fmla="*/ f53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6050" h="597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lnTo>
                    <a:pt x="f13" y="f14"/>
                  </a:lnTo>
                  <a:cubicBezTo>
                    <a:pt x="f15" y="f16"/>
                    <a:pt x="f15" y="f17"/>
                    <a:pt x="f13" y="f18"/>
                  </a:cubicBezTo>
                  <a:cubicBezTo>
                    <a:pt x="f19" y="f20"/>
                    <a:pt x="f21" y="f22"/>
                    <a:pt x="f23" y="f22"/>
                  </a:cubicBezTo>
                  <a:cubicBezTo>
                    <a:pt x="f24" y="f22"/>
                    <a:pt x="f25" y="f26"/>
                    <a:pt x="f27" y="f28"/>
                  </a:cubicBezTo>
                  <a:lnTo>
                    <a:pt x="f29" y="f30"/>
                  </a:lnTo>
                  <a:lnTo>
                    <a:pt x="f2" y="f31"/>
                  </a:lnTo>
                  <a:lnTo>
                    <a:pt x="f32" y="f33"/>
                  </a:lnTo>
                  <a:lnTo>
                    <a:pt x="f34" y="f35"/>
                  </a:lnTo>
                  <a:cubicBezTo>
                    <a:pt x="f36" y="f37"/>
                    <a:pt x="f36" y="f28"/>
                    <a:pt x="f34" y="f38"/>
                  </a:cubicBezTo>
                  <a:lnTo>
                    <a:pt x="f39" y="f10"/>
                  </a:lnTo>
                  <a:cubicBezTo>
                    <a:pt x="f40" y="f8"/>
                    <a:pt x="f4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2" name="Google Shape;6014;p67">
              <a:extLst>
                <a:ext uri="{FF2B5EF4-FFF2-40B4-BE49-F238E27FC236}">
                  <a16:creationId xmlns:a16="http://schemas.microsoft.com/office/drawing/2014/main" id="{E1BF98F1-DEA7-D779-E74C-16FEABD1B016}"/>
                </a:ext>
              </a:extLst>
            </p:cNvPr>
            <p:cNvSpPr/>
            <p:nvPr/>
          </p:nvSpPr>
          <p:spPr>
            <a:xfrm>
              <a:off x="7676826" y="1954548"/>
              <a:ext cx="279166" cy="2791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39"/>
                <a:gd name="f4" fmla="val 2679"/>
                <a:gd name="f5" fmla="val 1"/>
                <a:gd name="f6" fmla="val 2678"/>
                <a:gd name="f7" fmla="val 5861"/>
                <a:gd name="f8" fmla="val 8538"/>
                <a:gd name="f9" fmla="val 5860"/>
                <a:gd name="f10" fmla="*/ f0 1 8539"/>
                <a:gd name="f11" fmla="*/ f1 1 8539"/>
                <a:gd name="f12" fmla="val f2"/>
                <a:gd name="f13" fmla="val f3"/>
                <a:gd name="f14" fmla="+- f13 0 f12"/>
                <a:gd name="f15" fmla="*/ f14 1 8539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8539" h="8539">
                  <a:moveTo>
                    <a:pt x="f4" y="f2"/>
                  </a:moveTo>
                  <a:lnTo>
                    <a:pt x="f5" y="f6"/>
                  </a:lnTo>
                  <a:lnTo>
                    <a:pt x="f7" y="f8"/>
                  </a:lnTo>
                  <a:lnTo>
                    <a:pt x="f3" y="f9"/>
                  </a:lnTo>
                  <a:lnTo>
                    <a:pt x="f4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3" name="Google Shape;6015;p67">
              <a:extLst>
                <a:ext uri="{FF2B5EF4-FFF2-40B4-BE49-F238E27FC236}">
                  <a16:creationId xmlns:a16="http://schemas.microsoft.com/office/drawing/2014/main" id="{84CAC8A7-64AD-DF21-0745-E44E542C0E63}"/>
                </a:ext>
              </a:extLst>
            </p:cNvPr>
            <p:cNvSpPr/>
            <p:nvPr/>
          </p:nvSpPr>
          <p:spPr>
            <a:xfrm>
              <a:off x="7892104" y="2169798"/>
              <a:ext cx="114912" cy="1122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15"/>
                <a:gd name="f4" fmla="val 3432"/>
                <a:gd name="f5" fmla="val 2426"/>
                <a:gd name="f6" fmla="val 1"/>
                <a:gd name="f7" fmla="val 2427"/>
                <a:gd name="f8" fmla="val 2899"/>
                <a:gd name="f9" fmla="val 3404"/>
                <a:gd name="f10" fmla="val 2948"/>
                <a:gd name="f11" fmla="val 3423"/>
                <a:gd name="f12" fmla="val 2996"/>
                <a:gd name="f13" fmla="val 3044"/>
                <a:gd name="f14" fmla="val 3302"/>
                <a:gd name="f15" fmla="val 3514"/>
                <a:gd name="f16" fmla="val 3166"/>
                <a:gd name="f17" fmla="val 3434"/>
                <a:gd name="f18" fmla="*/ f0 1 3515"/>
                <a:gd name="f19" fmla="*/ f1 1 3432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3515"/>
                <a:gd name="f26" fmla="*/ f23 1 3432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3515" h="3432">
                  <a:moveTo>
                    <a:pt x="f5" y="f6"/>
                  </a:moveTo>
                  <a:lnTo>
                    <a:pt x="f2" y="f7"/>
                  </a:lnTo>
                  <a:lnTo>
                    <a:pt x="f8" y="f9"/>
                  </a:lnTo>
                  <a:cubicBezTo>
                    <a:pt x="f10" y="f11"/>
                    <a:pt x="f12" y="f4"/>
                    <a:pt x="f13" y="f4"/>
                  </a:cubicBezTo>
                  <a:cubicBezTo>
                    <a:pt x="f14" y="f4"/>
                    <a:pt x="f15" y="f16"/>
                    <a:pt x="f17" y="f8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4" name="Google Shape;6016;p67">
              <a:extLst>
                <a:ext uri="{FF2B5EF4-FFF2-40B4-BE49-F238E27FC236}">
                  <a16:creationId xmlns:a16="http://schemas.microsoft.com/office/drawing/2014/main" id="{93DEC3DA-E9F9-E7A5-4FEE-85B82075974E}"/>
                </a:ext>
              </a:extLst>
            </p:cNvPr>
            <p:cNvSpPr/>
            <p:nvPr/>
          </p:nvSpPr>
          <p:spPr>
            <a:xfrm>
              <a:off x="7598554" y="2084338"/>
              <a:ext cx="196742" cy="1954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018"/>
                <a:gd name="f4" fmla="val 5979"/>
                <a:gd name="f5" fmla="val 2521"/>
                <a:gd name="f6" fmla="val 1796"/>
                <a:gd name="f7" fmla="val 725"/>
                <a:gd name="f8" fmla="val 3308"/>
                <a:gd name="f9" fmla="val 2205"/>
                <a:gd name="f10" fmla="val 3466"/>
                <a:gd name="f11" fmla="val 2363"/>
                <a:gd name="f12" fmla="val 2646"/>
                <a:gd name="f13" fmla="val 2804"/>
                <a:gd name="f14" fmla="val 3230"/>
                <a:gd name="f15" fmla="val 2883"/>
                <a:gd name="f16" fmla="val 3119"/>
                <a:gd name="f17" fmla="val 2922"/>
                <a:gd name="f18" fmla="val 3009"/>
                <a:gd name="f19" fmla="val 2899"/>
                <a:gd name="f20" fmla="val 2789"/>
                <a:gd name="f21" fmla="val 2710"/>
                <a:gd name="f22" fmla="val 1229"/>
                <a:gd name="f23" fmla="val 1292"/>
                <a:gd name="f24" fmla="val 158"/>
                <a:gd name="f25" fmla="val 2520"/>
                <a:gd name="f26" fmla="val 2962"/>
                <a:gd name="f27" fmla="val 3056"/>
                <a:gd name="f28" fmla="val 5860"/>
                <a:gd name="f29" fmla="val 3135"/>
                <a:gd name="f30" fmla="val 5939"/>
                <a:gd name="f31" fmla="val 3245"/>
                <a:gd name="f32" fmla="val 5978"/>
                <a:gd name="f33" fmla="val 3356"/>
                <a:gd name="f34" fmla="val 3576"/>
                <a:gd name="f35" fmla="val 3655"/>
                <a:gd name="f36" fmla="val 3497"/>
                <a:gd name="f37" fmla="*/ f0 1 6018"/>
                <a:gd name="f38" fmla="*/ f1 1 5979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6018"/>
                <a:gd name="f45" fmla="*/ f42 1 5979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6018" h="5979">
                  <a:moveTo>
                    <a:pt x="f5" y="f2"/>
                  </a:moveTo>
                  <a:lnTo>
                    <a:pt x="f6" y="f7"/>
                  </a:lnTo>
                  <a:lnTo>
                    <a:pt x="f8" y="f9"/>
                  </a:lnTo>
                  <a:cubicBezTo>
                    <a:pt x="f10" y="f11"/>
                    <a:pt x="f10" y="f12"/>
                    <a:pt x="f8" y="f13"/>
                  </a:cubicBezTo>
                  <a:cubicBezTo>
                    <a:pt x="f14" y="f15"/>
                    <a:pt x="f16" y="f17"/>
                    <a:pt x="f18" y="f17"/>
                  </a:cubicBezTo>
                  <a:cubicBezTo>
                    <a:pt x="f19" y="f17"/>
                    <a:pt x="f20" y="f15"/>
                    <a:pt x="f21" y="f13"/>
                  </a:cubicBezTo>
                  <a:lnTo>
                    <a:pt x="f22" y="f23"/>
                  </a:lnTo>
                  <a:lnTo>
                    <a:pt x="f24" y="f11"/>
                  </a:lnTo>
                  <a:cubicBezTo>
                    <a:pt x="f2" y="f25"/>
                    <a:pt x="f2" y="f13"/>
                    <a:pt x="f24" y="f26"/>
                  </a:cubicBezTo>
                  <a:lnTo>
                    <a:pt x="f27" y="f28"/>
                  </a:lnTo>
                  <a:cubicBezTo>
                    <a:pt x="f29" y="f30"/>
                    <a:pt x="f31" y="f32"/>
                    <a:pt x="f33" y="f32"/>
                  </a:cubicBezTo>
                  <a:cubicBezTo>
                    <a:pt x="f10" y="f32"/>
                    <a:pt x="f34" y="f30"/>
                    <a:pt x="f35" y="f28"/>
                  </a:cubicBezTo>
                  <a:lnTo>
                    <a:pt x="f3" y="f36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5" name="Google Shape;6017;p67">
              <a:extLst>
                <a:ext uri="{FF2B5EF4-FFF2-40B4-BE49-F238E27FC236}">
                  <a16:creationId xmlns:a16="http://schemas.microsoft.com/office/drawing/2014/main" id="{D383588A-7134-3D41-697F-E9D781210458}"/>
                </a:ext>
              </a:extLst>
            </p:cNvPr>
            <p:cNvSpPr/>
            <p:nvPr/>
          </p:nvSpPr>
          <p:spPr>
            <a:xfrm>
              <a:off x="7585149" y="1867515"/>
              <a:ext cx="120536" cy="1148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687"/>
                <a:gd name="f4" fmla="val 3514"/>
                <a:gd name="f5" fmla="val 2281"/>
                <a:gd name="f6" fmla="val 1915"/>
                <a:gd name="f7" fmla="val 1545"/>
                <a:gd name="f8" fmla="val 142"/>
                <a:gd name="f9" fmla="val 1261"/>
                <a:gd name="f10" fmla="val 426"/>
                <a:gd name="f11" fmla="val 568"/>
                <a:gd name="f12" fmla="val 1119"/>
                <a:gd name="f13" fmla="val 1"/>
                <a:gd name="f14" fmla="val 1686"/>
                <a:gd name="f15" fmla="val 2568"/>
                <a:gd name="f16" fmla="val 3135"/>
                <a:gd name="f17" fmla="val 946"/>
                <a:gd name="f18" fmla="val 3513"/>
                <a:gd name="f19" fmla="val 804"/>
                <a:gd name="f20" fmla="val 3277"/>
                <a:gd name="f21" fmla="val 3010"/>
                <a:gd name="f22" fmla="val 2647"/>
                <a:gd name="f23" fmla="*/ f0 1 3687"/>
                <a:gd name="f24" fmla="*/ f1 1 3514"/>
                <a:gd name="f25" fmla="val f2"/>
                <a:gd name="f26" fmla="val f3"/>
                <a:gd name="f27" fmla="val f4"/>
                <a:gd name="f28" fmla="+- f27 0 f25"/>
                <a:gd name="f29" fmla="+- f26 0 f25"/>
                <a:gd name="f30" fmla="*/ f29 1 3687"/>
                <a:gd name="f31" fmla="*/ f28 1 3514"/>
                <a:gd name="f32" fmla="*/ f25 1 f30"/>
                <a:gd name="f33" fmla="*/ f26 1 f30"/>
                <a:gd name="f34" fmla="*/ f25 1 f31"/>
                <a:gd name="f35" fmla="*/ f27 1 f31"/>
                <a:gd name="f36" fmla="*/ f32 f23 1"/>
                <a:gd name="f37" fmla="*/ f33 f23 1"/>
                <a:gd name="f38" fmla="*/ f35 f24 1"/>
                <a:gd name="f39" fmla="*/ f34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3687" h="3514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lnTo>
                    <a:pt x="f17" y="f18"/>
                  </a:lnTo>
                  <a:lnTo>
                    <a:pt x="f3" y="f19"/>
                  </a:lnTo>
                  <a:lnTo>
                    <a:pt x="f20" y="f10"/>
                  </a:lnTo>
                  <a:cubicBezTo>
                    <a:pt x="f21" y="f8"/>
                    <a:pt x="f2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86" name="Google Shape;6042;p67">
            <a:extLst>
              <a:ext uri="{FF2B5EF4-FFF2-40B4-BE49-F238E27FC236}">
                <a16:creationId xmlns:a16="http://schemas.microsoft.com/office/drawing/2014/main" id="{239D5AC8-559D-7A1D-E9CD-8EEF42F8D1E5}"/>
              </a:ext>
            </a:extLst>
          </p:cNvPr>
          <p:cNvSpPr/>
          <p:nvPr/>
        </p:nvSpPr>
        <p:spPr>
          <a:xfrm>
            <a:off x="5445945" y="2049052"/>
            <a:ext cx="407904" cy="413464"/>
          </a:xfrm>
          <a:custGeom>
            <a:avLst/>
            <a:gdLst>
              <a:gd name="f0" fmla="val w"/>
              <a:gd name="f1" fmla="val h"/>
              <a:gd name="f2" fmla="val 0"/>
              <a:gd name="f3" fmla="val 12477"/>
              <a:gd name="f4" fmla="val 12647"/>
              <a:gd name="f5" fmla="val 3750"/>
              <a:gd name="f6" fmla="val 4538"/>
              <a:gd name="f7" fmla="val 4223"/>
              <a:gd name="f8" fmla="val 4601"/>
              <a:gd name="f9" fmla="val 4884"/>
              <a:gd name="f10" fmla="val 5357"/>
              <a:gd name="f11" fmla="val 5829"/>
              <a:gd name="f12" fmla="val 6176"/>
              <a:gd name="f13" fmla="val 3277"/>
              <a:gd name="f14" fmla="val 2931"/>
              <a:gd name="f15" fmla="val 6239"/>
              <a:gd name="f16" fmla="val 6711"/>
              <a:gd name="f17" fmla="val 7058"/>
              <a:gd name="f18" fmla="val 5766"/>
              <a:gd name="f19" fmla="val 5420"/>
              <a:gd name="f20" fmla="val 8728"/>
              <a:gd name="f21" fmla="val 9200"/>
              <a:gd name="f22" fmla="val 9547"/>
              <a:gd name="f23" fmla="val 8255"/>
              <a:gd name="f24" fmla="val 7877"/>
              <a:gd name="f25" fmla="val 1"/>
              <a:gd name="f26" fmla="val 2805"/>
              <a:gd name="f27" fmla="val 2395"/>
              <a:gd name="f28" fmla="val 7436"/>
              <a:gd name="f29" fmla="val 1387"/>
              <a:gd name="f30" fmla="val 3309"/>
              <a:gd name="f31" fmla="val 10082"/>
              <a:gd name="f32" fmla="val 12256"/>
              <a:gd name="f33" fmla="val 12486"/>
              <a:gd name="f34" fmla="val 3502"/>
              <a:gd name="f35" fmla="val 12646"/>
              <a:gd name="f36" fmla="val 3715"/>
              <a:gd name="f37" fmla="val 3824"/>
              <a:gd name="f38" fmla="val 3938"/>
              <a:gd name="f39" fmla="val 12604"/>
              <a:gd name="f40" fmla="val 4034"/>
              <a:gd name="f41" fmla="val 12508"/>
              <a:gd name="f42" fmla="val 5609"/>
              <a:gd name="f43" fmla="val 10681"/>
              <a:gd name="f44" fmla="val 5798"/>
              <a:gd name="f45" fmla="val 5987"/>
              <a:gd name="f46" fmla="val 10713"/>
              <a:gd name="f47" fmla="val 9641"/>
              <a:gd name="f48" fmla="val 8350"/>
              <a:gd name="f49" fmla="val 9704"/>
              <a:gd name="f50" fmla="*/ f0 1 12477"/>
              <a:gd name="f51" fmla="*/ f1 1 12647"/>
              <a:gd name="f52" fmla="val f2"/>
              <a:gd name="f53" fmla="val f3"/>
              <a:gd name="f54" fmla="val f4"/>
              <a:gd name="f55" fmla="+- f54 0 f52"/>
              <a:gd name="f56" fmla="+- f53 0 f52"/>
              <a:gd name="f57" fmla="*/ f56 1 12477"/>
              <a:gd name="f58" fmla="*/ f55 1 12647"/>
              <a:gd name="f59" fmla="*/ f52 1 f57"/>
              <a:gd name="f60" fmla="*/ f53 1 f57"/>
              <a:gd name="f61" fmla="*/ f52 1 f58"/>
              <a:gd name="f62" fmla="*/ f54 1 f58"/>
              <a:gd name="f63" fmla="*/ f59 f50 1"/>
              <a:gd name="f64" fmla="*/ f60 f50 1"/>
              <a:gd name="f65" fmla="*/ f62 f51 1"/>
              <a:gd name="f66" fmla="*/ f61 f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3" t="f66" r="f64" b="f65"/>
            <a:pathLst>
              <a:path w="12477" h="12647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15" y="f6"/>
                </a:moveTo>
                <a:cubicBezTo>
                  <a:pt x="f16" y="f6"/>
                  <a:pt x="f17" y="f9"/>
                  <a:pt x="f17" y="f10"/>
                </a:cubicBezTo>
                <a:cubicBezTo>
                  <a:pt x="f17" y="f11"/>
                  <a:pt x="f16" y="f12"/>
                  <a:pt x="f15" y="f12"/>
                </a:cubicBezTo>
                <a:cubicBezTo>
                  <a:pt x="f18" y="f12"/>
                  <a:pt x="f19" y="f11"/>
                  <a:pt x="f19" y="f10"/>
                </a:cubicBezTo>
                <a:cubicBezTo>
                  <a:pt x="f19" y="f9"/>
                  <a:pt x="f18" y="f6"/>
                  <a:pt x="f15" y="f6"/>
                </a:cubicBezTo>
                <a:close/>
                <a:moveTo>
                  <a:pt x="f20" y="f6"/>
                </a:moveTo>
                <a:cubicBezTo>
                  <a:pt x="f21" y="f6"/>
                  <a:pt x="f22" y="f9"/>
                  <a:pt x="f22" y="f10"/>
                </a:cubicBezTo>
                <a:cubicBezTo>
                  <a:pt x="f22" y="f11"/>
                  <a:pt x="f21" y="f12"/>
                  <a:pt x="f20" y="f12"/>
                </a:cubicBezTo>
                <a:cubicBezTo>
                  <a:pt x="f23" y="f12"/>
                  <a:pt x="f24" y="f11"/>
                  <a:pt x="f24" y="f10"/>
                </a:cubicBezTo>
                <a:cubicBezTo>
                  <a:pt x="f24" y="f9"/>
                  <a:pt x="f23" y="f6"/>
                  <a:pt x="f20" y="f6"/>
                </a:cubicBezTo>
                <a:close/>
                <a:moveTo>
                  <a:pt x="f15" y="f25"/>
                </a:moveTo>
                <a:cubicBezTo>
                  <a:pt x="f26" y="f25"/>
                  <a:pt x="f25" y="f27"/>
                  <a:pt x="f25" y="f10"/>
                </a:cubicBezTo>
                <a:cubicBezTo>
                  <a:pt x="f25" y="f28"/>
                  <a:pt x="f29" y="f21"/>
                  <a:pt x="f30" y="f31"/>
                </a:cubicBezTo>
                <a:lnTo>
                  <a:pt x="f30" y="f32"/>
                </a:lnTo>
                <a:cubicBezTo>
                  <a:pt x="f30" y="f33"/>
                  <a:pt x="f34" y="f35"/>
                  <a:pt x="f36" y="f35"/>
                </a:cubicBezTo>
                <a:cubicBezTo>
                  <a:pt x="f37" y="f35"/>
                  <a:pt x="f38" y="f39"/>
                  <a:pt x="f40" y="f41"/>
                </a:cubicBezTo>
                <a:lnTo>
                  <a:pt x="f42" y="f43"/>
                </a:lnTo>
                <a:cubicBezTo>
                  <a:pt x="f44" y="f43"/>
                  <a:pt x="f45" y="f46"/>
                  <a:pt x="f15" y="f46"/>
                </a:cubicBezTo>
                <a:cubicBezTo>
                  <a:pt x="f47" y="f46"/>
                  <a:pt x="f3" y="f48"/>
                  <a:pt x="f3" y="f10"/>
                </a:cubicBezTo>
                <a:cubicBezTo>
                  <a:pt x="f3" y="f27"/>
                  <a:pt x="f49" y="f25"/>
                  <a:pt x="f15" y="f25"/>
                </a:cubicBezTo>
                <a:close/>
              </a:path>
            </a:pathLst>
          </a:custGeom>
          <a:solidFill>
            <a:schemeClr val="bg1"/>
          </a:solidFill>
          <a:ln cap="flat">
            <a:noFill/>
            <a:prstDash val="solid"/>
          </a:ln>
        </p:spPr>
        <p:txBody>
          <a:bodyPr vert="horz" wrap="square" lIns="68570" tIns="68570" rIns="68570" bIns="68570" anchor="ctr" anchorCtr="0" compatLnSpc="1">
            <a:noAutofit/>
          </a:bodyPr>
          <a:lstStyle/>
          <a:p>
            <a:pPr algn="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>
              <a:solidFill>
                <a:schemeClr val="bg1"/>
              </a:solidFill>
              <a:cs typeface="B Nazanin" panose="00000700000000000000" pitchFamily="2" charset="-78"/>
            </a:endParaRPr>
          </a:p>
        </p:txBody>
      </p:sp>
      <p:grpSp>
        <p:nvGrpSpPr>
          <p:cNvPr id="87" name="Google Shape;6047;p67">
            <a:extLst>
              <a:ext uri="{FF2B5EF4-FFF2-40B4-BE49-F238E27FC236}">
                <a16:creationId xmlns:a16="http://schemas.microsoft.com/office/drawing/2014/main" id="{282C4EF2-6406-211C-0B79-901D246EBD55}"/>
              </a:ext>
            </a:extLst>
          </p:cNvPr>
          <p:cNvGrpSpPr/>
          <p:nvPr/>
        </p:nvGrpSpPr>
        <p:grpSpPr>
          <a:xfrm>
            <a:off x="8474521" y="2024225"/>
            <a:ext cx="415101" cy="378030"/>
            <a:chOff x="8230413" y="1867735"/>
            <a:chExt cx="415101" cy="378030"/>
          </a:xfrm>
          <a:solidFill>
            <a:schemeClr val="bg1"/>
          </a:solidFill>
        </p:grpSpPr>
        <p:sp>
          <p:nvSpPr>
            <p:cNvPr id="88" name="Google Shape;6048;p67">
              <a:extLst>
                <a:ext uri="{FF2B5EF4-FFF2-40B4-BE49-F238E27FC236}">
                  <a16:creationId xmlns:a16="http://schemas.microsoft.com/office/drawing/2014/main" id="{D12BDD57-D8ED-1B9F-731D-4846995CCB46}"/>
                </a:ext>
              </a:extLst>
            </p:cNvPr>
            <p:cNvSpPr/>
            <p:nvPr/>
          </p:nvSpPr>
          <p:spPr>
            <a:xfrm>
              <a:off x="8438476" y="1921291"/>
              <a:ext cx="207038" cy="3244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33"/>
                <a:gd name="f4" fmla="val 9925"/>
                <a:gd name="f5" fmla="val 4694"/>
                <a:gd name="f6" fmla="val 1"/>
                <a:gd name="f7" fmla="val 7877"/>
                <a:gd name="f8" fmla="val 8097"/>
                <a:gd name="f9" fmla="val 4474"/>
                <a:gd name="f10" fmla="val 8255"/>
                <a:gd name="f11" fmla="val 4253"/>
                <a:gd name="f12" fmla="val 2993"/>
                <a:gd name="f13" fmla="val 1638"/>
                <a:gd name="f14" fmla="val 8696"/>
                <a:gd name="f15" fmla="val 693"/>
                <a:gd name="f16" fmla="val 9452"/>
                <a:gd name="f17" fmla="val 536"/>
                <a:gd name="f18" fmla="val 9546"/>
                <a:gd name="f19" fmla="val 189"/>
                <a:gd name="f20" fmla="val 5073"/>
                <a:gd name="f21" fmla="val 5734"/>
                <a:gd name="f22" fmla="val 9357"/>
                <a:gd name="f23" fmla="val 1229"/>
                <a:gd name="f24" fmla="val 5766"/>
                <a:gd name="f25" fmla="*/ f0 1 6333"/>
                <a:gd name="f26" fmla="*/ f1 1 9925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6333"/>
                <a:gd name="f33" fmla="*/ f30 1 9925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6333" h="9925">
                  <a:moveTo>
                    <a:pt x="f5" y="f6"/>
                  </a:moveTo>
                  <a:lnTo>
                    <a:pt x="f5" y="f7"/>
                  </a:lnTo>
                  <a:cubicBezTo>
                    <a:pt x="f5" y="f8"/>
                    <a:pt x="f9" y="f10"/>
                    <a:pt x="f11" y="f10"/>
                  </a:cubicBezTo>
                  <a:cubicBezTo>
                    <a:pt x="f12" y="f10"/>
                    <a:pt x="f13" y="f14"/>
                    <a:pt x="f15" y="f16"/>
                  </a:cubicBezTo>
                  <a:cubicBezTo>
                    <a:pt x="f17" y="f18"/>
                    <a:pt x="f19" y="f4"/>
                    <a:pt x="f2" y="f4"/>
                  </a:cubicBezTo>
                  <a:lnTo>
                    <a:pt x="f20" y="f4"/>
                  </a:lnTo>
                  <a:cubicBezTo>
                    <a:pt x="f21" y="f4"/>
                    <a:pt x="f3" y="f22"/>
                    <a:pt x="f3" y="f14"/>
                  </a:cubicBezTo>
                  <a:lnTo>
                    <a:pt x="f3" y="f23"/>
                  </a:lnTo>
                  <a:cubicBezTo>
                    <a:pt x="f3" y="f17"/>
                    <a:pt x="f24" y="f6"/>
                    <a:pt x="f2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9" name="Google Shape;6049;p67">
              <a:extLst>
                <a:ext uri="{FF2B5EF4-FFF2-40B4-BE49-F238E27FC236}">
                  <a16:creationId xmlns:a16="http://schemas.microsoft.com/office/drawing/2014/main" id="{21356AEB-60F2-E10E-F3DD-C28E9226B124}"/>
                </a:ext>
              </a:extLst>
            </p:cNvPr>
            <p:cNvSpPr/>
            <p:nvPr/>
          </p:nvSpPr>
          <p:spPr>
            <a:xfrm>
              <a:off x="8310743" y="1867735"/>
              <a:ext cx="113349" cy="33683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10303"/>
                <a:gd name="f5" fmla="val 1"/>
                <a:gd name="f6" fmla="val 9105"/>
                <a:gd name="f7" fmla="val 1166"/>
                <a:gd name="f8" fmla="val 9200"/>
                <a:gd name="f9" fmla="val 2489"/>
                <a:gd name="f10" fmla="val 9578"/>
                <a:gd name="f11" fmla="val 3466"/>
                <a:gd name="f12" fmla="val 10302"/>
                <a:gd name="f13" fmla="val 1197"/>
                <a:gd name="f14" fmla="val 473"/>
                <a:gd name="f15" fmla="val 1229"/>
                <a:gd name="f16" fmla="val 95"/>
                <a:gd name="f17" fmla="*/ f0 1 3467"/>
                <a:gd name="f18" fmla="*/ f1 1 10303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467"/>
                <a:gd name="f25" fmla="*/ f22 1 10303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467" h="10303">
                  <a:moveTo>
                    <a:pt x="f5" y="f2"/>
                  </a:moveTo>
                  <a:lnTo>
                    <a:pt x="f5" y="f6"/>
                  </a:lnTo>
                  <a:cubicBezTo>
                    <a:pt x="f7" y="f8"/>
                    <a:pt x="f9" y="f10"/>
                    <a:pt x="f11" y="f12"/>
                  </a:cubicBezTo>
                  <a:lnTo>
                    <a:pt x="f11" y="f13"/>
                  </a:lnTo>
                  <a:cubicBezTo>
                    <a:pt x="f9" y="f14"/>
                    <a:pt x="f15" y="f16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0" name="Google Shape;6050;p67">
              <a:extLst>
                <a:ext uri="{FF2B5EF4-FFF2-40B4-BE49-F238E27FC236}">
                  <a16:creationId xmlns:a16="http://schemas.microsoft.com/office/drawing/2014/main" id="{28A32CFF-FFC1-565B-7D0E-56FEE8188AB3}"/>
                </a:ext>
              </a:extLst>
            </p:cNvPr>
            <p:cNvSpPr/>
            <p:nvPr/>
          </p:nvSpPr>
          <p:spPr>
            <a:xfrm>
              <a:off x="8450829" y="1867735"/>
              <a:ext cx="113312" cy="33683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10303"/>
                <a:gd name="f5" fmla="val 2300"/>
                <a:gd name="f6" fmla="val 95"/>
                <a:gd name="f7" fmla="val 977"/>
                <a:gd name="f8" fmla="val 473"/>
                <a:gd name="f9" fmla="val 1197"/>
                <a:gd name="f10" fmla="val 10302"/>
                <a:gd name="f11" fmla="val 9578"/>
                <a:gd name="f12" fmla="val 2237"/>
                <a:gd name="f13" fmla="val 9200"/>
                <a:gd name="f14" fmla="val 9105"/>
                <a:gd name="f15" fmla="*/ f0 1 3466"/>
                <a:gd name="f16" fmla="*/ f1 1 10303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3466"/>
                <a:gd name="f23" fmla="*/ f20 1 10303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3466" h="10303">
                  <a:moveTo>
                    <a:pt x="f3" y="f2"/>
                  </a:moveTo>
                  <a:cubicBezTo>
                    <a:pt x="f5" y="f6"/>
                    <a:pt x="f7" y="f8"/>
                    <a:pt x="f2" y="f9"/>
                  </a:cubicBezTo>
                  <a:lnTo>
                    <a:pt x="f2" y="f10"/>
                  </a:lnTo>
                  <a:cubicBezTo>
                    <a:pt x="f7" y="f11"/>
                    <a:pt x="f12" y="f13"/>
                    <a:pt x="f3" y="f14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1" name="Google Shape;6051;p67">
              <a:extLst>
                <a:ext uri="{FF2B5EF4-FFF2-40B4-BE49-F238E27FC236}">
                  <a16:creationId xmlns:a16="http://schemas.microsoft.com/office/drawing/2014/main" id="{3573B129-0770-21E6-36BF-870E401EFFE3}"/>
                </a:ext>
              </a:extLst>
            </p:cNvPr>
            <p:cNvSpPr/>
            <p:nvPr/>
          </p:nvSpPr>
          <p:spPr>
            <a:xfrm>
              <a:off x="8230413" y="1921291"/>
              <a:ext cx="206032" cy="3244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02"/>
                <a:gd name="f4" fmla="val 9925"/>
                <a:gd name="f5" fmla="val 1229"/>
                <a:gd name="f6" fmla="val 1"/>
                <a:gd name="f7" fmla="val 567"/>
                <a:gd name="f8" fmla="val 536"/>
                <a:gd name="f9" fmla="val 1198"/>
                <a:gd name="f10" fmla="val 8664"/>
                <a:gd name="f11" fmla="val 32"/>
                <a:gd name="f12" fmla="val 9357"/>
                <a:gd name="f13" fmla="val 6301"/>
                <a:gd name="f14" fmla="val 6112"/>
                <a:gd name="f15" fmla="val 5766"/>
                <a:gd name="f16" fmla="val 9609"/>
                <a:gd name="f17" fmla="val 5608"/>
                <a:gd name="f18" fmla="val 9452"/>
                <a:gd name="f19" fmla="val 4631"/>
                <a:gd name="f20" fmla="val 3277"/>
                <a:gd name="f21" fmla="val 8255"/>
                <a:gd name="f22" fmla="val 2048"/>
                <a:gd name="f23" fmla="val 1828"/>
                <a:gd name="f24" fmla="val 1638"/>
                <a:gd name="f25" fmla="val 8066"/>
                <a:gd name="f26" fmla="val 7877"/>
                <a:gd name="f27" fmla="*/ f0 1 6302"/>
                <a:gd name="f28" fmla="*/ f1 1 9925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6302"/>
                <a:gd name="f35" fmla="*/ f32 1 9925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6302" h="9925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11" y="f12"/>
                    <a:pt x="f7" y="f4"/>
                    <a:pt x="f5" y="f4"/>
                  </a:cubicBezTo>
                  <a:lnTo>
                    <a:pt x="f13" y="f4"/>
                  </a:lnTo>
                  <a:cubicBezTo>
                    <a:pt x="f14" y="f4"/>
                    <a:pt x="f15" y="f16"/>
                    <a:pt x="f17" y="f18"/>
                  </a:cubicBezTo>
                  <a:cubicBezTo>
                    <a:pt x="f19" y="f10"/>
                    <a:pt x="f20" y="f21"/>
                    <a:pt x="f22" y="f21"/>
                  </a:cubicBezTo>
                  <a:cubicBezTo>
                    <a:pt x="f23" y="f21"/>
                    <a:pt x="f24" y="f25"/>
                    <a:pt x="f24" y="f26"/>
                  </a:cubicBezTo>
                  <a:lnTo>
                    <a:pt x="f24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92" name="Google Shape;6072;p67">
            <a:extLst>
              <a:ext uri="{FF2B5EF4-FFF2-40B4-BE49-F238E27FC236}">
                <a16:creationId xmlns:a16="http://schemas.microsoft.com/office/drawing/2014/main" id="{D2036A55-A5B5-B1C3-21B8-62BBA2AE528A}"/>
              </a:ext>
            </a:extLst>
          </p:cNvPr>
          <p:cNvGrpSpPr/>
          <p:nvPr/>
        </p:nvGrpSpPr>
        <p:grpSpPr>
          <a:xfrm>
            <a:off x="6020600" y="2028842"/>
            <a:ext cx="415128" cy="414872"/>
            <a:chOff x="5776493" y="1872352"/>
            <a:chExt cx="415128" cy="414872"/>
          </a:xfrm>
          <a:solidFill>
            <a:schemeClr val="bg1"/>
          </a:solidFill>
        </p:grpSpPr>
        <p:sp>
          <p:nvSpPr>
            <p:cNvPr id="93" name="Google Shape;6073;p67">
              <a:extLst>
                <a:ext uri="{FF2B5EF4-FFF2-40B4-BE49-F238E27FC236}">
                  <a16:creationId xmlns:a16="http://schemas.microsoft.com/office/drawing/2014/main" id="{51F1F318-C36F-AD8A-73BB-236AEF4682BA}"/>
                </a:ext>
              </a:extLst>
            </p:cNvPr>
            <p:cNvSpPr/>
            <p:nvPr/>
          </p:nvSpPr>
          <p:spPr>
            <a:xfrm>
              <a:off x="5776493" y="1946263"/>
              <a:ext cx="54626" cy="3213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1"/>
                <a:gd name="f4" fmla="val 9830"/>
                <a:gd name="f5" fmla="val 1"/>
                <a:gd name="f6" fmla="val 1670"/>
                <a:gd name="f7" fmla="val 8192"/>
                <a:gd name="f8" fmla="val 1639"/>
                <a:gd name="f9" fmla="*/ f0 1 1671"/>
                <a:gd name="f10" fmla="*/ f1 1 9830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1671"/>
                <a:gd name="f17" fmla="*/ f14 1 9830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1671" h="9830">
                  <a:moveTo>
                    <a:pt x="f5" y="f2"/>
                  </a:moveTo>
                  <a:lnTo>
                    <a:pt x="f5" y="f4"/>
                  </a:lnTo>
                  <a:lnTo>
                    <a:pt x="f6" y="f7"/>
                  </a:lnTo>
                  <a:lnTo>
                    <a:pt x="f6" y="f8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4" name="Google Shape;6074;p67">
              <a:extLst>
                <a:ext uri="{FF2B5EF4-FFF2-40B4-BE49-F238E27FC236}">
                  <a16:creationId xmlns:a16="http://schemas.microsoft.com/office/drawing/2014/main" id="{57EFB7DF-6329-EC0A-5279-FF2052CD28CD}"/>
                </a:ext>
              </a:extLst>
            </p:cNvPr>
            <p:cNvSpPr/>
            <p:nvPr/>
          </p:nvSpPr>
          <p:spPr>
            <a:xfrm>
              <a:off x="6136995" y="1946263"/>
              <a:ext cx="54626" cy="3213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1"/>
                <a:gd name="f4" fmla="val 9830"/>
                <a:gd name="f5" fmla="val 1670"/>
                <a:gd name="f6" fmla="val 1639"/>
                <a:gd name="f7" fmla="val 8192"/>
                <a:gd name="f8" fmla="*/ f0 1 1671"/>
                <a:gd name="f9" fmla="*/ f1 1 9830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1671"/>
                <a:gd name="f16" fmla="*/ f13 1 9830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671" h="9830">
                  <a:moveTo>
                    <a:pt x="f5" y="f2"/>
                  </a:moveTo>
                  <a:lnTo>
                    <a:pt x="f2" y="f6"/>
                  </a:lnTo>
                  <a:lnTo>
                    <a:pt x="f2" y="f7"/>
                  </a:lnTo>
                  <a:lnTo>
                    <a:pt x="f5" y="f4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5" name="Google Shape;6075;p67">
              <a:extLst>
                <a:ext uri="{FF2B5EF4-FFF2-40B4-BE49-F238E27FC236}">
                  <a16:creationId xmlns:a16="http://schemas.microsoft.com/office/drawing/2014/main" id="{ED5EBB07-4C8E-ADFE-3B42-56D145440278}"/>
                </a:ext>
              </a:extLst>
            </p:cNvPr>
            <p:cNvSpPr/>
            <p:nvPr/>
          </p:nvSpPr>
          <p:spPr>
            <a:xfrm>
              <a:off x="5857865" y="2008058"/>
              <a:ext cx="252392" cy="19779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20"/>
                <a:gd name="f4" fmla="val 6050"/>
                <a:gd name="f5" fmla="val 1"/>
                <a:gd name="f6" fmla="val 3592"/>
                <a:gd name="f7" fmla="val 4821"/>
                <a:gd name="f8" fmla="val 4600"/>
                <a:gd name="f9" fmla="val 3781"/>
                <a:gd name="f10" fmla="val 4411"/>
                <a:gd name="f11" fmla="val 4002"/>
                <a:gd name="f12" fmla="val 6491"/>
                <a:gd name="f13" fmla="val 6743"/>
                <a:gd name="f14" fmla="val 6932"/>
                <a:gd name="f15" fmla="val 7719"/>
                <a:gd name="f16" fmla="*/ f0 1 7720"/>
                <a:gd name="f17" fmla="*/ f1 1 6050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7720"/>
                <a:gd name="f24" fmla="*/ f21 1 6050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7720" h="6050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7"/>
                  </a:lnTo>
                  <a:cubicBezTo>
                    <a:pt x="f6" y="f8"/>
                    <a:pt x="f9" y="f10"/>
                    <a:pt x="f11" y="f10"/>
                  </a:cubicBezTo>
                  <a:lnTo>
                    <a:pt x="f12" y="f10"/>
                  </a:lnTo>
                  <a:cubicBezTo>
                    <a:pt x="f13" y="f10"/>
                    <a:pt x="f14" y="f8"/>
                    <a:pt x="f14" y="f7"/>
                  </a:cubicBezTo>
                  <a:lnTo>
                    <a:pt x="f14" y="f4"/>
                  </a:lnTo>
                  <a:lnTo>
                    <a:pt x="f15" y="f4"/>
                  </a:lnTo>
                  <a:lnTo>
                    <a:pt x="f15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6" name="Google Shape;6076;p67">
              <a:extLst>
                <a:ext uri="{FF2B5EF4-FFF2-40B4-BE49-F238E27FC236}">
                  <a16:creationId xmlns:a16="http://schemas.microsoft.com/office/drawing/2014/main" id="{42C6E14A-1225-1FEE-AF30-1F80D32CA372}"/>
                </a:ext>
              </a:extLst>
            </p:cNvPr>
            <p:cNvSpPr/>
            <p:nvPr/>
          </p:nvSpPr>
          <p:spPr>
            <a:xfrm>
              <a:off x="5796079" y="2233641"/>
              <a:ext cx="375964" cy="53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500"/>
                <a:gd name="f4" fmla="val 1639"/>
                <a:gd name="f5" fmla="val 1638"/>
                <a:gd name="f6" fmla="val 9830"/>
                <a:gd name="f7" fmla="*/ f0 1 11500"/>
                <a:gd name="f8" fmla="*/ f1 1 1639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11500"/>
                <a:gd name="f15" fmla="*/ f12 1 1639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11500" h="1639">
                  <a:moveTo>
                    <a:pt x="f4" y="f2"/>
                  </a:moveTo>
                  <a:lnTo>
                    <a:pt x="f2" y="f5"/>
                  </a:lnTo>
                  <a:lnTo>
                    <a:pt x="f3" y="f5"/>
                  </a:lnTo>
                  <a:lnTo>
                    <a:pt x="f6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7" name="Google Shape;6077;p67">
              <a:extLst>
                <a:ext uri="{FF2B5EF4-FFF2-40B4-BE49-F238E27FC236}">
                  <a16:creationId xmlns:a16="http://schemas.microsoft.com/office/drawing/2014/main" id="{0277E235-FAA7-E942-07C1-2EA9D9DF8CDA}"/>
                </a:ext>
              </a:extLst>
            </p:cNvPr>
            <p:cNvSpPr/>
            <p:nvPr/>
          </p:nvSpPr>
          <p:spPr>
            <a:xfrm>
              <a:off x="5795028" y="1872352"/>
              <a:ext cx="377016" cy="1089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532"/>
                <a:gd name="f4" fmla="val 3333"/>
                <a:gd name="f5" fmla="val 5798"/>
                <a:gd name="f6" fmla="val 1033"/>
                <a:gd name="f7" fmla="val 6459"/>
                <a:gd name="f8" fmla="val 1694"/>
                <a:gd name="f9" fmla="val 5136"/>
                <a:gd name="f10" fmla="val 5750"/>
                <a:gd name="f11" fmla="val 1"/>
                <a:gd name="f12" fmla="val 5640"/>
                <a:gd name="f13" fmla="val 5530"/>
                <a:gd name="f14" fmla="val 40"/>
                <a:gd name="f15" fmla="val 5451"/>
                <a:gd name="f16" fmla="val 119"/>
                <a:gd name="f17" fmla="val 3939"/>
                <a:gd name="f18" fmla="val 1663"/>
                <a:gd name="f19" fmla="val 1639"/>
                <a:gd name="f20" fmla="val 3332"/>
                <a:gd name="f21" fmla="val 9862"/>
                <a:gd name="f22" fmla="val 7593"/>
                <a:gd name="f23" fmla="val 6050"/>
                <a:gd name="f24" fmla="val 5971"/>
                <a:gd name="f25" fmla="val 5861"/>
                <a:gd name="f26" fmla="*/ f0 1 11532"/>
                <a:gd name="f27" fmla="*/ f1 1 3333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11532"/>
                <a:gd name="f34" fmla="*/ f31 1 3333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11532" h="3333">
                  <a:moveTo>
                    <a:pt x="f5" y="f6"/>
                  </a:moveTo>
                  <a:lnTo>
                    <a:pt x="f7" y="f8"/>
                  </a:lnTo>
                  <a:lnTo>
                    <a:pt x="f9" y="f8"/>
                  </a:lnTo>
                  <a:lnTo>
                    <a:pt x="f5" y="f6"/>
                  </a:lnTo>
                  <a:close/>
                  <a:moveTo>
                    <a:pt x="f10" y="f11"/>
                  </a:moveTo>
                  <a:cubicBezTo>
                    <a:pt x="f12" y="f11"/>
                    <a:pt x="f13" y="f14"/>
                    <a:pt x="f15" y="f16"/>
                  </a:cubicBezTo>
                  <a:lnTo>
                    <a:pt x="f17" y="f18"/>
                  </a:lnTo>
                  <a:lnTo>
                    <a:pt x="f11" y="f18"/>
                  </a:lnTo>
                  <a:lnTo>
                    <a:pt x="f19" y="f20"/>
                  </a:lnTo>
                  <a:lnTo>
                    <a:pt x="f21" y="f20"/>
                  </a:lnTo>
                  <a:lnTo>
                    <a:pt x="f3" y="f18"/>
                  </a:lnTo>
                  <a:lnTo>
                    <a:pt x="f22" y="f18"/>
                  </a:lnTo>
                  <a:lnTo>
                    <a:pt x="f23" y="f16"/>
                  </a:lnTo>
                  <a:cubicBezTo>
                    <a:pt x="f24" y="f14"/>
                    <a:pt x="f25" y="f11"/>
                    <a:pt x="f10" y="f11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98" name="Google Shape;6107;p67">
            <a:extLst>
              <a:ext uri="{FF2B5EF4-FFF2-40B4-BE49-F238E27FC236}">
                <a16:creationId xmlns:a16="http://schemas.microsoft.com/office/drawing/2014/main" id="{BCE36155-7041-E7AA-5B98-FFDB37B2444C}"/>
              </a:ext>
            </a:extLst>
          </p:cNvPr>
          <p:cNvGrpSpPr/>
          <p:nvPr/>
        </p:nvGrpSpPr>
        <p:grpSpPr>
          <a:xfrm>
            <a:off x="6641121" y="2012850"/>
            <a:ext cx="418200" cy="413070"/>
            <a:chOff x="6397014" y="1856360"/>
            <a:chExt cx="418200" cy="413070"/>
          </a:xfrm>
          <a:solidFill>
            <a:schemeClr val="bg1"/>
          </a:solidFill>
        </p:grpSpPr>
        <p:sp>
          <p:nvSpPr>
            <p:cNvPr id="99" name="Google Shape;6108;p67">
              <a:extLst>
                <a:ext uri="{FF2B5EF4-FFF2-40B4-BE49-F238E27FC236}">
                  <a16:creationId xmlns:a16="http://schemas.microsoft.com/office/drawing/2014/main" id="{5D87FA34-F598-218E-4AB0-A75022F2E039}"/>
                </a:ext>
              </a:extLst>
            </p:cNvPr>
            <p:cNvSpPr/>
            <p:nvPr/>
          </p:nvSpPr>
          <p:spPr>
            <a:xfrm>
              <a:off x="6397014" y="2011652"/>
              <a:ext cx="260631" cy="2577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972"/>
                <a:gd name="f4" fmla="val 7885"/>
                <a:gd name="f5" fmla="val 3245"/>
                <a:gd name="f6" fmla="val 473"/>
                <a:gd name="f7" fmla="val 2804"/>
                <a:gd name="f8" fmla="val 3277"/>
                <a:gd name="f9" fmla="val 4064"/>
                <a:gd name="f10" fmla="val 4568"/>
                <a:gd name="f11" fmla="val 3403"/>
                <a:gd name="f12" fmla="val 7530"/>
                <a:gd name="f13" fmla="val 3639"/>
                <a:gd name="f14" fmla="val 7766"/>
                <a:gd name="f15" fmla="val 3954"/>
                <a:gd name="f16" fmla="val 7884"/>
                <a:gd name="f17" fmla="val 4277"/>
                <a:gd name="f18" fmla="val 4600"/>
                <a:gd name="f19" fmla="val 4931"/>
                <a:gd name="f20" fmla="val 5199"/>
                <a:gd name="f21" fmla="val 7971"/>
                <a:gd name="f22" fmla="val 4726"/>
                <a:gd name="f23" fmla="*/ f0 1 7972"/>
                <a:gd name="f24" fmla="*/ f1 1 7885"/>
                <a:gd name="f25" fmla="val f2"/>
                <a:gd name="f26" fmla="val f3"/>
                <a:gd name="f27" fmla="val f4"/>
                <a:gd name="f28" fmla="+- f27 0 f25"/>
                <a:gd name="f29" fmla="+- f26 0 f25"/>
                <a:gd name="f30" fmla="*/ f29 1 7972"/>
                <a:gd name="f31" fmla="*/ f28 1 7885"/>
                <a:gd name="f32" fmla="*/ f25 1 f30"/>
                <a:gd name="f33" fmla="*/ f26 1 f30"/>
                <a:gd name="f34" fmla="*/ f25 1 f31"/>
                <a:gd name="f35" fmla="*/ f27 1 f31"/>
                <a:gd name="f36" fmla="*/ f32 f23 1"/>
                <a:gd name="f37" fmla="*/ f33 f23 1"/>
                <a:gd name="f38" fmla="*/ f35 f24 1"/>
                <a:gd name="f39" fmla="*/ f34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7972" h="7885">
                  <a:moveTo>
                    <a:pt x="f5" y="f2"/>
                  </a:moveTo>
                  <a:lnTo>
                    <a:pt x="f6" y="f7"/>
                  </a:lnTo>
                  <a:cubicBezTo>
                    <a:pt x="f2" y="f8"/>
                    <a:pt x="f2" y="f9"/>
                    <a:pt x="f6" y="f10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16"/>
                  </a:cubicBezTo>
                  <a:cubicBezTo>
                    <a:pt x="f18" y="f16"/>
                    <a:pt x="f19" y="f14"/>
                    <a:pt x="f20" y="f12"/>
                  </a:cubicBezTo>
                  <a:lnTo>
                    <a:pt x="f21" y="f22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0" name="Google Shape;6109;p67">
              <a:extLst>
                <a:ext uri="{FF2B5EF4-FFF2-40B4-BE49-F238E27FC236}">
                  <a16:creationId xmlns:a16="http://schemas.microsoft.com/office/drawing/2014/main" id="{16DB34A2-99B5-D0AE-E3CC-95769922A47D}"/>
                </a:ext>
              </a:extLst>
            </p:cNvPr>
            <p:cNvSpPr/>
            <p:nvPr/>
          </p:nvSpPr>
          <p:spPr>
            <a:xfrm>
              <a:off x="6521637" y="1856360"/>
              <a:ext cx="293577" cy="2902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980"/>
                <a:gd name="f4" fmla="val 8878"/>
                <a:gd name="f5" fmla="val 4395"/>
                <a:gd name="f6" fmla="val 1"/>
                <a:gd name="f7" fmla="val 4285"/>
                <a:gd name="f8" fmla="val 4175"/>
                <a:gd name="f9" fmla="val 40"/>
                <a:gd name="f10" fmla="val 4096"/>
                <a:gd name="f11" fmla="val 119"/>
                <a:gd name="f12" fmla="val 4152"/>
                <a:gd name="f13" fmla="val 4726"/>
                <a:gd name="f14" fmla="val 8877"/>
                <a:gd name="f15" fmla="val 8822"/>
                <a:gd name="f16" fmla="val 4845"/>
                <a:gd name="f17" fmla="val 8979"/>
                <a:gd name="f18" fmla="val 4687"/>
                <a:gd name="f19" fmla="val 4404"/>
                <a:gd name="f20" fmla="val 4246"/>
                <a:gd name="f21" fmla="val 4695"/>
                <a:gd name="f22" fmla="val 4616"/>
                <a:gd name="f23" fmla="val 4506"/>
                <a:gd name="f24" fmla="*/ f0 1 8980"/>
                <a:gd name="f25" fmla="*/ f1 1 8878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8980"/>
                <a:gd name="f32" fmla="*/ f29 1 8878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8980" h="887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lnTo>
                    <a:pt x="f13" y="f14"/>
                  </a:lnTo>
                  <a:lnTo>
                    <a:pt x="f15" y="f16"/>
                  </a:lnTo>
                  <a:cubicBezTo>
                    <a:pt x="f17" y="f18"/>
                    <a:pt x="f17" y="f19"/>
                    <a:pt x="f15" y="f20"/>
                  </a:cubicBezTo>
                  <a:lnTo>
                    <a:pt x="f21" y="f11"/>
                  </a:lnTo>
                  <a:cubicBezTo>
                    <a:pt x="f22" y="f9"/>
                    <a:pt x="f2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01" name="Google Shape;5593;p66">
            <a:extLst>
              <a:ext uri="{FF2B5EF4-FFF2-40B4-BE49-F238E27FC236}">
                <a16:creationId xmlns:a16="http://schemas.microsoft.com/office/drawing/2014/main" id="{B2CBAD4F-C369-168B-08A5-E5843709CBC2}"/>
              </a:ext>
            </a:extLst>
          </p:cNvPr>
          <p:cNvGrpSpPr/>
          <p:nvPr/>
        </p:nvGrpSpPr>
        <p:grpSpPr>
          <a:xfrm>
            <a:off x="4129648" y="2756239"/>
            <a:ext cx="501822" cy="501823"/>
            <a:chOff x="3885541" y="2599748"/>
            <a:chExt cx="501822" cy="501823"/>
          </a:xfrm>
          <a:solidFill>
            <a:schemeClr val="bg1"/>
          </a:solidFill>
        </p:grpSpPr>
        <p:sp>
          <p:nvSpPr>
            <p:cNvPr id="102" name="Google Shape;5594;p66">
              <a:extLst>
                <a:ext uri="{FF2B5EF4-FFF2-40B4-BE49-F238E27FC236}">
                  <a16:creationId xmlns:a16="http://schemas.microsoft.com/office/drawing/2014/main" id="{31B9DEB0-70FC-093E-8483-E5D6698676C9}"/>
                </a:ext>
              </a:extLst>
            </p:cNvPr>
            <p:cNvSpPr/>
            <p:nvPr/>
          </p:nvSpPr>
          <p:spPr>
            <a:xfrm>
              <a:off x="4033491" y="2924205"/>
              <a:ext cx="205822" cy="1773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905"/>
                <a:gd name="f4" fmla="val 6812"/>
                <a:gd name="f5" fmla="val 6213"/>
                <a:gd name="f6" fmla="val 1129"/>
                <a:gd name="f7" fmla="val 6523"/>
                <a:gd name="f8" fmla="val 6776"/>
                <a:gd name="f9" fmla="val 1379"/>
                <a:gd name="f10" fmla="val 1693"/>
                <a:gd name="f11" fmla="val 2006"/>
                <a:gd name="f12" fmla="val 2259"/>
                <a:gd name="f13" fmla="val 1696"/>
                <a:gd name="f14" fmla="val 1383"/>
                <a:gd name="f15" fmla="val 1130"/>
                <a:gd name="f16" fmla="val 3388"/>
                <a:gd name="f17" fmla="val 3638"/>
                <a:gd name="f18" fmla="val 3951"/>
                <a:gd name="f19" fmla="val 4264"/>
                <a:gd name="f20" fmla="val 4517"/>
                <a:gd name="f21" fmla="val 6249"/>
                <a:gd name="f22" fmla="val 6559"/>
                <a:gd name="f23" fmla="val 253"/>
                <a:gd name="f24" fmla="val 567"/>
                <a:gd name="f25" fmla="val 7342"/>
                <a:gd name="f26" fmla="val 7652"/>
                <a:gd name="f27" fmla="*/ f0 1 7905"/>
                <a:gd name="f28" fmla="*/ f1 1 6812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7905"/>
                <a:gd name="f35" fmla="*/ f32 1 6812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7905" h="681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5" y="f16"/>
                  </a:moveTo>
                  <a:cubicBezTo>
                    <a:pt x="f7" y="f16"/>
                    <a:pt x="f8" y="f17"/>
                    <a:pt x="f8" y="f18"/>
                  </a:cubicBezTo>
                  <a:cubicBezTo>
                    <a:pt x="f8" y="f19"/>
                    <a:pt x="f7" y="f20"/>
                    <a:pt x="f5" y="f20"/>
                  </a:cubicBezTo>
                  <a:lnTo>
                    <a:pt x="f13" y="f20"/>
                  </a:lnTo>
                  <a:cubicBezTo>
                    <a:pt x="f14" y="f20"/>
                    <a:pt x="f15" y="f19"/>
                    <a:pt x="f15" y="f18"/>
                  </a:cubicBezTo>
                  <a:cubicBezTo>
                    <a:pt x="f15" y="f17"/>
                    <a:pt x="f14" y="f16"/>
                    <a:pt x="f13" y="f16"/>
                  </a:cubicBezTo>
                  <a:close/>
                  <a:moveTo>
                    <a:pt x="f2" y="f2"/>
                  </a:moveTo>
                  <a:lnTo>
                    <a:pt x="f2" y="f21"/>
                  </a:lnTo>
                  <a:cubicBezTo>
                    <a:pt x="f2" y="f22"/>
                    <a:pt x="f23" y="f4"/>
                    <a:pt x="f24" y="f4"/>
                  </a:cubicBezTo>
                  <a:lnTo>
                    <a:pt x="f25" y="f4"/>
                  </a:lnTo>
                  <a:cubicBezTo>
                    <a:pt x="f26" y="f4"/>
                    <a:pt x="f3" y="f22"/>
                    <a:pt x="f3" y="f21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3" name="Google Shape;5595;p66">
              <a:extLst>
                <a:ext uri="{FF2B5EF4-FFF2-40B4-BE49-F238E27FC236}">
                  <a16:creationId xmlns:a16="http://schemas.microsoft.com/office/drawing/2014/main" id="{30C219AC-C452-D7AE-5B8E-03E39230C084}"/>
                </a:ext>
              </a:extLst>
            </p:cNvPr>
            <p:cNvSpPr/>
            <p:nvPr/>
          </p:nvSpPr>
          <p:spPr>
            <a:xfrm>
              <a:off x="3885541" y="2599748"/>
              <a:ext cx="501822" cy="41266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5849"/>
                <a:gd name="f5" fmla="val 4553"/>
                <a:gd name="f6" fmla="val 4518"/>
                <a:gd name="f7" fmla="val 5686"/>
                <a:gd name="f8" fmla="val 3424"/>
                <a:gd name="f9" fmla="val 4948"/>
                <a:gd name="f10" fmla="val 4710"/>
                <a:gd name="f11" fmla="val 3617"/>
                <a:gd name="f12" fmla="val 3852"/>
                <a:gd name="f13" fmla="val 15418"/>
                <a:gd name="f14" fmla="val 15653"/>
                <a:gd name="f15" fmla="val 15845"/>
                <a:gd name="f16" fmla="val 14716"/>
                <a:gd name="f17" fmla="val 10199"/>
                <a:gd name="f18" fmla="val 1130"/>
                <a:gd name="f19" fmla="val 3954"/>
                <a:gd name="f20" fmla="val 4265"/>
                <a:gd name="f21" fmla="val 10452"/>
                <a:gd name="f22" fmla="val 10765"/>
                <a:gd name="f23" fmla="val 13587"/>
                <a:gd name="f24" fmla="val 6815"/>
                <a:gd name="f25" fmla="val 5682"/>
                <a:gd name="f26" fmla="val 16412"/>
                <a:gd name="f27" fmla="val 9074"/>
                <a:gd name="f28" fmla="val 16722"/>
                <a:gd name="f29" fmla="val 16975"/>
                <a:gd name="f30" fmla="val 9324"/>
                <a:gd name="f31" fmla="val 9637"/>
                <a:gd name="f32" fmla="val 9950"/>
                <a:gd name="f33" fmla="val 10203"/>
                <a:gd name="f34" fmla="val 15282"/>
                <a:gd name="f35" fmla="val 14969"/>
                <a:gd name="f36" fmla="val 10782"/>
                <a:gd name="f37" fmla="val 1"/>
                <a:gd name="f38" fmla="val 10776"/>
                <a:gd name="f39" fmla="val 10771"/>
                <a:gd name="f40" fmla="val 5119"/>
                <a:gd name="f41" fmla="val 4806"/>
                <a:gd name="f42" fmla="val 254"/>
                <a:gd name="f43" fmla="val 567"/>
                <a:gd name="f44" fmla="val 3388"/>
                <a:gd name="f45" fmla="val 2993"/>
                <a:gd name="f46" fmla="val 2295"/>
                <a:gd name="f47" fmla="val 4087"/>
                <a:gd name="f48" fmla="val 1693"/>
                <a:gd name="f49" fmla="val 756"/>
                <a:gd name="f50" fmla="val 6442"/>
                <a:gd name="f51" fmla="val 7378"/>
                <a:gd name="f52" fmla="val 14154"/>
                <a:gd name="f53" fmla="val 15090"/>
                <a:gd name="f54" fmla="val 15846"/>
                <a:gd name="f55" fmla="val 12461"/>
                <a:gd name="f56" fmla="val 3990"/>
                <a:gd name="f57" fmla="val 3677"/>
                <a:gd name="f58" fmla="val 12208"/>
                <a:gd name="f59" fmla="val 11895"/>
                <a:gd name="f60" fmla="val 11582"/>
                <a:gd name="f61" fmla="val 11332"/>
                <a:gd name="f62" fmla="val 15593"/>
                <a:gd name="f63" fmla="val 17541"/>
                <a:gd name="f64" fmla="val 18474"/>
                <a:gd name="f65" fmla="val 19272"/>
                <a:gd name="f66" fmla="val 15087"/>
                <a:gd name="f67" fmla="val 6445"/>
                <a:gd name="f68" fmla="val 16276"/>
                <a:gd name="f69" fmla="val 14385"/>
                <a:gd name="f70" fmla="val 11026"/>
                <a:gd name="f71" fmla="val 30"/>
                <a:gd name="f72" fmla="val 11079"/>
                <a:gd name="f73" fmla="*/ f0 1 19273"/>
                <a:gd name="f74" fmla="*/ f1 1 15849"/>
                <a:gd name="f75" fmla="val f2"/>
                <a:gd name="f76" fmla="val f3"/>
                <a:gd name="f77" fmla="val f4"/>
                <a:gd name="f78" fmla="+- f77 0 f75"/>
                <a:gd name="f79" fmla="+- f76 0 f75"/>
                <a:gd name="f80" fmla="*/ f79 1 19273"/>
                <a:gd name="f81" fmla="*/ f78 1 15849"/>
                <a:gd name="f82" fmla="*/ f75 1 f80"/>
                <a:gd name="f83" fmla="*/ f76 1 f80"/>
                <a:gd name="f84" fmla="*/ f75 1 f81"/>
                <a:gd name="f85" fmla="*/ f77 1 f81"/>
                <a:gd name="f86" fmla="*/ f82 f73 1"/>
                <a:gd name="f87" fmla="*/ f83 f73 1"/>
                <a:gd name="f88" fmla="*/ f85 f74 1"/>
                <a:gd name="f89" fmla="*/ f84 f7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6" t="f89" r="f87" b="f88"/>
              <a:pathLst>
                <a:path w="19273" h="15849">
                  <a:moveTo>
                    <a:pt x="f5" y="f6"/>
                  </a:moveTo>
                  <a:lnTo>
                    <a:pt x="f5" y="f7"/>
                  </a:lnTo>
                  <a:lnTo>
                    <a:pt x="f8" y="f7"/>
                  </a:lnTo>
                  <a:lnTo>
                    <a:pt x="f8" y="f9"/>
                  </a:lnTo>
                  <a:cubicBezTo>
                    <a:pt x="f8" y="f10"/>
                    <a:pt x="f11" y="f6"/>
                    <a:pt x="f12" y="f6"/>
                  </a:cubicBezTo>
                  <a:close/>
                  <a:moveTo>
                    <a:pt x="f13" y="f6"/>
                  </a:moveTo>
                  <a:cubicBezTo>
                    <a:pt x="f14" y="f6"/>
                    <a:pt x="f15" y="f10"/>
                    <a:pt x="f15" y="f9"/>
                  </a:cubicBezTo>
                  <a:lnTo>
                    <a:pt x="f15" y="f7"/>
                  </a:lnTo>
                  <a:lnTo>
                    <a:pt x="f16" y="f7"/>
                  </a:lnTo>
                  <a:lnTo>
                    <a:pt x="f16" y="f6"/>
                  </a:lnTo>
                  <a:close/>
                  <a:moveTo>
                    <a:pt x="f17" y="f18"/>
                  </a:moveTo>
                  <a:lnTo>
                    <a:pt x="f17" y="f19"/>
                  </a:lnTo>
                  <a:cubicBezTo>
                    <a:pt x="f17" y="f20"/>
                    <a:pt x="f21" y="f6"/>
                    <a:pt x="f22" y="f6"/>
                  </a:cubicBezTo>
                  <a:lnTo>
                    <a:pt x="f23" y="f6"/>
                  </a:lnTo>
                  <a:lnTo>
                    <a:pt x="f23" y="f24"/>
                  </a:lnTo>
                  <a:lnTo>
                    <a:pt x="f25" y="f24"/>
                  </a:lnTo>
                  <a:lnTo>
                    <a:pt x="f25" y="f18"/>
                  </a:lnTo>
                  <a:close/>
                  <a:moveTo>
                    <a:pt x="f26" y="f27"/>
                  </a:moveTo>
                  <a:cubicBezTo>
                    <a:pt x="f28" y="f27"/>
                    <a:pt x="f29" y="f30"/>
                    <a:pt x="f29" y="f31"/>
                  </a:cubicBezTo>
                  <a:cubicBezTo>
                    <a:pt x="f29" y="f32"/>
                    <a:pt x="f28" y="f33"/>
                    <a:pt x="f26" y="f33"/>
                  </a:cubicBezTo>
                  <a:lnTo>
                    <a:pt x="f34" y="f33"/>
                  </a:lnTo>
                  <a:cubicBezTo>
                    <a:pt x="f35" y="f33"/>
                    <a:pt x="f16" y="f32"/>
                    <a:pt x="f16" y="f31"/>
                  </a:cubicBezTo>
                  <a:cubicBezTo>
                    <a:pt x="f16" y="f30"/>
                    <a:pt x="f35" y="f27"/>
                    <a:pt x="f34" y="f27"/>
                  </a:cubicBezTo>
                  <a:close/>
                  <a:moveTo>
                    <a:pt x="f36" y="f37"/>
                  </a:moveTo>
                  <a:cubicBezTo>
                    <a:pt x="f38" y="f37"/>
                    <a:pt x="f39" y="f37"/>
                    <a:pt x="f22" y="f37"/>
                  </a:cubicBezTo>
                  <a:lnTo>
                    <a:pt x="f40" y="f37"/>
                  </a:lnTo>
                  <a:cubicBezTo>
                    <a:pt x="f41" y="f37"/>
                    <a:pt x="f5" y="f42"/>
                    <a:pt x="f5" y="f43"/>
                  </a:cubicBezTo>
                  <a:lnTo>
                    <a:pt x="f5" y="f44"/>
                  </a:lnTo>
                  <a:lnTo>
                    <a:pt x="f12" y="f44"/>
                  </a:lnTo>
                  <a:cubicBezTo>
                    <a:pt x="f45" y="f44"/>
                    <a:pt x="f46" y="f47"/>
                    <a:pt x="f46" y="f9"/>
                  </a:cubicBezTo>
                  <a:lnTo>
                    <a:pt x="f46" y="f7"/>
                  </a:lnTo>
                  <a:lnTo>
                    <a:pt x="f48" y="f7"/>
                  </a:lnTo>
                  <a:cubicBezTo>
                    <a:pt x="f49" y="f7"/>
                    <a:pt x="f2" y="f50"/>
                    <a:pt x="f2" y="f51"/>
                  </a:cubicBezTo>
                  <a:lnTo>
                    <a:pt x="f2" y="f52"/>
                  </a:lnTo>
                  <a:cubicBezTo>
                    <a:pt x="f2" y="f53"/>
                    <a:pt x="f49" y="f54"/>
                    <a:pt x="f48" y="f4"/>
                  </a:cubicBezTo>
                  <a:lnTo>
                    <a:pt x="f5" y="f4"/>
                  </a:lnTo>
                  <a:lnTo>
                    <a:pt x="f5" y="f55"/>
                  </a:lnTo>
                  <a:lnTo>
                    <a:pt x="f56" y="f55"/>
                  </a:lnTo>
                  <a:cubicBezTo>
                    <a:pt x="f57" y="f55"/>
                    <a:pt x="f8" y="f58"/>
                    <a:pt x="f8" y="f59"/>
                  </a:cubicBezTo>
                  <a:cubicBezTo>
                    <a:pt x="f8" y="f60"/>
                    <a:pt x="f57" y="f61"/>
                    <a:pt x="f56" y="f61"/>
                  </a:cubicBezTo>
                  <a:lnTo>
                    <a:pt x="f34" y="f61"/>
                  </a:lnTo>
                  <a:cubicBezTo>
                    <a:pt x="f62" y="f61"/>
                    <a:pt x="f15" y="f60"/>
                    <a:pt x="f15" y="f59"/>
                  </a:cubicBezTo>
                  <a:cubicBezTo>
                    <a:pt x="f15" y="f58"/>
                    <a:pt x="f62" y="f55"/>
                    <a:pt x="f34" y="f55"/>
                  </a:cubicBezTo>
                  <a:lnTo>
                    <a:pt x="f16" y="f55"/>
                  </a:lnTo>
                  <a:lnTo>
                    <a:pt x="f16" y="f4"/>
                  </a:lnTo>
                  <a:lnTo>
                    <a:pt x="f63" y="f4"/>
                  </a:lnTo>
                  <a:cubicBezTo>
                    <a:pt x="f64" y="f4"/>
                    <a:pt x="f65" y="f66"/>
                    <a:pt x="f65" y="f52"/>
                  </a:cubicBezTo>
                  <a:lnTo>
                    <a:pt x="f65" y="f51"/>
                  </a:lnTo>
                  <a:cubicBezTo>
                    <a:pt x="f65" y="f67"/>
                    <a:pt x="f64" y="f7"/>
                    <a:pt x="f63" y="f7"/>
                  </a:cubicBezTo>
                  <a:lnTo>
                    <a:pt x="f29" y="f7"/>
                  </a:lnTo>
                  <a:lnTo>
                    <a:pt x="f29" y="f9"/>
                  </a:lnTo>
                  <a:cubicBezTo>
                    <a:pt x="f29" y="f47"/>
                    <a:pt x="f68" y="f44"/>
                    <a:pt x="f13" y="f44"/>
                  </a:cubicBezTo>
                  <a:lnTo>
                    <a:pt x="f69" y="f44"/>
                  </a:lnTo>
                  <a:cubicBezTo>
                    <a:pt x="f70" y="f71"/>
                    <a:pt x="f72" y="f37"/>
                    <a:pt x="f36" y="f3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04" name="Google Shape;5596;p66">
            <a:extLst>
              <a:ext uri="{FF2B5EF4-FFF2-40B4-BE49-F238E27FC236}">
                <a16:creationId xmlns:a16="http://schemas.microsoft.com/office/drawing/2014/main" id="{769B8A4E-F841-1F42-42BD-AA3DF40297CC}"/>
              </a:ext>
            </a:extLst>
          </p:cNvPr>
          <p:cNvGrpSpPr/>
          <p:nvPr/>
        </p:nvGrpSpPr>
        <p:grpSpPr>
          <a:xfrm>
            <a:off x="5424869" y="2827142"/>
            <a:ext cx="395020" cy="395021"/>
            <a:chOff x="5180761" y="2670651"/>
            <a:chExt cx="395020" cy="395021"/>
          </a:xfrm>
          <a:solidFill>
            <a:schemeClr val="bg1"/>
          </a:solidFill>
        </p:grpSpPr>
        <p:sp>
          <p:nvSpPr>
            <p:cNvPr id="105" name="Google Shape;5597;p66">
              <a:extLst>
                <a:ext uri="{FF2B5EF4-FFF2-40B4-BE49-F238E27FC236}">
                  <a16:creationId xmlns:a16="http://schemas.microsoft.com/office/drawing/2014/main" id="{4B88D8D5-6B44-8C34-0FAD-2732AD2E7E2C}"/>
                </a:ext>
              </a:extLst>
            </p:cNvPr>
            <p:cNvSpPr/>
            <p:nvPr/>
          </p:nvSpPr>
          <p:spPr>
            <a:xfrm>
              <a:off x="5180761" y="2833451"/>
              <a:ext cx="395020" cy="2322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1330"/>
                <a:gd name="f5" fmla="val 5120"/>
                <a:gd name="f6" fmla="val 1130"/>
                <a:gd name="f7" fmla="val 5433"/>
                <a:gd name="f8" fmla="val 5683"/>
                <a:gd name="f9" fmla="val 1380"/>
                <a:gd name="f10" fmla="val 1693"/>
                <a:gd name="f11" fmla="val 2006"/>
                <a:gd name="f12" fmla="val 2259"/>
                <a:gd name="f13" fmla="val 2861"/>
                <a:gd name="f14" fmla="val 2548"/>
                <a:gd name="f15" fmla="val 2298"/>
                <a:gd name="f16" fmla="val 10766"/>
                <a:gd name="f17" fmla="val 11079"/>
                <a:gd name="f18" fmla="val 11329"/>
                <a:gd name="f19" fmla="val 8507"/>
                <a:gd name="f20" fmla="val 8194"/>
                <a:gd name="f21" fmla="val 7944"/>
                <a:gd name="f22" fmla="val 16412"/>
                <a:gd name="f23" fmla="val 16725"/>
                <a:gd name="f24" fmla="val 16975"/>
                <a:gd name="f25" fmla="val 14153"/>
                <a:gd name="f26" fmla="val 13840"/>
                <a:gd name="f27" fmla="val 13590"/>
                <a:gd name="f28" fmla="val 4518"/>
                <a:gd name="f29" fmla="val 4767"/>
                <a:gd name="f30" fmla="val 5081"/>
                <a:gd name="f31" fmla="val 5394"/>
                <a:gd name="f32" fmla="val 5647"/>
                <a:gd name="f33" fmla="val 7941"/>
                <a:gd name="f34" fmla="val 8818"/>
                <a:gd name="f35" fmla="val 9071"/>
                <a:gd name="f36" fmla="val 1"/>
                <a:gd name="f37" fmla="val 9637"/>
                <a:gd name="f38" fmla="val 10570"/>
                <a:gd name="f39" fmla="val 759"/>
                <a:gd name="f40" fmla="val 1696"/>
                <a:gd name="f41" fmla="val 17580"/>
                <a:gd name="f42" fmla="val 18514"/>
                <a:gd name="f43" fmla="*/ f0 1 19273"/>
                <a:gd name="f44" fmla="*/ f1 1 11330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19273"/>
                <a:gd name="f51" fmla="*/ f48 1 11330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19273" h="1133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6"/>
                  </a:moveTo>
                  <a:cubicBezTo>
                    <a:pt x="f17" y="f6"/>
                    <a:pt x="f18" y="f9"/>
                    <a:pt x="f18" y="f10"/>
                  </a:cubicBezTo>
                  <a:cubicBezTo>
                    <a:pt x="f18" y="f11"/>
                    <a:pt x="f17" y="f12"/>
                    <a:pt x="f16" y="f12"/>
                  </a:cubicBezTo>
                  <a:lnTo>
                    <a:pt x="f19" y="f12"/>
                  </a:lnTo>
                  <a:cubicBezTo>
                    <a:pt x="f20" y="f12"/>
                    <a:pt x="f21" y="f11"/>
                    <a:pt x="f21" y="f10"/>
                  </a:cubicBezTo>
                  <a:cubicBezTo>
                    <a:pt x="f21" y="f9"/>
                    <a:pt x="f20" y="f6"/>
                    <a:pt x="f19" y="f6"/>
                  </a:cubicBezTo>
                  <a:close/>
                  <a:moveTo>
                    <a:pt x="f22" y="f6"/>
                  </a:moveTo>
                  <a:cubicBezTo>
                    <a:pt x="f23" y="f6"/>
                    <a:pt x="f24" y="f9"/>
                    <a:pt x="f24" y="f10"/>
                  </a:cubicBezTo>
                  <a:cubicBezTo>
                    <a:pt x="f24" y="f11"/>
                    <a:pt x="f23" y="f12"/>
                    <a:pt x="f22" y="f12"/>
                  </a:cubicBezTo>
                  <a:lnTo>
                    <a:pt x="f25" y="f12"/>
                  </a:lnTo>
                  <a:cubicBezTo>
                    <a:pt x="f26" y="f12"/>
                    <a:pt x="f27" y="f11"/>
                    <a:pt x="f27" y="f10"/>
                  </a:cubicBezTo>
                  <a:cubicBezTo>
                    <a:pt x="f27" y="f9"/>
                    <a:pt x="f26" y="f6"/>
                    <a:pt x="f25" y="f6"/>
                  </a:cubicBezTo>
                  <a:close/>
                  <a:moveTo>
                    <a:pt x="f5" y="f28"/>
                  </a:moveTo>
                  <a:cubicBezTo>
                    <a:pt x="f7" y="f28"/>
                    <a:pt x="f8" y="f29"/>
                    <a:pt x="f8" y="f30"/>
                  </a:cubicBezTo>
                  <a:cubicBezTo>
                    <a:pt x="f8" y="f31"/>
                    <a:pt x="f7" y="f32"/>
                    <a:pt x="f5" y="f32"/>
                  </a:cubicBezTo>
                  <a:lnTo>
                    <a:pt x="f13" y="f32"/>
                  </a:lnTo>
                  <a:cubicBezTo>
                    <a:pt x="f14" y="f32"/>
                    <a:pt x="f15" y="f31"/>
                    <a:pt x="f15" y="f30"/>
                  </a:cubicBezTo>
                  <a:cubicBezTo>
                    <a:pt x="f15" y="f29"/>
                    <a:pt x="f14" y="f28"/>
                    <a:pt x="f13" y="f28"/>
                  </a:cubicBezTo>
                  <a:close/>
                  <a:moveTo>
                    <a:pt x="f16" y="f28"/>
                  </a:moveTo>
                  <a:cubicBezTo>
                    <a:pt x="f17" y="f28"/>
                    <a:pt x="f18" y="f29"/>
                    <a:pt x="f18" y="f30"/>
                  </a:cubicBezTo>
                  <a:cubicBezTo>
                    <a:pt x="f18" y="f31"/>
                    <a:pt x="f17" y="f32"/>
                    <a:pt x="f16" y="f32"/>
                  </a:cubicBezTo>
                  <a:lnTo>
                    <a:pt x="f19" y="f32"/>
                  </a:lnTo>
                  <a:cubicBezTo>
                    <a:pt x="f20" y="f32"/>
                    <a:pt x="f21" y="f31"/>
                    <a:pt x="f21" y="f30"/>
                  </a:cubicBezTo>
                  <a:cubicBezTo>
                    <a:pt x="f21" y="f29"/>
                    <a:pt x="f20" y="f28"/>
                    <a:pt x="f19" y="f28"/>
                  </a:cubicBezTo>
                  <a:close/>
                  <a:moveTo>
                    <a:pt x="f22" y="f28"/>
                  </a:moveTo>
                  <a:cubicBezTo>
                    <a:pt x="f23" y="f28"/>
                    <a:pt x="f24" y="f29"/>
                    <a:pt x="f24" y="f30"/>
                  </a:cubicBezTo>
                  <a:cubicBezTo>
                    <a:pt x="f24" y="f31"/>
                    <a:pt x="f23" y="f32"/>
                    <a:pt x="f22" y="f32"/>
                  </a:cubicBezTo>
                  <a:lnTo>
                    <a:pt x="f25" y="f32"/>
                  </a:lnTo>
                  <a:cubicBezTo>
                    <a:pt x="f26" y="f32"/>
                    <a:pt x="f27" y="f31"/>
                    <a:pt x="f27" y="f30"/>
                  </a:cubicBezTo>
                  <a:cubicBezTo>
                    <a:pt x="f27" y="f29"/>
                    <a:pt x="f26" y="f28"/>
                    <a:pt x="f25" y="f28"/>
                  </a:cubicBezTo>
                  <a:close/>
                  <a:moveTo>
                    <a:pt x="f5" y="f33"/>
                  </a:moveTo>
                  <a:cubicBezTo>
                    <a:pt x="f7" y="f33"/>
                    <a:pt x="f8" y="f20"/>
                    <a:pt x="f8" y="f19"/>
                  </a:cubicBezTo>
                  <a:cubicBezTo>
                    <a:pt x="f8" y="f34"/>
                    <a:pt x="f7" y="f35"/>
                    <a:pt x="f5" y="f35"/>
                  </a:cubicBezTo>
                  <a:lnTo>
                    <a:pt x="f13" y="f35"/>
                  </a:lnTo>
                  <a:cubicBezTo>
                    <a:pt x="f14" y="f35"/>
                    <a:pt x="f15" y="f34"/>
                    <a:pt x="f15" y="f19"/>
                  </a:cubicBezTo>
                  <a:cubicBezTo>
                    <a:pt x="f15" y="f20"/>
                    <a:pt x="f14" y="f33"/>
                    <a:pt x="f13" y="f33"/>
                  </a:cubicBezTo>
                  <a:close/>
                  <a:moveTo>
                    <a:pt x="f16" y="f33"/>
                  </a:moveTo>
                  <a:cubicBezTo>
                    <a:pt x="f17" y="f33"/>
                    <a:pt x="f18" y="f20"/>
                    <a:pt x="f18" y="f19"/>
                  </a:cubicBezTo>
                  <a:cubicBezTo>
                    <a:pt x="f18" y="f34"/>
                    <a:pt x="f17" y="f35"/>
                    <a:pt x="f16" y="f35"/>
                  </a:cubicBezTo>
                  <a:lnTo>
                    <a:pt x="f19" y="f35"/>
                  </a:lnTo>
                  <a:cubicBezTo>
                    <a:pt x="f20" y="f35"/>
                    <a:pt x="f21" y="f34"/>
                    <a:pt x="f21" y="f19"/>
                  </a:cubicBezTo>
                  <a:cubicBezTo>
                    <a:pt x="f21" y="f20"/>
                    <a:pt x="f20" y="f33"/>
                    <a:pt x="f19" y="f33"/>
                  </a:cubicBezTo>
                  <a:close/>
                  <a:moveTo>
                    <a:pt x="f22" y="f33"/>
                  </a:moveTo>
                  <a:cubicBezTo>
                    <a:pt x="f23" y="f33"/>
                    <a:pt x="f24" y="f20"/>
                    <a:pt x="f24" y="f19"/>
                  </a:cubicBezTo>
                  <a:cubicBezTo>
                    <a:pt x="f24" y="f34"/>
                    <a:pt x="f23" y="f35"/>
                    <a:pt x="f22" y="f35"/>
                  </a:cubicBezTo>
                  <a:lnTo>
                    <a:pt x="f25" y="f35"/>
                  </a:lnTo>
                  <a:cubicBezTo>
                    <a:pt x="f26" y="f35"/>
                    <a:pt x="f27" y="f34"/>
                    <a:pt x="f27" y="f19"/>
                  </a:cubicBezTo>
                  <a:cubicBezTo>
                    <a:pt x="f27" y="f20"/>
                    <a:pt x="f26" y="f33"/>
                    <a:pt x="f25" y="f33"/>
                  </a:cubicBezTo>
                  <a:close/>
                  <a:moveTo>
                    <a:pt x="f36" y="f36"/>
                  </a:moveTo>
                  <a:lnTo>
                    <a:pt x="f36" y="f37"/>
                  </a:lnTo>
                  <a:cubicBezTo>
                    <a:pt x="f36" y="f38"/>
                    <a:pt x="f39" y="f18"/>
                    <a:pt x="f40" y="f18"/>
                  </a:cubicBezTo>
                  <a:lnTo>
                    <a:pt x="f41" y="f18"/>
                  </a:lnTo>
                  <a:cubicBezTo>
                    <a:pt x="f42" y="f18"/>
                    <a:pt x="f3" y="f38"/>
                    <a:pt x="f3" y="f37"/>
                  </a:cubicBezTo>
                  <a:lnTo>
                    <a:pt x="f3" y="f3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6" name="Google Shape;5598;p66">
              <a:extLst>
                <a:ext uri="{FF2B5EF4-FFF2-40B4-BE49-F238E27FC236}">
                  <a16:creationId xmlns:a16="http://schemas.microsoft.com/office/drawing/2014/main" id="{77B59146-8E02-AF18-B907-B351232BB955}"/>
                </a:ext>
              </a:extLst>
            </p:cNvPr>
            <p:cNvSpPr/>
            <p:nvPr/>
          </p:nvSpPr>
          <p:spPr>
            <a:xfrm>
              <a:off x="5180761" y="2670651"/>
              <a:ext cx="395020" cy="1396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6815"/>
                <a:gd name="f5" fmla="val 3990"/>
                <a:gd name="f6" fmla="val 1129"/>
                <a:gd name="f7" fmla="val 4304"/>
                <a:gd name="f8" fmla="val 4557"/>
                <a:gd name="f9" fmla="val 1382"/>
                <a:gd name="f10" fmla="val 1695"/>
                <a:gd name="f11" fmla="val 3954"/>
                <a:gd name="f12" fmla="val 4264"/>
                <a:gd name="f13" fmla="val 4517"/>
                <a:gd name="f14" fmla="val 3677"/>
                <a:gd name="f15" fmla="val 3427"/>
                <a:gd name="f16" fmla="val 9637"/>
                <a:gd name="f17" fmla="val 9950"/>
                <a:gd name="f18" fmla="val 10203"/>
                <a:gd name="f19" fmla="val 9323"/>
                <a:gd name="f20" fmla="val 9073"/>
                <a:gd name="f21" fmla="val 15283"/>
                <a:gd name="f22" fmla="val 15596"/>
                <a:gd name="f23" fmla="val 15849"/>
                <a:gd name="f24" fmla="val 14969"/>
                <a:gd name="f25" fmla="val 14719"/>
                <a:gd name="f26" fmla="val 3054"/>
                <a:gd name="f27" fmla="val 2298"/>
                <a:gd name="f28" fmla="val 759"/>
                <a:gd name="f29" fmla="val 2258"/>
                <a:gd name="f30" fmla="val 1696"/>
                <a:gd name="f31" fmla="val 1"/>
                <a:gd name="f32" fmla="val 3017"/>
                <a:gd name="f33" fmla="val 6814"/>
                <a:gd name="f34" fmla="val 18514"/>
                <a:gd name="f35" fmla="val 17580"/>
                <a:gd name="f36" fmla="val 16978"/>
                <a:gd name="f37" fmla="val 16219"/>
                <a:gd name="f38" fmla="val 14346"/>
                <a:gd name="f39" fmla="val 13590"/>
                <a:gd name="f40" fmla="val 11332"/>
                <a:gd name="f41" fmla="val 10573"/>
                <a:gd name="f42" fmla="val 8700"/>
                <a:gd name="f43" fmla="val 7944"/>
                <a:gd name="f44" fmla="val 5686"/>
                <a:gd name="f45" fmla="val 4927"/>
                <a:gd name="f46" fmla="*/ f0 1 19273"/>
                <a:gd name="f47" fmla="*/ f1 1 6815"/>
                <a:gd name="f48" fmla="val f2"/>
                <a:gd name="f49" fmla="val f3"/>
                <a:gd name="f50" fmla="val f4"/>
                <a:gd name="f51" fmla="+- f50 0 f48"/>
                <a:gd name="f52" fmla="+- f49 0 f48"/>
                <a:gd name="f53" fmla="*/ f52 1 19273"/>
                <a:gd name="f54" fmla="*/ f51 1 6815"/>
                <a:gd name="f55" fmla="*/ f48 1 f53"/>
                <a:gd name="f56" fmla="*/ f49 1 f53"/>
                <a:gd name="f57" fmla="*/ f48 1 f54"/>
                <a:gd name="f58" fmla="*/ f50 1 f54"/>
                <a:gd name="f59" fmla="*/ f55 f46 1"/>
                <a:gd name="f60" fmla="*/ f56 f46 1"/>
                <a:gd name="f61" fmla="*/ f58 f47 1"/>
                <a:gd name="f62" fmla="*/ f57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19273" h="681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7" y="f13"/>
                    <a:pt x="f5" y="f13"/>
                  </a:cubicBezTo>
                  <a:cubicBezTo>
                    <a:pt x="f14" y="f13"/>
                    <a:pt x="f15" y="f12"/>
                    <a:pt x="f15" y="f11"/>
                  </a:cubicBezTo>
                  <a:lnTo>
                    <a:pt x="f15" y="f10"/>
                  </a:lnTo>
                  <a:cubicBezTo>
                    <a:pt x="f15" y="f9"/>
                    <a:pt x="f14" y="f6"/>
                    <a:pt x="f5" y="f6"/>
                  </a:cubicBezTo>
                  <a:close/>
                  <a:moveTo>
                    <a:pt x="f16" y="f6"/>
                  </a:moveTo>
                  <a:cubicBezTo>
                    <a:pt x="f17" y="f6"/>
                    <a:pt x="f18" y="f9"/>
                    <a:pt x="f18" y="f10"/>
                  </a:cubicBezTo>
                  <a:lnTo>
                    <a:pt x="f18" y="f11"/>
                  </a:lnTo>
                  <a:cubicBezTo>
                    <a:pt x="f18" y="f12"/>
                    <a:pt x="f17" y="f13"/>
                    <a:pt x="f16" y="f13"/>
                  </a:cubicBezTo>
                  <a:cubicBezTo>
                    <a:pt x="f19" y="f13"/>
                    <a:pt x="f20" y="f12"/>
                    <a:pt x="f20" y="f11"/>
                  </a:cubicBezTo>
                  <a:lnTo>
                    <a:pt x="f20" y="f10"/>
                  </a:lnTo>
                  <a:cubicBezTo>
                    <a:pt x="f20" y="f9"/>
                    <a:pt x="f19" y="f6"/>
                    <a:pt x="f16" y="f6"/>
                  </a:cubicBezTo>
                  <a:close/>
                  <a:moveTo>
                    <a:pt x="f21" y="f6"/>
                  </a:moveTo>
                  <a:cubicBezTo>
                    <a:pt x="f22" y="f6"/>
                    <a:pt x="f23" y="f9"/>
                    <a:pt x="f23" y="f10"/>
                  </a:cubicBezTo>
                  <a:lnTo>
                    <a:pt x="f23" y="f11"/>
                  </a:lnTo>
                  <a:cubicBezTo>
                    <a:pt x="f23" y="f12"/>
                    <a:pt x="f22" y="f13"/>
                    <a:pt x="f21" y="f13"/>
                  </a:cubicBezTo>
                  <a:cubicBezTo>
                    <a:pt x="f24" y="f13"/>
                    <a:pt x="f25" y="f12"/>
                    <a:pt x="f25" y="f11"/>
                  </a:cubicBezTo>
                  <a:lnTo>
                    <a:pt x="f25" y="f10"/>
                  </a:lnTo>
                  <a:cubicBezTo>
                    <a:pt x="f25" y="f9"/>
                    <a:pt x="f24" y="f6"/>
                    <a:pt x="f21" y="f6"/>
                  </a:cubicBezTo>
                  <a:close/>
                  <a:moveTo>
                    <a:pt x="f5" y="f2"/>
                  </a:moveTo>
                  <a:cubicBezTo>
                    <a:pt x="f26" y="f2"/>
                    <a:pt x="f27" y="f28"/>
                    <a:pt x="f27" y="f10"/>
                  </a:cubicBezTo>
                  <a:lnTo>
                    <a:pt x="f27" y="f29"/>
                  </a:lnTo>
                  <a:lnTo>
                    <a:pt x="f30" y="f29"/>
                  </a:lnTo>
                  <a:cubicBezTo>
                    <a:pt x="f28" y="f29"/>
                    <a:pt x="f31" y="f32"/>
                    <a:pt x="f31" y="f11"/>
                  </a:cubicBezTo>
                  <a:lnTo>
                    <a:pt x="f31" y="f33"/>
                  </a:lnTo>
                  <a:lnTo>
                    <a:pt x="f3" y="f33"/>
                  </a:lnTo>
                  <a:lnTo>
                    <a:pt x="f3" y="f11"/>
                  </a:lnTo>
                  <a:cubicBezTo>
                    <a:pt x="f3" y="f32"/>
                    <a:pt x="f34" y="f29"/>
                    <a:pt x="f35" y="f29"/>
                  </a:cubicBezTo>
                  <a:lnTo>
                    <a:pt x="f36" y="f29"/>
                  </a:lnTo>
                  <a:lnTo>
                    <a:pt x="f36" y="f10"/>
                  </a:lnTo>
                  <a:cubicBezTo>
                    <a:pt x="f36" y="f28"/>
                    <a:pt x="f37" y="f2"/>
                    <a:pt x="f21" y="f2"/>
                  </a:cubicBezTo>
                  <a:cubicBezTo>
                    <a:pt x="f38" y="f2"/>
                    <a:pt x="f39" y="f28"/>
                    <a:pt x="f39" y="f10"/>
                  </a:cubicBezTo>
                  <a:lnTo>
                    <a:pt x="f39" y="f29"/>
                  </a:lnTo>
                  <a:lnTo>
                    <a:pt x="f40" y="f29"/>
                  </a:lnTo>
                  <a:lnTo>
                    <a:pt x="f40" y="f10"/>
                  </a:lnTo>
                  <a:cubicBezTo>
                    <a:pt x="f40" y="f28"/>
                    <a:pt x="f41" y="f2"/>
                    <a:pt x="f16" y="f2"/>
                  </a:cubicBezTo>
                  <a:cubicBezTo>
                    <a:pt x="f42" y="f2"/>
                    <a:pt x="f43" y="f28"/>
                    <a:pt x="f43" y="f10"/>
                  </a:cubicBezTo>
                  <a:lnTo>
                    <a:pt x="f43" y="f29"/>
                  </a:lnTo>
                  <a:lnTo>
                    <a:pt x="f44" y="f29"/>
                  </a:lnTo>
                  <a:lnTo>
                    <a:pt x="f44" y="f10"/>
                  </a:lnTo>
                  <a:cubicBezTo>
                    <a:pt x="f44" y="f28"/>
                    <a:pt x="f4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07" name="Google Shape;5651;p66">
            <a:extLst>
              <a:ext uri="{FF2B5EF4-FFF2-40B4-BE49-F238E27FC236}">
                <a16:creationId xmlns:a16="http://schemas.microsoft.com/office/drawing/2014/main" id="{44C443A1-23D3-6BF8-2439-F7CA4125E49E}"/>
              </a:ext>
            </a:extLst>
          </p:cNvPr>
          <p:cNvGrpSpPr/>
          <p:nvPr/>
        </p:nvGrpSpPr>
        <p:grpSpPr>
          <a:xfrm>
            <a:off x="7837385" y="2883414"/>
            <a:ext cx="441298" cy="284452"/>
            <a:chOff x="7593278" y="2726923"/>
            <a:chExt cx="441298" cy="284452"/>
          </a:xfrm>
          <a:solidFill>
            <a:schemeClr val="bg1"/>
          </a:solidFill>
        </p:grpSpPr>
        <p:sp>
          <p:nvSpPr>
            <p:cNvPr id="108" name="Google Shape;5652;p66">
              <a:extLst>
                <a:ext uri="{FF2B5EF4-FFF2-40B4-BE49-F238E27FC236}">
                  <a16:creationId xmlns:a16="http://schemas.microsoft.com/office/drawing/2014/main" id="{6DF30C2F-FF5F-954D-3176-F682F7D30A08}"/>
                </a:ext>
              </a:extLst>
            </p:cNvPr>
            <p:cNvSpPr/>
            <p:nvPr/>
          </p:nvSpPr>
          <p:spPr>
            <a:xfrm>
              <a:off x="7593278" y="2744919"/>
              <a:ext cx="441298" cy="2664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1637"/>
                <a:gd name="f5" fmla="val 266"/>
                <a:gd name="f6" fmla="val 1"/>
                <a:gd name="f7" fmla="val 91"/>
                <a:gd name="f8" fmla="val 272"/>
                <a:gd name="f9" fmla="val 585"/>
                <a:gd name="f10" fmla="val 907"/>
                <a:gd name="f11" fmla="val 9941"/>
                <a:gd name="f12" fmla="val 10877"/>
                <a:gd name="f13" fmla="val 757"/>
                <a:gd name="f14" fmla="val 11633"/>
                <a:gd name="f15" fmla="val 1693"/>
                <a:gd name="f16" fmla="val 11636"/>
                <a:gd name="f17" fmla="val 17577"/>
                <a:gd name="f18" fmla="val 18514"/>
                <a:gd name="f19" fmla="val 19270"/>
                <a:gd name="f20" fmla="val 19176"/>
                <a:gd name="f21" fmla="val 19005"/>
                <a:gd name="f22" fmla="val 9974"/>
                <a:gd name="f23" fmla="val 7005"/>
                <a:gd name="f24" fmla="val 9873"/>
                <a:gd name="f25" fmla="val 7080"/>
                <a:gd name="f26" fmla="val 9754"/>
                <a:gd name="f27" fmla="val 7118"/>
                <a:gd name="f28" fmla="val 9635"/>
                <a:gd name="f29" fmla="val 9516"/>
                <a:gd name="f30" fmla="val 9397"/>
                <a:gd name="f31" fmla="val 9296"/>
                <a:gd name="f32" fmla="*/ f0 1 19273"/>
                <a:gd name="f33" fmla="*/ f1 1 11637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19273"/>
                <a:gd name="f40" fmla="*/ f37 1 11637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19273" h="11637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14"/>
                    <a:pt x="f15" y="f16"/>
                  </a:cubicBezTo>
                  <a:lnTo>
                    <a:pt x="f17" y="f16"/>
                  </a:lnTo>
                  <a:cubicBezTo>
                    <a:pt x="f18" y="f14"/>
                    <a:pt x="f19" y="f12"/>
                    <a:pt x="f3" y="f11"/>
                  </a:cubicBezTo>
                  <a:lnTo>
                    <a:pt x="f3" y="f10"/>
                  </a:lnTo>
                  <a:cubicBezTo>
                    <a:pt x="f19" y="f9"/>
                    <a:pt x="f20" y="f8"/>
                    <a:pt x="f21" y="f6"/>
                  </a:cubicBezTo>
                  <a:lnTo>
                    <a:pt x="f22" y="f23"/>
                  </a:lnTo>
                  <a:cubicBezTo>
                    <a:pt x="f24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31" y="f23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9" name="Google Shape;5653;p66">
              <a:extLst>
                <a:ext uri="{FF2B5EF4-FFF2-40B4-BE49-F238E27FC236}">
                  <a16:creationId xmlns:a16="http://schemas.microsoft.com/office/drawing/2014/main" id="{A1950053-E421-39D5-8E34-B8C4AD20DEAA}"/>
                </a:ext>
              </a:extLst>
            </p:cNvPr>
            <p:cNvSpPr/>
            <p:nvPr/>
          </p:nvSpPr>
          <p:spPr>
            <a:xfrm>
              <a:off x="7620664" y="2726923"/>
              <a:ext cx="386480" cy="1518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879"/>
                <a:gd name="f4" fmla="val 6632"/>
                <a:gd name="f5" fmla="val 497"/>
                <a:gd name="f6" fmla="val 1"/>
                <a:gd name="f7" fmla="val 328"/>
                <a:gd name="f8" fmla="val 160"/>
                <a:gd name="f9" fmla="val 31"/>
                <a:gd name="f10" fmla="val 82"/>
                <a:gd name="f11" fmla="val 8441"/>
                <a:gd name="f12" fmla="val 6631"/>
                <a:gd name="f13" fmla="val 16878"/>
                <a:gd name="f14" fmla="val 16719"/>
                <a:gd name="f15" fmla="val 16550"/>
                <a:gd name="f16" fmla="val 16381"/>
                <a:gd name="f17" fmla="*/ f0 1 16879"/>
                <a:gd name="f18" fmla="*/ f1 1 6632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16879"/>
                <a:gd name="f25" fmla="*/ f22 1 6632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16879" h="6632">
                  <a:moveTo>
                    <a:pt x="f5" y="f6"/>
                  </a:moveTo>
                  <a:cubicBezTo>
                    <a:pt x="f7" y="f6"/>
                    <a:pt x="f8" y="f9"/>
                    <a:pt x="f2" y="f10"/>
                  </a:cubicBezTo>
                  <a:lnTo>
                    <a:pt x="f11" y="f12"/>
                  </a:lnTo>
                  <a:lnTo>
                    <a:pt x="f13" y="f10"/>
                  </a:lnTo>
                  <a:cubicBezTo>
                    <a:pt x="f14" y="f9"/>
                    <a:pt x="f15" y="f6"/>
                    <a:pt x="f16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10" name="Google Shape;5775;p66">
            <a:extLst>
              <a:ext uri="{FF2B5EF4-FFF2-40B4-BE49-F238E27FC236}">
                <a16:creationId xmlns:a16="http://schemas.microsoft.com/office/drawing/2014/main" id="{D3F7F1B4-38AC-D5D3-22EC-14B0EA8BAA4E}"/>
              </a:ext>
            </a:extLst>
          </p:cNvPr>
          <p:cNvGrpSpPr/>
          <p:nvPr/>
        </p:nvGrpSpPr>
        <p:grpSpPr>
          <a:xfrm>
            <a:off x="6676517" y="2904802"/>
            <a:ext cx="338931" cy="317744"/>
            <a:chOff x="6432410" y="2748311"/>
            <a:chExt cx="338931" cy="317744"/>
          </a:xfrm>
          <a:solidFill>
            <a:schemeClr val="bg1"/>
          </a:solidFill>
        </p:grpSpPr>
        <p:sp>
          <p:nvSpPr>
            <p:cNvPr id="111" name="Google Shape;5776;p66">
              <a:extLst>
                <a:ext uri="{FF2B5EF4-FFF2-40B4-BE49-F238E27FC236}">
                  <a16:creationId xmlns:a16="http://schemas.microsoft.com/office/drawing/2014/main" id="{D8A8C923-F0AB-E741-E1E0-D5F6608373CF}"/>
                </a:ext>
              </a:extLst>
            </p:cNvPr>
            <p:cNvSpPr/>
            <p:nvPr/>
          </p:nvSpPr>
          <p:spPr>
            <a:xfrm>
              <a:off x="6492624" y="3026325"/>
              <a:ext cx="133456" cy="397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89"/>
                <a:gd name="f4" fmla="val 2259"/>
                <a:gd name="f5" fmla="val 2792"/>
                <a:gd name="f6" fmla="val 2415"/>
                <a:gd name="f7" fmla="val 1130"/>
                <a:gd name="f8" fmla="val 567"/>
                <a:gd name="f9" fmla="val 253"/>
                <a:gd name="f10" fmla="val 1383"/>
                <a:gd name="f11" fmla="val 1696"/>
                <a:gd name="f12" fmla="val 2006"/>
                <a:gd name="f13" fmla="val 7101"/>
                <a:gd name="f14" fmla="val 1831"/>
                <a:gd name="f15" fmla="val 6821"/>
                <a:gd name="f16" fmla="val 1214"/>
                <a:gd name="f17" fmla="*/ f0 1 7589"/>
                <a:gd name="f18" fmla="*/ f1 1 2259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7589"/>
                <a:gd name="f25" fmla="*/ f22 1 2259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7589" h="2259">
                  <a:moveTo>
                    <a:pt x="f5" y="f2"/>
                  </a:moveTo>
                  <a:lnTo>
                    <a:pt x="f6" y="f7"/>
                  </a:lnTo>
                  <a:lnTo>
                    <a:pt x="f8" y="f7"/>
                  </a:lnTo>
                  <a:cubicBezTo>
                    <a:pt x="f9" y="f7"/>
                    <a:pt x="f2" y="f10"/>
                    <a:pt x="f2" y="f11"/>
                  </a:cubicBezTo>
                  <a:cubicBezTo>
                    <a:pt x="f2" y="f12"/>
                    <a:pt x="f9" y="f4"/>
                    <a:pt x="f8" y="f4"/>
                  </a:cubicBezTo>
                  <a:lnTo>
                    <a:pt x="f3" y="f4"/>
                  </a:lnTo>
                  <a:cubicBezTo>
                    <a:pt x="f13" y="f14"/>
                    <a:pt x="f15" y="f16"/>
                    <a:pt x="f15" y="f8"/>
                  </a:cubicBezTo>
                  <a:lnTo>
                    <a:pt x="f1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2" name="Google Shape;5777;p66">
              <a:extLst>
                <a:ext uri="{FF2B5EF4-FFF2-40B4-BE49-F238E27FC236}">
                  <a16:creationId xmlns:a16="http://schemas.microsoft.com/office/drawing/2014/main" id="{2F41D253-D8A9-D296-7877-9CB2167E1940}"/>
                </a:ext>
              </a:extLst>
            </p:cNvPr>
            <p:cNvSpPr/>
            <p:nvPr/>
          </p:nvSpPr>
          <p:spPr>
            <a:xfrm>
              <a:off x="6432410" y="2966743"/>
              <a:ext cx="180164" cy="397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245"/>
                <a:gd name="f4" fmla="val 2260"/>
                <a:gd name="f5" fmla="val 1"/>
                <a:gd name="f6" fmla="val 567"/>
                <a:gd name="f7" fmla="val 1500"/>
                <a:gd name="f8" fmla="val 756"/>
                <a:gd name="f9" fmla="val 2259"/>
                <a:gd name="f10" fmla="val 1693"/>
                <a:gd name="f11" fmla="*/ f0 1 10245"/>
                <a:gd name="f12" fmla="*/ f1 1 2260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10245"/>
                <a:gd name="f19" fmla="*/ f16 1 2260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10245" h="2260">
                  <a:moveTo>
                    <a:pt x="f5" y="f5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lnTo>
                    <a:pt x="f3" y="f9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3" name="Google Shape;5778;p66">
              <a:extLst>
                <a:ext uri="{FF2B5EF4-FFF2-40B4-BE49-F238E27FC236}">
                  <a16:creationId xmlns:a16="http://schemas.microsoft.com/office/drawing/2014/main" id="{F45AE9A9-0DEA-21E7-F56C-C06419BE442C}"/>
                </a:ext>
              </a:extLst>
            </p:cNvPr>
            <p:cNvSpPr/>
            <p:nvPr/>
          </p:nvSpPr>
          <p:spPr>
            <a:xfrm>
              <a:off x="6632435" y="2907179"/>
              <a:ext cx="119164" cy="993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776"/>
                <a:gd name="f4" fmla="val 5647"/>
                <a:gd name="f5" fmla="val 5646"/>
                <a:gd name="f6" fmla="val 6775"/>
                <a:gd name="f7" fmla="*/ f0 1 6776"/>
                <a:gd name="f8" fmla="*/ f1 1 5647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6776"/>
                <a:gd name="f15" fmla="*/ f12 1 5647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6776" h="5647">
                  <a:moveTo>
                    <a:pt x="f2" y="f2"/>
                  </a:moveTo>
                  <a:lnTo>
                    <a:pt x="f2" y="f5"/>
                  </a:lnTo>
                  <a:lnTo>
                    <a:pt x="f6" y="f5"/>
                  </a:lnTo>
                  <a:lnTo>
                    <a:pt x="f6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4" name="Google Shape;5779;p66">
              <a:extLst>
                <a:ext uri="{FF2B5EF4-FFF2-40B4-BE49-F238E27FC236}">
                  <a16:creationId xmlns:a16="http://schemas.microsoft.com/office/drawing/2014/main" id="{D643D69B-72C5-764D-6044-71B29BD90CD4}"/>
                </a:ext>
              </a:extLst>
            </p:cNvPr>
            <p:cNvSpPr/>
            <p:nvPr/>
          </p:nvSpPr>
          <p:spPr>
            <a:xfrm>
              <a:off x="6632435" y="3026325"/>
              <a:ext cx="119164" cy="298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776"/>
                <a:gd name="f4" fmla="val 1696"/>
                <a:gd name="f5" fmla="val 567"/>
                <a:gd name="f6" fmla="val 1190"/>
                <a:gd name="f7" fmla="val 506"/>
                <a:gd name="f8" fmla="val 1129"/>
                <a:gd name="f9" fmla="val 5646"/>
                <a:gd name="f10" fmla="val 6270"/>
                <a:gd name="f11" fmla="val 6775"/>
                <a:gd name="f12" fmla="*/ f0 1 6776"/>
                <a:gd name="f13" fmla="*/ f1 1 1696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6776"/>
                <a:gd name="f20" fmla="*/ f17 1 1696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6776" h="1696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4"/>
                    <a:pt x="f8" y="f4"/>
                  </a:cubicBezTo>
                  <a:lnTo>
                    <a:pt x="f9" y="f4"/>
                  </a:lnTo>
                  <a:cubicBezTo>
                    <a:pt x="f10" y="f4"/>
                    <a:pt x="f11" y="f6"/>
                    <a:pt x="f11" y="f5"/>
                  </a:cubicBezTo>
                  <a:lnTo>
                    <a:pt x="f11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5" name="Google Shape;5780;p66">
              <a:extLst>
                <a:ext uri="{FF2B5EF4-FFF2-40B4-BE49-F238E27FC236}">
                  <a16:creationId xmlns:a16="http://schemas.microsoft.com/office/drawing/2014/main" id="{24998626-4A92-742E-22EA-66888EFD8920}"/>
                </a:ext>
              </a:extLst>
            </p:cNvPr>
            <p:cNvSpPr/>
            <p:nvPr/>
          </p:nvSpPr>
          <p:spPr>
            <a:xfrm>
              <a:off x="6432410" y="2748311"/>
              <a:ext cx="338931" cy="1985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1293"/>
                <a:gd name="f5" fmla="val 1693"/>
                <a:gd name="f6" fmla="val 756"/>
                <a:gd name="f7" fmla="val 1"/>
                <a:gd name="f8" fmla="val 759"/>
                <a:gd name="f9" fmla="val 1696"/>
                <a:gd name="f10" fmla="val 10245"/>
                <a:gd name="f11" fmla="val 7342"/>
                <a:gd name="f12" fmla="val 6092"/>
                <a:gd name="f13" fmla="val 11257"/>
                <a:gd name="f14" fmla="val 5083"/>
                <a:gd name="f15" fmla="val 12503"/>
                <a:gd name="f16" fmla="val 17020"/>
                <a:gd name="f17" fmla="val 18201"/>
                <a:gd name="f18" fmla="val 19179"/>
                <a:gd name="f19" fmla="val 5993"/>
                <a:gd name="f20" fmla="val 7167"/>
                <a:gd name="f21" fmla="val 19270"/>
                <a:gd name="f22" fmla="val 18514"/>
                <a:gd name="f23" fmla="val 17577"/>
                <a:gd name="f24" fmla="*/ f0 1 19273"/>
                <a:gd name="f25" fmla="*/ f1 1 11293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19273"/>
                <a:gd name="f32" fmla="*/ f29 1 11293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19273" h="11293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lnTo>
                    <a:pt x="f10" y="f4"/>
                  </a:lnTo>
                  <a:lnTo>
                    <a:pt x="f10" y="f11"/>
                  </a:lnTo>
                  <a:cubicBezTo>
                    <a:pt x="f10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9"/>
                    <a:pt x="f3" y="f20"/>
                  </a:cubicBezTo>
                  <a:lnTo>
                    <a:pt x="f3" y="f9"/>
                  </a:lnTo>
                  <a:cubicBezTo>
                    <a:pt x="f21" y="f8"/>
                    <a:pt x="f22" y="f2"/>
                    <a:pt x="f2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6" name="Google Shape;5781;p66">
              <a:extLst>
                <a:ext uri="{FF2B5EF4-FFF2-40B4-BE49-F238E27FC236}">
                  <a16:creationId xmlns:a16="http://schemas.microsoft.com/office/drawing/2014/main" id="{29EF2D69-AEF8-C02E-E87A-B80FA847EC8E}"/>
                </a:ext>
              </a:extLst>
            </p:cNvPr>
            <p:cNvSpPr/>
            <p:nvPr/>
          </p:nvSpPr>
          <p:spPr>
            <a:xfrm>
              <a:off x="6632435" y="2857554"/>
              <a:ext cx="119164" cy="297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776"/>
                <a:gd name="f4" fmla="val 1693"/>
                <a:gd name="f5" fmla="val 1129"/>
                <a:gd name="f6" fmla="val 1"/>
                <a:gd name="f7" fmla="val 506"/>
                <a:gd name="f8" fmla="val 503"/>
                <a:gd name="f9" fmla="val 1130"/>
                <a:gd name="f10" fmla="val 6775"/>
                <a:gd name="f11" fmla="val 6270"/>
                <a:gd name="f12" fmla="val 5646"/>
                <a:gd name="f13" fmla="*/ f0 1 6776"/>
                <a:gd name="f14" fmla="*/ f1 1 1693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6776"/>
                <a:gd name="f21" fmla="*/ f18 1 1693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6776" h="1693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4"/>
                  </a:lnTo>
                  <a:lnTo>
                    <a:pt x="f10" y="f4"/>
                  </a:lnTo>
                  <a:lnTo>
                    <a:pt x="f10" y="f9"/>
                  </a:lnTo>
                  <a:cubicBezTo>
                    <a:pt x="f10" y="f8"/>
                    <a:pt x="f11" y="f6"/>
                    <a:pt x="f12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117" name="Text Placeholder 1">
            <a:extLst>
              <a:ext uri="{FF2B5EF4-FFF2-40B4-BE49-F238E27FC236}">
                <a16:creationId xmlns:a16="http://schemas.microsoft.com/office/drawing/2014/main" id="{62062AD1-B30D-873A-4EBC-B9FF9F1BB7C8}"/>
              </a:ext>
            </a:extLst>
          </p:cNvPr>
          <p:cNvSpPr txBox="1">
            <a:spLocks/>
          </p:cNvSpPr>
          <p:nvPr/>
        </p:nvSpPr>
        <p:spPr>
          <a:xfrm>
            <a:off x="3075492" y="320399"/>
            <a:ext cx="6185191" cy="407386"/>
          </a:xfrm>
          <a:prstGeom prst="rect">
            <a:avLst/>
          </a:prstGeom>
        </p:spPr>
        <p:txBody>
          <a:bodyPr anchor="ctr" anchorCtr="1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fa-IR" sz="3200" dirty="0">
                <a:solidFill>
                  <a:schemeClr val="bg1"/>
                </a:solidFill>
                <a:latin typeface="Arial"/>
                <a:cs typeface="B Nazanin" panose="00000700000000000000" pitchFamily="2" charset="-78"/>
              </a:rPr>
              <a:t>مجموعه آیکون های کاملاً قابل ویرایش: </a:t>
            </a:r>
            <a:r>
              <a:rPr lang="en-US" sz="3200" dirty="0">
                <a:solidFill>
                  <a:schemeClr val="bg1"/>
                </a:solidFill>
                <a:latin typeface="Arial"/>
                <a:cs typeface="B Nazanin" panose="00000700000000000000" pitchFamily="2" charset="-78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8762314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08">
            <a:extLst>
              <a:ext uri="{FF2B5EF4-FFF2-40B4-BE49-F238E27FC236}">
                <a16:creationId xmlns:a16="http://schemas.microsoft.com/office/drawing/2014/main" id="{836B9443-019F-D89F-C4BD-6B124052BFFC}"/>
              </a:ext>
            </a:extLst>
          </p:cNvPr>
          <p:cNvSpPr/>
          <p:nvPr/>
        </p:nvSpPr>
        <p:spPr>
          <a:xfrm>
            <a:off x="4747439" y="1563638"/>
            <a:ext cx="415402" cy="489222"/>
          </a:xfrm>
          <a:custGeom>
            <a:avLst/>
            <a:gdLst>
              <a:gd name="f0" fmla="val w"/>
              <a:gd name="f1" fmla="val h"/>
              <a:gd name="f2" fmla="val 0"/>
              <a:gd name="f3" fmla="val 341005"/>
              <a:gd name="f4" fmla="val 376812"/>
              <a:gd name="f5" fmla="val 179590"/>
              <a:gd name="f6" fmla="val 105941"/>
              <a:gd name="f7" fmla="val 189466"/>
              <a:gd name="f8" fmla="val 103284"/>
              <a:gd name="f9" fmla="val 200229"/>
              <a:gd name="f10" fmla="val 106383"/>
              <a:gd name="f11" fmla="val 207502"/>
              <a:gd name="f12" fmla="val 113978"/>
              <a:gd name="f13" fmla="val 205155"/>
              <a:gd name="f14" fmla="val 116193"/>
              <a:gd name="f15" fmla="val 198727"/>
              <a:gd name="f16" fmla="val 109493"/>
              <a:gd name="f17" fmla="val 189244"/>
              <a:gd name="f18" fmla="val 106732"/>
              <a:gd name="f19" fmla="val 180543"/>
              <a:gd name="f20" fmla="val 109027"/>
              <a:gd name="f21" fmla="val 171284"/>
              <a:gd name="f22" fmla="val 111470"/>
              <a:gd name="f23" fmla="val 164597"/>
              <a:gd name="f24" fmla="val 119184"/>
              <a:gd name="f25" fmla="val 163491"/>
              <a:gd name="f26" fmla="val 128699"/>
              <a:gd name="f27" fmla="val 160301"/>
              <a:gd name="f28" fmla="val 128192"/>
              <a:gd name="f29" fmla="val 160626"/>
              <a:gd name="f30" fmla="val 125509"/>
              <a:gd name="f31" fmla="val 161343"/>
              <a:gd name="f32" fmla="val 122953"/>
              <a:gd name="f33" fmla="val 162397"/>
              <a:gd name="f34" fmla="val 120583"/>
              <a:gd name="f35" fmla="val 163188"/>
              <a:gd name="f36" fmla="val 118806"/>
              <a:gd name="f37" fmla="val 164168"/>
              <a:gd name="f38" fmla="val 117134"/>
              <a:gd name="f39" fmla="val 165317"/>
              <a:gd name="f40" fmla="val 115593"/>
              <a:gd name="f41" fmla="val 184774"/>
              <a:gd name="f42" fmla="val 76800"/>
              <a:gd name="f43" fmla="val 189722"/>
              <a:gd name="f44" fmla="val 75892"/>
              <a:gd name="f45" fmla="val 194950"/>
              <a:gd name="f46" fmla="val 76276"/>
              <a:gd name="f47" fmla="val 199898"/>
              <a:gd name="f48" fmla="val 78055"/>
              <a:gd name="f49" fmla="val 198784"/>
              <a:gd name="f50" fmla="val 81085"/>
              <a:gd name="f51" fmla="val 190044"/>
              <a:gd name="f52" fmla="val 77951"/>
              <a:gd name="f53" fmla="val 180324"/>
              <a:gd name="f54" fmla="val 79705"/>
              <a:gd name="f55" fmla="val 173557"/>
              <a:gd name="f56" fmla="val 85636"/>
              <a:gd name="f57" fmla="val 166357"/>
              <a:gd name="f58" fmla="val 91948"/>
              <a:gd name="f59" fmla="val 163808"/>
              <a:gd name="f60" fmla="val 101834"/>
              <a:gd name="f61" fmla="val 167057"/>
              <a:gd name="f62" fmla="val 110845"/>
              <a:gd name="f63" fmla="val 163976"/>
              <a:gd name="f64" fmla="val 111813"/>
              <a:gd name="f65" fmla="val 161264"/>
              <a:gd name="f66" fmla="val 104174"/>
              <a:gd name="f67" fmla="val 162206"/>
              <a:gd name="f68" fmla="val 95982"/>
              <a:gd name="f69" fmla="val 166259"/>
              <a:gd name="f70" fmla="val 89343"/>
              <a:gd name="f71" fmla="val 171329"/>
              <a:gd name="f72" fmla="val 83298"/>
              <a:gd name="f73" fmla="val 175158"/>
              <a:gd name="f74" fmla="val 79908"/>
              <a:gd name="f75" fmla="val 179826"/>
              <a:gd name="f76" fmla="val 77708"/>
              <a:gd name="f77" fmla="val 179076"/>
              <a:gd name="f78" fmla="val 24908"/>
              <a:gd name="f79" fmla="val 173882"/>
              <a:gd name="f80" fmla="val 25821"/>
              <a:gd name="f81" fmla="val 169065"/>
              <a:gd name="f82" fmla="val 28595"/>
              <a:gd name="f83" fmla="val 165693"/>
              <a:gd name="f84" fmla="val 33023"/>
              <a:gd name="f85" fmla="val 165081"/>
              <a:gd name="f86" fmla="val 32645"/>
              <a:gd name="f87" fmla="val 164343"/>
              <a:gd name="f88" fmla="val 33841"/>
              <a:gd name="f89" fmla="val 159156"/>
              <a:gd name="f90" fmla="val 28989"/>
              <a:gd name="f91" fmla="val 147650"/>
              <a:gd name="f92" fmla="val 21890"/>
              <a:gd name="f93" fmla="val 132568"/>
              <a:gd name="f94" fmla="val 25462"/>
              <a:gd name="f95" fmla="val 125468"/>
              <a:gd name="f96" fmla="val 36968"/>
              <a:gd name="f97" fmla="val 125028"/>
              <a:gd name="f98" fmla="val 37682"/>
              <a:gd name="f99" fmla="val 124628"/>
              <a:gd name="f100" fmla="val 38410"/>
              <a:gd name="f101" fmla="val 124607"/>
              <a:gd name="f102" fmla="val 39302"/>
              <a:gd name="f103" fmla="val 121192"/>
              <a:gd name="f104" fmla="val 53871"/>
              <a:gd name="f105" fmla="val 126621"/>
              <a:gd name="f106" fmla="val 67918"/>
              <a:gd name="f107" fmla="val 137512"/>
              <a:gd name="f108" fmla="val 72288"/>
              <a:gd name="f109" fmla="val 136408"/>
              <a:gd name="f110" fmla="val 75373"/>
              <a:gd name="f111" fmla="val 125065"/>
              <a:gd name="f112" fmla="val 70889"/>
              <a:gd name="f113" fmla="val 118824"/>
              <a:gd name="f114" fmla="val 57470"/>
              <a:gd name="f115" fmla="val 120792"/>
              <a:gd name="f116" fmla="val 42874"/>
              <a:gd name="f117" fmla="val 110219"/>
              <a:gd name="f118" fmla="val 38045"/>
              <a:gd name="f119" fmla="val 97555"/>
              <a:gd name="f120" fmla="val 41998"/>
              <a:gd name="f121" fmla="val 91229"/>
              <a:gd name="f122" fmla="val 52250"/>
              <a:gd name="f123" fmla="val 86215"/>
              <a:gd name="f124" fmla="val 60377"/>
              <a:gd name="f125" fmla="val 87164"/>
              <a:gd name="f126" fmla="val 68019"/>
              <a:gd name="f127" fmla="val 90995"/>
              <a:gd name="f128" fmla="val 75559"/>
              <a:gd name="f129" fmla="val 88405"/>
              <a:gd name="f130" fmla="val 77546"/>
              <a:gd name="f131" fmla="val 86197"/>
              <a:gd name="f132" fmla="val 80074"/>
              <a:gd name="f133" fmla="val 84391"/>
              <a:gd name="f134" fmla="val 83001"/>
              <a:gd name="f135" fmla="val 75261"/>
              <a:gd name="f136" fmla="val 97799"/>
              <a:gd name="f137" fmla="val 79855"/>
              <a:gd name="f138" fmla="val 117197"/>
              <a:gd name="f139" fmla="val 94653"/>
              <a:gd name="f140" fmla="val 126328"/>
              <a:gd name="f141" fmla="val 99603"/>
              <a:gd name="f142" fmla="val 129383"/>
              <a:gd name="f143" fmla="val 105068"/>
              <a:gd name="f144" fmla="val 130901"/>
              <a:gd name="f145" fmla="val 110449"/>
              <a:gd name="f146" fmla="val 130283"/>
              <a:gd name="f147" fmla="val 111461"/>
              <a:gd name="f148" fmla="val 121556"/>
              <a:gd name="f149" fmla="val 114239"/>
              <a:gd name="f150" fmla="val 112980"/>
              <a:gd name="f151" fmla="val 118788"/>
              <a:gd name="f152" fmla="val 105103"/>
              <a:gd name="f153" fmla="val 122060"/>
              <a:gd name="f154" fmla="val 106993"/>
              <a:gd name="f155" fmla="val 117549"/>
              <a:gd name="f156" fmla="val 114804"/>
              <a:gd name="f157" fmla="val 114885"/>
              <a:gd name="f158" fmla="val 123345"/>
              <a:gd name="f159" fmla="val 114602"/>
              <a:gd name="f160" fmla="val 132066"/>
              <a:gd name="f161" fmla="val 118189"/>
              <a:gd name="f162" fmla="val 142541"/>
              <a:gd name="f163" fmla="val 127538"/>
              <a:gd name="f164" fmla="val 149533"/>
              <a:gd name="f165" fmla="val 138054"/>
              <a:gd name="f166" fmla="val 150704"/>
              <a:gd name="f167" fmla="val 138622"/>
              <a:gd name="f168" fmla="val 157584"/>
              <a:gd name="f169" fmla="val 141809"/>
              <a:gd name="f170" fmla="val 168599"/>
              <a:gd name="f171" fmla="val 152592"/>
              <a:gd name="f172" fmla="val 175355"/>
              <a:gd name="f173" fmla="val 163536"/>
              <a:gd name="f174" fmla="val 173320"/>
              <a:gd name="f175" fmla="val 163736"/>
              <a:gd name="f176" fmla="val 174011"/>
              <a:gd name="f177" fmla="val 165086"/>
              <a:gd name="f178" fmla="val 173621"/>
              <a:gd name="f179" fmla="val 165671"/>
              <a:gd name="f180" fmla="val 180699"/>
              <a:gd name="f181" fmla="val 169429"/>
              <a:gd name="f182" fmla="val 193686"/>
              <a:gd name="f183" fmla="val 183003"/>
              <a:gd name="f184" fmla="val 201168"/>
              <a:gd name="f185" fmla="val 195990"/>
              <a:gd name="f186" fmla="val 197411"/>
              <a:gd name="f187" fmla="val 196796"/>
              <a:gd name="f188" fmla="val 197178"/>
              <a:gd name="f189" fmla="val 197581"/>
              <a:gd name="f190" fmla="val 196907"/>
              <a:gd name="f191" fmla="val 198196"/>
              <a:gd name="f192" fmla="val 196260"/>
              <a:gd name="f193" fmla="val 209934"/>
              <a:gd name="f194" fmla="val 188156"/>
              <a:gd name="f195" fmla="val 215400"/>
              <a:gd name="f196" fmla="val 175007"/>
              <a:gd name="f197" fmla="val 211155"/>
              <a:gd name="f198" fmla="val 164763"/>
              <a:gd name="f199" fmla="val 205121"/>
              <a:gd name="f200" fmla="val 170199"/>
              <a:gd name="f201" fmla="val 196738"/>
              <a:gd name="f202" fmla="val 172687"/>
              <a:gd name="f203" fmla="val 188343"/>
              <a:gd name="f204" fmla="val 171472"/>
              <a:gd name="f205" fmla="val 188829"/>
              <a:gd name="f206" fmla="val 168281"/>
              <a:gd name="f207" fmla="val 198020"/>
              <a:gd name="f208" fmla="val 169602"/>
              <a:gd name="f209" fmla="val 207192"/>
              <a:gd name="f210" fmla="val 165939"/>
              <a:gd name="f211" fmla="val 212635"/>
              <a:gd name="f212" fmla="val 158774"/>
              <a:gd name="f213" fmla="val 218427"/>
              <a:gd name="f214" fmla="val 151149"/>
              <a:gd name="f215" fmla="val 218946"/>
              <a:gd name="f216" fmla="val 140953"/>
              <a:gd name="f217" fmla="val 213960"/>
              <a:gd name="f218" fmla="val 132774"/>
              <a:gd name="f219" fmla="val 216785"/>
              <a:gd name="f220" fmla="val 131210"/>
              <a:gd name="f221" fmla="val 222366"/>
              <a:gd name="f222" fmla="val 140465"/>
              <a:gd name="f223" fmla="val 221779"/>
              <a:gd name="f224" fmla="val 151983"/>
              <a:gd name="f225" fmla="val 215286"/>
              <a:gd name="f226" fmla="val 160619"/>
              <a:gd name="f227" fmla="val 213805"/>
              <a:gd name="f228" fmla="val 162105"/>
              <a:gd name="f229" fmla="val 172938"/>
              <a:gd name="f230" fmla="val 214526"/>
              <a:gd name="f231" fmla="val 186813"/>
              <a:gd name="f232" fmla="val 203421"/>
              <a:gd name="f233" fmla="val 196175"/>
              <a:gd name="f234" fmla="val 208012"/>
              <a:gd name="f235" fmla="val 206854"/>
              <a:gd name="f236" fmla="val 220050"/>
              <a:gd name="f237" fmla="val 212429"/>
              <a:gd name="f238" fmla="val 231622"/>
              <a:gd name="f239" fmla="val 209082"/>
              <a:gd name="f240" fmla="val 239377"/>
              <a:gd name="f241" fmla="val 206838"/>
              <a:gd name="f242" fmla="val 243741"/>
              <a:gd name="f243" fmla="val 201989"/>
              <a:gd name="f244" fmla="val 246092"/>
              <a:gd name="f245" fmla="val 195539"/>
              <a:gd name="f246" fmla="val 255042"/>
              <a:gd name="f247" fmla="val 199507"/>
              <a:gd name="f248" fmla="val 265290"/>
              <a:gd name="f249" fmla="val 198199"/>
              <a:gd name="f250" fmla="val 272958"/>
              <a:gd name="f251" fmla="val 192601"/>
              <a:gd name="f252" fmla="val 276795"/>
              <a:gd name="f253" fmla="val 193971"/>
              <a:gd name="f254" fmla="val 289009"/>
              <a:gd name="f255" fmla="val 194016"/>
              <a:gd name="f256" fmla="val 298363"/>
              <a:gd name="f257" fmla="val 193248"/>
              <a:gd name="f258" fmla="val 304258"/>
              <a:gd name="f259" fmla="val 183694"/>
              <a:gd name="f260" fmla="val 309343"/>
              <a:gd name="f261" fmla="val 175453"/>
              <a:gd name="f262" fmla="val 308953"/>
              <a:gd name="f263" fmla="val 165378"/>
              <a:gd name="f264" fmla="val 303795"/>
              <a:gd name="f265" fmla="val 157923"/>
              <a:gd name="f266" fmla="val 298315"/>
              <a:gd name="f267" fmla="val 164420"/>
              <a:gd name="f268" fmla="val 291041"/>
              <a:gd name="f269" fmla="val 168177"/>
              <a:gd name="f270" fmla="val 283702"/>
              <a:gd name="f271" fmla="val 168174"/>
              <a:gd name="f272" fmla="val 283555"/>
              <a:gd name="f273" fmla="val 164527"/>
              <a:gd name="f274" fmla="val 293404"/>
              <a:gd name="f275" fmla="val 164978"/>
              <a:gd name="f276" fmla="val 303289"/>
              <a:gd name="f277" fmla="val 157339"/>
              <a:gd name="f278" fmla="val 308110"/>
              <a:gd name="f279" fmla="val 145450"/>
              <a:gd name="f280" fmla="val 311022"/>
              <a:gd name="f281" fmla="val 136198"/>
              <a:gd name="f282" fmla="val 308752"/>
              <a:gd name="f283" fmla="val 126109"/>
              <a:gd name="f284" fmla="val 302169"/>
              <a:gd name="f285" fmla="val 119023"/>
              <a:gd name="f286" fmla="val 296249"/>
              <a:gd name="f287" fmla="val 127191"/>
              <a:gd name="f288" fmla="val 286098"/>
              <a:gd name="f289" fmla="val 131525"/>
              <a:gd name="f290" fmla="val 275782"/>
              <a:gd name="f291" fmla="val 130309"/>
              <a:gd name="f292" fmla="val 276183"/>
              <a:gd name="f293" fmla="val 127106"/>
              <a:gd name="f294" fmla="val 285405"/>
              <a:gd name="f295" fmla="val 128184"/>
              <a:gd name="f296" fmla="val 294478"/>
              <a:gd name="f297" fmla="val 124281"/>
              <a:gd name="f298" fmla="val 299730"/>
              <a:gd name="f299" fmla="val 116974"/>
              <a:gd name="f300" fmla="val 300207"/>
              <a:gd name="f301" fmla="val 116045"/>
              <a:gd name="f302" fmla="val 300079"/>
              <a:gd name="f303" fmla="val 107222"/>
              <a:gd name="f304" fmla="val 295342"/>
              <a:gd name="f305" fmla="val 98867"/>
              <a:gd name="f306" fmla="val 287259"/>
              <a:gd name="f307" fmla="val 93880"/>
              <a:gd name="f308" fmla="val 284295"/>
              <a:gd name="f309" fmla="val 92051"/>
              <a:gd name="f310" fmla="val 281129"/>
              <a:gd name="f311" fmla="val 90828"/>
              <a:gd name="f312" fmla="val 277855"/>
              <a:gd name="f313" fmla="val 90561"/>
              <a:gd name="f314" fmla="val 271916"/>
              <a:gd name="f315" fmla="val 104194"/>
              <a:gd name="f316" fmla="val 259881"/>
              <a:gd name="f317" fmla="val 112708"/>
              <a:gd name="f318" fmla="val 248172"/>
              <a:gd name="f319" fmla="val 111695"/>
              <a:gd name="f320" fmla="val 248002"/>
              <a:gd name="f321" fmla="val 114741"/>
              <a:gd name="f322" fmla="val 246936"/>
              <a:gd name="f323" fmla="val 117719"/>
              <a:gd name="f324" fmla="val 245089"/>
              <a:gd name="f325" fmla="val 120348"/>
              <a:gd name="f326" fmla="val 241307"/>
              <a:gd name="f327" fmla="val 125729"/>
              <a:gd name="f328" fmla="val 234825"/>
              <a:gd name="f329" fmla="val 128827"/>
              <a:gd name="f330" fmla="val 228007"/>
              <a:gd name="f331" fmla="val 128511"/>
              <a:gd name="f332" fmla="val 228158"/>
              <a:gd name="f333" fmla="val 125380"/>
              <a:gd name="f334" fmla="val 233848"/>
              <a:gd name="f335" fmla="val 125642"/>
              <a:gd name="f336" fmla="val 239262"/>
              <a:gd name="f337" fmla="val 123097"/>
              <a:gd name="f338" fmla="val 242439"/>
              <a:gd name="f339" fmla="val 118667"/>
              <a:gd name="f340" fmla="val 244071"/>
              <a:gd name="f341" fmla="val 116391"/>
              <a:gd name="f342" fmla="val 244987"/>
              <a:gd name="f343" fmla="val 113796"/>
              <a:gd name="f344" fmla="val 245116"/>
              <a:gd name="f345" fmla="val 111152"/>
              <a:gd name="f346" fmla="val 243716"/>
              <a:gd name="f347" fmla="val 110904"/>
              <a:gd name="f348" fmla="val 244539"/>
              <a:gd name="f349" fmla="val 108155"/>
              <a:gd name="f350" fmla="val 244792"/>
              <a:gd name="f351" fmla="val 106166"/>
              <a:gd name="f352" fmla="val 244131"/>
              <a:gd name="f353" fmla="val 104285"/>
              <a:gd name="f354" fmla="val 243078"/>
              <a:gd name="f355" fmla="val 102544"/>
              <a:gd name="f356" fmla="val 240257"/>
              <a:gd name="f357" fmla="val 97875"/>
              <a:gd name="f358" fmla="val 235048"/>
              <a:gd name="f359" fmla="val 94922"/>
              <a:gd name="f360" fmla="val 229344"/>
              <a:gd name="f361" fmla="val 94755"/>
              <a:gd name="f362" fmla="val 229436"/>
              <a:gd name="f363" fmla="val 91621"/>
              <a:gd name="f364" fmla="val 236268"/>
              <a:gd name="f365" fmla="val 91821"/>
              <a:gd name="f366" fmla="val 242499"/>
              <a:gd name="f367" fmla="val 95409"/>
              <a:gd name="f368" fmla="val 245850"/>
              <a:gd name="f369" fmla="val 101072"/>
              <a:gd name="f370" fmla="val 247129"/>
              <a:gd name="f371" fmla="val 103235"/>
              <a:gd name="f372" fmla="val 247915"/>
              <a:gd name="f373" fmla="val 105575"/>
              <a:gd name="f374" fmla="val 248037"/>
              <a:gd name="f375" fmla="val 107973"/>
              <a:gd name="f376" fmla="val 258268"/>
              <a:gd name="f377" fmla="val 109553"/>
              <a:gd name="f378" fmla="val 268981"/>
              <a:gd name="f379" fmla="val 102051"/>
              <a:gd name="f380" fmla="val 274232"/>
              <a:gd name="f381" fmla="val 89778"/>
              <a:gd name="f382" fmla="val 278708"/>
              <a:gd name="f383" fmla="val 77339"/>
              <a:gd name="f384" fmla="val 274020"/>
              <a:gd name="f385" fmla="val 63056"/>
              <a:gd name="f386" fmla="val 262316"/>
              <a:gd name="f387" fmla="val 55834"/>
              <a:gd name="f388" fmla="val 257734"/>
              <a:gd name="f389" fmla="val 53007"/>
              <a:gd name="f390" fmla="val 252666"/>
              <a:gd name="f391" fmla="val 51626"/>
              <a:gd name="f392" fmla="val 247691"/>
              <a:gd name="f393" fmla="val 52231"/>
              <a:gd name="f394" fmla="val 248705"/>
              <a:gd name="f395" fmla="val 60913"/>
              <a:gd name="f396" fmla="val 245967"/>
              <a:gd name="f397" fmla="val 69020"/>
              <a:gd name="f398" fmla="val 239739"/>
              <a:gd name="f399" fmla="val 74185"/>
              <a:gd name="f400" fmla="val 237649"/>
              <a:gd name="f401" fmla="val 71664"/>
              <a:gd name="f402" fmla="val 244579"/>
              <a:gd name="f403" fmla="val 65918"/>
              <a:gd name="f404" fmla="val 246481"/>
              <a:gd name="f405" fmla="val 55888"/>
              <a:gd name="f406" fmla="val 243151"/>
              <a:gd name="f407" fmla="val 45920"/>
              <a:gd name="f408" fmla="val 241194"/>
              <a:gd name="f409" fmla="val 40124"/>
              <a:gd name="f410" fmla="val 237183"/>
              <a:gd name="f411" fmla="val 35004"/>
              <a:gd name="f412" fmla="val 231542"/>
              <a:gd name="f413" fmla="val 31523"/>
              <a:gd name="f414" fmla="val 221392"/>
              <a:gd name="f415" fmla="val 25261"/>
              <a:gd name="f416" fmla="val 208864"/>
              <a:gd name="f417" fmla="val 26095"/>
              <a:gd name="f418" fmla="val 199763"/>
              <a:gd name="f419" fmla="val 32668"/>
              <a:gd name="f420" fmla="val 194721"/>
              <a:gd name="f421" fmla="val 27952"/>
              <a:gd name="f422" fmla="val 189842"/>
              <a:gd name="f423" fmla="val 24941"/>
              <a:gd name="f424" fmla="val 184271"/>
              <a:gd name="f425" fmla="val 23995"/>
              <a:gd name="f426" fmla="val 190632"/>
              <a:gd name="f427" fmla="val 62"/>
              <a:gd name="f428" fmla="val 300121"/>
              <a:gd name="f429" fmla="val 2329"/>
              <a:gd name="f430" fmla="val 391248"/>
              <a:gd name="f431" fmla="val 125645"/>
              <a:gd name="f432" fmla="val 309641"/>
              <a:gd name="f433" fmla="val 225160"/>
              <a:gd name="f434" fmla="val 282892"/>
              <a:gd name="f435" fmla="val 251229"/>
              <a:gd name="f436" fmla="val 279266"/>
              <a:gd name="f437" fmla="val 288859"/>
              <a:gd name="f438" fmla="val 302841"/>
              <a:gd name="f439" fmla="val 374772"/>
              <a:gd name="f440" fmla="val 121266"/>
              <a:gd name="f441" fmla="val 109025"/>
              <a:gd name="f442" fmla="val 322355"/>
              <a:gd name="f443" fmla="val 76580"/>
              <a:gd name="f444" fmla="val 333165"/>
              <a:gd name="f445" fmla="val 40716"/>
              <a:gd name="f446" fmla="val 329924"/>
              <a:gd name="f447" fmla="val 28778"/>
              <a:gd name="f448" fmla="val 318327"/>
              <a:gd name="f449" fmla="val 22923"/>
              <a:gd name="f450" fmla="val 311868"/>
              <a:gd name="f451" fmla="val 25422"/>
              <a:gd name="f452" fmla="val 291738"/>
              <a:gd name="f453" fmla="val 32859"/>
              <a:gd name="f454" fmla="val 276164"/>
              <a:gd name="f455" fmla="val 35235"/>
              <a:gd name="f456" fmla="val 270344"/>
              <a:gd name="f457" fmla="val 23179"/>
              <a:gd name="f458" fmla="val 268321"/>
              <a:gd name="f459" fmla="val 20618"/>
              <a:gd name="f460" fmla="val 259843"/>
              <a:gd name="f461" fmla="val 19440"/>
              <a:gd name="f462" fmla="val 251965"/>
              <a:gd name="f463" fmla="val 27377"/>
              <a:gd name="f464" fmla="val 251682"/>
              <a:gd name="f465" fmla="val 30757"/>
              <a:gd name="f466" fmla="val 247602"/>
              <a:gd name="f467" fmla="val 18516"/>
              <a:gd name="f468" fmla="val 238938"/>
              <a:gd name="f469" fmla="val 12669"/>
              <a:gd name="f470" fmla="val 232923"/>
              <a:gd name="f471" fmla="val 25811"/>
              <a:gd name="f472" fmla="val 221592"/>
              <a:gd name="f473" fmla="val 29458"/>
              <a:gd name="f474" fmla="val 212919"/>
              <a:gd name="f475" fmla="val 16679"/>
              <a:gd name="f476" fmla="val 208924"/>
              <a:gd name="f477" fmla="val 7006"/>
              <a:gd name="f478" fmla="val 203466"/>
              <a:gd name="f479" fmla="val 307"/>
              <a:gd name="f480" fmla="val 196983"/>
              <a:gd name="f481" fmla="val -2572"/>
              <a:gd name="f482" fmla="val 186228"/>
              <a:gd name="f483" fmla="val 15339"/>
              <a:gd name="f484" fmla="val 171234"/>
              <a:gd name="f485" fmla="val 31089"/>
              <a:gd name="f486" fmla="val 151672"/>
              <a:gd name="f487" fmla="val 47602"/>
              <a:gd name="f488" fmla="val 132201"/>
              <a:gd name="f489" fmla="val 33821"/>
              <a:gd name="f490" fmla="val 117353"/>
              <a:gd name="f491" fmla="val 46470"/>
              <a:gd name="f492" fmla="val 75544"/>
              <a:gd name="f493" fmla="val 66559"/>
              <a:gd name="f494" fmla="val 23813"/>
              <a:gd name="f495" fmla="val 114124"/>
              <a:gd name="f496" fmla="val -1423"/>
              <a:gd name="f497" fmla="*/ f0 1 341005"/>
              <a:gd name="f498" fmla="*/ f1 1 376812"/>
              <a:gd name="f499" fmla="val f2"/>
              <a:gd name="f500" fmla="val f3"/>
              <a:gd name="f501" fmla="val f4"/>
              <a:gd name="f502" fmla="+- f501 0 f499"/>
              <a:gd name="f503" fmla="+- f500 0 f499"/>
              <a:gd name="f504" fmla="*/ f503 1 341005"/>
              <a:gd name="f505" fmla="*/ f502 1 376812"/>
              <a:gd name="f506" fmla="*/ f499 1 f504"/>
              <a:gd name="f507" fmla="*/ f500 1 f504"/>
              <a:gd name="f508" fmla="*/ f499 1 f505"/>
              <a:gd name="f509" fmla="*/ f501 1 f505"/>
              <a:gd name="f510" fmla="*/ f506 f497 1"/>
              <a:gd name="f511" fmla="*/ f507 f497 1"/>
              <a:gd name="f512" fmla="*/ f509 f498 1"/>
              <a:gd name="f513" fmla="*/ f508 f49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10" t="f513" r="f511" b="f512"/>
            <a:pathLst>
              <a:path w="341005" h="376812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lnTo>
                  <a:pt x="f13" y="f14"/>
                </a:ln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lnTo>
                  <a:pt x="f27" y="f28"/>
                </a:ln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38"/>
                  <a:pt x="f39" y="f40"/>
                </a:cubicBezTo>
                <a:close/>
                <a:moveTo>
                  <a:pt x="f41" y="f42"/>
                </a:moveTo>
                <a:cubicBezTo>
                  <a:pt x="f43" y="f44"/>
                  <a:pt x="f45" y="f46"/>
                  <a:pt x="f47" y="f48"/>
                </a:cubicBezTo>
                <a:lnTo>
                  <a:pt x="f49" y="f50"/>
                </a:ln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lnTo>
                  <a:pt x="f63" y="f64"/>
                </a:lnTo>
                <a:cubicBezTo>
                  <a:pt x="f65" y="f66"/>
                  <a:pt x="f67" y="f68"/>
                  <a:pt x="f69" y="f70"/>
                </a:cubicBezTo>
                <a:lnTo>
                  <a:pt x="f71" y="f72"/>
                </a:lnTo>
                <a:cubicBezTo>
                  <a:pt x="f73" y="f74"/>
                  <a:pt x="f75" y="f76"/>
                  <a:pt x="f41" y="f42"/>
                </a:cubicBezTo>
                <a:close/>
                <a:moveTo>
                  <a:pt x="f77" y="f78"/>
                </a:moveTo>
                <a:cubicBezTo>
                  <a:pt x="f79" y="f80"/>
                  <a:pt x="f81" y="f82"/>
                  <a:pt x="f83" y="f84"/>
                </a:cubicBezTo>
                <a:lnTo>
                  <a:pt x="f85" y="f86"/>
                </a:lnTo>
                <a:lnTo>
                  <a:pt x="f87" y="f88"/>
                </a:lnTo>
                <a:lnTo>
                  <a:pt x="f89" y="f90"/>
                </a:lnTo>
                <a:cubicBezTo>
                  <a:pt x="f91" y="f92"/>
                  <a:pt x="f93" y="f94"/>
                  <a:pt x="f95" y="f96"/>
                </a:cubicBez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lnTo>
                  <a:pt x="f109" y="f110"/>
                </a:ln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cubicBezTo>
                  <a:pt x="f129" y="f130"/>
                  <a:pt x="f131" y="f132"/>
                  <a:pt x="f133" y="f134"/>
                </a:cubicBez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145" y="f146"/>
                </a:cubicBezTo>
                <a:cubicBezTo>
                  <a:pt x="f147" y="f148"/>
                  <a:pt x="f149" y="f150"/>
                  <a:pt x="f151" y="f152"/>
                </a:cubicBezTo>
                <a:lnTo>
                  <a:pt x="f153" y="f154"/>
                </a:ln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65" y="f166"/>
                </a:cubicBezTo>
                <a:lnTo>
                  <a:pt x="f167" y="f168"/>
                </a:lnTo>
                <a:cubicBezTo>
                  <a:pt x="f169" y="f170"/>
                  <a:pt x="f171" y="f172"/>
                  <a:pt x="f173" y="f174"/>
                </a:cubicBezTo>
                <a:lnTo>
                  <a:pt x="f175" y="f176"/>
                </a:lnTo>
                <a:lnTo>
                  <a:pt x="f177" y="f178"/>
                </a:lnTo>
                <a:lnTo>
                  <a:pt x="f179" y="f180"/>
                </a:lnTo>
                <a:cubicBezTo>
                  <a:pt x="f181" y="f182"/>
                  <a:pt x="f183" y="f184"/>
                  <a:pt x="f185" y="f186"/>
                </a:cubicBezTo>
                <a:cubicBezTo>
                  <a:pt x="f187" y="f188"/>
                  <a:pt x="f189" y="f190"/>
                  <a:pt x="f191" y="f192"/>
                </a:cubicBezTo>
                <a:cubicBezTo>
                  <a:pt x="f193" y="f194"/>
                  <a:pt x="f195" y="f196"/>
                  <a:pt x="f197" y="f198"/>
                </a:cubicBezTo>
                <a:cubicBezTo>
                  <a:pt x="f199" y="f200"/>
                  <a:pt x="f201" y="f202"/>
                  <a:pt x="f203" y="f204"/>
                </a:cubicBezTo>
                <a:lnTo>
                  <a:pt x="f205" y="f206"/>
                </a:lnTo>
                <a:cubicBezTo>
                  <a:pt x="f207" y="f208"/>
                  <a:pt x="f209" y="f210"/>
                  <a:pt x="f211" y="f212"/>
                </a:cubicBezTo>
                <a:cubicBezTo>
                  <a:pt x="f213" y="f214"/>
                  <a:pt x="f215" y="f216"/>
                  <a:pt x="f217" y="f218"/>
                </a:cubicBezTo>
                <a:lnTo>
                  <a:pt x="f219" y="f220"/>
                </a:lnTo>
                <a:cubicBezTo>
                  <a:pt x="f221" y="f222"/>
                  <a:pt x="f223" y="f224"/>
                  <a:pt x="f225" y="f226"/>
                </a:cubicBezTo>
                <a:lnTo>
                  <a:pt x="f227" y="f228"/>
                </a:lnTo>
                <a:cubicBezTo>
                  <a:pt x="f215" y="f229"/>
                  <a:pt x="f230" y="f231"/>
                  <a:pt x="f232" y="f233"/>
                </a:cubicBezTo>
                <a:cubicBezTo>
                  <a:pt x="f234" y="f235"/>
                  <a:pt x="f236" y="f237"/>
                  <a:pt x="f238" y="f239"/>
                </a:cubicBezTo>
                <a:cubicBezTo>
                  <a:pt x="f240" y="f241"/>
                  <a:pt x="f242" y="f243"/>
                  <a:pt x="f244" y="f245"/>
                </a:cubicBezTo>
                <a:cubicBezTo>
                  <a:pt x="f246" y="f247"/>
                  <a:pt x="f248" y="f249"/>
                  <a:pt x="f250" y="f251"/>
                </a:cubicBezTo>
                <a:lnTo>
                  <a:pt x="f252" y="f253"/>
                </a:lnTo>
                <a:cubicBezTo>
                  <a:pt x="f254" y="f255"/>
                  <a:pt x="f256" y="f257"/>
                  <a:pt x="f258" y="f259"/>
                </a:cubicBezTo>
                <a:cubicBezTo>
                  <a:pt x="f260" y="f261"/>
                  <a:pt x="f262" y="f263"/>
                  <a:pt x="f264" y="f265"/>
                </a:cubicBezTo>
                <a:cubicBezTo>
                  <a:pt x="f266" y="f267"/>
                  <a:pt x="f268" y="f269"/>
                  <a:pt x="f270" y="f271"/>
                </a:cubicBezTo>
                <a:lnTo>
                  <a:pt x="f272" y="f273"/>
                </a:lnTo>
                <a:cubicBezTo>
                  <a:pt x="f274" y="f275"/>
                  <a:pt x="f276" y="f277"/>
                  <a:pt x="f278" y="f279"/>
                </a:cubicBezTo>
                <a:cubicBezTo>
                  <a:pt x="f280" y="f281"/>
                  <a:pt x="f282" y="f283"/>
                  <a:pt x="f284" y="f285"/>
                </a:cubicBezTo>
                <a:cubicBezTo>
                  <a:pt x="f286" y="f287"/>
                  <a:pt x="f288" y="f289"/>
                  <a:pt x="f290" y="f291"/>
                </a:cubicBezTo>
                <a:lnTo>
                  <a:pt x="f292" y="f293"/>
                </a:lnTo>
                <a:cubicBezTo>
                  <a:pt x="f294" y="f295"/>
                  <a:pt x="f296" y="f297"/>
                  <a:pt x="f298" y="f299"/>
                </a:cubicBezTo>
                <a:lnTo>
                  <a:pt x="f300" y="f301"/>
                </a:lnTo>
                <a:cubicBezTo>
                  <a:pt x="f302" y="f303"/>
                  <a:pt x="f304" y="f305"/>
                  <a:pt x="f306" y="f307"/>
                </a:cubicBezTo>
                <a:cubicBezTo>
                  <a:pt x="f308" y="f309"/>
                  <a:pt x="f310" y="f311"/>
                  <a:pt x="f312" y="f313"/>
                </a:cubicBezTo>
                <a:cubicBezTo>
                  <a:pt x="f314" y="f315"/>
                  <a:pt x="f316" y="f317"/>
                  <a:pt x="f318" y="f319"/>
                </a:cubicBezTo>
                <a:cubicBezTo>
                  <a:pt x="f320" y="f321"/>
                  <a:pt x="f322" y="f323"/>
                  <a:pt x="f324" y="f325"/>
                </a:cubicBezTo>
                <a:cubicBezTo>
                  <a:pt x="f326" y="f327"/>
                  <a:pt x="f328" y="f329"/>
                  <a:pt x="f330" y="f331"/>
                </a:cubicBezTo>
                <a:lnTo>
                  <a:pt x="f332" y="f333"/>
                </a:lnTo>
                <a:cubicBezTo>
                  <a:pt x="f334" y="f335"/>
                  <a:pt x="f336" y="f337"/>
                  <a:pt x="f338" y="f339"/>
                </a:cubicBezTo>
                <a:cubicBezTo>
                  <a:pt x="f340" y="f341"/>
                  <a:pt x="f342" y="f343"/>
                  <a:pt x="f344" y="f345"/>
                </a:cubicBezTo>
                <a:lnTo>
                  <a:pt x="f346" y="f347"/>
                </a:lnTo>
                <a:lnTo>
                  <a:pt x="f348" y="f349"/>
                </a:lnTo>
                <a:cubicBezTo>
                  <a:pt x="f350" y="f351"/>
                  <a:pt x="f352" y="f353"/>
                  <a:pt x="f354" y="f355"/>
                </a:cubicBezTo>
                <a:cubicBezTo>
                  <a:pt x="f356" y="f357"/>
                  <a:pt x="f358" y="f359"/>
                  <a:pt x="f360" y="f361"/>
                </a:cubicBezTo>
                <a:lnTo>
                  <a:pt x="f362" y="f363"/>
                </a:lnTo>
                <a:cubicBezTo>
                  <a:pt x="f364" y="f365"/>
                  <a:pt x="f366" y="f367"/>
                  <a:pt x="f368" y="f369"/>
                </a:cubicBezTo>
                <a:cubicBezTo>
                  <a:pt x="f370" y="f371"/>
                  <a:pt x="f372" y="f373"/>
                  <a:pt x="f374" y="f375"/>
                </a:cubicBezTo>
                <a:cubicBezTo>
                  <a:pt x="f376" y="f377"/>
                  <a:pt x="f378" y="f379"/>
                  <a:pt x="f380" y="f381"/>
                </a:cubicBezTo>
                <a:cubicBezTo>
                  <a:pt x="f382" y="f383"/>
                  <a:pt x="f384" y="f385"/>
                  <a:pt x="f386" y="f387"/>
                </a:cubicBezTo>
                <a:cubicBezTo>
                  <a:pt x="f388" y="f389"/>
                  <a:pt x="f390" y="f391"/>
                  <a:pt x="f392" y="f393"/>
                </a:cubicBezTo>
                <a:cubicBezTo>
                  <a:pt x="f394" y="f395"/>
                  <a:pt x="f396" y="f397"/>
                  <a:pt x="f398" y="f399"/>
                </a:cubicBezTo>
                <a:lnTo>
                  <a:pt x="f400" y="f401"/>
                </a:lnTo>
                <a:cubicBezTo>
                  <a:pt x="f402" y="f403"/>
                  <a:pt x="f404" y="f405"/>
                  <a:pt x="f406" y="f407"/>
                </a:cubicBezTo>
                <a:cubicBezTo>
                  <a:pt x="f408" y="f409"/>
                  <a:pt x="f410" y="f411"/>
                  <a:pt x="f412" y="f413"/>
                </a:cubicBezTo>
                <a:cubicBezTo>
                  <a:pt x="f414" y="f415"/>
                  <a:pt x="f416" y="f417"/>
                  <a:pt x="f418" y="f419"/>
                </a:cubicBezTo>
                <a:lnTo>
                  <a:pt x="f420" y="f421"/>
                </a:lnTo>
                <a:cubicBezTo>
                  <a:pt x="f422" y="f423"/>
                  <a:pt x="f424" y="f425"/>
                  <a:pt x="f77" y="f78"/>
                </a:cubicBezTo>
                <a:close/>
                <a:moveTo>
                  <a:pt x="f426" y="f427"/>
                </a:moveTo>
                <a:cubicBezTo>
                  <a:pt x="f428" y="f429"/>
                  <a:pt x="f430" y="f431"/>
                  <a:pt x="f432" y="f433"/>
                </a:cubicBezTo>
                <a:cubicBezTo>
                  <a:pt x="f434" y="f435"/>
                  <a:pt x="f436" y="f437"/>
                  <a:pt x="f438" y="f439"/>
                </a:cubicBezTo>
                <a:lnTo>
                  <a:pt x="f440" y="f4"/>
                </a:lnTo>
                <a:lnTo>
                  <a:pt x="f441" y="f442"/>
                </a:lnTo>
                <a:cubicBezTo>
                  <a:pt x="f443" y="f444"/>
                  <a:pt x="f445" y="f446"/>
                  <a:pt x="f447" y="f448"/>
                </a:cubicBezTo>
                <a:cubicBezTo>
                  <a:pt x="f449" y="f450"/>
                  <a:pt x="f451" y="f452"/>
                  <a:pt x="f453" y="f454"/>
                </a:cubicBezTo>
                <a:cubicBezTo>
                  <a:pt x="f455" y="f456"/>
                  <a:pt x="f457" y="f458"/>
                  <a:pt x="f459" y="f460"/>
                </a:cubicBezTo>
                <a:cubicBezTo>
                  <a:pt x="f461" y="f462"/>
                  <a:pt x="f463" y="f464"/>
                  <a:pt x="f465" y="f466"/>
                </a:cubicBezTo>
                <a:lnTo>
                  <a:pt x="f467" y="f468"/>
                </a:lnTo>
                <a:cubicBezTo>
                  <a:pt x="f469" y="f470"/>
                  <a:pt x="f471" y="f472"/>
                  <a:pt x="f473" y="f474"/>
                </a:cubicBezTo>
                <a:cubicBezTo>
                  <a:pt x="f475" y="f476"/>
                  <a:pt x="f477" y="f478"/>
                  <a:pt x="f479" y="f480"/>
                </a:cubicBezTo>
                <a:cubicBezTo>
                  <a:pt x="f481" y="f482"/>
                  <a:pt x="f483" y="f484"/>
                  <a:pt x="f485" y="f486"/>
                </a:cubicBezTo>
                <a:cubicBezTo>
                  <a:pt x="f487" y="f488"/>
                  <a:pt x="f489" y="f490"/>
                  <a:pt x="f491" y="f492"/>
                </a:cubicBezTo>
                <a:cubicBezTo>
                  <a:pt x="f493" y="f494"/>
                  <a:pt x="f495" y="f496"/>
                  <a:pt x="f426" y="f427"/>
                </a:cubicBezTo>
                <a:close/>
              </a:path>
            </a:pathLst>
          </a:custGeom>
          <a:solidFill>
            <a:schemeClr val="bg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3" name="Oval 8">
            <a:extLst>
              <a:ext uri="{FF2B5EF4-FFF2-40B4-BE49-F238E27FC236}">
                <a16:creationId xmlns:a16="http://schemas.microsoft.com/office/drawing/2014/main" id="{5F47057C-0435-DA9E-AEBD-2B7A188D439E}"/>
              </a:ext>
            </a:extLst>
          </p:cNvPr>
          <p:cNvSpPr/>
          <p:nvPr/>
        </p:nvSpPr>
        <p:spPr>
          <a:xfrm>
            <a:off x="5440535" y="1574520"/>
            <a:ext cx="436342" cy="467441"/>
          </a:xfrm>
          <a:custGeom>
            <a:avLst/>
            <a:gdLst>
              <a:gd name="f0" fmla="val w"/>
              <a:gd name="f1" fmla="val h"/>
              <a:gd name="f2" fmla="val 0"/>
              <a:gd name="f3" fmla="val 3068057"/>
              <a:gd name="f4" fmla="val 3083879"/>
              <a:gd name="f5" fmla="val 1943022"/>
              <a:gd name="f6" fmla="val 2091435"/>
              <a:gd name="f7" fmla="val 2214809"/>
              <a:gd name="f8" fmla="val 107202"/>
              <a:gd name="f9" fmla="val 2232575"/>
              <a:gd name="f10" fmla="val 249298"/>
              <a:gd name="f11" fmla="val 2066806"/>
              <a:gd name="f12" fmla="val 323095"/>
              <a:gd name="f13" fmla="val 1966497"/>
              <a:gd name="f14" fmla="val 475331"/>
              <a:gd name="f15" fmla="val 1992863"/>
              <a:gd name="f16" fmla="val 623272"/>
              <a:gd name="f17" fmla="val 2032344"/>
              <a:gd name="f18" fmla="val 614884"/>
              <a:gd name="f19" fmla="val 2007703"/>
              <a:gd name="f20" fmla="val 472429"/>
              <a:gd name="f21" fmla="val 2119863"/>
              <a:gd name="f22" fmla="val 324636"/>
              <a:gd name="f23" fmla="val 2294697"/>
              <a:gd name="f24" fmla="val 266187"/>
              <a:gd name="f25" fmla="val 2304190"/>
              <a:gd name="f26" fmla="val 260641"/>
              <a:gd name="f27" fmla="val 2314409"/>
              <a:gd name="f28" fmla="val 260119"/>
              <a:gd name="f29" fmla="val 2324748"/>
              <a:gd name="f30" fmla="val 2491310"/>
              <a:gd name="f31" fmla="val 2626336"/>
              <a:gd name="f32" fmla="val 395145"/>
              <a:gd name="f33" fmla="val 561708"/>
              <a:gd name="f34" fmla="val 2609021"/>
              <a:gd name="f35" fmla="val 647481"/>
              <a:gd name="f36" fmla="val 656343"/>
              <a:gd name="f37" fmla="val 2762823"/>
              <a:gd name="f38" fmla="val 669742"/>
              <a:gd name="f39" fmla="val 2867295"/>
              <a:gd name="f40" fmla="val 786613"/>
              <a:gd name="f41" fmla="val 927882"/>
              <a:gd name="f42" fmla="val 2850464"/>
              <a:gd name="f43" fmla="val 1011252"/>
              <a:gd name="f44" fmla="val 2978255"/>
              <a:gd name="f45" fmla="val 1064152"/>
              <a:gd name="f46" fmla="val 1190111"/>
              <a:gd name="f47" fmla="val 1337042"/>
              <a:gd name="f48" fmla="val 1418703"/>
              <a:gd name="f49" fmla="val 3040320"/>
              <a:gd name="f50" fmla="val 1493884"/>
              <a:gd name="f51" fmla="val 2992210"/>
              <a:gd name="f52" fmla="val 1551889"/>
              <a:gd name="f53" fmla="val 2909241"/>
              <a:gd name="f54" fmla="val 1651289"/>
              <a:gd name="f55" fmla="val 2791782"/>
              <a:gd name="f56" fmla="val 1696238"/>
              <a:gd name="f57" fmla="val 2686704"/>
              <a:gd name="f58" fmla="val 1660749"/>
              <a:gd name="f59" fmla="val 2673794"/>
              <a:gd name="f60" fmla="val 1698968"/>
              <a:gd name="f61" fmla="val 2768232"/>
              <a:gd name="f62" fmla="val 1730865"/>
              <a:gd name="f63" fmla="val 2870956"/>
              <a:gd name="f64" fmla="val 1707121"/>
              <a:gd name="f65" fmla="val 2955415"/>
              <a:gd name="f66" fmla="val 1640323"/>
              <a:gd name="f67" fmla="val 2993943"/>
              <a:gd name="f68" fmla="val 1688574"/>
              <a:gd name="f69" fmla="val 3012247"/>
              <a:gd name="f70" fmla="val 1750635"/>
              <a:gd name="f71" fmla="val 1816968"/>
              <a:gd name="f72" fmla="val 1986406"/>
              <a:gd name="f73" fmla="val 2892829"/>
              <a:gd name="f74" fmla="val 2127952"/>
              <a:gd name="f75" fmla="val 2733451"/>
              <a:gd name="f76" fmla="val 2161496"/>
              <a:gd name="f77" fmla="val 2570803"/>
              <a:gd name="f78" fmla="val 2185843"/>
              <a:gd name="f79" fmla="val 2422847"/>
              <a:gd name="f80" fmla="val 2122052"/>
              <a:gd name="f81" fmla="val 2373218"/>
              <a:gd name="f82" fmla="val 2004561"/>
              <a:gd name="f83" fmla="val 2397575"/>
              <a:gd name="f84" fmla="val 1987765"/>
              <a:gd name="f85" fmla="val 2417022"/>
              <a:gd name="f86" fmla="val 1964396"/>
              <a:gd name="f87" fmla="val 2431421"/>
              <a:gd name="f88" fmla="val 1936987"/>
              <a:gd name="f89" fmla="val 2469123"/>
              <a:gd name="f90" fmla="val 1865220"/>
              <a:gd name="f91" fmla="val 2466430"/>
              <a:gd name="f92" fmla="val 1776674"/>
              <a:gd name="f93" fmla="val 2424327"/>
              <a:gd name="f94" fmla="val 1703750"/>
              <a:gd name="f95" fmla="val 2390880"/>
              <a:gd name="f96" fmla="val 1723060"/>
              <a:gd name="f97" fmla="val 2426033"/>
              <a:gd name="f98" fmla="val 1783948"/>
              <a:gd name="f99" fmla="val 2428758"/>
              <a:gd name="f100" fmla="val 1857660"/>
              <a:gd name="f101" fmla="val 2398065"/>
              <a:gd name="f102" fmla="val 1917447"/>
              <a:gd name="f103" fmla="val 2386618"/>
              <a:gd name="f104" fmla="val 1939743"/>
              <a:gd name="f105" fmla="val 2371177"/>
              <a:gd name="f106" fmla="val 1958844"/>
              <a:gd name="f107" fmla="val 2348681"/>
              <a:gd name="f108" fmla="val 1969064"/>
              <a:gd name="f109" fmla="val 2314536"/>
              <a:gd name="f110" fmla="val 1978212"/>
              <a:gd name="f111" fmla="val 2320989"/>
              <a:gd name="f112" fmla="val 1994504"/>
              <a:gd name="f113" fmla="val 2292439"/>
              <a:gd name="f114" fmla="val 2010252"/>
              <a:gd name="f115" fmla="val 2259301"/>
              <a:gd name="f116" fmla="val 2017439"/>
              <a:gd name="f117" fmla="val 2224883"/>
              <a:gd name="f118" fmla="val 2015050"/>
              <a:gd name="f119" fmla="val 2157880"/>
              <a:gd name="f120" fmla="val 2010397"/>
              <a:gd name="f121" fmla="val 2096183"/>
              <a:gd name="f122" fmla="val 1970105"/>
              <a:gd name="f123" fmla="val 2062112"/>
              <a:gd name="f124" fmla="val 1908746"/>
              <a:gd name="f125" fmla="val 2028307"/>
              <a:gd name="f126" fmla="val 1927422"/>
              <a:gd name="f127" fmla="val 2069101"/>
              <a:gd name="f128" fmla="val 2000945"/>
              <a:gd name="f129" fmla="val 2143517"/>
              <a:gd name="f130" fmla="val 2048870"/>
              <a:gd name="f131" fmla="val 2224395"/>
              <a:gd name="f132" fmla="val 2053708"/>
              <a:gd name="f133" fmla="val 2263912"/>
              <a:gd name="f134" fmla="val 2056070"/>
              <a:gd name="f135" fmla="val 2302036"/>
              <a:gd name="f136" fmla="val 2047984"/>
              <a:gd name="f137" fmla="val 2335071"/>
              <a:gd name="f138" fmla="val 2030056"/>
              <a:gd name="f139" fmla="val 2400196"/>
              <a:gd name="f140" fmla="val 2159379"/>
              <a:gd name="f141" fmla="val 2567325"/>
              <a:gd name="f142" fmla="val 2230480"/>
              <a:gd name="f143" fmla="val 2748680"/>
              <a:gd name="f144" fmla="val 2204554"/>
              <a:gd name="f145" fmla="val 2767068"/>
              <a:gd name="f146" fmla="val 2240602"/>
              <a:gd name="f147" fmla="val 2774723"/>
              <a:gd name="f148" fmla="val 2281713"/>
              <a:gd name="f149" fmla="val 2324613"/>
              <a:gd name="f150" fmla="val 2444667"/>
              <a:gd name="f151" fmla="val 2714770"/>
              <a:gd name="f152" fmla="val 2550720"/>
              <a:gd name="f153" fmla="val 2619461"/>
              <a:gd name="f154" fmla="val 2609132"/>
              <a:gd name="f155" fmla="val 2594093"/>
              <a:gd name="f156" fmla="val 2739763"/>
              <a:gd name="f157" fmla="val 2496512"/>
              <a:gd name="f158" fmla="val 2844553"/>
              <a:gd name="f159" fmla="val 2368919"/>
              <a:gd name="f160" fmla="val 2876858"/>
              <a:gd name="f161" fmla="val 2184369"/>
              <a:gd name="f162" fmla="val 2908073"/>
              <a:gd name="f163" fmla="val 2016372"/>
              <a:gd name="f164" fmla="val 2826285"/>
              <a:gd name="f165" fmla="val 1978290"/>
              <a:gd name="f166" fmla="val 2684161"/>
              <a:gd name="f167" fmla="val 1939323"/>
              <a:gd name="f168" fmla="val 2694602"/>
              <a:gd name="f169" fmla="val 1970494"/>
              <a:gd name="f170" fmla="val 2810931"/>
              <a:gd name="f171" fmla="val 2075973"/>
              <a:gd name="f172" fmla="val 2892306"/>
              <a:gd name="f173" fmla="val 2210223"/>
              <a:gd name="f174" fmla="val 2912307"/>
              <a:gd name="f175" fmla="val 2165434"/>
              <a:gd name="f176" fmla="val 3014618"/>
              <a:gd name="f177" fmla="val 2062317"/>
              <a:gd name="f178" fmla="val 1804718"/>
              <a:gd name="f179" fmla="val 1736151"/>
              <a:gd name="f180" fmla="val 2990782"/>
              <a:gd name="f181" fmla="val 1657612"/>
              <a:gd name="f182" fmla="val 2862428"/>
              <a:gd name="f183" fmla="val 1632100"/>
              <a:gd name="f184" fmla="val 2775963"/>
              <a:gd name="f185" fmla="val 1598588"/>
              <a:gd name="f186" fmla="val 2449530"/>
              <a:gd name="f187" fmla="val 1653064"/>
              <a:gd name="f188" fmla="val 2147091"/>
              <a:gd name="f189" fmla="val 1775302"/>
              <a:gd name="f190" fmla="val 2294672"/>
              <a:gd name="f191" fmla="val 1947360"/>
              <a:gd name="f192" fmla="val 2360889"/>
              <a:gd name="f193" fmla="val 2101389"/>
              <a:gd name="f194" fmla="val 2319520"/>
              <a:gd name="f195" fmla="val 2085913"/>
              <a:gd name="f196" fmla="val 2268654"/>
              <a:gd name="f197" fmla="val 1935632"/>
              <a:gd name="f198" fmla="val 2308197"/>
              <a:gd name="f199" fmla="val 1765039"/>
              <a:gd name="f200" fmla="val 2228547"/>
              <a:gd name="f201" fmla="val 1652548"/>
              <a:gd name="f202" fmla="val 2065927"/>
              <a:gd name="f203" fmla="val 1594744"/>
              <a:gd name="f204" fmla="val 1988631"/>
              <a:gd name="f205" fmla="val 1552933"/>
              <a:gd name="f206" fmla="val 1543383"/>
              <a:gd name="f207" fmla="val 1647107"/>
              <a:gd name="f208" fmla="val 1210118"/>
              <a:gd name="f209" fmla="val 1757451"/>
              <a:gd name="f210" fmla="val 1073526"/>
              <a:gd name="f211" fmla="val 1924310"/>
              <a:gd name="f212" fmla="val 1023711"/>
              <a:gd name="f213" fmla="val 2044795"/>
              <a:gd name="f214" fmla="val 1095494"/>
              <a:gd name="f215" fmla="val 2046624"/>
              <a:gd name="f216" fmla="val 1092427"/>
              <a:gd name="f217" fmla="val 2044963"/>
              <a:gd name="f218" fmla="val 1115904"/>
              <a:gd name="f219" fmla="val 2049817"/>
              <a:gd name="f220" fmla="val 1139574"/>
              <a:gd name="f221" fmla="val 2059741"/>
              <a:gd name="f222" fmla="val 1162003"/>
              <a:gd name="f223" fmla="val 2085174"/>
              <a:gd name="f224" fmla="val 1219476"/>
              <a:gd name="f225" fmla="val 2140055"/>
              <a:gd name="f226" fmla="val 1259997"/>
              <a:gd name="f227" fmla="val 2204060"/>
              <a:gd name="f228" fmla="val 1268556"/>
              <a:gd name="f229" fmla="val 2208020"/>
              <a:gd name="f230" fmla="val 1238949"/>
              <a:gd name="f231" fmla="val 2154665"/>
              <a:gd name="f232" fmla="val 1231814"/>
              <a:gd name="f233" fmla="val 2108853"/>
              <a:gd name="f234" fmla="val 1198319"/>
              <a:gd name="f235" fmla="val 2087448"/>
              <a:gd name="f236" fmla="val 1150798"/>
              <a:gd name="f237" fmla="val 2064784"/>
              <a:gd name="f238" fmla="val 1100476"/>
              <a:gd name="f239" fmla="val 2073123"/>
              <a:gd name="f240" fmla="val 1042569"/>
              <a:gd name="f241" fmla="val 2109077"/>
              <a:gd name="f242" fmla="val 1000639"/>
              <a:gd name="f243" fmla="val 2142987"/>
              <a:gd name="f244" fmla="val 961090"/>
              <a:gd name="f245" fmla="val 2196315"/>
              <a:gd name="f246" fmla="val 941798"/>
              <a:gd name="f247" fmla="val 2249471"/>
              <a:gd name="f248" fmla="val 949847"/>
              <a:gd name="f249" fmla="val 2253988"/>
              <a:gd name="f250" fmla="val 920317"/>
              <a:gd name="f251" fmla="val 2190211"/>
              <a:gd name="f252" fmla="val 910645"/>
              <a:gd name="f253" fmla="val 2126205"/>
              <a:gd name="f254" fmla="val 934132"/>
              <a:gd name="f255" fmla="val 2085632"/>
              <a:gd name="f256" fmla="val 982099"/>
              <a:gd name="f257" fmla="val 2052614"/>
              <a:gd name="f258" fmla="val 1055246"/>
              <a:gd name="f259" fmla="val 1928226"/>
              <a:gd name="f260" fmla="val 988072"/>
              <a:gd name="f261" fmla="val 1765306"/>
              <a:gd name="f262" fmla="val 1028878"/>
              <a:gd name="f263" fmla="val 1646726"/>
              <a:gd name="f264" fmla="val 1149851"/>
              <a:gd name="f265" fmla="val 1576863"/>
              <a:gd name="f266" fmla="val 1018908"/>
              <a:gd name="f267" fmla="val 1584053"/>
              <a:gd name="f268" fmla="val 461235"/>
              <a:gd name="f269" fmla="val 1633436"/>
              <a:gd name="f270" fmla="val 269593"/>
              <a:gd name="f271" fmla="val 1697428"/>
              <a:gd name="f272" fmla="val 119029"/>
              <a:gd name="f273" fmla="val 1776459"/>
              <a:gd name="f274" fmla="val 1125035"/>
              <a:gd name="f275" fmla="val 1263339"/>
              <a:gd name="f276" fmla="val 1331906"/>
              <a:gd name="f277" fmla="val 93097"/>
              <a:gd name="f278" fmla="val 1410445"/>
              <a:gd name="f279" fmla="val 221451"/>
              <a:gd name="f280" fmla="val 1435957"/>
              <a:gd name="f281" fmla="val 307916"/>
              <a:gd name="f282" fmla="val 1469469"/>
              <a:gd name="f283" fmla="val 634350"/>
              <a:gd name="f284" fmla="val 1414993"/>
              <a:gd name="f285" fmla="val 936788"/>
              <a:gd name="f286" fmla="val 1292755"/>
              <a:gd name="f287" fmla="val 789207"/>
              <a:gd name="f288" fmla="val 1120697"/>
              <a:gd name="f289" fmla="val 722990"/>
              <a:gd name="f290" fmla="val 966668"/>
              <a:gd name="f291" fmla="val 764359"/>
              <a:gd name="f292" fmla="val 982144"/>
              <a:gd name="f293" fmla="val 815225"/>
              <a:gd name="f294" fmla="val 1132425"/>
              <a:gd name="f295" fmla="val 775682"/>
              <a:gd name="f296" fmla="val 1303018"/>
              <a:gd name="f297" fmla="val 855332"/>
              <a:gd name="f298" fmla="val 1415509"/>
              <a:gd name="f299" fmla="val 1017952"/>
              <a:gd name="f300" fmla="val 1473313"/>
              <a:gd name="f301" fmla="val 1095249"/>
              <a:gd name="f302" fmla="val 1515123"/>
              <a:gd name="f303" fmla="val 1540497"/>
              <a:gd name="f304" fmla="val 1420950"/>
              <a:gd name="f305" fmla="val 1873762"/>
              <a:gd name="f306" fmla="val 1310606"/>
              <a:gd name="f307" fmla="val 2010353"/>
              <a:gd name="f308" fmla="val 1143747"/>
              <a:gd name="f309" fmla="val 2060168"/>
              <a:gd name="f310" fmla="val 1023262"/>
              <a:gd name="f311" fmla="val 1988385"/>
              <a:gd name="f312" fmla="val 1021433"/>
              <a:gd name="f313" fmla="val 1991453"/>
              <a:gd name="f314" fmla="val 1023094"/>
              <a:gd name="f315" fmla="val 1967976"/>
              <a:gd name="f316" fmla="val 1018240"/>
              <a:gd name="f317" fmla="val 1944306"/>
              <a:gd name="f318" fmla="val 1008316"/>
              <a:gd name="f319" fmla="val 1921877"/>
              <a:gd name="f320" fmla="val 982883"/>
              <a:gd name="f321" fmla="val 1864403"/>
              <a:gd name="f322" fmla="val 928002"/>
              <a:gd name="f323" fmla="val 1823883"/>
              <a:gd name="f324" fmla="val 863997"/>
              <a:gd name="f325" fmla="val 1815323"/>
              <a:gd name="f326" fmla="val 860037"/>
              <a:gd name="f327" fmla="val 1844930"/>
              <a:gd name="f328" fmla="val 913392"/>
              <a:gd name="f329" fmla="val 1852066"/>
              <a:gd name="f330" fmla="val 959204"/>
              <a:gd name="f331" fmla="val 1885560"/>
              <a:gd name="f332" fmla="val 980609"/>
              <a:gd name="f333" fmla="val 1933082"/>
              <a:gd name="f334" fmla="val 1003273"/>
              <a:gd name="f335" fmla="val 1983404"/>
              <a:gd name="f336" fmla="val 994934"/>
              <a:gd name="f337" fmla="val 2041310"/>
              <a:gd name="f338" fmla="val 958980"/>
              <a:gd name="f339" fmla="val 2083241"/>
              <a:gd name="f340" fmla="val 925070"/>
              <a:gd name="f341" fmla="val 2122789"/>
              <a:gd name="f342" fmla="val 871742"/>
              <a:gd name="f343" fmla="val 2142082"/>
              <a:gd name="f344" fmla="val 818586"/>
              <a:gd name="f345" fmla="val 2134033"/>
              <a:gd name="f346" fmla="val 814069"/>
              <a:gd name="f347" fmla="val 2163562"/>
              <a:gd name="f348" fmla="val 877846"/>
              <a:gd name="f349" fmla="val 2173235"/>
              <a:gd name="f350" fmla="val 941852"/>
              <a:gd name="f351" fmla="val 2149747"/>
              <a:gd name="f352" fmla="val 982425"/>
              <a:gd name="f353" fmla="val 2101780"/>
              <a:gd name="f354" fmla="val 1015443"/>
              <a:gd name="f355" fmla="val 2028633"/>
              <a:gd name="f356" fmla="val 1139831"/>
              <a:gd name="f357" fmla="val 2095808"/>
              <a:gd name="f358" fmla="val 1302751"/>
              <a:gd name="f359" fmla="val 2055001"/>
              <a:gd name="f360" fmla="val 1421331"/>
              <a:gd name="f361" fmla="val 1934029"/>
              <a:gd name="f362" fmla="val 1491194"/>
              <a:gd name="f363" fmla="val 2064971"/>
              <a:gd name="f364" fmla="val 1484003"/>
              <a:gd name="f365" fmla="val 2622644"/>
              <a:gd name="f366" fmla="val 1434621"/>
              <a:gd name="f367" fmla="val 2814287"/>
              <a:gd name="f368" fmla="val 1370629"/>
              <a:gd name="f369" fmla="val 2964850"/>
              <a:gd name="f370" fmla="val 1291598"/>
              <a:gd name="f371" fmla="val 976622"/>
              <a:gd name="f372" fmla="val 853248"/>
              <a:gd name="f373" fmla="val 2976677"/>
              <a:gd name="f374" fmla="val 835482"/>
              <a:gd name="f375" fmla="val 2834581"/>
              <a:gd name="f376" fmla="val 1001251"/>
              <a:gd name="f377" fmla="val 2760784"/>
              <a:gd name="f378" fmla="val 1101560"/>
              <a:gd name="f379" fmla="val 2608549"/>
              <a:gd name="f380" fmla="val 1075194"/>
              <a:gd name="f381" fmla="val 2460607"/>
              <a:gd name="f382" fmla="val 1035713"/>
              <a:gd name="f383" fmla="val 2468996"/>
              <a:gd name="f384" fmla="val 1060354"/>
              <a:gd name="f385" fmla="val 2611450"/>
              <a:gd name="f386" fmla="val 948194"/>
              <a:gd name="f387" fmla="val 2759243"/>
              <a:gd name="f388" fmla="val 773360"/>
              <a:gd name="f389" fmla="val 2817692"/>
              <a:gd name="f390" fmla="val 763867"/>
              <a:gd name="f391" fmla="val 2823239"/>
              <a:gd name="f392" fmla="val 753648"/>
              <a:gd name="f393" fmla="val 2823760"/>
              <a:gd name="f394" fmla="val 743309"/>
              <a:gd name="f395" fmla="val 576747"/>
              <a:gd name="f396" fmla="val 441721"/>
              <a:gd name="f397" fmla="val 2688734"/>
              <a:gd name="f398" fmla="val 2522172"/>
              <a:gd name="f399" fmla="val 459036"/>
              <a:gd name="f400" fmla="val 2436399"/>
              <a:gd name="f401" fmla="val 2427537"/>
              <a:gd name="f402" fmla="val 305234"/>
              <a:gd name="f403" fmla="val 2414137"/>
              <a:gd name="f404" fmla="val 200762"/>
              <a:gd name="f405" fmla="val 2297266"/>
              <a:gd name="f406" fmla="val 2155997"/>
              <a:gd name="f407" fmla="val 217593"/>
              <a:gd name="f408" fmla="val 2072628"/>
              <a:gd name="f409" fmla="val 89802"/>
              <a:gd name="f410" fmla="val 2019727"/>
              <a:gd name="f411" fmla="val 1893768"/>
              <a:gd name="f412" fmla="val 1746838"/>
              <a:gd name="f413" fmla="val 1665177"/>
              <a:gd name="f414" fmla="val 27737"/>
              <a:gd name="f415" fmla="val 1589996"/>
              <a:gd name="f416" fmla="val 75847"/>
              <a:gd name="f417" fmla="val 1531990"/>
              <a:gd name="f418" fmla="val 158816"/>
              <a:gd name="f419" fmla="val 1432590"/>
              <a:gd name="f420" fmla="val 276275"/>
              <a:gd name="f421" fmla="val 1387641"/>
              <a:gd name="f422" fmla="val 381353"/>
              <a:gd name="f423" fmla="val 1423131"/>
              <a:gd name="f424" fmla="val 394263"/>
              <a:gd name="f425" fmla="val 1384911"/>
              <a:gd name="f426" fmla="val 299825"/>
              <a:gd name="f427" fmla="val 1353014"/>
              <a:gd name="f428" fmla="val 197101"/>
              <a:gd name="f429" fmla="val 1376758"/>
              <a:gd name="f430" fmla="val 112642"/>
              <a:gd name="f431" fmla="val 1443556"/>
              <a:gd name="f432" fmla="val 74114"/>
              <a:gd name="f433" fmla="val 1395305"/>
              <a:gd name="f434" fmla="val 55810"/>
              <a:gd name="f435" fmla="val 1333244"/>
              <a:gd name="f436" fmla="val 1266911"/>
              <a:gd name="f437" fmla="val 1097473"/>
              <a:gd name="f438" fmla="val 175228"/>
              <a:gd name="f439" fmla="val 955927"/>
              <a:gd name="f440" fmla="val 334606"/>
              <a:gd name="f441" fmla="val 922383"/>
              <a:gd name="f442" fmla="val 497254"/>
              <a:gd name="f443" fmla="val 898036"/>
              <a:gd name="f444" fmla="val 645210"/>
              <a:gd name="f445" fmla="val 961827"/>
              <a:gd name="f446" fmla="val 694839"/>
              <a:gd name="f447" fmla="val 1079319"/>
              <a:gd name="f448" fmla="val 670482"/>
              <a:gd name="f449" fmla="val 1096114"/>
              <a:gd name="f450" fmla="val 651035"/>
              <a:gd name="f451" fmla="val 1119484"/>
              <a:gd name="f452" fmla="val 636636"/>
              <a:gd name="f453" fmla="val 1146893"/>
              <a:gd name="f454" fmla="val 598934"/>
              <a:gd name="f455" fmla="val 1218660"/>
              <a:gd name="f456" fmla="val 601627"/>
              <a:gd name="f457" fmla="val 1307205"/>
              <a:gd name="f458" fmla="val 643730"/>
              <a:gd name="f459" fmla="val 1380130"/>
              <a:gd name="f460" fmla="val 677177"/>
              <a:gd name="f461" fmla="val 1360819"/>
              <a:gd name="f462" fmla="val 642024"/>
              <a:gd name="f463" fmla="val 1299932"/>
              <a:gd name="f464" fmla="val 639299"/>
              <a:gd name="f465" fmla="val 1226219"/>
              <a:gd name="f466" fmla="val 669992"/>
              <a:gd name="f467" fmla="val 1166433"/>
              <a:gd name="f468" fmla="val 681439"/>
              <a:gd name="f469" fmla="val 1144136"/>
              <a:gd name="f470" fmla="val 696880"/>
              <a:gd name="f471" fmla="val 1125036"/>
              <a:gd name="f472" fmla="val 719376"/>
              <a:gd name="f473" fmla="val 1114815"/>
              <a:gd name="f474" fmla="val 753521"/>
              <a:gd name="f475" fmla="val 1105667"/>
              <a:gd name="f476" fmla="val 747068"/>
              <a:gd name="f477" fmla="val 1089375"/>
              <a:gd name="f478" fmla="val 775618"/>
              <a:gd name="f479" fmla="val 1073627"/>
              <a:gd name="f480" fmla="val 808756"/>
              <a:gd name="f481" fmla="val 1066440"/>
              <a:gd name="f482" fmla="val 843174"/>
              <a:gd name="f483" fmla="val 1068829"/>
              <a:gd name="f484" fmla="val 910177"/>
              <a:gd name="f485" fmla="val 1073482"/>
              <a:gd name="f486" fmla="val 971874"/>
              <a:gd name="f487" fmla="val 1113774"/>
              <a:gd name="f488" fmla="val 1005945"/>
              <a:gd name="f489" fmla="val 1175134"/>
              <a:gd name="f490" fmla="val 1039750"/>
              <a:gd name="f491" fmla="val 1156458"/>
              <a:gd name="f492" fmla="val 998956"/>
              <a:gd name="f493" fmla="val 1082934"/>
              <a:gd name="f494" fmla="val 924540"/>
              <a:gd name="f495" fmla="val 1035010"/>
              <a:gd name="f496" fmla="val 843662"/>
              <a:gd name="f497" fmla="val 1030172"/>
              <a:gd name="f498" fmla="val 804145"/>
              <a:gd name="f499" fmla="val 1027809"/>
              <a:gd name="f500" fmla="val 766021"/>
              <a:gd name="f501" fmla="val 1035895"/>
              <a:gd name="f502" fmla="val 732986"/>
              <a:gd name="f503" fmla="val 1053824"/>
              <a:gd name="f504" fmla="val 667861"/>
              <a:gd name="f505" fmla="val 924500"/>
              <a:gd name="f506" fmla="val 500732"/>
              <a:gd name="f507" fmla="val 853399"/>
              <a:gd name="f508" fmla="val 319377"/>
              <a:gd name="f509" fmla="val 879325"/>
              <a:gd name="f510" fmla="val 300989"/>
              <a:gd name="f511" fmla="val 843277"/>
              <a:gd name="f512" fmla="val 293334"/>
              <a:gd name="f513" fmla="val 802167"/>
              <a:gd name="f514" fmla="val 759266"/>
              <a:gd name="f515" fmla="val 639212"/>
              <a:gd name="f516" fmla="val 353287"/>
              <a:gd name="f517" fmla="val 533159"/>
              <a:gd name="f518" fmla="val 448596"/>
              <a:gd name="f519" fmla="val 474747"/>
              <a:gd name="f520" fmla="val 473964"/>
              <a:gd name="f521" fmla="val 344116"/>
              <a:gd name="f522" fmla="val 571545"/>
              <a:gd name="f523" fmla="val 239326"/>
              <a:gd name="f524" fmla="val 699138"/>
              <a:gd name="f525" fmla="val 207021"/>
              <a:gd name="f526" fmla="val 883688"/>
              <a:gd name="f527" fmla="val 175806"/>
              <a:gd name="f528" fmla="val 1051685"/>
              <a:gd name="f529" fmla="val 257594"/>
              <a:gd name="f530" fmla="val 1089767"/>
              <a:gd name="f531" fmla="val 399718"/>
              <a:gd name="f532" fmla="val 1128734"/>
              <a:gd name="f533" fmla="val 389277"/>
              <a:gd name="f534" fmla="val 1097563"/>
              <a:gd name="f535" fmla="val 272948"/>
              <a:gd name="f536" fmla="val 992084"/>
              <a:gd name="f537" fmla="val 191573"/>
              <a:gd name="f538" fmla="val 857834"/>
              <a:gd name="f539" fmla="val 171572"/>
              <a:gd name="f540" fmla="val 902623"/>
              <a:gd name="f541" fmla="val 69261"/>
              <a:gd name="f542" fmla="val 1005740"/>
              <a:gd name="f543" fmla="*/ f0 1 3068057"/>
              <a:gd name="f544" fmla="*/ f1 1 3083879"/>
              <a:gd name="f545" fmla="val f2"/>
              <a:gd name="f546" fmla="val f3"/>
              <a:gd name="f547" fmla="val f4"/>
              <a:gd name="f548" fmla="+- f547 0 f545"/>
              <a:gd name="f549" fmla="+- f546 0 f545"/>
              <a:gd name="f550" fmla="*/ f549 1 3068057"/>
              <a:gd name="f551" fmla="*/ f548 1 3083879"/>
              <a:gd name="f552" fmla="*/ f545 1 f550"/>
              <a:gd name="f553" fmla="*/ f546 1 f550"/>
              <a:gd name="f554" fmla="*/ f545 1 f551"/>
              <a:gd name="f555" fmla="*/ f547 1 f551"/>
              <a:gd name="f556" fmla="*/ f552 f543 1"/>
              <a:gd name="f557" fmla="*/ f553 f543 1"/>
              <a:gd name="f558" fmla="*/ f555 f544 1"/>
              <a:gd name="f559" fmla="*/ f554 f54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56" t="f559" r="f557" b="f558"/>
            <a:pathLst>
              <a:path w="3068057" h="3083879">
                <a:moveTo>
                  <a:pt x="f5" y="f2"/>
                </a:moveTo>
                <a:cubicBezTo>
                  <a:pt x="f6" y="f2"/>
                  <a:pt x="f7" y="f8"/>
                  <a:pt x="f9" y="f10"/>
                </a:cubicBezTo>
                <a:cubicBezTo>
                  <a:pt x="f11" y="f12"/>
                  <a:pt x="f13" y="f14"/>
                  <a:pt x="f15" y="f16"/>
                </a:cubicBezTo>
                <a:lnTo>
                  <a:pt x="f17" y="f18"/>
                </a:ln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28"/>
                </a:cubicBezTo>
                <a:cubicBezTo>
                  <a:pt x="f30" y="f28"/>
                  <a:pt x="f31" y="f32"/>
                  <a:pt x="f31" y="f33"/>
                </a:cubicBezTo>
                <a:lnTo>
                  <a:pt x="f34" y="f35"/>
                </a:lnTo>
                <a:lnTo>
                  <a:pt x="f31" y="f35"/>
                </a:lnTo>
                <a:lnTo>
                  <a:pt x="f31" y="f36"/>
                </a:lnTo>
                <a:cubicBezTo>
                  <a:pt x="f37" y="f38"/>
                  <a:pt x="f39" y="f40"/>
                  <a:pt x="f39" y="f41"/>
                </a:cubicBezTo>
                <a:lnTo>
                  <a:pt x="f42" y="f43"/>
                </a:lnTo>
                <a:cubicBezTo>
                  <a:pt x="f44" y="f45"/>
                  <a:pt x="f3" y="f46"/>
                  <a:pt x="f3" y="f47"/>
                </a:cubicBezTo>
                <a:cubicBezTo>
                  <a:pt x="f3" y="f48"/>
                  <a:pt x="f49" y="f50"/>
                  <a:pt x="f51" y="f52"/>
                </a:cubicBezTo>
                <a:cubicBezTo>
                  <a:pt x="f53" y="f54"/>
                  <a:pt x="f55" y="f56"/>
                  <a:pt x="f57" y="f58"/>
                </a:cubicBezTo>
                <a:lnTo>
                  <a:pt x="f59" y="f60"/>
                </a:lnTo>
                <a:cubicBezTo>
                  <a:pt x="f61" y="f62"/>
                  <a:pt x="f63" y="f64"/>
                  <a:pt x="f65" y="f66"/>
                </a:cubicBezTo>
                <a:cubicBezTo>
                  <a:pt x="f67" y="f68"/>
                  <a:pt x="f69" y="f70"/>
                  <a:pt x="f69" y="f71"/>
                </a:cubicBezTo>
                <a:cubicBezTo>
                  <a:pt x="f69" y="f72"/>
                  <a:pt x="f73" y="f74"/>
                  <a:pt x="f75" y="f76"/>
                </a:cubicBezTo>
                <a:cubicBezTo>
                  <a:pt x="f77" y="f78"/>
                  <a:pt x="f79" y="f80"/>
                  <a:pt x="f81" y="f82"/>
                </a:cubicBezTo>
                <a:cubicBezTo>
                  <a:pt x="f83" y="f84"/>
                  <a:pt x="f85" y="f86"/>
                  <a:pt x="f87" y="f88"/>
                </a:cubicBezTo>
                <a:cubicBezTo>
                  <a:pt x="f89" y="f90"/>
                  <a:pt x="f91" y="f92"/>
                  <a:pt x="f93" y="f94"/>
                </a:cubicBezTo>
                <a:lnTo>
                  <a:pt x="f95" y="f96"/>
                </a:ln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lnTo>
                  <a:pt x="f109" y="f110"/>
                </a:lnTo>
                <a:lnTo>
                  <a:pt x="f111" y="f112"/>
                </a:lnTo>
                <a:cubicBezTo>
                  <a:pt x="f113" y="f114"/>
                  <a:pt x="f115" y="f116"/>
                  <a:pt x="f117" y="f118"/>
                </a:cubicBezTo>
                <a:cubicBezTo>
                  <a:pt x="f119" y="f120"/>
                  <a:pt x="f121" y="f122"/>
                  <a:pt x="f123" y="f124"/>
                </a:cubicBezTo>
                <a:lnTo>
                  <a:pt x="f125" y="f126"/>
                </a:lnTo>
                <a:cubicBezTo>
                  <a:pt x="f127" y="f128"/>
                  <a:pt x="f129" y="f130"/>
                  <a:pt x="f131" y="f132"/>
                </a:cubicBezTo>
                <a:cubicBezTo>
                  <a:pt x="f133" y="f134"/>
                  <a:pt x="f135" y="f136"/>
                  <a:pt x="f137" y="f138"/>
                </a:cubicBezTo>
                <a:cubicBezTo>
                  <a:pt x="f139" y="f140"/>
                  <a:pt x="f141" y="f142"/>
                  <a:pt x="f143" y="f144"/>
                </a:cubicBezTo>
                <a:cubicBezTo>
                  <a:pt x="f145" y="f146"/>
                  <a:pt x="f147" y="f148"/>
                  <a:pt x="f147" y="f149"/>
                </a:cubicBezTo>
                <a:cubicBezTo>
                  <a:pt x="f147" y="f150"/>
                  <a:pt x="f151" y="f152"/>
                  <a:pt x="f153" y="f154"/>
                </a:cubicBez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65" y="f166"/>
                </a:cubicBezTo>
                <a:lnTo>
                  <a:pt x="f167" y="f168"/>
                </a:lnTo>
                <a:cubicBezTo>
                  <a:pt x="f169" y="f170"/>
                  <a:pt x="f171" y="f172"/>
                  <a:pt x="f173" y="f174"/>
                </a:cubicBezTo>
                <a:cubicBezTo>
                  <a:pt x="f175" y="f176"/>
                  <a:pt x="f177" y="f4"/>
                  <a:pt x="f5" y="f4"/>
                </a:cubicBezTo>
                <a:cubicBezTo>
                  <a:pt x="f178" y="f4"/>
                  <a:pt x="f179" y="f180"/>
                  <a:pt x="f181" y="f182"/>
                </a:cubicBezTo>
                <a:cubicBezTo>
                  <a:pt x="f183" y="f184"/>
                  <a:pt x="f185" y="f186"/>
                  <a:pt x="f187" y="f188"/>
                </a:cubicBezTo>
                <a:cubicBezTo>
                  <a:pt x="f189" y="f190"/>
                  <a:pt x="f191" y="f192"/>
                  <a:pt x="f193" y="f194"/>
                </a:cubicBezTo>
                <a:lnTo>
                  <a:pt x="f195" y="f196"/>
                </a:lnTo>
                <a:cubicBezTo>
                  <a:pt x="f197" y="f198"/>
                  <a:pt x="f199" y="f200"/>
                  <a:pt x="f201" y="f202"/>
                </a:cubicBez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11" y="f212"/>
                  <a:pt x="f213" y="f214"/>
                </a:cubicBezTo>
                <a:lnTo>
                  <a:pt x="f215" y="f216"/>
                </a:lnTo>
                <a:cubicBezTo>
                  <a:pt x="f217" y="f218"/>
                  <a:pt x="f219" y="f220"/>
                  <a:pt x="f221" y="f222"/>
                </a:cubicBezTo>
                <a:cubicBezTo>
                  <a:pt x="f223" y="f224"/>
                  <a:pt x="f225" y="f226"/>
                  <a:pt x="f227" y="f228"/>
                </a:cubicBezTo>
                <a:lnTo>
                  <a:pt x="f229" y="f230"/>
                </a:lnTo>
                <a:cubicBezTo>
                  <a:pt x="f231" y="f232"/>
                  <a:pt x="f233" y="f234"/>
                  <a:pt x="f235" y="f236"/>
                </a:cubicBezTo>
                <a:cubicBezTo>
                  <a:pt x="f237" y="f238"/>
                  <a:pt x="f239" y="f240"/>
                  <a:pt x="f241" y="f242"/>
                </a:cubicBezTo>
                <a:cubicBezTo>
                  <a:pt x="f243" y="f244"/>
                  <a:pt x="f245" y="f246"/>
                  <a:pt x="f247" y="f248"/>
                </a:cubicBezTo>
                <a:lnTo>
                  <a:pt x="f249" y="f250"/>
                </a:lnTo>
                <a:cubicBezTo>
                  <a:pt x="f251" y="f252"/>
                  <a:pt x="f253" y="f254"/>
                  <a:pt x="f255" y="f256"/>
                </a:cubicBezTo>
                <a:lnTo>
                  <a:pt x="f257" y="f258"/>
                </a:lnTo>
                <a:cubicBezTo>
                  <a:pt x="f259" y="f260"/>
                  <a:pt x="f261" y="f262"/>
                  <a:pt x="f263" y="f264"/>
                </a:cubicBezTo>
                <a:cubicBezTo>
                  <a:pt x="f265" y="f266"/>
                  <a:pt x="f267" y="f268"/>
                  <a:pt x="f269" y="f270"/>
                </a:cubicBezTo>
                <a:cubicBezTo>
                  <a:pt x="f271" y="f272"/>
                  <a:pt x="f273" y="f2"/>
                  <a:pt x="f5" y="f2"/>
                </a:cubicBezTo>
                <a:close/>
                <a:moveTo>
                  <a:pt x="f274" y="f2"/>
                </a:moveTo>
                <a:cubicBezTo>
                  <a:pt x="f275" y="f2"/>
                  <a:pt x="f276" y="f277"/>
                  <a:pt x="f278" y="f279"/>
                </a:cubicBezTo>
                <a:cubicBezTo>
                  <a:pt x="f280" y="f281"/>
                  <a:pt x="f282" y="f283"/>
                  <a:pt x="f284" y="f285"/>
                </a:cubicBezTo>
                <a:cubicBezTo>
                  <a:pt x="f286" y="f287"/>
                  <a:pt x="f288" y="f289"/>
                  <a:pt x="f290" y="f291"/>
                </a:cubicBezTo>
                <a:lnTo>
                  <a:pt x="f292" y="f293"/>
                </a:lnTo>
                <a:cubicBezTo>
                  <a:pt x="f294" y="f295"/>
                  <a:pt x="f296" y="f297"/>
                  <a:pt x="f298" y="f299"/>
                </a:cubicBezTo>
                <a:cubicBezTo>
                  <a:pt x="f300" y="f301"/>
                  <a:pt x="f302" y="f303"/>
                  <a:pt x="f304" y="f305"/>
                </a:cubicBezTo>
                <a:cubicBezTo>
                  <a:pt x="f306" y="f307"/>
                  <a:pt x="f308" y="f309"/>
                  <a:pt x="f310" y="f311"/>
                </a:cubicBezTo>
                <a:lnTo>
                  <a:pt x="f312" y="f313"/>
                </a:lnTo>
                <a:cubicBezTo>
                  <a:pt x="f314" y="f315"/>
                  <a:pt x="f316" y="f317"/>
                  <a:pt x="f318" y="f319"/>
                </a:cubicBezTo>
                <a:cubicBezTo>
                  <a:pt x="f320" y="f321"/>
                  <a:pt x="f322" y="f323"/>
                  <a:pt x="f324" y="f325"/>
                </a:cubicBezTo>
                <a:lnTo>
                  <a:pt x="f326" y="f327"/>
                </a:lnTo>
                <a:cubicBezTo>
                  <a:pt x="f328" y="f329"/>
                  <a:pt x="f330" y="f331"/>
                  <a:pt x="f332" y="f333"/>
                </a:cubicBezTo>
                <a:cubicBezTo>
                  <a:pt x="f334" y="f335"/>
                  <a:pt x="f336" y="f337"/>
                  <a:pt x="f338" y="f339"/>
                </a:cubicBezTo>
                <a:cubicBezTo>
                  <a:pt x="f340" y="f341"/>
                  <a:pt x="f342" y="f343"/>
                  <a:pt x="f344" y="f345"/>
                </a:cubicBezTo>
                <a:lnTo>
                  <a:pt x="f346" y="f347"/>
                </a:lnTo>
                <a:cubicBezTo>
                  <a:pt x="f348" y="f349"/>
                  <a:pt x="f350" y="f351"/>
                  <a:pt x="f352" y="f353"/>
                </a:cubicBezTo>
                <a:lnTo>
                  <a:pt x="f354" y="f355"/>
                </a:lnTo>
                <a:cubicBezTo>
                  <a:pt x="f356" y="f357"/>
                  <a:pt x="f358" y="f359"/>
                  <a:pt x="f360" y="f361"/>
                </a:cubicBezTo>
                <a:cubicBezTo>
                  <a:pt x="f362" y="f363"/>
                  <a:pt x="f364" y="f365"/>
                  <a:pt x="f366" y="f367"/>
                </a:cubicBezTo>
                <a:cubicBezTo>
                  <a:pt x="f368" y="f369"/>
                  <a:pt x="f370" y="f4"/>
                  <a:pt x="f274" y="f4"/>
                </a:cubicBezTo>
                <a:cubicBezTo>
                  <a:pt x="f371" y="f4"/>
                  <a:pt x="f372" y="f373"/>
                  <a:pt x="f374" y="f375"/>
                </a:cubicBezTo>
                <a:cubicBezTo>
                  <a:pt x="f376" y="f377"/>
                  <a:pt x="f378" y="f379"/>
                  <a:pt x="f380" y="f381"/>
                </a:cubicBezTo>
                <a:lnTo>
                  <a:pt x="f382" y="f383"/>
                </a:lnTo>
                <a:cubicBezTo>
                  <a:pt x="f384" y="f385"/>
                  <a:pt x="f386" y="f387"/>
                  <a:pt x="f388" y="f389"/>
                </a:cubicBezTo>
                <a:cubicBezTo>
                  <a:pt x="f390" y="f391"/>
                  <a:pt x="f392" y="f393"/>
                  <a:pt x="f394" y="f393"/>
                </a:cubicBezTo>
                <a:cubicBezTo>
                  <a:pt x="f395" y="f393"/>
                  <a:pt x="f396" y="f397"/>
                  <a:pt x="f396" y="f398"/>
                </a:cubicBezTo>
                <a:lnTo>
                  <a:pt x="f399" y="f400"/>
                </a:lnTo>
                <a:lnTo>
                  <a:pt x="f396" y="f400"/>
                </a:lnTo>
                <a:lnTo>
                  <a:pt x="f396" y="f401"/>
                </a:lnTo>
                <a:cubicBezTo>
                  <a:pt x="f402" y="f403"/>
                  <a:pt x="f404" y="f405"/>
                  <a:pt x="f404" y="f406"/>
                </a:cubicBezTo>
                <a:lnTo>
                  <a:pt x="f407" y="f408"/>
                </a:lnTo>
                <a:cubicBezTo>
                  <a:pt x="f409" y="f410"/>
                  <a:pt x="f2" y="f411"/>
                  <a:pt x="f2" y="f412"/>
                </a:cubicBezTo>
                <a:cubicBezTo>
                  <a:pt x="f2" y="f413"/>
                  <a:pt x="f414" y="f415"/>
                  <a:pt x="f416" y="f417"/>
                </a:cubicBezTo>
                <a:cubicBezTo>
                  <a:pt x="f418" y="f419"/>
                  <a:pt x="f420" y="f421"/>
                  <a:pt x="f422" y="f423"/>
                </a:cubicBezTo>
                <a:lnTo>
                  <a:pt x="f424" y="f425"/>
                </a:lnTo>
                <a:cubicBezTo>
                  <a:pt x="f426" y="f427"/>
                  <a:pt x="f428" y="f429"/>
                  <a:pt x="f430" y="f431"/>
                </a:cubicBezTo>
                <a:cubicBezTo>
                  <a:pt x="f432" y="f433"/>
                  <a:pt x="f434" y="f435"/>
                  <a:pt x="f434" y="f436"/>
                </a:cubicBezTo>
                <a:cubicBezTo>
                  <a:pt x="f434" y="f437"/>
                  <a:pt x="f438" y="f439"/>
                  <a:pt x="f440" y="f441"/>
                </a:cubicBezTo>
                <a:cubicBezTo>
                  <a:pt x="f442" y="f443"/>
                  <a:pt x="f444" y="f445"/>
                  <a:pt x="f446" y="f447"/>
                </a:cubicBezTo>
                <a:cubicBezTo>
                  <a:pt x="f448" y="f449"/>
                  <a:pt x="f450" y="f451"/>
                  <a:pt x="f452" y="f453"/>
                </a:cubicBezTo>
                <a:cubicBezTo>
                  <a:pt x="f454" y="f455"/>
                  <a:pt x="f456" y="f457"/>
                  <a:pt x="f458" y="f459"/>
                </a:cubicBezTo>
                <a:lnTo>
                  <a:pt x="f460" y="f461"/>
                </a:lnTo>
                <a:cubicBezTo>
                  <a:pt x="f462" y="f463"/>
                  <a:pt x="f464" y="f465"/>
                  <a:pt x="f466" y="f467"/>
                </a:cubicBezTo>
                <a:cubicBezTo>
                  <a:pt x="f468" y="f469"/>
                  <a:pt x="f470" y="f471"/>
                  <a:pt x="f472" y="f473"/>
                </a:cubicBezTo>
                <a:lnTo>
                  <a:pt x="f474" y="f475"/>
                </a:lnTo>
                <a:lnTo>
                  <a:pt x="f476" y="f477"/>
                </a:lnTo>
                <a:cubicBezTo>
                  <a:pt x="f478" y="f479"/>
                  <a:pt x="f480" y="f481"/>
                  <a:pt x="f482" y="f483"/>
                </a:cubicBezTo>
                <a:cubicBezTo>
                  <a:pt x="f484" y="f485"/>
                  <a:pt x="f486" y="f487"/>
                  <a:pt x="f488" y="f489"/>
                </a:cubicBezTo>
                <a:lnTo>
                  <a:pt x="f490" y="f491"/>
                </a:lnTo>
                <a:cubicBezTo>
                  <a:pt x="f492" y="f493"/>
                  <a:pt x="f494" y="f495"/>
                  <a:pt x="f496" y="f497"/>
                </a:cubicBezTo>
                <a:cubicBezTo>
                  <a:pt x="f498" y="f499"/>
                  <a:pt x="f500" y="f501"/>
                  <a:pt x="f502" y="f503"/>
                </a:cubicBezTo>
                <a:cubicBezTo>
                  <a:pt x="f504" y="f505"/>
                  <a:pt x="f506" y="f507"/>
                  <a:pt x="f508" y="f509"/>
                </a:cubicBezTo>
                <a:cubicBezTo>
                  <a:pt x="f510" y="f511"/>
                  <a:pt x="f512" y="f513"/>
                  <a:pt x="f512" y="f514"/>
                </a:cubicBezTo>
                <a:cubicBezTo>
                  <a:pt x="f512" y="f515"/>
                  <a:pt x="f516" y="f517"/>
                  <a:pt x="f518" y="f519"/>
                </a:cubicBezTo>
                <a:cubicBezTo>
                  <a:pt x="f520" y="f521"/>
                  <a:pt x="f522" y="f523"/>
                  <a:pt x="f524" y="f525"/>
                </a:cubicBezTo>
                <a:cubicBezTo>
                  <a:pt x="f526" y="f527"/>
                  <a:pt x="f528" y="f529"/>
                  <a:pt x="f530" y="f531"/>
                </a:cubicBezTo>
                <a:lnTo>
                  <a:pt x="f532" y="f533"/>
                </a:lnTo>
                <a:cubicBezTo>
                  <a:pt x="f534" y="f535"/>
                  <a:pt x="f536" y="f537"/>
                  <a:pt x="f538" y="f539"/>
                </a:cubicBezTo>
                <a:cubicBezTo>
                  <a:pt x="f540" y="f541"/>
                  <a:pt x="f542" y="f2"/>
                  <a:pt x="f274" y="f2"/>
                </a:cubicBezTo>
                <a:close/>
              </a:path>
            </a:pathLst>
          </a:custGeom>
          <a:solidFill>
            <a:schemeClr val="bg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grpSp>
        <p:nvGrpSpPr>
          <p:cNvPr id="4" name="Group 110">
            <a:extLst>
              <a:ext uri="{FF2B5EF4-FFF2-40B4-BE49-F238E27FC236}">
                <a16:creationId xmlns:a16="http://schemas.microsoft.com/office/drawing/2014/main" id="{34385B07-1CE1-6016-9A85-A51F82F610FC}"/>
              </a:ext>
            </a:extLst>
          </p:cNvPr>
          <p:cNvGrpSpPr/>
          <p:nvPr/>
        </p:nvGrpSpPr>
        <p:grpSpPr>
          <a:xfrm>
            <a:off x="4053803" y="1563638"/>
            <a:ext cx="415402" cy="489222"/>
            <a:chOff x="3837179" y="1242450"/>
            <a:chExt cx="415402" cy="489222"/>
          </a:xfrm>
          <a:solidFill>
            <a:schemeClr val="bg2"/>
          </a:solidFill>
        </p:grpSpPr>
        <p:sp>
          <p:nvSpPr>
            <p:cNvPr id="5" name="Freeform 111">
              <a:extLst>
                <a:ext uri="{FF2B5EF4-FFF2-40B4-BE49-F238E27FC236}">
                  <a16:creationId xmlns:a16="http://schemas.microsoft.com/office/drawing/2014/main" id="{A7BCD304-F9DD-C1A1-477A-0BD93A80B568}"/>
                </a:ext>
              </a:extLst>
            </p:cNvPr>
            <p:cNvSpPr/>
            <p:nvPr/>
          </p:nvSpPr>
          <p:spPr>
            <a:xfrm>
              <a:off x="3837179" y="1242450"/>
              <a:ext cx="415402" cy="48922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331558"/>
                <a:gd name="f7" fmla="val 5891405"/>
                <a:gd name="f8" fmla="val 2980491"/>
                <a:gd name="f9" fmla="val 968"/>
                <a:gd name="f10" fmla="val 1784302"/>
                <a:gd name="f11" fmla="val -22254"/>
                <a:gd name="f12" fmla="val 1040642"/>
                <a:gd name="f13" fmla="val 372305"/>
                <a:gd name="f14" fmla="val 726547"/>
                <a:gd name="f15" fmla="val 1181117"/>
                <a:gd name="f16" fmla="val 528785"/>
                <a:gd name="f17" fmla="val 1834793"/>
                <a:gd name="f18" fmla="val 744238"/>
                <a:gd name="f19" fmla="val 2066938"/>
                <a:gd name="f20" fmla="val 486068"/>
                <a:gd name="f21" fmla="val 2371366"/>
                <a:gd name="f22" fmla="val 239818"/>
                <a:gd name="f23" fmla="val 2677225"/>
                <a:gd name="f24" fmla="val -40213"/>
                <a:gd name="f25" fmla="val 2911644"/>
                <a:gd name="f26" fmla="val 4803"/>
                <a:gd name="f27" fmla="val 3079808"/>
                <a:gd name="f28" fmla="val 109541"/>
                <a:gd name="f29" fmla="val 3181162"/>
                <a:gd name="f30" fmla="val 260766"/>
                <a:gd name="f31" fmla="val 3266498"/>
                <a:gd name="f32" fmla="val 460575"/>
                <a:gd name="f33" fmla="val 3328959"/>
                <a:gd name="f34" fmla="val 403546"/>
                <a:gd name="f35" fmla="val 3464559"/>
                <a:gd name="f36" fmla="val 198074"/>
                <a:gd name="f37" fmla="val 3641722"/>
                <a:gd name="f38" fmla="val 289487"/>
                <a:gd name="f39" fmla="val 3735758"/>
                <a:gd name="f40" fmla="val 480873"/>
                <a:gd name="f41" fmla="val 3871219"/>
                <a:gd name="f42" fmla="val 428032"/>
                <a:gd name="f43" fmla="val 3935014"/>
                <a:gd name="f44" fmla="val 303940"/>
                <a:gd name="f45" fmla="val 3939433"/>
                <a:gd name="f46" fmla="val 322351"/>
                <a:gd name="f47" fmla="val 4062605"/>
                <a:gd name="f48" fmla="val 362395"/>
                <a:gd name="f49" fmla="val 4195168"/>
                <a:gd name="f50" fmla="val 550882"/>
                <a:gd name="f51" fmla="val 4226788"/>
                <a:gd name="f52" fmla="val 513737"/>
                <a:gd name="f53" fmla="val 4317787"/>
                <a:gd name="f54" fmla="val 397470"/>
                <a:gd name="f55" fmla="val 4561276"/>
                <a:gd name="f56" fmla="val 358392"/>
                <a:gd name="f57" fmla="val 4876020"/>
                <a:gd name="f58" fmla="val 449942"/>
                <a:gd name="f59" fmla="val 4977005"/>
                <a:gd name="f60" fmla="val 636587"/>
                <a:gd name="f61" fmla="val 5158310"/>
                <a:gd name="f62" fmla="val 1197305"/>
                <a:gd name="f63" fmla="val 5208988"/>
                <a:gd name="f64" fmla="val 1704584"/>
                <a:gd name="f65" fmla="val 5039972"/>
                <a:gd name="f66" fmla="val 1895970"/>
                <a:gd name="f67" fmla="val 4734863"/>
                <a:gd name="f68" fmla="val 5859508"/>
                <a:gd name="f69" fmla="val 4366268"/>
                <a:gd name="f70" fmla="val 4516262"/>
                <a:gd name="f71" fmla="val 4422975"/>
                <a:gd name="f72" fmla="val 3927926"/>
                <a:gd name="f73" fmla="val 4841189"/>
                <a:gd name="f74" fmla="val 3520345"/>
                <a:gd name="f75" fmla="val 6117095"/>
                <a:gd name="f76" fmla="val 1964448"/>
                <a:gd name="f77" fmla="val 4692333"/>
                <a:gd name="f78" fmla="val 36409"/>
                <a:gd name="f79" fmla="+- 0 0 -90"/>
                <a:gd name="f80" fmla="*/ f3 1 5331558"/>
                <a:gd name="f81" fmla="*/ f4 1 5891405"/>
                <a:gd name="f82" fmla="val f5"/>
                <a:gd name="f83" fmla="val f6"/>
                <a:gd name="f84" fmla="val f7"/>
                <a:gd name="f85" fmla="*/ f79 f0 1"/>
                <a:gd name="f86" fmla="+- f84 0 f82"/>
                <a:gd name="f87" fmla="+- f83 0 f82"/>
                <a:gd name="f88" fmla="*/ f85 1 f2"/>
                <a:gd name="f89" fmla="*/ f87 1 5331558"/>
                <a:gd name="f90" fmla="*/ f86 1 5891405"/>
                <a:gd name="f91" fmla="*/ 968 f86 1"/>
                <a:gd name="f92" fmla="*/ 1181117 f86 1"/>
                <a:gd name="f93" fmla="*/ 3328959 f86 1"/>
                <a:gd name="f94" fmla="*/ 3735758 f86 1"/>
                <a:gd name="f95" fmla="*/ 3871219 f86 1"/>
                <a:gd name="f96" fmla="*/ 4062605 f86 1"/>
                <a:gd name="f97" fmla="*/ 4317787 f86 1"/>
                <a:gd name="f98" fmla="*/ 4977005 f86 1"/>
                <a:gd name="f99" fmla="*/ 5039972 f86 1"/>
                <a:gd name="f100" fmla="*/ 5891405 f86 1"/>
                <a:gd name="f101" fmla="*/ 5859508 f86 1"/>
                <a:gd name="f102" fmla="*/ 3520345 f86 1"/>
                <a:gd name="f103" fmla="*/ 3079808 f86 1"/>
                <a:gd name="f104" fmla="*/ 2980491 f87 1"/>
                <a:gd name="f105" fmla="*/ 726547 f87 1"/>
                <a:gd name="f106" fmla="*/ 486068 f87 1"/>
                <a:gd name="f107" fmla="*/ 2371366 f86 1"/>
                <a:gd name="f108" fmla="*/ 4803 f87 1"/>
                <a:gd name="f109" fmla="*/ 460575 f87 1"/>
                <a:gd name="f110" fmla="*/ 289487 f87 1"/>
                <a:gd name="f111" fmla="*/ 480873 f87 1"/>
                <a:gd name="f112" fmla="*/ 322351 f87 1"/>
                <a:gd name="f113" fmla="*/ 513737 f87 1"/>
                <a:gd name="f114" fmla="*/ 449942 f87 1"/>
                <a:gd name="f115" fmla="*/ 1704584 f87 1"/>
                <a:gd name="f116" fmla="*/ 1895970 f87 1"/>
                <a:gd name="f117" fmla="*/ 4734863 f87 1"/>
                <a:gd name="f118" fmla="*/ 4841189 f87 1"/>
                <a:gd name="f119" fmla="+- f88 0 f1"/>
                <a:gd name="f120" fmla="*/ f91 1 5891405"/>
                <a:gd name="f121" fmla="*/ f92 1 5891405"/>
                <a:gd name="f122" fmla="*/ f93 1 5891405"/>
                <a:gd name="f123" fmla="*/ f94 1 5891405"/>
                <a:gd name="f124" fmla="*/ f95 1 5891405"/>
                <a:gd name="f125" fmla="*/ f96 1 5891405"/>
                <a:gd name="f126" fmla="*/ f97 1 5891405"/>
                <a:gd name="f127" fmla="*/ f98 1 5891405"/>
                <a:gd name="f128" fmla="*/ f99 1 5891405"/>
                <a:gd name="f129" fmla="*/ f100 1 5891405"/>
                <a:gd name="f130" fmla="*/ f101 1 5891405"/>
                <a:gd name="f131" fmla="*/ f102 1 5891405"/>
                <a:gd name="f132" fmla="*/ f103 1 5891405"/>
                <a:gd name="f133" fmla="*/ f104 1 5331558"/>
                <a:gd name="f134" fmla="*/ f105 1 5331558"/>
                <a:gd name="f135" fmla="*/ f106 1 5331558"/>
                <a:gd name="f136" fmla="*/ f107 1 5891405"/>
                <a:gd name="f137" fmla="*/ f108 1 5331558"/>
                <a:gd name="f138" fmla="*/ f109 1 5331558"/>
                <a:gd name="f139" fmla="*/ f110 1 5331558"/>
                <a:gd name="f140" fmla="*/ f111 1 5331558"/>
                <a:gd name="f141" fmla="*/ f112 1 5331558"/>
                <a:gd name="f142" fmla="*/ f113 1 5331558"/>
                <a:gd name="f143" fmla="*/ f114 1 5331558"/>
                <a:gd name="f144" fmla="*/ f115 1 5331558"/>
                <a:gd name="f145" fmla="*/ f116 1 5331558"/>
                <a:gd name="f146" fmla="*/ f117 1 5331558"/>
                <a:gd name="f147" fmla="*/ f118 1 5331558"/>
                <a:gd name="f148" fmla="*/ f82 1 f89"/>
                <a:gd name="f149" fmla="*/ f83 1 f89"/>
                <a:gd name="f150" fmla="*/ f82 1 f90"/>
                <a:gd name="f151" fmla="*/ f84 1 f90"/>
                <a:gd name="f152" fmla="*/ f133 1 f89"/>
                <a:gd name="f153" fmla="*/ f120 1 f90"/>
                <a:gd name="f154" fmla="*/ f134 1 f89"/>
                <a:gd name="f155" fmla="*/ f121 1 f90"/>
                <a:gd name="f156" fmla="*/ f135 1 f89"/>
                <a:gd name="f157" fmla="*/ f136 1 f90"/>
                <a:gd name="f158" fmla="*/ f137 1 f89"/>
                <a:gd name="f159" fmla="*/ f132 1 f90"/>
                <a:gd name="f160" fmla="*/ f138 1 f89"/>
                <a:gd name="f161" fmla="*/ f122 1 f90"/>
                <a:gd name="f162" fmla="*/ f139 1 f89"/>
                <a:gd name="f163" fmla="*/ f123 1 f90"/>
                <a:gd name="f164" fmla="*/ f140 1 f89"/>
                <a:gd name="f165" fmla="*/ f124 1 f90"/>
                <a:gd name="f166" fmla="*/ f141 1 f89"/>
                <a:gd name="f167" fmla="*/ f125 1 f90"/>
                <a:gd name="f168" fmla="*/ f142 1 f89"/>
                <a:gd name="f169" fmla="*/ f126 1 f90"/>
                <a:gd name="f170" fmla="*/ f143 1 f89"/>
                <a:gd name="f171" fmla="*/ f127 1 f90"/>
                <a:gd name="f172" fmla="*/ f144 1 f89"/>
                <a:gd name="f173" fmla="*/ f128 1 f90"/>
                <a:gd name="f174" fmla="*/ f145 1 f89"/>
                <a:gd name="f175" fmla="*/ f129 1 f90"/>
                <a:gd name="f176" fmla="*/ f146 1 f89"/>
                <a:gd name="f177" fmla="*/ f130 1 f90"/>
                <a:gd name="f178" fmla="*/ f147 1 f89"/>
                <a:gd name="f179" fmla="*/ f131 1 f90"/>
                <a:gd name="f180" fmla="*/ f148 f80 1"/>
                <a:gd name="f181" fmla="*/ f149 f80 1"/>
                <a:gd name="f182" fmla="*/ f151 f81 1"/>
                <a:gd name="f183" fmla="*/ f150 f81 1"/>
                <a:gd name="f184" fmla="*/ f152 f80 1"/>
                <a:gd name="f185" fmla="*/ f153 f81 1"/>
                <a:gd name="f186" fmla="*/ f154 f80 1"/>
                <a:gd name="f187" fmla="*/ f155 f81 1"/>
                <a:gd name="f188" fmla="*/ f156 f80 1"/>
                <a:gd name="f189" fmla="*/ f157 f81 1"/>
                <a:gd name="f190" fmla="*/ f158 f80 1"/>
                <a:gd name="f191" fmla="*/ f159 f81 1"/>
                <a:gd name="f192" fmla="*/ f160 f80 1"/>
                <a:gd name="f193" fmla="*/ f161 f81 1"/>
                <a:gd name="f194" fmla="*/ f162 f80 1"/>
                <a:gd name="f195" fmla="*/ f163 f81 1"/>
                <a:gd name="f196" fmla="*/ f164 f80 1"/>
                <a:gd name="f197" fmla="*/ f165 f81 1"/>
                <a:gd name="f198" fmla="*/ f166 f80 1"/>
                <a:gd name="f199" fmla="*/ f167 f81 1"/>
                <a:gd name="f200" fmla="*/ f168 f80 1"/>
                <a:gd name="f201" fmla="*/ f169 f81 1"/>
                <a:gd name="f202" fmla="*/ f170 f80 1"/>
                <a:gd name="f203" fmla="*/ f171 f81 1"/>
                <a:gd name="f204" fmla="*/ f172 f80 1"/>
                <a:gd name="f205" fmla="*/ f173 f81 1"/>
                <a:gd name="f206" fmla="*/ f174 f80 1"/>
                <a:gd name="f207" fmla="*/ f175 f81 1"/>
                <a:gd name="f208" fmla="*/ f176 f80 1"/>
                <a:gd name="f209" fmla="*/ f177 f81 1"/>
                <a:gd name="f210" fmla="*/ f178 f80 1"/>
                <a:gd name="f211" fmla="*/ f179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9">
                  <a:pos x="f184" y="f185"/>
                </a:cxn>
                <a:cxn ang="f119">
                  <a:pos x="f186" y="f187"/>
                </a:cxn>
                <a:cxn ang="f119">
                  <a:pos x="f188" y="f189"/>
                </a:cxn>
                <a:cxn ang="f119">
                  <a:pos x="f190" y="f191"/>
                </a:cxn>
                <a:cxn ang="f119">
                  <a:pos x="f192" y="f193"/>
                </a:cxn>
                <a:cxn ang="f119">
                  <a:pos x="f194" y="f195"/>
                </a:cxn>
                <a:cxn ang="f119">
                  <a:pos x="f196" y="f197"/>
                </a:cxn>
                <a:cxn ang="f119">
                  <a:pos x="f198" y="f199"/>
                </a:cxn>
                <a:cxn ang="f119">
                  <a:pos x="f200" y="f201"/>
                </a:cxn>
                <a:cxn ang="f119">
                  <a:pos x="f202" y="f203"/>
                </a:cxn>
                <a:cxn ang="f119">
                  <a:pos x="f204" y="f205"/>
                </a:cxn>
                <a:cxn ang="f119">
                  <a:pos x="f206" y="f207"/>
                </a:cxn>
                <a:cxn ang="f119">
                  <a:pos x="f208" y="f209"/>
                </a:cxn>
                <a:cxn ang="f119">
                  <a:pos x="f210" y="f211"/>
                </a:cxn>
                <a:cxn ang="f119">
                  <a:pos x="f184" y="f185"/>
                </a:cxn>
              </a:cxnLst>
              <a:rect l="f180" t="f183" r="f181" b="f182"/>
              <a:pathLst>
                <a:path w="5331558" h="5891405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lnTo>
                    <a:pt x="f40" y="f41"/>
                  </a:lnTo>
                  <a:cubicBezTo>
                    <a:pt x="f42" y="f43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63"/>
                    <a:pt x="f64" y="f65"/>
                  </a:cubicBezTo>
                  <a:lnTo>
                    <a:pt x="f66" y="f7"/>
                  </a:lnTo>
                  <a:lnTo>
                    <a:pt x="f67" y="f68"/>
                  </a:ln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78"/>
                    <a:pt x="f8" y="f9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algn="ctr"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50">
                <a:solidFill>
                  <a:schemeClr val="bg1"/>
                </a:solidFill>
                <a:ea typeface="맑은 고딕" pitchFamily="34"/>
                <a:cs typeface="B Nazanin" panose="00000700000000000000" pitchFamily="2" charset="-78"/>
              </a:endParaRPr>
            </a:p>
          </p:txBody>
        </p:sp>
        <p:sp>
          <p:nvSpPr>
            <p:cNvPr id="6" name="Oval 37">
              <a:extLst>
                <a:ext uri="{FF2B5EF4-FFF2-40B4-BE49-F238E27FC236}">
                  <a16:creationId xmlns:a16="http://schemas.microsoft.com/office/drawing/2014/main" id="{DE64B1C0-4574-6328-E787-D40496FE29E7}"/>
                </a:ext>
              </a:extLst>
            </p:cNvPr>
            <p:cNvSpPr/>
            <p:nvPr/>
          </p:nvSpPr>
          <p:spPr>
            <a:xfrm rot="18100527">
              <a:off x="3982997" y="1232478"/>
              <a:ext cx="217672" cy="30451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70491"/>
                <a:gd name="f4" fmla="val 1745209"/>
                <a:gd name="f5" fmla="val 429221"/>
                <a:gd name="f6" fmla="val 671495"/>
                <a:gd name="f7" fmla="val 415869"/>
                <a:gd name="f8" fmla="val 670322"/>
                <a:gd name="f9" fmla="val 402356"/>
                <a:gd name="f10" fmla="val 670624"/>
                <a:gd name="f11" fmla="val 388917"/>
                <a:gd name="f12" fmla="val 672439"/>
                <a:gd name="f13" fmla="val 370997"/>
                <a:gd name="f14" fmla="val 674859"/>
                <a:gd name="f15" fmla="val 353207"/>
                <a:gd name="f16" fmla="val 679968"/>
                <a:gd name="f17" fmla="val 336101"/>
                <a:gd name="f18" fmla="val 687858"/>
                <a:gd name="f19" fmla="val 344770"/>
                <a:gd name="f20" fmla="val 708640"/>
                <a:gd name="f21" fmla="val 405276"/>
                <a:gd name="f22" fmla="val 680369"/>
                <a:gd name="f23" fmla="val 475531"/>
                <a:gd name="f24" fmla="val 691805"/>
                <a:gd name="f25" fmla="val 523918"/>
                <a:gd name="f26" fmla="val 737799"/>
                <a:gd name="f27" fmla="val 569388"/>
                <a:gd name="f28" fmla="val 781022"/>
                <a:gd name="f29" fmla="val 587723"/>
                <a:gd name="f30" fmla="val 847396"/>
                <a:gd name="f31" fmla="val 571504"/>
                <a:gd name="f32" fmla="val 910067"/>
                <a:gd name="f33" fmla="val 593243"/>
                <a:gd name="f34" fmla="val 915886"/>
                <a:gd name="f35" fmla="val 611678"/>
                <a:gd name="f36" fmla="val 844923"/>
                <a:gd name="f37" fmla="val 590662"/>
                <a:gd name="f38" fmla="val 769719"/>
                <a:gd name="f39" fmla="val 538740"/>
                <a:gd name="f40" fmla="val 720849"/>
                <a:gd name="f41" fmla="val 507886"/>
                <a:gd name="f42" fmla="val 691808"/>
                <a:gd name="f43" fmla="val 469277"/>
                <a:gd name="f44" fmla="val 675014"/>
                <a:gd name="f45" fmla="val 588421"/>
                <a:gd name="f46" fmla="val 580980"/>
                <a:gd name="f47" fmla="val 534186"/>
                <a:gd name="f48" fmla="val 581239"/>
                <a:gd name="f49" fmla="val 482134"/>
                <a:gd name="f50" fmla="val 605639"/>
                <a:gd name="f51" fmla="val 446738"/>
                <a:gd name="f52" fmla="val 649695"/>
                <a:gd name="f53" fmla="val 463760"/>
                <a:gd name="f54" fmla="val 664437"/>
                <a:gd name="f55" fmla="val 505329"/>
                <a:gd name="f56" fmla="val 612166"/>
                <a:gd name="f57" fmla="val 573320"/>
                <a:gd name="f58" fmla="val 591099"/>
                <a:gd name="f59" fmla="val 637132"/>
                <a:gd name="f60" fmla="val 610714"/>
                <a:gd name="f61" fmla="val 697098"/>
                <a:gd name="f62" fmla="val 629147"/>
                <a:gd name="f63" fmla="val 743088"/>
                <a:gd name="f64" fmla="val 680397"/>
                <a:gd name="f65" fmla="val 756495"/>
                <a:gd name="f66" fmla="val 743730"/>
                <a:gd name="f67" fmla="val 778549"/>
                <a:gd name="f68" fmla="val 739251"/>
                <a:gd name="f69" fmla="val 763432"/>
                <a:gd name="f70" fmla="val 667508"/>
                <a:gd name="f71" fmla="val 711108"/>
                <a:gd name="f72" fmla="val 609548"/>
                <a:gd name="f73" fmla="val 642848"/>
                <a:gd name="f74" fmla="val 588934"/>
                <a:gd name="f75" fmla="val 624821"/>
                <a:gd name="f76" fmla="val 583490"/>
                <a:gd name="f77" fmla="val 606500"/>
                <a:gd name="f78" fmla="val 580894"/>
                <a:gd name="f79" fmla="val 533817"/>
                <a:gd name="f80" fmla="val 617807"/>
                <a:gd name="f81" fmla="val 1"/>
                <a:gd name="f82" fmla="val 687626"/>
                <a:gd name="f83" fmla="val 60667"/>
                <a:gd name="f84" fmla="val 697680"/>
                <a:gd name="f85" fmla="val 141081"/>
                <a:gd name="f86" fmla="val 603869"/>
                <a:gd name="f87" fmla="val 182843"/>
                <a:gd name="f88" fmla="val 547102"/>
                <a:gd name="f89" fmla="val 268997"/>
                <a:gd name="f90" fmla="val 562024"/>
                <a:gd name="f91" fmla="val 352718"/>
                <a:gd name="f92" fmla="val 584367"/>
                <a:gd name="f93" fmla="val 347971"/>
                <a:gd name="f94" fmla="val 570422"/>
                <a:gd name="f95" fmla="val 267354"/>
                <a:gd name="f96" fmla="val 633895"/>
                <a:gd name="f97" fmla="val 183716"/>
                <a:gd name="f98" fmla="val 732836"/>
                <a:gd name="f99" fmla="val 150639"/>
                <a:gd name="f100" fmla="val 738208"/>
                <a:gd name="f101" fmla="val 147500"/>
                <a:gd name="f102" fmla="val 743991"/>
                <a:gd name="f103" fmla="val 147205"/>
                <a:gd name="f104" fmla="val 749842"/>
                <a:gd name="f105" fmla="val 844103"/>
                <a:gd name="f106" fmla="val 920515"/>
                <a:gd name="f107" fmla="val 223618"/>
                <a:gd name="f108" fmla="val 317877"/>
                <a:gd name="f109" fmla="val 910716"/>
                <a:gd name="f110" fmla="val 366417"/>
                <a:gd name="f111" fmla="val 366418"/>
                <a:gd name="f112" fmla="val 371433"/>
                <a:gd name="f113" fmla="val 997755"/>
                <a:gd name="f114" fmla="val 379016"/>
                <a:gd name="f115" fmla="val 1056877"/>
                <a:gd name="f116" fmla="val 445155"/>
                <a:gd name="f117" fmla="val 525101"/>
                <a:gd name="f118" fmla="val 1047351"/>
                <a:gd name="f119" fmla="val 572282"/>
                <a:gd name="f120" fmla="val 1119671"/>
                <a:gd name="f121" fmla="val 602218"/>
                <a:gd name="f122" fmla="val 673500"/>
                <a:gd name="f123" fmla="val 756650"/>
                <a:gd name="f124" fmla="val 1170490"/>
                <a:gd name="f125" fmla="val 802863"/>
                <a:gd name="f126" fmla="val 1154794"/>
                <a:gd name="f127" fmla="val 845409"/>
                <a:gd name="f128" fmla="val 1127569"/>
                <a:gd name="f129" fmla="val 878235"/>
                <a:gd name="f130" fmla="val 1080615"/>
                <a:gd name="f131" fmla="val 934488"/>
                <a:gd name="f132" fmla="val 1014142"/>
                <a:gd name="f133" fmla="val 959925"/>
                <a:gd name="f134" fmla="val 954678"/>
                <a:gd name="f135" fmla="val 939840"/>
                <a:gd name="f136" fmla="val 947373"/>
                <a:gd name="f137" fmla="val 961469"/>
                <a:gd name="f138" fmla="val 1000817"/>
                <a:gd name="f139" fmla="val 979520"/>
                <a:gd name="f140" fmla="val 1058949"/>
                <a:gd name="f141" fmla="val 966083"/>
                <a:gd name="f142" fmla="val 1106746"/>
                <a:gd name="f143" fmla="val 928282"/>
                <a:gd name="f144" fmla="val 1128548"/>
                <a:gd name="f145" fmla="val 955588"/>
                <a:gd name="f146" fmla="val 1138907"/>
                <a:gd name="f147" fmla="val 990708"/>
                <a:gd name="f148" fmla="val 1028247"/>
                <a:gd name="f149" fmla="val 1124134"/>
                <a:gd name="f150" fmla="val 1071328"/>
                <a:gd name="f151" fmla="val 1204237"/>
                <a:gd name="f152" fmla="val 981133"/>
                <a:gd name="f153" fmla="val 1223220"/>
                <a:gd name="f154" fmla="val 889088"/>
                <a:gd name="f155" fmla="val 1236998"/>
                <a:gd name="f156" fmla="val 805358"/>
                <a:gd name="f157" fmla="val 1200898"/>
                <a:gd name="f158" fmla="val 777272"/>
                <a:gd name="f159" fmla="val 1134408"/>
                <a:gd name="f160" fmla="val 791057"/>
                <a:gd name="f161" fmla="val 1124903"/>
                <a:gd name="f162" fmla="val 802061"/>
                <a:gd name="f163" fmla="val 1111678"/>
                <a:gd name="f164" fmla="val 810210"/>
                <a:gd name="f165" fmla="val 1096167"/>
                <a:gd name="f166" fmla="val 831546"/>
                <a:gd name="f167" fmla="val 1055553"/>
                <a:gd name="f168" fmla="val 830022"/>
                <a:gd name="f169" fmla="val 1005443"/>
                <a:gd name="f170" fmla="val 806195"/>
                <a:gd name="f171" fmla="val 964175"/>
                <a:gd name="f172" fmla="val 787267"/>
                <a:gd name="f173" fmla="val 975103"/>
                <a:gd name="f174" fmla="val 807161"/>
                <a:gd name="f175" fmla="val 1009560"/>
                <a:gd name="f176" fmla="val 808703"/>
                <a:gd name="f177" fmla="val 1051275"/>
                <a:gd name="f178" fmla="val 791333"/>
                <a:gd name="f179" fmla="val 1085110"/>
                <a:gd name="f180" fmla="val 784855"/>
                <a:gd name="f181" fmla="val 1097727"/>
                <a:gd name="f182" fmla="val 776117"/>
                <a:gd name="f183" fmla="val 1108536"/>
                <a:gd name="f184" fmla="val 763385"/>
                <a:gd name="f185" fmla="val 1114320"/>
                <a:gd name="f186" fmla="val 744063"/>
                <a:gd name="f187" fmla="val 1119497"/>
                <a:gd name="f188" fmla="val 747716"/>
                <a:gd name="f189" fmla="val 1128718"/>
                <a:gd name="f190" fmla="val 731558"/>
                <a:gd name="f191" fmla="val 1137628"/>
                <a:gd name="f192" fmla="val 712804"/>
                <a:gd name="f193" fmla="val 1141697"/>
                <a:gd name="f194" fmla="val 693327"/>
                <a:gd name="f195" fmla="val 1140344"/>
                <a:gd name="f196" fmla="val 655409"/>
                <a:gd name="f197" fmla="val 1137711"/>
                <a:gd name="f198" fmla="val 620494"/>
                <a:gd name="f199" fmla="val 1114908"/>
                <a:gd name="f200" fmla="val 601213"/>
                <a:gd name="f201" fmla="val 1080185"/>
                <a:gd name="f202" fmla="val 582082"/>
                <a:gd name="f203" fmla="val 1090754"/>
                <a:gd name="f204" fmla="val 605167"/>
                <a:gd name="f205" fmla="val 1132362"/>
                <a:gd name="f206" fmla="val 647281"/>
                <a:gd name="f207" fmla="val 1159482"/>
                <a:gd name="f208" fmla="val 693051"/>
                <a:gd name="f209" fmla="val 1162221"/>
                <a:gd name="f210" fmla="val 715413"/>
                <a:gd name="f211" fmla="val 1163558"/>
                <a:gd name="f212" fmla="val 736989"/>
                <a:gd name="f213" fmla="val 1158982"/>
                <a:gd name="f214" fmla="val 755684"/>
                <a:gd name="f215" fmla="val 1148835"/>
                <a:gd name="f216" fmla="val 792539"/>
                <a:gd name="f217" fmla="val 1222022"/>
                <a:gd name="f218" fmla="val 887119"/>
                <a:gd name="f219" fmla="val 1262260"/>
                <a:gd name="f220" fmla="val 989751"/>
                <a:gd name="f221" fmla="val 1247587"/>
                <a:gd name="f222" fmla="val 1000157"/>
                <a:gd name="f223" fmla="val 1267987"/>
                <a:gd name="f224" fmla="val 1004489"/>
                <a:gd name="f225" fmla="val 1291252"/>
                <a:gd name="f226" fmla="val 1004488"/>
                <a:gd name="f227" fmla="val 1315531"/>
                <a:gd name="f228" fmla="val 1381750"/>
                <a:gd name="f229" fmla="val 972258"/>
                <a:gd name="f230" fmla="val 1440443"/>
                <a:gd name="f231" fmla="val 920375"/>
                <a:gd name="f232" fmla="val 1473506"/>
                <a:gd name="f233" fmla="val 913116"/>
                <a:gd name="f234" fmla="val 1474079"/>
                <a:gd name="f235" fmla="val 850536"/>
                <a:gd name="f236" fmla="val 1469665"/>
                <a:gd name="f237" fmla="val 794159"/>
                <a:gd name="f238" fmla="val 1430126"/>
                <a:gd name="f239" fmla="val 766796"/>
                <a:gd name="f240" fmla="val 1371458"/>
                <a:gd name="f241" fmla="val 746323"/>
                <a:gd name="f242" fmla="val 1380801"/>
                <a:gd name="f243" fmla="val 776874"/>
                <a:gd name="f244" fmla="val 1446464"/>
                <a:gd name="f245" fmla="val 839753"/>
                <a:gd name="f246" fmla="val 1490827"/>
                <a:gd name="f247" fmla="val 909888"/>
                <a:gd name="f248" fmla="val 1496052"/>
                <a:gd name="f249" fmla="val 891948"/>
                <a:gd name="f250" fmla="val 1561049"/>
                <a:gd name="f251" fmla="val 840393"/>
                <a:gd name="f252" fmla="val 1611456"/>
                <a:gd name="f253" fmla="val 774838"/>
                <a:gd name="f254" fmla="val 1628054"/>
                <a:gd name="f255" fmla="val 686646"/>
                <a:gd name="f256" fmla="val 1642970"/>
                <a:gd name="f257" fmla="val 605133"/>
                <a:gd name="f258" fmla="val 1612285"/>
                <a:gd name="f259" fmla="val 571751"/>
                <a:gd name="f260" fmla="val 1552195"/>
                <a:gd name="f261" fmla="val 550649"/>
                <a:gd name="f262" fmla="val 1566422"/>
                <a:gd name="f263" fmla="val 577499"/>
                <a:gd name="f264" fmla="val 1609979"/>
                <a:gd name="f265" fmla="val 626419"/>
                <a:gd name="f266" fmla="val 1639383"/>
                <a:gd name="f267" fmla="val 685031"/>
                <a:gd name="f268" fmla="val 1648114"/>
                <a:gd name="f269" fmla="val 659684"/>
                <a:gd name="f270" fmla="val 1706013"/>
                <a:gd name="f271" fmla="val 601329"/>
                <a:gd name="f272" fmla="val 1745210"/>
                <a:gd name="f273" fmla="val 533818"/>
                <a:gd name="f274" fmla="val 455549"/>
                <a:gd name="f275" fmla="val 416747"/>
                <a:gd name="f276" fmla="val 1692524"/>
                <a:gd name="f277" fmla="val 372301"/>
                <a:gd name="f278" fmla="val 1619888"/>
                <a:gd name="f279" fmla="val 366380"/>
                <a:gd name="f280" fmla="val 1592106"/>
                <a:gd name="f281" fmla="val 305091"/>
                <a:gd name="f282" fmla="val 1567105"/>
                <a:gd name="f283" fmla="val 259811"/>
                <a:gd name="f284" fmla="val 1511085"/>
                <a:gd name="f285" fmla="val 250590"/>
                <a:gd name="f286" fmla="val 1443452"/>
                <a:gd name="f287" fmla="val 203712"/>
                <a:gd name="f288" fmla="val 1453117"/>
                <a:gd name="f289" fmla="val 158965"/>
                <a:gd name="f290" fmla="val 1444975"/>
                <a:gd name="f291" fmla="val 117260"/>
                <a:gd name="f292" fmla="val 1407178"/>
                <a:gd name="f293" fmla="val 55030"/>
                <a:gd name="f294" fmla="val 1350772"/>
                <a:gd name="f295" fmla="val 44039"/>
                <a:gd name="f296" fmla="val 1258933"/>
                <a:gd name="f297" fmla="val 90593"/>
                <a:gd name="f298" fmla="val 1192598"/>
                <a:gd name="f299" fmla="val 186799"/>
                <a:gd name="f300" fmla="val 1224213"/>
                <a:gd name="f301" fmla="val 285304"/>
                <a:gd name="f302" fmla="val 1199642"/>
                <a:gd name="f303" fmla="val 330760"/>
                <a:gd name="f304" fmla="val 1129474"/>
                <a:gd name="f305" fmla="val 344999"/>
                <a:gd name="f306" fmla="val 1132822"/>
                <a:gd name="f307" fmla="val 420009"/>
                <a:gd name="f308" fmla="val 1139731"/>
                <a:gd name="f309" fmla="val 490500"/>
                <a:gd name="f310" fmla="val 1101048"/>
                <a:gd name="f311" fmla="val 524987"/>
                <a:gd name="f312" fmla="val 1034051"/>
                <a:gd name="f313" fmla="val 505360"/>
                <a:gd name="f314" fmla="val 1023014"/>
                <a:gd name="f315" fmla="val 475089"/>
                <a:gd name="f316" fmla="val 1082544"/>
                <a:gd name="f317" fmla="val 412689"/>
                <a:gd name="f318" fmla="val 1116790"/>
                <a:gd name="f319" fmla="val 346243"/>
                <a:gd name="f320" fmla="val 1110339"/>
                <a:gd name="f321" fmla="val 283801"/>
                <a:gd name="f322" fmla="val 1104277"/>
                <a:gd name="f323" fmla="val 228486"/>
                <a:gd name="f324" fmla="val 1063265"/>
                <a:gd name="f325" fmla="val 202679"/>
                <a:gd name="f326" fmla="val 1003895"/>
                <a:gd name="f327" fmla="val 181967"/>
                <a:gd name="f328" fmla="val 1012696"/>
                <a:gd name="f329" fmla="val 205492"/>
                <a:gd name="f330" fmla="val 1066954"/>
                <a:gd name="f331" fmla="val 250941"/>
                <a:gd name="f332" fmla="val 1107583"/>
                <a:gd name="f333" fmla="val 305288"/>
                <a:gd name="f334" fmla="val 1123484"/>
                <a:gd name="f335" fmla="val 260051"/>
                <a:gd name="f336" fmla="val 1186174"/>
                <a:gd name="f337" fmla="val 162021"/>
                <a:gd name="f338" fmla="val 1201884"/>
                <a:gd name="f339" fmla="val 70961"/>
                <a:gd name="f340" fmla="val 1161909"/>
                <a:gd name="f341" fmla="val 64874"/>
                <a:gd name="f342" fmla="val 1160625"/>
                <a:gd name="f343" fmla="val 60391"/>
                <a:gd name="f344" fmla="val 1156961"/>
                <a:gd name="f345" fmla="val 56055"/>
                <a:gd name="f346" fmla="val 1153032"/>
                <a:gd name="f347" fmla="val -13786"/>
                <a:gd name="f348" fmla="val 1089729"/>
                <a:gd name="f349" fmla="val -19088"/>
                <a:gd name="f350" fmla="val 981796"/>
                <a:gd name="f351" fmla="val 44214"/>
                <a:gd name="f352" fmla="val 911953"/>
                <a:gd name="f353" fmla="val 84073"/>
                <a:gd name="f354" fmla="val 882569"/>
                <a:gd name="f355" fmla="val 76811"/>
                <a:gd name="f356" fmla="val 875989"/>
                <a:gd name="f357" fmla="val 80179"/>
                <a:gd name="f358" fmla="val 872273"/>
                <a:gd name="f359" fmla="val 28040"/>
                <a:gd name="f360" fmla="val 814783"/>
                <a:gd name="f361" fmla="val 28651"/>
                <a:gd name="f362" fmla="val 726072"/>
                <a:gd name="f363" fmla="val 82340"/>
                <a:gd name="f364" fmla="val 666836"/>
                <a:gd name="f365" fmla="val 121082"/>
                <a:gd name="f366" fmla="val 638275"/>
                <a:gd name="f367" fmla="val 89526"/>
                <a:gd name="f368" fmla="val 571593"/>
                <a:gd name="f369" fmla="val 96788"/>
                <a:gd name="f370" fmla="val 490523"/>
                <a:gd name="f371" fmla="val 145805"/>
                <a:gd name="f372" fmla="val 430894"/>
                <a:gd name="f373" fmla="val 198586"/>
                <a:gd name="f374" fmla="val 400645"/>
                <a:gd name="f375" fmla="val 259015"/>
                <a:gd name="f376" fmla="val 385179"/>
                <a:gd name="f377" fmla="val 321878"/>
                <a:gd name="f378" fmla="val 383347"/>
                <a:gd name="f379" fmla="val 321111"/>
                <a:gd name="f380" fmla="val 357014"/>
                <a:gd name="f381" fmla="val 257723"/>
                <a:gd name="f382" fmla="val 358862"/>
                <a:gd name="f383" fmla="val 196668"/>
                <a:gd name="f384" fmla="val 373772"/>
                <a:gd name="f385" fmla="val 141180"/>
                <a:gd name="f386" fmla="val 399723"/>
                <a:gd name="f387" fmla="val 117813"/>
                <a:gd name="f388" fmla="val 370058"/>
                <a:gd name="f389" fmla="val 106816"/>
                <a:gd name="f390" fmla="val 332072"/>
                <a:gd name="f391" fmla="val 291518"/>
                <a:gd name="f392" fmla="val 170286"/>
                <a:gd name="f393" fmla="val 205094"/>
                <a:gd name="f394" fmla="val 72008"/>
                <a:gd name="f395" fmla="val 326327"/>
                <a:gd name="f396" fmla="val 350305"/>
                <a:gd name="f397" fmla="val 373385"/>
                <a:gd name="f398" fmla="val 75853"/>
                <a:gd name="f399" fmla="val 394659"/>
                <a:gd name="f400" fmla="val 83948"/>
                <a:gd name="f401" fmla="val 425371"/>
                <a:gd name="f402" fmla="val 33609"/>
                <a:gd name="f403" fmla="val 467237"/>
                <a:gd name="f404" fmla="*/ f0 1 1170491"/>
                <a:gd name="f405" fmla="*/ f1 1 1745209"/>
                <a:gd name="f406" fmla="val f2"/>
                <a:gd name="f407" fmla="val f3"/>
                <a:gd name="f408" fmla="val f4"/>
                <a:gd name="f409" fmla="+- f408 0 f406"/>
                <a:gd name="f410" fmla="+- f407 0 f406"/>
                <a:gd name="f411" fmla="*/ f410 1 1170491"/>
                <a:gd name="f412" fmla="*/ f409 1 1745209"/>
                <a:gd name="f413" fmla="*/ f406 1 f411"/>
                <a:gd name="f414" fmla="*/ f407 1 f411"/>
                <a:gd name="f415" fmla="*/ f406 1 f412"/>
                <a:gd name="f416" fmla="*/ f408 1 f412"/>
                <a:gd name="f417" fmla="*/ f413 f404 1"/>
                <a:gd name="f418" fmla="*/ f414 f404 1"/>
                <a:gd name="f419" fmla="*/ f416 f405 1"/>
                <a:gd name="f420" fmla="*/ f415 f40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7" t="f420" r="f418" b="f419"/>
              <a:pathLst>
                <a:path w="1170491" h="1745209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18"/>
                  </a:cubicBezTo>
                  <a:lnTo>
                    <a:pt x="f19" y="f20"/>
                  </a:ln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lnTo>
                    <a:pt x="f33" y="f34"/>
                  </a:lnTo>
                  <a:cubicBezTo>
                    <a:pt x="f35" y="f36"/>
                    <a:pt x="f37" y="f38"/>
                    <a:pt x="f39" y="f40"/>
                  </a:cubicBezTo>
                  <a:cubicBezTo>
                    <a:pt x="f41" y="f42"/>
                    <a:pt x="f43" y="f44"/>
                    <a:pt x="f5" y="f6"/>
                  </a:cubicBezTo>
                  <a:close/>
                  <a:moveTo>
                    <a:pt x="f45" y="f46"/>
                  </a:moveTo>
                  <a:cubicBezTo>
                    <a:pt x="f47" y="f48"/>
                    <a:pt x="f49" y="f50"/>
                    <a:pt x="f51" y="f52"/>
                  </a:cubicBezTo>
                  <a:lnTo>
                    <a:pt x="f53" y="f54"/>
                  </a:lnTo>
                  <a:cubicBezTo>
                    <a:pt x="f55" y="f56"/>
                    <a:pt x="f57" y="f58"/>
                    <a:pt x="f59" y="f60"/>
                  </a:cubicBezTo>
                  <a:cubicBezTo>
                    <a:pt x="f61" y="f62"/>
                    <a:pt x="f63" y="f64"/>
                    <a:pt x="f65" y="f66"/>
                  </a:cubicBezTo>
                  <a:lnTo>
                    <a:pt x="f67" y="f68"/>
                  </a:ln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78"/>
                    <a:pt x="f45" y="f46"/>
                  </a:cubicBezTo>
                  <a:close/>
                  <a:moveTo>
                    <a:pt x="f79" y="f2"/>
                  </a:moveTo>
                  <a:cubicBezTo>
                    <a:pt x="f80" y="f81"/>
                    <a:pt x="f82" y="f83"/>
                    <a:pt x="f84" y="f85"/>
                  </a:cubicBezTo>
                  <a:cubicBezTo>
                    <a:pt x="f86" y="f87"/>
                    <a:pt x="f88" y="f89"/>
                    <a:pt x="f90" y="f91"/>
                  </a:cubicBezTo>
                  <a:lnTo>
                    <a:pt x="f92" y="f93"/>
                  </a:lnTo>
                  <a:cubicBezTo>
                    <a:pt x="f94" y="f95"/>
                    <a:pt x="f96" y="f97"/>
                    <a:pt x="f98" y="f99"/>
                  </a:cubicBezTo>
                  <a:cubicBezTo>
                    <a:pt x="f100" y="f101"/>
                    <a:pt x="f102" y="f103"/>
                    <a:pt x="f104" y="f103"/>
                  </a:cubicBezTo>
                  <a:cubicBezTo>
                    <a:pt x="f105" y="f103"/>
                    <a:pt x="f106" y="f107"/>
                    <a:pt x="f106" y="f108"/>
                  </a:cubicBezTo>
                  <a:lnTo>
                    <a:pt x="f109" y="f110"/>
                  </a:lnTo>
                  <a:lnTo>
                    <a:pt x="f106" y="f111"/>
                  </a:lnTo>
                  <a:lnTo>
                    <a:pt x="f106" y="f112"/>
                  </a:lnTo>
                  <a:cubicBezTo>
                    <a:pt x="f113" y="f114"/>
                    <a:pt x="f115" y="f116"/>
                    <a:pt x="f115" y="f117"/>
                  </a:cubicBezTo>
                  <a:lnTo>
                    <a:pt x="f118" y="f119"/>
                  </a:lnTo>
                  <a:cubicBezTo>
                    <a:pt x="f120" y="f121"/>
                    <a:pt x="f3" y="f122"/>
                    <a:pt x="f3" y="f123"/>
                  </a:cubicBezTo>
                  <a:cubicBezTo>
                    <a:pt x="f124" y="f125"/>
                    <a:pt x="f126" y="f127"/>
                    <a:pt x="f128" y="f129"/>
                  </a:cubicBezTo>
                  <a:cubicBezTo>
                    <a:pt x="f130" y="f131"/>
                    <a:pt x="f132" y="f133"/>
                    <a:pt x="f134" y="f135"/>
                  </a:cubicBezTo>
                  <a:lnTo>
                    <a:pt x="f136" y="f137"/>
                  </a:lnTo>
                  <a:cubicBezTo>
                    <a:pt x="f138" y="f139"/>
                    <a:pt x="f140" y="f141"/>
                    <a:pt x="f142" y="f143"/>
                  </a:cubicBezTo>
                  <a:cubicBezTo>
                    <a:pt x="f144" y="f145"/>
                    <a:pt x="f146" y="f147"/>
                    <a:pt x="f146" y="f148"/>
                  </a:cubicBezTo>
                  <a:cubicBezTo>
                    <a:pt x="f146" y="f149"/>
                    <a:pt x="f150" y="f151"/>
                    <a:pt x="f152" y="f153"/>
                  </a:cubicBezTo>
                  <a:cubicBezTo>
                    <a:pt x="f154" y="f155"/>
                    <a:pt x="f156" y="f157"/>
                    <a:pt x="f158" y="f159"/>
                  </a:cubicBezTo>
                  <a:cubicBezTo>
                    <a:pt x="f160" y="f161"/>
                    <a:pt x="f162" y="f163"/>
                    <a:pt x="f164" y="f165"/>
                  </a:cubicBezTo>
                  <a:cubicBezTo>
                    <a:pt x="f166" y="f167"/>
                    <a:pt x="f168" y="f169"/>
                    <a:pt x="f170" y="f171"/>
                  </a:cubicBezTo>
                  <a:lnTo>
                    <a:pt x="f172" y="f173"/>
                  </a:lnTo>
                  <a:cubicBezTo>
                    <a:pt x="f174" y="f175"/>
                    <a:pt x="f176" y="f177"/>
                    <a:pt x="f178" y="f179"/>
                  </a:cubicBezTo>
                  <a:cubicBezTo>
                    <a:pt x="f180" y="f181"/>
                    <a:pt x="f182" y="f183"/>
                    <a:pt x="f184" y="f185"/>
                  </a:cubicBezTo>
                  <a:lnTo>
                    <a:pt x="f186" y="f187"/>
                  </a:lnTo>
                  <a:lnTo>
                    <a:pt x="f188" y="f189"/>
                  </a:lnTo>
                  <a:cubicBezTo>
                    <a:pt x="f190" y="f191"/>
                    <a:pt x="f192" y="f193"/>
                    <a:pt x="f194" y="f195"/>
                  </a:cubicBezTo>
                  <a:cubicBezTo>
                    <a:pt x="f196" y="f197"/>
                    <a:pt x="f198" y="f199"/>
                    <a:pt x="f200" y="f201"/>
                  </a:cubicBezTo>
                  <a:lnTo>
                    <a:pt x="f202" y="f203"/>
                  </a:lnTo>
                  <a:cubicBezTo>
                    <a:pt x="f204" y="f205"/>
                    <a:pt x="f206" y="f207"/>
                    <a:pt x="f208" y="f209"/>
                  </a:cubicBezTo>
                  <a:cubicBezTo>
                    <a:pt x="f210" y="f211"/>
                    <a:pt x="f212" y="f213"/>
                    <a:pt x="f214" y="f215"/>
                  </a:cubicBezTo>
                  <a:cubicBezTo>
                    <a:pt x="f216" y="f217"/>
                    <a:pt x="f218" y="f219"/>
                    <a:pt x="f220" y="f221"/>
                  </a:cubicBezTo>
                  <a:cubicBezTo>
                    <a:pt x="f222" y="f223"/>
                    <a:pt x="f224" y="f225"/>
                    <a:pt x="f226" y="f227"/>
                  </a:cubicBezTo>
                  <a:cubicBezTo>
                    <a:pt x="f226" y="f228"/>
                    <a:pt x="f229" y="f230"/>
                    <a:pt x="f231" y="f232"/>
                  </a:cubicBezTo>
                  <a:lnTo>
                    <a:pt x="f233" y="f234"/>
                  </a:lnTo>
                  <a:cubicBezTo>
                    <a:pt x="f235" y="f236"/>
                    <a:pt x="f237" y="f238"/>
                    <a:pt x="f239" y="f240"/>
                  </a:cubicBezTo>
                  <a:lnTo>
                    <a:pt x="f241" y="f242"/>
                  </a:lnTo>
                  <a:cubicBezTo>
                    <a:pt x="f243" y="f244"/>
                    <a:pt x="f245" y="f246"/>
                    <a:pt x="f247" y="f248"/>
                  </a:cubicBezTo>
                  <a:cubicBezTo>
                    <a:pt x="f249" y="f250"/>
                    <a:pt x="f251" y="f252"/>
                    <a:pt x="f253" y="f254"/>
                  </a:cubicBezTo>
                  <a:cubicBezTo>
                    <a:pt x="f255" y="f256"/>
                    <a:pt x="f257" y="f258"/>
                    <a:pt x="f259" y="f260"/>
                  </a:cubicBezTo>
                  <a:lnTo>
                    <a:pt x="f261" y="f262"/>
                  </a:lnTo>
                  <a:cubicBezTo>
                    <a:pt x="f263" y="f264"/>
                    <a:pt x="f265" y="f266"/>
                    <a:pt x="f267" y="f268"/>
                  </a:cubicBezTo>
                  <a:cubicBezTo>
                    <a:pt x="f269" y="f270"/>
                    <a:pt x="f271" y="f272"/>
                    <a:pt x="f273" y="f4"/>
                  </a:cubicBezTo>
                  <a:cubicBezTo>
                    <a:pt x="f274" y="f272"/>
                    <a:pt x="f275" y="f276"/>
                    <a:pt x="f277" y="f278"/>
                  </a:cubicBezTo>
                  <a:lnTo>
                    <a:pt x="f279" y="f280"/>
                  </a:lnTo>
                  <a:cubicBezTo>
                    <a:pt x="f281" y="f282"/>
                    <a:pt x="f283" y="f284"/>
                    <a:pt x="f285" y="f286"/>
                  </a:cubicBezTo>
                  <a:cubicBezTo>
                    <a:pt x="f287" y="f288"/>
                    <a:pt x="f289" y="f290"/>
                    <a:pt x="f291" y="f292"/>
                  </a:cubicBezTo>
                  <a:cubicBezTo>
                    <a:pt x="f293" y="f294"/>
                    <a:pt x="f295" y="f296"/>
                    <a:pt x="f297" y="f298"/>
                  </a:cubicBezTo>
                  <a:cubicBezTo>
                    <a:pt x="f299" y="f300"/>
                    <a:pt x="f301" y="f302"/>
                    <a:pt x="f303" y="f304"/>
                  </a:cubicBezTo>
                  <a:lnTo>
                    <a:pt x="f305" y="f306"/>
                  </a:lnTo>
                  <a:cubicBezTo>
                    <a:pt x="f307" y="f308"/>
                    <a:pt x="f309" y="f310"/>
                    <a:pt x="f311" y="f312"/>
                  </a:cubicBezTo>
                  <a:lnTo>
                    <a:pt x="f313" y="f314"/>
                  </a:lnTo>
                  <a:cubicBezTo>
                    <a:pt x="f315" y="f316"/>
                    <a:pt x="f317" y="f318"/>
                    <a:pt x="f319" y="f320"/>
                  </a:cubicBezTo>
                  <a:cubicBezTo>
                    <a:pt x="f321" y="f322"/>
                    <a:pt x="f323" y="f324"/>
                    <a:pt x="f325" y="f326"/>
                  </a:cubicBezTo>
                  <a:lnTo>
                    <a:pt x="f327" y="f328"/>
                  </a:lnTo>
                  <a:cubicBezTo>
                    <a:pt x="f329" y="f330"/>
                    <a:pt x="f331" y="f332"/>
                    <a:pt x="f333" y="f334"/>
                  </a:cubicBezTo>
                  <a:cubicBezTo>
                    <a:pt x="f335" y="f336"/>
                    <a:pt x="f337" y="f338"/>
                    <a:pt x="f339" y="f340"/>
                  </a:cubicBezTo>
                  <a:cubicBezTo>
                    <a:pt x="f341" y="f342"/>
                    <a:pt x="f343" y="f344"/>
                    <a:pt x="f345" y="f346"/>
                  </a:cubicBezTo>
                  <a:cubicBezTo>
                    <a:pt x="f347" y="f348"/>
                    <a:pt x="f349" y="f350"/>
                    <a:pt x="f351" y="f352"/>
                  </a:cubicBezTo>
                  <a:lnTo>
                    <a:pt x="f353" y="f354"/>
                  </a:lnTo>
                  <a:lnTo>
                    <a:pt x="f355" y="f356"/>
                  </a:lnTo>
                  <a:lnTo>
                    <a:pt x="f357" y="f358"/>
                  </a:lnTo>
                  <a:cubicBezTo>
                    <a:pt x="f359" y="f360"/>
                    <a:pt x="f361" y="f362"/>
                    <a:pt x="f363" y="f364"/>
                  </a:cubicBezTo>
                  <a:lnTo>
                    <a:pt x="f365" y="f366"/>
                  </a:lnTo>
                  <a:cubicBezTo>
                    <a:pt x="f367" y="f368"/>
                    <a:pt x="f369" y="f370"/>
                    <a:pt x="f371" y="f372"/>
                  </a:cubicBezTo>
                  <a:cubicBezTo>
                    <a:pt x="f373" y="f374"/>
                    <a:pt x="f375" y="f376"/>
                    <a:pt x="f377" y="f378"/>
                  </a:cubicBezTo>
                  <a:lnTo>
                    <a:pt x="f379" y="f380"/>
                  </a:lnTo>
                  <a:cubicBezTo>
                    <a:pt x="f381" y="f382"/>
                    <a:pt x="f383" y="f384"/>
                    <a:pt x="f385" y="f386"/>
                  </a:cubicBezTo>
                  <a:cubicBezTo>
                    <a:pt x="f387" y="f388"/>
                    <a:pt x="f389" y="f390"/>
                    <a:pt x="f389" y="f391"/>
                  </a:cubicBezTo>
                  <a:cubicBezTo>
                    <a:pt x="f389" y="f392"/>
                    <a:pt x="f393" y="f394"/>
                    <a:pt x="f395" y="f394"/>
                  </a:cubicBezTo>
                  <a:cubicBezTo>
                    <a:pt x="f396" y="f394"/>
                    <a:pt x="f397" y="f398"/>
                    <a:pt x="f399" y="f400"/>
                  </a:cubicBezTo>
                  <a:cubicBezTo>
                    <a:pt x="f401" y="f402"/>
                    <a:pt x="f403" y="f2"/>
                    <a:pt x="f79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algn="ctr"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50">
                <a:solidFill>
                  <a:schemeClr val="bg1"/>
                </a:solidFill>
                <a:ea typeface="맑은 고딕" pitchFamily="34"/>
                <a:cs typeface="B Nazanin" panose="00000700000000000000" pitchFamily="2" charset="-78"/>
              </a:endParaRPr>
            </a:p>
          </p:txBody>
        </p:sp>
      </p:grpSp>
      <p:sp>
        <p:nvSpPr>
          <p:cNvPr id="7" name="Rectangle 19">
            <a:extLst>
              <a:ext uri="{FF2B5EF4-FFF2-40B4-BE49-F238E27FC236}">
                <a16:creationId xmlns:a16="http://schemas.microsoft.com/office/drawing/2014/main" id="{259A9D51-FAEF-B5A9-C465-6AAA8F7C6651}"/>
              </a:ext>
            </a:extLst>
          </p:cNvPr>
          <p:cNvSpPr/>
          <p:nvPr/>
        </p:nvSpPr>
        <p:spPr>
          <a:xfrm>
            <a:off x="3374293" y="1590184"/>
            <a:ext cx="372270" cy="436123"/>
          </a:xfrm>
          <a:custGeom>
            <a:avLst/>
            <a:gdLst>
              <a:gd name="f0" fmla="val w"/>
              <a:gd name="f1" fmla="val h"/>
              <a:gd name="f2" fmla="val 0"/>
              <a:gd name="f3" fmla="val 2926108"/>
              <a:gd name="f4" fmla="val 3216409"/>
              <a:gd name="f5" fmla="val 1150286"/>
              <a:gd name="f6" fmla="val 2039882"/>
              <a:gd name="f7" fmla="val 1216487"/>
              <a:gd name="f8" fmla="val 2110220"/>
              <a:gd name="f9" fmla="val 1249586"/>
              <a:gd name="f10" fmla="val 2238485"/>
              <a:gd name="f11" fmla="val 1348889"/>
              <a:gd name="f12" fmla="val 2250897"/>
              <a:gd name="f13" fmla="val 1452327"/>
              <a:gd name="f14" fmla="val 2213659"/>
              <a:gd name="f15" fmla="val 1530941"/>
              <a:gd name="f16" fmla="val 2147458"/>
              <a:gd name="f17" fmla="val 1597142"/>
              <a:gd name="f18" fmla="val 2052295"/>
              <a:gd name="f19" fmla="val 1634380"/>
              <a:gd name="f20" fmla="val 2030228"/>
              <a:gd name="f21" fmla="val 1712994"/>
              <a:gd name="f22" fmla="val 2049536"/>
              <a:gd name="f23" fmla="val 1721269"/>
              <a:gd name="f24" fmla="val 2072982"/>
              <a:gd name="f25" fmla="val 1533700"/>
              <a:gd name="f26" fmla="val 2362611"/>
              <a:gd name="f27" fmla="val 1615072"/>
              <a:gd name="f28" fmla="val 2763954"/>
              <a:gd name="f29" fmla="val 1568179"/>
              <a:gd name="f30" fmla="val 2830155"/>
              <a:gd name="f31" fmla="val 1391644"/>
              <a:gd name="f32" fmla="val 2965315"/>
              <a:gd name="f33" fmla="val 1231658"/>
              <a:gd name="f34" fmla="val 2893598"/>
              <a:gd name="f35" fmla="val 1063398"/>
              <a:gd name="f36" fmla="val 2925319"/>
              <a:gd name="f37" fmla="val 925479"/>
              <a:gd name="f38" fmla="val 2954282"/>
              <a:gd name="f39" fmla="val 820660"/>
              <a:gd name="f40" fmla="val 3107371"/>
              <a:gd name="f41" fmla="val 686879"/>
              <a:gd name="f42" fmla="val 3148747"/>
              <a:gd name="f43" fmla="val 536548"/>
              <a:gd name="f44" fmla="val 3184606"/>
              <a:gd name="f45" fmla="val 373804"/>
              <a:gd name="f46" fmla="val 3224602"/>
              <a:gd name="f47" fmla="val 215198"/>
              <a:gd name="f48" fmla="val 3214948"/>
              <a:gd name="f49" fmla="val 93829"/>
              <a:gd name="f50" fmla="val 3209431"/>
              <a:gd name="f51" fmla="val 71763"/>
              <a:gd name="f52" fmla="val 3046687"/>
              <a:gd name="f53" fmla="val 136584"/>
              <a:gd name="f54" fmla="val 2925318"/>
              <a:gd name="f55" fmla="val 168305"/>
              <a:gd name="f56" fmla="val 2828775"/>
              <a:gd name="f57" fmla="val 121415"/>
              <a:gd name="f58" fmla="val 2802571"/>
              <a:gd name="f59" fmla="val 107623"/>
              <a:gd name="f60" fmla="val 2710165"/>
              <a:gd name="f61" fmla="val 111150"/>
              <a:gd name="f62" fmla="val 2693172"/>
              <a:gd name="f63" fmla="val 127647"/>
              <a:gd name="f64" fmla="val 2691385"/>
              <a:gd name="f65" fmla="val 158288"/>
              <a:gd name="f66" fmla="val 2695563"/>
              <a:gd name="f67" fmla="val 2626239"/>
              <a:gd name="f68" fmla="val 266288"/>
              <a:gd name="f69" fmla="val 2708276"/>
              <a:gd name="f70" fmla="val 307224"/>
              <a:gd name="f71" fmla="val 2711894"/>
              <a:gd name="f72" fmla="val 415224"/>
              <a:gd name="f73" fmla="val 2711420"/>
              <a:gd name="f74" fmla="val 428487"/>
              <a:gd name="f75" fmla="val 2711947"/>
              <a:gd name="f76" fmla="val 442136"/>
              <a:gd name="f77" fmla="val 2710942"/>
              <a:gd name="f78" fmla="val 456160"/>
              <a:gd name="f79" fmla="val 2708700"/>
              <a:gd name="f80" fmla="val 2617963"/>
              <a:gd name="f81" fmla="val 564160"/>
              <a:gd name="f82" fmla="val 2692500"/>
              <a:gd name="f83" fmla="val 577696"/>
              <a:gd name="f84" fmla="val 2691220"/>
              <a:gd name="f85" fmla="val 591289"/>
              <a:gd name="f86" fmla="val 2688332"/>
              <a:gd name="f87" fmla="val 605096"/>
              <a:gd name="f88" fmla="val 2684680"/>
              <a:gd name="f89" fmla="val 2601411"/>
              <a:gd name="f90" fmla="val 713096"/>
              <a:gd name="f91" fmla="val 2654658"/>
              <a:gd name="f92" fmla="val 754032"/>
              <a:gd name="f93" fmla="val 2641463"/>
              <a:gd name="f94" fmla="val 2580721"/>
              <a:gd name="f95" fmla="val 862032"/>
              <a:gd name="f96" fmla="val 2599792"/>
              <a:gd name="f97" fmla="val 897454"/>
              <a:gd name="f98" fmla="val 2584791"/>
              <a:gd name="f99" fmla="val 934214"/>
              <a:gd name="f100" fmla="val 2567836"/>
              <a:gd name="f101" fmla="val 972371"/>
              <a:gd name="f102" fmla="val 2548802"/>
              <a:gd name="f103" fmla="val 1030297"/>
              <a:gd name="f104" fmla="val 2506047"/>
              <a:gd name="f105" fmla="val 939271"/>
              <a:gd name="f106" fmla="val 2219176"/>
              <a:gd name="f107" fmla="val 947546"/>
              <a:gd name="f108" fmla="val 2122633"/>
              <a:gd name="f109" fmla="val 957201"/>
              <a:gd name="f110" fmla="val 2082636"/>
              <a:gd name="f111" fmla="val 1082706"/>
              <a:gd name="f112" fmla="val 2067466"/>
              <a:gd name="f113" fmla="val 394278"/>
              <a:gd name="f114" fmla="val 1320337"/>
              <a:gd name="f115" fmla="val 356565"/>
              <a:gd name="f116" fmla="val 1315036"/>
              <a:gd name="f117" fmla="val 316914"/>
              <a:gd name="f118" fmla="val 1320983"/>
              <a:gd name="f119" fmla="val 277262"/>
              <a:gd name="f120" fmla="val 1344774"/>
              <a:gd name="f121" fmla="val 169686"/>
              <a:gd name="f122" fmla="val 1368221"/>
              <a:gd name="f123" fmla="val 281399"/>
              <a:gd name="f124" fmla="val 1532343"/>
              <a:gd name="f125" fmla="val 314500"/>
              <a:gd name="f126" fmla="val 1626128"/>
              <a:gd name="f127" fmla="val 335188"/>
              <a:gd name="f128" fmla="val 1715776"/>
              <a:gd name="f129" fmla="val 306225"/>
              <a:gd name="f130" fmla="val 1838523"/>
              <a:gd name="f131" fmla="val 376563"/>
              <a:gd name="f132" fmla="val 1820593"/>
              <a:gd name="f133" fmla="val 535169"/>
              <a:gd name="f134" fmla="val 1786113"/>
              <a:gd name="f135" fmla="val 681363"/>
              <a:gd name="f136" fmla="val 1673020"/>
              <a:gd name="f137" fmla="val 628954"/>
              <a:gd name="f138" fmla="val 1493726"/>
              <a:gd name="f139" fmla="val 603094"/>
              <a:gd name="f140" fmla="val 1453384"/>
              <a:gd name="f141" fmla="val 507414"/>
              <a:gd name="f142" fmla="val 1336241"/>
              <a:gd name="f143" fmla="val 1526804"/>
              <a:gd name="f144" fmla="val 66"/>
              <a:gd name="f145" fmla="val 2066065"/>
              <a:gd name="f146" fmla="val 2824"/>
              <a:gd name="f147" fmla="val 2621877"/>
              <a:gd name="f148" fmla="val 129710"/>
              <a:gd name="f149" fmla="val 2896335"/>
              <a:gd name="f150" fmla="val 1038593"/>
              <a:gd name="f151" fmla="val 3057700"/>
              <a:gd name="f152" fmla="val 1564063"/>
              <a:gd name="f153" fmla="val 2532230"/>
              <a:gd name="f154" fmla="val 2366749"/>
              <a:gd name="f155" fmla="val 2064686"/>
              <a:gd name="f156" fmla="val 2292273"/>
              <a:gd name="f157" fmla="val 1885392"/>
              <a:gd name="f158" fmla="val 2267447"/>
              <a:gd name="f159" fmla="val 1950214"/>
              <a:gd name="f160" fmla="val 2015056"/>
              <a:gd name="f161" fmla="val 1555767"/>
              <a:gd name="f162" fmla="val 1940580"/>
              <a:gd name="f163" fmla="val 1179249"/>
              <a:gd name="f164" fmla="val 1868862"/>
              <a:gd name="f165" fmla="val 732393"/>
              <a:gd name="f166" fmla="val 2186075"/>
              <a:gd name="f167" fmla="val 554478"/>
              <a:gd name="f168" fmla="val 2159871"/>
              <a:gd name="f169" fmla="val 466211"/>
              <a:gd name="f170" fmla="val 2141942"/>
              <a:gd name="f171" fmla="val 394493"/>
              <a:gd name="f172" fmla="val 1904722"/>
              <a:gd name="f173" fmla="val 364151"/>
              <a:gd name="f174" fmla="val 1932305"/>
              <a:gd name="f175" fmla="val 322774"/>
              <a:gd name="f176" fmla="val 1970922"/>
              <a:gd name="f177" fmla="val 405526"/>
              <a:gd name="f178" fmla="val 2146079"/>
              <a:gd name="f179" fmla="val 467589"/>
              <a:gd name="f180" fmla="val 2205384"/>
              <a:gd name="f181" fmla="val 525515"/>
              <a:gd name="f182" fmla="val 2241243"/>
              <a:gd name="f183" fmla="val 2202626"/>
              <a:gd name="f184" fmla="val 873070"/>
              <a:gd name="f185" fmla="val 2139183"/>
              <a:gd name="f186" fmla="val 913066"/>
              <a:gd name="f187" fmla="val 2128149"/>
              <a:gd name="f188" fmla="val 870312"/>
              <a:gd name="f189" fmla="val 2253655"/>
              <a:gd name="f190" fmla="val 877208"/>
              <a:gd name="f191" fmla="val 2333648"/>
              <a:gd name="f192" fmla="val 862033"/>
              <a:gd name="f193" fmla="val 2337135"/>
              <a:gd name="f194" fmla="val 2415799"/>
              <a:gd name="f195" fmla="val 754033"/>
              <a:gd name="f196" fmla="val 2360695"/>
              <a:gd name="f197" fmla="val 713097"/>
              <a:gd name="f198" fmla="val 2366601"/>
              <a:gd name="f199" fmla="val 2428213"/>
              <a:gd name="f200" fmla="val 605097"/>
              <a:gd name="f201" fmla="val 2379641"/>
              <a:gd name="f202" fmla="val 564161"/>
              <a:gd name="f203" fmla="val 2382960"/>
              <a:gd name="f204" fmla="val 2436489"/>
              <a:gd name="f205" fmla="val 456161"/>
              <a:gd name="f206" fmla="val 2388351"/>
              <a:gd name="f207" fmla="val 415225"/>
              <a:gd name="f208" fmla="val 2389346"/>
              <a:gd name="f209" fmla="val 307225"/>
              <a:gd name="f210" fmla="val 2386989"/>
              <a:gd name="f211" fmla="val 293173"/>
              <a:gd name="f212" fmla="val 2387203"/>
              <a:gd name="f213" fmla="val 279516"/>
              <a:gd name="f214" fmla="val 2386340"/>
              <a:gd name="f215" fmla="val 266289"/>
              <a:gd name="f216" fmla="val 2385150"/>
              <a:gd name="f217" fmla="val 158289"/>
              <a:gd name="f218" fmla="val 2370613"/>
              <a:gd name="f219" fmla="val 107017"/>
              <a:gd name="f220" fmla="val 2360332"/>
              <a:gd name="f221" fmla="val 72014"/>
              <a:gd name="f222" fmla="val 2345184"/>
              <a:gd name="f223" fmla="val 62108"/>
              <a:gd name="f224" fmla="val 2325373"/>
              <a:gd name="f225" fmla="val 37284"/>
              <a:gd name="f226" fmla="val 2261930"/>
              <a:gd name="f227" fmla="val 103484"/>
              <a:gd name="f228" fmla="val 2223314"/>
              <a:gd name="f229" fmla="val 124172"/>
              <a:gd name="f230" fmla="val 2172284"/>
              <a:gd name="f231" fmla="val 111759"/>
              <a:gd name="f232" fmla="val 2144700"/>
              <a:gd name="f233" fmla="val 74522"/>
              <a:gd name="f234" fmla="val 86934"/>
              <a:gd name="f235" fmla="val 2089533"/>
              <a:gd name="f236" fmla="val 96588"/>
              <a:gd name="f237" fmla="val 2053674"/>
              <a:gd name="f238" fmla="val 242782"/>
              <a:gd name="f239" fmla="val 264849"/>
              <a:gd name="f240" fmla="val 1994369"/>
              <a:gd name="f241" fmla="val 273125"/>
              <a:gd name="f242" fmla="val 1919892"/>
              <a:gd name="f243" fmla="val -4093"/>
              <a:gd name="f244" fmla="val 1721291"/>
              <a:gd name="f245" fmla="val 45"/>
              <a:gd name="f246" fmla="val 1671639"/>
              <a:gd name="f247" fmla="val 12458"/>
              <a:gd name="f248" fmla="val 1619230"/>
              <a:gd name="f249" fmla="val 1558546"/>
              <a:gd name="f250" fmla="val 190373"/>
              <a:gd name="f251" fmla="val 1477174"/>
              <a:gd name="f252" fmla="val 222094"/>
              <a:gd name="f253" fmla="val 1438557"/>
              <a:gd name="f254" fmla="val 80038"/>
              <a:gd name="f255" fmla="val 1267538"/>
              <a:gd name="f256" fmla="val 91072"/>
              <a:gd name="f257" fmla="val 1224783"/>
              <a:gd name="f258" fmla="val 111760"/>
              <a:gd name="f259" fmla="val 1092381"/>
              <a:gd name="f260" fmla="val 240023"/>
              <a:gd name="f261" fmla="val 943429"/>
              <a:gd name="f262" fmla="val 703451"/>
              <a:gd name="f263" fmla="val 342084"/>
              <a:gd name="f264" fmla="val 332450"/>
              <a:gd name="f265" fmla="val 961338"/>
              <a:gd name="f266" fmla="val -5451"/>
              <a:gd name="f267" fmla="*/ f0 1 2926108"/>
              <a:gd name="f268" fmla="*/ f1 1 3216409"/>
              <a:gd name="f269" fmla="val f2"/>
              <a:gd name="f270" fmla="val f3"/>
              <a:gd name="f271" fmla="val f4"/>
              <a:gd name="f272" fmla="+- f271 0 f269"/>
              <a:gd name="f273" fmla="+- f270 0 f269"/>
              <a:gd name="f274" fmla="*/ f273 1 2926108"/>
              <a:gd name="f275" fmla="*/ f272 1 3216409"/>
              <a:gd name="f276" fmla="*/ f269 1 f274"/>
              <a:gd name="f277" fmla="*/ f270 1 f274"/>
              <a:gd name="f278" fmla="*/ f269 1 f275"/>
              <a:gd name="f279" fmla="*/ f271 1 f275"/>
              <a:gd name="f280" fmla="*/ f276 f267 1"/>
              <a:gd name="f281" fmla="*/ f277 f267 1"/>
              <a:gd name="f282" fmla="*/ f279 f268 1"/>
              <a:gd name="f283" fmla="*/ f278 f26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80" t="f283" r="f281" b="f282"/>
            <a:pathLst>
              <a:path w="2926108" h="3216409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cubicBezTo>
                  <a:pt x="f49" y="f50"/>
                  <a:pt x="f51" y="f52"/>
                  <a:pt x="f53" y="f54"/>
                </a:cubicBezTo>
                <a:cubicBezTo>
                  <a:pt x="f55" y="f56"/>
                  <a:pt x="f57" y="f58"/>
                  <a:pt x="f59" y="f60"/>
                </a:cubicBezTo>
                <a:cubicBezTo>
                  <a:pt x="f61" y="f62"/>
                  <a:pt x="f63" y="f64"/>
                  <a:pt x="f65" y="f66"/>
                </a:cubicBezTo>
                <a:lnTo>
                  <a:pt x="f65" y="f67"/>
                </a:lnTo>
                <a:lnTo>
                  <a:pt x="f68" y="f67"/>
                </a:lnTo>
                <a:lnTo>
                  <a:pt x="f68" y="f69"/>
                </a:lnTo>
                <a:lnTo>
                  <a:pt x="f70" y="f71"/>
                </a:lnTo>
                <a:lnTo>
                  <a:pt x="f70" y="f67"/>
                </a:lnTo>
                <a:lnTo>
                  <a:pt x="f72" y="f67"/>
                </a:lnTo>
                <a:lnTo>
                  <a:pt x="f72" y="f73"/>
                </a:lnTo>
                <a:cubicBezTo>
                  <a:pt x="f74" y="f75"/>
                  <a:pt x="f76" y="f77"/>
                  <a:pt x="f78" y="f79"/>
                </a:cubicBezTo>
                <a:lnTo>
                  <a:pt x="f78" y="f80"/>
                </a:lnTo>
                <a:lnTo>
                  <a:pt x="f81" y="f80"/>
                </a:lnTo>
                <a:lnTo>
                  <a:pt x="f81" y="f82"/>
                </a:lnTo>
                <a:cubicBezTo>
                  <a:pt x="f83" y="f84"/>
                  <a:pt x="f85" y="f86"/>
                  <a:pt x="f87" y="f88"/>
                </a:cubicBezTo>
                <a:lnTo>
                  <a:pt x="f87" y="f89"/>
                </a:lnTo>
                <a:lnTo>
                  <a:pt x="f90" y="f89"/>
                </a:lnTo>
                <a:lnTo>
                  <a:pt x="f90" y="f91"/>
                </a:lnTo>
                <a:lnTo>
                  <a:pt x="f92" y="f93"/>
                </a:lnTo>
                <a:lnTo>
                  <a:pt x="f92" y="f94"/>
                </a:lnTo>
                <a:lnTo>
                  <a:pt x="f95" y="f94"/>
                </a:lnTo>
                <a:lnTo>
                  <a:pt x="f95" y="f96"/>
                </a:ln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cubicBezTo>
                  <a:pt x="f109" y="f110"/>
                  <a:pt x="f111" y="f112"/>
                  <a:pt x="f5" y="f6"/>
                </a:cubicBezTo>
                <a:close/>
                <a:moveTo>
                  <a:pt x="f113" y="f114"/>
                </a:moveTo>
                <a:cubicBezTo>
                  <a:pt x="f115" y="f116"/>
                  <a:pt x="f117" y="f118"/>
                  <a:pt x="f119" y="f120"/>
                </a:cubicBezTo>
                <a:cubicBezTo>
                  <a:pt x="f121" y="f122"/>
                  <a:pt x="f123" y="f124"/>
                  <a:pt x="f125" y="f126"/>
                </a:cubicBezTo>
                <a:cubicBezTo>
                  <a:pt x="f127" y="f128"/>
                  <a:pt x="f129" y="f130"/>
                  <a:pt x="f131" y="f132"/>
                </a:cubicBezTo>
                <a:cubicBezTo>
                  <a:pt x="f133" y="f134"/>
                  <a:pt x="f135" y="f136"/>
                  <a:pt x="f137" y="f138"/>
                </a:cubicBezTo>
                <a:cubicBezTo>
                  <a:pt x="f139" y="f140"/>
                  <a:pt x="f141" y="f142"/>
                  <a:pt x="f113" y="f114"/>
                </a:cubicBezTo>
                <a:close/>
                <a:moveTo>
                  <a:pt x="f143" y="f144"/>
                </a:moveTo>
                <a:cubicBezTo>
                  <a:pt x="f145" y="f146"/>
                  <a:pt x="f147" y="f148"/>
                  <a:pt x="f149" y="f150"/>
                </a:cubicBezTo>
                <a:cubicBezTo>
                  <a:pt x="f151" y="f152"/>
                  <a:pt x="f153" y="f154"/>
                  <a:pt x="f155" y="f156"/>
                </a:cubicBezTo>
                <a:cubicBezTo>
                  <a:pt x="f157" y="f158"/>
                  <a:pt x="f159" y="f160"/>
                  <a:pt x="f161" y="f162"/>
                </a:cubicBezTo>
                <a:cubicBezTo>
                  <a:pt x="f163" y="f164"/>
                  <a:pt x="f165" y="f166"/>
                  <a:pt x="f167" y="f168"/>
                </a:cubicBezTo>
                <a:cubicBezTo>
                  <a:pt x="f169" y="f170"/>
                  <a:pt x="f171" y="f172"/>
                  <a:pt x="f173" y="f174"/>
                </a:cubicBezTo>
                <a:cubicBezTo>
                  <a:pt x="f175" y="f176"/>
                  <a:pt x="f177" y="f178"/>
                  <a:pt x="f179" y="f180"/>
                </a:cubicBezTo>
                <a:cubicBezTo>
                  <a:pt x="f181" y="f182"/>
                  <a:pt x="f165" y="f183"/>
                  <a:pt x="f184" y="f185"/>
                </a:cubicBezTo>
                <a:cubicBezTo>
                  <a:pt x="f186" y="f187"/>
                  <a:pt x="f188" y="f189"/>
                  <a:pt x="f190" y="f191"/>
                </a:cubicBezTo>
                <a:lnTo>
                  <a:pt x="f192" y="f193"/>
                </a:lnTo>
                <a:lnTo>
                  <a:pt x="f192" y="f194"/>
                </a:lnTo>
                <a:lnTo>
                  <a:pt x="f195" y="f194"/>
                </a:lnTo>
                <a:lnTo>
                  <a:pt x="f195" y="f196"/>
                </a:lnTo>
                <a:lnTo>
                  <a:pt x="f197" y="f198"/>
                </a:lnTo>
                <a:lnTo>
                  <a:pt x="f197" y="f199"/>
                </a:lnTo>
                <a:lnTo>
                  <a:pt x="f200" y="f199"/>
                </a:lnTo>
                <a:lnTo>
                  <a:pt x="f200" y="f201"/>
                </a:lnTo>
                <a:lnTo>
                  <a:pt x="f202" y="f203"/>
                </a:lnTo>
                <a:lnTo>
                  <a:pt x="f202" y="f204"/>
                </a:lnTo>
                <a:lnTo>
                  <a:pt x="f205" y="f204"/>
                </a:lnTo>
                <a:lnTo>
                  <a:pt x="f205" y="f206"/>
                </a:lnTo>
                <a:lnTo>
                  <a:pt x="f207" y="f208"/>
                </a:lnTo>
                <a:lnTo>
                  <a:pt x="f207" y="f204"/>
                </a:lnTo>
                <a:lnTo>
                  <a:pt x="f209" y="f204"/>
                </a:lnTo>
                <a:lnTo>
                  <a:pt x="f209" y="f210"/>
                </a:lnTo>
                <a:cubicBezTo>
                  <a:pt x="f211" y="f212"/>
                  <a:pt x="f213" y="f214"/>
                  <a:pt x="f215" y="f216"/>
                </a:cubicBezTo>
                <a:lnTo>
                  <a:pt x="f215" y="f199"/>
                </a:lnTo>
                <a:lnTo>
                  <a:pt x="f217" y="f199"/>
                </a:lnTo>
                <a:lnTo>
                  <a:pt x="f217" y="f218"/>
                </a:lnTo>
                <a:cubicBezTo>
                  <a:pt x="f219" y="f220"/>
                  <a:pt x="f221" y="f222"/>
                  <a:pt x="f223" y="f224"/>
                </a:cubicBezTo>
                <a:cubicBezTo>
                  <a:pt x="f225" y="f226"/>
                  <a:pt x="f227" y="f228"/>
                  <a:pt x="f229" y="f230"/>
                </a:cubicBezTo>
                <a:cubicBezTo>
                  <a:pt x="f231" y="f232"/>
                  <a:pt x="f233" y="f170"/>
                  <a:pt x="f234" y="f235"/>
                </a:cubicBezTo>
                <a:cubicBezTo>
                  <a:pt x="f236" y="f237"/>
                  <a:pt x="f238" y="f20"/>
                  <a:pt x="f239" y="f240"/>
                </a:cubicBezTo>
                <a:cubicBezTo>
                  <a:pt x="f241" y="f242"/>
                  <a:pt x="f243" y="f244"/>
                  <a:pt x="f245" y="f246"/>
                </a:cubicBezTo>
                <a:cubicBezTo>
                  <a:pt x="f247" y="f248"/>
                  <a:pt x="f229" y="f249"/>
                  <a:pt x="f250" y="f251"/>
                </a:cubicBezTo>
                <a:cubicBezTo>
                  <a:pt x="f252" y="f253"/>
                  <a:pt x="f254" y="f255"/>
                  <a:pt x="f256" y="f257"/>
                </a:cubicBezTo>
                <a:cubicBezTo>
                  <a:pt x="f258" y="f259"/>
                  <a:pt x="f260" y="f261"/>
                  <a:pt x="f239" y="f262"/>
                </a:cubicBezTo>
                <a:cubicBezTo>
                  <a:pt x="f263" y="f264"/>
                  <a:pt x="f265" y="f266"/>
                  <a:pt x="f143" y="f144"/>
                </a:cubicBezTo>
                <a:close/>
              </a:path>
            </a:pathLst>
          </a:custGeom>
          <a:solidFill>
            <a:schemeClr val="bg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8" name="Oval 47">
            <a:extLst>
              <a:ext uri="{FF2B5EF4-FFF2-40B4-BE49-F238E27FC236}">
                <a16:creationId xmlns:a16="http://schemas.microsoft.com/office/drawing/2014/main" id="{F2918B67-1A4B-EB9B-1890-47C78F412AA6}"/>
              </a:ext>
            </a:extLst>
          </p:cNvPr>
          <p:cNvSpPr/>
          <p:nvPr/>
        </p:nvSpPr>
        <p:spPr>
          <a:xfrm>
            <a:off x="8700627" y="1574547"/>
            <a:ext cx="438546" cy="467395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1303187"/>
              <a:gd name="f5" fmla="val 480874"/>
              <a:gd name="f6" fmla="val 1936813"/>
              <a:gd name="f7" fmla="val 2759126"/>
              <a:gd name="f8" fmla="val 1620000"/>
              <a:gd name="f9" fmla="val 2514701"/>
              <a:gd name="f10" fmla="val 725299"/>
              <a:gd name="f11" fmla="*/ f0 1 3240000"/>
              <a:gd name="f12" fmla="*/ f1 1 3240000"/>
              <a:gd name="f13" fmla="val f2"/>
              <a:gd name="f14" fmla="val f3"/>
              <a:gd name="f15" fmla="+- f14 0 f13"/>
              <a:gd name="f16" fmla="*/ f15 1 3240000"/>
              <a:gd name="f17" fmla="*/ f13 1 f16"/>
              <a:gd name="f18" fmla="*/ f14 1 f16"/>
              <a:gd name="f19" fmla="*/ f17 f11 1"/>
              <a:gd name="f20" fmla="*/ f18 f11 1"/>
              <a:gd name="f21" fmla="*/ f18 f12 1"/>
              <a:gd name="f22" fmla="*/ f17 f1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9" t="f22" r="f20" b="f21"/>
            <a:pathLst>
              <a:path w="3240000" h="3240000">
                <a:moveTo>
                  <a:pt x="f4" y="f5"/>
                </a:moveTo>
                <a:lnTo>
                  <a:pt x="f4" y="f4"/>
                </a:lnTo>
                <a:lnTo>
                  <a:pt x="f5" y="f4"/>
                </a:lnTo>
                <a:lnTo>
                  <a:pt x="f5" y="f6"/>
                </a:lnTo>
                <a:lnTo>
                  <a:pt x="f4" y="f6"/>
                </a:lnTo>
                <a:lnTo>
                  <a:pt x="f4" y="f7"/>
                </a:lnTo>
                <a:lnTo>
                  <a:pt x="f6" y="f7"/>
                </a:lnTo>
                <a:lnTo>
                  <a:pt x="f6" y="f6"/>
                </a:lnTo>
                <a:lnTo>
                  <a:pt x="f7" y="f6"/>
                </a:lnTo>
                <a:lnTo>
                  <a:pt x="f7" y="f4"/>
                </a:lnTo>
                <a:lnTo>
                  <a:pt x="f6" y="f4"/>
                </a:lnTo>
                <a:lnTo>
                  <a:pt x="f6" y="f5"/>
                </a:lnTo>
                <a:close/>
                <a:moveTo>
                  <a:pt x="f8" y="f2"/>
                </a:moveTo>
                <a:cubicBezTo>
                  <a:pt x="f9" y="f2"/>
                  <a:pt x="f3" y="f10"/>
                  <a:pt x="f3" y="f8"/>
                </a:cubicBezTo>
                <a:cubicBezTo>
                  <a:pt x="f3" y="f9"/>
                  <a:pt x="f9" y="f3"/>
                  <a:pt x="f8" y="f3"/>
                </a:cubicBezTo>
                <a:cubicBezTo>
                  <a:pt x="f10" y="f3"/>
                  <a:pt x="f2" y="f9"/>
                  <a:pt x="f2" y="f8"/>
                </a:cubicBezTo>
                <a:cubicBezTo>
                  <a:pt x="f2" y="f10"/>
                  <a:pt x="f10" y="f2"/>
                  <a:pt x="f8" y="f2"/>
                </a:cubicBezTo>
                <a:close/>
              </a:path>
            </a:pathLst>
          </a:custGeom>
          <a:solidFill>
            <a:schemeClr val="bg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9" name="Rounded Rectangle 2">
            <a:extLst>
              <a:ext uri="{FF2B5EF4-FFF2-40B4-BE49-F238E27FC236}">
                <a16:creationId xmlns:a16="http://schemas.microsoft.com/office/drawing/2014/main" id="{8B5EF66A-D86B-A6D9-2CC3-4D9A8FADAB11}"/>
              </a:ext>
            </a:extLst>
          </p:cNvPr>
          <p:cNvSpPr/>
          <p:nvPr/>
        </p:nvSpPr>
        <p:spPr>
          <a:xfrm>
            <a:off x="4046596" y="4402540"/>
            <a:ext cx="429813" cy="45808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60440"/>
              <a:gd name="f7" fmla="val 3960000"/>
              <a:gd name="f8" fmla="val 1979373"/>
              <a:gd name="f9" fmla="val 472350"/>
              <a:gd name="f10" fmla="val 1228307"/>
              <a:gd name="f11" fmla="val 485871"/>
              <a:gd name="f12" fmla="val 850011"/>
              <a:gd name="f13" fmla="val 1078219"/>
              <a:gd name="f14" fmla="val 813783"/>
              <a:gd name="f15" fmla="val 1434034"/>
              <a:gd name="f16" fmla="val 787561"/>
              <a:gd name="f17" fmla="val 1781828"/>
              <a:gd name="f18" fmla="val 889690"/>
              <a:gd name="f19" fmla="val 2005359"/>
              <a:gd name="f20" fmla="val 1119009"/>
              <a:gd name="f21" fmla="val 2222584"/>
              <a:gd name="f22" fmla="val 1178964"/>
              <a:gd name="f23" fmla="val 2123026"/>
              <a:gd name="f24" fmla="val 1260199"/>
              <a:gd name="f25" fmla="val 1908547"/>
              <a:gd name="f26" fmla="val 1328015"/>
              <a:gd name="f27" fmla="val 1812920"/>
              <a:gd name="f28" fmla="val 1222115"/>
              <a:gd name="f29" fmla="val 1647651"/>
              <a:gd name="f30" fmla="val 1255483"/>
              <a:gd name="f31" fmla="val 1756375"/>
              <a:gd name="f32" fmla="val 1234998"/>
              <a:gd name="f33" fmla="val 1431771"/>
              <a:gd name="f34" fmla="val 1331609"/>
              <a:gd name="f35" fmla="val 922504"/>
              <a:gd name="f36" fmla="val 1719145"/>
              <a:gd name="f37" fmla="val 812633"/>
              <a:gd name="f38" fmla="val 2217373"/>
              <a:gd name="f39" fmla="val 891303"/>
              <a:gd name="f40" fmla="val 2693518"/>
              <a:gd name="f41" fmla="val 1016895"/>
              <a:gd name="f42" fmla="val 2787642"/>
              <a:gd name="f43" fmla="val 1344599"/>
              <a:gd name="f44" fmla="val 2783502"/>
              <a:gd name="f45" fmla="val 1606823"/>
              <a:gd name="f46" fmla="val 2771081"/>
              <a:gd name="f47" fmla="val 1743454"/>
              <a:gd name="f48" fmla="val 2679609"/>
              <a:gd name="f49" fmla="val 2064482"/>
              <a:gd name="f50" fmla="val 2456028"/>
              <a:gd name="f51" fmla="val 2225955"/>
              <a:gd name="f52" fmla="val 2192422"/>
              <a:gd name="f53" fmla="val 2399851"/>
              <a:gd name="f54" fmla="val 2004893"/>
              <a:gd name="f55" fmla="val 2209395"/>
              <a:gd name="f56" fmla="val 2026974"/>
              <a:gd name="f57" fmla="val 2018938"/>
              <a:gd name="f58" fmla="val 2072519"/>
              <a:gd name="f59" fmla="val 1810540"/>
              <a:gd name="f60" fmla="val 2086043"/>
              <a:gd name="f61" fmla="val 1754994"/>
              <a:gd name="f62" fmla="val 2135727"/>
              <a:gd name="f63" fmla="val 1554876"/>
              <a:gd name="f64" fmla="val 2195073"/>
              <a:gd name="f65" fmla="val 1382360"/>
              <a:gd name="f66" fmla="val 2084273"/>
              <a:gd name="f67" fmla="val 1259912"/>
              <a:gd name="f68" fmla="val 1915898"/>
              <a:gd name="f69" fmla="val 1219889"/>
              <a:gd name="f70" fmla="val 1750283"/>
              <a:gd name="f71" fmla="val 1186766"/>
              <a:gd name="f72" fmla="val 1626460"/>
              <a:gd name="f73" fmla="val 1331294"/>
              <a:gd name="f74" fmla="val 1589196"/>
              <a:gd name="f75" fmla="val 1434803"/>
              <a:gd name="f76" fmla="val 1499489"/>
              <a:gd name="f77" fmla="val 1732912"/>
              <a:gd name="f78" fmla="val 1614533"/>
              <a:gd name="f79" fmla="val 1824000"/>
              <a:gd name="f80" fmla="val 1574511"/>
              <a:gd name="f81" fmla="val 1939931"/>
              <a:gd name="f82" fmla="val 1332991"/>
              <a:gd name="f83" fmla="val 2671400"/>
              <a:gd name="f84" fmla="val 1220920"/>
              <a:gd name="f85" fmla="val 3468343"/>
              <a:gd name="f86" fmla="val 1339611"/>
              <a:gd name="f87" fmla="val 3487664"/>
              <a:gd name="f88" fmla="val 1434840"/>
              <a:gd name="f89" fmla="val 3497327"/>
              <a:gd name="f90" fmla="val 1730357"/>
              <a:gd name="f91" fmla="val 3129057"/>
              <a:gd name="f92" fmla="val 1887692"/>
              <a:gd name="f93" fmla="val 2422431"/>
              <a:gd name="f94" fmla="val 1985681"/>
              <a:gd name="f95" fmla="val 2531460"/>
              <a:gd name="f96" fmla="val 2093439"/>
              <a:gd name="f97" fmla="val 2747804"/>
              <a:gd name="f98" fmla="val 2336342"/>
              <a:gd name="f99" fmla="val 2720202"/>
              <a:gd name="f100" fmla="val 2693796"/>
              <a:gd name="f101" fmla="val 2666377"/>
              <a:gd name="f102" fmla="val 3092265"/>
              <a:gd name="f103" fmla="val 2401394"/>
              <a:gd name="f104" fmla="val 3176454"/>
              <a:gd name="f105" fmla="val 1627140"/>
              <a:gd name="f106" fmla="val 3254038"/>
              <a:gd name="f107" fmla="val 999456"/>
              <a:gd name="f108" fmla="val 2816023"/>
              <a:gd name="f109" fmla="val 430731"/>
              <a:gd name="f110" fmla="val 436907"/>
              <a:gd name="f111" fmla="val 3523533"/>
              <a:gd name="f112" fmla="val 3764830"/>
              <a:gd name="f113" fmla="val 195610"/>
              <a:gd name="f114" fmla="val 3523093"/>
              <a:gd name="f115" fmla="val 3764390"/>
              <a:gd name="f116" fmla="+- 0 0 -90"/>
              <a:gd name="f117" fmla="*/ f3 1 3960440"/>
              <a:gd name="f118" fmla="*/ f4 1 3960000"/>
              <a:gd name="f119" fmla="val f5"/>
              <a:gd name="f120" fmla="val f6"/>
              <a:gd name="f121" fmla="val f7"/>
              <a:gd name="f122" fmla="*/ f116 f0 1"/>
              <a:gd name="f123" fmla="+- f121 0 f119"/>
              <a:gd name="f124" fmla="+- f120 0 f119"/>
              <a:gd name="f125" fmla="*/ f122 1 f2"/>
              <a:gd name="f126" fmla="*/ f124 1 3960440"/>
              <a:gd name="f127" fmla="*/ f123 1 3960000"/>
              <a:gd name="f128" fmla="*/ 1979373 f124 1"/>
              <a:gd name="f129" fmla="*/ 472350 f123 1"/>
              <a:gd name="f130" fmla="*/ 813783 f124 1"/>
              <a:gd name="f131" fmla="*/ 1434034 f123 1"/>
              <a:gd name="f132" fmla="*/ 2217373 f124 1"/>
              <a:gd name="f133" fmla="*/ 1339611 f124 1"/>
              <a:gd name="f134" fmla="*/ 3487664 f123 1"/>
              <a:gd name="f135" fmla="*/ 436907 f124 1"/>
              <a:gd name="f136" fmla="*/ 0 f123 1"/>
              <a:gd name="f137" fmla="*/ 3523533 f124 1"/>
              <a:gd name="f138" fmla="*/ 3960440 f124 1"/>
              <a:gd name="f139" fmla="*/ 436907 f123 1"/>
              <a:gd name="f140" fmla="*/ 3523093 f123 1"/>
              <a:gd name="f141" fmla="*/ 3960000 f123 1"/>
              <a:gd name="f142" fmla="*/ 0 f124 1"/>
              <a:gd name="f143" fmla="*/ 1119009 f124 1"/>
              <a:gd name="f144" fmla="*/ 2222584 f123 1"/>
              <a:gd name="f145" fmla="*/ 1234998 f124 1"/>
              <a:gd name="f146" fmla="*/ 1431771 f123 1"/>
              <a:gd name="f147" fmla="*/ 1915898 f124 1"/>
              <a:gd name="f148" fmla="*/ 1219889 f123 1"/>
              <a:gd name="f149" fmla="*/ 1589196 f124 1"/>
              <a:gd name="f150" fmla="*/ 1434803 f123 1"/>
              <a:gd name="f151" fmla="*/ 1574511 f124 1"/>
              <a:gd name="f152" fmla="*/ 1939931 f123 1"/>
              <a:gd name="f153" fmla="*/ 2135727 f124 1"/>
              <a:gd name="f154" fmla="*/ 1554876 f123 1"/>
              <a:gd name="f155" fmla="*/ 891303 f123 1"/>
              <a:gd name="f156" fmla="*/ 2783502 f124 1"/>
              <a:gd name="f157" fmla="*/ 1606823 f123 1"/>
              <a:gd name="f158" fmla="*/ 2456028 f124 1"/>
              <a:gd name="f159" fmla="*/ 2225955 f123 1"/>
              <a:gd name="f160" fmla="*/ 2026974 f124 1"/>
              <a:gd name="f161" fmla="*/ 2018938 f123 1"/>
              <a:gd name="f162" fmla="*/ 1887692 f124 1"/>
              <a:gd name="f163" fmla="*/ 2422431 f123 1"/>
              <a:gd name="f164" fmla="*/ 2336342 f124 1"/>
              <a:gd name="f165" fmla="*/ 2720202 f123 1"/>
              <a:gd name="f166" fmla="*/ 3176454 f124 1"/>
              <a:gd name="f167" fmla="*/ 1627140 f123 1"/>
              <a:gd name="f168" fmla="*/ 1328015 f124 1"/>
              <a:gd name="f169" fmla="*/ 1812920 f123 1"/>
              <a:gd name="f170" fmla="+- f125 0 f1"/>
              <a:gd name="f171" fmla="*/ f128 1 3960440"/>
              <a:gd name="f172" fmla="*/ f129 1 3960000"/>
              <a:gd name="f173" fmla="*/ f130 1 3960440"/>
              <a:gd name="f174" fmla="*/ f131 1 3960000"/>
              <a:gd name="f175" fmla="*/ f132 1 3960440"/>
              <a:gd name="f176" fmla="*/ f133 1 3960440"/>
              <a:gd name="f177" fmla="*/ f134 1 3960000"/>
              <a:gd name="f178" fmla="*/ f135 1 3960440"/>
              <a:gd name="f179" fmla="*/ f136 1 3960000"/>
              <a:gd name="f180" fmla="*/ f137 1 3960440"/>
              <a:gd name="f181" fmla="*/ f138 1 3960440"/>
              <a:gd name="f182" fmla="*/ f139 1 3960000"/>
              <a:gd name="f183" fmla="*/ f140 1 3960000"/>
              <a:gd name="f184" fmla="*/ f141 1 3960000"/>
              <a:gd name="f185" fmla="*/ f142 1 3960440"/>
              <a:gd name="f186" fmla="*/ f143 1 3960440"/>
              <a:gd name="f187" fmla="*/ f144 1 3960000"/>
              <a:gd name="f188" fmla="*/ f145 1 3960440"/>
              <a:gd name="f189" fmla="*/ f146 1 3960000"/>
              <a:gd name="f190" fmla="*/ f147 1 3960440"/>
              <a:gd name="f191" fmla="*/ f148 1 3960000"/>
              <a:gd name="f192" fmla="*/ f149 1 3960440"/>
              <a:gd name="f193" fmla="*/ f150 1 3960000"/>
              <a:gd name="f194" fmla="*/ f151 1 3960440"/>
              <a:gd name="f195" fmla="*/ f152 1 3960000"/>
              <a:gd name="f196" fmla="*/ f153 1 3960440"/>
              <a:gd name="f197" fmla="*/ f154 1 3960000"/>
              <a:gd name="f198" fmla="*/ f155 1 3960000"/>
              <a:gd name="f199" fmla="*/ f156 1 3960440"/>
              <a:gd name="f200" fmla="*/ f157 1 3960000"/>
              <a:gd name="f201" fmla="*/ f158 1 3960440"/>
              <a:gd name="f202" fmla="*/ f159 1 3960000"/>
              <a:gd name="f203" fmla="*/ f160 1 3960440"/>
              <a:gd name="f204" fmla="*/ f161 1 3960000"/>
              <a:gd name="f205" fmla="*/ f162 1 3960440"/>
              <a:gd name="f206" fmla="*/ f163 1 3960000"/>
              <a:gd name="f207" fmla="*/ f164 1 3960440"/>
              <a:gd name="f208" fmla="*/ f165 1 3960000"/>
              <a:gd name="f209" fmla="*/ f166 1 3960440"/>
              <a:gd name="f210" fmla="*/ f167 1 3960000"/>
              <a:gd name="f211" fmla="*/ f168 1 3960440"/>
              <a:gd name="f212" fmla="*/ f169 1 3960000"/>
              <a:gd name="f213" fmla="*/ f119 1 f126"/>
              <a:gd name="f214" fmla="*/ f120 1 f126"/>
              <a:gd name="f215" fmla="*/ f119 1 f127"/>
              <a:gd name="f216" fmla="*/ f121 1 f127"/>
              <a:gd name="f217" fmla="*/ f171 1 f126"/>
              <a:gd name="f218" fmla="*/ f172 1 f127"/>
              <a:gd name="f219" fmla="*/ f173 1 f126"/>
              <a:gd name="f220" fmla="*/ f174 1 f127"/>
              <a:gd name="f221" fmla="*/ f186 1 f126"/>
              <a:gd name="f222" fmla="*/ f187 1 f127"/>
              <a:gd name="f223" fmla="*/ f211 1 f126"/>
              <a:gd name="f224" fmla="*/ f212 1 f127"/>
              <a:gd name="f225" fmla="*/ f188 1 f126"/>
              <a:gd name="f226" fmla="*/ f189 1 f127"/>
              <a:gd name="f227" fmla="*/ f175 1 f126"/>
              <a:gd name="f228" fmla="*/ f198 1 f127"/>
              <a:gd name="f229" fmla="*/ f199 1 f126"/>
              <a:gd name="f230" fmla="*/ f200 1 f127"/>
              <a:gd name="f231" fmla="*/ f201 1 f126"/>
              <a:gd name="f232" fmla="*/ f202 1 f127"/>
              <a:gd name="f233" fmla="*/ f203 1 f126"/>
              <a:gd name="f234" fmla="*/ f204 1 f127"/>
              <a:gd name="f235" fmla="*/ f196 1 f126"/>
              <a:gd name="f236" fmla="*/ f197 1 f127"/>
              <a:gd name="f237" fmla="*/ f190 1 f126"/>
              <a:gd name="f238" fmla="*/ f191 1 f127"/>
              <a:gd name="f239" fmla="*/ f192 1 f126"/>
              <a:gd name="f240" fmla="*/ f193 1 f127"/>
              <a:gd name="f241" fmla="*/ f194 1 f126"/>
              <a:gd name="f242" fmla="*/ f195 1 f127"/>
              <a:gd name="f243" fmla="*/ f176 1 f126"/>
              <a:gd name="f244" fmla="*/ f177 1 f127"/>
              <a:gd name="f245" fmla="*/ f205 1 f126"/>
              <a:gd name="f246" fmla="*/ f206 1 f127"/>
              <a:gd name="f247" fmla="*/ f207 1 f126"/>
              <a:gd name="f248" fmla="*/ f208 1 f127"/>
              <a:gd name="f249" fmla="*/ f209 1 f126"/>
              <a:gd name="f250" fmla="*/ f210 1 f127"/>
              <a:gd name="f251" fmla="*/ f178 1 f126"/>
              <a:gd name="f252" fmla="*/ f179 1 f127"/>
              <a:gd name="f253" fmla="*/ f180 1 f126"/>
              <a:gd name="f254" fmla="*/ f181 1 f126"/>
              <a:gd name="f255" fmla="*/ f182 1 f127"/>
              <a:gd name="f256" fmla="*/ f183 1 f127"/>
              <a:gd name="f257" fmla="*/ f184 1 f127"/>
              <a:gd name="f258" fmla="*/ f185 1 f126"/>
              <a:gd name="f259" fmla="*/ f213 f117 1"/>
              <a:gd name="f260" fmla="*/ f214 f117 1"/>
              <a:gd name="f261" fmla="*/ f216 f118 1"/>
              <a:gd name="f262" fmla="*/ f215 f118 1"/>
              <a:gd name="f263" fmla="*/ f217 f117 1"/>
              <a:gd name="f264" fmla="*/ f218 f118 1"/>
              <a:gd name="f265" fmla="*/ f219 f117 1"/>
              <a:gd name="f266" fmla="*/ f220 f118 1"/>
              <a:gd name="f267" fmla="*/ f221 f117 1"/>
              <a:gd name="f268" fmla="*/ f222 f118 1"/>
              <a:gd name="f269" fmla="*/ f223 f117 1"/>
              <a:gd name="f270" fmla="*/ f224 f118 1"/>
              <a:gd name="f271" fmla="*/ f225 f117 1"/>
              <a:gd name="f272" fmla="*/ f226 f118 1"/>
              <a:gd name="f273" fmla="*/ f227 f117 1"/>
              <a:gd name="f274" fmla="*/ f228 f118 1"/>
              <a:gd name="f275" fmla="*/ f229 f117 1"/>
              <a:gd name="f276" fmla="*/ f230 f118 1"/>
              <a:gd name="f277" fmla="*/ f231 f117 1"/>
              <a:gd name="f278" fmla="*/ f232 f118 1"/>
              <a:gd name="f279" fmla="*/ f233 f117 1"/>
              <a:gd name="f280" fmla="*/ f234 f118 1"/>
              <a:gd name="f281" fmla="*/ f235 f117 1"/>
              <a:gd name="f282" fmla="*/ f236 f118 1"/>
              <a:gd name="f283" fmla="*/ f237 f117 1"/>
              <a:gd name="f284" fmla="*/ f238 f118 1"/>
              <a:gd name="f285" fmla="*/ f239 f117 1"/>
              <a:gd name="f286" fmla="*/ f240 f118 1"/>
              <a:gd name="f287" fmla="*/ f241 f117 1"/>
              <a:gd name="f288" fmla="*/ f242 f118 1"/>
              <a:gd name="f289" fmla="*/ f243 f117 1"/>
              <a:gd name="f290" fmla="*/ f244 f118 1"/>
              <a:gd name="f291" fmla="*/ f245 f117 1"/>
              <a:gd name="f292" fmla="*/ f246 f118 1"/>
              <a:gd name="f293" fmla="*/ f247 f117 1"/>
              <a:gd name="f294" fmla="*/ f248 f118 1"/>
              <a:gd name="f295" fmla="*/ f249 f117 1"/>
              <a:gd name="f296" fmla="*/ f250 f118 1"/>
              <a:gd name="f297" fmla="*/ f251 f117 1"/>
              <a:gd name="f298" fmla="*/ f252 f118 1"/>
              <a:gd name="f299" fmla="*/ f253 f117 1"/>
              <a:gd name="f300" fmla="*/ f254 f117 1"/>
              <a:gd name="f301" fmla="*/ f255 f118 1"/>
              <a:gd name="f302" fmla="*/ f256 f118 1"/>
              <a:gd name="f303" fmla="*/ f257 f118 1"/>
              <a:gd name="f304" fmla="*/ f258 f11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70">
                <a:pos x="f263" y="f264"/>
              </a:cxn>
              <a:cxn ang="f170">
                <a:pos x="f265" y="f266"/>
              </a:cxn>
              <a:cxn ang="f170">
                <a:pos x="f267" y="f268"/>
              </a:cxn>
              <a:cxn ang="f170">
                <a:pos x="f269" y="f270"/>
              </a:cxn>
              <a:cxn ang="f170">
                <a:pos x="f271" y="f272"/>
              </a:cxn>
              <a:cxn ang="f170">
                <a:pos x="f273" y="f274"/>
              </a:cxn>
              <a:cxn ang="f170">
                <a:pos x="f275" y="f276"/>
              </a:cxn>
              <a:cxn ang="f170">
                <a:pos x="f277" y="f278"/>
              </a:cxn>
              <a:cxn ang="f170">
                <a:pos x="f279" y="f280"/>
              </a:cxn>
              <a:cxn ang="f170">
                <a:pos x="f281" y="f282"/>
              </a:cxn>
              <a:cxn ang="f170">
                <a:pos x="f283" y="f284"/>
              </a:cxn>
              <a:cxn ang="f170">
                <a:pos x="f285" y="f286"/>
              </a:cxn>
              <a:cxn ang="f170">
                <a:pos x="f287" y="f288"/>
              </a:cxn>
              <a:cxn ang="f170">
                <a:pos x="f289" y="f290"/>
              </a:cxn>
              <a:cxn ang="f170">
                <a:pos x="f291" y="f292"/>
              </a:cxn>
              <a:cxn ang="f170">
                <a:pos x="f293" y="f294"/>
              </a:cxn>
              <a:cxn ang="f170">
                <a:pos x="f295" y="f296"/>
              </a:cxn>
              <a:cxn ang="f170">
                <a:pos x="f263" y="f264"/>
              </a:cxn>
              <a:cxn ang="f170">
                <a:pos x="f297" y="f298"/>
              </a:cxn>
              <a:cxn ang="f170">
                <a:pos x="f299" y="f298"/>
              </a:cxn>
              <a:cxn ang="f170">
                <a:pos x="f300" y="f301"/>
              </a:cxn>
              <a:cxn ang="f170">
                <a:pos x="f300" y="f302"/>
              </a:cxn>
              <a:cxn ang="f170">
                <a:pos x="f299" y="f303"/>
              </a:cxn>
              <a:cxn ang="f170">
                <a:pos x="f297" y="f303"/>
              </a:cxn>
              <a:cxn ang="f170">
                <a:pos x="f304" y="f302"/>
              </a:cxn>
              <a:cxn ang="f170">
                <a:pos x="f304" y="f301"/>
              </a:cxn>
              <a:cxn ang="f170">
                <a:pos x="f297" y="f298"/>
              </a:cxn>
            </a:cxnLst>
            <a:rect l="f259" t="f262" r="f260" b="f261"/>
            <a:pathLst>
              <a:path w="3960440" h="3960000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48" y="f49"/>
                  <a:pt x="f50" y="f51"/>
                </a:cubicBez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ubicBezTo>
                  <a:pt x="f88" y="f89"/>
                  <a:pt x="f90" y="f91"/>
                  <a:pt x="f92" y="f93"/>
                </a:cubicBezTo>
                <a:cubicBezTo>
                  <a:pt x="f94" y="f95"/>
                  <a:pt x="f96" y="f97"/>
                  <a:pt x="f98" y="f99"/>
                </a:cubicBezTo>
                <a:cubicBezTo>
                  <a:pt x="f100" y="f101"/>
                  <a:pt x="f102" y="f103"/>
                  <a:pt x="f104" y="f105"/>
                </a:cubicBezTo>
                <a:cubicBezTo>
                  <a:pt x="f106" y="f107"/>
                  <a:pt x="f108" y="f109"/>
                  <a:pt x="f8" y="f9"/>
                </a:cubicBezTo>
                <a:close/>
                <a:moveTo>
                  <a:pt x="f110" y="f5"/>
                </a:moveTo>
                <a:lnTo>
                  <a:pt x="f111" y="f5"/>
                </a:lnTo>
                <a:cubicBezTo>
                  <a:pt x="f112" y="f5"/>
                  <a:pt x="f6" y="f113"/>
                  <a:pt x="f6" y="f110"/>
                </a:cubicBezTo>
                <a:lnTo>
                  <a:pt x="f6" y="f114"/>
                </a:lnTo>
                <a:cubicBezTo>
                  <a:pt x="f6" y="f115"/>
                  <a:pt x="f112" y="f7"/>
                  <a:pt x="f111" y="f7"/>
                </a:cubicBezTo>
                <a:lnTo>
                  <a:pt x="f110" y="f7"/>
                </a:lnTo>
                <a:cubicBezTo>
                  <a:pt x="f113" y="f7"/>
                  <a:pt x="f5" y="f115"/>
                  <a:pt x="f5" y="f114"/>
                </a:cubicBezTo>
                <a:lnTo>
                  <a:pt x="f5" y="f110"/>
                </a:lnTo>
                <a:cubicBezTo>
                  <a:pt x="f5" y="f113"/>
                  <a:pt x="f113" y="f5"/>
                  <a:pt x="f110" y="f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0" name="Rounded Rectangle 8">
            <a:extLst>
              <a:ext uri="{FF2B5EF4-FFF2-40B4-BE49-F238E27FC236}">
                <a16:creationId xmlns:a16="http://schemas.microsoft.com/office/drawing/2014/main" id="{20E35854-C7D4-4A04-EB2B-EBF94A2F6BA8}"/>
              </a:ext>
            </a:extLst>
          </p:cNvPr>
          <p:cNvSpPr/>
          <p:nvPr/>
        </p:nvSpPr>
        <p:spPr>
          <a:xfrm>
            <a:off x="3345490" y="4402540"/>
            <a:ext cx="429859" cy="45808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888432"/>
              <a:gd name="f7" fmla="val 3960440"/>
              <a:gd name="f8" fmla="val 554477"/>
              <a:gd name="f9" fmla="val 1512168"/>
              <a:gd name="f10" fmla="val 3312368"/>
              <a:gd name="f11" fmla="val 1201638"/>
              <a:gd name="f12" fmla="val 2840340"/>
              <a:gd name="f13" fmla="val 1479943"/>
              <a:gd name="f14" fmla="val 2293254"/>
              <a:gd name="f15" fmla="val 1484797"/>
              <a:gd name="f16" fmla="val 2254084"/>
              <a:gd name="f17" fmla="val 1780470"/>
              <a:gd name="f18" fmla="val 2136833"/>
              <a:gd name="f19" fmla="val 1785510"/>
              <a:gd name="f20" fmla="val 1510185"/>
              <a:gd name="f21" fmla="val 1489672"/>
              <a:gd name="f22" fmla="val 3310385"/>
              <a:gd name="f23" fmla="val 2140283"/>
              <a:gd name="f24" fmla="val 2925445"/>
              <a:gd name="f25" fmla="val 2133383"/>
              <a:gd name="f26" fmla="val 2560917"/>
              <a:gd name="f27" fmla="val 2147184"/>
              <a:gd name="f28" fmla="val 2155564"/>
              <a:gd name="f29" fmla="val 2187272"/>
              <a:gd name="f30" fmla="val 1842063"/>
              <a:gd name="f31" fmla="val 2668986"/>
              <a:gd name="f32" fmla="val 1938990"/>
              <a:gd name="f33" fmla="val 2673919"/>
              <a:gd name="f34" fmla="val 2138897"/>
              <a:gd name="f35" fmla="val 2679688"/>
              <a:gd name="f36" fmla="val 3312366"/>
              <a:gd name="f37" fmla="val 3326849"/>
              <a:gd name="f38" fmla="val 3329155"/>
              <a:gd name="f39" fmla="val 2917782"/>
              <a:gd name="f40" fmla="val 3331462"/>
              <a:gd name="f41" fmla="val 2523197"/>
              <a:gd name="f42" fmla="val 3333768"/>
              <a:gd name="f43" fmla="val 2128613"/>
              <a:gd name="f44" fmla="val 3339026"/>
              <a:gd name="f45" fmla="val 1942962"/>
              <a:gd name="f46" fmla="val 3184753"/>
              <a:gd name="f47" fmla="val 1475890"/>
              <a:gd name="f48" fmla="val 878058"/>
              <a:gd name="f49" fmla="val 648072"/>
              <a:gd name="f50" fmla="val 699349"/>
              <a:gd name="f51" fmla="val 792944"/>
              <a:gd name="f52" fmla="val 971653"/>
              <a:gd name="f53" fmla="val 1150362"/>
              <a:gd name="f54" fmla="val 1295234"/>
              <a:gd name="f55" fmla="val 1056767"/>
              <a:gd name="f56" fmla="val 1201639"/>
              <a:gd name="f57" fmla="val 333511"/>
              <a:gd name="f58" fmla="val 3554921"/>
              <a:gd name="f59" fmla="val 3739114"/>
              <a:gd name="f60" fmla="val 149318"/>
              <a:gd name="f61" fmla="val 3626929"/>
              <a:gd name="f62" fmla="val 3811122"/>
              <a:gd name="f63" fmla="+- 0 0 -90"/>
              <a:gd name="f64" fmla="*/ f3 1 3888432"/>
              <a:gd name="f65" fmla="*/ f4 1 3960440"/>
              <a:gd name="f66" fmla="val f5"/>
              <a:gd name="f67" fmla="val f6"/>
              <a:gd name="f68" fmla="val f7"/>
              <a:gd name="f69" fmla="*/ f63 f0 1"/>
              <a:gd name="f70" fmla="+- f68 0 f66"/>
              <a:gd name="f71" fmla="+- f67 0 f66"/>
              <a:gd name="f72" fmla="*/ f69 1 f2"/>
              <a:gd name="f73" fmla="*/ f71 1 3888432"/>
              <a:gd name="f74" fmla="*/ f70 1 3960440"/>
              <a:gd name="f75" fmla="*/ 554477 f71 1"/>
              <a:gd name="f76" fmla="*/ 1512168 f70 1"/>
              <a:gd name="f77" fmla="*/ 3312368 f70 1"/>
              <a:gd name="f78" fmla="*/ 1201638 f71 1"/>
              <a:gd name="f79" fmla="*/ 2136833 f71 1"/>
              <a:gd name="f80" fmla="*/ 1785510 f70 1"/>
              <a:gd name="f81" fmla="*/ 1510185 f70 1"/>
              <a:gd name="f82" fmla="*/ 1489672 f71 1"/>
              <a:gd name="f83" fmla="*/ 3310385 f70 1"/>
              <a:gd name="f84" fmla="*/ 2673919 f71 1"/>
              <a:gd name="f85" fmla="*/ 2138897 f70 1"/>
              <a:gd name="f86" fmla="*/ 2679688 f71 1"/>
              <a:gd name="f87" fmla="*/ 3312366 f70 1"/>
              <a:gd name="f88" fmla="*/ 3326849 f71 1"/>
              <a:gd name="f89" fmla="*/ 3333768 f71 1"/>
              <a:gd name="f90" fmla="*/ 2128613 f70 1"/>
              <a:gd name="f91" fmla="*/ 2840340 f71 1"/>
              <a:gd name="f92" fmla="*/ 1479943 f70 1"/>
              <a:gd name="f93" fmla="*/ 878058 f71 1"/>
              <a:gd name="f94" fmla="*/ 648072 f70 1"/>
              <a:gd name="f95" fmla="*/ 971653 f70 1"/>
              <a:gd name="f96" fmla="*/ 1295234 f70 1"/>
              <a:gd name="f97" fmla="*/ 1201639 f71 1"/>
              <a:gd name="f98" fmla="*/ 333511 f71 1"/>
              <a:gd name="f99" fmla="*/ 0 f70 1"/>
              <a:gd name="f100" fmla="*/ 3554921 f71 1"/>
              <a:gd name="f101" fmla="*/ 3888432 f71 1"/>
              <a:gd name="f102" fmla="*/ 333511 f70 1"/>
              <a:gd name="f103" fmla="*/ 3626929 f70 1"/>
              <a:gd name="f104" fmla="*/ 3960440 f70 1"/>
              <a:gd name="f105" fmla="*/ 0 f71 1"/>
              <a:gd name="f106" fmla="*/ 2147184 f71 1"/>
              <a:gd name="f107" fmla="*/ 2155564 f70 1"/>
              <a:gd name="f108" fmla="+- f72 0 f1"/>
              <a:gd name="f109" fmla="*/ f75 1 3888432"/>
              <a:gd name="f110" fmla="*/ f76 1 3960440"/>
              <a:gd name="f111" fmla="*/ f77 1 3960440"/>
              <a:gd name="f112" fmla="*/ f78 1 3888432"/>
              <a:gd name="f113" fmla="*/ f79 1 3888432"/>
              <a:gd name="f114" fmla="*/ f80 1 3960440"/>
              <a:gd name="f115" fmla="*/ f81 1 3960440"/>
              <a:gd name="f116" fmla="*/ f82 1 3888432"/>
              <a:gd name="f117" fmla="*/ f83 1 3960440"/>
              <a:gd name="f118" fmla="*/ f84 1 3888432"/>
              <a:gd name="f119" fmla="*/ f85 1 3960440"/>
              <a:gd name="f120" fmla="*/ f86 1 3888432"/>
              <a:gd name="f121" fmla="*/ f87 1 3960440"/>
              <a:gd name="f122" fmla="*/ f88 1 3888432"/>
              <a:gd name="f123" fmla="*/ f89 1 3888432"/>
              <a:gd name="f124" fmla="*/ f90 1 3960440"/>
              <a:gd name="f125" fmla="*/ f91 1 3888432"/>
              <a:gd name="f126" fmla="*/ f92 1 3960440"/>
              <a:gd name="f127" fmla="*/ f93 1 3888432"/>
              <a:gd name="f128" fmla="*/ f94 1 3960440"/>
              <a:gd name="f129" fmla="*/ f95 1 3960440"/>
              <a:gd name="f130" fmla="*/ f96 1 3960440"/>
              <a:gd name="f131" fmla="*/ f97 1 3888432"/>
              <a:gd name="f132" fmla="*/ f98 1 3888432"/>
              <a:gd name="f133" fmla="*/ f99 1 3960440"/>
              <a:gd name="f134" fmla="*/ f100 1 3888432"/>
              <a:gd name="f135" fmla="*/ f101 1 3888432"/>
              <a:gd name="f136" fmla="*/ f102 1 3960440"/>
              <a:gd name="f137" fmla="*/ f103 1 3960440"/>
              <a:gd name="f138" fmla="*/ f104 1 3960440"/>
              <a:gd name="f139" fmla="*/ f105 1 3888432"/>
              <a:gd name="f140" fmla="*/ f106 1 3888432"/>
              <a:gd name="f141" fmla="*/ f107 1 3960440"/>
              <a:gd name="f142" fmla="*/ f66 1 f73"/>
              <a:gd name="f143" fmla="*/ f67 1 f73"/>
              <a:gd name="f144" fmla="*/ f66 1 f74"/>
              <a:gd name="f145" fmla="*/ f68 1 f74"/>
              <a:gd name="f146" fmla="*/ f109 1 f73"/>
              <a:gd name="f147" fmla="*/ f110 1 f74"/>
              <a:gd name="f148" fmla="*/ f111 1 f74"/>
              <a:gd name="f149" fmla="*/ f112 1 f73"/>
              <a:gd name="f150" fmla="*/ f125 1 f73"/>
              <a:gd name="f151" fmla="*/ f126 1 f74"/>
              <a:gd name="f152" fmla="*/ f113 1 f73"/>
              <a:gd name="f153" fmla="*/ f114 1 f74"/>
              <a:gd name="f154" fmla="*/ f115 1 f74"/>
              <a:gd name="f155" fmla="*/ f116 1 f73"/>
              <a:gd name="f156" fmla="*/ f117 1 f74"/>
              <a:gd name="f157" fmla="*/ f140 1 f73"/>
              <a:gd name="f158" fmla="*/ f141 1 f74"/>
              <a:gd name="f159" fmla="*/ f118 1 f73"/>
              <a:gd name="f160" fmla="*/ f119 1 f74"/>
              <a:gd name="f161" fmla="*/ f120 1 f73"/>
              <a:gd name="f162" fmla="*/ f121 1 f74"/>
              <a:gd name="f163" fmla="*/ f122 1 f73"/>
              <a:gd name="f164" fmla="*/ f123 1 f73"/>
              <a:gd name="f165" fmla="*/ f124 1 f74"/>
              <a:gd name="f166" fmla="*/ f127 1 f73"/>
              <a:gd name="f167" fmla="*/ f128 1 f74"/>
              <a:gd name="f168" fmla="*/ f129 1 f74"/>
              <a:gd name="f169" fmla="*/ f130 1 f74"/>
              <a:gd name="f170" fmla="*/ f131 1 f73"/>
              <a:gd name="f171" fmla="*/ f132 1 f73"/>
              <a:gd name="f172" fmla="*/ f133 1 f74"/>
              <a:gd name="f173" fmla="*/ f134 1 f73"/>
              <a:gd name="f174" fmla="*/ f135 1 f73"/>
              <a:gd name="f175" fmla="*/ f136 1 f74"/>
              <a:gd name="f176" fmla="*/ f137 1 f74"/>
              <a:gd name="f177" fmla="*/ f138 1 f74"/>
              <a:gd name="f178" fmla="*/ f139 1 f73"/>
              <a:gd name="f179" fmla="*/ f142 f64 1"/>
              <a:gd name="f180" fmla="*/ f143 f64 1"/>
              <a:gd name="f181" fmla="*/ f145 f65 1"/>
              <a:gd name="f182" fmla="*/ f144 f65 1"/>
              <a:gd name="f183" fmla="*/ f146 f64 1"/>
              <a:gd name="f184" fmla="*/ f147 f65 1"/>
              <a:gd name="f185" fmla="*/ f148 f65 1"/>
              <a:gd name="f186" fmla="*/ f149 f64 1"/>
              <a:gd name="f187" fmla="*/ f150 f64 1"/>
              <a:gd name="f188" fmla="*/ f151 f65 1"/>
              <a:gd name="f189" fmla="*/ f152 f64 1"/>
              <a:gd name="f190" fmla="*/ f153 f65 1"/>
              <a:gd name="f191" fmla="*/ f154 f65 1"/>
              <a:gd name="f192" fmla="*/ f155 f64 1"/>
              <a:gd name="f193" fmla="*/ f156 f65 1"/>
              <a:gd name="f194" fmla="*/ f157 f64 1"/>
              <a:gd name="f195" fmla="*/ f158 f65 1"/>
              <a:gd name="f196" fmla="*/ f159 f64 1"/>
              <a:gd name="f197" fmla="*/ f160 f65 1"/>
              <a:gd name="f198" fmla="*/ f161 f64 1"/>
              <a:gd name="f199" fmla="*/ f162 f65 1"/>
              <a:gd name="f200" fmla="*/ f163 f64 1"/>
              <a:gd name="f201" fmla="*/ f164 f64 1"/>
              <a:gd name="f202" fmla="*/ f165 f65 1"/>
              <a:gd name="f203" fmla="*/ f166 f64 1"/>
              <a:gd name="f204" fmla="*/ f167 f65 1"/>
              <a:gd name="f205" fmla="*/ f168 f65 1"/>
              <a:gd name="f206" fmla="*/ f169 f65 1"/>
              <a:gd name="f207" fmla="*/ f170 f64 1"/>
              <a:gd name="f208" fmla="*/ f171 f64 1"/>
              <a:gd name="f209" fmla="*/ f172 f65 1"/>
              <a:gd name="f210" fmla="*/ f173 f64 1"/>
              <a:gd name="f211" fmla="*/ f174 f64 1"/>
              <a:gd name="f212" fmla="*/ f175 f65 1"/>
              <a:gd name="f213" fmla="*/ f176 f65 1"/>
              <a:gd name="f214" fmla="*/ f177 f65 1"/>
              <a:gd name="f215" fmla="*/ f178 f6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08">
                <a:pos x="f183" y="f184"/>
              </a:cxn>
              <a:cxn ang="f108">
                <a:pos x="f183" y="f185"/>
              </a:cxn>
              <a:cxn ang="f108">
                <a:pos x="f186" y="f185"/>
              </a:cxn>
              <a:cxn ang="f108">
                <a:pos x="f186" y="f184"/>
              </a:cxn>
              <a:cxn ang="f108">
                <a:pos x="f183" y="f184"/>
              </a:cxn>
              <a:cxn ang="f108">
                <a:pos x="f187" y="f188"/>
              </a:cxn>
              <a:cxn ang="f108">
                <a:pos x="f189" y="f190"/>
              </a:cxn>
              <a:cxn ang="f108">
                <a:pos x="f189" y="f191"/>
              </a:cxn>
              <a:cxn ang="f108">
                <a:pos x="f192" y="f191"/>
              </a:cxn>
              <a:cxn ang="f108">
                <a:pos x="f192" y="f193"/>
              </a:cxn>
              <a:cxn ang="f108">
                <a:pos x="f189" y="f193"/>
              </a:cxn>
              <a:cxn ang="f108">
                <a:pos x="f194" y="f195"/>
              </a:cxn>
              <a:cxn ang="f108">
                <a:pos x="f196" y="f197"/>
              </a:cxn>
              <a:cxn ang="f108">
                <a:pos x="f198" y="f199"/>
              </a:cxn>
              <a:cxn ang="f108">
                <a:pos x="f200" y="f199"/>
              </a:cxn>
              <a:cxn ang="f108">
                <a:pos x="f201" y="f202"/>
              </a:cxn>
              <a:cxn ang="f108">
                <a:pos x="f187" y="f188"/>
              </a:cxn>
              <a:cxn ang="f108">
                <a:pos x="f203" y="f204"/>
              </a:cxn>
              <a:cxn ang="f108">
                <a:pos x="f183" y="f205"/>
              </a:cxn>
              <a:cxn ang="f108">
                <a:pos x="f203" y="f206"/>
              </a:cxn>
              <a:cxn ang="f108">
                <a:pos x="f207" y="f205"/>
              </a:cxn>
              <a:cxn ang="f108">
                <a:pos x="f203" y="f204"/>
              </a:cxn>
              <a:cxn ang="f108">
                <a:pos x="f208" y="f209"/>
              </a:cxn>
              <a:cxn ang="f108">
                <a:pos x="f210" y="f209"/>
              </a:cxn>
              <a:cxn ang="f108">
                <a:pos x="f211" y="f212"/>
              </a:cxn>
              <a:cxn ang="f108">
                <a:pos x="f211" y="f213"/>
              </a:cxn>
              <a:cxn ang="f108">
                <a:pos x="f210" y="f214"/>
              </a:cxn>
              <a:cxn ang="f108">
                <a:pos x="f208" y="f214"/>
              </a:cxn>
              <a:cxn ang="f108">
                <a:pos x="f215" y="f213"/>
              </a:cxn>
              <a:cxn ang="f108">
                <a:pos x="f215" y="f212"/>
              </a:cxn>
              <a:cxn ang="f108">
                <a:pos x="f208" y="f209"/>
              </a:cxn>
            </a:cxnLst>
            <a:rect l="f179" t="f182" r="f180" b="f181"/>
            <a:pathLst>
              <a:path w="3888432" h="3960440">
                <a:moveTo>
                  <a:pt x="f8" y="f9"/>
                </a:moveTo>
                <a:lnTo>
                  <a:pt x="f8" y="f10"/>
                </a:lnTo>
                <a:lnTo>
                  <a:pt x="f11" y="f10"/>
                </a:lnTo>
                <a:lnTo>
                  <a:pt x="f11" y="f9"/>
                </a:lnTo>
                <a:lnTo>
                  <a:pt x="f8" y="f9"/>
                </a:lnTo>
                <a:close/>
                <a:moveTo>
                  <a:pt x="f12" y="f13"/>
                </a:moveTo>
                <a:cubicBezTo>
                  <a:pt x="f14" y="f15"/>
                  <a:pt x="f16" y="f17"/>
                  <a:pt x="f18" y="f19"/>
                </a:cubicBezTo>
                <a:lnTo>
                  <a:pt x="f18" y="f20"/>
                </a:lnTo>
                <a:lnTo>
                  <a:pt x="f21" y="f20"/>
                </a:lnTo>
                <a:lnTo>
                  <a:pt x="f21" y="f22"/>
                </a:lnTo>
                <a:lnTo>
                  <a:pt x="f18" y="f22"/>
                </a:ln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4"/>
                </a:cubicBezTo>
                <a:lnTo>
                  <a:pt x="f35" y="f36"/>
                </a:lnTo>
                <a:lnTo>
                  <a:pt x="f37" y="f36"/>
                </a:ln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12" y="f13"/>
                </a:cubicBezTo>
                <a:close/>
                <a:moveTo>
                  <a:pt x="f48" y="f49"/>
                </a:moveTo>
                <a:cubicBezTo>
                  <a:pt x="f50" y="f49"/>
                  <a:pt x="f8" y="f51"/>
                  <a:pt x="f8" y="f52"/>
                </a:cubicBezTo>
                <a:cubicBezTo>
                  <a:pt x="f8" y="f53"/>
                  <a:pt x="f50" y="f54"/>
                  <a:pt x="f48" y="f54"/>
                </a:cubicBezTo>
                <a:cubicBezTo>
                  <a:pt x="f55" y="f54"/>
                  <a:pt x="f56" y="f53"/>
                  <a:pt x="f56" y="f52"/>
                </a:cubicBezTo>
                <a:cubicBezTo>
                  <a:pt x="f56" y="f51"/>
                  <a:pt x="f55" y="f49"/>
                  <a:pt x="f48" y="f49"/>
                </a:cubicBezTo>
                <a:close/>
                <a:moveTo>
                  <a:pt x="f57" y="f5"/>
                </a:moveTo>
                <a:lnTo>
                  <a:pt x="f58" y="f5"/>
                </a:lnTo>
                <a:cubicBezTo>
                  <a:pt x="f59" y="f5"/>
                  <a:pt x="f6" y="f60"/>
                  <a:pt x="f6" y="f57"/>
                </a:cubicBezTo>
                <a:lnTo>
                  <a:pt x="f6" y="f61"/>
                </a:lnTo>
                <a:cubicBezTo>
                  <a:pt x="f6" y="f62"/>
                  <a:pt x="f59" y="f7"/>
                  <a:pt x="f58" y="f7"/>
                </a:cubicBezTo>
                <a:lnTo>
                  <a:pt x="f57" y="f7"/>
                </a:lnTo>
                <a:cubicBezTo>
                  <a:pt x="f60" y="f7"/>
                  <a:pt x="f5" y="f62"/>
                  <a:pt x="f5" y="f61"/>
                </a:cubicBezTo>
                <a:lnTo>
                  <a:pt x="f5" y="f57"/>
                </a:lnTo>
                <a:cubicBezTo>
                  <a:pt x="f5" y="f60"/>
                  <a:pt x="f60" y="f5"/>
                  <a:pt x="f57" y="f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1" name="Rounded Rectangle 2">
            <a:extLst>
              <a:ext uri="{FF2B5EF4-FFF2-40B4-BE49-F238E27FC236}">
                <a16:creationId xmlns:a16="http://schemas.microsoft.com/office/drawing/2014/main" id="{66E64284-35BC-A59E-E106-712296BF028D}"/>
              </a:ext>
            </a:extLst>
          </p:cNvPr>
          <p:cNvSpPr/>
          <p:nvPr/>
        </p:nvSpPr>
        <p:spPr>
          <a:xfrm>
            <a:off x="5443791" y="4402540"/>
            <a:ext cx="429813" cy="45808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60000"/>
              <a:gd name="f7" fmla="val 3160999"/>
              <a:gd name="f8" fmla="val 1374274"/>
              <a:gd name="f9" fmla="val 3155132"/>
              <a:gd name="f10" fmla="val 1419362"/>
              <a:gd name="f11" fmla="val 2496208"/>
              <a:gd name="f12" fmla="val 770986"/>
              <a:gd name="f13" fmla="val 2113414"/>
              <a:gd name="f14" fmla="val 1929581"/>
              <a:gd name="f15" fmla="val 1106902"/>
              <a:gd name="f16" fmla="val 1921633"/>
              <a:gd name="f17" fmla="val 1292845"/>
              <a:gd name="f18" fmla="val 1914712"/>
              <a:gd name="f19" fmla="val 1454769"/>
              <a:gd name="f20" fmla="val 1928136"/>
              <a:gd name="f21" fmla="val 1522392"/>
              <a:gd name="f22" fmla="val 1942445"/>
              <a:gd name="f23" fmla="val 1570340"/>
              <a:gd name="f24" fmla="val 1547199"/>
              <a:gd name="f25" fmla="val 1510736"/>
              <a:gd name="f26" fmla="val 1237189"/>
              <a:gd name="f27" fmla="val 1330681"/>
              <a:gd name="f28" fmla="val 815277"/>
              <a:gd name="f29" fmla="val 836121"/>
              <a:gd name="f30" fmla="val 618819"/>
              <a:gd name="f31" fmla="val 1229038"/>
              <a:gd name="f32" fmla="val 733086"/>
              <a:gd name="f33" fmla="val 1558961"/>
              <a:gd name="f34" fmla="val 965659"/>
              <a:gd name="f35" fmla="val 1735195"/>
              <a:gd name="f36" fmla="val 864541"/>
              <a:gd name="f37" fmla="val 1716416"/>
              <a:gd name="f38" fmla="val 662904"/>
              <a:gd name="f39" fmla="val 1695759"/>
              <a:gd name="f40" fmla="val 570453"/>
              <a:gd name="f41" fmla="val 1629310"/>
              <a:gd name="f42" fmla="val 597898"/>
              <a:gd name="f43" fmla="val 2016450"/>
              <a:gd name="f44" fmla="val 990931"/>
              <a:gd name="f45" fmla="val 2177657"/>
              <a:gd name="f46" fmla="val 1196057"/>
              <a:gd name="f47" fmla="val 2257108"/>
              <a:gd name="f48" fmla="val 1113718"/>
              <a:gd name="f49" fmla="val 2275887"/>
              <a:gd name="f50" fmla="val 943857"/>
              <a:gd name="f51" fmla="val 2321380"/>
              <a:gd name="f52" fmla="val 813848"/>
              <a:gd name="f53" fmla="val 2296824"/>
              <a:gd name="f54" fmla="val 926523"/>
              <a:gd name="f55" fmla="val 2634848"/>
              <a:gd name="f56" fmla="val 1326064"/>
              <a:gd name="f57" fmla="val 2611755"/>
              <a:gd name="f58" fmla="val 1486410"/>
              <a:gd name="f59" fmla="val 2607420"/>
              <a:gd name="f60" fmla="val 1297174"/>
              <a:gd name="f61" fmla="val 2749708"/>
              <a:gd name="f62" fmla="val 1000058"/>
              <a:gd name="f63" fmla="val 2795794"/>
              <a:gd name="f64" fmla="val 489408"/>
              <a:gd name="f65" fmla="val 2829018"/>
              <a:gd name="f66" fmla="val 914827"/>
              <a:gd name="f67" fmla="val 3139596"/>
              <a:gd name="f68" fmla="val 1734874"/>
              <a:gd name="f69" fmla="val 3242281"/>
              <a:gd name="f70" fmla="val 2062787"/>
              <a:gd name="f71" fmla="val 3146219"/>
              <a:gd name="f72" fmla="val 2763394"/>
              <a:gd name="f73" fmla="val 2903535"/>
              <a:gd name="f74" fmla="val 2915370"/>
              <a:gd name="f75" fmla="val 2621267"/>
              <a:gd name="f76" fmla="val 3074271"/>
              <a:gd name="f77" fmla="val 2105563"/>
              <a:gd name="f78" fmla="val 3173740"/>
              <a:gd name="f79" fmla="val 1733406"/>
              <a:gd name="f80" fmla="val 3145310"/>
              <a:gd name="f81" fmla="val 1648999"/>
              <a:gd name="f82" fmla="val 3207849"/>
              <a:gd name="f83" fmla="val 1493166"/>
              <a:gd name="f84" fmla="val 3270388"/>
              <a:gd name="f85" fmla="val 1337333"/>
              <a:gd name="f86" fmla="val 3414210"/>
              <a:gd name="f87" fmla="val 1276468"/>
              <a:gd name="f88" fmla="val 3449507"/>
              <a:gd name="f89" fmla="val 1170564"/>
              <a:gd name="f90" fmla="val 3349883"/>
              <a:gd name="f91" fmla="val 1192977"/>
              <a:gd name="f92" fmla="val 3252716"/>
              <a:gd name="f93" fmla="val 1239516"/>
              <a:gd name="f94" fmla="val 3140091"/>
              <a:gd name="f95" fmla="val 1227260"/>
              <a:gd name="f96" fmla="val 3219995"/>
              <a:gd name="f97" fmla="val 1183499"/>
              <a:gd name="f98" fmla="val 3274317"/>
              <a:gd name="f99" fmla="val 996523"/>
              <a:gd name="f100" fmla="val 3324107"/>
              <a:gd name="f101" fmla="val 851504"/>
              <a:gd name="f102" fmla="val 3215037"/>
              <a:gd name="f103" fmla="val 921165"/>
              <a:gd name="f104" fmla="val 3152155"/>
              <a:gd name="f105" fmla="val 998691"/>
              <a:gd name="f106" fmla="val 2995677"/>
              <a:gd name="f107" fmla="val 1008938"/>
              <a:gd name="f108" fmla="val 2884471"/>
              <a:gd name="f109" fmla="val 881691"/>
              <a:gd name="f110" fmla="val 2678487"/>
              <a:gd name="f111" fmla="val 308009"/>
              <a:gd name="f112" fmla="val 3651991"/>
              <a:gd name="f113" fmla="val 3822100"/>
              <a:gd name="f114" fmla="val 137900"/>
              <a:gd name="f115" fmla="+- 0 0 -90"/>
              <a:gd name="f116" fmla="*/ f3 1 3960000"/>
              <a:gd name="f117" fmla="*/ f4 1 3960000"/>
              <a:gd name="f118" fmla="val f5"/>
              <a:gd name="f119" fmla="val f6"/>
              <a:gd name="f120" fmla="*/ f115 f0 1"/>
              <a:gd name="f121" fmla="+- f119 0 f118"/>
              <a:gd name="f122" fmla="*/ f120 1 f2"/>
              <a:gd name="f123" fmla="*/ f121 1 3960000"/>
              <a:gd name="f124" fmla="*/ 3160999 f121 1"/>
              <a:gd name="f125" fmla="*/ 1374274 f121 1"/>
              <a:gd name="f126" fmla="*/ 3155132 f121 1"/>
              <a:gd name="f127" fmla="*/ 1419362 f121 1"/>
              <a:gd name="f128" fmla="*/ 1921633 f121 1"/>
              <a:gd name="f129" fmla="*/ 1942445 f121 1"/>
              <a:gd name="f130" fmla="*/ 1570340 f121 1"/>
              <a:gd name="f131" fmla="*/ 2257108 f121 1"/>
              <a:gd name="f132" fmla="*/ 3207849 f121 1"/>
              <a:gd name="f133" fmla="*/ 1493166 f121 1"/>
              <a:gd name="f134" fmla="*/ 2995677 f121 1"/>
              <a:gd name="f135" fmla="*/ 1008938 f121 1"/>
              <a:gd name="f136" fmla="*/ 308009 f121 1"/>
              <a:gd name="f137" fmla="*/ 0 f121 1"/>
              <a:gd name="f138" fmla="*/ 3651991 f121 1"/>
              <a:gd name="f139" fmla="*/ 3960000 f121 1"/>
              <a:gd name="f140" fmla="*/ 3140091 f121 1"/>
              <a:gd name="f141" fmla="*/ 1227260 f121 1"/>
              <a:gd name="f142" fmla="*/ 3449507 f121 1"/>
              <a:gd name="f143" fmla="*/ 1170564 f121 1"/>
              <a:gd name="f144" fmla="*/ 3324107 f121 1"/>
              <a:gd name="f145" fmla="*/ 851504 f121 1"/>
              <a:gd name="f146" fmla="*/ 1292845 f121 1"/>
              <a:gd name="f147" fmla="*/ 2496208 f121 1"/>
              <a:gd name="f148" fmla="*/ 770986 f121 1"/>
              <a:gd name="f149" fmla="*/ 815277 f121 1"/>
              <a:gd name="f150" fmla="*/ 836121 f121 1"/>
              <a:gd name="f151" fmla="*/ 965659 f121 1"/>
              <a:gd name="f152" fmla="*/ 1735195 f121 1"/>
              <a:gd name="f153" fmla="*/ 1196057 f121 1"/>
              <a:gd name="f154" fmla="*/ 1486410 f121 1"/>
              <a:gd name="f155" fmla="*/ 2607420 f121 1"/>
              <a:gd name="f156" fmla="*/ 813848 f121 1"/>
              <a:gd name="f157" fmla="*/ 2296824 f121 1"/>
              <a:gd name="f158" fmla="*/ 570453 f121 1"/>
              <a:gd name="f159" fmla="*/ 1629310 f121 1"/>
              <a:gd name="f160" fmla="*/ 489408 f121 1"/>
              <a:gd name="f161" fmla="*/ 2829018 f121 1"/>
              <a:gd name="f162" fmla="*/ 2062787 f121 1"/>
              <a:gd name="f163" fmla="*/ 3146219 f121 1"/>
              <a:gd name="f164" fmla="*/ 3074271 f121 1"/>
              <a:gd name="f165" fmla="*/ 2105563 f121 1"/>
              <a:gd name="f166" fmla="+- f122 0 f1"/>
              <a:gd name="f167" fmla="*/ f124 1 3960000"/>
              <a:gd name="f168" fmla="*/ f125 1 3960000"/>
              <a:gd name="f169" fmla="*/ f126 1 3960000"/>
              <a:gd name="f170" fmla="*/ f127 1 3960000"/>
              <a:gd name="f171" fmla="*/ f128 1 3960000"/>
              <a:gd name="f172" fmla="*/ f129 1 3960000"/>
              <a:gd name="f173" fmla="*/ f130 1 3960000"/>
              <a:gd name="f174" fmla="*/ f131 1 3960000"/>
              <a:gd name="f175" fmla="*/ f132 1 3960000"/>
              <a:gd name="f176" fmla="*/ f133 1 3960000"/>
              <a:gd name="f177" fmla="*/ f134 1 3960000"/>
              <a:gd name="f178" fmla="*/ f135 1 3960000"/>
              <a:gd name="f179" fmla="*/ f136 1 3960000"/>
              <a:gd name="f180" fmla="*/ f137 1 3960000"/>
              <a:gd name="f181" fmla="*/ f138 1 3960000"/>
              <a:gd name="f182" fmla="*/ f139 1 3960000"/>
              <a:gd name="f183" fmla="*/ f140 1 3960000"/>
              <a:gd name="f184" fmla="*/ f141 1 3960000"/>
              <a:gd name="f185" fmla="*/ f142 1 3960000"/>
              <a:gd name="f186" fmla="*/ f143 1 3960000"/>
              <a:gd name="f187" fmla="*/ f144 1 3960000"/>
              <a:gd name="f188" fmla="*/ f145 1 3960000"/>
              <a:gd name="f189" fmla="*/ f146 1 3960000"/>
              <a:gd name="f190" fmla="*/ f147 1 3960000"/>
              <a:gd name="f191" fmla="*/ f148 1 3960000"/>
              <a:gd name="f192" fmla="*/ f149 1 3960000"/>
              <a:gd name="f193" fmla="*/ f150 1 3960000"/>
              <a:gd name="f194" fmla="*/ f151 1 3960000"/>
              <a:gd name="f195" fmla="*/ f152 1 3960000"/>
              <a:gd name="f196" fmla="*/ f153 1 3960000"/>
              <a:gd name="f197" fmla="*/ f154 1 3960000"/>
              <a:gd name="f198" fmla="*/ f155 1 3960000"/>
              <a:gd name="f199" fmla="*/ f156 1 3960000"/>
              <a:gd name="f200" fmla="*/ f157 1 3960000"/>
              <a:gd name="f201" fmla="*/ f158 1 3960000"/>
              <a:gd name="f202" fmla="*/ f159 1 3960000"/>
              <a:gd name="f203" fmla="*/ f160 1 3960000"/>
              <a:gd name="f204" fmla="*/ f161 1 3960000"/>
              <a:gd name="f205" fmla="*/ f162 1 3960000"/>
              <a:gd name="f206" fmla="*/ f163 1 3960000"/>
              <a:gd name="f207" fmla="*/ f164 1 3960000"/>
              <a:gd name="f208" fmla="*/ f165 1 3960000"/>
              <a:gd name="f209" fmla="*/ f118 1 f123"/>
              <a:gd name="f210" fmla="*/ f119 1 f123"/>
              <a:gd name="f211" fmla="*/ f167 1 f123"/>
              <a:gd name="f212" fmla="*/ f168 1 f123"/>
              <a:gd name="f213" fmla="*/ f169 1 f123"/>
              <a:gd name="f214" fmla="*/ f170 1 f123"/>
              <a:gd name="f215" fmla="*/ f190 1 f123"/>
              <a:gd name="f216" fmla="*/ f191 1 f123"/>
              <a:gd name="f217" fmla="*/ f171 1 f123"/>
              <a:gd name="f218" fmla="*/ f189 1 f123"/>
              <a:gd name="f219" fmla="*/ f172 1 f123"/>
              <a:gd name="f220" fmla="*/ f173 1 f123"/>
              <a:gd name="f221" fmla="*/ f192 1 f123"/>
              <a:gd name="f222" fmla="*/ f193 1 f123"/>
              <a:gd name="f223" fmla="*/ f194 1 f123"/>
              <a:gd name="f224" fmla="*/ f195 1 f123"/>
              <a:gd name="f225" fmla="*/ f201 1 f123"/>
              <a:gd name="f226" fmla="*/ f202 1 f123"/>
              <a:gd name="f227" fmla="*/ f196 1 f123"/>
              <a:gd name="f228" fmla="*/ f174 1 f123"/>
              <a:gd name="f229" fmla="*/ f199 1 f123"/>
              <a:gd name="f230" fmla="*/ f200 1 f123"/>
              <a:gd name="f231" fmla="*/ f197 1 f123"/>
              <a:gd name="f232" fmla="*/ f198 1 f123"/>
              <a:gd name="f233" fmla="*/ f203 1 f123"/>
              <a:gd name="f234" fmla="*/ f204 1 f123"/>
              <a:gd name="f235" fmla="*/ f205 1 f123"/>
              <a:gd name="f236" fmla="*/ f206 1 f123"/>
              <a:gd name="f237" fmla="*/ f207 1 f123"/>
              <a:gd name="f238" fmla="*/ f208 1 f123"/>
              <a:gd name="f239" fmla="*/ f175 1 f123"/>
              <a:gd name="f240" fmla="*/ f176 1 f123"/>
              <a:gd name="f241" fmla="*/ f185 1 f123"/>
              <a:gd name="f242" fmla="*/ f186 1 f123"/>
              <a:gd name="f243" fmla="*/ f183 1 f123"/>
              <a:gd name="f244" fmla="*/ f184 1 f123"/>
              <a:gd name="f245" fmla="*/ f187 1 f123"/>
              <a:gd name="f246" fmla="*/ f188 1 f123"/>
              <a:gd name="f247" fmla="*/ f177 1 f123"/>
              <a:gd name="f248" fmla="*/ f178 1 f123"/>
              <a:gd name="f249" fmla="*/ f179 1 f123"/>
              <a:gd name="f250" fmla="*/ f180 1 f123"/>
              <a:gd name="f251" fmla="*/ f181 1 f123"/>
              <a:gd name="f252" fmla="*/ f182 1 f123"/>
              <a:gd name="f253" fmla="*/ f209 f116 1"/>
              <a:gd name="f254" fmla="*/ f210 f116 1"/>
              <a:gd name="f255" fmla="*/ f210 f117 1"/>
              <a:gd name="f256" fmla="*/ f209 f117 1"/>
              <a:gd name="f257" fmla="*/ f211 f116 1"/>
              <a:gd name="f258" fmla="*/ f212 f117 1"/>
              <a:gd name="f259" fmla="*/ f213 f116 1"/>
              <a:gd name="f260" fmla="*/ f214 f117 1"/>
              <a:gd name="f261" fmla="*/ f215 f116 1"/>
              <a:gd name="f262" fmla="*/ f216 f117 1"/>
              <a:gd name="f263" fmla="*/ f217 f116 1"/>
              <a:gd name="f264" fmla="*/ f218 f117 1"/>
              <a:gd name="f265" fmla="*/ f219 f116 1"/>
              <a:gd name="f266" fmla="*/ f220 f117 1"/>
              <a:gd name="f267" fmla="*/ f221 f116 1"/>
              <a:gd name="f268" fmla="*/ f222 f117 1"/>
              <a:gd name="f269" fmla="*/ f223 f116 1"/>
              <a:gd name="f270" fmla="*/ f224 f117 1"/>
              <a:gd name="f271" fmla="*/ f225 f116 1"/>
              <a:gd name="f272" fmla="*/ f226 f117 1"/>
              <a:gd name="f273" fmla="*/ f227 f116 1"/>
              <a:gd name="f274" fmla="*/ f228 f117 1"/>
              <a:gd name="f275" fmla="*/ f229 f116 1"/>
              <a:gd name="f276" fmla="*/ f230 f117 1"/>
              <a:gd name="f277" fmla="*/ f231 f116 1"/>
              <a:gd name="f278" fmla="*/ f232 f117 1"/>
              <a:gd name="f279" fmla="*/ f233 f116 1"/>
              <a:gd name="f280" fmla="*/ f234 f117 1"/>
              <a:gd name="f281" fmla="*/ f235 f116 1"/>
              <a:gd name="f282" fmla="*/ f236 f117 1"/>
              <a:gd name="f283" fmla="*/ f237 f116 1"/>
              <a:gd name="f284" fmla="*/ f238 f117 1"/>
              <a:gd name="f285" fmla="*/ f239 f116 1"/>
              <a:gd name="f286" fmla="*/ f240 f117 1"/>
              <a:gd name="f287" fmla="*/ f241 f116 1"/>
              <a:gd name="f288" fmla="*/ f242 f117 1"/>
              <a:gd name="f289" fmla="*/ f243 f116 1"/>
              <a:gd name="f290" fmla="*/ f244 f117 1"/>
              <a:gd name="f291" fmla="*/ f245 f116 1"/>
              <a:gd name="f292" fmla="*/ f246 f117 1"/>
              <a:gd name="f293" fmla="*/ f247 f116 1"/>
              <a:gd name="f294" fmla="*/ f248 f117 1"/>
              <a:gd name="f295" fmla="*/ f249 f116 1"/>
              <a:gd name="f296" fmla="*/ f250 f117 1"/>
              <a:gd name="f297" fmla="*/ f251 f116 1"/>
              <a:gd name="f298" fmla="*/ f252 f116 1"/>
              <a:gd name="f299" fmla="*/ f249 f117 1"/>
              <a:gd name="f300" fmla="*/ f251 f117 1"/>
              <a:gd name="f301" fmla="*/ f252 f117 1"/>
              <a:gd name="f302" fmla="*/ f250 f1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66">
                <a:pos x="f257" y="f258"/>
              </a:cxn>
              <a:cxn ang="f166">
                <a:pos x="f259" y="f260"/>
              </a:cxn>
              <a:cxn ang="f166">
                <a:pos x="f257" y="f258"/>
              </a:cxn>
              <a:cxn ang="f166">
                <a:pos x="f261" y="f262"/>
              </a:cxn>
              <a:cxn ang="f166">
                <a:pos x="f263" y="f264"/>
              </a:cxn>
              <a:cxn ang="f166">
                <a:pos x="f265" y="f266"/>
              </a:cxn>
              <a:cxn ang="f166">
                <a:pos x="f267" y="f268"/>
              </a:cxn>
              <a:cxn ang="f166">
                <a:pos x="f269" y="f270"/>
              </a:cxn>
              <a:cxn ang="f166">
                <a:pos x="f271" y="f272"/>
              </a:cxn>
              <a:cxn ang="f166">
                <a:pos x="f273" y="f274"/>
              </a:cxn>
              <a:cxn ang="f166">
                <a:pos x="f275" y="f276"/>
              </a:cxn>
              <a:cxn ang="f166">
                <a:pos x="f277" y="f278"/>
              </a:cxn>
              <a:cxn ang="f166">
                <a:pos x="f279" y="f280"/>
              </a:cxn>
              <a:cxn ang="f166">
                <a:pos x="f281" y="f282"/>
              </a:cxn>
              <a:cxn ang="f166">
                <a:pos x="f283" y="f284"/>
              </a:cxn>
              <a:cxn ang="f166">
                <a:pos x="f285" y="f286"/>
              </a:cxn>
              <a:cxn ang="f166">
                <a:pos x="f287" y="f288"/>
              </a:cxn>
              <a:cxn ang="f166">
                <a:pos x="f289" y="f290"/>
              </a:cxn>
              <a:cxn ang="f166">
                <a:pos x="f291" y="f292"/>
              </a:cxn>
              <a:cxn ang="f166">
                <a:pos x="f293" y="f294"/>
              </a:cxn>
              <a:cxn ang="f166">
                <a:pos x="f261" y="f262"/>
              </a:cxn>
              <a:cxn ang="f166">
                <a:pos x="f295" y="f296"/>
              </a:cxn>
              <a:cxn ang="f166">
                <a:pos x="f297" y="f296"/>
              </a:cxn>
              <a:cxn ang="f166">
                <a:pos x="f298" y="f299"/>
              </a:cxn>
              <a:cxn ang="f166">
                <a:pos x="f298" y="f300"/>
              </a:cxn>
              <a:cxn ang="f166">
                <a:pos x="f297" y="f301"/>
              </a:cxn>
              <a:cxn ang="f166">
                <a:pos x="f295" y="f301"/>
              </a:cxn>
              <a:cxn ang="f166">
                <a:pos x="f302" y="f300"/>
              </a:cxn>
              <a:cxn ang="f166">
                <a:pos x="f302" y="f299"/>
              </a:cxn>
              <a:cxn ang="f166">
                <a:pos x="f295" y="f296"/>
              </a:cxn>
            </a:cxnLst>
            <a:rect l="f253" t="f256" r="f254" b="f255"/>
            <a:pathLst>
              <a:path w="3960000" h="3960000">
                <a:moveTo>
                  <a:pt x="f7" y="f8"/>
                </a:moveTo>
                <a:lnTo>
                  <a:pt x="f9" y="f10"/>
                </a:lnTo>
                <a:lnTo>
                  <a:pt x="f7" y="f8"/>
                </a:lnTo>
                <a:close/>
                <a:moveTo>
                  <a:pt x="f11" y="f12"/>
                </a:moveTo>
                <a:cubicBezTo>
                  <a:pt x="f13" y="f12"/>
                  <a:pt x="f14" y="f15"/>
                  <a:pt x="f16" y="f17"/>
                </a:cubicBezTo>
                <a:cubicBezTo>
                  <a:pt x="f18" y="f19"/>
                  <a:pt x="f20" y="f21"/>
                  <a:pt x="f22" y="f23"/>
                </a:cubicBezTo>
                <a:cubicBezTo>
                  <a:pt x="f24" y="f25"/>
                  <a:pt x="f26" y="f27"/>
                  <a:pt x="f28" y="f29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64" y="f65"/>
                </a:cubicBezTo>
                <a:cubicBezTo>
                  <a:pt x="f66" y="f67"/>
                  <a:pt x="f68" y="f69"/>
                  <a:pt x="f70" y="f71"/>
                </a:cubicBezTo>
                <a:cubicBezTo>
                  <a:pt x="f72" y="f73"/>
                  <a:pt x="f74" y="f75"/>
                  <a:pt x="f76" y="f77"/>
                </a:cubicBezTo>
                <a:cubicBezTo>
                  <a:pt x="f78" y="f79"/>
                  <a:pt x="f80" y="f81"/>
                  <a:pt x="f82" y="f83"/>
                </a:cubicBezTo>
                <a:cubicBezTo>
                  <a:pt x="f84" y="f85"/>
                  <a:pt x="f86" y="f87"/>
                  <a:pt x="f88" y="f89"/>
                </a:cubicBez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100" y="f101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2"/>
                  <a:pt x="f11" y="f12"/>
                </a:cubicBezTo>
                <a:close/>
                <a:moveTo>
                  <a:pt x="f111" y="f5"/>
                </a:moveTo>
                <a:lnTo>
                  <a:pt x="f112" y="f5"/>
                </a:lnTo>
                <a:cubicBezTo>
                  <a:pt x="f113" y="f5"/>
                  <a:pt x="f6" y="f114"/>
                  <a:pt x="f6" y="f111"/>
                </a:cubicBezTo>
                <a:lnTo>
                  <a:pt x="f6" y="f112"/>
                </a:lnTo>
                <a:cubicBezTo>
                  <a:pt x="f6" y="f113"/>
                  <a:pt x="f113" y="f6"/>
                  <a:pt x="f112" y="f6"/>
                </a:cubicBezTo>
                <a:lnTo>
                  <a:pt x="f111" y="f6"/>
                </a:lnTo>
                <a:cubicBezTo>
                  <a:pt x="f114" y="f6"/>
                  <a:pt x="f5" y="f113"/>
                  <a:pt x="f5" y="f112"/>
                </a:cubicBezTo>
                <a:lnTo>
                  <a:pt x="f5" y="f111"/>
                </a:lnTo>
                <a:cubicBezTo>
                  <a:pt x="f5" y="f114"/>
                  <a:pt x="f114" y="f5"/>
                  <a:pt x="f111" y="f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50F8782C-971F-0854-AE32-301E80AF82B0}"/>
              </a:ext>
            </a:extLst>
          </p:cNvPr>
          <p:cNvSpPr/>
          <p:nvPr/>
        </p:nvSpPr>
        <p:spPr>
          <a:xfrm>
            <a:off x="4740223" y="4402540"/>
            <a:ext cx="429813" cy="45808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60000"/>
              <a:gd name="f7" fmla="val 2841893"/>
              <a:gd name="f8" fmla="val 181064"/>
              <a:gd name="f9" fmla="val 2485731"/>
              <a:gd name="f10" fmla="val 190239"/>
              <a:gd name="f11" fmla="val 2106781"/>
              <a:gd name="f12" fmla="val 339266"/>
              <a:gd name="f13" fmla="val 2105790"/>
              <a:gd name="f14" fmla="val 859562"/>
              <a:gd name="f15" fmla="val 2106860"/>
              <a:gd name="f16" fmla="val 863292"/>
              <a:gd name="f17" fmla="val 1248172"/>
              <a:gd name="f18" fmla="val 1691968"/>
              <a:gd name="f19" fmla="val 1824236"/>
              <a:gd name="f20" fmla="val 3779396"/>
              <a:gd name="f21" fmla="val 2754932"/>
              <a:gd name="f22" fmla="val 3305869"/>
              <a:gd name="f23" fmla="val 1813665"/>
              <a:gd name="f24" fmla="val 3348152"/>
              <a:gd name="f25" fmla="val 907124"/>
              <a:gd name="f26" fmla="val 2746287"/>
              <a:gd name="f27" fmla="val 682909"/>
              <a:gd name="f28" fmla="val 3126764"/>
              <a:gd name="f29" fmla="val 685506"/>
              <a:gd name="f30" fmla="val 3369037"/>
              <a:gd name="f31" fmla="val 704441"/>
              <a:gd name="f32" fmla="val 3391941"/>
              <a:gd name="f33" fmla="val 556446"/>
              <a:gd name="f34" fmla="val 3409927"/>
              <a:gd name="f35" fmla="val 381656"/>
              <a:gd name="f36" fmla="val 3410216"/>
              <a:gd name="f37" fmla="val 195189"/>
              <a:gd name="f38" fmla="val 3239930"/>
              <a:gd name="f39" fmla="val 163882"/>
              <a:gd name="f40" fmla="val 3118909"/>
              <a:gd name="f41" fmla="val 173928"/>
              <a:gd name="f42" fmla="val 308009"/>
              <a:gd name="f43" fmla="val 3651991"/>
              <a:gd name="f44" fmla="val 3822100"/>
              <a:gd name="f45" fmla="val 137900"/>
              <a:gd name="f46" fmla="+- 0 0 -90"/>
              <a:gd name="f47" fmla="*/ f3 1 3960000"/>
              <a:gd name="f48" fmla="*/ f4 1 3960000"/>
              <a:gd name="f49" fmla="val f5"/>
              <a:gd name="f50" fmla="val f6"/>
              <a:gd name="f51" fmla="*/ f46 f0 1"/>
              <a:gd name="f52" fmla="+- f50 0 f49"/>
              <a:gd name="f53" fmla="*/ f51 1 f2"/>
              <a:gd name="f54" fmla="*/ f52 1 3960000"/>
              <a:gd name="f55" fmla="*/ 2841893 f52 1"/>
              <a:gd name="f56" fmla="*/ 181064 f52 1"/>
              <a:gd name="f57" fmla="*/ 2105790 f52 1"/>
              <a:gd name="f58" fmla="*/ 859562 f52 1"/>
              <a:gd name="f59" fmla="*/ 2106860 f52 1"/>
              <a:gd name="f60" fmla="*/ 863292 f52 1"/>
              <a:gd name="f61" fmla="*/ 1248172 f52 1"/>
              <a:gd name="f62" fmla="*/ 1691968 f52 1"/>
              <a:gd name="f63" fmla="*/ 1824236 f52 1"/>
              <a:gd name="f64" fmla="*/ 3779396 f52 1"/>
              <a:gd name="f65" fmla="*/ 2754932 f52 1"/>
              <a:gd name="f66" fmla="*/ 3305869 f52 1"/>
              <a:gd name="f67" fmla="*/ 1813665 f52 1"/>
              <a:gd name="f68" fmla="*/ 3348152 f52 1"/>
              <a:gd name="f69" fmla="*/ 907124 f52 1"/>
              <a:gd name="f70" fmla="*/ 3369037 f52 1"/>
              <a:gd name="f71" fmla="*/ 308009 f52 1"/>
              <a:gd name="f72" fmla="*/ 0 f52 1"/>
              <a:gd name="f73" fmla="*/ 3651991 f52 1"/>
              <a:gd name="f74" fmla="*/ 3960000 f52 1"/>
              <a:gd name="f75" fmla="*/ 704441 f52 1"/>
              <a:gd name="f76" fmla="*/ 3410216 f52 1"/>
              <a:gd name="f77" fmla="*/ 195189 f52 1"/>
              <a:gd name="f78" fmla="+- f53 0 f1"/>
              <a:gd name="f79" fmla="*/ f55 1 3960000"/>
              <a:gd name="f80" fmla="*/ f56 1 3960000"/>
              <a:gd name="f81" fmla="*/ f57 1 3960000"/>
              <a:gd name="f82" fmla="*/ f58 1 3960000"/>
              <a:gd name="f83" fmla="*/ f59 1 3960000"/>
              <a:gd name="f84" fmla="*/ f60 1 3960000"/>
              <a:gd name="f85" fmla="*/ f61 1 3960000"/>
              <a:gd name="f86" fmla="*/ f62 1 3960000"/>
              <a:gd name="f87" fmla="*/ f63 1 3960000"/>
              <a:gd name="f88" fmla="*/ f64 1 3960000"/>
              <a:gd name="f89" fmla="*/ f65 1 3960000"/>
              <a:gd name="f90" fmla="*/ f66 1 3960000"/>
              <a:gd name="f91" fmla="*/ f67 1 3960000"/>
              <a:gd name="f92" fmla="*/ f68 1 3960000"/>
              <a:gd name="f93" fmla="*/ f69 1 3960000"/>
              <a:gd name="f94" fmla="*/ f70 1 3960000"/>
              <a:gd name="f95" fmla="*/ f71 1 3960000"/>
              <a:gd name="f96" fmla="*/ f72 1 3960000"/>
              <a:gd name="f97" fmla="*/ f73 1 3960000"/>
              <a:gd name="f98" fmla="*/ f74 1 3960000"/>
              <a:gd name="f99" fmla="*/ f75 1 3960000"/>
              <a:gd name="f100" fmla="*/ f76 1 3960000"/>
              <a:gd name="f101" fmla="*/ f77 1 3960000"/>
              <a:gd name="f102" fmla="*/ f49 1 f54"/>
              <a:gd name="f103" fmla="*/ f50 1 f54"/>
              <a:gd name="f104" fmla="*/ f79 1 f54"/>
              <a:gd name="f105" fmla="*/ f80 1 f54"/>
              <a:gd name="f106" fmla="*/ f81 1 f54"/>
              <a:gd name="f107" fmla="*/ f82 1 f54"/>
              <a:gd name="f108" fmla="*/ f83 1 f54"/>
              <a:gd name="f109" fmla="*/ f84 1 f54"/>
              <a:gd name="f110" fmla="*/ f85 1 f54"/>
              <a:gd name="f111" fmla="*/ f86 1 f54"/>
              <a:gd name="f112" fmla="*/ f87 1 f54"/>
              <a:gd name="f113" fmla="*/ f88 1 f54"/>
              <a:gd name="f114" fmla="*/ f89 1 f54"/>
              <a:gd name="f115" fmla="*/ f90 1 f54"/>
              <a:gd name="f116" fmla="*/ f91 1 f54"/>
              <a:gd name="f117" fmla="*/ f92 1 f54"/>
              <a:gd name="f118" fmla="*/ f93 1 f54"/>
              <a:gd name="f119" fmla="*/ f94 1 f54"/>
              <a:gd name="f120" fmla="*/ f99 1 f54"/>
              <a:gd name="f121" fmla="*/ f100 1 f54"/>
              <a:gd name="f122" fmla="*/ f101 1 f54"/>
              <a:gd name="f123" fmla="*/ f95 1 f54"/>
              <a:gd name="f124" fmla="*/ f96 1 f54"/>
              <a:gd name="f125" fmla="*/ f97 1 f54"/>
              <a:gd name="f126" fmla="*/ f98 1 f54"/>
              <a:gd name="f127" fmla="*/ f102 f47 1"/>
              <a:gd name="f128" fmla="*/ f103 f47 1"/>
              <a:gd name="f129" fmla="*/ f103 f48 1"/>
              <a:gd name="f130" fmla="*/ f102 f48 1"/>
              <a:gd name="f131" fmla="*/ f104 f47 1"/>
              <a:gd name="f132" fmla="*/ f105 f48 1"/>
              <a:gd name="f133" fmla="*/ f106 f47 1"/>
              <a:gd name="f134" fmla="*/ f107 f48 1"/>
              <a:gd name="f135" fmla="*/ f108 f47 1"/>
              <a:gd name="f136" fmla="*/ f109 f48 1"/>
              <a:gd name="f137" fmla="*/ f110 f48 1"/>
              <a:gd name="f138" fmla="*/ f111 f47 1"/>
              <a:gd name="f139" fmla="*/ f112 f48 1"/>
              <a:gd name="f140" fmla="*/ f113 f48 1"/>
              <a:gd name="f141" fmla="*/ f114 f47 1"/>
              <a:gd name="f142" fmla="*/ f115 f47 1"/>
              <a:gd name="f143" fmla="*/ f116 f48 1"/>
              <a:gd name="f144" fmla="*/ f117 f47 1"/>
              <a:gd name="f145" fmla="*/ f118 f48 1"/>
              <a:gd name="f146" fmla="*/ f119 f47 1"/>
              <a:gd name="f147" fmla="*/ f120 f48 1"/>
              <a:gd name="f148" fmla="*/ f121 f47 1"/>
              <a:gd name="f149" fmla="*/ f122 f48 1"/>
              <a:gd name="f150" fmla="*/ f123 f47 1"/>
              <a:gd name="f151" fmla="*/ f124 f48 1"/>
              <a:gd name="f152" fmla="*/ f125 f47 1"/>
              <a:gd name="f153" fmla="*/ f126 f47 1"/>
              <a:gd name="f154" fmla="*/ f123 f48 1"/>
              <a:gd name="f155" fmla="*/ f125 f48 1"/>
              <a:gd name="f156" fmla="*/ f126 f48 1"/>
              <a:gd name="f157" fmla="*/ f124 f4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8">
                <a:pos x="f131" y="f132"/>
              </a:cxn>
              <a:cxn ang="f78">
                <a:pos x="f133" y="f134"/>
              </a:cxn>
              <a:cxn ang="f78">
                <a:pos x="f135" y="f136"/>
              </a:cxn>
              <a:cxn ang="f78">
                <a:pos x="f135" y="f137"/>
              </a:cxn>
              <a:cxn ang="f78">
                <a:pos x="f138" y="f137"/>
              </a:cxn>
              <a:cxn ang="f78">
                <a:pos x="f138" y="f139"/>
              </a:cxn>
              <a:cxn ang="f78">
                <a:pos x="f135" y="f139"/>
              </a:cxn>
              <a:cxn ang="f78">
                <a:pos x="f135" y="f140"/>
              </a:cxn>
              <a:cxn ang="f78">
                <a:pos x="f141" y="f140"/>
              </a:cxn>
              <a:cxn ang="f78">
                <a:pos x="f141" y="f139"/>
              </a:cxn>
              <a:cxn ang="f78">
                <a:pos x="f142" y="f143"/>
              </a:cxn>
              <a:cxn ang="f78">
                <a:pos x="f144" y="f137"/>
              </a:cxn>
              <a:cxn ang="f78">
                <a:pos x="f141" y="f137"/>
              </a:cxn>
              <a:cxn ang="f78">
                <a:pos x="f141" y="f145"/>
              </a:cxn>
              <a:cxn ang="f78">
                <a:pos x="f146" y="f147"/>
              </a:cxn>
              <a:cxn ang="f78">
                <a:pos x="f148" y="f149"/>
              </a:cxn>
              <a:cxn ang="f78">
                <a:pos x="f131" y="f132"/>
              </a:cxn>
              <a:cxn ang="f78">
                <a:pos x="f150" y="f151"/>
              </a:cxn>
              <a:cxn ang="f78">
                <a:pos x="f152" y="f151"/>
              </a:cxn>
              <a:cxn ang="f78">
                <a:pos x="f153" y="f154"/>
              </a:cxn>
              <a:cxn ang="f78">
                <a:pos x="f153" y="f155"/>
              </a:cxn>
              <a:cxn ang="f78">
                <a:pos x="f152" y="f156"/>
              </a:cxn>
              <a:cxn ang="f78">
                <a:pos x="f150" y="f156"/>
              </a:cxn>
              <a:cxn ang="f78">
                <a:pos x="f157" y="f155"/>
              </a:cxn>
              <a:cxn ang="f78">
                <a:pos x="f157" y="f154"/>
              </a:cxn>
              <a:cxn ang="f78">
                <a:pos x="f150" y="f151"/>
              </a:cxn>
            </a:cxnLst>
            <a:rect l="f127" t="f130" r="f128" b="f129"/>
            <a:pathLst>
              <a:path w="3960000" h="3960000">
                <a:moveTo>
                  <a:pt x="f7" y="f8"/>
                </a:moveTo>
                <a:cubicBezTo>
                  <a:pt x="f9" y="f10"/>
                  <a:pt x="f11" y="f12"/>
                  <a:pt x="f13" y="f14"/>
                </a:cubicBezTo>
                <a:lnTo>
                  <a:pt x="f15" y="f16"/>
                </a:lnTo>
                <a:lnTo>
                  <a:pt x="f15" y="f17"/>
                </a:lnTo>
                <a:lnTo>
                  <a:pt x="f18" y="f17"/>
                </a:lnTo>
                <a:lnTo>
                  <a:pt x="f18" y="f19"/>
                </a:lnTo>
                <a:lnTo>
                  <a:pt x="f15" y="f19"/>
                </a:lnTo>
                <a:lnTo>
                  <a:pt x="f15" y="f20"/>
                </a:lnTo>
                <a:lnTo>
                  <a:pt x="f21" y="f20"/>
                </a:lnTo>
                <a:lnTo>
                  <a:pt x="f21" y="f19"/>
                </a:lnTo>
                <a:lnTo>
                  <a:pt x="f22" y="f23"/>
                </a:lnTo>
                <a:lnTo>
                  <a:pt x="f24" y="f17"/>
                </a:lnTo>
                <a:lnTo>
                  <a:pt x="f21" y="f17"/>
                </a:lnTo>
                <a:lnTo>
                  <a:pt x="f21" y="f25"/>
                </a:lnTo>
                <a:cubicBezTo>
                  <a:pt x="f26" y="f27"/>
                  <a:pt x="f28" y="f29"/>
                  <a:pt x="f30" y="f31"/>
                </a:cubicBezTo>
                <a:cubicBezTo>
                  <a:pt x="f32" y="f33"/>
                  <a:pt x="f34" y="f35"/>
                  <a:pt x="f36" y="f37"/>
                </a:cubicBezTo>
                <a:cubicBezTo>
                  <a:pt x="f38" y="f39"/>
                  <a:pt x="f40" y="f41"/>
                  <a:pt x="f7" y="f8"/>
                </a:cubicBezTo>
                <a:close/>
                <a:moveTo>
                  <a:pt x="f42" y="f5"/>
                </a:moveTo>
                <a:lnTo>
                  <a:pt x="f43" y="f5"/>
                </a:lnTo>
                <a:cubicBezTo>
                  <a:pt x="f44" y="f5"/>
                  <a:pt x="f6" y="f45"/>
                  <a:pt x="f6" y="f42"/>
                </a:cubicBezTo>
                <a:lnTo>
                  <a:pt x="f6" y="f43"/>
                </a:lnTo>
                <a:cubicBezTo>
                  <a:pt x="f6" y="f44"/>
                  <a:pt x="f44" y="f6"/>
                  <a:pt x="f43" y="f6"/>
                </a:cubicBezTo>
                <a:lnTo>
                  <a:pt x="f42" y="f6"/>
                </a:lnTo>
                <a:cubicBezTo>
                  <a:pt x="f45" y="f6"/>
                  <a:pt x="f5" y="f44"/>
                  <a:pt x="f5" y="f43"/>
                </a:cubicBezTo>
                <a:lnTo>
                  <a:pt x="f5" y="f42"/>
                </a:lnTo>
                <a:cubicBezTo>
                  <a:pt x="f5" y="f45"/>
                  <a:pt x="f45" y="f5"/>
                  <a:pt x="f42" y="f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3" name="Rounded Rectangle 10">
            <a:extLst>
              <a:ext uri="{FF2B5EF4-FFF2-40B4-BE49-F238E27FC236}">
                <a16:creationId xmlns:a16="http://schemas.microsoft.com/office/drawing/2014/main" id="{9DAD7E32-2D4D-3FD6-FAA9-D16ABC049957}"/>
              </a:ext>
            </a:extLst>
          </p:cNvPr>
          <p:cNvSpPr/>
          <p:nvPr/>
        </p:nvSpPr>
        <p:spPr>
          <a:xfrm>
            <a:off x="6160105" y="4393231"/>
            <a:ext cx="431349" cy="467395"/>
          </a:xfrm>
          <a:custGeom>
            <a:avLst/>
            <a:gdLst>
              <a:gd name="f0" fmla="val w"/>
              <a:gd name="f1" fmla="val h"/>
              <a:gd name="f2" fmla="val 0"/>
              <a:gd name="f3" fmla="val 3186824"/>
              <a:gd name="f4" fmla="val 3240000"/>
              <a:gd name="f5" fmla="val 2141174"/>
              <a:gd name="f6" fmla="val 1384899"/>
              <a:gd name="f7" fmla="val 1528887"/>
              <a:gd name="f8" fmla="val 1997174"/>
              <a:gd name="f9" fmla="val 1744911"/>
              <a:gd name="f10" fmla="val 1888899"/>
              <a:gd name="f11" fmla="val 2357174"/>
              <a:gd name="f12" fmla="val 2501174"/>
              <a:gd name="f13" fmla="val 1286582"/>
              <a:gd name="f14" fmla="val 1008157"/>
              <a:gd name="f15" fmla="val 1148208"/>
              <a:gd name="f16" fmla="val 1006486"/>
              <a:gd name="f17" fmla="val 1009270"/>
              <a:gd name="f18" fmla="val 1051569"/>
              <a:gd name="f19" fmla="val 894997"/>
              <a:gd name="f20" fmla="val 1143711"/>
              <a:gd name="f21" fmla="val 666451"/>
              <a:gd name="f22" fmla="val 1327995"/>
              <a:gd name="f23" fmla="val 600947"/>
              <a:gd name="f24" fmla="val 1648602"/>
              <a:gd name="f25" fmla="val 738892"/>
              <a:gd name="f26" fmla="val 1907765"/>
              <a:gd name="f27" fmla="val 876837"/>
              <a:gd name="f28" fmla="val 2166928"/>
              <a:gd name="f29" fmla="val 1179371"/>
              <a:gd name="f30" fmla="val 2291639"/>
              <a:gd name="f31" fmla="val 1459875"/>
              <a:gd name="f32" fmla="val 2204971"/>
              <a:gd name="f33" fmla="val 1676459"/>
              <a:gd name="f34" fmla="val 2138053"/>
              <a:gd name="f35" fmla="val 1832801"/>
              <a:gd name="f36" fmla="val 1959669"/>
              <a:gd name="f37" fmla="val 1876637"/>
              <a:gd name="f38" fmla="val 1747242"/>
              <a:gd name="f39" fmla="val 1879565"/>
              <a:gd name="f40" fmla="val 1728291"/>
              <a:gd name="f41" fmla="val 1891883"/>
              <a:gd name="f42" fmla="val 1671800"/>
              <a:gd name="f43" fmla="val 1894168"/>
              <a:gd name="f44" fmla="val 1612713"/>
              <a:gd name="f45" fmla="val 1887545"/>
              <a:gd name="f46" fmla="val 1552862"/>
              <a:gd name="f47" fmla="val 1553745"/>
              <a:gd name="f48" fmla="val 1531218"/>
              <a:gd name="f49" fmla="val 1231565"/>
              <a:gd name="f50" fmla="val 1565835"/>
              <a:gd name="f51" fmla="val 1530201"/>
              <a:gd name="f52" fmla="val 1827940"/>
              <a:gd name="f53" fmla="val 1460959"/>
              <a:gd name="f54" fmla="val 1892348"/>
              <a:gd name="f55" fmla="val 1371795"/>
              <a:gd name="f56" fmla="val 1919897"/>
              <a:gd name="f57" fmla="val 1228031"/>
              <a:gd name="f58" fmla="val 1964316"/>
              <a:gd name="f59" fmla="val 1072976"/>
              <a:gd name="f60" fmla="val 1900399"/>
              <a:gd name="f61" fmla="val 1002277"/>
              <a:gd name="f62" fmla="val 1767573"/>
              <a:gd name="f63" fmla="val 931578"/>
              <a:gd name="f64" fmla="val 1634747"/>
              <a:gd name="f65" fmla="val 965150"/>
              <a:gd name="f66" fmla="val 1470429"/>
              <a:gd name="f67" fmla="val 1082284"/>
              <a:gd name="f68" fmla="val 1375980"/>
              <a:gd name="f69" fmla="val 1199418"/>
              <a:gd name="f70" fmla="val 1281531"/>
              <a:gd name="f71" fmla="val 1367118"/>
              <a:gd name="f72" fmla="val 1283556"/>
              <a:gd name="f73" fmla="val 1481937"/>
              <a:gd name="f74" fmla="val 1380807"/>
              <a:gd name="f75" fmla="val 1674778"/>
              <a:gd name="f76" fmla="val 1153129"/>
              <a:gd name="f77" fmla="val 1562764"/>
              <a:gd name="f78" fmla="val 1058254"/>
              <a:gd name="f79" fmla="val 1424955"/>
              <a:gd name="f80" fmla="val 1009828"/>
              <a:gd name="f81" fmla="val 293028"/>
              <a:gd name="f82" fmla="val 2893796"/>
              <a:gd name="f83" fmla="val 3055631"/>
              <a:gd name="f84" fmla="val 131193"/>
              <a:gd name="f85" fmla="val 2946972"/>
              <a:gd name="f86" fmla="val 3108807"/>
              <a:gd name="f87" fmla="*/ f0 1 3186824"/>
              <a:gd name="f88" fmla="*/ f1 1 3240000"/>
              <a:gd name="f89" fmla="val f2"/>
              <a:gd name="f90" fmla="val f3"/>
              <a:gd name="f91" fmla="val f4"/>
              <a:gd name="f92" fmla="+- f91 0 f89"/>
              <a:gd name="f93" fmla="+- f90 0 f89"/>
              <a:gd name="f94" fmla="*/ f93 1 3186824"/>
              <a:gd name="f95" fmla="*/ f92 1 3240000"/>
              <a:gd name="f96" fmla="*/ f89 1 f94"/>
              <a:gd name="f97" fmla="*/ f90 1 f94"/>
              <a:gd name="f98" fmla="*/ f89 1 f95"/>
              <a:gd name="f99" fmla="*/ f91 1 f95"/>
              <a:gd name="f100" fmla="*/ f96 f87 1"/>
              <a:gd name="f101" fmla="*/ f97 f87 1"/>
              <a:gd name="f102" fmla="*/ f99 f88 1"/>
              <a:gd name="f103" fmla="*/ f98 f8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0" t="f103" r="f101" b="f102"/>
            <a:pathLst>
              <a:path w="3186824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9"/>
                </a:lnTo>
                <a:lnTo>
                  <a:pt x="f5" y="f9"/>
                </a:lnTo>
                <a:lnTo>
                  <a:pt x="f5" y="f10"/>
                </a:lnTo>
                <a:lnTo>
                  <a:pt x="f11" y="f10"/>
                </a:lnTo>
                <a:lnTo>
                  <a:pt x="f11" y="f9"/>
                </a:lnTo>
                <a:lnTo>
                  <a:pt x="f12" y="f9"/>
                </a:lnTo>
                <a:lnTo>
                  <a:pt x="f12" y="f7"/>
                </a:lnTo>
                <a:lnTo>
                  <a:pt x="f11" y="f7"/>
                </a:lnTo>
                <a:lnTo>
                  <a:pt x="f11" y="f6"/>
                </a:lnTo>
                <a:close/>
                <a:moveTo>
                  <a:pt x="f13" y="f14"/>
                </a:move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cubicBezTo>
                  <a:pt x="f33" y="f34"/>
                  <a:pt x="f35" y="f36"/>
                  <a:pt x="f37" y="f38"/>
                </a:cubicBezTo>
                <a:lnTo>
                  <a:pt x="f39" y="f38"/>
                </a:lnTo>
                <a:lnTo>
                  <a:pt x="f39" y="f40"/>
                </a:lnTo>
                <a:cubicBezTo>
                  <a:pt x="f41" y="f42"/>
                  <a:pt x="f43" y="f44"/>
                  <a:pt x="f45" y="f46"/>
                </a:cubicBezTo>
                <a:lnTo>
                  <a:pt x="f39" y="f47"/>
                </a:lnTo>
                <a:lnTo>
                  <a:pt x="f39" y="f48"/>
                </a:lnTo>
                <a:lnTo>
                  <a:pt x="f49" y="f48"/>
                </a:lnTo>
                <a:lnTo>
                  <a:pt x="f49" y="f38"/>
                </a:lnTo>
                <a:lnTo>
                  <a:pt x="f50" y="f38"/>
                </a:ln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67" y="f68"/>
                </a:cubicBezTo>
                <a:cubicBezTo>
                  <a:pt x="f69" y="f70"/>
                  <a:pt x="f71" y="f72"/>
                  <a:pt x="f73" y="f74"/>
                </a:cubicBezTo>
                <a:lnTo>
                  <a:pt x="f75" y="f76"/>
                </a:lnTo>
                <a:cubicBezTo>
                  <a:pt x="f77" y="f78"/>
                  <a:pt x="f79" y="f80"/>
                  <a:pt x="f13" y="f14"/>
                </a:cubicBezTo>
                <a:close/>
                <a:moveTo>
                  <a:pt x="f81" y="f2"/>
                </a:moveTo>
                <a:lnTo>
                  <a:pt x="f82" y="f2"/>
                </a:lnTo>
                <a:cubicBezTo>
                  <a:pt x="f83" y="f2"/>
                  <a:pt x="f3" y="f84"/>
                  <a:pt x="f3" y="f81"/>
                </a:cubicBezTo>
                <a:lnTo>
                  <a:pt x="f3" y="f85"/>
                </a:lnTo>
                <a:cubicBezTo>
                  <a:pt x="f3" y="f86"/>
                  <a:pt x="f83" y="f4"/>
                  <a:pt x="f82" y="f4"/>
                </a:cubicBezTo>
                <a:lnTo>
                  <a:pt x="f81" y="f4"/>
                </a:lnTo>
                <a:cubicBezTo>
                  <a:pt x="f84" y="f4"/>
                  <a:pt x="f2" y="f86"/>
                  <a:pt x="f2" y="f85"/>
                </a:cubicBezTo>
                <a:lnTo>
                  <a:pt x="f2" y="f81"/>
                </a:lnTo>
                <a:cubicBezTo>
                  <a:pt x="f2" y="f84"/>
                  <a:pt x="f84" y="f2"/>
                  <a:pt x="f81" y="f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4" name="Block Arc 6">
            <a:extLst>
              <a:ext uri="{FF2B5EF4-FFF2-40B4-BE49-F238E27FC236}">
                <a16:creationId xmlns:a16="http://schemas.microsoft.com/office/drawing/2014/main" id="{70BEC1F2-A7D8-E2EF-4D29-1FC43D6D0966}"/>
              </a:ext>
            </a:extLst>
          </p:cNvPr>
          <p:cNvSpPr/>
          <p:nvPr/>
        </p:nvSpPr>
        <p:spPr>
          <a:xfrm>
            <a:off x="6827562" y="4425427"/>
            <a:ext cx="404365" cy="43519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189723"/>
              <a:gd name="f7" fmla="val 3221116"/>
              <a:gd name="f8" fmla="val 2664630"/>
              <a:gd name="f9" fmla="val 2175617"/>
              <a:gd name="f10" fmla="val 2658205"/>
              <a:gd name="f11" fmla="val 2178566"/>
              <a:gd name="f12" fmla="val 2662222"/>
              <a:gd name="f13" fmla="val 2175972"/>
              <a:gd name="f14" fmla="val 2664284"/>
              <a:gd name="f15" fmla="val 2175096"/>
              <a:gd name="f16" fmla="val 1477043"/>
              <a:gd name="f17" fmla="val 1144372"/>
              <a:gd name="f18" fmla="val 1409070"/>
              <a:gd name="f19" fmla="val 1159393"/>
              <a:gd name="f20" fmla="val 1167974"/>
              <a:gd name="f21" fmla="val 1216277"/>
              <a:gd name="f22" fmla="val 1134894"/>
              <a:gd name="f23" fmla="val 1538245"/>
              <a:gd name="f24" fmla="val 1152384"/>
              <a:gd name="f25" fmla="val 1703728"/>
              <a:gd name="f26" fmla="val 1169874"/>
              <a:gd name="f27" fmla="val 1869211"/>
              <a:gd name="f28" fmla="val 1272747"/>
              <a:gd name="f29" fmla="val 2156947"/>
              <a:gd name="f30" fmla="val 1514013"/>
              <a:gd name="f31" fmla="val 2152290"/>
              <a:gd name="f32" fmla="val 1680659"/>
              <a:gd name="f33" fmla="val 2149073"/>
              <a:gd name="f34" fmla="val 1865876"/>
              <a:gd name="f35" fmla="val 1940767"/>
              <a:gd name="f36" fmla="val 1850815"/>
              <a:gd name="f37" fmla="val 1654259"/>
              <a:gd name="f38" fmla="val 1844015"/>
              <a:gd name="f39" fmla="val 1608142"/>
              <a:gd name="f40" fmla="val 1837162"/>
              <a:gd name="f41" fmla="val 1561942"/>
              <a:gd name="f42" fmla="val 1830467"/>
              <a:gd name="f43" fmla="val 1515986"/>
              <a:gd name="f44" fmla="val 1779361"/>
              <a:gd name="f45" fmla="val 1292438"/>
              <a:gd name="f46" fmla="val 1635542"/>
              <a:gd name="f47" fmla="val 1134285"/>
              <a:gd name="f48" fmla="val 1651152"/>
              <a:gd name="f49" fmla="val 501"/>
              <a:gd name="f50" fmla="val 1977584"/>
              <a:gd name="f51" fmla="val 8635"/>
              <a:gd name="f52" fmla="val 2235425"/>
              <a:gd name="f53" fmla="val 52153"/>
              <a:gd name="f54" fmla="val 2580395"/>
              <a:gd name="f55" fmla="val 324821"/>
              <a:gd name="f56" fmla="val 3000061"/>
              <a:gd name="f57" fmla="val 656529"/>
              <a:gd name="f58" fmla="val 3430704"/>
              <a:gd name="f59" fmla="val 1549940"/>
              <a:gd name="f60" fmla="val 3030464"/>
              <a:gd name="f61" fmla="val 2249544"/>
              <a:gd name="f62" fmla="val 2882259"/>
              <a:gd name="f63" fmla="val 2451798"/>
              <a:gd name="f64" fmla="val 2785813"/>
              <a:gd name="f65" fmla="val 2507403"/>
              <a:gd name="f66" fmla="val 2585849"/>
              <a:gd name="f67" fmla="val 2588887"/>
              <a:gd name="f68" fmla="val 2194785"/>
              <a:gd name="f69" fmla="val 2615774"/>
              <a:gd name="f70" fmla="val 1984876"/>
              <a:gd name="f71" fmla="val 2478759"/>
              <a:gd name="f72" fmla="val 1973374"/>
              <a:gd name="f73" fmla="val 2195096"/>
              <a:gd name="f74" fmla="val 1841986"/>
              <a:gd name="f75" fmla="val 2496540"/>
              <a:gd name="f76" fmla="val 1610941"/>
              <a:gd name="f77" fmla="val 2555551"/>
              <a:gd name="f78" fmla="val 1390827"/>
              <a:gd name="f79" fmla="val 2527630"/>
              <a:gd name="f80" fmla="val 1131071"/>
              <a:gd name="f81" fmla="val 2494680"/>
              <a:gd name="f82" fmla="val 853863"/>
              <a:gd name="f83" fmla="val 2136270"/>
              <a:gd name="f84" fmla="val 783896"/>
              <a:gd name="f85" fmla="val 1665044"/>
              <a:gd name="f86" fmla="val 715204"/>
              <a:gd name="f87" fmla="val 1202409"/>
              <a:gd name="f88" fmla="val 991941"/>
              <a:gd name="f89" fmla="val 900416"/>
              <a:gd name="f90" fmla="val 1268509"/>
              <a:gd name="f91" fmla="val 819983"/>
              <a:gd name="f92" fmla="val 1288264"/>
              <a:gd name="f93" fmla="val 814237"/>
              <a:gd name="f94" fmla="val 1308391"/>
              <a:gd name="f95" fmla="val 810536"/>
              <a:gd name="f96" fmla="val 1328805"/>
              <a:gd name="f97" fmla="val 807930"/>
              <a:gd name="f98" fmla="val 1349219"/>
              <a:gd name="f99" fmla="val 805325"/>
              <a:gd name="f100" fmla="val 1369921"/>
              <a:gd name="f101" fmla="val 803817"/>
              <a:gd name="f102" fmla="val 802457"/>
              <a:gd name="f103" fmla="val 1416795"/>
              <a:gd name="f104" fmla="val 800769"/>
              <a:gd name="f105" fmla="val 1355770"/>
              <a:gd name="f106" fmla="val 788713"/>
              <a:gd name="f107" fmla="val 1462242"/>
              <a:gd name="f108" fmla="val 801708"/>
              <a:gd name="f109" fmla="val 1599590"/>
              <a:gd name="f110" fmla="val 818472"/>
              <a:gd name="f111" fmla="val 1776043"/>
              <a:gd name="f112" fmla="val 890774"/>
              <a:gd name="f113" fmla="val 1956122"/>
              <a:gd name="f114" fmla="val 1110076"/>
              <a:gd name="f115" fmla="val 875315"/>
              <a:gd name="f116" fmla="val 2333414"/>
              <a:gd name="f117" fmla="val 2330539"/>
              <a:gd name="f118" fmla="val 1325736"/>
              <a:gd name="f119" fmla="val 2327663"/>
              <a:gd name="f120" fmla="val 1603628"/>
              <a:gd name="f121" fmla="val 2324788"/>
              <a:gd name="f122" fmla="val 2054049"/>
              <a:gd name="f123" fmla="val 2290850"/>
              <a:gd name="f124" fmla="val 2479718"/>
              <a:gd name="f125" fmla="val 2627788"/>
              <a:gd name="f126" fmla="val 2217580"/>
              <a:gd name="f127" fmla="val 2661746"/>
              <a:gd name="f128" fmla="val 2179658"/>
              <a:gd name="f129" fmla="val 2691046"/>
              <a:gd name="f130" fmla="val 2188689"/>
              <a:gd name="f131" fmla="val 2667011"/>
              <a:gd name="f132" fmla="val 2175828"/>
              <a:gd name="f133" fmla="val 2945550"/>
              <a:gd name="f134" fmla="val 1655295"/>
              <a:gd name="f135" fmla="val 2803444"/>
              <a:gd name="f136" fmla="val 1009445"/>
              <a:gd name="f137" fmla="val 2332141"/>
              <a:gd name="f138" fmla="val 653899"/>
              <a:gd name="f139" fmla="val 1860838"/>
              <a:gd name="f140" fmla="val 298353"/>
              <a:gd name="f141" fmla="val 1200794"/>
              <a:gd name="f142" fmla="val 339069"/>
              <a:gd name="f143" fmla="val 776764"/>
              <a:gd name="f144" fmla="val 749845"/>
              <a:gd name="f145" fmla="val 352733"/>
              <a:gd name="f146" fmla="val 1160621"/>
              <a:gd name="f147" fmla="val 291083"/>
              <a:gd name="f148" fmla="val 1819040"/>
              <a:gd name="f149" fmla="val 631487"/>
              <a:gd name="f150" fmla="val 2301392"/>
              <a:gd name="f151" fmla="val 971891"/>
              <a:gd name="f152" fmla="val 2783745"/>
              <a:gd name="f153" fmla="val 1612904"/>
              <a:gd name="f154" fmla="val 2946283"/>
              <a:gd name="f155" fmla="val 2142017"/>
              <a:gd name="f156" fmla="val 2684410"/>
              <a:gd name="f157" fmla="val 2324866"/>
              <a:gd name="f158" fmla="val 3053856"/>
              <a:gd name="f159" fmla="val 1613730"/>
              <a:gd name="f160" fmla="val 3405817"/>
              <a:gd name="f161" fmla="val 752200"/>
              <a:gd name="f162" fmla="val 3187363"/>
              <a:gd name="f163" fmla="val 294693"/>
              <a:gd name="f164" fmla="val 2539075"/>
              <a:gd name="f165" fmla="val -162814"/>
              <a:gd name="f166" fmla="val 1890787"/>
              <a:gd name="f167" fmla="val -79956"/>
              <a:gd name="f168" fmla="val 1005863"/>
              <a:gd name="f169" fmla="val 489947"/>
              <a:gd name="f170" fmla="val 453774"/>
              <a:gd name="f171" fmla="val 810518"/>
              <a:gd name="f172" fmla="val 143225"/>
              <a:gd name="f173" fmla="val 1231454"/>
              <a:gd name="f174" fmla="val -9956"/>
              <a:gd name="f175" fmla="+- 0 0 -90"/>
              <a:gd name="f176" fmla="*/ f3 1 3189723"/>
              <a:gd name="f177" fmla="*/ f4 1 3221116"/>
              <a:gd name="f178" fmla="val f5"/>
              <a:gd name="f179" fmla="val f6"/>
              <a:gd name="f180" fmla="val f7"/>
              <a:gd name="f181" fmla="*/ f175 f0 1"/>
              <a:gd name="f182" fmla="+- f180 0 f178"/>
              <a:gd name="f183" fmla="+- f179 0 f178"/>
              <a:gd name="f184" fmla="*/ f181 1 f2"/>
              <a:gd name="f185" fmla="*/ f183 1 3189723"/>
              <a:gd name="f186" fmla="*/ f182 1 3221116"/>
              <a:gd name="f187" fmla="*/ 2175617 f182 1"/>
              <a:gd name="f188" fmla="*/ 2178566 f182 1"/>
              <a:gd name="f189" fmla="*/ 1144372 f182 1"/>
              <a:gd name="f190" fmla="*/ 1159393 f182 1"/>
              <a:gd name="f191" fmla="*/ 1703728 f182 1"/>
              <a:gd name="f192" fmla="*/ 2152290 f182 1"/>
              <a:gd name="f193" fmla="*/ 1654259 f182 1"/>
              <a:gd name="f194" fmla="*/ 1515986 f182 1"/>
              <a:gd name="f195" fmla="*/ 501 f182 1"/>
              <a:gd name="f196" fmla="*/ 324821 f182 1"/>
              <a:gd name="f197" fmla="*/ 2588887 f182 1"/>
              <a:gd name="f198" fmla="*/ 2195096 f182 1"/>
              <a:gd name="f199" fmla="*/ 2527630 f182 1"/>
              <a:gd name="f200" fmla="*/ 1665044 f182 1"/>
              <a:gd name="f201" fmla="*/ 819983 f182 1"/>
              <a:gd name="f202" fmla="*/ 807930 f182 1"/>
              <a:gd name="f203" fmla="*/ 802457 f182 1"/>
              <a:gd name="f204" fmla="*/ 801708 f182 1"/>
              <a:gd name="f205" fmla="*/ 1110076 f182 1"/>
              <a:gd name="f206" fmla="*/ 875315 f182 1"/>
              <a:gd name="f207" fmla="*/ 2054049 f182 1"/>
              <a:gd name="f208" fmla="*/ 2179658 f182 1"/>
              <a:gd name="f209" fmla="*/ 2188689 f182 1"/>
              <a:gd name="f210" fmla="*/ 2175828 f182 1"/>
              <a:gd name="f211" fmla="*/ 653899 f182 1"/>
              <a:gd name="f212" fmla="*/ 749845 f182 1"/>
              <a:gd name="f213" fmla="*/ 2301392 f182 1"/>
              <a:gd name="f214" fmla="*/ 2684410 f182 1"/>
              <a:gd name="f215" fmla="*/ 3053856 f182 1"/>
              <a:gd name="f216" fmla="*/ 2539075 f182 1"/>
              <a:gd name="f217" fmla="*/ 453774 f182 1"/>
              <a:gd name="f218" fmla="*/ 2249544 f182 1"/>
              <a:gd name="f219" fmla="*/ 2664630 f183 1"/>
              <a:gd name="f220" fmla="*/ 2658205 f183 1"/>
              <a:gd name="f221" fmla="*/ 1477043 f183 1"/>
              <a:gd name="f222" fmla="*/ 1409070 f183 1"/>
              <a:gd name="f223" fmla="*/ 1152384 f183 1"/>
              <a:gd name="f224" fmla="*/ 1514013 f183 1"/>
              <a:gd name="f225" fmla="*/ 1850815 f183 1"/>
              <a:gd name="f226" fmla="*/ 1830467 f183 1"/>
              <a:gd name="f227" fmla="*/ 1651152 f183 1"/>
              <a:gd name="f228" fmla="*/ 2580395 f183 1"/>
              <a:gd name="f229" fmla="*/ 3030464 f183 1"/>
              <a:gd name="f230" fmla="*/ 2585849 f183 1"/>
              <a:gd name="f231" fmla="*/ 1973374 f183 1"/>
              <a:gd name="f232" fmla="*/ 1390827 f183 1"/>
              <a:gd name="f233" fmla="*/ 783896 f183 1"/>
              <a:gd name="f234" fmla="*/ 1268509 f183 1"/>
              <a:gd name="f235" fmla="*/ 1328805 f183 1"/>
              <a:gd name="f236" fmla="*/ 1462242 f183 1"/>
              <a:gd name="f237" fmla="*/ 1956122 f183 1"/>
              <a:gd name="f238" fmla="*/ 2333414 f183 1"/>
              <a:gd name="f239" fmla="*/ 2324788 f183 1"/>
              <a:gd name="f240" fmla="*/ 2661746 f183 1"/>
              <a:gd name="f241" fmla="*/ 2691046 f183 1"/>
              <a:gd name="f242" fmla="*/ 2667011 f183 1"/>
              <a:gd name="f243" fmla="*/ 2332141 f183 1"/>
              <a:gd name="f244" fmla="*/ 776764 f183 1"/>
              <a:gd name="f245" fmla="*/ 631487 f183 1"/>
              <a:gd name="f246" fmla="*/ 2142017 f183 1"/>
              <a:gd name="f247" fmla="*/ 2324866 f183 1"/>
              <a:gd name="f248" fmla="*/ 294693 f183 1"/>
              <a:gd name="f249" fmla="*/ 489947 f183 1"/>
              <a:gd name="f250" fmla="+- f184 0 f1"/>
              <a:gd name="f251" fmla="*/ f187 1 3221116"/>
              <a:gd name="f252" fmla="*/ f188 1 3221116"/>
              <a:gd name="f253" fmla="*/ f189 1 3221116"/>
              <a:gd name="f254" fmla="*/ f190 1 3221116"/>
              <a:gd name="f255" fmla="*/ f191 1 3221116"/>
              <a:gd name="f256" fmla="*/ f192 1 3221116"/>
              <a:gd name="f257" fmla="*/ f193 1 3221116"/>
              <a:gd name="f258" fmla="*/ f194 1 3221116"/>
              <a:gd name="f259" fmla="*/ f195 1 3221116"/>
              <a:gd name="f260" fmla="*/ f196 1 3221116"/>
              <a:gd name="f261" fmla="*/ f197 1 3221116"/>
              <a:gd name="f262" fmla="*/ f198 1 3221116"/>
              <a:gd name="f263" fmla="*/ f199 1 3221116"/>
              <a:gd name="f264" fmla="*/ f200 1 3221116"/>
              <a:gd name="f265" fmla="*/ f201 1 3221116"/>
              <a:gd name="f266" fmla="*/ f202 1 3221116"/>
              <a:gd name="f267" fmla="*/ f203 1 3221116"/>
              <a:gd name="f268" fmla="*/ f204 1 3221116"/>
              <a:gd name="f269" fmla="*/ f205 1 3221116"/>
              <a:gd name="f270" fmla="*/ f206 1 3221116"/>
              <a:gd name="f271" fmla="*/ f207 1 3221116"/>
              <a:gd name="f272" fmla="*/ f208 1 3221116"/>
              <a:gd name="f273" fmla="*/ f209 1 3221116"/>
              <a:gd name="f274" fmla="*/ f210 1 3221116"/>
              <a:gd name="f275" fmla="*/ f211 1 3221116"/>
              <a:gd name="f276" fmla="*/ f212 1 3221116"/>
              <a:gd name="f277" fmla="*/ f213 1 3221116"/>
              <a:gd name="f278" fmla="*/ f214 1 3221116"/>
              <a:gd name="f279" fmla="*/ f215 1 3221116"/>
              <a:gd name="f280" fmla="*/ f216 1 3221116"/>
              <a:gd name="f281" fmla="*/ f217 1 3221116"/>
              <a:gd name="f282" fmla="*/ f218 1 3221116"/>
              <a:gd name="f283" fmla="*/ f219 1 3189723"/>
              <a:gd name="f284" fmla="*/ f220 1 3189723"/>
              <a:gd name="f285" fmla="*/ f221 1 3189723"/>
              <a:gd name="f286" fmla="*/ f222 1 3189723"/>
              <a:gd name="f287" fmla="*/ f223 1 3189723"/>
              <a:gd name="f288" fmla="*/ f224 1 3189723"/>
              <a:gd name="f289" fmla="*/ f225 1 3189723"/>
              <a:gd name="f290" fmla="*/ f226 1 3189723"/>
              <a:gd name="f291" fmla="*/ f227 1 3189723"/>
              <a:gd name="f292" fmla="*/ f228 1 3189723"/>
              <a:gd name="f293" fmla="*/ f229 1 3189723"/>
              <a:gd name="f294" fmla="*/ f230 1 3189723"/>
              <a:gd name="f295" fmla="*/ f231 1 3189723"/>
              <a:gd name="f296" fmla="*/ f232 1 3189723"/>
              <a:gd name="f297" fmla="*/ f233 1 3189723"/>
              <a:gd name="f298" fmla="*/ f234 1 3189723"/>
              <a:gd name="f299" fmla="*/ f235 1 3189723"/>
              <a:gd name="f300" fmla="*/ f236 1 3189723"/>
              <a:gd name="f301" fmla="*/ f237 1 3189723"/>
              <a:gd name="f302" fmla="*/ f238 1 3189723"/>
              <a:gd name="f303" fmla="*/ f239 1 3189723"/>
              <a:gd name="f304" fmla="*/ f240 1 3189723"/>
              <a:gd name="f305" fmla="*/ f241 1 3189723"/>
              <a:gd name="f306" fmla="*/ f242 1 3189723"/>
              <a:gd name="f307" fmla="*/ f243 1 3189723"/>
              <a:gd name="f308" fmla="*/ f244 1 3189723"/>
              <a:gd name="f309" fmla="*/ f245 1 3189723"/>
              <a:gd name="f310" fmla="*/ f246 1 3189723"/>
              <a:gd name="f311" fmla="*/ f247 1 3189723"/>
              <a:gd name="f312" fmla="*/ f248 1 3189723"/>
              <a:gd name="f313" fmla="*/ f249 1 3189723"/>
              <a:gd name="f314" fmla="*/ f178 1 f185"/>
              <a:gd name="f315" fmla="*/ f179 1 f185"/>
              <a:gd name="f316" fmla="*/ f178 1 f186"/>
              <a:gd name="f317" fmla="*/ f180 1 f186"/>
              <a:gd name="f318" fmla="*/ f283 1 f185"/>
              <a:gd name="f319" fmla="*/ f251 1 f186"/>
              <a:gd name="f320" fmla="*/ f284 1 f185"/>
              <a:gd name="f321" fmla="*/ f252 1 f186"/>
              <a:gd name="f322" fmla="*/ f285 1 f185"/>
              <a:gd name="f323" fmla="*/ f253 1 f186"/>
              <a:gd name="f324" fmla="*/ f286 1 f185"/>
              <a:gd name="f325" fmla="*/ f254 1 f186"/>
              <a:gd name="f326" fmla="*/ f287 1 f185"/>
              <a:gd name="f327" fmla="*/ f255 1 f186"/>
              <a:gd name="f328" fmla="*/ f288 1 f185"/>
              <a:gd name="f329" fmla="*/ f256 1 f186"/>
              <a:gd name="f330" fmla="*/ f289 1 f185"/>
              <a:gd name="f331" fmla="*/ f257 1 f186"/>
              <a:gd name="f332" fmla="*/ f290 1 f185"/>
              <a:gd name="f333" fmla="*/ f258 1 f186"/>
              <a:gd name="f334" fmla="*/ f291 1 f185"/>
              <a:gd name="f335" fmla="*/ f259 1 f186"/>
              <a:gd name="f336" fmla="*/ f292 1 f185"/>
              <a:gd name="f337" fmla="*/ f260 1 f186"/>
              <a:gd name="f338" fmla="*/ f293 1 f185"/>
              <a:gd name="f339" fmla="*/ f282 1 f186"/>
              <a:gd name="f340" fmla="*/ f294 1 f185"/>
              <a:gd name="f341" fmla="*/ f261 1 f186"/>
              <a:gd name="f342" fmla="*/ f295 1 f185"/>
              <a:gd name="f343" fmla="*/ f262 1 f186"/>
              <a:gd name="f344" fmla="*/ f296 1 f185"/>
              <a:gd name="f345" fmla="*/ f263 1 f186"/>
              <a:gd name="f346" fmla="*/ f297 1 f185"/>
              <a:gd name="f347" fmla="*/ f264 1 f186"/>
              <a:gd name="f348" fmla="*/ f298 1 f185"/>
              <a:gd name="f349" fmla="*/ f265 1 f186"/>
              <a:gd name="f350" fmla="*/ f299 1 f185"/>
              <a:gd name="f351" fmla="*/ f266 1 f186"/>
              <a:gd name="f352" fmla="*/ f267 1 f186"/>
              <a:gd name="f353" fmla="*/ f300 1 f185"/>
              <a:gd name="f354" fmla="*/ f268 1 f186"/>
              <a:gd name="f355" fmla="*/ f301 1 f185"/>
              <a:gd name="f356" fmla="*/ f269 1 f186"/>
              <a:gd name="f357" fmla="*/ f270 1 f186"/>
              <a:gd name="f358" fmla="*/ f302 1 f185"/>
              <a:gd name="f359" fmla="*/ f303 1 f185"/>
              <a:gd name="f360" fmla="*/ f271 1 f186"/>
              <a:gd name="f361" fmla="*/ f304 1 f185"/>
              <a:gd name="f362" fmla="*/ f272 1 f186"/>
              <a:gd name="f363" fmla="*/ f305 1 f185"/>
              <a:gd name="f364" fmla="*/ f273 1 f186"/>
              <a:gd name="f365" fmla="*/ f306 1 f185"/>
              <a:gd name="f366" fmla="*/ f274 1 f186"/>
              <a:gd name="f367" fmla="*/ f307 1 f185"/>
              <a:gd name="f368" fmla="*/ f275 1 f186"/>
              <a:gd name="f369" fmla="*/ f308 1 f185"/>
              <a:gd name="f370" fmla="*/ f276 1 f186"/>
              <a:gd name="f371" fmla="*/ f309 1 f185"/>
              <a:gd name="f372" fmla="*/ f277 1 f186"/>
              <a:gd name="f373" fmla="*/ f310 1 f185"/>
              <a:gd name="f374" fmla="*/ f278 1 f186"/>
              <a:gd name="f375" fmla="*/ f311 1 f185"/>
              <a:gd name="f376" fmla="*/ f279 1 f186"/>
              <a:gd name="f377" fmla="*/ f312 1 f185"/>
              <a:gd name="f378" fmla="*/ f280 1 f186"/>
              <a:gd name="f379" fmla="*/ f313 1 f185"/>
              <a:gd name="f380" fmla="*/ f281 1 f186"/>
              <a:gd name="f381" fmla="*/ f314 f176 1"/>
              <a:gd name="f382" fmla="*/ f315 f176 1"/>
              <a:gd name="f383" fmla="*/ f317 f177 1"/>
              <a:gd name="f384" fmla="*/ f316 f177 1"/>
              <a:gd name="f385" fmla="*/ f318 f176 1"/>
              <a:gd name="f386" fmla="*/ f319 f177 1"/>
              <a:gd name="f387" fmla="*/ f320 f176 1"/>
              <a:gd name="f388" fmla="*/ f321 f177 1"/>
              <a:gd name="f389" fmla="*/ f322 f176 1"/>
              <a:gd name="f390" fmla="*/ f323 f177 1"/>
              <a:gd name="f391" fmla="*/ f324 f176 1"/>
              <a:gd name="f392" fmla="*/ f325 f177 1"/>
              <a:gd name="f393" fmla="*/ f326 f176 1"/>
              <a:gd name="f394" fmla="*/ f327 f177 1"/>
              <a:gd name="f395" fmla="*/ f328 f176 1"/>
              <a:gd name="f396" fmla="*/ f329 f177 1"/>
              <a:gd name="f397" fmla="*/ f330 f176 1"/>
              <a:gd name="f398" fmla="*/ f331 f177 1"/>
              <a:gd name="f399" fmla="*/ f332 f176 1"/>
              <a:gd name="f400" fmla="*/ f333 f177 1"/>
              <a:gd name="f401" fmla="*/ f334 f176 1"/>
              <a:gd name="f402" fmla="*/ f335 f177 1"/>
              <a:gd name="f403" fmla="*/ f336 f176 1"/>
              <a:gd name="f404" fmla="*/ f337 f177 1"/>
              <a:gd name="f405" fmla="*/ f338 f176 1"/>
              <a:gd name="f406" fmla="*/ f339 f177 1"/>
              <a:gd name="f407" fmla="*/ f340 f176 1"/>
              <a:gd name="f408" fmla="*/ f341 f177 1"/>
              <a:gd name="f409" fmla="*/ f342 f176 1"/>
              <a:gd name="f410" fmla="*/ f343 f177 1"/>
              <a:gd name="f411" fmla="*/ f344 f176 1"/>
              <a:gd name="f412" fmla="*/ f345 f177 1"/>
              <a:gd name="f413" fmla="*/ f346 f176 1"/>
              <a:gd name="f414" fmla="*/ f347 f177 1"/>
              <a:gd name="f415" fmla="*/ f348 f176 1"/>
              <a:gd name="f416" fmla="*/ f349 f177 1"/>
              <a:gd name="f417" fmla="*/ f350 f176 1"/>
              <a:gd name="f418" fmla="*/ f351 f177 1"/>
              <a:gd name="f419" fmla="*/ f352 f177 1"/>
              <a:gd name="f420" fmla="*/ f353 f176 1"/>
              <a:gd name="f421" fmla="*/ f354 f177 1"/>
              <a:gd name="f422" fmla="*/ f355 f176 1"/>
              <a:gd name="f423" fmla="*/ f356 f177 1"/>
              <a:gd name="f424" fmla="*/ f357 f177 1"/>
              <a:gd name="f425" fmla="*/ f358 f176 1"/>
              <a:gd name="f426" fmla="*/ f359 f176 1"/>
              <a:gd name="f427" fmla="*/ f360 f177 1"/>
              <a:gd name="f428" fmla="*/ f361 f176 1"/>
              <a:gd name="f429" fmla="*/ f362 f177 1"/>
              <a:gd name="f430" fmla="*/ f363 f176 1"/>
              <a:gd name="f431" fmla="*/ f364 f177 1"/>
              <a:gd name="f432" fmla="*/ f365 f176 1"/>
              <a:gd name="f433" fmla="*/ f366 f177 1"/>
              <a:gd name="f434" fmla="*/ f367 f176 1"/>
              <a:gd name="f435" fmla="*/ f368 f177 1"/>
              <a:gd name="f436" fmla="*/ f369 f176 1"/>
              <a:gd name="f437" fmla="*/ f370 f177 1"/>
              <a:gd name="f438" fmla="*/ f371 f176 1"/>
              <a:gd name="f439" fmla="*/ f372 f177 1"/>
              <a:gd name="f440" fmla="*/ f373 f176 1"/>
              <a:gd name="f441" fmla="*/ f374 f177 1"/>
              <a:gd name="f442" fmla="*/ f375 f176 1"/>
              <a:gd name="f443" fmla="*/ f376 f177 1"/>
              <a:gd name="f444" fmla="*/ f377 f176 1"/>
              <a:gd name="f445" fmla="*/ f378 f177 1"/>
              <a:gd name="f446" fmla="*/ f379 f176 1"/>
              <a:gd name="f447" fmla="*/ f380 f17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50">
                <a:pos x="f385" y="f386"/>
              </a:cxn>
              <a:cxn ang="f250">
                <a:pos x="f387" y="f388"/>
              </a:cxn>
              <a:cxn ang="f250">
                <a:pos x="f385" y="f386"/>
              </a:cxn>
              <a:cxn ang="f250">
                <a:pos x="f389" y="f390"/>
              </a:cxn>
              <a:cxn ang="f250">
                <a:pos x="f391" y="f392"/>
              </a:cxn>
              <a:cxn ang="f250">
                <a:pos x="f393" y="f394"/>
              </a:cxn>
              <a:cxn ang="f250">
                <a:pos x="f395" y="f396"/>
              </a:cxn>
              <a:cxn ang="f250">
                <a:pos x="f397" y="f398"/>
              </a:cxn>
              <a:cxn ang="f250">
                <a:pos x="f399" y="f400"/>
              </a:cxn>
              <a:cxn ang="f250">
                <a:pos x="f389" y="f390"/>
              </a:cxn>
              <a:cxn ang="f250">
                <a:pos x="f401" y="f402"/>
              </a:cxn>
              <a:cxn ang="f250">
                <a:pos x="f403" y="f404"/>
              </a:cxn>
              <a:cxn ang="f250">
                <a:pos x="f405" y="f406"/>
              </a:cxn>
              <a:cxn ang="f250">
                <a:pos x="f407" y="f408"/>
              </a:cxn>
              <a:cxn ang="f250">
                <a:pos x="f409" y="f410"/>
              </a:cxn>
              <a:cxn ang="f250">
                <a:pos x="f411" y="f412"/>
              </a:cxn>
              <a:cxn ang="f250">
                <a:pos x="f413" y="f414"/>
              </a:cxn>
              <a:cxn ang="f250">
                <a:pos x="f415" y="f416"/>
              </a:cxn>
              <a:cxn ang="f250">
                <a:pos x="f417" y="f418"/>
              </a:cxn>
              <a:cxn ang="f250">
                <a:pos x="f411" y="f419"/>
              </a:cxn>
              <a:cxn ang="f250">
                <a:pos x="f420" y="f421"/>
              </a:cxn>
              <a:cxn ang="f250">
                <a:pos x="f422" y="f423"/>
              </a:cxn>
              <a:cxn ang="f250">
                <a:pos x="f409" y="f424"/>
              </a:cxn>
              <a:cxn ang="f250">
                <a:pos x="f425" y="f424"/>
              </a:cxn>
              <a:cxn ang="f250">
                <a:pos x="f426" y="f427"/>
              </a:cxn>
              <a:cxn ang="f250">
                <a:pos x="f428" y="f429"/>
              </a:cxn>
              <a:cxn ang="f250">
                <a:pos x="f430" y="f431"/>
              </a:cxn>
              <a:cxn ang="f250">
                <a:pos x="f432" y="f433"/>
              </a:cxn>
              <a:cxn ang="f250">
                <a:pos x="f434" y="f435"/>
              </a:cxn>
              <a:cxn ang="f250">
                <a:pos x="f436" y="f437"/>
              </a:cxn>
              <a:cxn ang="f250">
                <a:pos x="f438" y="f439"/>
              </a:cxn>
              <a:cxn ang="f250">
                <a:pos x="f440" y="f441"/>
              </a:cxn>
              <a:cxn ang="f250">
                <a:pos x="f442" y="f443"/>
              </a:cxn>
              <a:cxn ang="f250">
                <a:pos x="f444" y="f445"/>
              </a:cxn>
              <a:cxn ang="f250">
                <a:pos x="f446" y="f447"/>
              </a:cxn>
              <a:cxn ang="f250">
                <a:pos x="f401" y="f402"/>
              </a:cxn>
            </a:cxnLst>
            <a:rect l="f381" t="f384" r="f382" b="f383"/>
            <a:pathLst>
              <a:path w="3189723" h="3221116">
                <a:moveTo>
                  <a:pt x="f8" y="f9"/>
                </a:moveTo>
                <a:lnTo>
                  <a:pt x="f10" y="f11"/>
                </a:lnTo>
                <a:cubicBezTo>
                  <a:pt x="f12" y="f13"/>
                  <a:pt x="f14" y="f15"/>
                  <a:pt x="f8" y="f9"/>
                </a:cubicBezTo>
                <a:close/>
                <a:moveTo>
                  <a:pt x="f16" y="f17"/>
                </a:moveTo>
                <a:lnTo>
                  <a:pt x="f18" y="f19"/>
                </a:lnTo>
                <a:cubicBezTo>
                  <a:pt x="f20" y="f21"/>
                  <a:pt x="f22" y="f23"/>
                  <a:pt x="f24" y="f25"/>
                </a:cubicBezTo>
                <a:cubicBezTo>
                  <a:pt x="f26" y="f27"/>
                  <a:pt x="f28" y="f29"/>
                  <a:pt x="f30" y="f31"/>
                </a:cubicBezTo>
                <a:cubicBezTo>
                  <a:pt x="f32" y="f33"/>
                  <a:pt x="f34" y="f35"/>
                  <a:pt x="f36" y="f37"/>
                </a:cubicBez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16" y="f17"/>
                </a:cubicBezTo>
                <a:close/>
                <a:moveTo>
                  <a:pt x="f48" y="f49"/>
                </a:moveTo>
                <a:cubicBezTo>
                  <a:pt x="f50" y="f51"/>
                  <a:pt x="f52" y="f53"/>
                  <a:pt x="f54" y="f55"/>
                </a:cubicBezTo>
                <a:cubicBezTo>
                  <a:pt x="f56" y="f57"/>
                  <a:pt x="f58" y="f59"/>
                  <a:pt x="f60" y="f61"/>
                </a:cubicBezTo>
                <a:cubicBezTo>
                  <a:pt x="f62" y="f63"/>
                  <a:pt x="f64" y="f65"/>
                  <a:pt x="f66" y="f67"/>
                </a:cubicBezTo>
                <a:cubicBezTo>
                  <a:pt x="f68" y="f69"/>
                  <a:pt x="f70" y="f71"/>
                  <a:pt x="f72" y="f73"/>
                </a:cubicBezTo>
                <a:cubicBezTo>
                  <a:pt x="f74" y="f75"/>
                  <a:pt x="f76" y="f77"/>
                  <a:pt x="f78" y="f79"/>
                </a:cubicBezTo>
                <a:cubicBezTo>
                  <a:pt x="f80" y="f81"/>
                  <a:pt x="f82" y="f83"/>
                  <a:pt x="f84" y="f85"/>
                </a:cubicBezTo>
                <a:cubicBezTo>
                  <a:pt x="f86" y="f87"/>
                  <a:pt x="f88" y="f89"/>
                  <a:pt x="f90" y="f91"/>
                </a:cubicBezTo>
                <a:cubicBezTo>
                  <a:pt x="f92" y="f93"/>
                  <a:pt x="f94" y="f95"/>
                  <a:pt x="f96" y="f97"/>
                </a:cubicBezTo>
                <a:cubicBezTo>
                  <a:pt x="f98" y="f99"/>
                  <a:pt x="f100" y="f101"/>
                  <a:pt x="f78" y="f102"/>
                </a:cubicBezTo>
                <a:cubicBezTo>
                  <a:pt x="f103" y="f104"/>
                  <a:pt x="f105" y="f106"/>
                  <a:pt x="f107" y="f108"/>
                </a:cubicBezTo>
                <a:cubicBezTo>
                  <a:pt x="f109" y="f110"/>
                  <a:pt x="f111" y="f112"/>
                  <a:pt x="f113" y="f114"/>
                </a:cubicBezTo>
                <a:lnTo>
                  <a:pt x="f72" y="f115"/>
                </a:lnTo>
                <a:lnTo>
                  <a:pt x="f116" y="f115"/>
                </a:ln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lnTo>
                  <a:pt x="f129" y="f130"/>
                </a:lnTo>
                <a:lnTo>
                  <a:pt x="f131" y="f132"/>
                </a:lnTo>
                <a:cubicBezTo>
                  <a:pt x="f133" y="f134"/>
                  <a:pt x="f135" y="f136"/>
                  <a:pt x="f137" y="f138"/>
                </a:cubicBezTo>
                <a:cubicBezTo>
                  <a:pt x="f139" y="f140"/>
                  <a:pt x="f141" y="f142"/>
                  <a:pt x="f143" y="f144"/>
                </a:cubicBezTo>
                <a:cubicBezTo>
                  <a:pt x="f145" y="f146"/>
                  <a:pt x="f147" y="f148"/>
                  <a:pt x="f149" y="f150"/>
                </a:cubicBezTo>
                <a:cubicBezTo>
                  <a:pt x="f151" y="f152"/>
                  <a:pt x="f153" y="f154"/>
                  <a:pt x="f155" y="f156"/>
                </a:cubicBezTo>
                <a:lnTo>
                  <a:pt x="f157" y="f158"/>
                </a:lnTo>
                <a:cubicBezTo>
                  <a:pt x="f159" y="f160"/>
                  <a:pt x="f161" y="f162"/>
                  <a:pt x="f163" y="f164"/>
                </a:cubicBezTo>
                <a:cubicBezTo>
                  <a:pt x="f165" y="f166"/>
                  <a:pt x="f167" y="f168"/>
                  <a:pt x="f169" y="f170"/>
                </a:cubicBezTo>
                <a:cubicBezTo>
                  <a:pt x="f171" y="f172"/>
                  <a:pt x="f173" y="f174"/>
                  <a:pt x="f48" y="f49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grpSp>
        <p:nvGrpSpPr>
          <p:cNvPr id="15" name="Google Shape;10001;p74">
            <a:extLst>
              <a:ext uri="{FF2B5EF4-FFF2-40B4-BE49-F238E27FC236}">
                <a16:creationId xmlns:a16="http://schemas.microsoft.com/office/drawing/2014/main" id="{C48DA44B-858B-2656-E6BF-7E5598B9F992}"/>
              </a:ext>
            </a:extLst>
          </p:cNvPr>
          <p:cNvGrpSpPr/>
          <p:nvPr/>
        </p:nvGrpSpPr>
        <p:grpSpPr>
          <a:xfrm>
            <a:off x="8068156" y="4384398"/>
            <a:ext cx="410839" cy="437879"/>
            <a:chOff x="7851532" y="4063209"/>
            <a:chExt cx="410839" cy="437879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6" name="Google Shape;10002;p74">
              <a:extLst>
                <a:ext uri="{FF2B5EF4-FFF2-40B4-BE49-F238E27FC236}">
                  <a16:creationId xmlns:a16="http://schemas.microsoft.com/office/drawing/2014/main" id="{59484EE6-ADE1-6FAC-D6B7-7F1E9E5BA065}"/>
                </a:ext>
              </a:extLst>
            </p:cNvPr>
            <p:cNvSpPr/>
            <p:nvPr/>
          </p:nvSpPr>
          <p:spPr>
            <a:xfrm>
              <a:off x="7851532" y="4120771"/>
              <a:ext cx="356808" cy="38031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7"/>
                <a:gd name="f4" fmla="val 11028"/>
                <a:gd name="f5" fmla="val 5514"/>
                <a:gd name="f6" fmla="val 1"/>
                <a:gd name="f7" fmla="val 2489"/>
                <a:gd name="f8" fmla="val 2458"/>
                <a:gd name="f9" fmla="val 8539"/>
                <a:gd name="f10" fmla="val 8538"/>
                <a:gd name="f11" fmla="val 5294"/>
                <a:gd name="f12" fmla="val 10869"/>
                <a:gd name="f13" fmla="val 5105"/>
                <a:gd name="f14" fmla="val 10649"/>
                <a:gd name="f15" fmla="val 5955"/>
                <a:gd name="f16" fmla="val 410"/>
                <a:gd name="f17" fmla="val 190"/>
                <a:gd name="f18" fmla="val 5766"/>
                <a:gd name="f19" fmla="*/ f0 1 11027"/>
                <a:gd name="f20" fmla="*/ f1 1 11028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11027"/>
                <a:gd name="f27" fmla="*/ f24 1 11028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11027" h="11028">
                  <a:moveTo>
                    <a:pt x="f5" y="f6"/>
                  </a:moveTo>
                  <a:cubicBezTo>
                    <a:pt x="f7" y="f6"/>
                    <a:pt x="f2" y="f8"/>
                    <a:pt x="f2" y="f5"/>
                  </a:cubicBezTo>
                  <a:cubicBezTo>
                    <a:pt x="f2" y="f9"/>
                    <a:pt x="f7" y="f3"/>
                    <a:pt x="f5" y="f3"/>
                  </a:cubicBezTo>
                  <a:cubicBezTo>
                    <a:pt x="f10" y="f3"/>
                    <a:pt x="f3" y="f9"/>
                    <a:pt x="f3" y="f5"/>
                  </a:cubicBezTo>
                  <a:cubicBezTo>
                    <a:pt x="f3" y="f11"/>
                    <a:pt x="f12" y="f13"/>
                    <a:pt x="f14" y="f13"/>
                  </a:cubicBezTo>
                  <a:lnTo>
                    <a:pt x="f15" y="f13"/>
                  </a:lnTo>
                  <a:lnTo>
                    <a:pt x="f15" y="f16"/>
                  </a:lnTo>
                  <a:cubicBezTo>
                    <a:pt x="f15" y="f17"/>
                    <a:pt x="f1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7" name="Google Shape;10003;p74">
              <a:extLst>
                <a:ext uri="{FF2B5EF4-FFF2-40B4-BE49-F238E27FC236}">
                  <a16:creationId xmlns:a16="http://schemas.microsoft.com/office/drawing/2014/main" id="{3B6A164C-90B2-155A-4B8B-6088887F2A4D}"/>
                </a:ext>
              </a:extLst>
            </p:cNvPr>
            <p:cNvSpPr/>
            <p:nvPr/>
          </p:nvSpPr>
          <p:spPr>
            <a:xfrm>
              <a:off x="8069680" y="4063209"/>
              <a:ext cx="192691" cy="20318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955"/>
                <a:gd name="f4" fmla="val 5892"/>
                <a:gd name="f5" fmla="val 441"/>
                <a:gd name="f6" fmla="val 189"/>
                <a:gd name="f7" fmla="val 158"/>
                <a:gd name="f8" fmla="val 378"/>
                <a:gd name="f9" fmla="val 5513"/>
                <a:gd name="f10" fmla="val 5702"/>
                <a:gd name="f11" fmla="val 5891"/>
                <a:gd name="f12" fmla="val 5514"/>
                <a:gd name="f13" fmla="val 5734"/>
                <a:gd name="f14" fmla="val 2489"/>
                <a:gd name="f15" fmla="val 3466"/>
                <a:gd name="f16" fmla="*/ f0 1 5955"/>
                <a:gd name="f17" fmla="*/ f1 1 5892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5955"/>
                <a:gd name="f24" fmla="*/ f21 1 5892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5955" h="5892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lnTo>
                    <a:pt x="f2" y="f9"/>
                  </a:lnTo>
                  <a:cubicBezTo>
                    <a:pt x="f2" y="f10"/>
                    <a:pt x="f6" y="f11"/>
                    <a:pt x="f5" y="f11"/>
                  </a:cubicBezTo>
                  <a:lnTo>
                    <a:pt x="f12" y="f11"/>
                  </a:lnTo>
                  <a:cubicBezTo>
                    <a:pt x="f13" y="f11"/>
                    <a:pt x="f3" y="f10"/>
                    <a:pt x="f3" y="f9"/>
                  </a:cubicBezTo>
                  <a:cubicBezTo>
                    <a:pt x="f3" y="f14"/>
                    <a:pt x="f1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8" name="Google Shape;10027;p74">
            <a:extLst>
              <a:ext uri="{FF2B5EF4-FFF2-40B4-BE49-F238E27FC236}">
                <a16:creationId xmlns:a16="http://schemas.microsoft.com/office/drawing/2014/main" id="{B8032A51-F1D9-AA34-DFA3-50A874265D2B}"/>
              </a:ext>
            </a:extLst>
          </p:cNvPr>
          <p:cNvGrpSpPr/>
          <p:nvPr/>
        </p:nvGrpSpPr>
        <p:grpSpPr>
          <a:xfrm>
            <a:off x="4200216" y="3098304"/>
            <a:ext cx="392753" cy="381085"/>
            <a:chOff x="3983592" y="2777115"/>
            <a:chExt cx="392753" cy="381085"/>
          </a:xfrm>
          <a:solidFill>
            <a:schemeClr val="bg2"/>
          </a:solidFill>
        </p:grpSpPr>
        <p:sp>
          <p:nvSpPr>
            <p:cNvPr id="19" name="Google Shape;10028;p74">
              <a:extLst>
                <a:ext uri="{FF2B5EF4-FFF2-40B4-BE49-F238E27FC236}">
                  <a16:creationId xmlns:a16="http://schemas.microsoft.com/office/drawing/2014/main" id="{8F05C175-1EE8-77F9-50B5-D86F2695292B}"/>
                </a:ext>
              </a:extLst>
            </p:cNvPr>
            <p:cNvSpPr/>
            <p:nvPr/>
          </p:nvSpPr>
          <p:spPr>
            <a:xfrm>
              <a:off x="4175068" y="2941597"/>
              <a:ext cx="51819" cy="541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1"/>
                <a:gd name="f4" fmla="val 1640"/>
                <a:gd name="f5" fmla="val 820"/>
                <a:gd name="f6" fmla="val 1"/>
                <a:gd name="f7" fmla="val 379"/>
                <a:gd name="f8" fmla="val 348"/>
                <a:gd name="f9" fmla="val 1261"/>
                <a:gd name="f10" fmla="val 1639"/>
                <a:gd name="f11" fmla="val 1292"/>
                <a:gd name="f12" fmla="val 1670"/>
                <a:gd name="f13" fmla="*/ f0 1 1671"/>
                <a:gd name="f14" fmla="*/ f1 1 1640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1671"/>
                <a:gd name="f21" fmla="*/ f18 1 1640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671" h="1640">
                  <a:moveTo>
                    <a:pt x="f5" y="f6"/>
                  </a:moveTo>
                  <a:cubicBezTo>
                    <a:pt x="f7" y="f6"/>
                    <a:pt x="f6" y="f8"/>
                    <a:pt x="f6" y="f5"/>
                  </a:cubicBezTo>
                  <a:cubicBezTo>
                    <a:pt x="f6" y="f9"/>
                    <a:pt x="f7" y="f10"/>
                    <a:pt x="f5" y="f10"/>
                  </a:cubicBezTo>
                  <a:cubicBezTo>
                    <a:pt x="f11" y="f10"/>
                    <a:pt x="f12" y="f9"/>
                    <a:pt x="f12" y="f5"/>
                  </a:cubicBezTo>
                  <a:cubicBezTo>
                    <a:pt x="f12" y="f8"/>
                    <a:pt x="f1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0" name="Google Shape;10029;p74">
              <a:extLst>
                <a:ext uri="{FF2B5EF4-FFF2-40B4-BE49-F238E27FC236}">
                  <a16:creationId xmlns:a16="http://schemas.microsoft.com/office/drawing/2014/main" id="{647FF2AA-B8FA-4C21-24D7-5FB2AB0D380E}"/>
                </a:ext>
              </a:extLst>
            </p:cNvPr>
            <p:cNvSpPr/>
            <p:nvPr/>
          </p:nvSpPr>
          <p:spPr>
            <a:xfrm>
              <a:off x="4059807" y="2859374"/>
              <a:ext cx="239353" cy="2186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19"/>
                <a:gd name="f4" fmla="val 6617"/>
                <a:gd name="f5" fmla="val 6191"/>
                <a:gd name="f6" fmla="val 1260"/>
                <a:gd name="f7" fmla="val 6301"/>
                <a:gd name="f8" fmla="val 6411"/>
                <a:gd name="f9" fmla="val 1292"/>
                <a:gd name="f10" fmla="val 6490"/>
                <a:gd name="f11" fmla="val 1355"/>
                <a:gd name="f12" fmla="val 6648"/>
                <a:gd name="f13" fmla="val 1512"/>
                <a:gd name="f14" fmla="val 1796"/>
                <a:gd name="f15" fmla="val 1953"/>
                <a:gd name="f16" fmla="val 5954"/>
                <a:gd name="f17" fmla="val 2457"/>
                <a:gd name="f18" fmla="val 6112"/>
                <a:gd name="f19" fmla="val 2709"/>
                <a:gd name="f20" fmla="val 6207"/>
                <a:gd name="f21" fmla="val 3025"/>
                <a:gd name="f22" fmla="val 3308"/>
                <a:gd name="f23" fmla="val 3592"/>
                <a:gd name="f24" fmla="val 3907"/>
                <a:gd name="f25" fmla="val 4127"/>
                <a:gd name="f26" fmla="val 4631"/>
                <a:gd name="f27" fmla="val 4789"/>
                <a:gd name="f28" fmla="val 5072"/>
                <a:gd name="f29" fmla="val 5230"/>
                <a:gd name="f30" fmla="val 6396"/>
                <a:gd name="f31" fmla="val 5324"/>
                <a:gd name="f32" fmla="val 6270"/>
                <a:gd name="f33" fmla="val 5356"/>
                <a:gd name="f34" fmla="val 6080"/>
                <a:gd name="f35" fmla="val 6017"/>
                <a:gd name="f36" fmla="val 5923"/>
                <a:gd name="f37" fmla="val 5419"/>
                <a:gd name="f38" fmla="val 4726"/>
                <a:gd name="f39" fmla="val 5167"/>
                <a:gd name="f40" fmla="val 4883"/>
                <a:gd name="f41" fmla="val 4852"/>
                <a:gd name="f42" fmla="val 4946"/>
                <a:gd name="f43" fmla="val 4600"/>
                <a:gd name="f44" fmla="val 4316"/>
                <a:gd name="f45" fmla="val 4001"/>
                <a:gd name="f46" fmla="val 3749"/>
                <a:gd name="f47" fmla="val 3245"/>
                <a:gd name="f48" fmla="val 3182"/>
                <a:gd name="f49" fmla="val 3056"/>
                <a:gd name="f50" fmla="val 2961"/>
                <a:gd name="f51" fmla="val 2835"/>
                <a:gd name="f52" fmla="val 2772"/>
                <a:gd name="f53" fmla="val 2552"/>
                <a:gd name="f54" fmla="val 3214"/>
                <a:gd name="f55" fmla="val 2898"/>
                <a:gd name="f56" fmla="val 3623"/>
                <a:gd name="f57" fmla="val 2993"/>
                <a:gd name="f58" fmla="val 3119"/>
                <a:gd name="f59" fmla="val 2615"/>
                <a:gd name="f60" fmla="val 2694"/>
                <a:gd name="f61" fmla="val 2804"/>
                <a:gd name="f62" fmla="val 2914"/>
                <a:gd name="f63" fmla="val 3135"/>
                <a:gd name="f64" fmla="val 3718"/>
                <a:gd name="f65" fmla="val 1890"/>
                <a:gd name="f66" fmla="val 3970"/>
                <a:gd name="f67" fmla="val 1733"/>
                <a:gd name="f68" fmla="val 4253"/>
                <a:gd name="f69" fmla="val 1638"/>
                <a:gd name="f70" fmla="val 4537"/>
                <a:gd name="f71" fmla="val 4820"/>
                <a:gd name="f72" fmla="val 5135"/>
                <a:gd name="f73" fmla="val 5387"/>
                <a:gd name="f74" fmla="val 5891"/>
                <a:gd name="f75" fmla="val 5970"/>
                <a:gd name="f76" fmla="val 851"/>
                <a:gd name="f77" fmla="val 1071"/>
                <a:gd name="f78" fmla="val 1449"/>
                <a:gd name="f79" fmla="val 1859"/>
                <a:gd name="f80" fmla="val 2079"/>
                <a:gd name="f81" fmla="val 4568"/>
                <a:gd name="f82" fmla="val 4757"/>
                <a:gd name="f83" fmla="val 5198"/>
                <a:gd name="f84" fmla="val 6616"/>
                <a:gd name="f85" fmla="*/ f0 1 7719"/>
                <a:gd name="f86" fmla="*/ f1 1 6617"/>
                <a:gd name="f87" fmla="val f2"/>
                <a:gd name="f88" fmla="val f3"/>
                <a:gd name="f89" fmla="val f4"/>
                <a:gd name="f90" fmla="+- f89 0 f87"/>
                <a:gd name="f91" fmla="+- f88 0 f87"/>
                <a:gd name="f92" fmla="*/ f91 1 7719"/>
                <a:gd name="f93" fmla="*/ f90 1 6617"/>
                <a:gd name="f94" fmla="*/ f87 1 f92"/>
                <a:gd name="f95" fmla="*/ f88 1 f92"/>
                <a:gd name="f96" fmla="*/ f87 1 f93"/>
                <a:gd name="f97" fmla="*/ f89 1 f93"/>
                <a:gd name="f98" fmla="*/ f94 f85 1"/>
                <a:gd name="f99" fmla="*/ f95 f85 1"/>
                <a:gd name="f100" fmla="*/ f97 f86 1"/>
                <a:gd name="f101" fmla="*/ f96 f8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8" t="f101" r="f99" b="f100"/>
              <a:pathLst>
                <a:path w="7719" h="661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0" y="f22"/>
                  </a:cubicBezTo>
                  <a:cubicBezTo>
                    <a:pt x="f20" y="f23"/>
                    <a:pt x="f18" y="f24"/>
                    <a:pt x="f16" y="f25"/>
                  </a:cubicBezTo>
                  <a:lnTo>
                    <a:pt x="f10" y="f26"/>
                  </a:lnTo>
                  <a:cubicBezTo>
                    <a:pt x="f12" y="f27"/>
                    <a:pt x="f12" y="f28"/>
                    <a:pt x="f10" y="f29"/>
                  </a:cubicBezTo>
                  <a:cubicBezTo>
                    <a:pt x="f30" y="f31"/>
                    <a:pt x="f32" y="f33"/>
                    <a:pt x="f20" y="f33"/>
                  </a:cubicBezTo>
                  <a:cubicBezTo>
                    <a:pt x="f34" y="f33"/>
                    <a:pt x="f35" y="f31"/>
                    <a:pt x="f36" y="f29"/>
                  </a:cubicBezTo>
                  <a:lnTo>
                    <a:pt x="f37" y="f38"/>
                  </a:lnTo>
                  <a:cubicBezTo>
                    <a:pt x="f39" y="f40"/>
                    <a:pt x="f41" y="f42"/>
                    <a:pt x="f43" y="f42"/>
                  </a:cubicBezTo>
                  <a:cubicBezTo>
                    <a:pt x="f44" y="f42"/>
                    <a:pt x="f45" y="f40"/>
                    <a:pt x="f46" y="f38"/>
                  </a:cubicBezTo>
                  <a:lnTo>
                    <a:pt x="f47" y="f29"/>
                  </a:lnTo>
                  <a:cubicBezTo>
                    <a:pt x="f48" y="f31"/>
                    <a:pt x="f49" y="f33"/>
                    <a:pt x="f50" y="f33"/>
                  </a:cubicBezTo>
                  <a:cubicBezTo>
                    <a:pt x="f51" y="f33"/>
                    <a:pt x="f52" y="f31"/>
                    <a:pt x="f19" y="f29"/>
                  </a:cubicBezTo>
                  <a:cubicBezTo>
                    <a:pt x="f53" y="f28"/>
                    <a:pt x="f53" y="f27"/>
                    <a:pt x="f19" y="f26"/>
                  </a:cubicBezTo>
                  <a:lnTo>
                    <a:pt x="f54" y="f25"/>
                  </a:lnTo>
                  <a:cubicBezTo>
                    <a:pt x="f50" y="f24"/>
                    <a:pt x="f55" y="f56"/>
                    <a:pt x="f55" y="f22"/>
                  </a:cubicBezTo>
                  <a:cubicBezTo>
                    <a:pt x="f55" y="f57"/>
                    <a:pt x="f50" y="f19"/>
                    <a:pt x="f58" y="f17"/>
                  </a:cubicBezTo>
                  <a:lnTo>
                    <a:pt x="f59" y="f15"/>
                  </a:lnTo>
                  <a:cubicBezTo>
                    <a:pt x="f17" y="f14"/>
                    <a:pt x="f17" y="f13"/>
                    <a:pt x="f59" y="f11"/>
                  </a:cubicBezTo>
                  <a:cubicBezTo>
                    <a:pt x="f60" y="f9"/>
                    <a:pt x="f61" y="f6"/>
                    <a:pt x="f62" y="f6"/>
                  </a:cubicBezTo>
                  <a:cubicBezTo>
                    <a:pt x="f21" y="f6"/>
                    <a:pt x="f63" y="f9"/>
                    <a:pt x="f54" y="f11"/>
                  </a:cubicBezTo>
                  <a:lnTo>
                    <a:pt x="f64" y="f65"/>
                  </a:lnTo>
                  <a:cubicBezTo>
                    <a:pt x="f66" y="f67"/>
                    <a:pt x="f68" y="f69"/>
                    <a:pt x="f70" y="f69"/>
                  </a:cubicBezTo>
                  <a:cubicBezTo>
                    <a:pt x="f71" y="f69"/>
                    <a:pt x="f72" y="f67"/>
                    <a:pt x="f73" y="f65"/>
                  </a:cubicBezTo>
                  <a:lnTo>
                    <a:pt x="f74" y="f11"/>
                  </a:lnTo>
                  <a:cubicBezTo>
                    <a:pt x="f75" y="f9"/>
                    <a:pt x="f34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6"/>
                  </a:lnTo>
                  <a:lnTo>
                    <a:pt x="f76" y="f6"/>
                  </a:lnTo>
                  <a:cubicBezTo>
                    <a:pt x="f77" y="f6"/>
                    <a:pt x="f6" y="f78"/>
                    <a:pt x="f6" y="f69"/>
                  </a:cubicBezTo>
                  <a:cubicBezTo>
                    <a:pt x="f6" y="f79"/>
                    <a:pt x="f77" y="f80"/>
                    <a:pt x="f76" y="f80"/>
                  </a:cubicBezTo>
                  <a:lnTo>
                    <a:pt x="f2" y="f80"/>
                  </a:lnTo>
                  <a:lnTo>
                    <a:pt x="f2" y="f81"/>
                  </a:lnTo>
                  <a:lnTo>
                    <a:pt x="f76" y="f81"/>
                  </a:lnTo>
                  <a:cubicBezTo>
                    <a:pt x="f77" y="f81"/>
                    <a:pt x="f6" y="f82"/>
                    <a:pt x="f6" y="f42"/>
                  </a:cubicBezTo>
                  <a:cubicBezTo>
                    <a:pt x="f6" y="f83"/>
                    <a:pt x="f77" y="f73"/>
                    <a:pt x="f76" y="f73"/>
                  </a:cubicBezTo>
                  <a:lnTo>
                    <a:pt x="f2" y="f73"/>
                  </a:lnTo>
                  <a:lnTo>
                    <a:pt x="f2" y="f84"/>
                  </a:lnTo>
                  <a:lnTo>
                    <a:pt x="f3" y="f84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1" name="Google Shape;10030;p74">
              <a:extLst>
                <a:ext uri="{FF2B5EF4-FFF2-40B4-BE49-F238E27FC236}">
                  <a16:creationId xmlns:a16="http://schemas.microsoft.com/office/drawing/2014/main" id="{7DCD92A4-57C3-6818-7BA5-F6820666516F}"/>
                </a:ext>
              </a:extLst>
            </p:cNvPr>
            <p:cNvSpPr/>
            <p:nvPr/>
          </p:nvSpPr>
          <p:spPr>
            <a:xfrm>
              <a:off x="3983592" y="2777115"/>
              <a:ext cx="392753" cy="3810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66"/>
                <a:gd name="f4" fmla="val 11531"/>
                <a:gd name="f5" fmla="val 10618"/>
                <a:gd name="f6" fmla="val 1701"/>
                <a:gd name="f7" fmla="val 10870"/>
                <a:gd name="f8" fmla="val 11027"/>
                <a:gd name="f9" fmla="val 1890"/>
                <a:gd name="f10" fmla="val 2080"/>
                <a:gd name="f11" fmla="val 9546"/>
                <a:gd name="f12" fmla="val 9767"/>
                <a:gd name="f13" fmla="val 10807"/>
                <a:gd name="f14" fmla="val 9956"/>
                <a:gd name="f15" fmla="val 1828"/>
                <a:gd name="f16" fmla="val 1670"/>
                <a:gd name="f17" fmla="val 1859"/>
                <a:gd name="f18" fmla="val 1891"/>
                <a:gd name="f19" fmla="val 1198"/>
                <a:gd name="f20" fmla="val 536"/>
                <a:gd name="f21" fmla="val 1"/>
                <a:gd name="f22" fmla="val 567"/>
                <a:gd name="f23" fmla="val 1229"/>
                <a:gd name="f24" fmla="val 10334"/>
                <a:gd name="f25" fmla="val 10995"/>
                <a:gd name="f26" fmla="val 11405"/>
                <a:gd name="f27" fmla="val 12067"/>
                <a:gd name="f28" fmla="val 1260"/>
                <a:gd name="f29" fmla="val 12130"/>
                <a:gd name="f30" fmla="*/ f0 1 12666"/>
                <a:gd name="f31" fmla="*/ f1 1 11531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12666"/>
                <a:gd name="f38" fmla="*/ f35 1 11531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12666" h="11531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lnTo>
                    <a:pt x="f10" y="f14"/>
                  </a:lnTo>
                  <a:cubicBezTo>
                    <a:pt x="f15" y="f14"/>
                    <a:pt x="f16" y="f12"/>
                    <a:pt x="f16" y="f11"/>
                  </a:cubicBezTo>
                  <a:lnTo>
                    <a:pt x="f16" y="f10"/>
                  </a:lnTo>
                  <a:cubicBezTo>
                    <a:pt x="f16" y="f17"/>
                    <a:pt x="f18" y="f6"/>
                    <a:pt x="f10" y="f6"/>
                  </a:cubicBezTo>
                  <a:close/>
                  <a:moveTo>
                    <a:pt x="f19" y="f2"/>
                  </a:moveTo>
                  <a:cubicBezTo>
                    <a:pt x="f20" y="f2"/>
                    <a:pt x="f21" y="f22"/>
                    <a:pt x="f21" y="f23"/>
                  </a:cubicBezTo>
                  <a:lnTo>
                    <a:pt x="f21" y="f24"/>
                  </a:lnTo>
                  <a:cubicBezTo>
                    <a:pt x="f21" y="f25"/>
                    <a:pt x="f20" y="f4"/>
                    <a:pt x="f19" y="f4"/>
                  </a:cubicBezTo>
                  <a:lnTo>
                    <a:pt x="f26" y="f4"/>
                  </a:lnTo>
                  <a:cubicBezTo>
                    <a:pt x="f27" y="f4"/>
                    <a:pt x="f3" y="f25"/>
                    <a:pt x="f3" y="f24"/>
                  </a:cubicBezTo>
                  <a:lnTo>
                    <a:pt x="f3" y="f28"/>
                  </a:lnTo>
                  <a:cubicBezTo>
                    <a:pt x="f3" y="f22"/>
                    <a:pt x="f29" y="f2"/>
                    <a:pt x="f2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22" name="Google Shape;10074;p74">
            <a:extLst>
              <a:ext uri="{FF2B5EF4-FFF2-40B4-BE49-F238E27FC236}">
                <a16:creationId xmlns:a16="http://schemas.microsoft.com/office/drawing/2014/main" id="{8746048F-062C-0E14-773D-6E120065411C}"/>
              </a:ext>
            </a:extLst>
          </p:cNvPr>
          <p:cNvGrpSpPr/>
          <p:nvPr/>
        </p:nvGrpSpPr>
        <p:grpSpPr>
          <a:xfrm>
            <a:off x="4794832" y="3072993"/>
            <a:ext cx="392753" cy="410263"/>
            <a:chOff x="4578208" y="2751804"/>
            <a:chExt cx="392753" cy="410263"/>
          </a:xfrm>
          <a:solidFill>
            <a:schemeClr val="bg2"/>
          </a:solidFill>
        </p:grpSpPr>
        <p:sp>
          <p:nvSpPr>
            <p:cNvPr id="23" name="Google Shape;10075;p74">
              <a:extLst>
                <a:ext uri="{FF2B5EF4-FFF2-40B4-BE49-F238E27FC236}">
                  <a16:creationId xmlns:a16="http://schemas.microsoft.com/office/drawing/2014/main" id="{3F72337F-0525-A6C6-2128-E4A50346CBE2}"/>
                </a:ext>
              </a:extLst>
            </p:cNvPr>
            <p:cNvSpPr/>
            <p:nvPr/>
          </p:nvSpPr>
          <p:spPr>
            <a:xfrm>
              <a:off x="4578208" y="2751804"/>
              <a:ext cx="385904" cy="4102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45"/>
                <a:gd name="f4" fmla="val 12414"/>
                <a:gd name="f5" fmla="val 7026"/>
                <a:gd name="f6" fmla="val 1670"/>
                <a:gd name="f7" fmla="val 7278"/>
                <a:gd name="f8" fmla="val 7467"/>
                <a:gd name="f9" fmla="val 1859"/>
                <a:gd name="f10" fmla="val 2111"/>
                <a:gd name="f11" fmla="val 2332"/>
                <a:gd name="f12" fmla="val 2490"/>
                <a:gd name="f13" fmla="val 2080"/>
                <a:gd name="f14" fmla="val 1828"/>
                <a:gd name="f15" fmla="val 1639"/>
                <a:gd name="f16" fmla="val 2300"/>
                <a:gd name="f17" fmla="val 4159"/>
                <a:gd name="f18" fmla="val 4348"/>
                <a:gd name="f19" fmla="val 4537"/>
                <a:gd name="f20" fmla="val 4789"/>
                <a:gd name="f21" fmla="val 4978"/>
                <a:gd name="f22" fmla="val 4317"/>
                <a:gd name="f23" fmla="val 6648"/>
                <a:gd name="f24" fmla="val 6837"/>
                <a:gd name="f25" fmla="val 7058"/>
                <a:gd name="f26" fmla="val 7310"/>
                <a:gd name="f27" fmla="val 6806"/>
                <a:gd name="f28" fmla="val 9106"/>
                <a:gd name="f29" fmla="val 9295"/>
                <a:gd name="f30" fmla="val 9515"/>
                <a:gd name="f31" fmla="val 9736"/>
                <a:gd name="f32" fmla="val 9893"/>
                <a:gd name="f33" fmla="val 9704"/>
                <a:gd name="f34" fmla="val 9263"/>
                <a:gd name="f35" fmla="val 11500"/>
                <a:gd name="f36" fmla="val 10775"/>
                <a:gd name="f37" fmla="val 11342"/>
                <a:gd name="f38" fmla="val 11248"/>
                <a:gd name="f39" fmla="val 10870"/>
                <a:gd name="f40" fmla="val 11594"/>
                <a:gd name="f41" fmla="val 10303"/>
                <a:gd name="f42" fmla="val 9767"/>
                <a:gd name="f43" fmla="val 9326"/>
                <a:gd name="f44" fmla="val 9137"/>
                <a:gd name="f45" fmla="val 1261"/>
                <a:gd name="f46" fmla="val 1"/>
                <a:gd name="f47" fmla="val 568"/>
                <a:gd name="f48" fmla="val 32"/>
                <a:gd name="f49" fmla="val 1229"/>
                <a:gd name="f50" fmla="val 10334"/>
                <a:gd name="f51" fmla="val 11468"/>
                <a:gd name="f52" fmla="val 946"/>
                <a:gd name="f53" fmla="val 10082"/>
                <a:gd name="f54" fmla="val 12224"/>
                <a:gd name="f55" fmla="val 12004"/>
                <a:gd name="f56" fmla="val 9074"/>
                <a:gd name="f57" fmla="val 8538"/>
                <a:gd name="f58" fmla="val 7877"/>
                <a:gd name="f59" fmla="*/ f0 1 12445"/>
                <a:gd name="f60" fmla="*/ f1 1 12414"/>
                <a:gd name="f61" fmla="val f2"/>
                <a:gd name="f62" fmla="val f3"/>
                <a:gd name="f63" fmla="val f4"/>
                <a:gd name="f64" fmla="+- f63 0 f61"/>
                <a:gd name="f65" fmla="+- f62 0 f61"/>
                <a:gd name="f66" fmla="*/ f65 1 12445"/>
                <a:gd name="f67" fmla="*/ f64 1 12414"/>
                <a:gd name="f68" fmla="*/ f61 1 f66"/>
                <a:gd name="f69" fmla="*/ f62 1 f66"/>
                <a:gd name="f70" fmla="*/ f61 1 f67"/>
                <a:gd name="f71" fmla="*/ f63 1 f67"/>
                <a:gd name="f72" fmla="*/ f68 f59 1"/>
                <a:gd name="f73" fmla="*/ f69 f59 1"/>
                <a:gd name="f74" fmla="*/ f71 f60 1"/>
                <a:gd name="f75" fmla="*/ f70 f6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2" t="f75" r="f73" b="f74"/>
              <a:pathLst>
                <a:path w="12445" h="1241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6"/>
                    <a:pt x="f15" y="f10"/>
                  </a:cubicBezTo>
                  <a:cubicBezTo>
                    <a:pt x="f15" y="f14"/>
                    <a:pt x="f14" y="f6"/>
                    <a:pt x="f13" y="f6"/>
                  </a:cubicBezTo>
                  <a:close/>
                  <a:moveTo>
                    <a:pt x="f5" y="f17"/>
                  </a:moveTo>
                  <a:cubicBezTo>
                    <a:pt x="f7" y="f17"/>
                    <a:pt x="f8" y="f18"/>
                    <a:pt x="f8" y="f19"/>
                  </a:cubicBezTo>
                  <a:cubicBezTo>
                    <a:pt x="f8" y="f20"/>
                    <a:pt x="f7" y="f21"/>
                    <a:pt x="f5" y="f21"/>
                  </a:cubicBezTo>
                  <a:lnTo>
                    <a:pt x="f13" y="f21"/>
                  </a:lnTo>
                  <a:cubicBezTo>
                    <a:pt x="f14" y="f21"/>
                    <a:pt x="f15" y="f20"/>
                    <a:pt x="f15" y="f19"/>
                  </a:cubicBezTo>
                  <a:cubicBezTo>
                    <a:pt x="f15" y="f22"/>
                    <a:pt x="f14" y="f17"/>
                    <a:pt x="f13" y="f17"/>
                  </a:cubicBezTo>
                  <a:close/>
                  <a:moveTo>
                    <a:pt x="f5" y="f23"/>
                  </a:moveTo>
                  <a:cubicBezTo>
                    <a:pt x="f7" y="f23"/>
                    <a:pt x="f8" y="f24"/>
                    <a:pt x="f8" y="f25"/>
                  </a:cubicBezTo>
                  <a:cubicBezTo>
                    <a:pt x="f8" y="f26"/>
                    <a:pt x="f7" y="f8"/>
                    <a:pt x="f5" y="f8"/>
                  </a:cubicBezTo>
                  <a:lnTo>
                    <a:pt x="f13" y="f8"/>
                  </a:lnTo>
                  <a:cubicBezTo>
                    <a:pt x="f14" y="f8"/>
                    <a:pt x="f15" y="f7"/>
                    <a:pt x="f15" y="f25"/>
                  </a:cubicBezTo>
                  <a:cubicBezTo>
                    <a:pt x="f15" y="f27"/>
                    <a:pt x="f14" y="f23"/>
                    <a:pt x="f13" y="f23"/>
                  </a:cubicBezTo>
                  <a:close/>
                  <a:moveTo>
                    <a:pt x="f5" y="f28"/>
                  </a:moveTo>
                  <a:cubicBezTo>
                    <a:pt x="f7" y="f28"/>
                    <a:pt x="f8" y="f29"/>
                    <a:pt x="f8" y="f30"/>
                  </a:cubicBezTo>
                  <a:cubicBezTo>
                    <a:pt x="f8" y="f31"/>
                    <a:pt x="f7" y="f32"/>
                    <a:pt x="f5" y="f32"/>
                  </a:cubicBezTo>
                  <a:lnTo>
                    <a:pt x="f13" y="f32"/>
                  </a:lnTo>
                  <a:cubicBezTo>
                    <a:pt x="f14" y="f32"/>
                    <a:pt x="f15" y="f33"/>
                    <a:pt x="f15" y="f30"/>
                  </a:cubicBezTo>
                  <a:cubicBezTo>
                    <a:pt x="f15" y="f34"/>
                    <a:pt x="f14" y="f28"/>
                    <a:pt x="f13" y="f28"/>
                  </a:cubicBezTo>
                  <a:close/>
                  <a:moveTo>
                    <a:pt x="f35" y="f36"/>
                  </a:move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38"/>
                    <a:pt x="f44" y="f36"/>
                  </a:cubicBezTo>
                  <a:close/>
                  <a:moveTo>
                    <a:pt x="f45" y="f46"/>
                  </a:moveTo>
                  <a:cubicBezTo>
                    <a:pt x="f47" y="f46"/>
                    <a:pt x="f48" y="f47"/>
                    <a:pt x="f48" y="f49"/>
                  </a:cubicBezTo>
                  <a:lnTo>
                    <a:pt x="f48" y="f50"/>
                  </a:lnTo>
                  <a:cubicBezTo>
                    <a:pt x="f2" y="f51"/>
                    <a:pt x="f52" y="f4"/>
                    <a:pt x="f13" y="f4"/>
                  </a:cubicBezTo>
                  <a:lnTo>
                    <a:pt x="f50" y="f4"/>
                  </a:lnTo>
                  <a:cubicBezTo>
                    <a:pt x="f35" y="f4"/>
                    <a:pt x="f3" y="f51"/>
                    <a:pt x="f3" y="f50"/>
                  </a:cubicBezTo>
                  <a:cubicBezTo>
                    <a:pt x="f3" y="f53"/>
                    <a:pt x="f54" y="f32"/>
                    <a:pt x="f55" y="f32"/>
                  </a:cubicBezTo>
                  <a:lnTo>
                    <a:pt x="f56" y="f32"/>
                  </a:lnTo>
                  <a:lnTo>
                    <a:pt x="f56" y="f49"/>
                  </a:lnTo>
                  <a:cubicBezTo>
                    <a:pt x="f56" y="f47"/>
                    <a:pt x="f57" y="f46"/>
                    <a:pt x="f58" y="f4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4" name="Google Shape;10076;p74">
              <a:extLst>
                <a:ext uri="{FF2B5EF4-FFF2-40B4-BE49-F238E27FC236}">
                  <a16:creationId xmlns:a16="http://schemas.microsoft.com/office/drawing/2014/main" id="{554EBD9B-AB74-4F59-F255-1CCFF877032E}"/>
                </a:ext>
              </a:extLst>
            </p:cNvPr>
            <p:cNvSpPr/>
            <p:nvPr/>
          </p:nvSpPr>
          <p:spPr>
            <a:xfrm>
              <a:off x="4883984" y="2989191"/>
              <a:ext cx="85030" cy="729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2207"/>
                <a:gd name="f5" fmla="val 1"/>
                <a:gd name="f6" fmla="val 32"/>
                <a:gd name="f7" fmla="val 1009"/>
                <a:gd name="f8" fmla="val 1986"/>
                <a:gd name="f9" fmla="val 1103"/>
                <a:gd name="f10" fmla="val 2080"/>
                <a:gd name="f11" fmla="val 1261"/>
                <a:gd name="f12" fmla="val 2206"/>
                <a:gd name="f13" fmla="val 1418"/>
                <a:gd name="f14" fmla="val 1576"/>
                <a:gd name="f15" fmla="val 1733"/>
                <a:gd name="f16" fmla="val 2143"/>
                <a:gd name="f17" fmla="val 1796"/>
                <a:gd name="f18" fmla="val 2741"/>
                <a:gd name="f19" fmla="*/ f0 1 2742"/>
                <a:gd name="f20" fmla="*/ f1 1 2207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742"/>
                <a:gd name="f27" fmla="*/ f24 1 2207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742" h="2207">
                  <a:moveTo>
                    <a:pt x="f2" y="f5"/>
                  </a:moveTo>
                  <a:lnTo>
                    <a:pt x="f2" y="f6"/>
                  </a:lnTo>
                  <a:lnTo>
                    <a:pt x="f7" y="f8"/>
                  </a:lnTo>
                  <a:cubicBezTo>
                    <a:pt x="f9" y="f10"/>
                    <a:pt x="f11" y="f12"/>
                    <a:pt x="f13" y="f12"/>
                  </a:cubicBezTo>
                  <a:cubicBezTo>
                    <a:pt x="f14" y="f12"/>
                    <a:pt x="f15" y="f16"/>
                    <a:pt x="f17" y="f8"/>
                  </a:cubicBezTo>
                  <a:lnTo>
                    <a:pt x="f18" y="f6"/>
                  </a:lnTo>
                  <a:lnTo>
                    <a:pt x="f18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5" name="Google Shape;10077;p74">
              <a:extLst>
                <a:ext uri="{FF2B5EF4-FFF2-40B4-BE49-F238E27FC236}">
                  <a16:creationId xmlns:a16="http://schemas.microsoft.com/office/drawing/2014/main" id="{ED87A36C-6B90-4A37-9970-F4EFE02B104B}"/>
                </a:ext>
              </a:extLst>
            </p:cNvPr>
            <p:cNvSpPr/>
            <p:nvPr/>
          </p:nvSpPr>
          <p:spPr>
            <a:xfrm>
              <a:off x="4885931" y="2752856"/>
              <a:ext cx="85030" cy="20929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6333"/>
                <a:gd name="f5" fmla="val 1796"/>
                <a:gd name="f6" fmla="val 819"/>
                <a:gd name="f7" fmla="val 1891"/>
                <a:gd name="f8" fmla="val 1922"/>
                <a:gd name="f9" fmla="val 882"/>
                <a:gd name="f10" fmla="val 945"/>
                <a:gd name="f11" fmla="val 1638"/>
                <a:gd name="f12" fmla="val 820"/>
                <a:gd name="f13" fmla="val 851"/>
                <a:gd name="f14" fmla="val 883"/>
                <a:gd name="f15" fmla="val 977"/>
                <a:gd name="f16" fmla="val 410"/>
                <a:gd name="f17" fmla="val 1"/>
                <a:gd name="f18" fmla="val 2741"/>
                <a:gd name="f19" fmla="val 2300"/>
                <a:gd name="f20" fmla="*/ f0 1 2742"/>
                <a:gd name="f21" fmla="*/ f1 1 6333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2742"/>
                <a:gd name="f28" fmla="*/ f25 1 6333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2742" h="6333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lnTo>
                    <a:pt x="f12" y="f10"/>
                  </a:lnTo>
                  <a:cubicBezTo>
                    <a:pt x="f12" y="f13"/>
                    <a:pt x="f14" y="f6"/>
                    <a:pt x="f15" y="f6"/>
                  </a:cubicBezTo>
                  <a:close/>
                  <a:moveTo>
                    <a:pt x="f15" y="f2"/>
                  </a:moveTo>
                  <a:cubicBezTo>
                    <a:pt x="f16" y="f2"/>
                    <a:pt x="f17" y="f16"/>
                    <a:pt x="f17" y="f10"/>
                  </a:cubicBezTo>
                  <a:lnTo>
                    <a:pt x="f17" y="f4"/>
                  </a:lnTo>
                  <a:lnTo>
                    <a:pt x="f18" y="f4"/>
                  </a:lnTo>
                  <a:lnTo>
                    <a:pt x="f18" y="f10"/>
                  </a:lnTo>
                  <a:cubicBezTo>
                    <a:pt x="f18" y="f16"/>
                    <a:pt x="f1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26" name="Google Shape;10084;p74">
            <a:extLst>
              <a:ext uri="{FF2B5EF4-FFF2-40B4-BE49-F238E27FC236}">
                <a16:creationId xmlns:a16="http://schemas.microsoft.com/office/drawing/2014/main" id="{E859AB94-D93B-B8FC-1858-35517073F654}"/>
              </a:ext>
            </a:extLst>
          </p:cNvPr>
          <p:cNvGrpSpPr/>
          <p:nvPr/>
        </p:nvGrpSpPr>
        <p:grpSpPr>
          <a:xfrm>
            <a:off x="7346748" y="3082008"/>
            <a:ext cx="359660" cy="371036"/>
            <a:chOff x="7130125" y="2760820"/>
            <a:chExt cx="359660" cy="371036"/>
          </a:xfrm>
          <a:solidFill>
            <a:schemeClr val="bg2"/>
          </a:solidFill>
        </p:grpSpPr>
        <p:sp>
          <p:nvSpPr>
            <p:cNvPr id="27" name="Google Shape;10085;p74">
              <a:extLst>
                <a:ext uri="{FF2B5EF4-FFF2-40B4-BE49-F238E27FC236}">
                  <a16:creationId xmlns:a16="http://schemas.microsoft.com/office/drawing/2014/main" id="{AE01F92D-6C29-E5B9-0915-15BCF8F1E7E0}"/>
                </a:ext>
              </a:extLst>
            </p:cNvPr>
            <p:cNvSpPr/>
            <p:nvPr/>
          </p:nvSpPr>
          <p:spPr>
            <a:xfrm>
              <a:off x="7203835" y="3021095"/>
              <a:ext cx="89720" cy="359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83"/>
                <a:gd name="f4" fmla="val 1198"/>
                <a:gd name="f5" fmla="val 1607"/>
                <a:gd name="f6" fmla="val 820"/>
                <a:gd name="f7" fmla="val 190"/>
                <a:gd name="f8" fmla="val 504"/>
                <a:gd name="f9" fmla="val 1"/>
                <a:gd name="f10" fmla="val 1197"/>
                <a:gd name="f11" fmla="val 3025"/>
                <a:gd name="f12" fmla="val 536"/>
                <a:gd name="f13" fmla="val 2363"/>
                <a:gd name="f14" fmla="*/ f0 1 3183"/>
                <a:gd name="f15" fmla="*/ f1 1 1198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3183"/>
                <a:gd name="f22" fmla="*/ f19 1 1198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3183" h="1198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3" y="f10"/>
                  </a:lnTo>
                  <a:cubicBezTo>
                    <a:pt x="f11" y="f12"/>
                    <a:pt x="f13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8" name="Google Shape;10086;p74">
              <a:extLst>
                <a:ext uri="{FF2B5EF4-FFF2-40B4-BE49-F238E27FC236}">
                  <a16:creationId xmlns:a16="http://schemas.microsoft.com/office/drawing/2014/main" id="{FFE87A48-D603-3E67-5470-09619C555248}"/>
                </a:ext>
              </a:extLst>
            </p:cNvPr>
            <p:cNvSpPr/>
            <p:nvPr/>
          </p:nvSpPr>
          <p:spPr>
            <a:xfrm>
              <a:off x="7223375" y="2947522"/>
              <a:ext cx="48874" cy="491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34"/>
                <a:gd name="f4" fmla="val 1636"/>
                <a:gd name="f5" fmla="val 858"/>
                <a:gd name="f6" fmla="val 784"/>
                <a:gd name="f7" fmla="val 707"/>
                <a:gd name="f8" fmla="val 8"/>
                <a:gd name="f9" fmla="val 631"/>
                <a:gd name="f10" fmla="val 23"/>
                <a:gd name="f11" fmla="val 347"/>
                <a:gd name="f12" fmla="val 118"/>
                <a:gd name="f13" fmla="val 127"/>
                <a:gd name="f14" fmla="val 307"/>
                <a:gd name="f15" fmla="val 95"/>
                <a:gd name="f16" fmla="val 590"/>
                <a:gd name="f17" fmla="val 1"/>
                <a:gd name="f18" fmla="val 906"/>
                <a:gd name="f19" fmla="val 1189"/>
                <a:gd name="f20" fmla="val 284"/>
                <a:gd name="f21" fmla="val 1410"/>
                <a:gd name="f22" fmla="val 446"/>
                <a:gd name="f23" fmla="val 1548"/>
                <a:gd name="f24" fmla="val 658"/>
                <a:gd name="f25" fmla="val 871"/>
                <a:gd name="f26" fmla="val 949"/>
                <a:gd name="f27" fmla="val 1027"/>
                <a:gd name="f28" fmla="val 1624"/>
                <a:gd name="f29" fmla="val 1103"/>
                <a:gd name="f30" fmla="val 1599"/>
                <a:gd name="f31" fmla="val 1387"/>
                <a:gd name="f32" fmla="val 1536"/>
                <a:gd name="f33" fmla="val 1607"/>
                <a:gd name="f34" fmla="val 1347"/>
                <a:gd name="f35" fmla="val 1670"/>
                <a:gd name="f36" fmla="val 1063"/>
                <a:gd name="f37" fmla="val 1733"/>
                <a:gd name="f38" fmla="val 748"/>
                <a:gd name="f39" fmla="val 464"/>
                <a:gd name="f40" fmla="val 1450"/>
                <a:gd name="f41" fmla="val 244"/>
                <a:gd name="f42" fmla="val 1307"/>
                <a:gd name="f43" fmla="val 77"/>
                <a:gd name="f44" fmla="val 1091"/>
                <a:gd name="f45" fmla="*/ f0 1 1734"/>
                <a:gd name="f46" fmla="*/ f1 1 1636"/>
                <a:gd name="f47" fmla="val f2"/>
                <a:gd name="f48" fmla="val f3"/>
                <a:gd name="f49" fmla="val f4"/>
                <a:gd name="f50" fmla="+- f49 0 f47"/>
                <a:gd name="f51" fmla="+- f48 0 f47"/>
                <a:gd name="f52" fmla="*/ f51 1 1734"/>
                <a:gd name="f53" fmla="*/ f50 1 1636"/>
                <a:gd name="f54" fmla="*/ f47 1 f52"/>
                <a:gd name="f55" fmla="*/ f48 1 f52"/>
                <a:gd name="f56" fmla="*/ f47 1 f53"/>
                <a:gd name="f57" fmla="*/ f49 1 f53"/>
                <a:gd name="f58" fmla="*/ f54 f45 1"/>
                <a:gd name="f59" fmla="*/ f55 f45 1"/>
                <a:gd name="f60" fmla="*/ f57 f46 1"/>
                <a:gd name="f61" fmla="*/ f56 f4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8" t="f61" r="f59" b="f60"/>
              <a:pathLst>
                <a:path w="1734" h="163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5" y="f19"/>
                    <a:pt x="f20" y="f21"/>
                  </a:cubicBezTo>
                  <a:cubicBezTo>
                    <a:pt x="f22" y="f23"/>
                    <a:pt x="f24" y="f4"/>
                    <a:pt x="f25" y="f4"/>
                  </a:cubicBezTo>
                  <a:cubicBezTo>
                    <a:pt x="f26" y="f4"/>
                    <a:pt x="f27" y="f28"/>
                    <a:pt x="f29" y="f30"/>
                  </a:cubicBez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5" y="f39"/>
                    <a:pt x="f40" y="f41"/>
                  </a:cubicBezTo>
                  <a:cubicBezTo>
                    <a:pt x="f42" y="f43"/>
                    <a:pt x="f44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9" name="Google Shape;10087;p74">
              <a:extLst>
                <a:ext uri="{FF2B5EF4-FFF2-40B4-BE49-F238E27FC236}">
                  <a16:creationId xmlns:a16="http://schemas.microsoft.com/office/drawing/2014/main" id="{8E9C3933-7BAA-5F6C-23A8-470148580293}"/>
                </a:ext>
              </a:extLst>
            </p:cNvPr>
            <p:cNvSpPr/>
            <p:nvPr/>
          </p:nvSpPr>
          <p:spPr>
            <a:xfrm>
              <a:off x="7130125" y="2760820"/>
              <a:ext cx="359660" cy="3710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760"/>
                <a:gd name="f4" fmla="val 12351"/>
                <a:gd name="f5" fmla="val 6428"/>
                <a:gd name="f6" fmla="val 820"/>
                <a:gd name="f7" fmla="val 6900"/>
                <a:gd name="f8" fmla="val 7247"/>
                <a:gd name="f9" fmla="val 1166"/>
                <a:gd name="f10" fmla="val 1639"/>
                <a:gd name="f11" fmla="val 4128"/>
                <a:gd name="f12" fmla="val 5609"/>
                <a:gd name="f13" fmla="val 5955"/>
                <a:gd name="f14" fmla="val 10681"/>
                <a:gd name="f15" fmla="val 6616"/>
                <a:gd name="f16" fmla="val 10901"/>
                <a:gd name="f17" fmla="val 11059"/>
                <a:gd name="f18" fmla="val 6805"/>
                <a:gd name="f19" fmla="val 6994"/>
                <a:gd name="f20" fmla="val 11122"/>
                <a:gd name="f21" fmla="val 7436"/>
                <a:gd name="f22" fmla="val 8192"/>
                <a:gd name="f23" fmla="val 7971"/>
                <a:gd name="f24" fmla="val 7751"/>
                <a:gd name="f25" fmla="val 6742"/>
                <a:gd name="f26" fmla="val 8255"/>
                <a:gd name="f27" fmla="val 8444"/>
                <a:gd name="f28" fmla="val 8696"/>
                <a:gd name="f29" fmla="val 8885"/>
                <a:gd name="f30" fmla="val 9074"/>
                <a:gd name="f31" fmla="val 4233"/>
                <a:gd name="f32" fmla="val 5360"/>
                <a:gd name="f33" fmla="val 4671"/>
                <a:gd name="f34" fmla="val 5082"/>
                <a:gd name="f35" fmla="val 5531"/>
                <a:gd name="f36" fmla="val 5388"/>
                <a:gd name="f37" fmla="val 5860"/>
                <a:gd name="f38" fmla="val 5829"/>
                <a:gd name="f39" fmla="val 6301"/>
                <a:gd name="f40" fmla="val 5987"/>
                <a:gd name="f41" fmla="val 6868"/>
                <a:gd name="f42" fmla="val 7467"/>
                <a:gd name="f43" fmla="val 5766"/>
                <a:gd name="f44" fmla="val 5640"/>
                <a:gd name="f45" fmla="val 5451"/>
                <a:gd name="f46" fmla="val 6176"/>
                <a:gd name="f47" fmla="val 8601"/>
                <a:gd name="f48" fmla="val 6711"/>
                <a:gd name="f49" fmla="val 9389"/>
                <a:gd name="f50" fmla="val 10334"/>
                <a:gd name="f51" fmla="val 10555"/>
                <a:gd name="f52" fmla="val 6491"/>
                <a:gd name="f53" fmla="val 10744"/>
                <a:gd name="f54" fmla="val 6270"/>
                <a:gd name="f55" fmla="val 2143"/>
                <a:gd name="f56" fmla="val 1891"/>
                <a:gd name="f57" fmla="val 1733"/>
                <a:gd name="f58" fmla="val 10303"/>
                <a:gd name="f59" fmla="val 9357"/>
                <a:gd name="f60" fmla="val 2238"/>
                <a:gd name="f61" fmla="val 8570"/>
                <a:gd name="f62" fmla="val 3025"/>
                <a:gd name="f63" fmla="val 8129"/>
                <a:gd name="f64" fmla="val 2647"/>
                <a:gd name="f65" fmla="val 7688"/>
                <a:gd name="f66" fmla="val 2490"/>
                <a:gd name="f67" fmla="val 7121"/>
                <a:gd name="f68" fmla="val 6553"/>
                <a:gd name="f69" fmla="val 2805"/>
                <a:gd name="f70" fmla="val 6018"/>
                <a:gd name="f71" fmla="val 3246"/>
                <a:gd name="f72" fmla="val 5577"/>
                <a:gd name="f73" fmla="val 3781"/>
                <a:gd name="f74" fmla="val 5419"/>
                <a:gd name="f75" fmla="val 3933"/>
                <a:gd name="f76" fmla="val 5379"/>
                <a:gd name="f77" fmla="val 4084"/>
                <a:gd name="f78" fmla="val 9893"/>
                <a:gd name="f79" fmla="val 10113"/>
                <a:gd name="f80" fmla="val 10050"/>
                <a:gd name="f81" fmla="val 6396"/>
                <a:gd name="f82" fmla="val 5483"/>
                <a:gd name="f83" fmla="val 4726"/>
                <a:gd name="f84" fmla="val 725"/>
                <a:gd name="f85" fmla="val 2458"/>
                <a:gd name="f86" fmla="val 1261"/>
                <a:gd name="f87" fmla="val 599"/>
                <a:gd name="f88" fmla="val 1"/>
                <a:gd name="f89" fmla="val 3686"/>
                <a:gd name="f90" fmla="val 11815"/>
                <a:gd name="f91" fmla="val 568"/>
                <a:gd name="f92" fmla="val 12350"/>
                <a:gd name="f93" fmla="val 11468"/>
                <a:gd name="f94" fmla="val 12130"/>
                <a:gd name="f95" fmla="val 12697"/>
                <a:gd name="f96" fmla="val 12162"/>
                <a:gd name="f97" fmla="val 11500"/>
                <a:gd name="f98" fmla="val 8034"/>
                <a:gd name="f99" fmla="val 7278"/>
                <a:gd name="f100" fmla="*/ f0 1 12760"/>
                <a:gd name="f101" fmla="*/ f1 1 12351"/>
                <a:gd name="f102" fmla="val f2"/>
                <a:gd name="f103" fmla="val f3"/>
                <a:gd name="f104" fmla="val f4"/>
                <a:gd name="f105" fmla="+- f104 0 f102"/>
                <a:gd name="f106" fmla="+- f103 0 f102"/>
                <a:gd name="f107" fmla="*/ f106 1 12760"/>
                <a:gd name="f108" fmla="*/ f105 1 12351"/>
                <a:gd name="f109" fmla="*/ f102 1 f107"/>
                <a:gd name="f110" fmla="*/ f103 1 f107"/>
                <a:gd name="f111" fmla="*/ f102 1 f108"/>
                <a:gd name="f112" fmla="*/ f104 1 f108"/>
                <a:gd name="f113" fmla="*/ f109 f100 1"/>
                <a:gd name="f114" fmla="*/ f110 f100 1"/>
                <a:gd name="f115" fmla="*/ f112 f101 1"/>
                <a:gd name="f116" fmla="*/ f111 f10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3" t="f116" r="f114" b="f115"/>
              <a:pathLst>
                <a:path w="12760" h="12351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lnTo>
                    <a:pt x="f12" y="f10"/>
                  </a:lnTo>
                  <a:cubicBezTo>
                    <a:pt x="f12" y="f9"/>
                    <a:pt x="f13" y="f6"/>
                    <a:pt x="f5" y="f6"/>
                  </a:cubicBezTo>
                  <a:close/>
                  <a:moveTo>
                    <a:pt x="f14" y="f15"/>
                  </a:moveTo>
                  <a:cubicBezTo>
                    <a:pt x="f16" y="f15"/>
                    <a:pt x="f17" y="f18"/>
                    <a:pt x="f17" y="f19"/>
                  </a:cubicBezTo>
                  <a:cubicBezTo>
                    <a:pt x="f20" y="f8"/>
                    <a:pt x="f16" y="f21"/>
                    <a:pt x="f14" y="f21"/>
                  </a:cubicBezTo>
                  <a:lnTo>
                    <a:pt x="f22" y="f21"/>
                  </a:lnTo>
                  <a:cubicBezTo>
                    <a:pt x="f23" y="f21"/>
                    <a:pt x="f24" y="f8"/>
                    <a:pt x="f24" y="f19"/>
                  </a:cubicBezTo>
                  <a:cubicBezTo>
                    <a:pt x="f24" y="f25"/>
                    <a:pt x="f23" y="f15"/>
                    <a:pt x="f22" y="f15"/>
                  </a:cubicBezTo>
                  <a:close/>
                  <a:moveTo>
                    <a:pt x="f14" y="f26"/>
                  </a:moveTo>
                  <a:cubicBezTo>
                    <a:pt x="f16" y="f26"/>
                    <a:pt x="f17" y="f27"/>
                    <a:pt x="f17" y="f28"/>
                  </a:cubicBezTo>
                  <a:cubicBezTo>
                    <a:pt x="f20" y="f29"/>
                    <a:pt x="f16" y="f30"/>
                    <a:pt x="f14" y="f30"/>
                  </a:cubicBezTo>
                  <a:lnTo>
                    <a:pt x="f22" y="f30"/>
                  </a:lnTo>
                  <a:cubicBezTo>
                    <a:pt x="f23" y="f30"/>
                    <a:pt x="f24" y="f29"/>
                    <a:pt x="f24" y="f28"/>
                  </a:cubicBezTo>
                  <a:cubicBezTo>
                    <a:pt x="f24" y="f27"/>
                    <a:pt x="f23" y="f26"/>
                    <a:pt x="f22" y="f26"/>
                  </a:cubicBezTo>
                  <a:close/>
                  <a:moveTo>
                    <a:pt x="f31" y="f32"/>
                  </a:moveTo>
                  <a:cubicBezTo>
                    <a:pt x="f33" y="f32"/>
                    <a:pt x="f34" y="f35"/>
                    <a:pt x="f36" y="f37"/>
                  </a:cubicBezTo>
                  <a:cubicBezTo>
                    <a:pt x="f38" y="f39"/>
                    <a:pt x="f40" y="f41"/>
                    <a:pt x="f38" y="f42"/>
                  </a:cubicBezTo>
                  <a:cubicBezTo>
                    <a:pt x="f43" y="f24"/>
                    <a:pt x="f44" y="f23"/>
                    <a:pt x="f45" y="f22"/>
                  </a:cubicBezTo>
                  <a:cubicBezTo>
                    <a:pt x="f46" y="f47"/>
                    <a:pt x="f48" y="f49"/>
                    <a:pt x="f48" y="f50"/>
                  </a:cubicBezTo>
                  <a:cubicBezTo>
                    <a:pt x="f48" y="f51"/>
                    <a:pt x="f52" y="f53"/>
                    <a:pt x="f54" y="f53"/>
                  </a:cubicBezTo>
                  <a:lnTo>
                    <a:pt x="f55" y="f53"/>
                  </a:lnTo>
                  <a:cubicBezTo>
                    <a:pt x="f56" y="f53"/>
                    <a:pt x="f57" y="f51"/>
                    <a:pt x="f57" y="f58"/>
                  </a:cubicBezTo>
                  <a:cubicBezTo>
                    <a:pt x="f57" y="f59"/>
                    <a:pt x="f60" y="f61"/>
                    <a:pt x="f62" y="f63"/>
                  </a:cubicBezTo>
                  <a:cubicBezTo>
                    <a:pt x="f64" y="f65"/>
                    <a:pt x="f66" y="f67"/>
                    <a:pt x="f64" y="f68"/>
                  </a:cubicBez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32"/>
                    <a:pt x="f31" y="f32"/>
                  </a:cubicBezTo>
                  <a:close/>
                  <a:moveTo>
                    <a:pt x="f14" y="f78"/>
                  </a:moveTo>
                  <a:cubicBezTo>
                    <a:pt x="f16" y="f78"/>
                    <a:pt x="f17" y="f79"/>
                    <a:pt x="f17" y="f58"/>
                  </a:cubicBezTo>
                  <a:cubicBezTo>
                    <a:pt x="f20" y="f51"/>
                    <a:pt x="f16" y="f53"/>
                    <a:pt x="f14" y="f53"/>
                  </a:cubicBezTo>
                  <a:lnTo>
                    <a:pt x="f22" y="f53"/>
                  </a:lnTo>
                  <a:cubicBezTo>
                    <a:pt x="f23" y="f53"/>
                    <a:pt x="f24" y="f51"/>
                    <a:pt x="f24" y="f58"/>
                  </a:cubicBezTo>
                  <a:cubicBezTo>
                    <a:pt x="f24" y="f80"/>
                    <a:pt x="f23" y="f78"/>
                    <a:pt x="f22" y="f78"/>
                  </a:cubicBezTo>
                  <a:close/>
                  <a:moveTo>
                    <a:pt x="f81" y="f2"/>
                  </a:moveTo>
                  <a:cubicBezTo>
                    <a:pt x="f82" y="f2"/>
                    <a:pt x="f83" y="f84"/>
                    <a:pt x="f83" y="f10"/>
                  </a:cubicBezTo>
                  <a:lnTo>
                    <a:pt x="f83" y="f85"/>
                  </a:lnTo>
                  <a:lnTo>
                    <a:pt x="f86" y="f85"/>
                  </a:lnTo>
                  <a:cubicBezTo>
                    <a:pt x="f87" y="f85"/>
                    <a:pt x="f88" y="f62"/>
                    <a:pt x="f88" y="f89"/>
                  </a:cubicBezTo>
                  <a:lnTo>
                    <a:pt x="f88" y="f20"/>
                  </a:lnTo>
                  <a:cubicBezTo>
                    <a:pt x="f88" y="f90"/>
                    <a:pt x="f91" y="f92"/>
                    <a:pt x="f86" y="f92"/>
                  </a:cubicBezTo>
                  <a:lnTo>
                    <a:pt x="f93" y="f92"/>
                  </a:lnTo>
                  <a:cubicBezTo>
                    <a:pt x="f94" y="f92"/>
                    <a:pt x="f95" y="f90"/>
                    <a:pt x="f95" y="f20"/>
                  </a:cubicBezTo>
                  <a:lnTo>
                    <a:pt x="f95" y="f89"/>
                  </a:lnTo>
                  <a:cubicBezTo>
                    <a:pt x="f3" y="f62"/>
                    <a:pt x="f96" y="f85"/>
                    <a:pt x="f97" y="f85"/>
                  </a:cubicBezTo>
                  <a:lnTo>
                    <a:pt x="f98" y="f85"/>
                  </a:lnTo>
                  <a:lnTo>
                    <a:pt x="f98" y="f10"/>
                  </a:lnTo>
                  <a:cubicBezTo>
                    <a:pt x="f98" y="f84"/>
                    <a:pt x="f99" y="f2"/>
                    <a:pt x="f8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0" name="Google Shape;10088;p74">
              <a:extLst>
                <a:ext uri="{FF2B5EF4-FFF2-40B4-BE49-F238E27FC236}">
                  <a16:creationId xmlns:a16="http://schemas.microsoft.com/office/drawing/2014/main" id="{ECD78056-42DE-76FA-C1F0-1548C63E34CD}"/>
                </a:ext>
              </a:extLst>
            </p:cNvPr>
            <p:cNvSpPr/>
            <p:nvPr/>
          </p:nvSpPr>
          <p:spPr>
            <a:xfrm>
              <a:off x="7303312" y="2801520"/>
              <a:ext cx="15983" cy="170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7"/>
                <a:gd name="f4" fmla="val 568"/>
                <a:gd name="f5" fmla="val 284"/>
                <a:gd name="f6" fmla="val 126"/>
                <a:gd name="f7" fmla="val 441"/>
                <a:gd name="f8" fmla="*/ f0 1 567"/>
                <a:gd name="f9" fmla="*/ f1 1 568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567"/>
                <a:gd name="f16" fmla="*/ f13 1 568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567" h="568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cubicBezTo>
                    <a:pt x="f2" y="f7"/>
                    <a:pt x="f6" y="f3"/>
                    <a:pt x="f5" y="f3"/>
                  </a:cubicBezTo>
                  <a:cubicBezTo>
                    <a:pt x="f7" y="f3"/>
                    <a:pt x="f3" y="f7"/>
                    <a:pt x="f3" y="f5"/>
                  </a:cubicBezTo>
                  <a:cubicBezTo>
                    <a:pt x="f3" y="f6"/>
                    <a:pt x="f7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31" name="Google Shape;10089;p74">
            <a:extLst>
              <a:ext uri="{FF2B5EF4-FFF2-40B4-BE49-F238E27FC236}">
                <a16:creationId xmlns:a16="http://schemas.microsoft.com/office/drawing/2014/main" id="{86D1AD44-9D18-3A27-53AB-D953F547DFF4}"/>
              </a:ext>
            </a:extLst>
          </p:cNvPr>
          <p:cNvGrpSpPr/>
          <p:nvPr/>
        </p:nvGrpSpPr>
        <p:grpSpPr>
          <a:xfrm>
            <a:off x="6620139" y="1500810"/>
            <a:ext cx="515511" cy="543501"/>
            <a:chOff x="6403515" y="1179621"/>
            <a:chExt cx="515511" cy="543501"/>
          </a:xfrm>
          <a:solidFill>
            <a:schemeClr val="bg2"/>
          </a:solidFill>
        </p:grpSpPr>
        <p:sp>
          <p:nvSpPr>
            <p:cNvPr id="32" name="Google Shape;10090;p74">
              <a:extLst>
                <a:ext uri="{FF2B5EF4-FFF2-40B4-BE49-F238E27FC236}">
                  <a16:creationId xmlns:a16="http://schemas.microsoft.com/office/drawing/2014/main" id="{530B9DDF-FEB2-CDFA-A38B-7F6D482D4A68}"/>
                </a:ext>
              </a:extLst>
            </p:cNvPr>
            <p:cNvSpPr/>
            <p:nvPr/>
          </p:nvSpPr>
          <p:spPr>
            <a:xfrm>
              <a:off x="6523439" y="1179621"/>
              <a:ext cx="275636" cy="3436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06"/>
                <a:gd name="f4" fmla="val 7961"/>
                <a:gd name="f5" fmla="val 4506"/>
                <a:gd name="f6" fmla="val 3266"/>
                <a:gd name="f7" fmla="val 4569"/>
                <a:gd name="f8" fmla="val 4601"/>
                <a:gd name="f9" fmla="val 3298"/>
                <a:gd name="f10" fmla="val 4632"/>
                <a:gd name="f11" fmla="val 5577"/>
                <a:gd name="f12" fmla="val 4621"/>
                <a:gd name="f13" fmla="val 5420"/>
                <a:gd name="f14" fmla="val 5881"/>
                <a:gd name="f15" fmla="val 4664"/>
                <a:gd name="f16" fmla="val 7110"/>
                <a:gd name="f17" fmla="val 3403"/>
                <a:gd name="f18" fmla="val 2206"/>
                <a:gd name="f19" fmla="val 1419"/>
                <a:gd name="f20" fmla="val 5944"/>
                <a:gd name="f21" fmla="val 1261"/>
                <a:gd name="f22" fmla="val 2238"/>
                <a:gd name="f23" fmla="val 2269"/>
                <a:gd name="f24" fmla="val 2301"/>
                <a:gd name="f25" fmla="val 4055"/>
                <a:gd name="f26" fmla="val 1"/>
                <a:gd name="f27" fmla="val 3400"/>
                <a:gd name="f28" fmla="val 2703"/>
                <a:gd name="f29" fmla="val 167"/>
                <a:gd name="f30" fmla="val 2049"/>
                <a:gd name="f31" fmla="val 494"/>
                <a:gd name="f32" fmla="val 1957"/>
                <a:gd name="f33" fmla="val 483"/>
                <a:gd name="f34" fmla="val 1867"/>
                <a:gd name="f35" fmla="val 478"/>
                <a:gd name="f36" fmla="val 1779"/>
                <a:gd name="f37" fmla="val 1354"/>
                <a:gd name="f38" fmla="val 976"/>
                <a:gd name="f39" fmla="val 600"/>
                <a:gd name="f40" fmla="val 662"/>
                <a:gd name="f41" fmla="val 809"/>
                <a:gd name="f42" fmla="val 347"/>
                <a:gd name="f43" fmla="val 1061"/>
                <a:gd name="f44" fmla="val 1534"/>
                <a:gd name="f45" fmla="val 2384"/>
                <a:gd name="f46" fmla="val 2857"/>
                <a:gd name="f47" fmla="val 95"/>
                <a:gd name="f48" fmla="val 3613"/>
                <a:gd name="f49" fmla="val 473"/>
                <a:gd name="f50" fmla="val 4810"/>
                <a:gd name="f51" fmla="val 536"/>
                <a:gd name="f52" fmla="val 6070"/>
                <a:gd name="f53" fmla="val 1482"/>
                <a:gd name="f54" fmla="val 7078"/>
                <a:gd name="f55" fmla="val 7646"/>
                <a:gd name="f56" fmla="val 2710"/>
                <a:gd name="f57" fmla="val 5136"/>
                <a:gd name="f58" fmla="val 6207"/>
                <a:gd name="f59" fmla="val 6417"/>
                <a:gd name="f60" fmla="val 6396"/>
                <a:gd name="f61" fmla="val 6554"/>
                <a:gd name="f62" fmla="val 4085"/>
                <a:gd name="f63" fmla="val 6774"/>
                <a:gd name="f64" fmla="val 3046"/>
                <a:gd name="f65" fmla="val 2447"/>
                <a:gd name="f66" fmla="val 1565"/>
                <a:gd name="f67" fmla="val 6459"/>
                <a:gd name="f68" fmla="val 872"/>
                <a:gd name="f69" fmla="val 5703"/>
                <a:gd name="f70" fmla="val 431"/>
                <a:gd name="f71" fmla="val 5234"/>
                <a:gd name="f72" fmla="val 143"/>
                <a:gd name="f73" fmla="val 4662"/>
                <a:gd name="f74" fmla="*/ f0 1 6806"/>
                <a:gd name="f75" fmla="*/ f1 1 7961"/>
                <a:gd name="f76" fmla="val f2"/>
                <a:gd name="f77" fmla="val f3"/>
                <a:gd name="f78" fmla="val f4"/>
                <a:gd name="f79" fmla="+- f78 0 f76"/>
                <a:gd name="f80" fmla="+- f77 0 f76"/>
                <a:gd name="f81" fmla="*/ f80 1 6806"/>
                <a:gd name="f82" fmla="*/ f79 1 7961"/>
                <a:gd name="f83" fmla="*/ f76 1 f81"/>
                <a:gd name="f84" fmla="*/ f77 1 f81"/>
                <a:gd name="f85" fmla="*/ f76 1 f82"/>
                <a:gd name="f86" fmla="*/ f78 1 f82"/>
                <a:gd name="f87" fmla="*/ f83 f74 1"/>
                <a:gd name="f88" fmla="*/ f84 f74 1"/>
                <a:gd name="f89" fmla="*/ f86 f75 1"/>
                <a:gd name="f90" fmla="*/ f85 f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7" t="f90" r="f88" b="f89"/>
              <a:pathLst>
                <a:path w="6806" h="7961">
                  <a:moveTo>
                    <a:pt x="f5" y="f6"/>
                  </a:moveTo>
                  <a:cubicBezTo>
                    <a:pt x="f7" y="f6"/>
                    <a:pt x="f8" y="f9"/>
                    <a:pt x="f10" y="f9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16"/>
                  </a:cubicBezTo>
                  <a:cubicBezTo>
                    <a:pt x="f18" y="f16"/>
                    <a:pt x="f19" y="f20"/>
                    <a:pt x="f21" y="f12"/>
                  </a:cubicBezTo>
                  <a:lnTo>
                    <a:pt x="f18" y="f9"/>
                  </a:lnTo>
                  <a:cubicBezTo>
                    <a:pt x="f22" y="f6"/>
                    <a:pt x="f23" y="f6"/>
                    <a:pt x="f24" y="f6"/>
                  </a:cubicBezTo>
                  <a:close/>
                  <a:moveTo>
                    <a:pt x="f25" y="f26"/>
                  </a:moveTo>
                  <a:cubicBezTo>
                    <a:pt x="f27" y="f26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5"/>
                  </a:cubicBezTo>
                  <a:cubicBezTo>
                    <a:pt x="f37" y="f35"/>
                    <a:pt x="f38" y="f39"/>
                    <a:pt x="f40" y="f41"/>
                  </a:cubicBezTo>
                  <a:cubicBezTo>
                    <a:pt x="f42" y="f43"/>
                    <a:pt x="f26" y="f44"/>
                    <a:pt x="f26" y="f45"/>
                  </a:cubicBezTo>
                  <a:cubicBezTo>
                    <a:pt x="f26" y="f46"/>
                    <a:pt x="f47" y="f48"/>
                    <a:pt x="f42" y="f12"/>
                  </a:cubicBezTo>
                  <a:cubicBezTo>
                    <a:pt x="f49" y="f50"/>
                    <a:pt x="f51" y="f52"/>
                    <a:pt x="f53" y="f54"/>
                  </a:cubicBezTo>
                  <a:cubicBezTo>
                    <a:pt x="f30" y="f55"/>
                    <a:pt x="f56" y="f4"/>
                    <a:pt x="f17" y="f4"/>
                  </a:cubicBezTo>
                  <a:cubicBezTo>
                    <a:pt x="f57" y="f4"/>
                    <a:pt x="f58" y="f59"/>
                    <a:pt x="f60" y="f12"/>
                  </a:cubicBezTo>
                  <a:cubicBezTo>
                    <a:pt x="f61" y="f62"/>
                    <a:pt x="f63" y="f64"/>
                    <a:pt x="f3" y="f65"/>
                  </a:cubicBezTo>
                  <a:cubicBezTo>
                    <a:pt x="f3" y="f66"/>
                    <a:pt x="f67" y="f68"/>
                    <a:pt x="f69" y="f70"/>
                  </a:cubicBezTo>
                  <a:cubicBezTo>
                    <a:pt x="f71" y="f72"/>
                    <a:pt x="f73" y="f26"/>
                    <a:pt x="f25" y="f2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3" name="Google Shape;10091;p74">
              <a:extLst>
                <a:ext uri="{FF2B5EF4-FFF2-40B4-BE49-F238E27FC236}">
                  <a16:creationId xmlns:a16="http://schemas.microsoft.com/office/drawing/2014/main" id="{4D9FFC52-32A6-6D04-5248-02EA0A492164}"/>
                </a:ext>
              </a:extLst>
            </p:cNvPr>
            <p:cNvSpPr/>
            <p:nvPr/>
          </p:nvSpPr>
          <p:spPr>
            <a:xfrm>
              <a:off x="6403515" y="1519440"/>
              <a:ext cx="515511" cy="20368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729"/>
                <a:gd name="f4" fmla="val 4719"/>
                <a:gd name="f5" fmla="val 4474"/>
                <a:gd name="f6" fmla="val 1001"/>
                <a:gd name="f7" fmla="val 5797"/>
                <a:gd name="f8" fmla="val 2293"/>
                <a:gd name="f9" fmla="val 5199"/>
                <a:gd name="f10" fmla="val 2891"/>
                <a:gd name="f11" fmla="val 4002"/>
                <a:gd name="f12" fmla="val 1159"/>
                <a:gd name="f13" fmla="val 4159"/>
                <a:gd name="f14" fmla="val 1096"/>
                <a:gd name="f15" fmla="val 4380"/>
                <a:gd name="f16" fmla="val 1064"/>
                <a:gd name="f17" fmla="val 8318"/>
                <a:gd name="f18" fmla="val 8475"/>
                <a:gd name="f19" fmla="val 8633"/>
                <a:gd name="f20" fmla="val 8790"/>
                <a:gd name="f21" fmla="val 1190"/>
                <a:gd name="f22" fmla="val 7593"/>
                <a:gd name="f23" fmla="val 6995"/>
                <a:gd name="f24" fmla="val 10681"/>
                <a:gd name="f25" fmla="val 3112"/>
                <a:gd name="f26" fmla="val 10901"/>
                <a:gd name="f27" fmla="val 11059"/>
                <a:gd name="f28" fmla="val 3301"/>
                <a:gd name="f29" fmla="val 3553"/>
                <a:gd name="f30" fmla="val 3742"/>
                <a:gd name="f31" fmla="val 10870"/>
                <a:gd name="f32" fmla="val 3931"/>
                <a:gd name="f33" fmla="val 9578"/>
                <a:gd name="f34" fmla="val 9326"/>
                <a:gd name="f35" fmla="val 9137"/>
                <a:gd name="f36" fmla="val 4458"/>
                <a:gd name="f37" fmla="val 1"/>
                <a:gd name="f38" fmla="val 4348"/>
                <a:gd name="f39" fmla="val 4238"/>
                <a:gd name="f40" fmla="val 40"/>
                <a:gd name="f41" fmla="val 119"/>
                <a:gd name="f42" fmla="val 4065"/>
                <a:gd name="f43" fmla="val 245"/>
                <a:gd name="f44" fmla="val 3939"/>
                <a:gd name="f45" fmla="val 308"/>
                <a:gd name="f46" fmla="val 3781"/>
                <a:gd name="f47" fmla="val 2395"/>
                <a:gd name="f48" fmla="val 914"/>
                <a:gd name="f49" fmla="val 1442"/>
                <a:gd name="f50" fmla="val 2639"/>
                <a:gd name="f51" fmla="val 4341"/>
                <a:gd name="f52" fmla="val 4561"/>
                <a:gd name="f53" fmla="val 189"/>
                <a:gd name="f54" fmla="val 441"/>
                <a:gd name="f55" fmla="val 12287"/>
                <a:gd name="f56" fmla="val 12508"/>
                <a:gd name="f57" fmla="val 12665"/>
                <a:gd name="f58" fmla="val 4530"/>
                <a:gd name="f59" fmla="val 12728"/>
                <a:gd name="f60" fmla="val 1474"/>
                <a:gd name="f61" fmla="val 11783"/>
                <a:gd name="f62" fmla="val 371"/>
                <a:gd name="f63" fmla="val 10303"/>
                <a:gd name="f64" fmla="val 8948"/>
                <a:gd name="f65" fmla="val 8727"/>
                <a:gd name="f66" fmla="val 8664"/>
                <a:gd name="f67" fmla="val 277"/>
                <a:gd name="f68" fmla="val 8538"/>
                <a:gd name="f69" fmla="val 151"/>
                <a:gd name="f70" fmla="val 8456"/>
                <a:gd name="f71" fmla="val 52"/>
                <a:gd name="f72" fmla="val 8339"/>
                <a:gd name="f73" fmla="val 5"/>
                <a:gd name="f74" fmla="val 8219"/>
                <a:gd name="f75" fmla="val 8110"/>
                <a:gd name="f76" fmla="val 7998"/>
                <a:gd name="f77" fmla="val 44"/>
                <a:gd name="f78" fmla="val 7908"/>
                <a:gd name="f79" fmla="val 6333"/>
                <a:gd name="f80" fmla="val 1694"/>
                <a:gd name="f81" fmla="val 4758"/>
                <a:gd name="f82" fmla="val 4679"/>
                <a:gd name="f83" fmla="val 4569"/>
                <a:gd name="f84" fmla="*/ f0 1 12729"/>
                <a:gd name="f85" fmla="*/ f1 1 4719"/>
                <a:gd name="f86" fmla="val f2"/>
                <a:gd name="f87" fmla="val f3"/>
                <a:gd name="f88" fmla="val f4"/>
                <a:gd name="f89" fmla="+- f88 0 f86"/>
                <a:gd name="f90" fmla="+- f87 0 f86"/>
                <a:gd name="f91" fmla="*/ f90 1 12729"/>
                <a:gd name="f92" fmla="*/ f89 1 4719"/>
                <a:gd name="f93" fmla="*/ f86 1 f91"/>
                <a:gd name="f94" fmla="*/ f87 1 f91"/>
                <a:gd name="f95" fmla="*/ f86 1 f92"/>
                <a:gd name="f96" fmla="*/ f88 1 f92"/>
                <a:gd name="f97" fmla="*/ f93 f84 1"/>
                <a:gd name="f98" fmla="*/ f94 f84 1"/>
                <a:gd name="f99" fmla="*/ f96 f85 1"/>
                <a:gd name="f100" fmla="*/ f95 f8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7" t="f100" r="f98" b="f99"/>
              <a:pathLst>
                <a:path w="12729" h="4719">
                  <a:moveTo>
                    <a:pt x="f5" y="f6"/>
                  </a:moveTo>
                  <a:lnTo>
                    <a:pt x="f7" y="f8"/>
                  </a:lnTo>
                  <a:lnTo>
                    <a:pt x="f9" y="f10"/>
                  </a:lnTo>
                  <a:lnTo>
                    <a:pt x="f11" y="f12"/>
                  </a:lnTo>
                  <a:cubicBezTo>
                    <a:pt x="f13" y="f14"/>
                    <a:pt x="f15" y="f16"/>
                    <a:pt x="f5" y="f6"/>
                  </a:cubicBezTo>
                  <a:close/>
                  <a:moveTo>
                    <a:pt x="f17" y="f6"/>
                  </a:moveTo>
                  <a:cubicBezTo>
                    <a:pt x="f18" y="f16"/>
                    <a:pt x="f19" y="f12"/>
                    <a:pt x="f20" y="f21"/>
                  </a:cubicBezTo>
                  <a:lnTo>
                    <a:pt x="f22" y="f10"/>
                  </a:lnTo>
                  <a:lnTo>
                    <a:pt x="f23" y="f8"/>
                  </a:lnTo>
                  <a:lnTo>
                    <a:pt x="f17" y="f6"/>
                  </a:lnTo>
                  <a:close/>
                  <a:moveTo>
                    <a:pt x="f24" y="f25"/>
                  </a:moveTo>
                  <a:cubicBezTo>
                    <a:pt x="f26" y="f25"/>
                    <a:pt x="f27" y="f28"/>
                    <a:pt x="f27" y="f29"/>
                  </a:cubicBezTo>
                  <a:cubicBezTo>
                    <a:pt x="f27" y="f30"/>
                    <a:pt x="f31" y="f32"/>
                    <a:pt x="f24" y="f32"/>
                  </a:cubicBezTo>
                  <a:lnTo>
                    <a:pt x="f33" y="f32"/>
                  </a:lnTo>
                  <a:cubicBezTo>
                    <a:pt x="f34" y="f32"/>
                    <a:pt x="f35" y="f30"/>
                    <a:pt x="f35" y="f29"/>
                  </a:cubicBezTo>
                  <a:cubicBezTo>
                    <a:pt x="f35" y="f28"/>
                    <a:pt x="f34" y="f25"/>
                    <a:pt x="f33" y="f25"/>
                  </a:cubicBezTo>
                  <a:close/>
                  <a:moveTo>
                    <a:pt x="f36" y="f37"/>
                  </a:moveTo>
                  <a:cubicBezTo>
                    <a:pt x="f38" y="f37"/>
                    <a:pt x="f39" y="f40"/>
                    <a:pt x="f13" y="f41"/>
                  </a:cubicBezTo>
                  <a:cubicBezTo>
                    <a:pt x="f42" y="f43"/>
                    <a:pt x="f44" y="f45"/>
                    <a:pt x="f46" y="f45"/>
                  </a:cubicBezTo>
                  <a:lnTo>
                    <a:pt x="f47" y="f45"/>
                  </a:lnTo>
                  <a:cubicBezTo>
                    <a:pt x="f48" y="f45"/>
                    <a:pt x="f2" y="f49"/>
                    <a:pt x="f2" y="f50"/>
                  </a:cubicBezTo>
                  <a:lnTo>
                    <a:pt x="f2" y="f51"/>
                  </a:lnTo>
                  <a:cubicBezTo>
                    <a:pt x="f2" y="f52"/>
                    <a:pt x="f53" y="f4"/>
                    <a:pt x="f54" y="f4"/>
                  </a:cubicBezTo>
                  <a:lnTo>
                    <a:pt x="f55" y="f4"/>
                  </a:lnTo>
                  <a:cubicBezTo>
                    <a:pt x="f56" y="f4"/>
                    <a:pt x="f57" y="f58"/>
                    <a:pt x="f57" y="f51"/>
                  </a:cubicBezTo>
                  <a:lnTo>
                    <a:pt x="f57" y="f50"/>
                  </a:lnTo>
                  <a:cubicBezTo>
                    <a:pt x="f59" y="f60"/>
                    <a:pt x="f61" y="f62"/>
                    <a:pt x="f63" y="f62"/>
                  </a:cubicBezTo>
                  <a:lnTo>
                    <a:pt x="f64" y="f62"/>
                  </a:lnTo>
                  <a:cubicBezTo>
                    <a:pt x="f65" y="f62"/>
                    <a:pt x="f66" y="f67"/>
                    <a:pt x="f68" y="f69"/>
                  </a:cubicBezTo>
                  <a:cubicBezTo>
                    <a:pt x="f70" y="f71"/>
                    <a:pt x="f72" y="f73"/>
                    <a:pt x="f74" y="f73"/>
                  </a:cubicBezTo>
                  <a:cubicBezTo>
                    <a:pt x="f75" y="f73"/>
                    <a:pt x="f76" y="f77"/>
                    <a:pt x="f78" y="f41"/>
                  </a:cubicBezTo>
                  <a:lnTo>
                    <a:pt x="f79" y="f80"/>
                  </a:lnTo>
                  <a:lnTo>
                    <a:pt x="f81" y="f41"/>
                  </a:lnTo>
                  <a:cubicBezTo>
                    <a:pt x="f82" y="f40"/>
                    <a:pt x="f83" y="f37"/>
                    <a:pt x="f36" y="f3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34" name="Google Shape;10113;p74">
            <a:extLst>
              <a:ext uri="{FF2B5EF4-FFF2-40B4-BE49-F238E27FC236}">
                <a16:creationId xmlns:a16="http://schemas.microsoft.com/office/drawing/2014/main" id="{B4BF1858-D9B8-E3A3-1CE0-03CEFA4826C8}"/>
              </a:ext>
            </a:extLst>
          </p:cNvPr>
          <p:cNvSpPr/>
          <p:nvPr/>
        </p:nvSpPr>
        <p:spPr>
          <a:xfrm>
            <a:off x="5446104" y="3051852"/>
            <a:ext cx="395670" cy="417039"/>
          </a:xfrm>
          <a:custGeom>
            <a:avLst/>
            <a:gdLst>
              <a:gd name="f0" fmla="val w"/>
              <a:gd name="f1" fmla="val h"/>
              <a:gd name="f2" fmla="val 0"/>
              <a:gd name="f3" fmla="val 12760"/>
              <a:gd name="f4" fmla="val 12619"/>
              <a:gd name="f5" fmla="val 10082"/>
              <a:gd name="f6" fmla="val 2190"/>
              <a:gd name="f7" fmla="val 11027"/>
              <a:gd name="f8" fmla="val 2726"/>
              <a:gd name="f9" fmla="val 8948"/>
              <a:gd name="f10" fmla="val 6317"/>
              <a:gd name="f11" fmla="val 8003"/>
              <a:gd name="f12" fmla="val 5781"/>
              <a:gd name="f13" fmla="val 8349"/>
              <a:gd name="f14" fmla="val 5151"/>
              <a:gd name="f15" fmla="val 9704"/>
              <a:gd name="f16" fmla="val 2820"/>
              <a:gd name="f17" fmla="val 7813"/>
              <a:gd name="f18" fmla="val 6601"/>
              <a:gd name="f19" fmla="val 8318"/>
              <a:gd name="f20" fmla="val 6916"/>
              <a:gd name="f21" fmla="val 7782"/>
              <a:gd name="f22" fmla="val 7262"/>
              <a:gd name="f23" fmla="val 10554"/>
              <a:gd name="f24" fmla="val 8522"/>
              <a:gd name="f25" fmla="val 10806"/>
              <a:gd name="f26" fmla="val 10964"/>
              <a:gd name="f27" fmla="val 8711"/>
              <a:gd name="f28" fmla="val 8900"/>
              <a:gd name="f29" fmla="val 9153"/>
              <a:gd name="f30" fmla="val 9342"/>
              <a:gd name="f31" fmla="val 5608"/>
              <a:gd name="f32" fmla="val 5356"/>
              <a:gd name="f33" fmla="val 5167"/>
              <a:gd name="f34" fmla="val 8680"/>
              <a:gd name="f35" fmla="val 3088"/>
              <a:gd name="f36" fmla="val 5592"/>
              <a:gd name="f37" fmla="val 3308"/>
              <a:gd name="f38" fmla="val 3497"/>
              <a:gd name="f39" fmla="val 5813"/>
              <a:gd name="f40" fmla="val 6002"/>
              <a:gd name="f41" fmla="val 6286"/>
              <a:gd name="f42" fmla="val 3970"/>
              <a:gd name="f43" fmla="val 6443"/>
              <a:gd name="f44" fmla="val 4348"/>
              <a:gd name="f45" fmla="val 7451"/>
              <a:gd name="f46" fmla="val 7703"/>
              <a:gd name="f47" fmla="val 4159"/>
              <a:gd name="f48" fmla="val 7861"/>
              <a:gd name="f49" fmla="val 3907"/>
              <a:gd name="f50" fmla="val 3655"/>
              <a:gd name="f51" fmla="val 7640"/>
              <a:gd name="f52" fmla="val 7231"/>
              <a:gd name="f53" fmla="val 7010"/>
              <a:gd name="f54" fmla="val 2836"/>
              <a:gd name="f55" fmla="val 2678"/>
              <a:gd name="f56" fmla="val 3025"/>
              <a:gd name="f57" fmla="val 7924"/>
              <a:gd name="f58" fmla="val 3340"/>
              <a:gd name="f59" fmla="val 8176"/>
              <a:gd name="f60" fmla="val 3781"/>
              <a:gd name="f61" fmla="val 8491"/>
              <a:gd name="f62" fmla="val 8869"/>
              <a:gd name="f63" fmla="val 9531"/>
              <a:gd name="f64" fmla="val 10098"/>
              <a:gd name="f65" fmla="val 10539"/>
              <a:gd name="f66" fmla="val 10728"/>
              <a:gd name="f67" fmla="val 11011"/>
              <a:gd name="f68" fmla="val 11232"/>
              <a:gd name="f69" fmla="val 11452"/>
              <a:gd name="f70" fmla="val 2206"/>
              <a:gd name="f71" fmla="val 10570"/>
              <a:gd name="f72" fmla="val 1859"/>
              <a:gd name="f73" fmla="val 9310"/>
              <a:gd name="f74" fmla="val 2048"/>
              <a:gd name="f75" fmla="val 9121"/>
              <a:gd name="f76" fmla="val 2300"/>
              <a:gd name="f77" fmla="val 2521"/>
              <a:gd name="f78" fmla="val 9783"/>
              <a:gd name="f79" fmla="val 2867"/>
              <a:gd name="f80" fmla="val 9940"/>
              <a:gd name="f81" fmla="val 9751"/>
              <a:gd name="f82" fmla="val 3182"/>
              <a:gd name="f83" fmla="val 9089"/>
              <a:gd name="f84" fmla="val 8837"/>
              <a:gd name="f85" fmla="val 2395"/>
              <a:gd name="f86" fmla="val 8113"/>
              <a:gd name="f87" fmla="val 6475"/>
              <a:gd name="f88" fmla="val 5750"/>
              <a:gd name="f89" fmla="val 11200"/>
              <a:gd name="f90" fmla="val 11641"/>
              <a:gd name="f91" fmla="val 11830"/>
              <a:gd name="f92" fmla="val 10933"/>
              <a:gd name="f93" fmla="val 1"/>
              <a:gd name="f94" fmla="val 10599"/>
              <a:gd name="f95" fmla="val 10280"/>
              <a:gd name="f96" fmla="val 176"/>
              <a:gd name="f97" fmla="val 10113"/>
              <a:gd name="f98" fmla="val 489"/>
              <a:gd name="f99" fmla="val 7877"/>
              <a:gd name="f100" fmla="val 4395"/>
              <a:gd name="f101" fmla="val 1229"/>
              <a:gd name="f102" fmla="val 567"/>
              <a:gd name="f103" fmla="val 4931"/>
              <a:gd name="f104" fmla="val 11389"/>
              <a:gd name="f105" fmla="val 12051"/>
              <a:gd name="f106" fmla="val 12618"/>
              <a:gd name="f107" fmla="val 11437"/>
              <a:gd name="f108" fmla="val 12098"/>
              <a:gd name="f109" fmla="val 12697"/>
              <a:gd name="f110" fmla="val 12082"/>
              <a:gd name="f111" fmla="val 12602"/>
              <a:gd name="f112" fmla="val 12067"/>
              <a:gd name="f113" fmla="val 11374"/>
              <a:gd name="f114" fmla="val 12476"/>
              <a:gd name="f115" fmla="val 1875"/>
              <a:gd name="f116" fmla="val 1402"/>
              <a:gd name="f117" fmla="val 804"/>
              <a:gd name="f118" fmla="val 12130"/>
              <a:gd name="f119" fmla="val 583"/>
              <a:gd name="f120" fmla="val 142"/>
              <a:gd name="f121" fmla="val 11277"/>
              <a:gd name="f122" fmla="val 46"/>
              <a:gd name="f123" fmla="val 11103"/>
              <a:gd name="f124" fmla="*/ f0 1 12760"/>
              <a:gd name="f125" fmla="*/ f1 1 12619"/>
              <a:gd name="f126" fmla="val f2"/>
              <a:gd name="f127" fmla="val f3"/>
              <a:gd name="f128" fmla="val f4"/>
              <a:gd name="f129" fmla="+- f128 0 f126"/>
              <a:gd name="f130" fmla="+- f127 0 f126"/>
              <a:gd name="f131" fmla="*/ f130 1 12760"/>
              <a:gd name="f132" fmla="*/ f129 1 12619"/>
              <a:gd name="f133" fmla="*/ f126 1 f131"/>
              <a:gd name="f134" fmla="*/ f127 1 f131"/>
              <a:gd name="f135" fmla="*/ f126 1 f132"/>
              <a:gd name="f136" fmla="*/ f128 1 f132"/>
              <a:gd name="f137" fmla="*/ f133 f124 1"/>
              <a:gd name="f138" fmla="*/ f134 f124 1"/>
              <a:gd name="f139" fmla="*/ f136 f125 1"/>
              <a:gd name="f140" fmla="*/ f135 f1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37" t="f140" r="f138" b="f139"/>
            <a:pathLst>
              <a:path w="12760" h="12619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cubicBezTo>
                  <a:pt x="f13" y="f14"/>
                  <a:pt x="f15" y="f16"/>
                  <a:pt x="f5" y="f6"/>
                </a:cubicBezTo>
                <a:close/>
                <a:moveTo>
                  <a:pt x="f17" y="f18"/>
                </a:moveTo>
                <a:lnTo>
                  <a:pt x="f19" y="f20"/>
                </a:lnTo>
                <a:lnTo>
                  <a:pt x="f21" y="f22"/>
                </a:lnTo>
                <a:lnTo>
                  <a:pt x="f17" y="f18"/>
                </a:lnTo>
                <a:close/>
                <a:moveTo>
                  <a:pt x="f23" y="f24"/>
                </a:moveTo>
                <a:cubicBezTo>
                  <a:pt x="f25" y="f24"/>
                  <a:pt x="f26" y="f27"/>
                  <a:pt x="f26" y="f28"/>
                </a:cubicBezTo>
                <a:cubicBezTo>
                  <a:pt x="f26" y="f29"/>
                  <a:pt x="f25" y="f30"/>
                  <a:pt x="f23" y="f30"/>
                </a:cubicBezTo>
                <a:lnTo>
                  <a:pt x="f31" y="f30"/>
                </a:lnTo>
                <a:cubicBezTo>
                  <a:pt x="f32" y="f30"/>
                  <a:pt x="f33" y="f29"/>
                  <a:pt x="f33" y="f28"/>
                </a:cubicBezTo>
                <a:cubicBezTo>
                  <a:pt x="f33" y="f34"/>
                  <a:pt x="f32" y="f24"/>
                  <a:pt x="f31" y="f24"/>
                </a:cubicBezTo>
                <a:close/>
                <a:moveTo>
                  <a:pt x="f35" y="f36"/>
                </a:moveTo>
                <a:cubicBezTo>
                  <a:pt x="f37" y="f36"/>
                  <a:pt x="f38" y="f39"/>
                  <a:pt x="f38" y="f40"/>
                </a:cubicBezTo>
                <a:lnTo>
                  <a:pt x="f38" y="f41"/>
                </a:lnTo>
                <a:cubicBezTo>
                  <a:pt x="f42" y="f43"/>
                  <a:pt x="f44" y="f20"/>
                  <a:pt x="f44" y="f45"/>
                </a:cubicBezTo>
                <a:cubicBezTo>
                  <a:pt x="f44" y="f46"/>
                  <a:pt x="f47" y="f48"/>
                  <a:pt x="f49" y="f48"/>
                </a:cubicBezTo>
                <a:cubicBezTo>
                  <a:pt x="f50" y="f48"/>
                  <a:pt x="f38" y="f51"/>
                  <a:pt x="f38" y="f45"/>
                </a:cubicBezTo>
                <a:cubicBezTo>
                  <a:pt x="f38" y="f52"/>
                  <a:pt x="f37" y="f53"/>
                  <a:pt x="f35" y="f53"/>
                </a:cubicBezTo>
                <a:cubicBezTo>
                  <a:pt x="f54" y="f53"/>
                  <a:pt x="f55" y="f52"/>
                  <a:pt x="f55" y="f45"/>
                </a:cubicBezTo>
                <a:cubicBezTo>
                  <a:pt x="f55" y="f46"/>
                  <a:pt x="f56" y="f57"/>
                  <a:pt x="f58" y="f59"/>
                </a:cubicBezTo>
                <a:cubicBezTo>
                  <a:pt x="f60" y="f61"/>
                  <a:pt x="f44" y="f62"/>
                  <a:pt x="f44" y="f63"/>
                </a:cubicBezTo>
                <a:cubicBezTo>
                  <a:pt x="f44" y="f64"/>
                  <a:pt x="f42" y="f65"/>
                  <a:pt x="f38" y="f66"/>
                </a:cubicBezTo>
                <a:lnTo>
                  <a:pt x="f38" y="f67"/>
                </a:lnTo>
                <a:cubicBezTo>
                  <a:pt x="f38" y="f68"/>
                  <a:pt x="f37" y="f69"/>
                  <a:pt x="f35" y="f69"/>
                </a:cubicBezTo>
                <a:cubicBezTo>
                  <a:pt x="f54" y="f69"/>
                  <a:pt x="f55" y="f68"/>
                  <a:pt x="f55" y="f67"/>
                </a:cubicBezTo>
                <a:lnTo>
                  <a:pt x="f55" y="f66"/>
                </a:lnTo>
                <a:cubicBezTo>
                  <a:pt x="f70" y="f71"/>
                  <a:pt x="f72" y="f64"/>
                  <a:pt x="f72" y="f63"/>
                </a:cubicBezTo>
                <a:cubicBezTo>
                  <a:pt x="f72" y="f73"/>
                  <a:pt x="f74" y="f75"/>
                  <a:pt x="f76" y="f75"/>
                </a:cubicBezTo>
                <a:cubicBezTo>
                  <a:pt x="f77" y="f75"/>
                  <a:pt x="f55" y="f73"/>
                  <a:pt x="f55" y="f63"/>
                </a:cubicBezTo>
                <a:cubicBezTo>
                  <a:pt x="f55" y="f78"/>
                  <a:pt x="f79" y="f80"/>
                  <a:pt x="f35" y="f80"/>
                </a:cubicBezTo>
                <a:cubicBezTo>
                  <a:pt x="f37" y="f80"/>
                  <a:pt x="f38" y="f81"/>
                  <a:pt x="f38" y="f63"/>
                </a:cubicBezTo>
                <a:cubicBezTo>
                  <a:pt x="f38" y="f73"/>
                  <a:pt x="f82" y="f83"/>
                  <a:pt x="f54" y="f84"/>
                </a:cubicBezTo>
                <a:cubicBezTo>
                  <a:pt x="f85" y="f24"/>
                  <a:pt x="f72" y="f86"/>
                  <a:pt x="f72" y="f45"/>
                </a:cubicBezTo>
                <a:cubicBezTo>
                  <a:pt x="f72" y="f20"/>
                  <a:pt x="f70" y="f87"/>
                  <a:pt x="f55" y="f41"/>
                </a:cubicBezTo>
                <a:lnTo>
                  <a:pt x="f55" y="f40"/>
                </a:lnTo>
                <a:cubicBezTo>
                  <a:pt x="f55" y="f88"/>
                  <a:pt x="f79" y="f36"/>
                  <a:pt x="f35" y="f36"/>
                </a:cubicBezTo>
                <a:close/>
                <a:moveTo>
                  <a:pt x="f23" y="f67"/>
                </a:moveTo>
                <a:cubicBezTo>
                  <a:pt x="f25" y="f67"/>
                  <a:pt x="f26" y="f89"/>
                  <a:pt x="f26" y="f69"/>
                </a:cubicBezTo>
                <a:cubicBezTo>
                  <a:pt x="f26" y="f90"/>
                  <a:pt x="f25" y="f91"/>
                  <a:pt x="f23" y="f91"/>
                </a:cubicBezTo>
                <a:lnTo>
                  <a:pt x="f31" y="f91"/>
                </a:lnTo>
                <a:cubicBezTo>
                  <a:pt x="f32" y="f91"/>
                  <a:pt x="f33" y="f90"/>
                  <a:pt x="f33" y="f69"/>
                </a:cubicBezTo>
                <a:cubicBezTo>
                  <a:pt x="f33" y="f89"/>
                  <a:pt x="f32" y="f67"/>
                  <a:pt x="f31" y="f67"/>
                </a:cubicBezTo>
                <a:close/>
                <a:moveTo>
                  <a:pt x="f92" y="f93"/>
                </a:moveTo>
                <a:cubicBezTo>
                  <a:pt x="f94" y="f93"/>
                  <a:pt x="f95" y="f96"/>
                  <a:pt x="f97" y="f98"/>
                </a:cubicBezTo>
                <a:lnTo>
                  <a:pt x="f99" y="f100"/>
                </a:lnTo>
                <a:lnTo>
                  <a:pt x="f101" y="f100"/>
                </a:lnTo>
                <a:cubicBezTo>
                  <a:pt x="f102" y="f100"/>
                  <a:pt x="f2" y="f103"/>
                  <a:pt x="f2" y="f36"/>
                </a:cubicBezTo>
                <a:lnTo>
                  <a:pt x="f2" y="f104"/>
                </a:lnTo>
                <a:cubicBezTo>
                  <a:pt x="f2" y="f105"/>
                  <a:pt x="f102" y="f106"/>
                  <a:pt x="f101" y="f106"/>
                </a:cubicBezTo>
                <a:lnTo>
                  <a:pt x="f107" y="f106"/>
                </a:lnTo>
                <a:cubicBezTo>
                  <a:pt x="f108" y="f106"/>
                  <a:pt x="f109" y="f110"/>
                  <a:pt x="f109" y="f104"/>
                </a:cubicBezTo>
                <a:lnTo>
                  <a:pt x="f109" y="f36"/>
                </a:lnTo>
                <a:cubicBezTo>
                  <a:pt x="f111" y="f103"/>
                  <a:pt x="f112" y="f100"/>
                  <a:pt x="f113" y="f100"/>
                </a:cubicBezTo>
                <a:lnTo>
                  <a:pt x="f7" y="f100"/>
                </a:lnTo>
                <a:lnTo>
                  <a:pt x="f114" y="f115"/>
                </a:lnTo>
                <a:cubicBezTo>
                  <a:pt x="f3" y="f116"/>
                  <a:pt x="f111" y="f117"/>
                  <a:pt x="f118" y="f119"/>
                </a:cubicBezTo>
                <a:lnTo>
                  <a:pt x="f107" y="f120"/>
                </a:lnTo>
                <a:cubicBezTo>
                  <a:pt x="f121" y="f122"/>
                  <a:pt x="f123" y="f93"/>
                  <a:pt x="f92" y="f93"/>
                </a:cubicBezTo>
                <a:close/>
              </a:path>
            </a:pathLst>
          </a:custGeom>
          <a:solidFill>
            <a:schemeClr val="bg2"/>
          </a:solidFill>
          <a:ln cap="flat">
            <a:noFill/>
            <a:prstDash val="solid"/>
          </a:ln>
        </p:spPr>
        <p:txBody>
          <a:bodyPr vert="horz" wrap="square" lIns="68570" tIns="68570" rIns="68570" bIns="68570" anchor="ctr" anchorCtr="0" compatLnSpc="1">
            <a:noAutofit/>
          </a:bodyPr>
          <a:lstStyle/>
          <a:p>
            <a:pPr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>
              <a:solidFill>
                <a:schemeClr val="bg1"/>
              </a:solidFill>
              <a:cs typeface="B Nazanin" panose="00000700000000000000" pitchFamily="2" charset="-78"/>
            </a:endParaRPr>
          </a:p>
        </p:txBody>
      </p:sp>
      <p:grpSp>
        <p:nvGrpSpPr>
          <p:cNvPr id="35" name="Google Shape;10118;p74">
            <a:extLst>
              <a:ext uri="{FF2B5EF4-FFF2-40B4-BE49-F238E27FC236}">
                <a16:creationId xmlns:a16="http://schemas.microsoft.com/office/drawing/2014/main" id="{C2416D16-146F-2DF4-61D2-5CD429F60033}"/>
              </a:ext>
            </a:extLst>
          </p:cNvPr>
          <p:cNvGrpSpPr/>
          <p:nvPr/>
        </p:nvGrpSpPr>
        <p:grpSpPr>
          <a:xfrm>
            <a:off x="8690944" y="2394325"/>
            <a:ext cx="350645" cy="379421"/>
            <a:chOff x="8474320" y="2073136"/>
            <a:chExt cx="350645" cy="379421"/>
          </a:xfrm>
          <a:solidFill>
            <a:schemeClr val="bg2"/>
          </a:solidFill>
        </p:grpSpPr>
        <p:sp>
          <p:nvSpPr>
            <p:cNvPr id="36" name="Google Shape;10119;p74">
              <a:extLst>
                <a:ext uri="{FF2B5EF4-FFF2-40B4-BE49-F238E27FC236}">
                  <a16:creationId xmlns:a16="http://schemas.microsoft.com/office/drawing/2014/main" id="{CD067CC7-D517-2939-8AD3-3ACCF5C23B09}"/>
                </a:ext>
              </a:extLst>
            </p:cNvPr>
            <p:cNvSpPr/>
            <p:nvPr/>
          </p:nvSpPr>
          <p:spPr>
            <a:xfrm>
              <a:off x="8474320" y="2353190"/>
              <a:ext cx="101205" cy="993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309"/>
                <a:gd name="f5" fmla="val 1796"/>
                <a:gd name="f6" fmla="val 851"/>
                <a:gd name="f7" fmla="val 2048"/>
                <a:gd name="f8" fmla="val 2237"/>
                <a:gd name="f9" fmla="val 1071"/>
                <a:gd name="f10" fmla="val 1260"/>
                <a:gd name="f11" fmla="val 1449"/>
                <a:gd name="f12" fmla="val 1701"/>
                <a:gd name="f13" fmla="val 1576"/>
                <a:gd name="f14" fmla="val 1418"/>
                <a:gd name="f15" fmla="val 1481"/>
                <a:gd name="f16" fmla="val 1008"/>
                <a:gd name="f17" fmla="val 2079"/>
                <a:gd name="f18" fmla="val 2741"/>
                <a:gd name="f19" fmla="val 536"/>
                <a:gd name="f20" fmla="val 3308"/>
                <a:gd name="f21" fmla="val 1229"/>
                <a:gd name="f22" fmla="val 2332"/>
                <a:gd name="f23" fmla="val 2993"/>
                <a:gd name="f24" fmla="*/ f0 1 3592"/>
                <a:gd name="f25" fmla="*/ f1 1 3309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3592"/>
                <a:gd name="f32" fmla="*/ f29 1 3309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3592" h="330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5"/>
                    <a:pt x="f14" y="f10"/>
                  </a:cubicBezTo>
                  <a:cubicBezTo>
                    <a:pt x="f14" y="f16"/>
                    <a:pt x="f13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17"/>
                  </a:lnTo>
                  <a:cubicBezTo>
                    <a:pt x="f2" y="f18"/>
                    <a:pt x="f19" y="f20"/>
                    <a:pt x="f21" y="f20"/>
                  </a:cubicBezTo>
                  <a:lnTo>
                    <a:pt x="f22" y="f20"/>
                  </a:lnTo>
                  <a:cubicBezTo>
                    <a:pt x="f23" y="f20"/>
                    <a:pt x="f3" y="f18"/>
                    <a:pt x="f3" y="f17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7" name="Google Shape;10120;p74">
              <a:extLst>
                <a:ext uri="{FF2B5EF4-FFF2-40B4-BE49-F238E27FC236}">
                  <a16:creationId xmlns:a16="http://schemas.microsoft.com/office/drawing/2014/main" id="{AECF3D37-2240-5247-477A-D1E13DC7E235}"/>
                </a:ext>
              </a:extLst>
            </p:cNvPr>
            <p:cNvSpPr/>
            <p:nvPr/>
          </p:nvSpPr>
          <p:spPr>
            <a:xfrm>
              <a:off x="8475189" y="2073136"/>
              <a:ext cx="101233" cy="2554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3"/>
                <a:gd name="f4" fmla="val 8508"/>
                <a:gd name="f5" fmla="val 1734"/>
                <a:gd name="f6" fmla="val 1607"/>
                <a:gd name="f7" fmla="val 1923"/>
                <a:gd name="f8" fmla="val 2175"/>
                <a:gd name="f9" fmla="val 1797"/>
                <a:gd name="f10" fmla="val 2049"/>
                <a:gd name="f11" fmla="val 7278"/>
                <a:gd name="f12" fmla="val 7499"/>
                <a:gd name="f13" fmla="val 1986"/>
                <a:gd name="f14" fmla="val 7656"/>
                <a:gd name="f15" fmla="val 1513"/>
                <a:gd name="f16" fmla="val 1356"/>
                <a:gd name="f17" fmla="val 7467"/>
                <a:gd name="f18" fmla="val 1545"/>
                <a:gd name="f19" fmla="val 1230"/>
                <a:gd name="f20" fmla="val 1"/>
                <a:gd name="f21" fmla="val 568"/>
                <a:gd name="f22" fmla="val 536"/>
                <a:gd name="f23" fmla="val 1198"/>
                <a:gd name="f24" fmla="val 8507"/>
                <a:gd name="f25" fmla="val 3561"/>
                <a:gd name="f26" fmla="val 2994"/>
                <a:gd name="f27" fmla="val 2332"/>
                <a:gd name="f28" fmla="*/ f0 1 3593"/>
                <a:gd name="f29" fmla="*/ f1 1 8508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3593"/>
                <a:gd name="f36" fmla="*/ f33 1 8508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3593" h="850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cubicBezTo>
                    <a:pt x="f15" y="f14"/>
                    <a:pt x="f16" y="f17"/>
                    <a:pt x="f16" y="f11"/>
                  </a:cubicBezTo>
                  <a:lnTo>
                    <a:pt x="f16" y="f10"/>
                  </a:lnTo>
                  <a:cubicBezTo>
                    <a:pt x="f16" y="f9"/>
                    <a:pt x="f18" y="f6"/>
                    <a:pt x="f5" y="f6"/>
                  </a:cubicBezTo>
                  <a:close/>
                  <a:moveTo>
                    <a:pt x="f19" y="f20"/>
                  </a:moveTo>
                  <a:cubicBezTo>
                    <a:pt x="f21" y="f20"/>
                    <a:pt x="f20" y="f22"/>
                    <a:pt x="f20" y="f23"/>
                  </a:cubicBezTo>
                  <a:lnTo>
                    <a:pt x="f20" y="f24"/>
                  </a:lnTo>
                  <a:lnTo>
                    <a:pt x="f3" y="f24"/>
                  </a:lnTo>
                  <a:lnTo>
                    <a:pt x="f3" y="f23"/>
                  </a:lnTo>
                  <a:cubicBezTo>
                    <a:pt x="f25" y="f22"/>
                    <a:pt x="f26" y="f20"/>
                    <a:pt x="f27" y="f20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8" name="Google Shape;10121;p74">
              <a:extLst>
                <a:ext uri="{FF2B5EF4-FFF2-40B4-BE49-F238E27FC236}">
                  <a16:creationId xmlns:a16="http://schemas.microsoft.com/office/drawing/2014/main" id="{D0C9415B-A6C4-0B2A-2212-132964B678EC}"/>
                </a:ext>
              </a:extLst>
            </p:cNvPr>
            <p:cNvSpPr/>
            <p:nvPr/>
          </p:nvSpPr>
          <p:spPr>
            <a:xfrm>
              <a:off x="8598596" y="2353190"/>
              <a:ext cx="101205" cy="993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309"/>
                <a:gd name="f5" fmla="val 1796"/>
                <a:gd name="f6" fmla="val 851"/>
                <a:gd name="f7" fmla="val 2048"/>
                <a:gd name="f8" fmla="val 2205"/>
                <a:gd name="f9" fmla="val 1071"/>
                <a:gd name="f10" fmla="val 1260"/>
                <a:gd name="f11" fmla="val 1449"/>
                <a:gd name="f12" fmla="val 2016"/>
                <a:gd name="f13" fmla="val 1701"/>
                <a:gd name="f14" fmla="val 1575"/>
                <a:gd name="f15" fmla="val 1386"/>
                <a:gd name="f16" fmla="val 1481"/>
                <a:gd name="f17" fmla="val 1008"/>
                <a:gd name="f18" fmla="val 2079"/>
                <a:gd name="f19" fmla="val 2741"/>
                <a:gd name="f20" fmla="val 536"/>
                <a:gd name="f21" fmla="val 3308"/>
                <a:gd name="f22" fmla="val 2363"/>
                <a:gd name="f23" fmla="val 3025"/>
                <a:gd name="f24" fmla="*/ f0 1 3592"/>
                <a:gd name="f25" fmla="*/ f1 1 3309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3592"/>
                <a:gd name="f32" fmla="*/ f29 1 3309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3592" h="330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5" y="f13"/>
                  </a:cubicBezTo>
                  <a:cubicBezTo>
                    <a:pt x="f14" y="f13"/>
                    <a:pt x="f15" y="f16"/>
                    <a:pt x="f15" y="f10"/>
                  </a:cubicBezTo>
                  <a:cubicBezTo>
                    <a:pt x="f15" y="f17"/>
                    <a:pt x="f14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18"/>
                  </a:lnTo>
                  <a:cubicBezTo>
                    <a:pt x="f2" y="f19"/>
                    <a:pt x="f20" y="f21"/>
                    <a:pt x="f10" y="f21"/>
                  </a:cubicBezTo>
                  <a:lnTo>
                    <a:pt x="f22" y="f21"/>
                  </a:lnTo>
                  <a:cubicBezTo>
                    <a:pt x="f23" y="f21"/>
                    <a:pt x="f3" y="f19"/>
                    <a:pt x="f3" y="f18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9" name="Google Shape;10122;p74">
              <a:extLst>
                <a:ext uri="{FF2B5EF4-FFF2-40B4-BE49-F238E27FC236}">
                  <a16:creationId xmlns:a16="http://schemas.microsoft.com/office/drawing/2014/main" id="{D001B0E9-9159-BEFE-6316-89AA3E33C163}"/>
                </a:ext>
              </a:extLst>
            </p:cNvPr>
            <p:cNvSpPr/>
            <p:nvPr/>
          </p:nvSpPr>
          <p:spPr>
            <a:xfrm>
              <a:off x="8598596" y="2073136"/>
              <a:ext cx="101205" cy="2554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8508"/>
                <a:gd name="f5" fmla="val 1796"/>
                <a:gd name="f6" fmla="val 1607"/>
                <a:gd name="f7" fmla="val 2048"/>
                <a:gd name="f8" fmla="val 2205"/>
                <a:gd name="f9" fmla="val 1797"/>
                <a:gd name="f10" fmla="val 2049"/>
                <a:gd name="f11" fmla="val 7278"/>
                <a:gd name="f12" fmla="val 7499"/>
                <a:gd name="f13" fmla="val 2016"/>
                <a:gd name="f14" fmla="val 7656"/>
                <a:gd name="f15" fmla="val 1386"/>
                <a:gd name="f16" fmla="val 7467"/>
                <a:gd name="f17" fmla="val 1575"/>
                <a:gd name="f18" fmla="val 1260"/>
                <a:gd name="f19" fmla="val 1"/>
                <a:gd name="f20" fmla="val 599"/>
                <a:gd name="f21" fmla="val 536"/>
                <a:gd name="f22" fmla="val 1198"/>
                <a:gd name="f23" fmla="val 8507"/>
                <a:gd name="f24" fmla="val 3025"/>
                <a:gd name="f25" fmla="val 2363"/>
                <a:gd name="f26" fmla="*/ f0 1 3592"/>
                <a:gd name="f27" fmla="*/ f1 1 8508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3592"/>
                <a:gd name="f34" fmla="*/ f31 1 8508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3592" h="850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cubicBezTo>
                    <a:pt x="f6" y="f14"/>
                    <a:pt x="f15" y="f16"/>
                    <a:pt x="f15" y="f11"/>
                  </a:cubicBezTo>
                  <a:lnTo>
                    <a:pt x="f15" y="f10"/>
                  </a:lnTo>
                  <a:cubicBezTo>
                    <a:pt x="f15" y="f9"/>
                    <a:pt x="f17" y="f6"/>
                    <a:pt x="f5" y="f6"/>
                  </a:cubicBezTo>
                  <a:close/>
                  <a:moveTo>
                    <a:pt x="f18" y="f19"/>
                  </a:moveTo>
                  <a:cubicBezTo>
                    <a:pt x="f20" y="f19"/>
                    <a:pt x="f2" y="f21"/>
                    <a:pt x="f2" y="f22"/>
                  </a:cubicBezTo>
                  <a:lnTo>
                    <a:pt x="f2" y="f23"/>
                  </a:lnTo>
                  <a:lnTo>
                    <a:pt x="f3" y="f23"/>
                  </a:lnTo>
                  <a:lnTo>
                    <a:pt x="f3" y="f22"/>
                  </a:lnTo>
                  <a:cubicBezTo>
                    <a:pt x="f3" y="f21"/>
                    <a:pt x="f24" y="f19"/>
                    <a:pt x="f25" y="f19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0" name="Google Shape;10123;p74">
              <a:extLst>
                <a:ext uri="{FF2B5EF4-FFF2-40B4-BE49-F238E27FC236}">
                  <a16:creationId xmlns:a16="http://schemas.microsoft.com/office/drawing/2014/main" id="{07831A45-F7B3-D575-0C3B-718559384900}"/>
                </a:ext>
              </a:extLst>
            </p:cNvPr>
            <p:cNvSpPr/>
            <p:nvPr/>
          </p:nvSpPr>
          <p:spPr>
            <a:xfrm>
              <a:off x="8721986" y="2353190"/>
              <a:ext cx="101205" cy="993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309"/>
                <a:gd name="f5" fmla="val 1828"/>
                <a:gd name="f6" fmla="val 851"/>
                <a:gd name="f7" fmla="val 2080"/>
                <a:gd name="f8" fmla="val 2269"/>
                <a:gd name="f9" fmla="val 1071"/>
                <a:gd name="f10" fmla="val 1260"/>
                <a:gd name="f11" fmla="val 1449"/>
                <a:gd name="f12" fmla="val 1701"/>
                <a:gd name="f13" fmla="val 1607"/>
                <a:gd name="f14" fmla="val 1450"/>
                <a:gd name="f15" fmla="val 1481"/>
                <a:gd name="f16" fmla="val 1008"/>
                <a:gd name="f17" fmla="val 2079"/>
                <a:gd name="f18" fmla="val 32"/>
                <a:gd name="f19" fmla="val 2741"/>
                <a:gd name="f20" fmla="val 567"/>
                <a:gd name="f21" fmla="val 3308"/>
                <a:gd name="f22" fmla="val 1261"/>
                <a:gd name="f23" fmla="val 2363"/>
                <a:gd name="f24" fmla="val 3025"/>
                <a:gd name="f25" fmla="*/ f0 1 3592"/>
                <a:gd name="f26" fmla="*/ f1 1 3309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3592"/>
                <a:gd name="f33" fmla="*/ f30 1 3309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3592" h="330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5"/>
                    <a:pt x="f14" y="f10"/>
                  </a:cubicBezTo>
                  <a:cubicBezTo>
                    <a:pt x="f14" y="f16"/>
                    <a:pt x="f13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17"/>
                  </a:lnTo>
                  <a:lnTo>
                    <a:pt x="f18" y="f17"/>
                  </a:lnTo>
                  <a:cubicBezTo>
                    <a:pt x="f18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3" y="f19"/>
                    <a:pt x="f3" y="f17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1" name="Google Shape;10124;p74">
              <a:extLst>
                <a:ext uri="{FF2B5EF4-FFF2-40B4-BE49-F238E27FC236}">
                  <a16:creationId xmlns:a16="http://schemas.microsoft.com/office/drawing/2014/main" id="{1F97E8A9-2D54-1430-87AE-42499489B837}"/>
                </a:ext>
              </a:extLst>
            </p:cNvPr>
            <p:cNvSpPr/>
            <p:nvPr/>
          </p:nvSpPr>
          <p:spPr>
            <a:xfrm>
              <a:off x="8723760" y="2073136"/>
              <a:ext cx="101205" cy="2554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8508"/>
                <a:gd name="f5" fmla="val 1733"/>
                <a:gd name="f6" fmla="val 1607"/>
                <a:gd name="f7" fmla="val 1922"/>
                <a:gd name="f8" fmla="val 2174"/>
                <a:gd name="f9" fmla="val 1797"/>
                <a:gd name="f10" fmla="val 2049"/>
                <a:gd name="f11" fmla="val 7278"/>
                <a:gd name="f12" fmla="val 7499"/>
                <a:gd name="f13" fmla="val 1985"/>
                <a:gd name="f14" fmla="val 7656"/>
                <a:gd name="f15" fmla="val 1513"/>
                <a:gd name="f16" fmla="val 1355"/>
                <a:gd name="f17" fmla="val 7467"/>
                <a:gd name="f18" fmla="val 1544"/>
                <a:gd name="f19" fmla="val 1229"/>
                <a:gd name="f20" fmla="val 1"/>
                <a:gd name="f21" fmla="val 567"/>
                <a:gd name="f22" fmla="val 536"/>
                <a:gd name="f23" fmla="val 1198"/>
                <a:gd name="f24" fmla="val 8507"/>
                <a:gd name="f25" fmla="val 3560"/>
                <a:gd name="f26" fmla="val 2993"/>
                <a:gd name="f27" fmla="val 2332"/>
                <a:gd name="f28" fmla="*/ f0 1 3592"/>
                <a:gd name="f29" fmla="*/ f1 1 8508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3592"/>
                <a:gd name="f36" fmla="*/ f33 1 8508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3592" h="850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cubicBezTo>
                    <a:pt x="f15" y="f14"/>
                    <a:pt x="f16" y="f17"/>
                    <a:pt x="f16" y="f11"/>
                  </a:cubicBezTo>
                  <a:lnTo>
                    <a:pt x="f16" y="f10"/>
                  </a:lnTo>
                  <a:cubicBezTo>
                    <a:pt x="f16" y="f9"/>
                    <a:pt x="f18" y="f6"/>
                    <a:pt x="f5" y="f6"/>
                  </a:cubicBezTo>
                  <a:close/>
                  <a:moveTo>
                    <a:pt x="f19" y="f20"/>
                  </a:moveTo>
                  <a:cubicBezTo>
                    <a:pt x="f21" y="f20"/>
                    <a:pt x="f2" y="f22"/>
                    <a:pt x="f2" y="f23"/>
                  </a:cubicBezTo>
                  <a:lnTo>
                    <a:pt x="f2" y="f24"/>
                  </a:lnTo>
                  <a:lnTo>
                    <a:pt x="f3" y="f24"/>
                  </a:lnTo>
                  <a:lnTo>
                    <a:pt x="f3" y="f23"/>
                  </a:lnTo>
                  <a:cubicBezTo>
                    <a:pt x="f25" y="f22"/>
                    <a:pt x="f26" y="f20"/>
                    <a:pt x="f27" y="f20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42" name="Google Shape;10129;p74">
            <a:extLst>
              <a:ext uri="{FF2B5EF4-FFF2-40B4-BE49-F238E27FC236}">
                <a16:creationId xmlns:a16="http://schemas.microsoft.com/office/drawing/2014/main" id="{B338E91E-2F3E-C917-B7BD-16CFADF0DD39}"/>
              </a:ext>
            </a:extLst>
          </p:cNvPr>
          <p:cNvGrpSpPr/>
          <p:nvPr/>
        </p:nvGrpSpPr>
        <p:grpSpPr>
          <a:xfrm>
            <a:off x="6082910" y="1531534"/>
            <a:ext cx="427692" cy="535545"/>
            <a:chOff x="5866287" y="1210345"/>
            <a:chExt cx="427692" cy="535545"/>
          </a:xfrm>
          <a:solidFill>
            <a:schemeClr val="bg2"/>
          </a:solidFill>
        </p:grpSpPr>
        <p:sp>
          <p:nvSpPr>
            <p:cNvPr id="43" name="Google Shape;10130;p74">
              <a:extLst>
                <a:ext uri="{FF2B5EF4-FFF2-40B4-BE49-F238E27FC236}">
                  <a16:creationId xmlns:a16="http://schemas.microsoft.com/office/drawing/2014/main" id="{7BCB542E-61D9-EAE6-228A-AB6A6395D36C}"/>
                </a:ext>
              </a:extLst>
            </p:cNvPr>
            <p:cNvSpPr/>
            <p:nvPr/>
          </p:nvSpPr>
          <p:spPr>
            <a:xfrm>
              <a:off x="5866287" y="1522594"/>
              <a:ext cx="427692" cy="1528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807"/>
                <a:gd name="f4" fmla="val 3624"/>
                <a:gd name="f5" fmla="val 2111"/>
                <a:gd name="f6" fmla="val 1"/>
                <a:gd name="f7" fmla="val 945"/>
                <a:gd name="f8" fmla="val 946"/>
                <a:gd name="f9" fmla="val 2080"/>
                <a:gd name="f10" fmla="val 3183"/>
                <a:gd name="f11" fmla="val 3435"/>
                <a:gd name="f12" fmla="val 221"/>
                <a:gd name="f13" fmla="val 441"/>
                <a:gd name="f14" fmla="val 10365"/>
                <a:gd name="f15" fmla="val 10618"/>
                <a:gd name="f16" fmla="val 9861"/>
                <a:gd name="f17" fmla="val 8727"/>
                <a:gd name="f18" fmla="*/ f0 1 10807"/>
                <a:gd name="f19" fmla="*/ f1 1 3624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10807"/>
                <a:gd name="f26" fmla="*/ f23 1 3624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10807" h="3624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4"/>
                    <a:pt x="f13" y="f4"/>
                  </a:cubicBezTo>
                  <a:lnTo>
                    <a:pt x="f14" y="f4"/>
                  </a:lnTo>
                  <a:cubicBezTo>
                    <a:pt x="f15" y="f4"/>
                    <a:pt x="f3" y="f11"/>
                    <a:pt x="f3" y="f10"/>
                  </a:cubicBezTo>
                  <a:lnTo>
                    <a:pt x="f3" y="f9"/>
                  </a:lnTo>
                  <a:cubicBezTo>
                    <a:pt x="f3" y="f8"/>
                    <a:pt x="f16" y="f6"/>
                    <a:pt x="f17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4" name="Google Shape;10131;p74">
              <a:extLst>
                <a:ext uri="{FF2B5EF4-FFF2-40B4-BE49-F238E27FC236}">
                  <a16:creationId xmlns:a16="http://schemas.microsoft.com/office/drawing/2014/main" id="{21C148CD-5808-287E-06D1-C5FB111AE824}"/>
                </a:ext>
              </a:extLst>
            </p:cNvPr>
            <p:cNvSpPr/>
            <p:nvPr/>
          </p:nvSpPr>
          <p:spPr>
            <a:xfrm>
              <a:off x="5901190" y="1709955"/>
              <a:ext cx="360374" cy="359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106"/>
                <a:gd name="f4" fmla="val 852"/>
                <a:gd name="f5" fmla="val 1"/>
                <a:gd name="f6" fmla="val 442"/>
                <a:gd name="f7" fmla="val 694"/>
                <a:gd name="f8" fmla="val 190"/>
                <a:gd name="f9" fmla="val 851"/>
                <a:gd name="f10" fmla="val 8696"/>
                <a:gd name="f11" fmla="val 8948"/>
                <a:gd name="f12" fmla="val 9105"/>
                <a:gd name="f13" fmla="val 631"/>
                <a:gd name="f14" fmla="*/ f0 1 9106"/>
                <a:gd name="f15" fmla="*/ f1 1 852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9106"/>
                <a:gd name="f22" fmla="*/ f19 1 852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9106" h="852">
                  <a:moveTo>
                    <a:pt x="f2" y="f5"/>
                  </a:moveTo>
                  <a:lnTo>
                    <a:pt x="f2" y="f6"/>
                  </a:lnTo>
                  <a:cubicBezTo>
                    <a:pt x="f2" y="f7"/>
                    <a:pt x="f8" y="f9"/>
                    <a:pt x="f6" y="f9"/>
                  </a:cubicBezTo>
                  <a:lnTo>
                    <a:pt x="f10" y="f9"/>
                  </a:lnTo>
                  <a:cubicBezTo>
                    <a:pt x="f11" y="f9"/>
                    <a:pt x="f12" y="f13"/>
                    <a:pt x="f12" y="f6"/>
                  </a:cubicBezTo>
                  <a:lnTo>
                    <a:pt x="f12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5" name="Google Shape;10132;p74">
              <a:extLst>
                <a:ext uri="{FF2B5EF4-FFF2-40B4-BE49-F238E27FC236}">
                  <a16:creationId xmlns:a16="http://schemas.microsoft.com/office/drawing/2014/main" id="{637D41CD-C07E-75A6-EF6A-1DE838D00E2E}"/>
                </a:ext>
              </a:extLst>
            </p:cNvPr>
            <p:cNvSpPr/>
            <p:nvPr/>
          </p:nvSpPr>
          <p:spPr>
            <a:xfrm>
              <a:off x="5964786" y="1210345"/>
              <a:ext cx="229422" cy="2791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97"/>
                <a:gd name="f4" fmla="val 6617"/>
                <a:gd name="f5" fmla="val 2930"/>
                <a:gd name="f6" fmla="val 1292"/>
                <a:gd name="f7" fmla="val 2867"/>
                <a:gd name="f8" fmla="val 32"/>
                <a:gd name="f9" fmla="val 3812"/>
                <a:gd name="f10" fmla="val 504"/>
                <a:gd name="f11" fmla="val 4694"/>
                <a:gd name="f12" fmla="val 1260"/>
                <a:gd name="f13" fmla="val 5230"/>
                <a:gd name="f14" fmla="val 6616"/>
                <a:gd name="f15" fmla="val 4568"/>
                <a:gd name="f16" fmla="val 5356"/>
                <a:gd name="f17" fmla="val 4505"/>
                <a:gd name="f18" fmla="*/ f0 1 5797"/>
                <a:gd name="f19" fmla="*/ f1 1 6617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5797"/>
                <a:gd name="f26" fmla="*/ f23 1 6617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5797" h="6617">
                  <a:moveTo>
                    <a:pt x="f5" y="f2"/>
                  </a:moveTo>
                  <a:cubicBezTo>
                    <a:pt x="f6" y="f2"/>
                    <a:pt x="f2" y="f6"/>
                    <a:pt x="f2" y="f7"/>
                  </a:cubicBezTo>
                  <a:cubicBezTo>
                    <a:pt x="f8" y="f9"/>
                    <a:pt x="f10" y="f11"/>
                    <a:pt x="f12" y="f13"/>
                  </a:cubicBezTo>
                  <a:lnTo>
                    <a:pt x="f12" y="f14"/>
                  </a:lnTo>
                  <a:lnTo>
                    <a:pt x="f15" y="f14"/>
                  </a:lnTo>
                  <a:lnTo>
                    <a:pt x="f15" y="f13"/>
                  </a:lnTo>
                  <a:cubicBezTo>
                    <a:pt x="f16" y="f11"/>
                    <a:pt x="f3" y="f9"/>
                    <a:pt x="f3" y="f7"/>
                  </a:cubicBezTo>
                  <a:cubicBezTo>
                    <a:pt x="f3" y="f12"/>
                    <a:pt x="f17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46" name="Google Shape;10154;p74">
            <a:extLst>
              <a:ext uri="{FF2B5EF4-FFF2-40B4-BE49-F238E27FC236}">
                <a16:creationId xmlns:a16="http://schemas.microsoft.com/office/drawing/2014/main" id="{D4CF3B00-11C8-2E99-B606-166815AD5DB0}"/>
              </a:ext>
            </a:extLst>
          </p:cNvPr>
          <p:cNvGrpSpPr/>
          <p:nvPr/>
        </p:nvGrpSpPr>
        <p:grpSpPr>
          <a:xfrm>
            <a:off x="6160105" y="3051532"/>
            <a:ext cx="392752" cy="418456"/>
            <a:chOff x="5943481" y="2730343"/>
            <a:chExt cx="392752" cy="418456"/>
          </a:xfrm>
          <a:solidFill>
            <a:schemeClr val="bg2"/>
          </a:solidFill>
        </p:grpSpPr>
        <p:sp>
          <p:nvSpPr>
            <p:cNvPr id="47" name="Google Shape;10155;p74">
              <a:extLst>
                <a:ext uri="{FF2B5EF4-FFF2-40B4-BE49-F238E27FC236}">
                  <a16:creationId xmlns:a16="http://schemas.microsoft.com/office/drawing/2014/main" id="{C1925259-FFFF-9F5A-5326-452013D4ACC1}"/>
                </a:ext>
              </a:extLst>
            </p:cNvPr>
            <p:cNvSpPr/>
            <p:nvPr/>
          </p:nvSpPr>
          <p:spPr>
            <a:xfrm>
              <a:off x="5989402" y="2730343"/>
              <a:ext cx="292132" cy="4184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421"/>
                <a:gd name="f4" fmla="val 12662"/>
                <a:gd name="f5" fmla="val 4821"/>
                <a:gd name="f6" fmla="val 1666"/>
                <a:gd name="f7" fmla="val 5073"/>
                <a:gd name="f8" fmla="val 5262"/>
                <a:gd name="f9" fmla="val 1886"/>
                <a:gd name="f10" fmla="val 2075"/>
                <a:gd name="f11" fmla="val 2359"/>
                <a:gd name="f12" fmla="val 5734"/>
                <a:gd name="f13" fmla="val 2485"/>
                <a:gd name="f14" fmla="val 6081"/>
                <a:gd name="f15" fmla="val 2989"/>
                <a:gd name="f16" fmla="val 3525"/>
                <a:gd name="f17" fmla="val 3777"/>
                <a:gd name="f18" fmla="val 5892"/>
                <a:gd name="f19" fmla="val 3934"/>
                <a:gd name="f20" fmla="val 5640"/>
                <a:gd name="f21" fmla="val 5419"/>
                <a:gd name="f22" fmla="val 3714"/>
                <a:gd name="f23" fmla="val 3273"/>
                <a:gd name="f24" fmla="val 3084"/>
                <a:gd name="f25" fmla="val 4569"/>
                <a:gd name="f26" fmla="val 4411"/>
                <a:gd name="f27" fmla="val 4789"/>
                <a:gd name="f28" fmla="val 3997"/>
                <a:gd name="f29" fmla="val 5104"/>
                <a:gd name="f30" fmla="val 4249"/>
                <a:gd name="f31" fmla="val 5514"/>
                <a:gd name="f32" fmla="val 4564"/>
                <a:gd name="f33" fmla="val 4942"/>
                <a:gd name="f34" fmla="val 5604"/>
                <a:gd name="f35" fmla="val 6171"/>
                <a:gd name="f36" fmla="val 6612"/>
                <a:gd name="f37" fmla="val 6801"/>
                <a:gd name="f38" fmla="val 7085"/>
                <a:gd name="f39" fmla="val 7305"/>
                <a:gd name="f40" fmla="val 5041"/>
                <a:gd name="f41" fmla="val 7463"/>
                <a:gd name="f42" fmla="val 7274"/>
                <a:gd name="f43" fmla="val 3938"/>
                <a:gd name="f44" fmla="val 6644"/>
                <a:gd name="f45" fmla="val 3592"/>
                <a:gd name="f46" fmla="val 5383"/>
                <a:gd name="f47" fmla="val 3781"/>
                <a:gd name="f48" fmla="val 5194"/>
                <a:gd name="f49" fmla="val 4033"/>
                <a:gd name="f50" fmla="val 4253"/>
                <a:gd name="f51" fmla="val 5856"/>
                <a:gd name="f52" fmla="val 4632"/>
                <a:gd name="f53" fmla="val 6014"/>
                <a:gd name="f54" fmla="val 5824"/>
                <a:gd name="f55" fmla="val 4947"/>
                <a:gd name="f56" fmla="val 5131"/>
                <a:gd name="f57" fmla="val 4911"/>
                <a:gd name="f58" fmla="val 4159"/>
                <a:gd name="f59" fmla="val 4596"/>
                <a:gd name="f60" fmla="val 4186"/>
                <a:gd name="f61" fmla="val 2548"/>
                <a:gd name="f62" fmla="val 1823"/>
                <a:gd name="f63" fmla="val 9385"/>
                <a:gd name="f64" fmla="val 10235"/>
                <a:gd name="f65" fmla="val 4801"/>
                <a:gd name="f66" fmla="val 4498"/>
                <a:gd name="f67" fmla="val 4188"/>
                <a:gd name="f68" fmla="val 29"/>
                <a:gd name="f69" fmla="val 3875"/>
                <a:gd name="f70" fmla="val 91"/>
                <a:gd name="f71" fmla="val 2111"/>
                <a:gd name="f72" fmla="val 500"/>
                <a:gd name="f73" fmla="val 693"/>
                <a:gd name="f74" fmla="val 1949"/>
                <a:gd name="f75" fmla="val 378"/>
                <a:gd name="f76" fmla="val 5698"/>
                <a:gd name="f77" fmla="val 1008"/>
                <a:gd name="f78" fmla="val 7652"/>
                <a:gd name="f79" fmla="val 2773"/>
                <a:gd name="f80" fmla="val 8565"/>
                <a:gd name="f81" fmla="val 10582"/>
                <a:gd name="f82" fmla="val 11716"/>
                <a:gd name="f83" fmla="val 3718"/>
                <a:gd name="f84" fmla="val 12661"/>
                <a:gd name="f85" fmla="val 4852"/>
                <a:gd name="f86" fmla="val 5986"/>
                <a:gd name="f87" fmla="val 6963"/>
                <a:gd name="f88" fmla="val 8444"/>
                <a:gd name="f89" fmla="val 7778"/>
                <a:gd name="f90" fmla="val 9420"/>
                <a:gd name="f91" fmla="val 6234"/>
                <a:gd name="f92" fmla="val 4501"/>
                <a:gd name="f93" fmla="val 9392"/>
                <a:gd name="f94" fmla="val 2000"/>
                <a:gd name="f95" fmla="val 7308"/>
                <a:gd name="f96" fmla="*/ f0 1 9421"/>
                <a:gd name="f97" fmla="*/ f1 1 12662"/>
                <a:gd name="f98" fmla="val f2"/>
                <a:gd name="f99" fmla="val f3"/>
                <a:gd name="f100" fmla="val f4"/>
                <a:gd name="f101" fmla="+- f100 0 f98"/>
                <a:gd name="f102" fmla="+- f99 0 f98"/>
                <a:gd name="f103" fmla="*/ f102 1 9421"/>
                <a:gd name="f104" fmla="*/ f101 1 12662"/>
                <a:gd name="f105" fmla="*/ f98 1 f103"/>
                <a:gd name="f106" fmla="*/ f99 1 f103"/>
                <a:gd name="f107" fmla="*/ f98 1 f104"/>
                <a:gd name="f108" fmla="*/ f100 1 f104"/>
                <a:gd name="f109" fmla="*/ f105 f96 1"/>
                <a:gd name="f110" fmla="*/ f106 f96 1"/>
                <a:gd name="f111" fmla="*/ f108 f97 1"/>
                <a:gd name="f112" fmla="*/ f107 f9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9" t="f112" r="f110" b="f111"/>
              <a:pathLst>
                <a:path w="9421" h="1266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14" y="f15"/>
                    <a:pt x="f14" y="f16"/>
                  </a:cubicBezTo>
                  <a:cubicBezTo>
                    <a:pt x="f14" y="f17"/>
                    <a:pt x="f18" y="f19"/>
                    <a:pt x="f20" y="f19"/>
                  </a:cubicBezTo>
                  <a:cubicBezTo>
                    <a:pt x="f21" y="f19"/>
                    <a:pt x="f8" y="f22"/>
                    <a:pt x="f8" y="f16"/>
                  </a:cubicBezTo>
                  <a:cubicBezTo>
                    <a:pt x="f8" y="f23"/>
                    <a:pt x="f7" y="f24"/>
                    <a:pt x="f5" y="f24"/>
                  </a:cubicBezTo>
                  <a:cubicBezTo>
                    <a:pt x="f25" y="f24"/>
                    <a:pt x="f26" y="f23"/>
                    <a:pt x="f26" y="f16"/>
                  </a:cubicBezTo>
                  <a:cubicBezTo>
                    <a:pt x="f26" y="f17"/>
                    <a:pt x="f27" y="f28"/>
                    <a:pt x="f29" y="f30"/>
                  </a:cubicBezTo>
                  <a:cubicBezTo>
                    <a:pt x="f31" y="f32"/>
                    <a:pt x="f14" y="f33"/>
                    <a:pt x="f14" y="f34"/>
                  </a:cubicBezTo>
                  <a:cubicBezTo>
                    <a:pt x="f14" y="f35"/>
                    <a:pt x="f12" y="f36"/>
                    <a:pt x="f8" y="f37"/>
                  </a:cubicBezTo>
                  <a:lnTo>
                    <a:pt x="f8" y="f38"/>
                  </a:lnTo>
                  <a:cubicBezTo>
                    <a:pt x="f8" y="f39"/>
                    <a:pt x="f40" y="f41"/>
                    <a:pt x="f5" y="f41"/>
                  </a:cubicBezTo>
                  <a:cubicBezTo>
                    <a:pt x="f25" y="f41"/>
                    <a:pt x="f26" y="f42"/>
                    <a:pt x="f26" y="f38"/>
                  </a:cubicBezTo>
                  <a:lnTo>
                    <a:pt x="f26" y="f37"/>
                  </a:lnTo>
                  <a:cubicBezTo>
                    <a:pt x="f43" y="f44"/>
                    <a:pt x="f45" y="f35"/>
                    <a:pt x="f45" y="f34"/>
                  </a:cubicBezTo>
                  <a:cubicBezTo>
                    <a:pt x="f45" y="f46"/>
                    <a:pt x="f47" y="f48"/>
                    <a:pt x="f49" y="f48"/>
                  </a:cubicBezTo>
                  <a:cubicBezTo>
                    <a:pt x="f50" y="f48"/>
                    <a:pt x="f26" y="f46"/>
                    <a:pt x="f26" y="f34"/>
                  </a:cubicBezTo>
                  <a:cubicBezTo>
                    <a:pt x="f26" y="f51"/>
                    <a:pt x="f52" y="f53"/>
                    <a:pt x="f5" y="f53"/>
                  </a:cubicBezTo>
                  <a:cubicBezTo>
                    <a:pt x="f40" y="f53"/>
                    <a:pt x="f8" y="f54"/>
                    <a:pt x="f8" y="f34"/>
                  </a:cubicBezTo>
                  <a:cubicBezTo>
                    <a:pt x="f8" y="f46"/>
                    <a:pt x="f55" y="f56"/>
                    <a:pt x="f25" y="f57"/>
                  </a:cubicBezTo>
                  <a:cubicBezTo>
                    <a:pt x="f58" y="f59"/>
                    <a:pt x="f45" y="f60"/>
                    <a:pt x="f45" y="f16"/>
                  </a:cubicBezTo>
                  <a:cubicBezTo>
                    <a:pt x="f45" y="f15"/>
                    <a:pt x="f43" y="f61"/>
                    <a:pt x="f26" y="f11"/>
                  </a:cubicBezTo>
                  <a:lnTo>
                    <a:pt x="f26" y="f10"/>
                  </a:lnTo>
                  <a:cubicBezTo>
                    <a:pt x="f26" y="f62"/>
                    <a:pt x="f52" y="f6"/>
                    <a:pt x="f5" y="f6"/>
                  </a:cubicBezTo>
                  <a:close/>
                  <a:moveTo>
                    <a:pt x="f14" y="f63"/>
                  </a:moveTo>
                  <a:lnTo>
                    <a:pt x="f14" y="f64"/>
                  </a:lnTo>
                  <a:lnTo>
                    <a:pt x="f45" y="f64"/>
                  </a:lnTo>
                  <a:lnTo>
                    <a:pt x="f45" y="f63"/>
                  </a:lnTo>
                  <a:close/>
                  <a:moveTo>
                    <a:pt x="f65" y="f2"/>
                  </a:moveTo>
                  <a:cubicBezTo>
                    <a:pt x="f66" y="f2"/>
                    <a:pt x="f67" y="f68"/>
                    <a:pt x="f69" y="f70"/>
                  </a:cubicBezTo>
                  <a:cubicBezTo>
                    <a:pt x="f71" y="f72"/>
                    <a:pt x="f73" y="f74"/>
                    <a:pt x="f75" y="f22"/>
                  </a:cubicBezTo>
                  <a:cubicBezTo>
                    <a:pt x="f2" y="f76"/>
                    <a:pt x="f77" y="f78"/>
                    <a:pt x="f79" y="f80"/>
                  </a:cubicBezTo>
                  <a:lnTo>
                    <a:pt x="f79" y="f81"/>
                  </a:lnTo>
                  <a:cubicBezTo>
                    <a:pt x="f79" y="f82"/>
                    <a:pt x="f83" y="f84"/>
                    <a:pt x="f85" y="f84"/>
                  </a:cubicBezTo>
                  <a:cubicBezTo>
                    <a:pt x="f86" y="f84"/>
                    <a:pt x="f87" y="f82"/>
                    <a:pt x="f87" y="f81"/>
                  </a:cubicBezTo>
                  <a:lnTo>
                    <a:pt x="f87" y="f80"/>
                  </a:lnTo>
                  <a:cubicBezTo>
                    <a:pt x="f88" y="f89"/>
                    <a:pt x="f90" y="f91"/>
                    <a:pt x="f90" y="f92"/>
                  </a:cubicBezTo>
                  <a:cubicBezTo>
                    <a:pt x="f93" y="f94"/>
                    <a:pt x="f95" y="f2"/>
                    <a:pt x="f6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8" name="Google Shape;10156;p74">
              <a:extLst>
                <a:ext uri="{FF2B5EF4-FFF2-40B4-BE49-F238E27FC236}">
                  <a16:creationId xmlns:a16="http://schemas.microsoft.com/office/drawing/2014/main" id="{51824A9F-6D5D-5C02-2B47-64ADBEEC7D50}"/>
                </a:ext>
              </a:extLst>
            </p:cNvPr>
            <p:cNvSpPr/>
            <p:nvPr/>
          </p:nvSpPr>
          <p:spPr>
            <a:xfrm>
              <a:off x="5943481" y="2877013"/>
              <a:ext cx="43013" cy="271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820"/>
                <a:gd name="f5" fmla="val 379"/>
                <a:gd name="f6" fmla="val 158"/>
                <a:gd name="f7" fmla="val 1"/>
                <a:gd name="f8" fmla="val 189"/>
                <a:gd name="f9" fmla="val 378"/>
                <a:gd name="f10" fmla="val 630"/>
                <a:gd name="f11" fmla="val 190"/>
                <a:gd name="f12" fmla="val 819"/>
                <a:gd name="f13" fmla="val 946"/>
                <a:gd name="f14" fmla="val 1166"/>
                <a:gd name="f15" fmla="*/ f0 1 1387"/>
                <a:gd name="f16" fmla="*/ f1 1 820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387"/>
                <a:gd name="f23" fmla="*/ f20 1 820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387" h="82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3" y="f10"/>
                    <a:pt x="f3" y="f9"/>
                  </a:cubicBezTo>
                  <a:cubicBezTo>
                    <a:pt x="f3" y="f6"/>
                    <a:pt x="f14" y="f2"/>
                    <a:pt x="f1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9" name="Google Shape;10157;p74">
              <a:extLst>
                <a:ext uri="{FF2B5EF4-FFF2-40B4-BE49-F238E27FC236}">
                  <a16:creationId xmlns:a16="http://schemas.microsoft.com/office/drawing/2014/main" id="{D1B1382D-7A2D-4A05-4AA7-28FFB121CB2F}"/>
                </a:ext>
              </a:extLst>
            </p:cNvPr>
            <p:cNvSpPr/>
            <p:nvPr/>
          </p:nvSpPr>
          <p:spPr>
            <a:xfrm>
              <a:off x="6292233" y="2877013"/>
              <a:ext cx="44000" cy="271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820"/>
                <a:gd name="f5" fmla="val 442"/>
                <a:gd name="f6" fmla="val 221"/>
                <a:gd name="f7" fmla="val 1"/>
                <a:gd name="f8" fmla="val 189"/>
                <a:gd name="f9" fmla="val 378"/>
                <a:gd name="f10" fmla="val 630"/>
                <a:gd name="f11" fmla="val 819"/>
                <a:gd name="f12" fmla="val 1009"/>
                <a:gd name="f13" fmla="val 1230"/>
                <a:gd name="f14" fmla="val 1387"/>
                <a:gd name="f15" fmla="val 158"/>
                <a:gd name="f16" fmla="*/ f0 1 1419"/>
                <a:gd name="f17" fmla="*/ f1 1 820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419"/>
                <a:gd name="f24" fmla="*/ f21 1 820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419" h="82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11"/>
                    <a:pt x="f5" y="f11"/>
                  </a:cubicBezTo>
                  <a:lnTo>
                    <a:pt x="f12" y="f11"/>
                  </a:lnTo>
                  <a:cubicBezTo>
                    <a:pt x="f13" y="f11"/>
                    <a:pt x="f14" y="f10"/>
                    <a:pt x="f14" y="f9"/>
                  </a:cubicBezTo>
                  <a:cubicBezTo>
                    <a:pt x="f3" y="f15"/>
                    <a:pt x="f13" y="f2"/>
                    <a:pt x="f1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0" name="Google Shape;10158;p74">
              <a:extLst>
                <a:ext uri="{FF2B5EF4-FFF2-40B4-BE49-F238E27FC236}">
                  <a16:creationId xmlns:a16="http://schemas.microsoft.com/office/drawing/2014/main" id="{44A10EEB-23FC-1ECC-7FD5-F24A4D7EEC8F}"/>
                </a:ext>
              </a:extLst>
            </p:cNvPr>
            <p:cNvSpPr/>
            <p:nvPr/>
          </p:nvSpPr>
          <p:spPr>
            <a:xfrm>
              <a:off x="5996223" y="3002194"/>
              <a:ext cx="40096" cy="401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3"/>
                <a:gd name="f4" fmla="val 1214"/>
                <a:gd name="f5" fmla="val 836"/>
                <a:gd name="f6" fmla="val 1"/>
                <a:gd name="f7" fmla="val 725"/>
                <a:gd name="f8" fmla="val 615"/>
                <a:gd name="f9" fmla="val 40"/>
                <a:gd name="f10" fmla="val 536"/>
                <a:gd name="f11" fmla="val 119"/>
                <a:gd name="f12" fmla="val 158"/>
                <a:gd name="f13" fmla="val 497"/>
                <a:gd name="f14" fmla="val 654"/>
                <a:gd name="f15" fmla="val 938"/>
                <a:gd name="f16" fmla="val 1096"/>
                <a:gd name="f17" fmla="val 237"/>
                <a:gd name="f18" fmla="val 1174"/>
                <a:gd name="f19" fmla="val 340"/>
                <a:gd name="f20" fmla="val 442"/>
                <a:gd name="f21" fmla="val 544"/>
                <a:gd name="f22" fmla="val 647"/>
                <a:gd name="f23" fmla="val 1135"/>
                <a:gd name="f24" fmla="val 686"/>
                <a:gd name="f25" fmla="val 528"/>
                <a:gd name="f26" fmla="val 245"/>
                <a:gd name="f27" fmla="val 1056"/>
                <a:gd name="f28" fmla="val 946"/>
                <a:gd name="f29" fmla="*/ f0 1 1293"/>
                <a:gd name="f30" fmla="*/ f1 1 1214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1293"/>
                <a:gd name="f37" fmla="*/ f34 1 1214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1293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6" y="f15"/>
                    <a:pt x="f12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7" y="f16"/>
                  </a:cubicBezTo>
                  <a:lnTo>
                    <a:pt x="f23" y="f24"/>
                  </a:lnTo>
                  <a:cubicBezTo>
                    <a:pt x="f3" y="f25"/>
                    <a:pt x="f3" y="f26"/>
                    <a:pt x="f23" y="f11"/>
                  </a:cubicBezTo>
                  <a:cubicBezTo>
                    <a:pt x="f27" y="f9"/>
                    <a:pt x="f2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1" name="Google Shape;10159;p74">
              <a:extLst>
                <a:ext uri="{FF2B5EF4-FFF2-40B4-BE49-F238E27FC236}">
                  <a16:creationId xmlns:a16="http://schemas.microsoft.com/office/drawing/2014/main" id="{78A22137-FC40-43AE-1057-5C35AE009A03}"/>
                </a:ext>
              </a:extLst>
            </p:cNvPr>
            <p:cNvSpPr/>
            <p:nvPr/>
          </p:nvSpPr>
          <p:spPr>
            <a:xfrm>
              <a:off x="6244382" y="2737741"/>
              <a:ext cx="40059" cy="401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2"/>
                <a:gd name="f4" fmla="val 1214"/>
                <a:gd name="f5" fmla="val 835"/>
                <a:gd name="f6" fmla="val 1"/>
                <a:gd name="f7" fmla="val 725"/>
                <a:gd name="f8" fmla="val 614"/>
                <a:gd name="f9" fmla="val 40"/>
                <a:gd name="f10" fmla="val 536"/>
                <a:gd name="f11" fmla="val 119"/>
                <a:gd name="f12" fmla="val 126"/>
                <a:gd name="f13" fmla="val 497"/>
                <a:gd name="f14" fmla="val 654"/>
                <a:gd name="f15" fmla="val 938"/>
                <a:gd name="f16" fmla="val 1095"/>
                <a:gd name="f17" fmla="val 205"/>
                <a:gd name="f18" fmla="val 1174"/>
                <a:gd name="f19" fmla="val 315"/>
                <a:gd name="f20" fmla="val 1213"/>
                <a:gd name="f21" fmla="val 425"/>
                <a:gd name="f22" fmla="val 646"/>
                <a:gd name="f23" fmla="val 1134"/>
                <a:gd name="f24" fmla="val 686"/>
                <a:gd name="f25" fmla="val 560"/>
                <a:gd name="f26" fmla="val 276"/>
                <a:gd name="f27" fmla="val 1056"/>
                <a:gd name="f28" fmla="val 945"/>
                <a:gd name="f29" fmla="*/ f0 1 1292"/>
                <a:gd name="f30" fmla="*/ f1 1 1214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1292"/>
                <a:gd name="f37" fmla="*/ f34 1 1214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1292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2" y="f14"/>
                    <a:pt x="f2" y="f15"/>
                    <a:pt x="f12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10" y="f20"/>
                    <a:pt x="f22" y="f18"/>
                    <a:pt x="f7" y="f16"/>
                  </a:cubicBezTo>
                  <a:lnTo>
                    <a:pt x="f23" y="f24"/>
                  </a:lnTo>
                  <a:cubicBezTo>
                    <a:pt x="f3" y="f25"/>
                    <a:pt x="f3" y="f26"/>
                    <a:pt x="f23" y="f11"/>
                  </a:cubicBezTo>
                  <a:cubicBezTo>
                    <a:pt x="f27" y="f9"/>
                    <a:pt x="f2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2" name="Google Shape;10160;p74">
              <a:extLst>
                <a:ext uri="{FF2B5EF4-FFF2-40B4-BE49-F238E27FC236}">
                  <a16:creationId xmlns:a16="http://schemas.microsoft.com/office/drawing/2014/main" id="{D015975C-FF0D-286D-6DC5-38B01C779BBB}"/>
                </a:ext>
              </a:extLst>
            </p:cNvPr>
            <p:cNvSpPr/>
            <p:nvPr/>
          </p:nvSpPr>
          <p:spPr>
            <a:xfrm>
              <a:off x="6244382" y="3002194"/>
              <a:ext cx="40059" cy="401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2"/>
                <a:gd name="f4" fmla="val 1214"/>
                <a:gd name="f5" fmla="val 425"/>
                <a:gd name="f6" fmla="val 1"/>
                <a:gd name="f7" fmla="val 315"/>
                <a:gd name="f8" fmla="val 205"/>
                <a:gd name="f9" fmla="val 40"/>
                <a:gd name="f10" fmla="val 126"/>
                <a:gd name="f11" fmla="val 119"/>
                <a:gd name="f12" fmla="val 245"/>
                <a:gd name="f13" fmla="val 528"/>
                <a:gd name="f14" fmla="val 686"/>
                <a:gd name="f15" fmla="val 536"/>
                <a:gd name="f16" fmla="val 1096"/>
                <a:gd name="f17" fmla="val 614"/>
                <a:gd name="f18" fmla="val 1174"/>
                <a:gd name="f19" fmla="val 725"/>
                <a:gd name="f20" fmla="val 835"/>
                <a:gd name="f21" fmla="val 945"/>
                <a:gd name="f22" fmla="val 1056"/>
                <a:gd name="f23" fmla="val 1134"/>
                <a:gd name="f24" fmla="val 938"/>
                <a:gd name="f25" fmla="val 654"/>
                <a:gd name="f26" fmla="val 497"/>
                <a:gd name="f27" fmla="val 646"/>
                <a:gd name="f28" fmla="*/ f0 1 1292"/>
                <a:gd name="f29" fmla="*/ f1 1 1214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1292"/>
                <a:gd name="f36" fmla="*/ f33 1 1214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1292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2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23" y="f16"/>
                  </a:cubicBezTo>
                  <a:cubicBezTo>
                    <a:pt x="f3" y="f24"/>
                    <a:pt x="f3" y="f25"/>
                    <a:pt x="f23" y="f26"/>
                  </a:cubicBezTo>
                  <a:lnTo>
                    <a:pt x="f19" y="f11"/>
                  </a:lnTo>
                  <a:cubicBezTo>
                    <a:pt x="f27" y="f9"/>
                    <a:pt x="f15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3" name="Google Shape;10161;p74">
              <a:extLst>
                <a:ext uri="{FF2B5EF4-FFF2-40B4-BE49-F238E27FC236}">
                  <a16:creationId xmlns:a16="http://schemas.microsoft.com/office/drawing/2014/main" id="{A0F274F7-49B3-B61F-D344-F21E115FD5A0}"/>
                </a:ext>
              </a:extLst>
            </p:cNvPr>
            <p:cNvSpPr/>
            <p:nvPr/>
          </p:nvSpPr>
          <p:spPr>
            <a:xfrm>
              <a:off x="5996223" y="2737741"/>
              <a:ext cx="40096" cy="401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3"/>
                <a:gd name="f4" fmla="val 1214"/>
                <a:gd name="f5" fmla="val 442"/>
                <a:gd name="f6" fmla="val 1"/>
                <a:gd name="f7" fmla="val 340"/>
                <a:gd name="f8" fmla="val 237"/>
                <a:gd name="f9" fmla="val 40"/>
                <a:gd name="f10" fmla="val 158"/>
                <a:gd name="f11" fmla="val 119"/>
                <a:gd name="f12" fmla="val 276"/>
                <a:gd name="f13" fmla="val 560"/>
                <a:gd name="f14" fmla="val 686"/>
                <a:gd name="f15" fmla="val 536"/>
                <a:gd name="f16" fmla="val 1095"/>
                <a:gd name="f17" fmla="val 615"/>
                <a:gd name="f18" fmla="val 1174"/>
                <a:gd name="f19" fmla="val 725"/>
                <a:gd name="f20" fmla="val 1213"/>
                <a:gd name="f21" fmla="val 836"/>
                <a:gd name="f22" fmla="val 946"/>
                <a:gd name="f23" fmla="val 1056"/>
                <a:gd name="f24" fmla="val 1135"/>
                <a:gd name="f25" fmla="val 938"/>
                <a:gd name="f26" fmla="val 654"/>
                <a:gd name="f27" fmla="val 497"/>
                <a:gd name="f28" fmla="val 647"/>
                <a:gd name="f29" fmla="val 544"/>
                <a:gd name="f30" fmla="*/ f0 1 1293"/>
                <a:gd name="f31" fmla="*/ f1 1 1214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1293"/>
                <a:gd name="f38" fmla="*/ f35 1 1214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1293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6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3" y="f25"/>
                    <a:pt x="f3" y="f26"/>
                    <a:pt x="f24" y="f27"/>
                  </a:cubicBezTo>
                  <a:lnTo>
                    <a:pt x="f19" y="f11"/>
                  </a:lnTo>
                  <a:cubicBezTo>
                    <a:pt x="f28" y="f9"/>
                    <a:pt x="f2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54" name="Google Shape;10172;p74">
            <a:extLst>
              <a:ext uri="{FF2B5EF4-FFF2-40B4-BE49-F238E27FC236}">
                <a16:creationId xmlns:a16="http://schemas.microsoft.com/office/drawing/2014/main" id="{43EB732D-0BA4-AC92-89BA-23750BE6B1C5}"/>
              </a:ext>
            </a:extLst>
          </p:cNvPr>
          <p:cNvGrpSpPr/>
          <p:nvPr/>
        </p:nvGrpSpPr>
        <p:grpSpPr>
          <a:xfrm>
            <a:off x="7285356" y="1545040"/>
            <a:ext cx="512987" cy="541708"/>
            <a:chOff x="7068732" y="1223851"/>
            <a:chExt cx="512987" cy="541708"/>
          </a:xfrm>
          <a:solidFill>
            <a:schemeClr val="bg2"/>
          </a:solidFill>
        </p:grpSpPr>
        <p:sp>
          <p:nvSpPr>
            <p:cNvPr id="55" name="Google Shape;10173;p74">
              <a:extLst>
                <a:ext uri="{FF2B5EF4-FFF2-40B4-BE49-F238E27FC236}">
                  <a16:creationId xmlns:a16="http://schemas.microsoft.com/office/drawing/2014/main" id="{EAF77951-A658-77F7-2491-622E0CFB2253}"/>
                </a:ext>
              </a:extLst>
            </p:cNvPr>
            <p:cNvSpPr/>
            <p:nvPr/>
          </p:nvSpPr>
          <p:spPr>
            <a:xfrm>
              <a:off x="7203615" y="1223851"/>
              <a:ext cx="378104" cy="3929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452"/>
                <a:gd name="f4" fmla="val 9217"/>
                <a:gd name="f5" fmla="val 3387"/>
                <a:gd name="f6" fmla="val 836"/>
                <a:gd name="f7" fmla="val 3497"/>
                <a:gd name="f8" fmla="val 3607"/>
                <a:gd name="f9" fmla="val 875"/>
                <a:gd name="f10" fmla="val 3686"/>
                <a:gd name="f11" fmla="val 954"/>
                <a:gd name="f12" fmla="val 3844"/>
                <a:gd name="f13" fmla="val 1111"/>
                <a:gd name="f14" fmla="val 1395"/>
                <a:gd name="f15" fmla="val 1553"/>
                <a:gd name="f16" fmla="val 1638"/>
                <a:gd name="f17" fmla="val 3600"/>
                <a:gd name="f18" fmla="val 1560"/>
                <a:gd name="f19" fmla="val 3679"/>
                <a:gd name="f20" fmla="val 1449"/>
                <a:gd name="f21" fmla="val 3718"/>
                <a:gd name="f22" fmla="val 1339"/>
                <a:gd name="f23" fmla="val 1229"/>
                <a:gd name="f24" fmla="val 1118"/>
                <a:gd name="f25" fmla="val 1040"/>
                <a:gd name="f26" fmla="val 882"/>
                <a:gd name="f27" fmla="val 3443"/>
                <a:gd name="f28" fmla="val 3159"/>
                <a:gd name="f29" fmla="val 3002"/>
                <a:gd name="f30" fmla="val 3088"/>
                <a:gd name="f31" fmla="val 3166"/>
                <a:gd name="f32" fmla="val 3277"/>
                <a:gd name="f33" fmla="val 8081"/>
                <a:gd name="f34" fmla="val 5530"/>
                <a:gd name="f35" fmla="val 8191"/>
                <a:gd name="f36" fmla="val 8302"/>
                <a:gd name="f37" fmla="val 5569"/>
                <a:gd name="f38" fmla="val 8380"/>
                <a:gd name="f39" fmla="val 5648"/>
                <a:gd name="f40" fmla="val 8538"/>
                <a:gd name="f41" fmla="val 5806"/>
                <a:gd name="f42" fmla="val 6089"/>
                <a:gd name="f43" fmla="val 6247"/>
                <a:gd name="f44" fmla="val 6333"/>
                <a:gd name="f45" fmla="val 8295"/>
                <a:gd name="f46" fmla="val 6254"/>
                <a:gd name="f47" fmla="val 8358"/>
                <a:gd name="f48" fmla="val 6143"/>
                <a:gd name="f49" fmla="val 8389"/>
                <a:gd name="f50" fmla="val 6033"/>
                <a:gd name="f51" fmla="val 5923"/>
                <a:gd name="f52" fmla="val 5813"/>
                <a:gd name="f53" fmla="val 5734"/>
                <a:gd name="f54" fmla="val 5576"/>
                <a:gd name="f55" fmla="val 8137"/>
                <a:gd name="f56" fmla="val 7853"/>
                <a:gd name="f57" fmla="val 7696"/>
                <a:gd name="f58" fmla="val 7782"/>
                <a:gd name="f59" fmla="val 7861"/>
                <a:gd name="f60" fmla="val 7971"/>
                <a:gd name="f61" fmla="val 3414"/>
                <a:gd name="f62" fmla="val 1"/>
                <a:gd name="f63" fmla="val 3095"/>
                <a:gd name="f64" fmla="val 2772"/>
                <a:gd name="f65" fmla="val 119"/>
                <a:gd name="f66" fmla="val 2520"/>
                <a:gd name="f67" fmla="val 355"/>
                <a:gd name="f68" fmla="val 473"/>
                <a:gd name="f69" fmla="val 2403"/>
                <a:gd name="f70" fmla="val 2876"/>
                <a:gd name="f71" fmla="val 3663"/>
                <a:gd name="f72" fmla="val 4199"/>
                <a:gd name="f73" fmla="val 700"/>
                <a:gd name="f74" fmla="val 4406"/>
                <a:gd name="f75" fmla="val 1008"/>
                <a:gd name="f76" fmla="val 4544"/>
                <a:gd name="f77" fmla="val 1345"/>
                <a:gd name="f78" fmla="val 1522"/>
                <a:gd name="f79" fmla="val 1706"/>
                <a:gd name="f80" fmla="val 4506"/>
                <a:gd name="f81" fmla="val 1890"/>
                <a:gd name="f82" fmla="val 4419"/>
                <a:gd name="f83" fmla="val 4915"/>
                <a:gd name="f84" fmla="val 7444"/>
                <a:gd name="f85" fmla="val 4663"/>
                <a:gd name="f86" fmla="val 7980"/>
                <a:gd name="f87" fmla="val 4789"/>
                <a:gd name="f88" fmla="val 8515"/>
                <a:gd name="f89" fmla="val 5135"/>
                <a:gd name="f90" fmla="val 8862"/>
                <a:gd name="f91" fmla="val 5372"/>
                <a:gd name="f92" fmla="val 9098"/>
                <a:gd name="f93" fmla="val 5687"/>
                <a:gd name="f94" fmla="val 9216"/>
                <a:gd name="f95" fmla="val 6010"/>
                <a:gd name="f96" fmla="val 6663"/>
                <a:gd name="f97" fmla="val 6931"/>
                <a:gd name="f98" fmla="val 8979"/>
                <a:gd name="f99" fmla="val 6814"/>
                <a:gd name="f100" fmla="val 6341"/>
                <a:gd name="f101" fmla="val 5554"/>
                <a:gd name="f102" fmla="val 5050"/>
                <a:gd name="f103" fmla="val 8757"/>
                <a:gd name="f104" fmla="val 4828"/>
                <a:gd name="f105" fmla="val 8445"/>
                <a:gd name="f106" fmla="val 4696"/>
                <a:gd name="f107" fmla="val 8117"/>
                <a:gd name="f108" fmla="val 7933"/>
                <a:gd name="f109" fmla="val 7743"/>
                <a:gd name="f110" fmla="val 4738"/>
                <a:gd name="f111" fmla="val 7561"/>
                <a:gd name="f112" fmla="val 4829"/>
                <a:gd name="f113" fmla="val 4505"/>
                <a:gd name="f114" fmla="val 1773"/>
                <a:gd name="f115" fmla="val 4757"/>
                <a:gd name="f116" fmla="val 1269"/>
                <a:gd name="f117" fmla="val 4631"/>
                <a:gd name="f118" fmla="val 733"/>
                <a:gd name="f119" fmla="val 4285"/>
                <a:gd name="f120" fmla="val 4048"/>
                <a:gd name="f121" fmla="val 3733"/>
                <a:gd name="f122" fmla="*/ f0 1 9452"/>
                <a:gd name="f123" fmla="*/ f1 1 9217"/>
                <a:gd name="f124" fmla="val f2"/>
                <a:gd name="f125" fmla="val f3"/>
                <a:gd name="f126" fmla="val f4"/>
                <a:gd name="f127" fmla="+- f126 0 f124"/>
                <a:gd name="f128" fmla="+- f125 0 f124"/>
                <a:gd name="f129" fmla="*/ f128 1 9452"/>
                <a:gd name="f130" fmla="*/ f127 1 9217"/>
                <a:gd name="f131" fmla="*/ f124 1 f129"/>
                <a:gd name="f132" fmla="*/ f125 1 f129"/>
                <a:gd name="f133" fmla="*/ f124 1 f130"/>
                <a:gd name="f134" fmla="*/ f126 1 f130"/>
                <a:gd name="f135" fmla="*/ f131 f122 1"/>
                <a:gd name="f136" fmla="*/ f132 f122 1"/>
                <a:gd name="f137" fmla="*/ f134 f123 1"/>
                <a:gd name="f138" fmla="*/ f133 f1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5" t="f138" r="f136" b="f137"/>
              <a:pathLst>
                <a:path w="9452" h="921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cubicBezTo>
                    <a:pt x="f26" y="f27"/>
                    <a:pt x="f26" y="f28"/>
                    <a:pt x="f25" y="f29"/>
                  </a:cubicBezTo>
                  <a:lnTo>
                    <a:pt x="f30" y="f11"/>
                  </a:lnTo>
                  <a:cubicBezTo>
                    <a:pt x="f31" y="f9"/>
                    <a:pt x="f32" y="f6"/>
                    <a:pt x="f5" y="f6"/>
                  </a:cubicBezTo>
                  <a:close/>
                  <a:moveTo>
                    <a:pt x="f33" y="f34"/>
                  </a:moveTo>
                  <a:cubicBezTo>
                    <a:pt x="f35" y="f34"/>
                    <a:pt x="f36" y="f37"/>
                    <a:pt x="f38" y="f39"/>
                  </a:cubicBezTo>
                  <a:cubicBezTo>
                    <a:pt x="f40" y="f41"/>
                    <a:pt x="f40" y="f42"/>
                    <a:pt x="f38" y="f43"/>
                  </a:cubicBezTo>
                  <a:lnTo>
                    <a:pt x="f44" y="f45"/>
                  </a:lnTo>
                  <a:cubicBezTo>
                    <a:pt x="f46" y="f47"/>
                    <a:pt x="f48" y="f49"/>
                    <a:pt x="f50" y="f49"/>
                  </a:cubicBezTo>
                  <a:cubicBezTo>
                    <a:pt x="f51" y="f49"/>
                    <a:pt x="f52" y="f47"/>
                    <a:pt x="f53" y="f45"/>
                  </a:cubicBezTo>
                  <a:cubicBezTo>
                    <a:pt x="f54" y="f55"/>
                    <a:pt x="f54" y="f56"/>
                    <a:pt x="f53" y="f57"/>
                  </a:cubicBezTo>
                  <a:lnTo>
                    <a:pt x="f58" y="f39"/>
                  </a:lnTo>
                  <a:cubicBezTo>
                    <a:pt x="f59" y="f37"/>
                    <a:pt x="f60" y="f34"/>
                    <a:pt x="f33" y="f34"/>
                  </a:cubicBezTo>
                  <a:close/>
                  <a:moveTo>
                    <a:pt x="f61" y="f62"/>
                  </a:moveTo>
                  <a:cubicBezTo>
                    <a:pt x="f63" y="f62"/>
                    <a:pt x="f64" y="f65"/>
                    <a:pt x="f66" y="f67"/>
                  </a:cubicBezTo>
                  <a:lnTo>
                    <a:pt x="f68" y="f69"/>
                  </a:lnTo>
                  <a:cubicBezTo>
                    <a:pt x="f2" y="f70"/>
                    <a:pt x="f2" y="f71"/>
                    <a:pt x="f68" y="f72"/>
                  </a:cubicBezTo>
                  <a:cubicBezTo>
                    <a:pt x="f73" y="f74"/>
                    <a:pt x="f75" y="f76"/>
                    <a:pt x="f77" y="f76"/>
                  </a:cubicBezTo>
                  <a:cubicBezTo>
                    <a:pt x="f78" y="f76"/>
                    <a:pt x="f79" y="f80"/>
                    <a:pt x="f81" y="f82"/>
                  </a:cubicBezTo>
                  <a:lnTo>
                    <a:pt x="f83" y="f84"/>
                  </a:lnTo>
                  <a:cubicBezTo>
                    <a:pt x="f85" y="f86"/>
                    <a:pt x="f87" y="f88"/>
                    <a:pt x="f89" y="f90"/>
                  </a:cubicBezTo>
                  <a:cubicBezTo>
                    <a:pt x="f91" y="f92"/>
                    <a:pt x="f93" y="f94"/>
                    <a:pt x="f95" y="f94"/>
                  </a:cubicBezTo>
                  <a:cubicBezTo>
                    <a:pt x="f44" y="f94"/>
                    <a:pt x="f96" y="f92"/>
                    <a:pt x="f97" y="f90"/>
                  </a:cubicBezTo>
                  <a:lnTo>
                    <a:pt x="f98" y="f99"/>
                  </a:lnTo>
                  <a:cubicBezTo>
                    <a:pt x="f3" y="f100"/>
                    <a:pt x="f3" y="f101"/>
                    <a:pt x="f98" y="f102"/>
                  </a:cubicBezTo>
                  <a:cubicBezTo>
                    <a:pt x="f103" y="f104"/>
                    <a:pt x="f105" y="f106"/>
                    <a:pt x="f107" y="f106"/>
                  </a:cubicBezTo>
                  <a:cubicBezTo>
                    <a:pt x="f108" y="f106"/>
                    <a:pt x="f109" y="f110"/>
                    <a:pt x="f111" y="f112"/>
                  </a:cubicBezTo>
                  <a:lnTo>
                    <a:pt x="f113" y="f114"/>
                  </a:lnTo>
                  <a:cubicBezTo>
                    <a:pt x="f115" y="f116"/>
                    <a:pt x="f117" y="f118"/>
                    <a:pt x="f119" y="f67"/>
                  </a:cubicBezTo>
                  <a:cubicBezTo>
                    <a:pt x="f120" y="f65"/>
                    <a:pt x="f121" y="f62"/>
                    <a:pt x="f61" y="f6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6" name="Google Shape;10174;p74">
              <a:extLst>
                <a:ext uri="{FF2B5EF4-FFF2-40B4-BE49-F238E27FC236}">
                  <a16:creationId xmlns:a16="http://schemas.microsoft.com/office/drawing/2014/main" id="{6EA5E4FE-CBC5-EA55-E572-C924972D6459}"/>
                </a:ext>
              </a:extLst>
            </p:cNvPr>
            <p:cNvSpPr/>
            <p:nvPr/>
          </p:nvSpPr>
          <p:spPr>
            <a:xfrm>
              <a:off x="7068732" y="1463277"/>
              <a:ext cx="283619" cy="3022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090"/>
                <a:gd name="f4" fmla="val 5325"/>
                <a:gd name="f5" fmla="val 1"/>
                <a:gd name="f6" fmla="val 4160"/>
                <a:gd name="f7" fmla="val 1166"/>
                <a:gd name="f8" fmla="val 4081"/>
                <a:gd name="f9" fmla="val 1088"/>
                <a:gd name="f10" fmla="val 3971"/>
                <a:gd name="f11" fmla="val 1048"/>
                <a:gd name="f12" fmla="val 3860"/>
                <a:gd name="f13" fmla="val 3750"/>
                <a:gd name="f14" fmla="val 3640"/>
                <a:gd name="f15" fmla="val 3561"/>
                <a:gd name="f16" fmla="val 474"/>
                <a:gd name="f17" fmla="val 4254"/>
                <a:gd name="f18" fmla="val 159"/>
                <a:gd name="f19" fmla="val 4569"/>
                <a:gd name="f20" fmla="val 4947"/>
                <a:gd name="f21" fmla="val 5419"/>
                <a:gd name="f22" fmla="val 5861"/>
                <a:gd name="f23" fmla="val 6302"/>
                <a:gd name="f24" fmla="val 6617"/>
                <a:gd name="f25" fmla="val 789"/>
                <a:gd name="f26" fmla="val 6932"/>
                <a:gd name="f27" fmla="val 1214"/>
                <a:gd name="f28" fmla="val 7089"/>
                <a:gd name="f29" fmla="val 1639"/>
                <a:gd name="f30" fmla="val 2065"/>
                <a:gd name="f31" fmla="val 2490"/>
                <a:gd name="f32" fmla="val 2805"/>
                <a:gd name="f33" fmla="val 5892"/>
                <a:gd name="f34" fmla="val 3529"/>
                <a:gd name="f35" fmla="val 6081"/>
                <a:gd name="f36" fmla="val 3372"/>
                <a:gd name="f37" fmla="val 3088"/>
                <a:gd name="f38" fmla="val 5924"/>
                <a:gd name="f39" fmla="val 2931"/>
                <a:gd name="f40" fmla="val 1765"/>
                <a:gd name="f41" fmla="*/ f0 1 7090"/>
                <a:gd name="f42" fmla="*/ f1 1 7090"/>
                <a:gd name="f43" fmla="val f2"/>
                <a:gd name="f44" fmla="val f3"/>
                <a:gd name="f45" fmla="+- f44 0 f43"/>
                <a:gd name="f46" fmla="*/ f45 1 7090"/>
                <a:gd name="f47" fmla="*/ f43 1 f46"/>
                <a:gd name="f48" fmla="*/ f44 1 f46"/>
                <a:gd name="f49" fmla="*/ f47 f41 1"/>
                <a:gd name="f50" fmla="*/ f48 f41 1"/>
                <a:gd name="f51" fmla="*/ f48 f42 1"/>
                <a:gd name="f52" fmla="*/ f47 f4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7090" h="7090">
                  <a:moveTo>
                    <a:pt x="f4" y="f5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1"/>
                  </a:cubicBezTo>
                  <a:cubicBezTo>
                    <a:pt x="f13" y="f11"/>
                    <a:pt x="f14" y="f9"/>
                    <a:pt x="f15" y="f7"/>
                  </a:cubicBezTo>
                  <a:lnTo>
                    <a:pt x="f16" y="f17"/>
                  </a:lnTo>
                  <a:cubicBezTo>
                    <a:pt x="f18" y="f19"/>
                    <a:pt x="f5" y="f20"/>
                    <a:pt x="f5" y="f21"/>
                  </a:cubicBezTo>
                  <a:cubicBezTo>
                    <a:pt x="f5" y="f22"/>
                    <a:pt x="f18" y="f23"/>
                    <a:pt x="f16" y="f24"/>
                  </a:cubicBez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26"/>
                    <a:pt x="f32" y="f24"/>
                  </a:cubicBezTo>
                  <a:lnTo>
                    <a:pt x="f33" y="f34"/>
                  </a:lnTo>
                  <a:cubicBezTo>
                    <a:pt x="f35" y="f36"/>
                    <a:pt x="f35" y="f37"/>
                    <a:pt x="f38" y="f39"/>
                  </a:cubicBezTo>
                  <a:lnTo>
                    <a:pt x="f3" y="f40"/>
                  </a:lnTo>
                  <a:lnTo>
                    <a:pt x="f4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7" name="Google Shape;10175;p74">
              <a:extLst>
                <a:ext uri="{FF2B5EF4-FFF2-40B4-BE49-F238E27FC236}">
                  <a16:creationId xmlns:a16="http://schemas.microsoft.com/office/drawing/2014/main" id="{5A6C672F-9326-9D5E-189D-9E4A06AB471D}"/>
                </a:ext>
              </a:extLst>
            </p:cNvPr>
            <p:cNvSpPr/>
            <p:nvPr/>
          </p:nvSpPr>
          <p:spPr>
            <a:xfrm>
              <a:off x="7279227" y="1659398"/>
              <a:ext cx="297463" cy="1061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36"/>
                <a:gd name="f4" fmla="val 2490"/>
                <a:gd name="f5" fmla="val 2048"/>
                <a:gd name="f6" fmla="val 1355"/>
                <a:gd name="f7" fmla="val 819"/>
                <a:gd name="f8" fmla="val 536"/>
                <a:gd name="f9" fmla="val 1229"/>
                <a:gd name="f10" fmla="val 1639"/>
                <a:gd name="f11" fmla="val 410"/>
                <a:gd name="f12" fmla="val 189"/>
                <a:gd name="f13" fmla="val 1859"/>
                <a:gd name="f14" fmla="val 2269"/>
                <a:gd name="f15" fmla="val 2489"/>
                <a:gd name="f16" fmla="val 7026"/>
                <a:gd name="f17" fmla="val 7278"/>
                <a:gd name="f18" fmla="val 7435"/>
                <a:gd name="f19" fmla="val 7246"/>
                <a:gd name="f20" fmla="val 6994"/>
                <a:gd name="f21" fmla="val 6616"/>
                <a:gd name="f22" fmla="val 6049"/>
                <a:gd name="f23" fmla="val 5356"/>
                <a:gd name="f24" fmla="*/ f0 1 7436"/>
                <a:gd name="f25" fmla="*/ f1 1 2490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7436"/>
                <a:gd name="f32" fmla="*/ f29 1 2490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7436" h="249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lnTo>
                    <a:pt x="f11" y="f10"/>
                  </a:lnTo>
                  <a:cubicBezTo>
                    <a:pt x="f12" y="f10"/>
                    <a:pt x="f2" y="f13"/>
                    <a:pt x="f2" y="f5"/>
                  </a:cubicBezTo>
                  <a:cubicBezTo>
                    <a:pt x="f2" y="f14"/>
                    <a:pt x="f12" y="f15"/>
                    <a:pt x="f11" y="f15"/>
                  </a:cubicBezTo>
                  <a:lnTo>
                    <a:pt x="f16" y="f15"/>
                  </a:lnTo>
                  <a:cubicBezTo>
                    <a:pt x="f17" y="f15"/>
                    <a:pt x="f18" y="f14"/>
                    <a:pt x="f18" y="f5"/>
                  </a:cubicBezTo>
                  <a:cubicBezTo>
                    <a:pt x="f18" y="f13"/>
                    <a:pt x="f19" y="f10"/>
                    <a:pt x="f20" y="f10"/>
                  </a:cubicBezTo>
                  <a:lnTo>
                    <a:pt x="f21" y="f10"/>
                  </a:lnTo>
                  <a:lnTo>
                    <a:pt x="f21" y="f9"/>
                  </a:lnTo>
                  <a:cubicBezTo>
                    <a:pt x="f21" y="f8"/>
                    <a:pt x="f22" y="f2"/>
                    <a:pt x="f2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58" name="Google Shape;10184;p74">
            <a:extLst>
              <a:ext uri="{FF2B5EF4-FFF2-40B4-BE49-F238E27FC236}">
                <a16:creationId xmlns:a16="http://schemas.microsoft.com/office/drawing/2014/main" id="{92F3906A-6B41-2C66-A9D7-954718B8E07E}"/>
              </a:ext>
            </a:extLst>
          </p:cNvPr>
          <p:cNvGrpSpPr/>
          <p:nvPr/>
        </p:nvGrpSpPr>
        <p:grpSpPr>
          <a:xfrm>
            <a:off x="3423507" y="3050252"/>
            <a:ext cx="392753" cy="419645"/>
            <a:chOff x="3206883" y="2729063"/>
            <a:chExt cx="392753" cy="419645"/>
          </a:xfrm>
          <a:solidFill>
            <a:schemeClr val="bg2"/>
          </a:solidFill>
        </p:grpSpPr>
        <p:sp>
          <p:nvSpPr>
            <p:cNvPr id="59" name="Google Shape;10185;p74">
              <a:extLst>
                <a:ext uri="{FF2B5EF4-FFF2-40B4-BE49-F238E27FC236}">
                  <a16:creationId xmlns:a16="http://schemas.microsoft.com/office/drawing/2014/main" id="{63B08846-2F4E-564F-F27C-6108C834349F}"/>
                </a:ext>
              </a:extLst>
            </p:cNvPr>
            <p:cNvSpPr/>
            <p:nvPr/>
          </p:nvSpPr>
          <p:spPr>
            <a:xfrm>
              <a:off x="3206883" y="2729063"/>
              <a:ext cx="392753" cy="41964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66"/>
                <a:gd name="f4" fmla="val 12698"/>
                <a:gd name="f5" fmla="val 379"/>
                <a:gd name="f6" fmla="val 1"/>
                <a:gd name="f7" fmla="val 158"/>
                <a:gd name="f8" fmla="val 190"/>
                <a:gd name="f9" fmla="val 410"/>
                <a:gd name="f10" fmla="val 12256"/>
                <a:gd name="f11" fmla="val 12508"/>
                <a:gd name="f12" fmla="val 12697"/>
                <a:gd name="f13" fmla="val 12477"/>
                <a:gd name="f14" fmla="val 12634"/>
                <a:gd name="f15" fmla="val 12067"/>
                <a:gd name="f16" fmla="val 11878"/>
                <a:gd name="f17" fmla="val 820"/>
                <a:gd name="f18" fmla="val 631"/>
                <a:gd name="f19" fmla="*/ f0 1 12666"/>
                <a:gd name="f20" fmla="*/ f1 1 12698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12666"/>
                <a:gd name="f27" fmla="*/ f24 1 12698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12666" h="12698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cubicBezTo>
                    <a:pt x="f6" y="f11"/>
                    <a:pt x="f8" y="f12"/>
                    <a:pt x="f5" y="f12"/>
                  </a:cubicBezTo>
                  <a:lnTo>
                    <a:pt x="f10" y="f12"/>
                  </a:lnTo>
                  <a:cubicBezTo>
                    <a:pt x="f13" y="f12"/>
                    <a:pt x="f3" y="f11"/>
                    <a:pt x="f3" y="f10"/>
                  </a:cubicBezTo>
                  <a:cubicBezTo>
                    <a:pt x="f14" y="f15"/>
                    <a:pt x="f13" y="f16"/>
                    <a:pt x="f10" y="f16"/>
                  </a:cubicBezTo>
                  <a:lnTo>
                    <a:pt x="f17" y="f16"/>
                  </a:lnTo>
                  <a:lnTo>
                    <a:pt x="f17" y="f9"/>
                  </a:lnTo>
                  <a:cubicBezTo>
                    <a:pt x="f17" y="f7"/>
                    <a:pt x="f1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0" name="Google Shape;10186;p74">
              <a:extLst>
                <a:ext uri="{FF2B5EF4-FFF2-40B4-BE49-F238E27FC236}">
                  <a16:creationId xmlns:a16="http://schemas.microsoft.com/office/drawing/2014/main" id="{7EAF4563-4655-ECF7-ADB9-7B33E9B5A7DC}"/>
                </a:ext>
              </a:extLst>
            </p:cNvPr>
            <p:cNvSpPr/>
            <p:nvPr/>
          </p:nvSpPr>
          <p:spPr>
            <a:xfrm>
              <a:off x="3261609" y="2847770"/>
              <a:ext cx="338026" cy="19785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901"/>
                <a:gd name="f4" fmla="val 5987"/>
                <a:gd name="f5" fmla="val 9641"/>
                <a:gd name="f6" fmla="val 8979"/>
                <a:gd name="f7" fmla="val 8444"/>
                <a:gd name="f8" fmla="val 536"/>
                <a:gd name="f9" fmla="val 1229"/>
                <a:gd name="f10" fmla="val 1418"/>
                <a:gd name="f11" fmla="val 8475"/>
                <a:gd name="f12" fmla="val 1575"/>
                <a:gd name="f13" fmla="val 8538"/>
                <a:gd name="f14" fmla="val 1733"/>
                <a:gd name="f15" fmla="val 6900"/>
                <a:gd name="f16" fmla="val 3403"/>
                <a:gd name="f17" fmla="val 6742"/>
                <a:gd name="f18" fmla="val 3308"/>
                <a:gd name="f19" fmla="val 6553"/>
                <a:gd name="f20" fmla="val 3277"/>
                <a:gd name="f21" fmla="val 6396"/>
                <a:gd name="f22" fmla="val 6238"/>
                <a:gd name="f23" fmla="val 6018"/>
                <a:gd name="f24" fmla="val 5860"/>
                <a:gd name="f25" fmla="val 5041"/>
                <a:gd name="f26" fmla="val 2552"/>
                <a:gd name="f27" fmla="val 5136"/>
                <a:gd name="f28" fmla="val 2395"/>
                <a:gd name="f29" fmla="val 5167"/>
                <a:gd name="f30" fmla="val 2206"/>
                <a:gd name="f31" fmla="val 2048"/>
                <a:gd name="f32" fmla="val 1386"/>
                <a:gd name="f33" fmla="val 4600"/>
                <a:gd name="f34" fmla="val 819"/>
                <a:gd name="f35" fmla="val 3938"/>
                <a:gd name="f36" fmla="val 2710"/>
                <a:gd name="f37" fmla="val 2237"/>
                <a:gd name="f38" fmla="val 2773"/>
                <a:gd name="f39" fmla="val 2836"/>
                <a:gd name="f40" fmla="val 3655"/>
                <a:gd name="f41" fmla="val 3592"/>
                <a:gd name="f42" fmla="val 3560"/>
                <a:gd name="f43" fmla="val 567"/>
                <a:gd name="f44" fmla="val 4096"/>
                <a:gd name="f45" fmla="val 4757"/>
                <a:gd name="f46" fmla="val 5451"/>
                <a:gd name="f47" fmla="val 5986"/>
                <a:gd name="f48" fmla="val 1891"/>
                <a:gd name="f49" fmla="val 2458"/>
                <a:gd name="f50" fmla="val 4568"/>
                <a:gd name="f51" fmla="val 4411"/>
                <a:gd name="f52" fmla="val 2332"/>
                <a:gd name="f53" fmla="val 4253"/>
                <a:gd name="f54" fmla="val 3434"/>
                <a:gd name="f55" fmla="val 3151"/>
                <a:gd name="f56" fmla="val 3214"/>
                <a:gd name="f57" fmla="val 3781"/>
                <a:gd name="f58" fmla="val 4285"/>
                <a:gd name="f59" fmla="val 4442"/>
                <a:gd name="f60" fmla="val 5293"/>
                <a:gd name="f61" fmla="val 3970"/>
                <a:gd name="f62" fmla="val 5199"/>
                <a:gd name="f63" fmla="val 4127"/>
                <a:gd name="f64" fmla="val 4348"/>
                <a:gd name="f65" fmla="val 4505"/>
                <a:gd name="f66" fmla="val 5703"/>
                <a:gd name="f67" fmla="val 7057"/>
                <a:gd name="f68" fmla="val 7593"/>
                <a:gd name="f69" fmla="val 7561"/>
                <a:gd name="f70" fmla="val 7498"/>
                <a:gd name="f71" fmla="val 9137"/>
                <a:gd name="f72" fmla="val 9294"/>
                <a:gd name="f73" fmla="val 9483"/>
                <a:gd name="f74" fmla="val 10334"/>
                <a:gd name="f75" fmla="val 1890"/>
                <a:gd name="f76" fmla="*/ f0 1 10901"/>
                <a:gd name="f77" fmla="*/ f1 1 5987"/>
                <a:gd name="f78" fmla="val f2"/>
                <a:gd name="f79" fmla="val f3"/>
                <a:gd name="f80" fmla="val f4"/>
                <a:gd name="f81" fmla="+- f80 0 f78"/>
                <a:gd name="f82" fmla="+- f79 0 f78"/>
                <a:gd name="f83" fmla="*/ f82 1 10901"/>
                <a:gd name="f84" fmla="*/ f81 1 5987"/>
                <a:gd name="f85" fmla="*/ f78 1 f83"/>
                <a:gd name="f86" fmla="*/ f79 1 f83"/>
                <a:gd name="f87" fmla="*/ f78 1 f84"/>
                <a:gd name="f88" fmla="*/ f80 1 f84"/>
                <a:gd name="f89" fmla="*/ f85 f76 1"/>
                <a:gd name="f90" fmla="*/ f86 f76 1"/>
                <a:gd name="f91" fmla="*/ f88 f77 1"/>
                <a:gd name="f92" fmla="*/ f87 f7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9" t="f92" r="f90" b="f91"/>
              <a:pathLst>
                <a:path w="10901" h="598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26"/>
                  </a:lnTo>
                  <a:cubicBezTo>
                    <a:pt x="f27" y="f28"/>
                    <a:pt x="f29" y="f30"/>
                    <a:pt x="f29" y="f31"/>
                  </a:cubicBezTo>
                  <a:cubicBezTo>
                    <a:pt x="f29" y="f32"/>
                    <a:pt x="f33" y="f34"/>
                    <a:pt x="f35" y="f34"/>
                  </a:cubicBezTo>
                  <a:cubicBezTo>
                    <a:pt x="f20" y="f34"/>
                    <a:pt x="f36" y="f32"/>
                    <a:pt x="f36" y="f31"/>
                  </a:cubicBezTo>
                  <a:cubicBezTo>
                    <a:pt x="f36" y="f37"/>
                    <a:pt x="f38" y="f28"/>
                    <a:pt x="f39" y="f26"/>
                  </a:cubicBezTo>
                  <a:lnTo>
                    <a:pt x="f14" y="f40"/>
                  </a:lnTo>
                  <a:cubicBezTo>
                    <a:pt x="f12" y="f41"/>
                    <a:pt x="f32" y="f42"/>
                    <a:pt x="f9" y="f42"/>
                  </a:cubicBezTo>
                  <a:cubicBezTo>
                    <a:pt x="f43" y="f42"/>
                    <a:pt x="f2" y="f44"/>
                    <a:pt x="f2" y="f45"/>
                  </a:cubicBezTo>
                  <a:cubicBezTo>
                    <a:pt x="f2" y="f46"/>
                    <a:pt x="f43" y="f47"/>
                    <a:pt x="f9" y="f47"/>
                  </a:cubicBezTo>
                  <a:cubicBezTo>
                    <a:pt x="f48" y="f47"/>
                    <a:pt x="f49" y="f46"/>
                    <a:pt x="f49" y="f45"/>
                  </a:cubicBezTo>
                  <a:cubicBezTo>
                    <a:pt x="f49" y="f50"/>
                    <a:pt x="f28" y="f51"/>
                    <a:pt x="f52" y="f53"/>
                  </a:cubicBezTo>
                  <a:lnTo>
                    <a:pt x="f54" y="f55"/>
                  </a:lnTo>
                  <a:cubicBezTo>
                    <a:pt x="f41" y="f56"/>
                    <a:pt x="f57" y="f20"/>
                    <a:pt x="f35" y="f20"/>
                  </a:cubicBezTo>
                  <a:cubicBezTo>
                    <a:pt x="f44" y="f20"/>
                    <a:pt x="f58" y="f56"/>
                    <a:pt x="f59" y="f55"/>
                  </a:cubicBezTo>
                  <a:lnTo>
                    <a:pt x="f60" y="f61"/>
                  </a:lnTo>
                  <a:cubicBezTo>
                    <a:pt x="f62" y="f63"/>
                    <a:pt x="f29" y="f64"/>
                    <a:pt x="f29" y="f65"/>
                  </a:cubicBezTo>
                  <a:cubicBezTo>
                    <a:pt x="f29" y="f29"/>
                    <a:pt x="f66" y="f66"/>
                    <a:pt x="f21" y="f66"/>
                  </a:cubicBezTo>
                  <a:cubicBezTo>
                    <a:pt x="f67" y="f66"/>
                    <a:pt x="f68" y="f29"/>
                    <a:pt x="f68" y="f65"/>
                  </a:cubicBezTo>
                  <a:cubicBezTo>
                    <a:pt x="f68" y="f58"/>
                    <a:pt x="f69" y="f63"/>
                    <a:pt x="f70" y="f61"/>
                  </a:cubicBezTo>
                  <a:lnTo>
                    <a:pt x="f71" y="f52"/>
                  </a:lnTo>
                  <a:cubicBezTo>
                    <a:pt x="f72" y="f28"/>
                    <a:pt x="f73" y="f49"/>
                    <a:pt x="f5" y="f49"/>
                  </a:cubicBezTo>
                  <a:cubicBezTo>
                    <a:pt x="f74" y="f49"/>
                    <a:pt x="f3" y="f75"/>
                    <a:pt x="f3" y="f9"/>
                  </a:cubicBezTo>
                  <a:cubicBezTo>
                    <a:pt x="f3" y="f8"/>
                    <a:pt x="f74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61" name="Google Shape;10189;p74">
            <a:extLst>
              <a:ext uri="{FF2B5EF4-FFF2-40B4-BE49-F238E27FC236}">
                <a16:creationId xmlns:a16="http://schemas.microsoft.com/office/drawing/2014/main" id="{46500FBB-1C7D-1BB1-99D4-1B2E0E59FEDD}"/>
              </a:ext>
            </a:extLst>
          </p:cNvPr>
          <p:cNvSpPr/>
          <p:nvPr/>
        </p:nvSpPr>
        <p:spPr>
          <a:xfrm>
            <a:off x="6777590" y="3109404"/>
            <a:ext cx="394709" cy="328004"/>
          </a:xfrm>
          <a:custGeom>
            <a:avLst/>
            <a:gdLst>
              <a:gd name="f0" fmla="val w"/>
              <a:gd name="f1" fmla="val h"/>
              <a:gd name="f2" fmla="val 0"/>
              <a:gd name="f3" fmla="val 12729"/>
              <a:gd name="f4" fmla="val 9925"/>
              <a:gd name="f5" fmla="val 925"/>
              <a:gd name="f6" fmla="val 3644"/>
              <a:gd name="f7" fmla="val 944"/>
              <a:gd name="f8" fmla="val 963"/>
              <a:gd name="f9" fmla="val 3648"/>
              <a:gd name="f10" fmla="val 978"/>
              <a:gd name="f11" fmla="val 3655"/>
              <a:gd name="f12" fmla="val 1608"/>
              <a:gd name="f13" fmla="val 3970"/>
              <a:gd name="f14" fmla="val 5924"/>
              <a:gd name="f15" fmla="val 6239"/>
              <a:gd name="f16" fmla="val 960"/>
              <a:gd name="f17" fmla="val 6256"/>
              <a:gd name="f18" fmla="val 937"/>
              <a:gd name="f19" fmla="val 6264"/>
              <a:gd name="f20" fmla="val 914"/>
              <a:gd name="f21" fmla="val 854"/>
              <a:gd name="f22" fmla="val 788"/>
              <a:gd name="f23" fmla="val 6212"/>
              <a:gd name="f24" fmla="val 6144"/>
              <a:gd name="f25" fmla="val 3781"/>
              <a:gd name="f26" fmla="val 3685"/>
              <a:gd name="f27" fmla="val 862"/>
              <a:gd name="f28" fmla="val 4128"/>
              <a:gd name="f29" fmla="val 7184"/>
              <a:gd name="f30" fmla="val 6963"/>
              <a:gd name="f31" fmla="val 8035"/>
              <a:gd name="f32" fmla="val 6648"/>
              <a:gd name="f33" fmla="val 8507"/>
              <a:gd name="f34" fmla="val 6176"/>
              <a:gd name="f35" fmla="val 8759"/>
              <a:gd name="f36" fmla="val 5640"/>
              <a:gd name="f37" fmla="val 4821"/>
              <a:gd name="f38" fmla="val 4097"/>
              <a:gd name="f39" fmla="val 8066"/>
              <a:gd name="f40" fmla="val 11374"/>
              <a:gd name="f41" fmla="val 820"/>
              <a:gd name="f42" fmla="val 11626"/>
              <a:gd name="f43" fmla="val 11815"/>
              <a:gd name="f44" fmla="val 1009"/>
              <a:gd name="f45" fmla="val 1198"/>
              <a:gd name="f46" fmla="val 8665"/>
              <a:gd name="f47" fmla="val 8885"/>
              <a:gd name="f48" fmla="val 9043"/>
              <a:gd name="f49" fmla="val 11154"/>
              <a:gd name="f50" fmla="val 10996"/>
              <a:gd name="f51" fmla="val 8854"/>
              <a:gd name="f52" fmla="val 977"/>
              <a:gd name="f53" fmla="val 11185"/>
              <a:gd name="f54" fmla="val 11437"/>
              <a:gd name="f55" fmla="val 1"/>
              <a:gd name="f56" fmla="val 10870"/>
              <a:gd name="f57" fmla="val 10366"/>
              <a:gd name="f58" fmla="val 379"/>
              <a:gd name="f59" fmla="val 10240"/>
              <a:gd name="f60" fmla="val 883"/>
              <a:gd name="f61" fmla="val 2080"/>
              <a:gd name="f62" fmla="val 3246"/>
              <a:gd name="f63" fmla="val 1387"/>
              <a:gd name="f64" fmla="val 2899"/>
              <a:gd name="f65" fmla="val 1251"/>
              <a:gd name="f66" fmla="val 2831"/>
              <a:gd name="f67" fmla="val 1109"/>
              <a:gd name="f68" fmla="val 2800"/>
              <a:gd name="f69" fmla="val 970"/>
              <a:gd name="f70" fmla="val 466"/>
              <a:gd name="f71" fmla="val 3213"/>
              <a:gd name="f72" fmla="val 6687"/>
              <a:gd name="f73" fmla="val 465"/>
              <a:gd name="f74" fmla="val 7095"/>
              <a:gd name="f75" fmla="val 983"/>
              <a:gd name="f76" fmla="val 1127"/>
              <a:gd name="f77" fmla="val 1275"/>
              <a:gd name="f78" fmla="val 7063"/>
              <a:gd name="f79" fmla="val 1419"/>
              <a:gd name="f80" fmla="val 6995"/>
              <a:gd name="f81" fmla="val 2143"/>
              <a:gd name="f82" fmla="val 3340"/>
              <a:gd name="f83" fmla="val 3151"/>
              <a:gd name="f84" fmla="val 8444"/>
              <a:gd name="f85" fmla="val 4286"/>
              <a:gd name="f86" fmla="val 9641"/>
              <a:gd name="f87" fmla="val 5672"/>
              <a:gd name="f88" fmla="val 6585"/>
              <a:gd name="f89" fmla="val 7405"/>
              <a:gd name="f90" fmla="val 9074"/>
              <a:gd name="f91" fmla="val 7814"/>
              <a:gd name="f92" fmla="val 8287"/>
              <a:gd name="f93" fmla="val 10271"/>
              <a:gd name="f94" fmla="val 9011"/>
              <a:gd name="f95" fmla="val 10429"/>
              <a:gd name="f96" fmla="val 9515"/>
              <a:gd name="f97" fmla="val 10902"/>
              <a:gd name="f98" fmla="val 11469"/>
              <a:gd name="f99" fmla="val 12130"/>
              <a:gd name="f100" fmla="val 9358"/>
              <a:gd name="f101" fmla="val 8696"/>
              <a:gd name="f102" fmla="val 1261"/>
              <a:gd name="f103" fmla="val 12634"/>
              <a:gd name="f104" fmla="val 536"/>
              <a:gd name="f105" fmla="val 12099"/>
              <a:gd name="f106" fmla="*/ f0 1 12729"/>
              <a:gd name="f107" fmla="*/ f1 1 9925"/>
              <a:gd name="f108" fmla="val f2"/>
              <a:gd name="f109" fmla="val f3"/>
              <a:gd name="f110" fmla="val f4"/>
              <a:gd name="f111" fmla="+- f110 0 f108"/>
              <a:gd name="f112" fmla="+- f109 0 f108"/>
              <a:gd name="f113" fmla="*/ f112 1 12729"/>
              <a:gd name="f114" fmla="*/ f111 1 9925"/>
              <a:gd name="f115" fmla="*/ f108 1 f113"/>
              <a:gd name="f116" fmla="*/ f109 1 f113"/>
              <a:gd name="f117" fmla="*/ f108 1 f114"/>
              <a:gd name="f118" fmla="*/ f110 1 f114"/>
              <a:gd name="f119" fmla="*/ f115 f106 1"/>
              <a:gd name="f120" fmla="*/ f116 f106 1"/>
              <a:gd name="f121" fmla="*/ f118 f107 1"/>
              <a:gd name="f122" fmla="*/ f117 f10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9" t="f122" r="f120" b="f121"/>
            <a:pathLst>
              <a:path w="12729" h="9925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lnTo>
                  <a:pt x="f12" y="f13"/>
                </a:lnTo>
                <a:lnTo>
                  <a:pt x="f12" y="f14"/>
                </a:lnTo>
                <a:lnTo>
                  <a:pt x="f10" y="f15"/>
                </a:lnTo>
                <a:cubicBezTo>
                  <a:pt x="f16" y="f17"/>
                  <a:pt x="f18" y="f19"/>
                  <a:pt x="f20" y="f19"/>
                </a:cubicBezTo>
                <a:cubicBezTo>
                  <a:pt x="f21" y="f19"/>
                  <a:pt x="f22" y="f23"/>
                  <a:pt x="f22" y="f24"/>
                </a:cubicBezTo>
                <a:lnTo>
                  <a:pt x="f22" y="f25"/>
                </a:lnTo>
                <a:cubicBezTo>
                  <a:pt x="f22" y="f26"/>
                  <a:pt x="f27" y="f6"/>
                  <a:pt x="f5" y="f6"/>
                </a:cubicBezTo>
                <a:close/>
                <a:moveTo>
                  <a:pt x="f28" y="f29"/>
                </a:moveTo>
                <a:lnTo>
                  <a:pt x="f30" y="f31"/>
                </a:lnTo>
                <a:cubicBezTo>
                  <a:pt x="f32" y="f33"/>
                  <a:pt x="f34" y="f35"/>
                  <a:pt x="f36" y="f35"/>
                </a:cubicBezTo>
                <a:cubicBezTo>
                  <a:pt x="f37" y="f35"/>
                  <a:pt x="f38" y="f39"/>
                  <a:pt x="f28" y="f29"/>
                </a:cubicBezTo>
                <a:close/>
                <a:moveTo>
                  <a:pt x="f40" y="f41"/>
                </a:moveTo>
                <a:cubicBezTo>
                  <a:pt x="f42" y="f41"/>
                  <a:pt x="f43" y="f44"/>
                  <a:pt x="f43" y="f45"/>
                </a:cubicBezTo>
                <a:lnTo>
                  <a:pt x="f43" y="f46"/>
                </a:lnTo>
                <a:cubicBezTo>
                  <a:pt x="f43" y="f47"/>
                  <a:pt x="f42" y="f48"/>
                  <a:pt x="f40" y="f48"/>
                </a:cubicBezTo>
                <a:cubicBezTo>
                  <a:pt x="f49" y="f48"/>
                  <a:pt x="f50" y="f51"/>
                  <a:pt x="f50" y="f46"/>
                </a:cubicBezTo>
                <a:lnTo>
                  <a:pt x="f50" y="f45"/>
                </a:lnTo>
                <a:cubicBezTo>
                  <a:pt x="f50" y="f52"/>
                  <a:pt x="f53" y="f41"/>
                  <a:pt x="f40" y="f41"/>
                </a:cubicBezTo>
                <a:close/>
                <a:moveTo>
                  <a:pt x="f54" y="f55"/>
                </a:moveTo>
                <a:cubicBezTo>
                  <a:pt x="f56" y="f55"/>
                  <a:pt x="f57" y="f58"/>
                  <a:pt x="f59" y="f60"/>
                </a:cubicBezTo>
                <a:lnTo>
                  <a:pt x="f61" y="f62"/>
                </a:lnTo>
                <a:lnTo>
                  <a:pt x="f63" y="f64"/>
                </a:lnTo>
                <a:cubicBezTo>
                  <a:pt x="f65" y="f66"/>
                  <a:pt x="f67" y="f68"/>
                  <a:pt x="f69" y="f68"/>
                </a:cubicBezTo>
                <a:cubicBezTo>
                  <a:pt x="f70" y="f68"/>
                  <a:pt x="f55" y="f71"/>
                  <a:pt x="f55" y="f25"/>
                </a:cubicBezTo>
                <a:lnTo>
                  <a:pt x="f55" y="f24"/>
                </a:lnTo>
                <a:cubicBezTo>
                  <a:pt x="f55" y="f72"/>
                  <a:pt x="f73" y="f74"/>
                  <a:pt x="f75" y="f74"/>
                </a:cubicBezTo>
                <a:cubicBezTo>
                  <a:pt x="f76" y="f74"/>
                  <a:pt x="f77" y="f78"/>
                  <a:pt x="f79" y="f80"/>
                </a:cubicBezTo>
                <a:lnTo>
                  <a:pt x="f81" y="f32"/>
                </a:lnTo>
                <a:lnTo>
                  <a:pt x="f82" y="f80"/>
                </a:lnTo>
                <a:cubicBezTo>
                  <a:pt x="f83" y="f84"/>
                  <a:pt x="f85" y="f86"/>
                  <a:pt x="f87" y="f86"/>
                </a:cubicBezTo>
                <a:cubicBezTo>
                  <a:pt x="f88" y="f86"/>
                  <a:pt x="f89" y="f90"/>
                  <a:pt x="f91" y="f92"/>
                </a:cubicBezTo>
                <a:lnTo>
                  <a:pt x="f93" y="f94"/>
                </a:lnTo>
                <a:cubicBezTo>
                  <a:pt x="f95" y="f96"/>
                  <a:pt x="f97" y="f4"/>
                  <a:pt x="f98" y="f4"/>
                </a:cubicBezTo>
                <a:cubicBezTo>
                  <a:pt x="f99" y="f4"/>
                  <a:pt x="f3" y="f100"/>
                  <a:pt x="f3" y="f101"/>
                </a:cubicBezTo>
                <a:lnTo>
                  <a:pt x="f3" y="f102"/>
                </a:lnTo>
                <a:cubicBezTo>
                  <a:pt x="f103" y="f104"/>
                  <a:pt x="f105" y="f55"/>
                  <a:pt x="f54" y="f55"/>
                </a:cubicBezTo>
                <a:close/>
              </a:path>
            </a:pathLst>
          </a:custGeom>
          <a:solidFill>
            <a:schemeClr val="bg2"/>
          </a:solidFill>
          <a:ln cap="flat">
            <a:noFill/>
            <a:prstDash val="solid"/>
          </a:ln>
        </p:spPr>
        <p:txBody>
          <a:bodyPr vert="horz" wrap="square" lIns="68570" tIns="68570" rIns="68570" bIns="68570" anchor="ctr" anchorCtr="0" compatLnSpc="1">
            <a:noAutofit/>
          </a:bodyPr>
          <a:lstStyle/>
          <a:p>
            <a:pPr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>
              <a:solidFill>
                <a:schemeClr val="bg1"/>
              </a:solidFill>
              <a:cs typeface="B Nazanin" panose="00000700000000000000" pitchFamily="2" charset="-78"/>
            </a:endParaRPr>
          </a:p>
        </p:txBody>
      </p:sp>
      <p:grpSp>
        <p:nvGrpSpPr>
          <p:cNvPr id="62" name="Google Shape;10190;p74">
            <a:extLst>
              <a:ext uri="{FF2B5EF4-FFF2-40B4-BE49-F238E27FC236}">
                <a16:creationId xmlns:a16="http://schemas.microsoft.com/office/drawing/2014/main" id="{722D5E99-2107-0C5C-BDA3-C9DF621AE1D9}"/>
              </a:ext>
            </a:extLst>
          </p:cNvPr>
          <p:cNvGrpSpPr/>
          <p:nvPr/>
        </p:nvGrpSpPr>
        <p:grpSpPr>
          <a:xfrm>
            <a:off x="8078780" y="3063930"/>
            <a:ext cx="359688" cy="378726"/>
            <a:chOff x="7862157" y="2742742"/>
            <a:chExt cx="359688" cy="378726"/>
          </a:xfrm>
          <a:solidFill>
            <a:schemeClr val="bg2"/>
          </a:solidFill>
        </p:grpSpPr>
        <p:sp>
          <p:nvSpPr>
            <p:cNvPr id="63" name="Google Shape;10191;p74">
              <a:extLst>
                <a:ext uri="{FF2B5EF4-FFF2-40B4-BE49-F238E27FC236}">
                  <a16:creationId xmlns:a16="http://schemas.microsoft.com/office/drawing/2014/main" id="{57A738CC-0AE5-E803-B186-A025FA41DD8F}"/>
                </a:ext>
              </a:extLst>
            </p:cNvPr>
            <p:cNvSpPr/>
            <p:nvPr/>
          </p:nvSpPr>
          <p:spPr>
            <a:xfrm>
              <a:off x="7862157" y="2742742"/>
              <a:ext cx="168752" cy="308610"/>
            </a:xfrm>
            <a:custGeom>
              <a:avLst/>
              <a:gdLst>
                <a:gd name="f0" fmla="val 180"/>
                <a:gd name="f1" fmla="val w"/>
                <a:gd name="f2" fmla="val h"/>
                <a:gd name="f3" fmla="val 0"/>
                <a:gd name="f4" fmla="val 5987"/>
                <a:gd name="f5" fmla="val 10273"/>
                <a:gd name="f6" fmla="val 5532"/>
                <a:gd name="f7" fmla="val 1"/>
                <a:gd name="f8" fmla="val 5515"/>
                <a:gd name="f9" fmla="val 5499"/>
                <a:gd name="f10" fmla="val 2"/>
                <a:gd name="f11" fmla="val 5483"/>
                <a:gd name="f12" fmla="val 4"/>
                <a:gd name="f13" fmla="val 2364"/>
                <a:gd name="f14" fmla="val 445"/>
                <a:gd name="f15" fmla="val 3123"/>
                <a:gd name="f16" fmla="val 6274"/>
                <a:gd name="f17" fmla="val 7692"/>
                <a:gd name="f18" fmla="val 442"/>
                <a:gd name="f19" fmla="val 8983"/>
                <a:gd name="f20" fmla="val 1293"/>
                <a:gd name="f21" fmla="val 10086"/>
                <a:gd name="f22" fmla="val 1381"/>
                <a:gd name="f23" fmla="val 10209"/>
                <a:gd name="f24" fmla="val 1507"/>
                <a:gd name="f25" fmla="val 1635"/>
                <a:gd name="f26" fmla="val 1737"/>
                <a:gd name="f27" fmla="val 1839"/>
                <a:gd name="f28" fmla="val 10233"/>
                <a:gd name="f29" fmla="val 1923"/>
                <a:gd name="f30" fmla="val 10149"/>
                <a:gd name="f31" fmla="val 3719"/>
                <a:gd name="f32" fmla="val 8353"/>
                <a:gd name="f33" fmla="val 3813"/>
                <a:gd name="f34" fmla="val 8259"/>
                <a:gd name="f35" fmla="val 3845"/>
                <a:gd name="f36" fmla="val 8007"/>
                <a:gd name="f37" fmla="val 3782"/>
                <a:gd name="f38" fmla="val 7849"/>
                <a:gd name="f39" fmla="val 3498"/>
                <a:gd name="f40" fmla="val 7376"/>
                <a:gd name="f41" fmla="val 3341"/>
                <a:gd name="f42" fmla="val 6809"/>
                <a:gd name="f43" fmla="val 4888"/>
                <a:gd name="f44" fmla="val 4286"/>
                <a:gd name="f45" fmla="val 3659"/>
                <a:gd name="f46" fmla="val 5672"/>
                <a:gd name="f47" fmla="val 3312"/>
                <a:gd name="f48" fmla="val 5861"/>
                <a:gd name="f49" fmla="val 3281"/>
                <a:gd name="f50" fmla="val 2934"/>
                <a:gd name="f51" fmla="val 414"/>
                <a:gd name="f52" fmla="val 5958"/>
                <a:gd name="f53" fmla="val 5739"/>
                <a:gd name="f54" fmla="*/ f1 1 5987"/>
                <a:gd name="f55" fmla="*/ f2 1 10273"/>
                <a:gd name="f56" fmla="val f3"/>
                <a:gd name="f57" fmla="val f4"/>
                <a:gd name="f58" fmla="val f5"/>
                <a:gd name="f59" fmla="+- f58 0 f56"/>
                <a:gd name="f60" fmla="+- f57 0 f56"/>
                <a:gd name="f61" fmla="*/ f60 1 5987"/>
                <a:gd name="f62" fmla="*/ f59 1 10273"/>
                <a:gd name="f63" fmla="*/ f56 1 f61"/>
                <a:gd name="f64" fmla="*/ f57 1 f61"/>
                <a:gd name="f65" fmla="*/ f56 1 f62"/>
                <a:gd name="f66" fmla="*/ f58 1 f62"/>
                <a:gd name="f67" fmla="*/ f63 f54 1"/>
                <a:gd name="f68" fmla="*/ f64 f54 1"/>
                <a:gd name="f69" fmla="*/ f66 f55 1"/>
                <a:gd name="f70" fmla="*/ f65 f5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7" t="f70" r="f68" b="f69"/>
              <a:pathLst>
                <a:path w="5987" h="10273">
                  <a:moveTo>
                    <a:pt x="f6" y="f7"/>
                  </a:moveTo>
                  <a:cubicBezTo>
                    <a:pt x="f8" y="f7"/>
                    <a:pt x="f9" y="f10"/>
                    <a:pt x="f11" y="f12"/>
                  </a:cubicBezTo>
                  <a:cubicBezTo>
                    <a:pt x="f13" y="f14"/>
                    <a:pt x="f7" y="f15"/>
                    <a:pt x="f7" y="f16"/>
                  </a:cubicBezTo>
                  <a:cubicBezTo>
                    <a:pt x="f7" y="f17"/>
                    <a:pt x="f18" y="f19"/>
                    <a:pt x="f20" y="f21"/>
                  </a:cubicBezTo>
                  <a:cubicBezTo>
                    <a:pt x="f22" y="f23"/>
                    <a:pt x="f24" y="f5"/>
                    <a:pt x="f25" y="f5"/>
                  </a:cubicBezTo>
                  <a:cubicBezTo>
                    <a:pt x="f26" y="f5"/>
                    <a:pt x="f27" y="f28"/>
                    <a:pt x="f29" y="f30"/>
                  </a:cubicBezTo>
                  <a:lnTo>
                    <a:pt x="f31" y="f32"/>
                  </a:ln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1" y="f16"/>
                  </a:cubicBezTo>
                  <a:cubicBezTo>
                    <a:pt x="f41" y="f43"/>
                    <a:pt x="f44" y="f45"/>
                    <a:pt x="f46" y="f47"/>
                  </a:cubicBezTo>
                  <a:cubicBezTo>
                    <a:pt x="f48" y="f49"/>
                    <a:pt x="f4" y="f15"/>
                    <a:pt x="f4" y="f50"/>
                  </a:cubicBezTo>
                  <a:lnTo>
                    <a:pt x="f4" y="f51"/>
                  </a:lnTo>
                  <a:cubicBezTo>
                    <a:pt x="f52" y="f0"/>
                    <a:pt x="f53" y="f7"/>
                    <a:pt x="f6" y="f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4" name="Google Shape;10192;p74">
              <a:extLst>
                <a:ext uri="{FF2B5EF4-FFF2-40B4-BE49-F238E27FC236}">
                  <a16:creationId xmlns:a16="http://schemas.microsoft.com/office/drawing/2014/main" id="{6CA2C5C8-1C4F-FAAC-DC8B-5FA069B73097}"/>
                </a:ext>
              </a:extLst>
            </p:cNvPr>
            <p:cNvSpPr/>
            <p:nvPr/>
          </p:nvSpPr>
          <p:spPr>
            <a:xfrm>
              <a:off x="7927884" y="3006922"/>
              <a:ext cx="227356" cy="1145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066"/>
                <a:gd name="f4" fmla="val 3813"/>
                <a:gd name="f5" fmla="val 5758"/>
                <a:gd name="f6" fmla="val 5692"/>
                <a:gd name="f7" fmla="val 5629"/>
                <a:gd name="f8" fmla="val 11"/>
                <a:gd name="f9" fmla="val 5577"/>
                <a:gd name="f10" fmla="val 32"/>
                <a:gd name="f11" fmla="val 5091"/>
                <a:gd name="f12" fmla="val 339"/>
                <a:gd name="f13" fmla="val 4530"/>
                <a:gd name="f14" fmla="val 489"/>
                <a:gd name="f15" fmla="val 3972"/>
                <a:gd name="f16" fmla="val 3444"/>
                <a:gd name="f17" fmla="val 2917"/>
                <a:gd name="f18" fmla="val 355"/>
                <a:gd name="f19" fmla="val 2458"/>
                <a:gd name="f20" fmla="val 95"/>
                <a:gd name="f21" fmla="val 2389"/>
                <a:gd name="f22" fmla="val 53"/>
                <a:gd name="f23" fmla="val 2314"/>
                <a:gd name="f24" fmla="val 30"/>
                <a:gd name="f25" fmla="val 2239"/>
                <a:gd name="f26" fmla="val 2141"/>
                <a:gd name="f27" fmla="val 2042"/>
                <a:gd name="f28" fmla="val 69"/>
                <a:gd name="f29" fmla="val 1954"/>
                <a:gd name="f30" fmla="val 158"/>
                <a:gd name="f31" fmla="val 189"/>
                <a:gd name="f32" fmla="val 1922"/>
                <a:gd name="f33" fmla="val 2143"/>
                <a:gd name="f34" fmla="val 2395"/>
                <a:gd name="f35" fmla="val 221"/>
                <a:gd name="f36" fmla="val 2552"/>
                <a:gd name="f37" fmla="val 1324"/>
                <a:gd name="f38" fmla="val 3403"/>
                <a:gd name="f39" fmla="val 2615"/>
                <a:gd name="f40" fmla="val 3812"/>
                <a:gd name="f41" fmla="val 4001"/>
                <a:gd name="f42" fmla="val 5388"/>
                <a:gd name="f43" fmla="val 6711"/>
                <a:gd name="f44" fmla="val 7814"/>
                <a:gd name="f45" fmla="val 2521"/>
                <a:gd name="f46" fmla="val 8034"/>
                <a:gd name="f47" fmla="val 2363"/>
                <a:gd name="f48" fmla="val 2080"/>
                <a:gd name="f49" fmla="val 7877"/>
                <a:gd name="f50" fmla="val 1890"/>
                <a:gd name="f51" fmla="val 6112"/>
                <a:gd name="f52" fmla="val 126"/>
                <a:gd name="f53" fmla="val 6028"/>
                <a:gd name="f54" fmla="val 42"/>
                <a:gd name="f55" fmla="val 5888"/>
                <a:gd name="f56" fmla="*/ f0 1 8066"/>
                <a:gd name="f57" fmla="*/ f1 1 3813"/>
                <a:gd name="f58" fmla="val f2"/>
                <a:gd name="f59" fmla="val f3"/>
                <a:gd name="f60" fmla="val f4"/>
                <a:gd name="f61" fmla="+- f60 0 f58"/>
                <a:gd name="f62" fmla="+- f59 0 f58"/>
                <a:gd name="f63" fmla="*/ f62 1 8066"/>
                <a:gd name="f64" fmla="*/ f61 1 3813"/>
                <a:gd name="f65" fmla="*/ f58 1 f63"/>
                <a:gd name="f66" fmla="*/ f59 1 f63"/>
                <a:gd name="f67" fmla="*/ f58 1 f64"/>
                <a:gd name="f68" fmla="*/ f60 1 f64"/>
                <a:gd name="f69" fmla="*/ f65 f56 1"/>
                <a:gd name="f70" fmla="*/ f66 f56 1"/>
                <a:gd name="f71" fmla="*/ f68 f57 1"/>
                <a:gd name="f72" fmla="*/ f67 f5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9" t="f72" r="f70" b="f71"/>
              <a:pathLst>
                <a:path w="8066" h="3813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8"/>
                    <a:pt x="f29" y="f30"/>
                  </a:cubicBezTo>
                  <a:lnTo>
                    <a:pt x="f31" y="f32"/>
                  </a:lnTo>
                  <a:cubicBezTo>
                    <a:pt x="f2" y="f33"/>
                    <a:pt x="f10" y="f34"/>
                    <a:pt x="f35" y="f36"/>
                  </a:cubicBez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38"/>
                    <a:pt x="f44" y="f45"/>
                  </a:cubicBezTo>
                  <a:cubicBezTo>
                    <a:pt x="f46" y="f47"/>
                    <a:pt x="f3" y="f48"/>
                    <a:pt x="f49" y="f50"/>
                  </a:cubicBezTo>
                  <a:lnTo>
                    <a:pt x="f51" y="f52"/>
                  </a:lnTo>
                  <a:cubicBezTo>
                    <a:pt x="f53" y="f54"/>
                    <a:pt x="f5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5" name="Google Shape;10193;p74">
              <a:extLst>
                <a:ext uri="{FF2B5EF4-FFF2-40B4-BE49-F238E27FC236}">
                  <a16:creationId xmlns:a16="http://schemas.microsoft.com/office/drawing/2014/main" id="{174AB19A-EDA7-F8C2-0D63-0EB24777FB43}"/>
                </a:ext>
              </a:extLst>
            </p:cNvPr>
            <p:cNvSpPr/>
            <p:nvPr/>
          </p:nvSpPr>
          <p:spPr>
            <a:xfrm>
              <a:off x="8053093" y="2742742"/>
              <a:ext cx="168752" cy="308253"/>
            </a:xfrm>
            <a:custGeom>
              <a:avLst/>
              <a:gdLst>
                <a:gd name="f0" fmla="val 180"/>
                <a:gd name="f1" fmla="val w"/>
                <a:gd name="f2" fmla="val h"/>
                <a:gd name="f3" fmla="val 0"/>
                <a:gd name="f4" fmla="val 5987"/>
                <a:gd name="f5" fmla="val 10261"/>
                <a:gd name="f6" fmla="val 418"/>
                <a:gd name="f7" fmla="val 1"/>
                <a:gd name="f8" fmla="val 190"/>
                <a:gd name="f9" fmla="val 414"/>
                <a:gd name="f10" fmla="val 2934"/>
                <a:gd name="f11" fmla="val 3123"/>
                <a:gd name="f12" fmla="val 127"/>
                <a:gd name="f13" fmla="val 3281"/>
                <a:gd name="f14" fmla="val 316"/>
                <a:gd name="f15" fmla="val 3312"/>
                <a:gd name="f16" fmla="val 1639"/>
                <a:gd name="f17" fmla="val 3659"/>
                <a:gd name="f18" fmla="val 2647"/>
                <a:gd name="f19" fmla="val 4856"/>
                <a:gd name="f20" fmla="val 6274"/>
                <a:gd name="f21" fmla="val 6809"/>
                <a:gd name="f22" fmla="val 2489"/>
                <a:gd name="f23" fmla="val 7376"/>
                <a:gd name="f24" fmla="val 2206"/>
                <a:gd name="f25" fmla="val 7849"/>
                <a:gd name="f26" fmla="val 2080"/>
                <a:gd name="f27" fmla="val 8007"/>
                <a:gd name="f28" fmla="val 2111"/>
                <a:gd name="f29" fmla="val 8196"/>
                <a:gd name="f30" fmla="val 2269"/>
                <a:gd name="f31" fmla="val 8353"/>
                <a:gd name="f32" fmla="val 4065"/>
                <a:gd name="f33" fmla="val 10149"/>
                <a:gd name="f34" fmla="val 4137"/>
                <a:gd name="f35" fmla="val 10221"/>
                <a:gd name="f36" fmla="val 4242"/>
                <a:gd name="f37" fmla="val 10260"/>
                <a:gd name="f38" fmla="val 4350"/>
                <a:gd name="f39" fmla="val 4478"/>
                <a:gd name="f40" fmla="val 4609"/>
                <a:gd name="f41" fmla="val 10205"/>
                <a:gd name="f42" fmla="val 4695"/>
                <a:gd name="f43" fmla="val 10086"/>
                <a:gd name="f44" fmla="val 5514"/>
                <a:gd name="f45" fmla="val 8983"/>
                <a:gd name="f46" fmla="val 7660"/>
                <a:gd name="f47" fmla="val 5892"/>
                <a:gd name="f48" fmla="val 3592"/>
                <a:gd name="f49" fmla="val 445"/>
                <a:gd name="f50" fmla="val 473"/>
                <a:gd name="f51" fmla="val 4"/>
                <a:gd name="f52" fmla="val 455"/>
                <a:gd name="f53" fmla="val 2"/>
                <a:gd name="f54" fmla="val 436"/>
                <a:gd name="f55" fmla="*/ f1 1 5987"/>
                <a:gd name="f56" fmla="*/ f2 1 10261"/>
                <a:gd name="f57" fmla="val f3"/>
                <a:gd name="f58" fmla="val f4"/>
                <a:gd name="f59" fmla="val f5"/>
                <a:gd name="f60" fmla="+- f59 0 f57"/>
                <a:gd name="f61" fmla="+- f58 0 f57"/>
                <a:gd name="f62" fmla="*/ f61 1 5987"/>
                <a:gd name="f63" fmla="*/ f60 1 10261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5987" h="10261">
                  <a:moveTo>
                    <a:pt x="f6" y="f7"/>
                  </a:moveTo>
                  <a:cubicBezTo>
                    <a:pt x="f8" y="f7"/>
                    <a:pt x="f7" y="f0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lnTo>
                    <a:pt x="f32" y="f33"/>
                  </a:lnTo>
                  <a:cubicBezTo>
                    <a:pt x="f34" y="f35"/>
                    <a:pt x="f36" y="f37"/>
                    <a:pt x="f38" y="f37"/>
                  </a:cubicBezTo>
                  <a:cubicBezTo>
                    <a:pt x="f39" y="f37"/>
                    <a:pt x="f40" y="f41"/>
                    <a:pt x="f42" y="f43"/>
                  </a:cubicBezTo>
                  <a:cubicBezTo>
                    <a:pt x="f44" y="f45"/>
                    <a:pt x="f4" y="f46"/>
                    <a:pt x="f4" y="f20"/>
                  </a:cubicBezTo>
                  <a:cubicBezTo>
                    <a:pt x="f47" y="f11"/>
                    <a:pt x="f48" y="f49"/>
                    <a:pt x="f50" y="f51"/>
                  </a:cubicBezTo>
                  <a:cubicBezTo>
                    <a:pt x="f52" y="f53"/>
                    <a:pt x="f54" y="f7"/>
                    <a:pt x="f6" y="f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6" name="Google Shape;10194;p74">
              <a:extLst>
                <a:ext uri="{FF2B5EF4-FFF2-40B4-BE49-F238E27FC236}">
                  <a16:creationId xmlns:a16="http://schemas.microsoft.com/office/drawing/2014/main" id="{FDD29104-E06F-4F58-0DB2-1FD76BA9CF2D}"/>
                </a:ext>
              </a:extLst>
            </p:cNvPr>
            <p:cNvSpPr/>
            <p:nvPr/>
          </p:nvSpPr>
          <p:spPr>
            <a:xfrm>
              <a:off x="8005142" y="2845064"/>
              <a:ext cx="71058" cy="1741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21"/>
                <a:gd name="f4" fmla="val 5798"/>
                <a:gd name="f5" fmla="val 1260"/>
                <a:gd name="f6" fmla="val 1"/>
                <a:gd name="f7" fmla="val 1040"/>
                <a:gd name="f8" fmla="val 819"/>
                <a:gd name="f9" fmla="val 190"/>
                <a:gd name="f10" fmla="val 379"/>
                <a:gd name="f11" fmla="val 662"/>
                <a:gd name="f12" fmla="val 347"/>
                <a:gd name="f13" fmla="val 820"/>
                <a:gd name="f14" fmla="val 1293"/>
                <a:gd name="f15" fmla="val 1860"/>
                <a:gd name="f16" fmla="val 567"/>
                <a:gd name="f17" fmla="val 2899"/>
                <a:gd name="f18" fmla="val 977"/>
                <a:gd name="f19" fmla="val 3214"/>
                <a:gd name="f20" fmla="val 1292"/>
                <a:gd name="f21" fmla="val 3466"/>
                <a:gd name="f22" fmla="val 1670"/>
                <a:gd name="f23" fmla="val 3687"/>
                <a:gd name="f24" fmla="val 3939"/>
                <a:gd name="f25" fmla="val 4160"/>
                <a:gd name="f26" fmla="val 1450"/>
                <a:gd name="f27" fmla="val 4380"/>
                <a:gd name="f28" fmla="val 1071"/>
                <a:gd name="f29" fmla="val 630"/>
                <a:gd name="f30" fmla="val 3529"/>
                <a:gd name="f31" fmla="val 441"/>
                <a:gd name="f32" fmla="val 252"/>
                <a:gd name="f33" fmla="val 32"/>
                <a:gd name="f34" fmla="val 3750"/>
                <a:gd name="f35" fmla="val 4475"/>
                <a:gd name="f36" fmla="val 410"/>
                <a:gd name="f37" fmla="val 4916"/>
                <a:gd name="f38" fmla="val 882"/>
                <a:gd name="f39" fmla="val 5105"/>
                <a:gd name="f40" fmla="val 5388"/>
                <a:gd name="f41" fmla="val 5640"/>
                <a:gd name="f42" fmla="val 1544"/>
                <a:gd name="f43" fmla="val 1702"/>
                <a:gd name="f44" fmla="val 5577"/>
                <a:gd name="f45" fmla="val 5073"/>
                <a:gd name="f46" fmla="val 2174"/>
                <a:gd name="f47" fmla="val 4443"/>
                <a:gd name="f48" fmla="val 3907"/>
                <a:gd name="f49" fmla="val 1985"/>
                <a:gd name="f50" fmla="val 2836"/>
                <a:gd name="f51" fmla="val 1229"/>
                <a:gd name="f52" fmla="val 2269"/>
                <a:gd name="f53" fmla="val 2049"/>
                <a:gd name="f54" fmla="val 1797"/>
                <a:gd name="f55" fmla="val 1576"/>
                <a:gd name="f56" fmla="val 1419"/>
                <a:gd name="f57" fmla="val 1608"/>
                <a:gd name="f58" fmla="val 1891"/>
                <a:gd name="f59" fmla="val 2238"/>
                <a:gd name="f60" fmla="val 2143"/>
                <a:gd name="f61" fmla="val 2363"/>
                <a:gd name="f62" fmla="val 1261"/>
                <a:gd name="f63" fmla="val 631"/>
                <a:gd name="f64" fmla="val 158"/>
                <a:gd name="f65" fmla="val 1513"/>
                <a:gd name="f66" fmla="*/ f0 1 2521"/>
                <a:gd name="f67" fmla="*/ f1 1 5798"/>
                <a:gd name="f68" fmla="val f2"/>
                <a:gd name="f69" fmla="val f3"/>
                <a:gd name="f70" fmla="val f4"/>
                <a:gd name="f71" fmla="+- f70 0 f68"/>
                <a:gd name="f72" fmla="+- f69 0 f68"/>
                <a:gd name="f73" fmla="*/ f72 1 2521"/>
                <a:gd name="f74" fmla="*/ f71 1 5798"/>
                <a:gd name="f75" fmla="*/ f68 1 f73"/>
                <a:gd name="f76" fmla="*/ f69 1 f73"/>
                <a:gd name="f77" fmla="*/ f68 1 f74"/>
                <a:gd name="f78" fmla="*/ f70 1 f74"/>
                <a:gd name="f79" fmla="*/ f75 f66 1"/>
                <a:gd name="f80" fmla="*/ f76 f66 1"/>
                <a:gd name="f81" fmla="*/ f78 f67 1"/>
                <a:gd name="f82" fmla="*/ f77 f6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9" t="f82" r="f80" b="f81"/>
              <a:pathLst>
                <a:path w="2521" h="579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2" y="f14"/>
                    <a:pt x="f2" y="f15"/>
                  </a:cubicBezTo>
                  <a:cubicBezTo>
                    <a:pt x="f2" y="f3"/>
                    <a:pt x="f16" y="f17"/>
                    <a:pt x="f18" y="f19"/>
                  </a:cubicBezTo>
                  <a:cubicBezTo>
                    <a:pt x="f20" y="f21"/>
                    <a:pt x="f22" y="f23"/>
                    <a:pt x="f22" y="f24"/>
                  </a:cubicBezTo>
                  <a:cubicBezTo>
                    <a:pt x="f22" y="f25"/>
                    <a:pt x="f26" y="f27"/>
                    <a:pt x="f5" y="f27"/>
                  </a:cubicBezTo>
                  <a:cubicBezTo>
                    <a:pt x="f28" y="f27"/>
                    <a:pt x="f8" y="f25"/>
                    <a:pt x="f8" y="f24"/>
                  </a:cubicBezTo>
                  <a:cubicBezTo>
                    <a:pt x="f8" y="f23"/>
                    <a:pt x="f29" y="f30"/>
                    <a:pt x="f31" y="f30"/>
                  </a:cubicBezTo>
                  <a:cubicBezTo>
                    <a:pt x="f32" y="f30"/>
                    <a:pt x="f33" y="f34"/>
                    <a:pt x="f33" y="f24"/>
                  </a:cubicBezTo>
                  <a:cubicBezTo>
                    <a:pt x="f33" y="f35"/>
                    <a:pt x="f36" y="f37"/>
                    <a:pt x="f38" y="f39"/>
                  </a:cubicBezTo>
                  <a:lnTo>
                    <a:pt x="f38" y="f40"/>
                  </a:lnTo>
                  <a:cubicBezTo>
                    <a:pt x="f38" y="f41"/>
                    <a:pt x="f28" y="f4"/>
                    <a:pt x="f20" y="f4"/>
                  </a:cubicBezTo>
                  <a:cubicBezTo>
                    <a:pt x="f42" y="f4"/>
                    <a:pt x="f43" y="f44"/>
                    <a:pt x="f43" y="f40"/>
                  </a:cubicBezTo>
                  <a:lnTo>
                    <a:pt x="f43" y="f45"/>
                  </a:lnTo>
                  <a:cubicBezTo>
                    <a:pt x="f46" y="f37"/>
                    <a:pt x="f3" y="f47"/>
                    <a:pt x="f3" y="f48"/>
                  </a:cubicBezTo>
                  <a:cubicBezTo>
                    <a:pt x="f3" y="f19"/>
                    <a:pt x="f49" y="f50"/>
                    <a:pt x="f42" y="f3"/>
                  </a:cubicBezTo>
                  <a:cubicBezTo>
                    <a:pt x="f51" y="f52"/>
                    <a:pt x="f38" y="f53"/>
                    <a:pt x="f38" y="f54"/>
                  </a:cubicBezTo>
                  <a:cubicBezTo>
                    <a:pt x="f38" y="f55"/>
                    <a:pt x="f28" y="f56"/>
                    <a:pt x="f20" y="f56"/>
                  </a:cubicBezTo>
                  <a:cubicBezTo>
                    <a:pt x="f42" y="f56"/>
                    <a:pt x="f43" y="f57"/>
                    <a:pt x="f43" y="f54"/>
                  </a:cubicBezTo>
                  <a:cubicBezTo>
                    <a:pt x="f43" y="f53"/>
                    <a:pt x="f58" y="f59"/>
                    <a:pt x="f60" y="f59"/>
                  </a:cubicBezTo>
                  <a:cubicBezTo>
                    <a:pt x="f61" y="f59"/>
                    <a:pt x="f3" y="f53"/>
                    <a:pt x="f3" y="f54"/>
                  </a:cubicBezTo>
                  <a:cubicBezTo>
                    <a:pt x="f3" y="f62"/>
                    <a:pt x="f46" y="f13"/>
                    <a:pt x="f43" y="f63"/>
                  </a:cubicBezTo>
                  <a:lnTo>
                    <a:pt x="f43" y="f12"/>
                  </a:lnTo>
                  <a:cubicBezTo>
                    <a:pt x="f43" y="f64"/>
                    <a:pt x="f65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67" name="Google Shape;10221;p74">
            <a:extLst>
              <a:ext uri="{FF2B5EF4-FFF2-40B4-BE49-F238E27FC236}">
                <a16:creationId xmlns:a16="http://schemas.microsoft.com/office/drawing/2014/main" id="{728522AD-F781-0F3B-0823-F4C9A32B074E}"/>
              </a:ext>
            </a:extLst>
          </p:cNvPr>
          <p:cNvGrpSpPr/>
          <p:nvPr/>
        </p:nvGrpSpPr>
        <p:grpSpPr>
          <a:xfrm>
            <a:off x="4052093" y="3788136"/>
            <a:ext cx="316967" cy="383407"/>
            <a:chOff x="3835469" y="3466947"/>
            <a:chExt cx="316967" cy="383407"/>
          </a:xfrm>
          <a:solidFill>
            <a:schemeClr val="bg2"/>
          </a:solidFill>
        </p:grpSpPr>
        <p:sp>
          <p:nvSpPr>
            <p:cNvPr id="68" name="Google Shape;10222;p74">
              <a:extLst>
                <a:ext uri="{FF2B5EF4-FFF2-40B4-BE49-F238E27FC236}">
                  <a16:creationId xmlns:a16="http://schemas.microsoft.com/office/drawing/2014/main" id="{936F6FEA-BCF3-F6CF-B382-C79CB88483F3}"/>
                </a:ext>
              </a:extLst>
            </p:cNvPr>
            <p:cNvSpPr/>
            <p:nvPr/>
          </p:nvSpPr>
          <p:spPr>
            <a:xfrm>
              <a:off x="3940158" y="3647642"/>
              <a:ext cx="105668" cy="67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2080"/>
                <a:gd name="f5" fmla="val 1733"/>
                <a:gd name="f6" fmla="val 788"/>
                <a:gd name="f7" fmla="val 2678"/>
                <a:gd name="f8" fmla="*/ f0 1 3466"/>
                <a:gd name="f9" fmla="*/ f1 1 2080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3466"/>
                <a:gd name="f16" fmla="*/ f13 1 2080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3466" h="2080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lnTo>
                    <a:pt x="f2" y="f4"/>
                  </a:lnTo>
                  <a:lnTo>
                    <a:pt x="f3" y="f4"/>
                  </a:lnTo>
                  <a:lnTo>
                    <a:pt x="f3" y="f5"/>
                  </a:lnTo>
                  <a:cubicBezTo>
                    <a:pt x="f3" y="f6"/>
                    <a:pt x="f7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9" name="Google Shape;10223;p74">
              <a:extLst>
                <a:ext uri="{FF2B5EF4-FFF2-40B4-BE49-F238E27FC236}">
                  <a16:creationId xmlns:a16="http://schemas.microsoft.com/office/drawing/2014/main" id="{88DA2AA0-E9D2-FACA-AE7D-465B54034308}"/>
                </a:ext>
              </a:extLst>
            </p:cNvPr>
            <p:cNvSpPr/>
            <p:nvPr/>
          </p:nvSpPr>
          <p:spPr>
            <a:xfrm>
              <a:off x="3970891" y="3580086"/>
              <a:ext cx="43260" cy="460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418"/>
                <a:gd name="f5" fmla="val 725"/>
                <a:gd name="f6" fmla="val 316"/>
                <a:gd name="f7" fmla="val 315"/>
                <a:gd name="f8" fmla="val 1103"/>
                <a:gd name="f9" fmla="*/ f0 1 1419"/>
                <a:gd name="f10" fmla="*/ f1 1 1418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1419"/>
                <a:gd name="f17" fmla="*/ f14 1 1418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1419" h="1418">
                  <a:moveTo>
                    <a:pt x="f5" y="f2"/>
                  </a:moveTo>
                  <a:cubicBezTo>
                    <a:pt x="f6" y="f2"/>
                    <a:pt x="f2" y="f7"/>
                    <a:pt x="f2" y="f5"/>
                  </a:cubicBezTo>
                  <a:cubicBezTo>
                    <a:pt x="f2" y="f8"/>
                    <a:pt x="f6" y="f4"/>
                    <a:pt x="f5" y="f4"/>
                  </a:cubicBezTo>
                  <a:cubicBezTo>
                    <a:pt x="f8" y="f4"/>
                    <a:pt x="f4" y="f8"/>
                    <a:pt x="f4" y="f5"/>
                  </a:cubicBezTo>
                  <a:cubicBezTo>
                    <a:pt x="f4" y="f7"/>
                    <a:pt x="f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0" name="Google Shape;10224;p74">
              <a:extLst>
                <a:ext uri="{FF2B5EF4-FFF2-40B4-BE49-F238E27FC236}">
                  <a16:creationId xmlns:a16="http://schemas.microsoft.com/office/drawing/2014/main" id="{D4033E47-D08D-5FD9-817D-1D351A316B7E}"/>
                </a:ext>
              </a:extLst>
            </p:cNvPr>
            <p:cNvSpPr/>
            <p:nvPr/>
          </p:nvSpPr>
          <p:spPr>
            <a:xfrm>
              <a:off x="3835469" y="3466947"/>
              <a:ext cx="316967" cy="3834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397"/>
                <a:gd name="f4" fmla="val 11800"/>
                <a:gd name="f5" fmla="val 5167"/>
                <a:gd name="f6" fmla="val 2757"/>
                <a:gd name="f7" fmla="val 5923"/>
                <a:gd name="f8" fmla="val 6553"/>
                <a:gd name="f9" fmla="val 3388"/>
                <a:gd name="f10" fmla="val 4144"/>
                <a:gd name="f11" fmla="val 4490"/>
                <a:gd name="f12" fmla="val 6396"/>
                <a:gd name="f13" fmla="val 4805"/>
                <a:gd name="f14" fmla="val 6175"/>
                <a:gd name="f15" fmla="val 5089"/>
                <a:gd name="f16" fmla="val 7026"/>
                <a:gd name="f17" fmla="val 5498"/>
                <a:gd name="f18" fmla="val 7593"/>
                <a:gd name="f19" fmla="val 6317"/>
                <a:gd name="f20" fmla="val 7294"/>
                <a:gd name="f21" fmla="val 8019"/>
                <a:gd name="f22" fmla="val 8208"/>
                <a:gd name="f23" fmla="val 7435"/>
                <a:gd name="f24" fmla="val 8365"/>
                <a:gd name="f25" fmla="val 7246"/>
                <a:gd name="f26" fmla="val 3088"/>
                <a:gd name="f27" fmla="val 2867"/>
                <a:gd name="f28" fmla="val 2710"/>
                <a:gd name="f29" fmla="val 3308"/>
                <a:gd name="f30" fmla="val 4127"/>
                <a:gd name="f31" fmla="val 3907"/>
                <a:gd name="f32" fmla="val 4868"/>
                <a:gd name="f33" fmla="val 3781"/>
                <a:gd name="f34" fmla="val 4553"/>
                <a:gd name="f35" fmla="val 4411"/>
                <a:gd name="f36" fmla="val 5183"/>
                <a:gd name="f37" fmla="val 1"/>
                <a:gd name="f38" fmla="val 5128"/>
                <a:gd name="f39" fmla="val 5073"/>
                <a:gd name="f40" fmla="val 17"/>
                <a:gd name="f41" fmla="val 5010"/>
                <a:gd name="f42" fmla="val 48"/>
                <a:gd name="f43" fmla="val 3964"/>
                <a:gd name="f44" fmla="val 646"/>
                <a:gd name="f45" fmla="val 2946"/>
                <a:gd name="f46" fmla="val 940"/>
                <a:gd name="f47" fmla="val 1919"/>
                <a:gd name="f48" fmla="val 1430"/>
                <a:gd name="f49" fmla="val 939"/>
                <a:gd name="f50" fmla="val 873"/>
                <a:gd name="f51" fmla="val 441"/>
                <a:gd name="f52" fmla="val 741"/>
                <a:gd name="f53" fmla="val 402"/>
                <a:gd name="f54" fmla="val 722"/>
                <a:gd name="f55" fmla="val 363"/>
                <a:gd name="f56" fmla="val 714"/>
                <a:gd name="f57" fmla="val 326"/>
                <a:gd name="f58" fmla="val 243"/>
                <a:gd name="f59" fmla="val 170"/>
                <a:gd name="f60" fmla="val 751"/>
                <a:gd name="f61" fmla="val 126"/>
                <a:gd name="f62" fmla="val 773"/>
                <a:gd name="f63" fmla="val 32"/>
                <a:gd name="f64" fmla="val 836"/>
                <a:gd name="f65" fmla="val 930"/>
                <a:gd name="f66" fmla="val 1056"/>
                <a:gd name="f67" fmla="val 5026"/>
                <a:gd name="f68" fmla="val 8145"/>
                <a:gd name="f69" fmla="val 2080"/>
                <a:gd name="f70" fmla="val 10949"/>
                <a:gd name="f71" fmla="val 5104"/>
                <a:gd name="f72" fmla="val 11799"/>
                <a:gd name="f73" fmla="val 5262"/>
                <a:gd name="f74" fmla="val 8255"/>
                <a:gd name="f75" fmla="val 10917"/>
                <a:gd name="f76" fmla="val 10365"/>
                <a:gd name="f77" fmla="val 10271"/>
                <a:gd name="f78" fmla="val 10162"/>
                <a:gd name="f79" fmla="val 10084"/>
                <a:gd name="f80" fmla="val 10014"/>
                <a:gd name="f81" fmla="val 9983"/>
                <a:gd name="f82" fmla="val 9954"/>
                <a:gd name="f83" fmla="val 9924"/>
                <a:gd name="f84" fmla="val 9414"/>
                <a:gd name="f85" fmla="val 877"/>
                <a:gd name="f86" fmla="val 8910"/>
                <a:gd name="f87" fmla="val 946"/>
                <a:gd name="f88" fmla="val 8409"/>
                <a:gd name="f89" fmla="val 7395"/>
                <a:gd name="f90" fmla="val 6389"/>
                <a:gd name="f91" fmla="val 660"/>
                <a:gd name="f92" fmla="val 5356"/>
                <a:gd name="f93" fmla="val 5293"/>
                <a:gd name="f94" fmla="val 5238"/>
                <a:gd name="f95" fmla="*/ f0 1 10397"/>
                <a:gd name="f96" fmla="*/ f1 1 11800"/>
                <a:gd name="f97" fmla="val f2"/>
                <a:gd name="f98" fmla="val f3"/>
                <a:gd name="f99" fmla="val f4"/>
                <a:gd name="f100" fmla="+- f99 0 f97"/>
                <a:gd name="f101" fmla="+- f98 0 f97"/>
                <a:gd name="f102" fmla="*/ f101 1 10397"/>
                <a:gd name="f103" fmla="*/ f100 1 11800"/>
                <a:gd name="f104" fmla="*/ f97 1 f102"/>
                <a:gd name="f105" fmla="*/ f98 1 f102"/>
                <a:gd name="f106" fmla="*/ f97 1 f103"/>
                <a:gd name="f107" fmla="*/ f99 1 f103"/>
                <a:gd name="f108" fmla="*/ f104 f95 1"/>
                <a:gd name="f109" fmla="*/ f105 f95 1"/>
                <a:gd name="f110" fmla="*/ f107 f96 1"/>
                <a:gd name="f111" fmla="*/ f106 f9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8" t="f111" r="f109" b="f110"/>
              <a:pathLst>
                <a:path w="10397" h="1180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lnTo>
                    <a:pt x="f18" y="f21"/>
                  </a:lnTo>
                  <a:cubicBezTo>
                    <a:pt x="f18" y="f22"/>
                    <a:pt x="f23" y="f24"/>
                    <a:pt x="f25" y="f24"/>
                  </a:cubicBezTo>
                  <a:lnTo>
                    <a:pt x="f26" y="f24"/>
                  </a:lnTo>
                  <a:cubicBezTo>
                    <a:pt x="f27" y="f24"/>
                    <a:pt x="f28" y="f22"/>
                    <a:pt x="f28" y="f21"/>
                  </a:cubicBezTo>
                  <a:lnTo>
                    <a:pt x="f28" y="f20"/>
                  </a:lnTo>
                  <a:cubicBezTo>
                    <a:pt x="f28" y="f19"/>
                    <a:pt x="f29" y="f17"/>
                    <a:pt x="f30" y="f15"/>
                  </a:cubicBezTo>
                  <a:cubicBezTo>
                    <a:pt x="f31" y="f32"/>
                    <a:pt x="f33" y="f34"/>
                    <a:pt x="f33" y="f10"/>
                  </a:cubicBezTo>
                  <a:cubicBezTo>
                    <a:pt x="f33" y="f9"/>
                    <a:pt x="f35" y="f6"/>
                    <a:pt x="f5" y="f6"/>
                  </a:cubicBezTo>
                  <a:close/>
                  <a:moveTo>
                    <a:pt x="f36" y="f37"/>
                  </a:moveTo>
                  <a:cubicBezTo>
                    <a:pt x="f38" y="f37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6"/>
                  </a:cubicBezTo>
                  <a:cubicBezTo>
                    <a:pt x="f58" y="f56"/>
                    <a:pt x="f59" y="f60"/>
                    <a:pt x="f61" y="f62"/>
                  </a:cubicBezTo>
                  <a:cubicBezTo>
                    <a:pt x="f63" y="f64"/>
                    <a:pt x="f2" y="f65"/>
                    <a:pt x="f2" y="f66"/>
                  </a:cubicBezTo>
                  <a:lnTo>
                    <a:pt x="f2" y="f67"/>
                  </a:lnTo>
                  <a:cubicBezTo>
                    <a:pt x="f2" y="f68"/>
                    <a:pt x="f69" y="f70"/>
                    <a:pt x="f71" y="f72"/>
                  </a:cubicBezTo>
                  <a:lnTo>
                    <a:pt x="f73" y="f72"/>
                  </a:lnTo>
                  <a:cubicBezTo>
                    <a:pt x="f74" y="f75"/>
                    <a:pt x="f3" y="f68"/>
                    <a:pt x="f3" y="f67"/>
                  </a:cubicBezTo>
                  <a:lnTo>
                    <a:pt x="f3" y="f66"/>
                  </a:lnTo>
                  <a:cubicBezTo>
                    <a:pt x="f3" y="f65"/>
                    <a:pt x="f76" y="f64"/>
                    <a:pt x="f77" y="f62"/>
                  </a:cubicBezTo>
                  <a:cubicBezTo>
                    <a:pt x="f78" y="f60"/>
                    <a:pt x="f79" y="f56"/>
                    <a:pt x="f80" y="f56"/>
                  </a:cubicBezTo>
                  <a:cubicBezTo>
                    <a:pt x="f81" y="f56"/>
                    <a:pt x="f82" y="f54"/>
                    <a:pt x="f83" y="f52"/>
                  </a:cubicBezTo>
                  <a:cubicBezTo>
                    <a:pt x="f84" y="f85"/>
                    <a:pt x="f86" y="f87"/>
                    <a:pt x="f88" y="f87"/>
                  </a:cubicBezTo>
                  <a:cubicBezTo>
                    <a:pt x="f89" y="f87"/>
                    <a:pt x="f90" y="f91"/>
                    <a:pt x="f92" y="f42"/>
                  </a:cubicBezTo>
                  <a:cubicBezTo>
                    <a:pt x="f93" y="f40"/>
                    <a:pt x="f94" y="f37"/>
                    <a:pt x="f36" y="f3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71" name="Google Shape;10240;p74">
            <a:extLst>
              <a:ext uri="{FF2B5EF4-FFF2-40B4-BE49-F238E27FC236}">
                <a16:creationId xmlns:a16="http://schemas.microsoft.com/office/drawing/2014/main" id="{21208E7F-3053-F5BD-F122-89BABF2796BC}"/>
              </a:ext>
            </a:extLst>
          </p:cNvPr>
          <p:cNvGrpSpPr/>
          <p:nvPr/>
        </p:nvGrpSpPr>
        <p:grpSpPr>
          <a:xfrm>
            <a:off x="5440774" y="3791803"/>
            <a:ext cx="365019" cy="360365"/>
            <a:chOff x="5224150" y="3470614"/>
            <a:chExt cx="365019" cy="360365"/>
          </a:xfrm>
          <a:solidFill>
            <a:schemeClr val="bg2"/>
          </a:solidFill>
        </p:grpSpPr>
        <p:sp>
          <p:nvSpPr>
            <p:cNvPr id="72" name="Google Shape;10241;p74">
              <a:extLst>
                <a:ext uri="{FF2B5EF4-FFF2-40B4-BE49-F238E27FC236}">
                  <a16:creationId xmlns:a16="http://schemas.microsoft.com/office/drawing/2014/main" id="{4D93CDA7-1E82-2764-EC11-1CFE2DBAFE86}"/>
                </a:ext>
              </a:extLst>
            </p:cNvPr>
            <p:cNvSpPr/>
            <p:nvPr/>
          </p:nvSpPr>
          <p:spPr>
            <a:xfrm>
              <a:off x="5224150" y="3470614"/>
              <a:ext cx="365019" cy="2917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973"/>
                <a:gd name="f4" fmla="val 8980"/>
                <a:gd name="f5" fmla="val 2017"/>
                <a:gd name="f6" fmla="val 3749"/>
                <a:gd name="f7" fmla="val 3119"/>
                <a:gd name="f8" fmla="val 5514"/>
                <a:gd name="f9" fmla="val 914"/>
                <a:gd name="f10" fmla="val 9641"/>
                <a:gd name="f11" fmla="val 10744"/>
                <a:gd name="f12" fmla="val 8538"/>
                <a:gd name="f13" fmla="val 5892"/>
                <a:gd name="f14" fmla="val 5325"/>
                <a:gd name="f15" fmla="val 4852"/>
                <a:gd name="f16" fmla="val 473"/>
                <a:gd name="f17" fmla="val 1040"/>
                <a:gd name="f18" fmla="val 1166"/>
                <a:gd name="f19" fmla="val 4537"/>
                <a:gd name="f20" fmla="val 1324"/>
                <a:gd name="f21" fmla="val 3812"/>
                <a:gd name="f22" fmla="val 1733"/>
                <a:gd name="f23" fmla="val 3529"/>
                <a:gd name="f24" fmla="val 1891"/>
                <a:gd name="f25" fmla="val 3025"/>
                <a:gd name="f26" fmla="val 1954"/>
                <a:gd name="f27" fmla="val 2867"/>
                <a:gd name="f28" fmla="val 1607"/>
                <a:gd name="f29" fmla="val 2521"/>
                <a:gd name="f30" fmla="val 2080"/>
                <a:gd name="f31" fmla="val 1702"/>
                <a:gd name="f32" fmla="val 1576"/>
                <a:gd name="f33" fmla="val 1922"/>
                <a:gd name="f34" fmla="val 946"/>
                <a:gd name="f35" fmla="val 693"/>
                <a:gd name="f36" fmla="val 1796"/>
                <a:gd name="f37" fmla="val 504"/>
                <a:gd name="f38" fmla="val 454"/>
                <a:gd name="f39" fmla="val 1708"/>
                <a:gd name="f40" fmla="val 403"/>
                <a:gd name="f41" fmla="val 1696"/>
                <a:gd name="f42" fmla="val 355"/>
                <a:gd name="f43" fmla="val 223"/>
                <a:gd name="f44" fmla="val 110"/>
                <a:gd name="f45" fmla="val 1784"/>
                <a:gd name="f46" fmla="val 63"/>
                <a:gd name="f47" fmla="val 2111"/>
                <a:gd name="f48" fmla="val 2332"/>
                <a:gd name="f49" fmla="val 252"/>
                <a:gd name="f50" fmla="val 2363"/>
                <a:gd name="f51" fmla="val 536"/>
                <a:gd name="f52" fmla="val 2489"/>
                <a:gd name="f53" fmla="val 820"/>
                <a:gd name="f54" fmla="val 2552"/>
                <a:gd name="f55" fmla="val 1135"/>
                <a:gd name="f56" fmla="val 2615"/>
                <a:gd name="f57" fmla="val 1198"/>
                <a:gd name="f58" fmla="val 1387"/>
                <a:gd name="f59" fmla="val 3277"/>
                <a:gd name="f60" fmla="val 95"/>
                <a:gd name="f61" fmla="val 5671"/>
                <a:gd name="f62" fmla="val 5703"/>
                <a:gd name="f63" fmla="val 5829"/>
                <a:gd name="f64" fmla="val 5860"/>
                <a:gd name="f65" fmla="val 6238"/>
                <a:gd name="f66" fmla="val 7372"/>
                <a:gd name="f67" fmla="val 1009"/>
                <a:gd name="f68" fmla="val 8318"/>
                <a:gd name="f69" fmla="val 2143"/>
                <a:gd name="f70" fmla="val 3308"/>
                <a:gd name="f71" fmla="val 4254"/>
                <a:gd name="f72" fmla="val 4191"/>
                <a:gd name="f73" fmla="val 2710"/>
                <a:gd name="f74" fmla="val 2930"/>
                <a:gd name="f75" fmla="val 3151"/>
                <a:gd name="f76" fmla="val 3088"/>
                <a:gd name="f77" fmla="val 3182"/>
                <a:gd name="f78" fmla="val 2647"/>
                <a:gd name="f79" fmla="val 3844"/>
                <a:gd name="f80" fmla="val 4947"/>
                <a:gd name="f81" fmla="val 8979"/>
                <a:gd name="f82" fmla="val 7089"/>
                <a:gd name="f83" fmla="val 7814"/>
                <a:gd name="f84" fmla="val 8192"/>
                <a:gd name="f85" fmla="val 8853"/>
                <a:gd name="f86" fmla="val 8916"/>
                <a:gd name="f87" fmla="val 2899"/>
                <a:gd name="f88" fmla="val 9074"/>
                <a:gd name="f89" fmla="val 9326"/>
                <a:gd name="f90" fmla="val 7782"/>
                <a:gd name="f91" fmla="val 8727"/>
                <a:gd name="f92" fmla="val 9861"/>
                <a:gd name="f93" fmla="val 11027"/>
                <a:gd name="f94" fmla="val 11972"/>
                <a:gd name="f95" fmla="val 11909"/>
                <a:gd name="f96" fmla="val 10429"/>
                <a:gd name="f97" fmla="val 10618"/>
                <a:gd name="f98" fmla="val 10681"/>
                <a:gd name="f99" fmla="val 10933"/>
                <a:gd name="f100" fmla="val 11248"/>
                <a:gd name="f101" fmla="val 2458"/>
                <a:gd name="f102" fmla="val 11531"/>
                <a:gd name="f103" fmla="val 11720"/>
                <a:gd name="f104" fmla="val 2300"/>
                <a:gd name="f105" fmla="val 11815"/>
                <a:gd name="f106" fmla="val 11674"/>
                <a:gd name="f107" fmla="val 11560"/>
                <a:gd name="f108" fmla="val 11429"/>
                <a:gd name="f109" fmla="val 11380"/>
                <a:gd name="f110" fmla="val 11330"/>
                <a:gd name="f111" fmla="val 11279"/>
                <a:gd name="f112" fmla="val 11059"/>
                <a:gd name="f113" fmla="val 10870"/>
                <a:gd name="f114" fmla="val 10460"/>
                <a:gd name="f115" fmla="val 10113"/>
                <a:gd name="f116" fmla="val 9704"/>
                <a:gd name="f117" fmla="val 9294"/>
                <a:gd name="f118" fmla="val 8790"/>
                <a:gd name="f119" fmla="val 8255"/>
                <a:gd name="f120" fmla="val 8003"/>
                <a:gd name="f121" fmla="val 7278"/>
                <a:gd name="f122" fmla="val 6963"/>
                <a:gd name="f123" fmla="val 441"/>
                <a:gd name="f124" fmla="val 6490"/>
                <a:gd name="f125" fmla="*/ f0 1 11973"/>
                <a:gd name="f126" fmla="*/ f1 1 8980"/>
                <a:gd name="f127" fmla="val f2"/>
                <a:gd name="f128" fmla="val f3"/>
                <a:gd name="f129" fmla="val f4"/>
                <a:gd name="f130" fmla="+- f129 0 f127"/>
                <a:gd name="f131" fmla="+- f128 0 f127"/>
                <a:gd name="f132" fmla="*/ f131 1 11973"/>
                <a:gd name="f133" fmla="*/ f130 1 8980"/>
                <a:gd name="f134" fmla="*/ f127 1 f132"/>
                <a:gd name="f135" fmla="*/ f128 1 f132"/>
                <a:gd name="f136" fmla="*/ f127 1 f133"/>
                <a:gd name="f137" fmla="*/ f129 1 f133"/>
                <a:gd name="f138" fmla="*/ f134 f125 1"/>
                <a:gd name="f139" fmla="*/ f135 f125 1"/>
                <a:gd name="f140" fmla="*/ f137 f126 1"/>
                <a:gd name="f141" fmla="*/ f136 f1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8" t="f141" r="f139" b="f140"/>
              <a:pathLst>
                <a:path w="11973" h="8980">
                  <a:moveTo>
                    <a:pt x="f5" y="f6"/>
                  </a:moveTo>
                  <a:lnTo>
                    <a:pt x="f7" y="f8"/>
                  </a:lnTo>
                  <a:lnTo>
                    <a:pt x="f9" y="f8"/>
                  </a:lnTo>
                  <a:lnTo>
                    <a:pt x="f5" y="f6"/>
                  </a:lnTo>
                  <a:close/>
                  <a:moveTo>
                    <a:pt x="f10" y="f6"/>
                  </a:moveTo>
                  <a:lnTo>
                    <a:pt x="f11" y="f8"/>
                  </a:lnTo>
                  <a:lnTo>
                    <a:pt x="f12" y="f8"/>
                  </a:lnTo>
                  <a:lnTo>
                    <a:pt x="f10" y="f6"/>
                  </a:lnTo>
                  <a:close/>
                  <a:moveTo>
                    <a:pt x="f13" y="f2"/>
                  </a:moveTo>
                  <a:cubicBezTo>
                    <a:pt x="f14" y="f2"/>
                    <a:pt x="f15" y="f16"/>
                    <a:pt x="f15" y="f17"/>
                  </a:cubicBezTo>
                  <a:lnTo>
                    <a:pt x="f15" y="f18"/>
                  </a:lnTo>
                  <a:lnTo>
                    <a:pt x="f19" y="f20"/>
                  </a:ln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20"/>
                    <a:pt x="f30" y="f20"/>
                  </a:cubicBezTo>
                  <a:cubicBezTo>
                    <a:pt x="f31" y="f20"/>
                    <a:pt x="f20" y="f32"/>
                    <a:pt x="f18" y="f33"/>
                  </a:cubicBezTo>
                  <a:cubicBezTo>
                    <a:pt x="f34" y="f24"/>
                    <a:pt x="f35" y="f36"/>
                    <a:pt x="f37" y="f22"/>
                  </a:cubicBez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45"/>
                    <a:pt x="f46" y="f33"/>
                  </a:cubicBezTo>
                  <a:cubicBezTo>
                    <a:pt x="f2" y="f47"/>
                    <a:pt x="f46" y="f48"/>
                    <a:pt x="f49" y="f50"/>
                  </a:cubicBezTo>
                  <a:cubicBezTo>
                    <a:pt x="f51" y="f52"/>
                    <a:pt x="f53" y="f54"/>
                    <a:pt x="f55" y="f56"/>
                  </a:cubicBezTo>
                  <a:cubicBezTo>
                    <a:pt x="f57" y="f27"/>
                    <a:pt x="f58" y="f7"/>
                    <a:pt x="f28" y="f59"/>
                  </a:cubicBezTo>
                  <a:lnTo>
                    <a:pt x="f60" y="f61"/>
                  </a:lnTo>
                  <a:cubicBezTo>
                    <a:pt x="f60" y="f62"/>
                    <a:pt x="f46" y="f63"/>
                    <a:pt x="f46" y="f64"/>
                  </a:cubicBezTo>
                  <a:lnTo>
                    <a:pt x="f46" y="f65"/>
                  </a:lnTo>
                  <a:cubicBezTo>
                    <a:pt x="f46" y="f66"/>
                    <a:pt x="f67" y="f68"/>
                    <a:pt x="f69" y="f68"/>
                  </a:cubicBezTo>
                  <a:cubicBezTo>
                    <a:pt x="f70" y="f68"/>
                    <a:pt x="f71" y="f66"/>
                    <a:pt x="f71" y="f65"/>
                  </a:cubicBezTo>
                  <a:lnTo>
                    <a:pt x="f71" y="f64"/>
                  </a:lnTo>
                  <a:cubicBezTo>
                    <a:pt x="f71" y="f63"/>
                    <a:pt x="f72" y="f62"/>
                    <a:pt x="f72" y="f61"/>
                  </a:cubicBezTo>
                  <a:lnTo>
                    <a:pt x="f73" y="f59"/>
                  </a:lnTo>
                  <a:cubicBezTo>
                    <a:pt x="f74" y="f75"/>
                    <a:pt x="f76" y="f74"/>
                    <a:pt x="f77" y="f78"/>
                  </a:cubicBezTo>
                  <a:cubicBezTo>
                    <a:pt x="f79" y="f29"/>
                    <a:pt x="f72" y="f50"/>
                    <a:pt x="f80" y="f33"/>
                  </a:cubicBezTo>
                  <a:lnTo>
                    <a:pt x="f80" y="f81"/>
                  </a:lnTo>
                  <a:lnTo>
                    <a:pt x="f82" y="f81"/>
                  </a:lnTo>
                  <a:lnTo>
                    <a:pt x="f82" y="f33"/>
                  </a:lnTo>
                  <a:cubicBezTo>
                    <a:pt x="f83" y="f48"/>
                    <a:pt x="f84" y="f29"/>
                    <a:pt x="f85" y="f78"/>
                  </a:cubicBezTo>
                  <a:cubicBezTo>
                    <a:pt x="f86" y="f87"/>
                    <a:pt x="f88" y="f7"/>
                    <a:pt x="f89" y="f59"/>
                  </a:cubicBezTo>
                  <a:lnTo>
                    <a:pt x="f83" y="f61"/>
                  </a:lnTo>
                  <a:cubicBezTo>
                    <a:pt x="f83" y="f62"/>
                    <a:pt x="f90" y="f63"/>
                    <a:pt x="f90" y="f64"/>
                  </a:cubicBezTo>
                  <a:lnTo>
                    <a:pt x="f90" y="f65"/>
                  </a:lnTo>
                  <a:cubicBezTo>
                    <a:pt x="f90" y="f66"/>
                    <a:pt x="f91" y="f68"/>
                    <a:pt x="f92" y="f68"/>
                  </a:cubicBezTo>
                  <a:cubicBezTo>
                    <a:pt x="f93" y="f68"/>
                    <a:pt x="f94" y="f66"/>
                    <a:pt x="f94" y="f65"/>
                  </a:cubicBezTo>
                  <a:lnTo>
                    <a:pt x="f94" y="f64"/>
                  </a:lnTo>
                  <a:cubicBezTo>
                    <a:pt x="f94" y="f63"/>
                    <a:pt x="f95" y="f62"/>
                    <a:pt x="f95" y="f61"/>
                  </a:cubicBezTo>
                  <a:lnTo>
                    <a:pt x="f96" y="f59"/>
                  </a:lnTo>
                  <a:cubicBezTo>
                    <a:pt x="f96" y="f75"/>
                    <a:pt x="f97" y="f74"/>
                    <a:pt x="f98" y="f56"/>
                  </a:cubicBezTo>
                  <a:cubicBezTo>
                    <a:pt x="f99" y="f29"/>
                    <a:pt x="f100" y="f101"/>
                    <a:pt x="f102" y="f50"/>
                  </a:cubicBezTo>
                  <a:cubicBezTo>
                    <a:pt x="f103" y="f104"/>
                    <a:pt x="f105" y="f30"/>
                    <a:pt x="f103" y="f33"/>
                  </a:cubicBezTo>
                  <a:cubicBezTo>
                    <a:pt x="f106" y="f45"/>
                    <a:pt x="f107" y="f41"/>
                    <a:pt x="f108" y="f41"/>
                  </a:cubicBezTo>
                  <a:cubicBezTo>
                    <a:pt x="f109" y="f41"/>
                    <a:pt x="f110" y="f39"/>
                    <a:pt x="f111" y="f22"/>
                  </a:cubicBezTo>
                  <a:cubicBezTo>
                    <a:pt x="f112" y="f36"/>
                    <a:pt x="f113" y="f24"/>
                    <a:pt x="f97" y="f33"/>
                  </a:cubicBezTo>
                  <a:cubicBezTo>
                    <a:pt x="f114" y="f32"/>
                    <a:pt x="f115" y="f20"/>
                    <a:pt x="f116" y="f20"/>
                  </a:cubicBezTo>
                  <a:cubicBezTo>
                    <a:pt x="f117" y="f20"/>
                    <a:pt x="f86" y="f32"/>
                    <a:pt x="f118" y="f26"/>
                  </a:cubicBezTo>
                  <a:cubicBezTo>
                    <a:pt x="f119" y="f24"/>
                    <a:pt x="f120" y="f22"/>
                    <a:pt x="f121" y="f20"/>
                  </a:cubicBezTo>
                  <a:lnTo>
                    <a:pt x="f122" y="f18"/>
                  </a:lnTo>
                  <a:lnTo>
                    <a:pt x="f122" y="f17"/>
                  </a:lnTo>
                  <a:cubicBezTo>
                    <a:pt x="f122" y="f123"/>
                    <a:pt x="f124" y="f2"/>
                    <a:pt x="f1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3" name="Google Shape;10242;p74">
              <a:extLst>
                <a:ext uri="{FF2B5EF4-FFF2-40B4-BE49-F238E27FC236}">
                  <a16:creationId xmlns:a16="http://schemas.microsoft.com/office/drawing/2014/main" id="{D7308D78-2CAC-F825-CDC7-70FBB137A5BF}"/>
                </a:ext>
              </a:extLst>
            </p:cNvPr>
            <p:cNvSpPr/>
            <p:nvPr/>
          </p:nvSpPr>
          <p:spPr>
            <a:xfrm>
              <a:off x="5305787" y="3785881"/>
              <a:ext cx="192124" cy="450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02"/>
                <a:gd name="f4" fmla="val 1388"/>
                <a:gd name="f5" fmla="val 693"/>
                <a:gd name="f6" fmla="val 1"/>
                <a:gd name="f7" fmla="val 315"/>
                <a:gd name="f8" fmla="val 316"/>
                <a:gd name="f9" fmla="val 694"/>
                <a:gd name="f10" fmla="val 1040"/>
                <a:gd name="f11" fmla="val 1261"/>
                <a:gd name="f12" fmla="val 158"/>
                <a:gd name="f13" fmla="val 1387"/>
                <a:gd name="f14" fmla="val 347"/>
                <a:gd name="f15" fmla="val 5955"/>
                <a:gd name="f16" fmla="val 6144"/>
                <a:gd name="f17" fmla="val 1356"/>
                <a:gd name="f18" fmla="val 6301"/>
                <a:gd name="f19" fmla="val 1198"/>
                <a:gd name="f20" fmla="val 5986"/>
                <a:gd name="f21" fmla="val 5577"/>
                <a:gd name="f22" fmla="*/ f0 1 6302"/>
                <a:gd name="f23" fmla="*/ f1 1 1388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6302"/>
                <a:gd name="f30" fmla="*/ f27 1 1388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6302" h="1388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13"/>
                    <a:pt x="f14" y="f13"/>
                  </a:cubicBezTo>
                  <a:lnTo>
                    <a:pt x="f15" y="f13"/>
                  </a:lnTo>
                  <a:cubicBezTo>
                    <a:pt x="f16" y="f17"/>
                    <a:pt x="f18" y="f19"/>
                    <a:pt x="f18" y="f10"/>
                  </a:cubicBezTo>
                  <a:lnTo>
                    <a:pt x="f18" y="f9"/>
                  </a:lnTo>
                  <a:cubicBezTo>
                    <a:pt x="f18" y="f8"/>
                    <a:pt x="f20" y="f6"/>
                    <a:pt x="f2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74" name="Google Shape;10303;p74">
            <a:extLst>
              <a:ext uri="{FF2B5EF4-FFF2-40B4-BE49-F238E27FC236}">
                <a16:creationId xmlns:a16="http://schemas.microsoft.com/office/drawing/2014/main" id="{C9CF48B2-0CF5-1D80-7083-A90D611933C0}"/>
              </a:ext>
            </a:extLst>
          </p:cNvPr>
          <p:cNvGrpSpPr/>
          <p:nvPr/>
        </p:nvGrpSpPr>
        <p:grpSpPr>
          <a:xfrm>
            <a:off x="6141213" y="3760411"/>
            <a:ext cx="360237" cy="383893"/>
            <a:chOff x="5924589" y="3439222"/>
            <a:chExt cx="360237" cy="383893"/>
          </a:xfrm>
          <a:solidFill>
            <a:schemeClr val="bg2"/>
          </a:solidFill>
        </p:grpSpPr>
        <p:sp>
          <p:nvSpPr>
            <p:cNvPr id="75" name="Google Shape;10304;p74">
              <a:extLst>
                <a:ext uri="{FF2B5EF4-FFF2-40B4-BE49-F238E27FC236}">
                  <a16:creationId xmlns:a16="http://schemas.microsoft.com/office/drawing/2014/main" id="{CD8DDAC7-E595-2097-A0D4-0E710875A876}"/>
                </a:ext>
              </a:extLst>
            </p:cNvPr>
            <p:cNvSpPr/>
            <p:nvPr/>
          </p:nvSpPr>
          <p:spPr>
            <a:xfrm>
              <a:off x="5987024" y="3551803"/>
              <a:ext cx="21159" cy="112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3467"/>
                <a:gd name="f5" fmla="val 1"/>
                <a:gd name="f6" fmla="val 3466"/>
                <a:gd name="f7" fmla="*/ f0 1 694"/>
                <a:gd name="f8" fmla="*/ f1 1 3467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694"/>
                <a:gd name="f15" fmla="*/ f12 1 3467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694" h="3467">
                  <a:moveTo>
                    <a:pt x="f2" y="f5"/>
                  </a:moveTo>
                  <a:lnTo>
                    <a:pt x="f2" y="f6"/>
                  </a:ln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6" name="Google Shape;10305;p74">
              <a:extLst>
                <a:ext uri="{FF2B5EF4-FFF2-40B4-BE49-F238E27FC236}">
                  <a16:creationId xmlns:a16="http://schemas.microsoft.com/office/drawing/2014/main" id="{7C8BF8A4-1A3A-37C1-0F0F-6E496526D9E2}"/>
                </a:ext>
              </a:extLst>
            </p:cNvPr>
            <p:cNvSpPr/>
            <p:nvPr/>
          </p:nvSpPr>
          <p:spPr>
            <a:xfrm>
              <a:off x="6200253" y="3551803"/>
              <a:ext cx="22128" cy="112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26"/>
                <a:gd name="f4" fmla="val 3467"/>
                <a:gd name="f5" fmla="val 1"/>
                <a:gd name="f6" fmla="val 3466"/>
                <a:gd name="f7" fmla="val 725"/>
                <a:gd name="f8" fmla="*/ f0 1 726"/>
                <a:gd name="f9" fmla="*/ f1 1 3467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726"/>
                <a:gd name="f16" fmla="*/ f13 1 3467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726" h="3467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7" name="Google Shape;10306;p74">
              <a:extLst>
                <a:ext uri="{FF2B5EF4-FFF2-40B4-BE49-F238E27FC236}">
                  <a16:creationId xmlns:a16="http://schemas.microsoft.com/office/drawing/2014/main" id="{041CD924-075E-EDB5-C3BC-8E1B2B4752BD}"/>
                </a:ext>
              </a:extLst>
            </p:cNvPr>
            <p:cNvSpPr/>
            <p:nvPr/>
          </p:nvSpPr>
          <p:spPr>
            <a:xfrm>
              <a:off x="5987024" y="3686943"/>
              <a:ext cx="21159" cy="1351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4160"/>
                <a:gd name="f5" fmla="val 4159"/>
                <a:gd name="f6" fmla="*/ f0 1 694"/>
                <a:gd name="f7" fmla="*/ f1 1 4160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694"/>
                <a:gd name="f14" fmla="*/ f11 1 4160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694" h="4160">
                  <a:moveTo>
                    <a:pt x="f2" y="f2"/>
                  </a:moveTo>
                  <a:lnTo>
                    <a:pt x="f2" y="f5"/>
                  </a:lnTo>
                  <a:lnTo>
                    <a:pt x="f3" y="f5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8" name="Google Shape;10307;p74">
              <a:extLst>
                <a:ext uri="{FF2B5EF4-FFF2-40B4-BE49-F238E27FC236}">
                  <a16:creationId xmlns:a16="http://schemas.microsoft.com/office/drawing/2014/main" id="{11DA4367-8132-3B78-539F-C80AD961C7F2}"/>
                </a:ext>
              </a:extLst>
            </p:cNvPr>
            <p:cNvSpPr/>
            <p:nvPr/>
          </p:nvSpPr>
          <p:spPr>
            <a:xfrm>
              <a:off x="6200253" y="3686943"/>
              <a:ext cx="22128" cy="1351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26"/>
                <a:gd name="f4" fmla="val 4160"/>
                <a:gd name="f5" fmla="val 1"/>
                <a:gd name="f6" fmla="val 4159"/>
                <a:gd name="f7" fmla="val 725"/>
                <a:gd name="f8" fmla="*/ f0 1 726"/>
                <a:gd name="f9" fmla="*/ f1 1 4160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726"/>
                <a:gd name="f16" fmla="*/ f13 1 4160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726" h="4160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9" name="Google Shape;10308;p74">
              <a:extLst>
                <a:ext uri="{FF2B5EF4-FFF2-40B4-BE49-F238E27FC236}">
                  <a16:creationId xmlns:a16="http://schemas.microsoft.com/office/drawing/2014/main" id="{17A6AB96-7294-9021-35C2-E24626F13B61}"/>
                </a:ext>
              </a:extLst>
            </p:cNvPr>
            <p:cNvSpPr/>
            <p:nvPr/>
          </p:nvSpPr>
          <p:spPr>
            <a:xfrm>
              <a:off x="5924589" y="3551803"/>
              <a:ext cx="42281" cy="112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3467"/>
                <a:gd name="f5" fmla="val 1009"/>
                <a:gd name="f6" fmla="val 1"/>
                <a:gd name="f7" fmla="val 442"/>
                <a:gd name="f8" fmla="val 2049"/>
                <a:gd name="f9" fmla="val 2427"/>
                <a:gd name="f10" fmla="val 158"/>
                <a:gd name="f11" fmla="val 2773"/>
                <a:gd name="f12" fmla="val 3025"/>
                <a:gd name="f13" fmla="val 662"/>
                <a:gd name="f14" fmla="val 3340"/>
                <a:gd name="f15" fmla="val 3466"/>
                <a:gd name="f16" fmla="*/ f0 1 1387"/>
                <a:gd name="f17" fmla="*/ f1 1 3467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387"/>
                <a:gd name="f24" fmla="*/ f21 1 3467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387" h="3467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lnTo>
                    <a:pt x="f6" y="f8"/>
                  </a:lnTo>
                  <a:cubicBezTo>
                    <a:pt x="f6" y="f9"/>
                    <a:pt x="f10" y="f11"/>
                    <a:pt x="f7" y="f12"/>
                  </a:cubicBezTo>
                  <a:cubicBezTo>
                    <a:pt x="f13" y="f14"/>
                    <a:pt x="f5" y="f15"/>
                    <a:pt x="f3" y="f15"/>
                  </a:cubicBezTo>
                  <a:lnTo>
                    <a:pt x="f3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0" name="Google Shape;10309;p74">
              <a:extLst>
                <a:ext uri="{FF2B5EF4-FFF2-40B4-BE49-F238E27FC236}">
                  <a16:creationId xmlns:a16="http://schemas.microsoft.com/office/drawing/2014/main" id="{F8B245A3-8043-473E-43B4-8A9DA99DE6D9}"/>
                </a:ext>
              </a:extLst>
            </p:cNvPr>
            <p:cNvSpPr/>
            <p:nvPr/>
          </p:nvSpPr>
          <p:spPr>
            <a:xfrm>
              <a:off x="6030257" y="3551803"/>
              <a:ext cx="148900" cy="112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3467"/>
                <a:gd name="f5" fmla="val 1"/>
                <a:gd name="f6" fmla="val 3466"/>
                <a:gd name="f7" fmla="val 4883"/>
                <a:gd name="f8" fmla="*/ f0 1 4884"/>
                <a:gd name="f9" fmla="*/ f1 1 3467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4884"/>
                <a:gd name="f16" fmla="*/ f13 1 3467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4884" h="3467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lnTo>
                    <a:pt x="f7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1" name="Google Shape;10310;p74">
              <a:extLst>
                <a:ext uri="{FF2B5EF4-FFF2-40B4-BE49-F238E27FC236}">
                  <a16:creationId xmlns:a16="http://schemas.microsoft.com/office/drawing/2014/main" id="{4F083046-3D24-778C-A0BF-BE7D7CAB23F2}"/>
                </a:ext>
              </a:extLst>
            </p:cNvPr>
            <p:cNvSpPr/>
            <p:nvPr/>
          </p:nvSpPr>
          <p:spPr>
            <a:xfrm>
              <a:off x="6242508" y="3670566"/>
              <a:ext cx="42318" cy="1525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8"/>
                <a:gd name="f4" fmla="val 4695"/>
                <a:gd name="f5" fmla="val 1387"/>
                <a:gd name="f6" fmla="val 977"/>
                <a:gd name="f7" fmla="val 315"/>
                <a:gd name="f8" fmla="val 505"/>
                <a:gd name="f9" fmla="val 504"/>
                <a:gd name="f10" fmla="val 1"/>
                <a:gd name="f11" fmla="val 347"/>
                <a:gd name="f12" fmla="val 946"/>
                <a:gd name="f13" fmla="val 4222"/>
                <a:gd name="f14" fmla="val 3655"/>
                <a:gd name="f15" fmla="*/ f0 1 1388"/>
                <a:gd name="f16" fmla="*/ f1 1 4695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388"/>
                <a:gd name="f23" fmla="*/ f20 1 4695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388" h="4695">
                  <a:moveTo>
                    <a:pt x="f5" y="f2"/>
                  </a:moveTo>
                  <a:cubicBezTo>
                    <a:pt x="f6" y="f7"/>
                    <a:pt x="f8" y="f9"/>
                    <a:pt x="f10" y="f9"/>
                  </a:cubicBezTo>
                  <a:lnTo>
                    <a:pt x="f10" y="f4"/>
                  </a:lnTo>
                  <a:lnTo>
                    <a:pt x="f11" y="f4"/>
                  </a:lnTo>
                  <a:cubicBezTo>
                    <a:pt x="f12" y="f4"/>
                    <a:pt x="f5" y="f13"/>
                    <a:pt x="f5" y="f14"/>
                  </a:cubicBez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2" name="Google Shape;10311;p74">
              <a:extLst>
                <a:ext uri="{FF2B5EF4-FFF2-40B4-BE49-F238E27FC236}">
                  <a16:creationId xmlns:a16="http://schemas.microsoft.com/office/drawing/2014/main" id="{B39F78A2-850D-55EE-0910-6CF37D07DA4E}"/>
                </a:ext>
              </a:extLst>
            </p:cNvPr>
            <p:cNvSpPr/>
            <p:nvPr/>
          </p:nvSpPr>
          <p:spPr>
            <a:xfrm>
              <a:off x="5924589" y="3670566"/>
              <a:ext cx="42281" cy="1515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4664"/>
                <a:gd name="f5" fmla="val 1"/>
                <a:gd name="f6" fmla="val 3655"/>
                <a:gd name="f7" fmla="val 4222"/>
                <a:gd name="f8" fmla="val 442"/>
                <a:gd name="f9" fmla="val 4663"/>
                <a:gd name="f10" fmla="val 1009"/>
                <a:gd name="f11" fmla="val 504"/>
                <a:gd name="f12" fmla="val 851"/>
                <a:gd name="f13" fmla="val 379"/>
                <a:gd name="f14" fmla="val 315"/>
                <a:gd name="f15" fmla="*/ f0 1 1387"/>
                <a:gd name="f16" fmla="*/ f1 1 4664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387"/>
                <a:gd name="f23" fmla="*/ f20 1 4664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387" h="4664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lnTo>
                    <a:pt x="f3" y="f9"/>
                  </a:lnTo>
                  <a:lnTo>
                    <a:pt x="f3" y="f11"/>
                  </a:lnTo>
                  <a:cubicBezTo>
                    <a:pt x="f12" y="f11"/>
                    <a:pt x="f13" y="f14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3" name="Google Shape;10312;p74">
              <a:extLst>
                <a:ext uri="{FF2B5EF4-FFF2-40B4-BE49-F238E27FC236}">
                  <a16:creationId xmlns:a16="http://schemas.microsoft.com/office/drawing/2014/main" id="{9B4DF3FF-A246-4CE2-792C-6CA01C9CBE1B}"/>
                </a:ext>
              </a:extLst>
            </p:cNvPr>
            <p:cNvSpPr/>
            <p:nvPr/>
          </p:nvSpPr>
          <p:spPr>
            <a:xfrm>
              <a:off x="6093634" y="3686943"/>
              <a:ext cx="21159" cy="2359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726"/>
                <a:gd name="f5" fmla="val 1"/>
                <a:gd name="f6" fmla="val 347"/>
                <a:gd name="f7" fmla="val 568"/>
                <a:gd name="f8" fmla="val 158"/>
                <a:gd name="f9" fmla="val 725"/>
                <a:gd name="f10" fmla="*/ f0 1 694"/>
                <a:gd name="f11" fmla="*/ f1 1 726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694"/>
                <a:gd name="f18" fmla="*/ f15 1 726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694" h="726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6" y="f9"/>
                  </a:cubicBezTo>
                  <a:cubicBezTo>
                    <a:pt x="f7" y="f9"/>
                    <a:pt x="f3" y="f7"/>
                    <a:pt x="f3" y="f6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4" name="Google Shape;10313;p74">
              <a:extLst>
                <a:ext uri="{FF2B5EF4-FFF2-40B4-BE49-F238E27FC236}">
                  <a16:creationId xmlns:a16="http://schemas.microsoft.com/office/drawing/2014/main" id="{6A6A5D36-FF83-5F95-DB45-29C04B51A8B6}"/>
                </a:ext>
              </a:extLst>
            </p:cNvPr>
            <p:cNvSpPr/>
            <p:nvPr/>
          </p:nvSpPr>
          <p:spPr>
            <a:xfrm>
              <a:off x="6242508" y="3551803"/>
              <a:ext cx="42318" cy="112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8"/>
                <a:gd name="f4" fmla="val 3467"/>
                <a:gd name="f5" fmla="val 1"/>
                <a:gd name="f6" fmla="val 3466"/>
                <a:gd name="f7" fmla="val 347"/>
                <a:gd name="f8" fmla="val 662"/>
                <a:gd name="f9" fmla="val 3340"/>
                <a:gd name="f10" fmla="val 946"/>
                <a:gd name="f11" fmla="val 3088"/>
                <a:gd name="f12" fmla="val 1229"/>
                <a:gd name="f13" fmla="val 2836"/>
                <a:gd name="f14" fmla="val 1387"/>
                <a:gd name="f15" fmla="val 2458"/>
                <a:gd name="f16" fmla="val 2080"/>
                <a:gd name="f17" fmla="val 1040"/>
                <a:gd name="f18" fmla="val 442"/>
                <a:gd name="f19" fmla="val 914"/>
                <a:gd name="f20" fmla="*/ f0 1 1388"/>
                <a:gd name="f21" fmla="*/ f1 1 3467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1388"/>
                <a:gd name="f28" fmla="*/ f25 1 3467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1388" h="3467">
                  <a:moveTo>
                    <a:pt x="f5" y="f5"/>
                  </a:moveTo>
                  <a:lnTo>
                    <a:pt x="f5" y="f6"/>
                  </a:ln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4" y="f16"/>
                  </a:cubicBezTo>
                  <a:lnTo>
                    <a:pt x="f14" y="f17"/>
                  </a:lnTo>
                  <a:cubicBezTo>
                    <a:pt x="f14" y="f18"/>
                    <a:pt x="f19" y="f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5" name="Google Shape;10314;p74">
              <a:extLst>
                <a:ext uri="{FF2B5EF4-FFF2-40B4-BE49-F238E27FC236}">
                  <a16:creationId xmlns:a16="http://schemas.microsoft.com/office/drawing/2014/main" id="{B4DC8560-2856-40AA-4468-B8F8FD494273}"/>
                </a:ext>
              </a:extLst>
            </p:cNvPr>
            <p:cNvSpPr/>
            <p:nvPr/>
          </p:nvSpPr>
          <p:spPr>
            <a:xfrm>
              <a:off x="6030257" y="3686943"/>
              <a:ext cx="148900" cy="1351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4160"/>
                <a:gd name="f5" fmla="val 4159"/>
                <a:gd name="f6" fmla="val 4883"/>
                <a:gd name="f7" fmla="val 3466"/>
                <a:gd name="f8" fmla="val 347"/>
                <a:gd name="f9" fmla="val 946"/>
                <a:gd name="f10" fmla="val 2993"/>
                <a:gd name="f11" fmla="val 1387"/>
                <a:gd name="f12" fmla="val 2426"/>
                <a:gd name="f13" fmla="val 1827"/>
                <a:gd name="f14" fmla="val 1418"/>
                <a:gd name="f15" fmla="val 914"/>
                <a:gd name="f16" fmla="*/ f0 1 4884"/>
                <a:gd name="f17" fmla="*/ f1 1 4160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4884"/>
                <a:gd name="f24" fmla="*/ f21 1 4160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4884" h="4160">
                  <a:moveTo>
                    <a:pt x="f2" y="f2"/>
                  </a:moveTo>
                  <a:lnTo>
                    <a:pt x="f2" y="f5"/>
                  </a:lnTo>
                  <a:lnTo>
                    <a:pt x="f6" y="f5"/>
                  </a:lnTo>
                  <a:lnTo>
                    <a:pt x="f6" y="f2"/>
                  </a:lnTo>
                  <a:lnTo>
                    <a:pt x="f7" y="f2"/>
                  </a:lnTo>
                  <a:lnTo>
                    <a:pt x="f7" y="f8"/>
                  </a:lnTo>
                  <a:cubicBezTo>
                    <a:pt x="f7" y="f9"/>
                    <a:pt x="f10" y="f11"/>
                    <a:pt x="f12" y="f11"/>
                  </a:cubicBezTo>
                  <a:cubicBezTo>
                    <a:pt x="f13" y="f11"/>
                    <a:pt x="f14" y="f15"/>
                    <a:pt x="f14" y="f8"/>
                  </a:cubicBezTo>
                  <a:lnTo>
                    <a:pt x="f14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6" name="Google Shape;10315;p74">
              <a:extLst>
                <a:ext uri="{FF2B5EF4-FFF2-40B4-BE49-F238E27FC236}">
                  <a16:creationId xmlns:a16="http://schemas.microsoft.com/office/drawing/2014/main" id="{996DDD77-E7B6-548F-9CD6-4BB57DF5F5E8}"/>
                </a:ext>
              </a:extLst>
            </p:cNvPr>
            <p:cNvSpPr/>
            <p:nvPr/>
          </p:nvSpPr>
          <p:spPr>
            <a:xfrm>
              <a:off x="6029279" y="3439222"/>
              <a:ext cx="148900" cy="901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2773"/>
                <a:gd name="f5" fmla="val 2427"/>
                <a:gd name="f6" fmla="val 1103"/>
                <a:gd name="f7" fmla="val 1"/>
                <a:gd name="f8" fmla="val 2426"/>
                <a:gd name="f9" fmla="val 1355"/>
                <a:gd name="f10" fmla="val 1828"/>
                <a:gd name="f11" fmla="val 1418"/>
                <a:gd name="f12" fmla="val 2395"/>
                <a:gd name="f13" fmla="val 2994"/>
                <a:gd name="f14" fmla="val 3403"/>
                <a:gd name="f15" fmla="val 1891"/>
                <a:gd name="f16" fmla="val 3781"/>
                <a:gd name="f17" fmla="*/ f0 1 4884"/>
                <a:gd name="f18" fmla="*/ f1 1 2773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4884"/>
                <a:gd name="f25" fmla="*/ f22 1 2773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4884" h="2773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lnTo>
                    <a:pt x="f7" y="f4"/>
                  </a:lnTo>
                  <a:lnTo>
                    <a:pt x="f9" y="f4"/>
                  </a:lnTo>
                  <a:lnTo>
                    <a:pt x="f9" y="f8"/>
                  </a:lnTo>
                  <a:cubicBezTo>
                    <a:pt x="f9" y="f10"/>
                    <a:pt x="f10" y="f11"/>
                    <a:pt x="f12" y="f11"/>
                  </a:cubicBezTo>
                  <a:cubicBezTo>
                    <a:pt x="f13" y="f11"/>
                    <a:pt x="f14" y="f15"/>
                    <a:pt x="f14" y="f8"/>
                  </a:cubicBezTo>
                  <a:lnTo>
                    <a:pt x="f14" y="f4"/>
                  </a:lnTo>
                  <a:lnTo>
                    <a:pt x="f3" y="f4"/>
                  </a:lnTo>
                  <a:lnTo>
                    <a:pt x="f3" y="f8"/>
                  </a:lnTo>
                  <a:cubicBezTo>
                    <a:pt x="f3" y="f6"/>
                    <a:pt x="f16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87" name="Google Shape;10341;p74">
            <a:extLst>
              <a:ext uri="{FF2B5EF4-FFF2-40B4-BE49-F238E27FC236}">
                <a16:creationId xmlns:a16="http://schemas.microsoft.com/office/drawing/2014/main" id="{FDF5B913-9655-0FB7-AD30-8F790A6C7193}"/>
              </a:ext>
            </a:extLst>
          </p:cNvPr>
          <p:cNvGrpSpPr/>
          <p:nvPr/>
        </p:nvGrpSpPr>
        <p:grpSpPr>
          <a:xfrm>
            <a:off x="8744326" y="3070213"/>
            <a:ext cx="259506" cy="362596"/>
            <a:chOff x="8527703" y="2749024"/>
            <a:chExt cx="259506" cy="362596"/>
          </a:xfrm>
          <a:solidFill>
            <a:schemeClr val="bg2"/>
          </a:solidFill>
        </p:grpSpPr>
        <p:sp>
          <p:nvSpPr>
            <p:cNvPr id="88" name="Google Shape;10342;p74">
              <a:extLst>
                <a:ext uri="{FF2B5EF4-FFF2-40B4-BE49-F238E27FC236}">
                  <a16:creationId xmlns:a16="http://schemas.microsoft.com/office/drawing/2014/main" id="{4176CEB9-8D20-133A-4FBE-170F8ECF9A0B}"/>
                </a:ext>
              </a:extLst>
            </p:cNvPr>
            <p:cNvSpPr/>
            <p:nvPr/>
          </p:nvSpPr>
          <p:spPr>
            <a:xfrm>
              <a:off x="8527703" y="2749024"/>
              <a:ext cx="259506" cy="25528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012"/>
                <a:gd name="f4" fmla="val 8318"/>
                <a:gd name="f5" fmla="val 4538"/>
                <a:gd name="f6" fmla="val 1"/>
                <a:gd name="f7" fmla="val 2112"/>
                <a:gd name="f8" fmla="val 1985"/>
                <a:gd name="f9" fmla="val 32"/>
                <a:gd name="f10" fmla="val 4537"/>
                <a:gd name="f11" fmla="val 5860"/>
                <a:gd name="f12" fmla="val 631"/>
                <a:gd name="f13" fmla="val 7184"/>
                <a:gd name="f14" fmla="val 1797"/>
                <a:gd name="f15" fmla="val 8066"/>
                <a:gd name="f16" fmla="val 1923"/>
                <a:gd name="f17" fmla="val 8192"/>
                <a:gd name="f18" fmla="val 2017"/>
                <a:gd name="f19" fmla="val 8223"/>
                <a:gd name="f20" fmla="val 2049"/>
                <a:gd name="f21" fmla="val 4160"/>
                <a:gd name="f22" fmla="val 6900"/>
                <a:gd name="f23" fmla="val 2427"/>
                <a:gd name="f24" fmla="val 2238"/>
                <a:gd name="f25" fmla="val 2080"/>
                <a:gd name="f26" fmla="val 6743"/>
                <a:gd name="f27" fmla="val 6554"/>
                <a:gd name="f28" fmla="val 5829"/>
                <a:gd name="f29" fmla="val 4852"/>
                <a:gd name="f30" fmla="val 2679"/>
                <a:gd name="f31" fmla="val 4033"/>
                <a:gd name="f32" fmla="val 3498"/>
                <a:gd name="f33" fmla="val 3624"/>
                <a:gd name="f34" fmla="val 3277"/>
                <a:gd name="f35" fmla="val 3403"/>
                <a:gd name="f36" fmla="val 3151"/>
                <a:gd name="f37" fmla="val 3088"/>
                <a:gd name="f38" fmla="val 2678"/>
                <a:gd name="f39" fmla="val 1922"/>
                <a:gd name="f40" fmla="val 3782"/>
                <a:gd name="f41" fmla="val 1292"/>
                <a:gd name="f42" fmla="val 5262"/>
                <a:gd name="f43" fmla="val 5892"/>
                <a:gd name="f44" fmla="val 3025"/>
                <a:gd name="f45" fmla="val 5735"/>
                <a:gd name="f46" fmla="val 3340"/>
                <a:gd name="f47" fmla="val 5546"/>
                <a:gd name="f48" fmla="val 6365"/>
                <a:gd name="f49" fmla="val 6964"/>
                <a:gd name="f50" fmla="val 6806"/>
                <a:gd name="f51" fmla="val 6617"/>
                <a:gd name="f52" fmla="val 4884"/>
                <a:gd name="f53" fmla="val 6995"/>
                <a:gd name="f54" fmla="val 7027"/>
                <a:gd name="f55" fmla="val 8286"/>
                <a:gd name="f56" fmla="val 7121"/>
                <a:gd name="f57" fmla="val 7247"/>
                <a:gd name="f58" fmla="val 8129"/>
                <a:gd name="f59" fmla="val 8413"/>
                <a:gd name="f60" fmla="val 9011"/>
                <a:gd name="f61" fmla="val 4506"/>
                <a:gd name="f62" fmla="*/ f0 1 9012"/>
                <a:gd name="f63" fmla="*/ f1 1 8318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9012"/>
                <a:gd name="f70" fmla="*/ f67 1 8318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9012" h="8318">
                  <a:moveTo>
                    <a:pt x="f5" y="f6"/>
                  </a:moveTo>
                  <a:cubicBezTo>
                    <a:pt x="f7" y="f6"/>
                    <a:pt x="f6" y="f8"/>
                    <a:pt x="f9" y="f10"/>
                  </a:cubicBezTo>
                  <a:cubicBezTo>
                    <a:pt x="f9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4"/>
                  </a:cubicBezTo>
                  <a:lnTo>
                    <a:pt x="f21" y="f4"/>
                  </a:lnTo>
                  <a:lnTo>
                    <a:pt x="f21" y="f22"/>
                  </a:lnTo>
                  <a:lnTo>
                    <a:pt x="f23" y="f22"/>
                  </a:lnTo>
                  <a:cubicBezTo>
                    <a:pt x="f24" y="f22"/>
                    <a:pt x="f25" y="f26"/>
                    <a:pt x="f25" y="f27"/>
                  </a:cubicBezTo>
                  <a:lnTo>
                    <a:pt x="f25" y="f28"/>
                  </a:lnTo>
                  <a:cubicBezTo>
                    <a:pt x="f25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6" y="f38"/>
                  </a:cubicBezTo>
                  <a:cubicBezTo>
                    <a:pt x="f36" y="f39"/>
                    <a:pt x="f40" y="f41"/>
                    <a:pt x="f5" y="f41"/>
                  </a:cubicBezTo>
                  <a:cubicBezTo>
                    <a:pt x="f42" y="f41"/>
                    <a:pt x="f43" y="f39"/>
                    <a:pt x="f43" y="f38"/>
                  </a:cubicBezTo>
                  <a:cubicBezTo>
                    <a:pt x="f43" y="f44"/>
                    <a:pt x="f45" y="f46"/>
                    <a:pt x="f47" y="f33"/>
                  </a:cubicBezTo>
                  <a:cubicBezTo>
                    <a:pt x="f48" y="f31"/>
                    <a:pt x="f49" y="f29"/>
                    <a:pt x="f49" y="f28"/>
                  </a:cubicBezTo>
                  <a:lnTo>
                    <a:pt x="f49" y="f27"/>
                  </a:lnTo>
                  <a:cubicBezTo>
                    <a:pt x="f49" y="f26"/>
                    <a:pt x="f50" y="f22"/>
                    <a:pt x="f51" y="f22"/>
                  </a:cubicBezTo>
                  <a:lnTo>
                    <a:pt x="f52" y="f22"/>
                  </a:lnTo>
                  <a:lnTo>
                    <a:pt x="f52" y="f4"/>
                  </a:lnTo>
                  <a:lnTo>
                    <a:pt x="f53" y="f4"/>
                  </a:lnTo>
                  <a:cubicBezTo>
                    <a:pt x="f54" y="f55"/>
                    <a:pt x="f56" y="f17"/>
                    <a:pt x="f57" y="f58"/>
                  </a:cubicBezTo>
                  <a:cubicBezTo>
                    <a:pt x="f59" y="f13"/>
                    <a:pt x="f60" y="f28"/>
                    <a:pt x="f60" y="f61"/>
                  </a:cubicBezTo>
                  <a:cubicBezTo>
                    <a:pt x="f60" y="f18"/>
                    <a:pt x="f5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9" name="Google Shape;10343;p74">
              <a:extLst>
                <a:ext uri="{FF2B5EF4-FFF2-40B4-BE49-F238E27FC236}">
                  <a16:creationId xmlns:a16="http://schemas.microsoft.com/office/drawing/2014/main" id="{312CCCB8-F09E-CB3D-EF22-768A2ABB714B}"/>
                </a:ext>
              </a:extLst>
            </p:cNvPr>
            <p:cNvSpPr/>
            <p:nvPr/>
          </p:nvSpPr>
          <p:spPr>
            <a:xfrm>
              <a:off x="8637495" y="2811871"/>
              <a:ext cx="40827" cy="435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8"/>
                <a:gd name="f4" fmla="val 1419"/>
                <a:gd name="f5" fmla="val 725"/>
                <a:gd name="f6" fmla="val 315"/>
                <a:gd name="f7" fmla="val 1103"/>
                <a:gd name="f8" fmla="*/ f0 1 1418"/>
                <a:gd name="f9" fmla="*/ f1 1 1419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1418"/>
                <a:gd name="f16" fmla="*/ f13 1 1419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418" h="1419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cubicBezTo>
                    <a:pt x="f2" y="f7"/>
                    <a:pt x="f6" y="f3"/>
                    <a:pt x="f5" y="f3"/>
                  </a:cubicBezTo>
                  <a:cubicBezTo>
                    <a:pt x="f7" y="f3"/>
                    <a:pt x="f3" y="f7"/>
                    <a:pt x="f3" y="f5"/>
                  </a:cubicBezTo>
                  <a:cubicBezTo>
                    <a:pt x="f3" y="f6"/>
                    <a:pt x="f7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0" name="Google Shape;10344;p74">
              <a:extLst>
                <a:ext uri="{FF2B5EF4-FFF2-40B4-BE49-F238E27FC236}">
                  <a16:creationId xmlns:a16="http://schemas.microsoft.com/office/drawing/2014/main" id="{63628E27-0457-EA5C-2BA4-E14A4D97FCF5}"/>
                </a:ext>
              </a:extLst>
            </p:cNvPr>
            <p:cNvSpPr/>
            <p:nvPr/>
          </p:nvSpPr>
          <p:spPr>
            <a:xfrm>
              <a:off x="8588492" y="3025539"/>
              <a:ext cx="139747" cy="435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53"/>
                <a:gd name="f4" fmla="val 1419"/>
                <a:gd name="f5" fmla="val 1"/>
                <a:gd name="f6" fmla="val 347"/>
                <a:gd name="f7" fmla="val 946"/>
                <a:gd name="f8" fmla="val 473"/>
                <a:gd name="f9" fmla="val 1040"/>
                <a:gd name="f10" fmla="val 3781"/>
                <a:gd name="f11" fmla="val 4380"/>
                <a:gd name="f12" fmla="*/ f0 1 4853"/>
                <a:gd name="f13" fmla="*/ f1 1 141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4853"/>
                <a:gd name="f20" fmla="*/ f17 1 141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4853" h="1419">
                  <a:moveTo>
                    <a:pt x="f5" y="f5"/>
                  </a:moveTo>
                  <a:lnTo>
                    <a:pt x="f5" y="f6"/>
                  </a:lnTo>
                  <a:cubicBezTo>
                    <a:pt x="f5" y="f7"/>
                    <a:pt x="f8" y="f4"/>
                    <a:pt x="f9" y="f4"/>
                  </a:cubicBezTo>
                  <a:lnTo>
                    <a:pt x="f10" y="f4"/>
                  </a:lnTo>
                  <a:cubicBezTo>
                    <a:pt x="f11" y="f4"/>
                    <a:pt x="f3" y="f7"/>
                    <a:pt x="f3" y="f6"/>
                  </a:cubicBez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1" name="Google Shape;10345;p74">
              <a:extLst>
                <a:ext uri="{FF2B5EF4-FFF2-40B4-BE49-F238E27FC236}">
                  <a16:creationId xmlns:a16="http://schemas.microsoft.com/office/drawing/2014/main" id="{DD9AB43D-12B2-FAA0-FFEA-13DFA76A961D}"/>
                </a:ext>
              </a:extLst>
            </p:cNvPr>
            <p:cNvSpPr/>
            <p:nvPr/>
          </p:nvSpPr>
          <p:spPr>
            <a:xfrm>
              <a:off x="8608445" y="2877616"/>
              <a:ext cx="99834" cy="638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2080"/>
                <a:gd name="f5" fmla="val 1734"/>
                <a:gd name="f6" fmla="val 1"/>
                <a:gd name="f7" fmla="val 789"/>
                <a:gd name="f8" fmla="val 725"/>
                <a:gd name="f9" fmla="val 1733"/>
                <a:gd name="f10" fmla="val 3466"/>
                <a:gd name="f11" fmla="val 788"/>
                <a:gd name="f12" fmla="val 2679"/>
                <a:gd name="f13" fmla="*/ f0 1 3467"/>
                <a:gd name="f14" fmla="*/ f1 1 2080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3467"/>
                <a:gd name="f21" fmla="*/ f18 1 2080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3467" h="2080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4"/>
                  </a:lnTo>
                  <a:lnTo>
                    <a:pt x="f10" y="f4"/>
                  </a:lnTo>
                  <a:lnTo>
                    <a:pt x="f10" y="f9"/>
                  </a:lnTo>
                  <a:cubicBezTo>
                    <a:pt x="f10" y="f11"/>
                    <a:pt x="f1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2" name="Google Shape;10346;p74">
              <a:extLst>
                <a:ext uri="{FF2B5EF4-FFF2-40B4-BE49-F238E27FC236}">
                  <a16:creationId xmlns:a16="http://schemas.microsoft.com/office/drawing/2014/main" id="{53820489-CEEF-C62B-3A15-F272ABC086EA}"/>
                </a:ext>
              </a:extLst>
            </p:cNvPr>
            <p:cNvSpPr/>
            <p:nvPr/>
          </p:nvSpPr>
          <p:spPr>
            <a:xfrm>
              <a:off x="8608445" y="3090324"/>
              <a:ext cx="100730" cy="212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98"/>
                <a:gd name="f4" fmla="val 694"/>
                <a:gd name="f5" fmla="val 32"/>
                <a:gd name="f6" fmla="val 1"/>
                <a:gd name="f7" fmla="val 379"/>
                <a:gd name="f8" fmla="val 284"/>
                <a:gd name="f9" fmla="val 2773"/>
                <a:gd name="f10" fmla="val 3183"/>
                <a:gd name="f11" fmla="*/ f0 1 3498"/>
                <a:gd name="f12" fmla="*/ f1 1 69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3498"/>
                <a:gd name="f19" fmla="*/ f16 1 69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3498" h="694">
                  <a:moveTo>
                    <a:pt x="f5" y="f6"/>
                  </a:moveTo>
                  <a:cubicBezTo>
                    <a:pt x="f6" y="f7"/>
                    <a:pt x="f8" y="f4"/>
                    <a:pt x="f4" y="f4"/>
                  </a:cubicBezTo>
                  <a:lnTo>
                    <a:pt x="f9" y="f4"/>
                  </a:lnTo>
                  <a:cubicBezTo>
                    <a:pt x="f10" y="f4"/>
                    <a:pt x="f3" y="f7"/>
                    <a:pt x="f3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93" name="Google Shape;10359;p74">
            <a:extLst>
              <a:ext uri="{FF2B5EF4-FFF2-40B4-BE49-F238E27FC236}">
                <a16:creationId xmlns:a16="http://schemas.microsoft.com/office/drawing/2014/main" id="{F8BA78A6-583D-CB5D-8D43-6C24A8B9EB43}"/>
              </a:ext>
            </a:extLst>
          </p:cNvPr>
          <p:cNvGrpSpPr/>
          <p:nvPr/>
        </p:nvGrpSpPr>
        <p:grpSpPr>
          <a:xfrm>
            <a:off x="6801373" y="3802509"/>
            <a:ext cx="361179" cy="338858"/>
            <a:chOff x="6584749" y="3481321"/>
            <a:chExt cx="361179" cy="338858"/>
          </a:xfrm>
          <a:solidFill>
            <a:schemeClr val="bg2"/>
          </a:solidFill>
        </p:grpSpPr>
        <p:sp>
          <p:nvSpPr>
            <p:cNvPr id="94" name="Google Shape;10360;p74">
              <a:extLst>
                <a:ext uri="{FF2B5EF4-FFF2-40B4-BE49-F238E27FC236}">
                  <a16:creationId xmlns:a16="http://schemas.microsoft.com/office/drawing/2014/main" id="{7A4ECD5A-BA09-5ED3-1629-1A70C195B856}"/>
                </a:ext>
              </a:extLst>
            </p:cNvPr>
            <p:cNvSpPr/>
            <p:nvPr/>
          </p:nvSpPr>
          <p:spPr>
            <a:xfrm>
              <a:off x="6679838" y="3638973"/>
              <a:ext cx="170023" cy="1812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77"/>
                <a:gd name="f4" fmla="val 2804"/>
                <a:gd name="f5" fmla="val 1607"/>
                <a:gd name="f6" fmla="val 1450"/>
                <a:gd name="f7" fmla="val 725"/>
                <a:gd name="f8" fmla="val 1009"/>
                <a:gd name="f9" fmla="val 3308"/>
                <a:gd name="f10" fmla="val 946"/>
                <a:gd name="f11" fmla="val 3749"/>
                <a:gd name="f12" fmla="val 851"/>
                <a:gd name="f13" fmla="val 4285"/>
                <a:gd name="f14" fmla="val 757"/>
                <a:gd name="f15" fmla="val 4883"/>
                <a:gd name="f16" fmla="val 347"/>
                <a:gd name="f17" fmla="val 158"/>
                <a:gd name="f18" fmla="val 5041"/>
                <a:gd name="f19" fmla="val 5230"/>
                <a:gd name="f20" fmla="val 5419"/>
                <a:gd name="f21" fmla="val 5576"/>
                <a:gd name="f22" fmla="val 5545"/>
                <a:gd name="f23" fmla="val 5387"/>
                <a:gd name="f24" fmla="val 5198"/>
                <a:gd name="f25" fmla="val 5009"/>
                <a:gd name="f26" fmla="val 4852"/>
                <a:gd name="f27" fmla="val 4726"/>
                <a:gd name="f28" fmla="val 4253"/>
                <a:gd name="f29" fmla="val 4632"/>
                <a:gd name="f30" fmla="val 4569"/>
                <a:gd name="f31" fmla="val 3277"/>
                <a:gd name="f32" fmla="val 4128"/>
                <a:gd name="f33" fmla="val 756"/>
                <a:gd name="f34" fmla="val 3970"/>
                <a:gd name="f35" fmla="*/ f0 1 5577"/>
                <a:gd name="f36" fmla="*/ f1 1 5577"/>
                <a:gd name="f37" fmla="val f2"/>
                <a:gd name="f38" fmla="val f3"/>
                <a:gd name="f39" fmla="+- f38 0 f37"/>
                <a:gd name="f40" fmla="*/ f39 1 5577"/>
                <a:gd name="f41" fmla="*/ f37 1 f40"/>
                <a:gd name="f42" fmla="*/ f38 1 f40"/>
                <a:gd name="f43" fmla="*/ f41 f35 1"/>
                <a:gd name="f44" fmla="*/ f42 f35 1"/>
                <a:gd name="f45" fmla="*/ f42 f36 1"/>
                <a:gd name="f46" fmla="*/ f41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5577" h="5577">
                  <a:moveTo>
                    <a:pt x="f4" y="f2"/>
                  </a:moveTo>
                  <a:cubicBezTo>
                    <a:pt x="f5" y="f2"/>
                    <a:pt x="f6" y="f7"/>
                    <a:pt x="f8" y="f9"/>
                  </a:cubicBezTo>
                  <a:cubicBezTo>
                    <a:pt x="f10" y="f11"/>
                    <a:pt x="f12" y="f13"/>
                    <a:pt x="f14" y="f15"/>
                  </a:cubicBezTo>
                  <a:lnTo>
                    <a:pt x="f16" y="f15"/>
                  </a:lnTo>
                  <a:cubicBezTo>
                    <a:pt x="f17" y="f15"/>
                    <a:pt x="f2" y="f18"/>
                    <a:pt x="f2" y="f19"/>
                  </a:cubicBezTo>
                  <a:cubicBezTo>
                    <a:pt x="f2" y="f20"/>
                    <a:pt x="f17" y="f21"/>
                    <a:pt x="f16" y="f21"/>
                  </a:cubicBezTo>
                  <a:lnTo>
                    <a:pt x="f19" y="f21"/>
                  </a:lnTo>
                  <a:cubicBezTo>
                    <a:pt x="f20" y="f22"/>
                    <a:pt x="f3" y="f23"/>
                    <a:pt x="f3" y="f24"/>
                  </a:cubicBezTo>
                  <a:cubicBezTo>
                    <a:pt x="f3" y="f25"/>
                    <a:pt x="f20" y="f26"/>
                    <a:pt x="f19" y="f26"/>
                  </a:cubicBezTo>
                  <a:lnTo>
                    <a:pt x="f26" y="f26"/>
                  </a:lnTo>
                  <a:cubicBezTo>
                    <a:pt x="f27" y="f28"/>
                    <a:pt x="f29" y="f11"/>
                    <a:pt x="f30" y="f31"/>
                  </a:cubicBezTo>
                  <a:cubicBezTo>
                    <a:pt x="f32" y="f33"/>
                    <a:pt x="f34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5" name="Google Shape;10361;p74">
              <a:extLst>
                <a:ext uri="{FF2B5EF4-FFF2-40B4-BE49-F238E27FC236}">
                  <a16:creationId xmlns:a16="http://schemas.microsoft.com/office/drawing/2014/main" id="{50A6C390-C7C3-A2B8-AAEB-EAE5E9789B18}"/>
                </a:ext>
              </a:extLst>
            </p:cNvPr>
            <p:cNvSpPr/>
            <p:nvPr/>
          </p:nvSpPr>
          <p:spPr>
            <a:xfrm>
              <a:off x="6839282" y="3481321"/>
              <a:ext cx="84536" cy="901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1386"/>
                <a:gd name="f5" fmla="val 630"/>
                <a:gd name="f6" fmla="val 1387"/>
                <a:gd name="f7" fmla="val 2111"/>
                <a:gd name="f8" fmla="val 2143"/>
                <a:gd name="f9" fmla="*/ f0 1 2773"/>
                <a:gd name="f10" fmla="*/ f1 1 2773"/>
                <a:gd name="f11" fmla="val f2"/>
                <a:gd name="f12" fmla="val f3"/>
                <a:gd name="f13" fmla="+- f12 0 f11"/>
                <a:gd name="f14" fmla="*/ f13 1 2773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2773" h="2773">
                  <a:moveTo>
                    <a:pt x="f4" y="f2"/>
                  </a:moveTo>
                  <a:cubicBezTo>
                    <a:pt x="f5" y="f2"/>
                    <a:pt x="f2" y="f5"/>
                    <a:pt x="f2" y="f6"/>
                  </a:cubicBezTo>
                  <a:cubicBezTo>
                    <a:pt x="f2" y="f7"/>
                    <a:pt x="f5" y="f3"/>
                    <a:pt x="f4" y="f3"/>
                  </a:cubicBezTo>
                  <a:cubicBezTo>
                    <a:pt x="f8" y="f3"/>
                    <a:pt x="f3" y="f7"/>
                    <a:pt x="f3" y="f6"/>
                  </a:cubicBezTo>
                  <a:cubicBezTo>
                    <a:pt x="f3" y="f5"/>
                    <a:pt x="f8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6" name="Google Shape;10362;p74">
              <a:extLst>
                <a:ext uri="{FF2B5EF4-FFF2-40B4-BE49-F238E27FC236}">
                  <a16:creationId xmlns:a16="http://schemas.microsoft.com/office/drawing/2014/main" id="{360CB8F5-01A6-B1BB-5B33-46D211AFC7EA}"/>
                </a:ext>
              </a:extLst>
            </p:cNvPr>
            <p:cNvSpPr/>
            <p:nvPr/>
          </p:nvSpPr>
          <p:spPr>
            <a:xfrm>
              <a:off x="6606860" y="3481321"/>
              <a:ext cx="83567" cy="901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1"/>
                <a:gd name="f4" fmla="val 2773"/>
                <a:gd name="f5" fmla="val 1355"/>
                <a:gd name="f6" fmla="val 599"/>
                <a:gd name="f7" fmla="val 630"/>
                <a:gd name="f8" fmla="val 1387"/>
                <a:gd name="f9" fmla="val 2143"/>
                <a:gd name="f10" fmla="val 2111"/>
                <a:gd name="f11" fmla="*/ f0 1 2741"/>
                <a:gd name="f12" fmla="*/ f1 1 2773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741"/>
                <a:gd name="f19" fmla="*/ f16 1 2773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741" h="2773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cubicBezTo>
                    <a:pt x="f2" y="f9"/>
                    <a:pt x="f6" y="f4"/>
                    <a:pt x="f5" y="f4"/>
                  </a:cubicBezTo>
                  <a:cubicBezTo>
                    <a:pt x="f10" y="f4"/>
                    <a:pt x="f3" y="f9"/>
                    <a:pt x="f3" y="f8"/>
                  </a:cubicBezTo>
                  <a:cubicBezTo>
                    <a:pt x="f3" y="f7"/>
                    <a:pt x="f1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7" name="Google Shape;10363;p74">
              <a:extLst>
                <a:ext uri="{FF2B5EF4-FFF2-40B4-BE49-F238E27FC236}">
                  <a16:creationId xmlns:a16="http://schemas.microsoft.com/office/drawing/2014/main" id="{7F79C4CE-5664-5821-09B2-E5E29F3C9371}"/>
                </a:ext>
              </a:extLst>
            </p:cNvPr>
            <p:cNvSpPr/>
            <p:nvPr/>
          </p:nvSpPr>
          <p:spPr>
            <a:xfrm>
              <a:off x="6584749" y="3571390"/>
              <a:ext cx="127769" cy="6761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081"/>
                <a:gd name="f5" fmla="val 568"/>
                <a:gd name="f6" fmla="val 1"/>
                <a:gd name="f7" fmla="val 252"/>
                <a:gd name="f8" fmla="val 347"/>
                <a:gd name="f9" fmla="val 851"/>
                <a:gd name="f10" fmla="val 1356"/>
                <a:gd name="f11" fmla="val 1734"/>
                <a:gd name="f12" fmla="val 1923"/>
                <a:gd name="f13" fmla="val 158"/>
                <a:gd name="f14" fmla="val 2080"/>
                <a:gd name="f15" fmla="val 3813"/>
                <a:gd name="f16" fmla="val 4033"/>
                <a:gd name="f17" fmla="val 820"/>
                <a:gd name="f18" fmla="val 3970"/>
                <a:gd name="f19" fmla="val 3624"/>
                <a:gd name="f20" fmla="val 3245"/>
                <a:gd name="f21" fmla="val 410"/>
                <a:gd name="f22" fmla="val 2678"/>
                <a:gd name="f23" fmla="val 694"/>
                <a:gd name="f24" fmla="val 1513"/>
                <a:gd name="f25" fmla="val 946"/>
                <a:gd name="f26" fmla="*/ f0 1 4191"/>
                <a:gd name="f27" fmla="*/ f1 1 2081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4191"/>
                <a:gd name="f34" fmla="*/ f31 1 2081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4191" h="2081">
                  <a:moveTo>
                    <a:pt x="f5" y="f6"/>
                  </a:moveTo>
                  <a:cubicBezTo>
                    <a:pt x="f7" y="f8"/>
                    <a:pt x="f2" y="f9"/>
                    <a:pt x="f2" y="f10"/>
                  </a:cubicBezTo>
                  <a:lnTo>
                    <a:pt x="f2" y="f11"/>
                  </a:lnTo>
                  <a:cubicBezTo>
                    <a:pt x="f2" y="f12"/>
                    <a:pt x="f13" y="f14"/>
                    <a:pt x="f8" y="f14"/>
                  </a:cubicBezTo>
                  <a:lnTo>
                    <a:pt x="f15" y="f14"/>
                  </a:lnTo>
                  <a:cubicBezTo>
                    <a:pt x="f16" y="f14"/>
                    <a:pt x="f3" y="f12"/>
                    <a:pt x="f3" y="f11"/>
                  </a:cubicBezTo>
                  <a:lnTo>
                    <a:pt x="f3" y="f10"/>
                  </a:lnTo>
                  <a:cubicBezTo>
                    <a:pt x="f3" y="f17"/>
                    <a:pt x="f18" y="f8"/>
                    <a:pt x="f19" y="f6"/>
                  </a:cubicBezTo>
                  <a:cubicBezTo>
                    <a:pt x="f20" y="f21"/>
                    <a:pt x="f22" y="f23"/>
                    <a:pt x="f14" y="f23"/>
                  </a:cubicBezTo>
                  <a:cubicBezTo>
                    <a:pt x="f24" y="f23"/>
                    <a:pt x="f25" y="f21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8" name="Google Shape;10364;p74">
              <a:extLst>
                <a:ext uri="{FF2B5EF4-FFF2-40B4-BE49-F238E27FC236}">
                  <a16:creationId xmlns:a16="http://schemas.microsoft.com/office/drawing/2014/main" id="{5D5775BE-4E52-D3CF-AC0E-0C001D7EDBD7}"/>
                </a:ext>
              </a:extLst>
            </p:cNvPr>
            <p:cNvSpPr/>
            <p:nvPr/>
          </p:nvSpPr>
          <p:spPr>
            <a:xfrm>
              <a:off x="6819101" y="3571390"/>
              <a:ext cx="126827" cy="6761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60"/>
                <a:gd name="f4" fmla="val 2081"/>
                <a:gd name="f5" fmla="val 536"/>
                <a:gd name="f6" fmla="val 1"/>
                <a:gd name="f7" fmla="val 221"/>
                <a:gd name="f8" fmla="val 347"/>
                <a:gd name="f9" fmla="val 851"/>
                <a:gd name="f10" fmla="val 1356"/>
                <a:gd name="f11" fmla="val 1702"/>
                <a:gd name="f12" fmla="val 1923"/>
                <a:gd name="f13" fmla="val 158"/>
                <a:gd name="f14" fmla="val 2080"/>
                <a:gd name="f15" fmla="val 3813"/>
                <a:gd name="f16" fmla="val 4002"/>
                <a:gd name="f17" fmla="val 4159"/>
                <a:gd name="f18" fmla="val 820"/>
                <a:gd name="f19" fmla="val 3970"/>
                <a:gd name="f20" fmla="val 3624"/>
                <a:gd name="f21" fmla="val 3214"/>
                <a:gd name="f22" fmla="val 410"/>
                <a:gd name="f23" fmla="val 2679"/>
                <a:gd name="f24" fmla="val 694"/>
                <a:gd name="f25" fmla="val 1450"/>
                <a:gd name="f26" fmla="val 946"/>
                <a:gd name="f27" fmla="*/ f0 1 4160"/>
                <a:gd name="f28" fmla="*/ f1 1 2081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4160"/>
                <a:gd name="f35" fmla="*/ f32 1 2081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4160" h="2081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14"/>
                    <a:pt x="f8" y="f14"/>
                  </a:cubicBezTo>
                  <a:lnTo>
                    <a:pt x="f15" y="f14"/>
                  </a:lnTo>
                  <a:cubicBezTo>
                    <a:pt x="f16" y="f14"/>
                    <a:pt x="f17" y="f12"/>
                    <a:pt x="f17" y="f11"/>
                  </a:cubicBezTo>
                  <a:lnTo>
                    <a:pt x="f17" y="f10"/>
                  </a:lnTo>
                  <a:cubicBezTo>
                    <a:pt x="f17" y="f18"/>
                    <a:pt x="f19" y="f8"/>
                    <a:pt x="f20" y="f6"/>
                  </a:cubicBezTo>
                  <a:cubicBezTo>
                    <a:pt x="f21" y="f22"/>
                    <a:pt x="f23" y="f24"/>
                    <a:pt x="f14" y="f24"/>
                  </a:cubicBezTo>
                  <a:cubicBezTo>
                    <a:pt x="f25" y="f24"/>
                    <a:pt x="f26" y="f22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9" name="Google Shape;10365;p74">
              <a:extLst>
                <a:ext uri="{FF2B5EF4-FFF2-40B4-BE49-F238E27FC236}">
                  <a16:creationId xmlns:a16="http://schemas.microsoft.com/office/drawing/2014/main" id="{0150CB04-90F7-461D-002D-802AE15CAFC2}"/>
                </a:ext>
              </a:extLst>
            </p:cNvPr>
            <p:cNvSpPr/>
            <p:nvPr/>
          </p:nvSpPr>
          <p:spPr>
            <a:xfrm>
              <a:off x="6823920" y="3661486"/>
              <a:ext cx="122008" cy="6862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02"/>
                <a:gd name="f4" fmla="val 2112"/>
                <a:gd name="f5" fmla="val 189"/>
                <a:gd name="f6" fmla="val 567"/>
                <a:gd name="f7" fmla="val 315"/>
                <a:gd name="f8" fmla="val 1229"/>
                <a:gd name="f9" fmla="val 473"/>
                <a:gd name="f10" fmla="val 2111"/>
                <a:gd name="f11" fmla="val 3655"/>
                <a:gd name="f12" fmla="val 3844"/>
                <a:gd name="f13" fmla="val 4001"/>
                <a:gd name="f14" fmla="val 1954"/>
                <a:gd name="f15" fmla="val 1733"/>
                <a:gd name="f16" fmla="val 378"/>
                <a:gd name="f17" fmla="val 3970"/>
                <a:gd name="f18" fmla="val 158"/>
                <a:gd name="f19" fmla="*/ f0 1 4002"/>
                <a:gd name="f20" fmla="*/ f1 1 2112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4002"/>
                <a:gd name="f27" fmla="*/ f24 1 2112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4002" h="2112">
                  <a:moveTo>
                    <a:pt x="f2" y="f2"/>
                  </a:moveTo>
                  <a:cubicBezTo>
                    <a:pt x="f5" y="f6"/>
                    <a:pt x="f7" y="f8"/>
                    <a:pt x="f9" y="f10"/>
                  </a:cubicBezTo>
                  <a:lnTo>
                    <a:pt x="f11" y="f10"/>
                  </a:lnTo>
                  <a:cubicBezTo>
                    <a:pt x="f12" y="f10"/>
                    <a:pt x="f13" y="f14"/>
                    <a:pt x="f13" y="f15"/>
                  </a:cubicBezTo>
                  <a:lnTo>
                    <a:pt x="f13" y="f16"/>
                  </a:lnTo>
                  <a:cubicBezTo>
                    <a:pt x="f17" y="f18"/>
                    <a:pt x="f12" y="f2"/>
                    <a:pt x="f1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0" name="Google Shape;10366;p74">
              <a:extLst>
                <a:ext uri="{FF2B5EF4-FFF2-40B4-BE49-F238E27FC236}">
                  <a16:creationId xmlns:a16="http://schemas.microsoft.com/office/drawing/2014/main" id="{3DEF76B4-640F-F16D-C320-D3062775222C}"/>
                </a:ext>
              </a:extLst>
            </p:cNvPr>
            <p:cNvSpPr/>
            <p:nvPr/>
          </p:nvSpPr>
          <p:spPr>
            <a:xfrm>
              <a:off x="6584749" y="3661486"/>
              <a:ext cx="122986" cy="67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34"/>
                <a:gd name="f4" fmla="val 2080"/>
                <a:gd name="f5" fmla="val 347"/>
                <a:gd name="f6" fmla="val 158"/>
                <a:gd name="f7" fmla="val 1733"/>
                <a:gd name="f8" fmla="val 1954"/>
                <a:gd name="f9" fmla="val 3561"/>
                <a:gd name="f10" fmla="val 3718"/>
                <a:gd name="f11" fmla="val 1229"/>
                <a:gd name="f12" fmla="val 3813"/>
                <a:gd name="f13" fmla="val 567"/>
                <a:gd name="f14" fmla="val 4033"/>
                <a:gd name="f15" fmla="*/ f0 1 4034"/>
                <a:gd name="f16" fmla="*/ f1 1 2080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034"/>
                <a:gd name="f23" fmla="*/ f20 1 2080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034" h="2080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lnTo>
                    <a:pt x="f2" y="f7"/>
                  </a:lnTo>
                  <a:cubicBezTo>
                    <a:pt x="f2" y="f8"/>
                    <a:pt x="f6" y="f4"/>
                    <a:pt x="f5" y="f4"/>
                  </a:cubicBezTo>
                  <a:lnTo>
                    <a:pt x="f9" y="f4"/>
                  </a:lnTo>
                  <a:cubicBezTo>
                    <a:pt x="f10" y="f11"/>
                    <a:pt x="f12" y="f13"/>
                    <a:pt x="f1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01" name="Google Shape;10399;p74">
            <a:extLst>
              <a:ext uri="{FF2B5EF4-FFF2-40B4-BE49-F238E27FC236}">
                <a16:creationId xmlns:a16="http://schemas.microsoft.com/office/drawing/2014/main" id="{154246D4-B605-EECD-33A5-0ED71B723E30}"/>
              </a:ext>
            </a:extLst>
          </p:cNvPr>
          <p:cNvGrpSpPr/>
          <p:nvPr/>
        </p:nvGrpSpPr>
        <p:grpSpPr>
          <a:xfrm>
            <a:off x="3348918" y="3731699"/>
            <a:ext cx="360210" cy="381844"/>
            <a:chOff x="3132295" y="3410510"/>
            <a:chExt cx="360210" cy="381844"/>
          </a:xfrm>
          <a:solidFill>
            <a:schemeClr val="bg2"/>
          </a:solidFill>
        </p:grpSpPr>
        <p:sp>
          <p:nvSpPr>
            <p:cNvPr id="102" name="Google Shape;10400;p74">
              <a:extLst>
                <a:ext uri="{FF2B5EF4-FFF2-40B4-BE49-F238E27FC236}">
                  <a16:creationId xmlns:a16="http://schemas.microsoft.com/office/drawing/2014/main" id="{03DD0D5B-1B62-C274-A196-097D9BAB7C2A}"/>
                </a:ext>
              </a:extLst>
            </p:cNvPr>
            <p:cNvSpPr/>
            <p:nvPr/>
          </p:nvSpPr>
          <p:spPr>
            <a:xfrm>
              <a:off x="3292690" y="3582491"/>
              <a:ext cx="22128" cy="215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26"/>
                <a:gd name="f4" fmla="val 662"/>
                <a:gd name="f5" fmla="val 375"/>
                <a:gd name="f6" fmla="val 292"/>
                <a:gd name="f7" fmla="val 206"/>
                <a:gd name="f8" fmla="val 32"/>
                <a:gd name="f9" fmla="val 127"/>
                <a:gd name="f10" fmla="val 95"/>
                <a:gd name="f11" fmla="val 1"/>
                <a:gd name="f12" fmla="val 221"/>
                <a:gd name="f13" fmla="val 441"/>
                <a:gd name="f14" fmla="val 567"/>
                <a:gd name="f15" fmla="val 190"/>
                <a:gd name="f16" fmla="val 630"/>
                <a:gd name="f17" fmla="val 277"/>
                <a:gd name="f18" fmla="val 363"/>
                <a:gd name="f19" fmla="val 450"/>
                <a:gd name="f20" fmla="val 536"/>
                <a:gd name="f21" fmla="val 599"/>
                <a:gd name="f22" fmla="val 725"/>
                <a:gd name="f23" fmla="val 458"/>
                <a:gd name="f24" fmla="*/ f0 1 726"/>
                <a:gd name="f25" fmla="*/ f1 1 662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726"/>
                <a:gd name="f32" fmla="*/ f29 1 662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726" h="66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1" y="f13"/>
                    <a:pt x="f9" y="f14"/>
                  </a:cubicBezTo>
                  <a:cubicBezTo>
                    <a:pt x="f15" y="f16"/>
                    <a:pt x="f17" y="f4"/>
                    <a:pt x="f18" y="f4"/>
                  </a:cubicBezTo>
                  <a:cubicBezTo>
                    <a:pt x="f19" y="f4"/>
                    <a:pt x="f20" y="f16"/>
                    <a:pt x="f21" y="f14"/>
                  </a:cubicBezTo>
                  <a:cubicBezTo>
                    <a:pt x="f22" y="f13"/>
                    <a:pt x="f22" y="f12"/>
                    <a:pt x="f21" y="f10"/>
                  </a:cubicBezTo>
                  <a:cubicBezTo>
                    <a:pt x="f20" y="f8"/>
                    <a:pt x="f23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3" name="Google Shape;10401;p74">
              <a:extLst>
                <a:ext uri="{FF2B5EF4-FFF2-40B4-BE49-F238E27FC236}">
                  <a16:creationId xmlns:a16="http://schemas.microsoft.com/office/drawing/2014/main" id="{D74E6DF4-52C3-2887-7333-A2D4E6B64D33}"/>
                </a:ext>
              </a:extLst>
            </p:cNvPr>
            <p:cNvSpPr/>
            <p:nvPr/>
          </p:nvSpPr>
          <p:spPr>
            <a:xfrm>
              <a:off x="3245644" y="3537164"/>
              <a:ext cx="115269" cy="112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81"/>
                <a:gd name="f4" fmla="val 3467"/>
                <a:gd name="f5" fmla="val 1922"/>
                <a:gd name="f6" fmla="val 710"/>
                <a:gd name="f7" fmla="val 2190"/>
                <a:gd name="f8" fmla="val 2458"/>
                <a:gd name="f9" fmla="val 812"/>
                <a:gd name="f10" fmla="val 2647"/>
                <a:gd name="f11" fmla="val 1017"/>
                <a:gd name="f12" fmla="val 3088"/>
                <a:gd name="f13" fmla="val 1395"/>
                <a:gd name="f14" fmla="val 2088"/>
                <a:gd name="f15" fmla="val 2466"/>
                <a:gd name="f16" fmla="val 2671"/>
                <a:gd name="f17" fmla="val 2773"/>
                <a:gd name="f18" fmla="val 1654"/>
                <a:gd name="f19" fmla="val 1386"/>
                <a:gd name="f20" fmla="val 1197"/>
                <a:gd name="f21" fmla="val 788"/>
                <a:gd name="f22" fmla="val 1930"/>
                <a:gd name="f23" fmla="val 1"/>
                <a:gd name="f24" fmla="val 1489"/>
                <a:gd name="f25" fmla="val 1040"/>
                <a:gd name="f26" fmla="val 182"/>
                <a:gd name="f27" fmla="val 693"/>
                <a:gd name="f28" fmla="val 544"/>
                <a:gd name="f29" fmla="val 1206"/>
                <a:gd name="f30" fmla="val 2309"/>
                <a:gd name="f31" fmla="val 2970"/>
                <a:gd name="f32" fmla="val 1024"/>
                <a:gd name="f33" fmla="val 3301"/>
                <a:gd name="f34" fmla="val 1473"/>
                <a:gd name="f35" fmla="val 3466"/>
                <a:gd name="f36" fmla="val 1918"/>
                <a:gd name="f37" fmla="val 2363"/>
                <a:gd name="f38" fmla="val 2804"/>
                <a:gd name="f39" fmla="val 3119"/>
                <a:gd name="f40" fmla="val 2371"/>
                <a:gd name="f41" fmla="*/ f0 1 3781"/>
                <a:gd name="f42" fmla="*/ f1 1 3467"/>
                <a:gd name="f43" fmla="val f2"/>
                <a:gd name="f44" fmla="val f3"/>
                <a:gd name="f45" fmla="val f4"/>
                <a:gd name="f46" fmla="+- f45 0 f43"/>
                <a:gd name="f47" fmla="+- f44 0 f43"/>
                <a:gd name="f48" fmla="*/ f47 1 3781"/>
                <a:gd name="f49" fmla="*/ f46 1 3467"/>
                <a:gd name="f50" fmla="*/ f43 1 f48"/>
                <a:gd name="f51" fmla="*/ f44 1 f48"/>
                <a:gd name="f52" fmla="*/ f43 1 f49"/>
                <a:gd name="f53" fmla="*/ f45 1 f49"/>
                <a:gd name="f54" fmla="*/ f50 f41 1"/>
                <a:gd name="f55" fmla="*/ f51 f41 1"/>
                <a:gd name="f56" fmla="*/ f53 f42 1"/>
                <a:gd name="f57" fmla="*/ f52 f4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4" t="f57" r="f55" b="f56"/>
              <a:pathLst>
                <a:path w="3781" h="346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cubicBezTo>
                    <a:pt x="f8" y="f16"/>
                    <a:pt x="f7" y="f17"/>
                    <a:pt x="f5" y="f17"/>
                  </a:cubicBezTo>
                  <a:cubicBezTo>
                    <a:pt x="f18" y="f17"/>
                    <a:pt x="f19" y="f16"/>
                    <a:pt x="f20" y="f15"/>
                  </a:cubicBezTo>
                  <a:cubicBezTo>
                    <a:pt x="f21" y="f14"/>
                    <a:pt x="f21" y="f13"/>
                    <a:pt x="f20" y="f11"/>
                  </a:cubicBezTo>
                  <a:cubicBezTo>
                    <a:pt x="f19" y="f9"/>
                    <a:pt x="f18" y="f6"/>
                    <a:pt x="f5" y="f6"/>
                  </a:cubicBezTo>
                  <a:close/>
                  <a:moveTo>
                    <a:pt x="f22" y="f23"/>
                  </a:moveTo>
                  <a:cubicBezTo>
                    <a:pt x="f24" y="f23"/>
                    <a:pt x="f25" y="f26"/>
                    <a:pt x="f27" y="f28"/>
                  </a:cubicBezTo>
                  <a:cubicBezTo>
                    <a:pt x="f2" y="f29"/>
                    <a:pt x="f2" y="f30"/>
                    <a:pt x="f27" y="f31"/>
                  </a:cubicBezTo>
                  <a:cubicBezTo>
                    <a:pt x="f32" y="f33"/>
                    <a:pt x="f34" y="f35"/>
                    <a:pt x="f36" y="f35"/>
                  </a:cubicBezTo>
                  <a:cubicBezTo>
                    <a:pt x="f37" y="f35"/>
                    <a:pt x="f38" y="f33"/>
                    <a:pt x="f39" y="f31"/>
                  </a:cubicBezTo>
                  <a:cubicBezTo>
                    <a:pt x="f3" y="f30"/>
                    <a:pt x="f3" y="f29"/>
                    <a:pt x="f39" y="f28"/>
                  </a:cubicBezTo>
                  <a:cubicBezTo>
                    <a:pt x="f38" y="f26"/>
                    <a:pt x="f40" y="f23"/>
                    <a:pt x="f22" y="f23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4" name="Google Shape;10402;p74">
              <a:extLst>
                <a:ext uri="{FF2B5EF4-FFF2-40B4-BE49-F238E27FC236}">
                  <a16:creationId xmlns:a16="http://schemas.microsoft.com/office/drawing/2014/main" id="{BD64F664-A50F-18E7-0692-C093FB09AC29}"/>
                </a:ext>
              </a:extLst>
            </p:cNvPr>
            <p:cNvSpPr/>
            <p:nvPr/>
          </p:nvSpPr>
          <p:spPr>
            <a:xfrm>
              <a:off x="3348423" y="3422791"/>
              <a:ext cx="144082" cy="15459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726"/>
                <a:gd name="f4" fmla="val 4758"/>
                <a:gd name="f5" fmla="val 3533"/>
                <a:gd name="f6" fmla="val 3442"/>
                <a:gd name="f7" fmla="val 3355"/>
                <a:gd name="f8" fmla="val 32"/>
                <a:gd name="f9" fmla="val 3308"/>
                <a:gd name="f10" fmla="val 95"/>
                <a:gd name="f11" fmla="val 410"/>
                <a:gd name="f12" fmla="val 3623"/>
                <a:gd name="f13" fmla="val 788"/>
                <a:gd name="f14" fmla="val 4127"/>
                <a:gd name="f15" fmla="val 1953"/>
                <a:gd name="f16" fmla="val 4600"/>
                <a:gd name="f17" fmla="val 2678"/>
                <a:gd name="f18" fmla="val 4663"/>
                <a:gd name="f19" fmla="val 2615"/>
                <a:gd name="f20" fmla="val 2521"/>
                <a:gd name="f21" fmla="val 2395"/>
                <a:gd name="f22" fmla="val 1544"/>
                <a:gd name="f23" fmla="val 4348"/>
                <a:gd name="f24" fmla="val 693"/>
                <a:gd name="f25" fmla="val 3781"/>
                <a:gd name="f26" fmla="val 3718"/>
                <a:gd name="f27" fmla="*/ f0 1 4726"/>
                <a:gd name="f28" fmla="*/ f1 1 4758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4726"/>
                <a:gd name="f35" fmla="*/ f32 1 4758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4726" h="4758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2" y="f9"/>
                  </a:lnTo>
                  <a:cubicBezTo>
                    <a:pt x="f11" y="f12"/>
                    <a:pt x="f13" y="f14"/>
                    <a:pt x="f15" y="f4"/>
                  </a:cubicBezTo>
                  <a:lnTo>
                    <a:pt x="f16" y="f17"/>
                  </a:lnTo>
                  <a:cubicBezTo>
                    <a:pt x="f18" y="f19"/>
                    <a:pt x="f3" y="f20"/>
                    <a:pt x="f3" y="f21"/>
                  </a:cubicBezTo>
                  <a:cubicBezTo>
                    <a:pt x="f3" y="f22"/>
                    <a:pt x="f23" y="f24"/>
                    <a:pt x="f25" y="f10"/>
                  </a:cubicBezTo>
                  <a:cubicBezTo>
                    <a:pt x="f26" y="f8"/>
                    <a:pt x="f1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5" name="Google Shape;10403;p74">
              <a:extLst>
                <a:ext uri="{FF2B5EF4-FFF2-40B4-BE49-F238E27FC236}">
                  <a16:creationId xmlns:a16="http://schemas.microsoft.com/office/drawing/2014/main" id="{DEBDE7DA-70A4-A8ED-3498-39CF019A001A}"/>
                </a:ext>
              </a:extLst>
            </p:cNvPr>
            <p:cNvSpPr/>
            <p:nvPr/>
          </p:nvSpPr>
          <p:spPr>
            <a:xfrm>
              <a:off x="3295589" y="3647989"/>
              <a:ext cx="125848" cy="1330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4096"/>
                <a:gd name="f5" fmla="val 2048"/>
                <a:gd name="f6" fmla="val 1985"/>
                <a:gd name="f7" fmla="val 32"/>
                <a:gd name="f8" fmla="val 63"/>
                <a:gd name="f9" fmla="val 1954"/>
                <a:gd name="f10" fmla="val 126"/>
                <a:gd name="f11" fmla="val 1506"/>
                <a:gd name="f12" fmla="val 546"/>
                <a:gd name="f13" fmla="val 859"/>
                <a:gd name="f14" fmla="val 767"/>
                <a:gd name="f15" fmla="val 235"/>
                <a:gd name="f16" fmla="val 156"/>
                <a:gd name="f17" fmla="val 78"/>
                <a:gd name="f18" fmla="val 764"/>
                <a:gd name="f19" fmla="val 756"/>
                <a:gd name="f20" fmla="val 567"/>
                <a:gd name="f21" fmla="val 1670"/>
                <a:gd name="f22" fmla="val 1355"/>
                <a:gd name="f23" fmla="val 3749"/>
                <a:gd name="f24" fmla="val 1418"/>
                <a:gd name="f25" fmla="val 3875"/>
                <a:gd name="f26" fmla="val 1450"/>
                <a:gd name="f27" fmla="val 4001"/>
                <a:gd name="f28" fmla="val 1607"/>
                <a:gd name="f29" fmla="val 1733"/>
                <a:gd name="f30" fmla="val 1891"/>
                <a:gd name="f31" fmla="val 4033"/>
                <a:gd name="f32" fmla="val 2426"/>
                <a:gd name="f33" fmla="val 2647"/>
                <a:gd name="f34" fmla="val 3182"/>
                <a:gd name="f35" fmla="val 2710"/>
                <a:gd name="f36" fmla="val 630"/>
                <a:gd name="f37" fmla="*/ f0 1 4128"/>
                <a:gd name="f38" fmla="*/ f1 1 4096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4128"/>
                <a:gd name="f45" fmla="*/ f42 1 4096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4128" h="4096">
                  <a:moveTo>
                    <a:pt x="f5" y="f2"/>
                  </a:moveTo>
                  <a:cubicBezTo>
                    <a:pt x="f6" y="f7"/>
                    <a:pt x="f6" y="f8"/>
                    <a:pt x="f9" y="f10"/>
                  </a:cubicBezTo>
                  <a:cubicBezTo>
                    <a:pt x="f11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2" y="f19"/>
                  </a:cubicBezTo>
                  <a:lnTo>
                    <a:pt x="f2" y="f19"/>
                  </a:ln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4"/>
                    <a:pt x="f29" y="f4"/>
                  </a:cubicBezTo>
                  <a:cubicBezTo>
                    <a:pt x="f30" y="f4"/>
                    <a:pt x="f6" y="f31"/>
                    <a:pt x="f5" y="f25"/>
                  </a:cubicBezTo>
                  <a:lnTo>
                    <a:pt x="f32" y="f33"/>
                  </a:lnTo>
                  <a:lnTo>
                    <a:pt x="f34" y="f33"/>
                  </a:lnTo>
                  <a:cubicBezTo>
                    <a:pt x="f3" y="f33"/>
                    <a:pt x="f35" y="f36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6" name="Google Shape;10404;p74">
              <a:extLst>
                <a:ext uri="{FF2B5EF4-FFF2-40B4-BE49-F238E27FC236}">
                  <a16:creationId xmlns:a16="http://schemas.microsoft.com/office/drawing/2014/main" id="{0260EDE9-C858-8346-8FB7-64ACD88398D6}"/>
                </a:ext>
              </a:extLst>
            </p:cNvPr>
            <p:cNvSpPr/>
            <p:nvPr/>
          </p:nvSpPr>
          <p:spPr>
            <a:xfrm>
              <a:off x="3369545" y="3585545"/>
              <a:ext cx="109508" cy="1157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562"/>
                <a:gd name="f5" fmla="val 252"/>
                <a:gd name="f6" fmla="val 1"/>
                <a:gd name="f7" fmla="val 284"/>
                <a:gd name="f8" fmla="val 410"/>
                <a:gd name="f9" fmla="val 189"/>
                <a:gd name="f10" fmla="val 883"/>
                <a:gd name="f11" fmla="val 1292"/>
                <a:gd name="f12" fmla="val 630"/>
                <a:gd name="f13" fmla="val 1922"/>
                <a:gd name="f14" fmla="val 1134"/>
                <a:gd name="f15" fmla="val 2615"/>
                <a:gd name="f16" fmla="val 1544"/>
                <a:gd name="f17" fmla="val 3466"/>
                <a:gd name="f18" fmla="val 1565"/>
                <a:gd name="f19" fmla="val 3530"/>
                <a:gd name="f20" fmla="val 1634"/>
                <a:gd name="f21" fmla="val 1715"/>
                <a:gd name="f22" fmla="val 1874"/>
                <a:gd name="f23" fmla="val 2080"/>
                <a:gd name="f24" fmla="val 3443"/>
                <a:gd name="f25" fmla="val 3214"/>
                <a:gd name="f26" fmla="val 2458"/>
                <a:gd name="f27" fmla="val 3308"/>
                <a:gd name="f28" fmla="val 3497"/>
                <a:gd name="f29" fmla="val 1985"/>
                <a:gd name="f30" fmla="val 1891"/>
                <a:gd name="f31" fmla="val 1733"/>
                <a:gd name="f32" fmla="val 1576"/>
                <a:gd name="f33" fmla="val 1450"/>
                <a:gd name="f34" fmla="val 3340"/>
                <a:gd name="f35" fmla="val 1418"/>
                <a:gd name="f36" fmla="val 3182"/>
                <a:gd name="f37" fmla="val 1355"/>
                <a:gd name="f38" fmla="val 568"/>
                <a:gd name="f39" fmla="*/ f0 1 3592"/>
                <a:gd name="f40" fmla="*/ f1 1 3562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3592"/>
                <a:gd name="f47" fmla="*/ f44 1 3562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3592" h="3562">
                  <a:moveTo>
                    <a:pt x="f5" y="f6"/>
                  </a:moveTo>
                  <a:cubicBezTo>
                    <a:pt x="f7" y="f8"/>
                    <a:pt x="f9" y="f10"/>
                    <a:pt x="f2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4"/>
                    <a:pt x="f21" y="f4"/>
                  </a:cubicBezTo>
                  <a:cubicBezTo>
                    <a:pt x="f22" y="f4"/>
                    <a:pt x="f23" y="f24"/>
                    <a:pt x="f23" y="f25"/>
                  </a:cubicBezTo>
                  <a:lnTo>
                    <a:pt x="f23" y="f26"/>
                  </a:lnTo>
                  <a:lnTo>
                    <a:pt x="f27" y="f23"/>
                  </a:lnTo>
                  <a:cubicBezTo>
                    <a:pt x="f28" y="f29"/>
                    <a:pt x="f3" y="f30"/>
                    <a:pt x="f3" y="f31"/>
                  </a:cubicBezTo>
                  <a:cubicBezTo>
                    <a:pt x="f3" y="f32"/>
                    <a:pt x="f28" y="f33"/>
                    <a:pt x="f34" y="f35"/>
                  </a:cubicBezTo>
                  <a:cubicBezTo>
                    <a:pt x="f36" y="f37"/>
                    <a:pt x="f14" y="f38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7" name="Google Shape;10405;p74">
              <a:extLst>
                <a:ext uri="{FF2B5EF4-FFF2-40B4-BE49-F238E27FC236}">
                  <a16:creationId xmlns:a16="http://schemas.microsoft.com/office/drawing/2014/main" id="{EDDC0B43-C2D1-46C3-0933-F8A2604CE608}"/>
                </a:ext>
              </a:extLst>
            </p:cNvPr>
            <p:cNvSpPr/>
            <p:nvPr/>
          </p:nvSpPr>
          <p:spPr>
            <a:xfrm>
              <a:off x="3141905" y="3638763"/>
              <a:ext cx="146971" cy="15359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21"/>
                <a:gd name="f4" fmla="val 4727"/>
                <a:gd name="f5" fmla="val 3372"/>
                <a:gd name="f6" fmla="val 1"/>
                <a:gd name="f7" fmla="val 95"/>
                <a:gd name="f8" fmla="val 3277"/>
                <a:gd name="f9" fmla="val 3435"/>
                <a:gd name="f10" fmla="val 3687"/>
                <a:gd name="f11" fmla="val 158"/>
                <a:gd name="f12" fmla="val 3781"/>
                <a:gd name="f13" fmla="val 788"/>
                <a:gd name="f14" fmla="val 4411"/>
                <a:gd name="f15" fmla="val 1607"/>
                <a:gd name="f16" fmla="val 2458"/>
                <a:gd name="f17" fmla="val 2584"/>
                <a:gd name="f18" fmla="val 2679"/>
                <a:gd name="f19" fmla="val 4695"/>
                <a:gd name="f20" fmla="val 2742"/>
                <a:gd name="f21" fmla="val 4632"/>
                <a:gd name="f22" fmla="val 1986"/>
                <a:gd name="f23" fmla="val 4254"/>
                <a:gd name="f24" fmla="val 851"/>
                <a:gd name="f25" fmla="val 3718"/>
                <a:gd name="f26" fmla="val 442"/>
                <a:gd name="f27" fmla="*/ f0 1 4821"/>
                <a:gd name="f28" fmla="*/ f1 1 4727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4821"/>
                <a:gd name="f35" fmla="*/ f32 1 4727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4821" h="4727">
                  <a:moveTo>
                    <a:pt x="f5" y="f6"/>
                  </a:moveTo>
                  <a:lnTo>
                    <a:pt x="f7" y="f8"/>
                  </a:lnTo>
                  <a:cubicBezTo>
                    <a:pt x="f6" y="f9"/>
                    <a:pt x="f6" y="f10"/>
                    <a:pt x="f11" y="f12"/>
                  </a:cubicBezTo>
                  <a:cubicBezTo>
                    <a:pt x="f13" y="f14"/>
                    <a:pt x="f15" y="f4"/>
                    <a:pt x="f16" y="f4"/>
                  </a:cubicBezTo>
                  <a:cubicBezTo>
                    <a:pt x="f17" y="f4"/>
                    <a:pt x="f18" y="f19"/>
                    <a:pt x="f20" y="f21"/>
                  </a:cubicBezTo>
                  <a:lnTo>
                    <a:pt x="f3" y="f22"/>
                  </a:lnTo>
                  <a:cubicBezTo>
                    <a:pt x="f23" y="f24"/>
                    <a:pt x="f25" y="f2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8" name="Google Shape;10406;p74">
              <a:extLst>
                <a:ext uri="{FF2B5EF4-FFF2-40B4-BE49-F238E27FC236}">
                  <a16:creationId xmlns:a16="http://schemas.microsoft.com/office/drawing/2014/main" id="{F1815EE8-D635-7076-774C-785185E409F4}"/>
                </a:ext>
              </a:extLst>
            </p:cNvPr>
            <p:cNvSpPr/>
            <p:nvPr/>
          </p:nvSpPr>
          <p:spPr>
            <a:xfrm>
              <a:off x="3295589" y="3410510"/>
              <a:ext cx="126827" cy="1095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60"/>
                <a:gd name="f4" fmla="val 3372"/>
                <a:gd name="f5" fmla="val 2836"/>
                <a:gd name="f6" fmla="val 2678"/>
                <a:gd name="f7" fmla="val 2584"/>
                <a:gd name="f8" fmla="val 32"/>
                <a:gd name="f9" fmla="val 2521"/>
                <a:gd name="f10" fmla="val 95"/>
                <a:gd name="f11" fmla="val 3245"/>
                <a:gd name="f12" fmla="val 90"/>
                <a:gd name="f13" fmla="val 3238"/>
                <a:gd name="f14" fmla="val 181"/>
                <a:gd name="f15" fmla="val 3234"/>
                <a:gd name="f16" fmla="val 272"/>
                <a:gd name="f17" fmla="val 568"/>
                <a:gd name="f18" fmla="val 870"/>
                <a:gd name="f19" fmla="val 3275"/>
                <a:gd name="f20" fmla="val 1135"/>
                <a:gd name="f21" fmla="val 3371"/>
                <a:gd name="f22" fmla="val 1324"/>
                <a:gd name="f23" fmla="val 3119"/>
                <a:gd name="f24" fmla="val 3939"/>
                <a:gd name="f25" fmla="val 567"/>
                <a:gd name="f26" fmla="val 4159"/>
                <a:gd name="f27" fmla="val 347"/>
                <a:gd name="f28" fmla="val 3718"/>
                <a:gd name="f29" fmla="val 158"/>
                <a:gd name="f30" fmla="val 3308"/>
                <a:gd name="f31" fmla="*/ f0 1 4160"/>
                <a:gd name="f32" fmla="*/ f1 1 3372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4160"/>
                <a:gd name="f39" fmla="*/ f36 1 3372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4160" h="337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2" y="f11"/>
                  </a:ln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9" name="Google Shape;10407;p74">
              <a:extLst>
                <a:ext uri="{FF2B5EF4-FFF2-40B4-BE49-F238E27FC236}">
                  <a16:creationId xmlns:a16="http://schemas.microsoft.com/office/drawing/2014/main" id="{CDE2743F-F8C8-DAF8-5E54-0AC2134F8AE3}"/>
                </a:ext>
              </a:extLst>
            </p:cNvPr>
            <p:cNvSpPr/>
            <p:nvPr/>
          </p:nvSpPr>
          <p:spPr>
            <a:xfrm>
              <a:off x="3132295" y="3579400"/>
              <a:ext cx="102796" cy="1392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4286"/>
                <a:gd name="f5" fmla="val 3246"/>
                <a:gd name="f6" fmla="val 1"/>
                <a:gd name="f7" fmla="val 95"/>
                <a:gd name="f8" fmla="val 2552"/>
                <a:gd name="f9" fmla="val 32"/>
                <a:gd name="f10" fmla="val 2615"/>
                <a:gd name="f11" fmla="val 2710"/>
                <a:gd name="f12" fmla="val 2836"/>
                <a:gd name="f13" fmla="val 3340"/>
                <a:gd name="f14" fmla="val 3844"/>
                <a:gd name="f15" fmla="val 347"/>
                <a:gd name="f16" fmla="val 4285"/>
                <a:gd name="f17" fmla="val 1261"/>
                <a:gd name="f18" fmla="val 3214"/>
                <a:gd name="f19" fmla="val 851"/>
                <a:gd name="f20" fmla="val 3183"/>
                <a:gd name="f21" fmla="val 410"/>
                <a:gd name="f22" fmla="*/ f0 1 3372"/>
                <a:gd name="f23" fmla="*/ f1 1 4286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3372"/>
                <a:gd name="f30" fmla="*/ f27 1 4286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3372" h="4286">
                  <a:moveTo>
                    <a:pt x="f5" y="f6"/>
                  </a:moveTo>
                  <a:lnTo>
                    <a:pt x="f7" y="f8"/>
                  </a:lnTo>
                  <a:cubicBezTo>
                    <a:pt x="f9" y="f10"/>
                    <a:pt x="f6" y="f11"/>
                    <a:pt x="f6" y="f12"/>
                  </a:cubicBezTo>
                  <a:cubicBezTo>
                    <a:pt x="f6" y="f13"/>
                    <a:pt x="f7" y="f14"/>
                    <a:pt x="f15" y="f16"/>
                  </a:cubicBezTo>
                  <a:lnTo>
                    <a:pt x="f3" y="f17"/>
                  </a:lnTo>
                  <a:cubicBezTo>
                    <a:pt x="f18" y="f19"/>
                    <a:pt x="f20" y="f21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10" name="Google Shape;10421;p74">
            <a:extLst>
              <a:ext uri="{FF2B5EF4-FFF2-40B4-BE49-F238E27FC236}">
                <a16:creationId xmlns:a16="http://schemas.microsoft.com/office/drawing/2014/main" id="{E8656918-96A9-60D5-21EA-AD1474F2E994}"/>
              </a:ext>
            </a:extLst>
          </p:cNvPr>
          <p:cNvGrpSpPr/>
          <p:nvPr/>
        </p:nvGrpSpPr>
        <p:grpSpPr>
          <a:xfrm>
            <a:off x="7353150" y="3740477"/>
            <a:ext cx="362139" cy="386982"/>
            <a:chOff x="7136526" y="3419289"/>
            <a:chExt cx="362139" cy="386982"/>
          </a:xfrm>
          <a:solidFill>
            <a:schemeClr val="bg2"/>
          </a:solidFill>
        </p:grpSpPr>
        <p:sp>
          <p:nvSpPr>
            <p:cNvPr id="111" name="Google Shape;10422;p74">
              <a:extLst>
                <a:ext uri="{FF2B5EF4-FFF2-40B4-BE49-F238E27FC236}">
                  <a16:creationId xmlns:a16="http://schemas.microsoft.com/office/drawing/2014/main" id="{0A8B35B2-A9FC-DD54-D39B-DB33C780EB6F}"/>
                </a:ext>
              </a:extLst>
            </p:cNvPr>
            <p:cNvSpPr/>
            <p:nvPr/>
          </p:nvSpPr>
          <p:spPr>
            <a:xfrm>
              <a:off x="7136526" y="3555434"/>
              <a:ext cx="43260" cy="2487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657"/>
                <a:gd name="f5" fmla="val 410"/>
                <a:gd name="f6" fmla="val 221"/>
                <a:gd name="f7" fmla="val 64"/>
                <a:gd name="f8" fmla="val 158"/>
                <a:gd name="f9" fmla="val 347"/>
                <a:gd name="f10" fmla="val 1"/>
                <a:gd name="f11" fmla="val 2867"/>
                <a:gd name="f12" fmla="val 4789"/>
                <a:gd name="f13" fmla="val 7310"/>
                <a:gd name="f14" fmla="val 7530"/>
                <a:gd name="f15" fmla="val 7656"/>
                <a:gd name="f16" fmla="val 379"/>
                <a:gd name="f17" fmla="val 568"/>
                <a:gd name="f18" fmla="val 725"/>
                <a:gd name="f19" fmla="val 1355"/>
                <a:gd name="f20" fmla="val 1418"/>
                <a:gd name="f21" fmla="*/ f0 1 1419"/>
                <a:gd name="f22" fmla="*/ f1 1 7657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1419"/>
                <a:gd name="f29" fmla="*/ f26 1 7657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1419" h="765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10" y="f11"/>
                    <a:pt x="f10" y="f12"/>
                    <a:pt x="f10" y="f13"/>
                  </a:cubicBezTo>
                  <a:cubicBezTo>
                    <a:pt x="f10" y="f14"/>
                    <a:pt x="f8" y="f15"/>
                    <a:pt x="f16" y="f15"/>
                  </a:cubicBezTo>
                  <a:cubicBezTo>
                    <a:pt x="f17" y="f15"/>
                    <a:pt x="f18" y="f14"/>
                    <a:pt x="f18" y="f13"/>
                  </a:cubicBezTo>
                  <a:lnTo>
                    <a:pt x="f18" y="f19"/>
                  </a:lnTo>
                  <a:lnTo>
                    <a:pt x="f20" y="f19"/>
                  </a:lnTo>
                  <a:lnTo>
                    <a:pt x="f20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2" name="Google Shape;10423;p74">
              <a:extLst>
                <a:ext uri="{FF2B5EF4-FFF2-40B4-BE49-F238E27FC236}">
                  <a16:creationId xmlns:a16="http://schemas.microsoft.com/office/drawing/2014/main" id="{F8B89D91-727E-D453-680D-DE216BEB7B13}"/>
                </a:ext>
              </a:extLst>
            </p:cNvPr>
            <p:cNvSpPr/>
            <p:nvPr/>
          </p:nvSpPr>
          <p:spPr>
            <a:xfrm>
              <a:off x="7177829" y="3646544"/>
              <a:ext cx="149870" cy="1597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16"/>
                <a:gd name="f4" fmla="val 2080"/>
                <a:gd name="f5" fmla="val 693"/>
                <a:gd name="f6" fmla="val 1733"/>
                <a:gd name="f7" fmla="val 788"/>
                <a:gd name="f8" fmla="val 1481"/>
                <a:gd name="f9" fmla="val 2458"/>
                <a:gd name="f10" fmla="val 2678"/>
                <a:gd name="f11" fmla="val 158"/>
                <a:gd name="f12" fmla="val 2836"/>
                <a:gd name="f13" fmla="val 347"/>
                <a:gd name="f14" fmla="val 3529"/>
                <a:gd name="f15" fmla="val 1072"/>
                <a:gd name="f16" fmla="val 473"/>
                <a:gd name="f17" fmla="val 32"/>
                <a:gd name="f18" fmla="val 4001"/>
                <a:gd name="f19" fmla="val 4569"/>
                <a:gd name="f20" fmla="val 4758"/>
                <a:gd name="f21" fmla="val 189"/>
                <a:gd name="f22" fmla="val 4915"/>
                <a:gd name="f23" fmla="val 410"/>
                <a:gd name="f24" fmla="val 599"/>
                <a:gd name="f25" fmla="val 757"/>
                <a:gd name="f26" fmla="val 4348"/>
                <a:gd name="f27" fmla="val 914"/>
                <a:gd name="f28" fmla="val 4190"/>
                <a:gd name="f29" fmla="val 1103"/>
                <a:gd name="f30" fmla="val 2143"/>
                <a:gd name="f31" fmla="val 2300"/>
                <a:gd name="f32" fmla="val 2489"/>
                <a:gd name="f33" fmla="val 3876"/>
                <a:gd name="f34" fmla="val 4065"/>
                <a:gd name="f35" fmla="val 4222"/>
                <a:gd name="f36" fmla="val 4380"/>
                <a:gd name="f37" fmla="val 3970"/>
                <a:gd name="f38" fmla="val 4443"/>
                <a:gd name="f39" fmla="val 3907"/>
                <a:gd name="f40" fmla="val 2867"/>
                <a:gd name="f41" fmla="val 4537"/>
                <a:gd name="f42" fmla="val 2773"/>
                <a:gd name="f43" fmla="val 4726"/>
                <a:gd name="f44" fmla="val 4884"/>
                <a:gd name="f45" fmla="val 2615"/>
                <a:gd name="f46" fmla="val 2426"/>
                <a:gd name="f47" fmla="val 4096"/>
                <a:gd name="f48" fmla="val 662"/>
                <a:gd name="f49" fmla="val 3151"/>
                <a:gd name="f50" fmla="val 2804"/>
                <a:gd name="f51" fmla="*/ f0 1 4916"/>
                <a:gd name="f52" fmla="*/ f1 1 4916"/>
                <a:gd name="f53" fmla="val f2"/>
                <a:gd name="f54" fmla="val f3"/>
                <a:gd name="f55" fmla="+- f54 0 f53"/>
                <a:gd name="f56" fmla="*/ f55 1 4916"/>
                <a:gd name="f57" fmla="*/ f53 1 f56"/>
                <a:gd name="f58" fmla="*/ f54 1 f56"/>
                <a:gd name="f59" fmla="*/ f57 f51 1"/>
                <a:gd name="f60" fmla="*/ f58 f51 1"/>
                <a:gd name="f61" fmla="*/ f58 f52 1"/>
                <a:gd name="f62" fmla="*/ f57 f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4916" h="4916">
                  <a:moveTo>
                    <a:pt x="f4" y="f2"/>
                  </a:moveTo>
                  <a:lnTo>
                    <a:pt x="f4" y="f5"/>
                  </a:lnTo>
                  <a:lnTo>
                    <a:pt x="f6" y="f5"/>
                  </a:lnTo>
                  <a:cubicBezTo>
                    <a:pt x="f7" y="f5"/>
                    <a:pt x="f2" y="f8"/>
                    <a:pt x="f2" y="f9"/>
                  </a:cubicBezTo>
                  <a:cubicBezTo>
                    <a:pt x="f2" y="f10"/>
                    <a:pt x="f11" y="f12"/>
                    <a:pt x="f13" y="f12"/>
                  </a:cubicBezTo>
                  <a:lnTo>
                    <a:pt x="f4" y="f12"/>
                  </a:lnTo>
                  <a:lnTo>
                    <a:pt x="f4" y="f14"/>
                  </a:lnTo>
                  <a:lnTo>
                    <a:pt x="f15" y="f14"/>
                  </a:lnTo>
                  <a:cubicBezTo>
                    <a:pt x="f16" y="f14"/>
                    <a:pt x="f17" y="f18"/>
                    <a:pt x="f17" y="f19"/>
                  </a:cubicBezTo>
                  <a:cubicBezTo>
                    <a:pt x="f17" y="f20"/>
                    <a:pt x="f21" y="f22"/>
                    <a:pt x="f23" y="f22"/>
                  </a:cubicBezTo>
                  <a:cubicBezTo>
                    <a:pt x="f24" y="f22"/>
                    <a:pt x="f25" y="f20"/>
                    <a:pt x="f25" y="f19"/>
                  </a:cubicBezTo>
                  <a:cubicBezTo>
                    <a:pt x="f25" y="f26"/>
                    <a:pt x="f27" y="f28"/>
                    <a:pt x="f29" y="f28"/>
                  </a:cubicBezTo>
                  <a:lnTo>
                    <a:pt x="f30" y="f28"/>
                  </a:lnTo>
                  <a:lnTo>
                    <a:pt x="f30" y="f19"/>
                  </a:lnTo>
                  <a:cubicBezTo>
                    <a:pt x="f30" y="f20"/>
                    <a:pt x="f31" y="f22"/>
                    <a:pt x="f32" y="f22"/>
                  </a:cubicBezTo>
                  <a:cubicBezTo>
                    <a:pt x="f10" y="f22"/>
                    <a:pt x="f12" y="f20"/>
                    <a:pt x="f12" y="f19"/>
                  </a:cubicBezTo>
                  <a:lnTo>
                    <a:pt x="f12" y="f28"/>
                  </a:lnTo>
                  <a:lnTo>
                    <a:pt x="f33" y="f28"/>
                  </a:lnTo>
                  <a:cubicBezTo>
                    <a:pt x="f34" y="f28"/>
                    <a:pt x="f35" y="f26"/>
                    <a:pt x="f35" y="f19"/>
                  </a:cubicBezTo>
                  <a:cubicBezTo>
                    <a:pt x="f35" y="f20"/>
                    <a:pt x="f36" y="f22"/>
                    <a:pt x="f19" y="f22"/>
                  </a:cubicBezTo>
                  <a:cubicBezTo>
                    <a:pt x="f20" y="f22"/>
                    <a:pt x="f22" y="f20"/>
                    <a:pt x="f22" y="f19"/>
                  </a:cubicBezTo>
                  <a:cubicBezTo>
                    <a:pt x="f22" y="f37"/>
                    <a:pt x="f38" y="f14"/>
                    <a:pt x="f39" y="f14"/>
                  </a:cubicBezTo>
                  <a:lnTo>
                    <a:pt x="f40" y="f14"/>
                  </a:lnTo>
                  <a:lnTo>
                    <a:pt x="f40" y="f12"/>
                  </a:lnTo>
                  <a:lnTo>
                    <a:pt x="f41" y="f12"/>
                  </a:lnTo>
                  <a:lnTo>
                    <a:pt x="f41" y="f42"/>
                  </a:lnTo>
                  <a:cubicBezTo>
                    <a:pt x="f43" y="f42"/>
                    <a:pt x="f44" y="f45"/>
                    <a:pt x="f44" y="f46"/>
                  </a:cubicBezTo>
                  <a:cubicBezTo>
                    <a:pt x="f44" y="f8"/>
                    <a:pt x="f47" y="f48"/>
                    <a:pt x="f49" y="f48"/>
                  </a:cubicBezTo>
                  <a:lnTo>
                    <a:pt x="f50" y="f48"/>
                  </a:lnTo>
                  <a:lnTo>
                    <a:pt x="f50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3" name="Google Shape;10424;p74">
              <a:extLst>
                <a:ext uri="{FF2B5EF4-FFF2-40B4-BE49-F238E27FC236}">
                  <a16:creationId xmlns:a16="http://schemas.microsoft.com/office/drawing/2014/main" id="{DDA6FB1A-C63E-F213-A159-CA2800D7EFAD}"/>
                </a:ext>
              </a:extLst>
            </p:cNvPr>
            <p:cNvSpPr/>
            <p:nvPr/>
          </p:nvSpPr>
          <p:spPr>
            <a:xfrm>
              <a:off x="7346874" y="3419289"/>
              <a:ext cx="128710" cy="460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22"/>
                <a:gd name="f4" fmla="val 1418"/>
                <a:gd name="f5" fmla="val 725"/>
                <a:gd name="f6" fmla="val 315"/>
                <a:gd name="f7" fmla="val 63"/>
                <a:gd name="f8" fmla="val 1103"/>
                <a:gd name="f9" fmla="val 378"/>
                <a:gd name="f10" fmla="val 3875"/>
                <a:gd name="f11" fmla="val 4064"/>
                <a:gd name="f12" fmla="val 1260"/>
                <a:gd name="f13" fmla="val 1071"/>
                <a:gd name="f14" fmla="val 158"/>
                <a:gd name="f15" fmla="*/ f0 1 4222"/>
                <a:gd name="f16" fmla="*/ f1 1 1418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222"/>
                <a:gd name="f23" fmla="*/ f20 1 1418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222" h="1418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cubicBezTo>
                    <a:pt x="f7" y="f8"/>
                    <a:pt x="f9" y="f4"/>
                    <a:pt x="f5" y="f4"/>
                  </a:cubicBezTo>
                  <a:lnTo>
                    <a:pt x="f10" y="f4"/>
                  </a:lnTo>
                  <a:cubicBezTo>
                    <a:pt x="f11" y="f4"/>
                    <a:pt x="f3" y="f12"/>
                    <a:pt x="f3" y="f13"/>
                  </a:cubicBezTo>
                  <a:lnTo>
                    <a:pt x="f3" y="f9"/>
                  </a:lnTo>
                  <a:cubicBezTo>
                    <a:pt x="f3" y="f14"/>
                    <a:pt x="f11" y="f2"/>
                    <a:pt x="f10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4" name="Google Shape;10425;p74">
              <a:extLst>
                <a:ext uri="{FF2B5EF4-FFF2-40B4-BE49-F238E27FC236}">
                  <a16:creationId xmlns:a16="http://schemas.microsoft.com/office/drawing/2014/main" id="{BFB8CB74-0BA0-1B0C-B623-A16EEB151789}"/>
                </a:ext>
              </a:extLst>
            </p:cNvPr>
            <p:cNvSpPr/>
            <p:nvPr/>
          </p:nvSpPr>
          <p:spPr>
            <a:xfrm>
              <a:off x="7368948" y="3488893"/>
              <a:ext cx="127796" cy="461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2"/>
                <a:gd name="f4" fmla="val 1419"/>
                <a:gd name="f5" fmla="val 694"/>
                <a:gd name="f6" fmla="val 1"/>
                <a:gd name="f7" fmla="val 316"/>
                <a:gd name="f8" fmla="val 1103"/>
                <a:gd name="f9" fmla="val 1418"/>
                <a:gd name="f10" fmla="val 3845"/>
                <a:gd name="f11" fmla="val 4065"/>
                <a:gd name="f12" fmla="val 4191"/>
                <a:gd name="f13" fmla="val 1261"/>
                <a:gd name="f14" fmla="val 1072"/>
                <a:gd name="f15" fmla="val 347"/>
                <a:gd name="f16" fmla="val 158"/>
                <a:gd name="f17" fmla="*/ f0 1 4192"/>
                <a:gd name="f18" fmla="*/ f1 1 1419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4192"/>
                <a:gd name="f25" fmla="*/ f22 1 1419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4192" h="1419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lnTo>
                    <a:pt x="f10" y="f9"/>
                  </a:lnTo>
                  <a:cubicBezTo>
                    <a:pt x="f11" y="f9"/>
                    <a:pt x="f12" y="f13"/>
                    <a:pt x="f12" y="f14"/>
                  </a:cubicBezTo>
                  <a:lnTo>
                    <a:pt x="f12" y="f15"/>
                  </a:lnTo>
                  <a:cubicBezTo>
                    <a:pt x="f12" y="f16"/>
                    <a:pt x="f11" y="f6"/>
                    <a:pt x="f1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5" name="Google Shape;10426;p74">
              <a:extLst>
                <a:ext uri="{FF2B5EF4-FFF2-40B4-BE49-F238E27FC236}">
                  <a16:creationId xmlns:a16="http://schemas.microsoft.com/office/drawing/2014/main" id="{0093EC6F-0712-2052-3D63-47B6012AE522}"/>
                </a:ext>
              </a:extLst>
            </p:cNvPr>
            <p:cNvSpPr/>
            <p:nvPr/>
          </p:nvSpPr>
          <p:spPr>
            <a:xfrm>
              <a:off x="7348795" y="3622980"/>
              <a:ext cx="148891" cy="461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1419"/>
                <a:gd name="f5" fmla="val 1"/>
                <a:gd name="f6" fmla="val 1418"/>
                <a:gd name="f7" fmla="val 2773"/>
                <a:gd name="f8" fmla="val 347"/>
                <a:gd name="f9" fmla="val 568"/>
                <a:gd name="f10" fmla="val 2615"/>
                <a:gd name="f11" fmla="val 725"/>
                <a:gd name="f12" fmla="val 2426"/>
                <a:gd name="f13" fmla="val 2237"/>
                <a:gd name="f14" fmla="val 2080"/>
                <a:gd name="f15" fmla="*/ f0 1 4884"/>
                <a:gd name="f16" fmla="*/ f1 1 1419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884"/>
                <a:gd name="f23" fmla="*/ f20 1 1419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884" h="1419">
                  <a:moveTo>
                    <a:pt x="f2" y="f5"/>
                  </a:moveTo>
                  <a:lnTo>
                    <a:pt x="f2" y="f6"/>
                  </a:lnTo>
                  <a:lnTo>
                    <a:pt x="f3" y="f6"/>
                  </a:lnTo>
                  <a:lnTo>
                    <a:pt x="f3" y="f5"/>
                  </a:lnTo>
                  <a:lnTo>
                    <a:pt x="f7" y="f5"/>
                  </a:lnTo>
                  <a:lnTo>
                    <a:pt x="f7" y="f8"/>
                  </a:lnTo>
                  <a:cubicBezTo>
                    <a:pt x="f7" y="f9"/>
                    <a:pt x="f10" y="f11"/>
                    <a:pt x="f12" y="f11"/>
                  </a:cubicBezTo>
                  <a:cubicBezTo>
                    <a:pt x="f13" y="f11"/>
                    <a:pt x="f14" y="f9"/>
                    <a:pt x="f14" y="f8"/>
                  </a:cubicBezTo>
                  <a:lnTo>
                    <a:pt x="f14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6" name="Google Shape;10427;p74">
              <a:extLst>
                <a:ext uri="{FF2B5EF4-FFF2-40B4-BE49-F238E27FC236}">
                  <a16:creationId xmlns:a16="http://schemas.microsoft.com/office/drawing/2014/main" id="{D9955370-4FC2-EF39-4B72-D3679148912B}"/>
                </a:ext>
              </a:extLst>
            </p:cNvPr>
            <p:cNvSpPr/>
            <p:nvPr/>
          </p:nvSpPr>
          <p:spPr>
            <a:xfrm>
              <a:off x="7326694" y="3555434"/>
              <a:ext cx="171001" cy="440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09"/>
                <a:gd name="f4" fmla="val 1356"/>
                <a:gd name="f5" fmla="val 1"/>
                <a:gd name="f6" fmla="val 1355"/>
                <a:gd name="f7" fmla="val 347"/>
                <a:gd name="f8" fmla="val 5577"/>
                <a:gd name="f9" fmla="val 158"/>
                <a:gd name="f10" fmla="val 5451"/>
                <a:gd name="f11" fmla="val 5231"/>
                <a:gd name="f12" fmla="*/ f0 1 5609"/>
                <a:gd name="f13" fmla="*/ f1 1 1356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5609"/>
                <a:gd name="f20" fmla="*/ f17 1 1356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5609" h="1356">
                  <a:moveTo>
                    <a:pt x="f5" y="f2"/>
                  </a:moveTo>
                  <a:lnTo>
                    <a:pt x="f5" y="f6"/>
                  </a:lnTo>
                  <a:lnTo>
                    <a:pt x="f3" y="f6"/>
                  </a:lnTo>
                  <a:lnTo>
                    <a:pt x="f3" y="f7"/>
                  </a:lnTo>
                  <a:cubicBezTo>
                    <a:pt x="f8" y="f9"/>
                    <a:pt x="f10" y="f2"/>
                    <a:pt x="f1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7" name="Google Shape;10428;p74">
              <a:extLst>
                <a:ext uri="{FF2B5EF4-FFF2-40B4-BE49-F238E27FC236}">
                  <a16:creationId xmlns:a16="http://schemas.microsoft.com/office/drawing/2014/main" id="{164F7C37-77AD-9C05-6FFF-A47AD5371CB2}"/>
                </a:ext>
              </a:extLst>
            </p:cNvPr>
            <p:cNvSpPr/>
            <p:nvPr/>
          </p:nvSpPr>
          <p:spPr>
            <a:xfrm>
              <a:off x="7348795" y="3692612"/>
              <a:ext cx="149870" cy="1136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16"/>
                <a:gd name="f4" fmla="val 3498"/>
                <a:gd name="f5" fmla="val 3151"/>
                <a:gd name="f6" fmla="val 3340"/>
                <a:gd name="f7" fmla="val 158"/>
                <a:gd name="f8" fmla="val 3497"/>
                <a:gd name="f9" fmla="val 347"/>
                <a:gd name="f10" fmla="val 536"/>
                <a:gd name="f11" fmla="val 693"/>
                <a:gd name="f12" fmla="val 1418"/>
                <a:gd name="f13" fmla="val 4190"/>
                <a:gd name="f14" fmla="val 4348"/>
                <a:gd name="f15" fmla="val 4569"/>
                <a:gd name="f16" fmla="val 4758"/>
                <a:gd name="f17" fmla="val 4915"/>
                <a:gd name="f18" fmla="val 2773"/>
                <a:gd name="f19" fmla="val 2615"/>
                <a:gd name="f20" fmla="val 2426"/>
                <a:gd name="f21" fmla="val 2237"/>
                <a:gd name="f22" fmla="val 2080"/>
                <a:gd name="f23" fmla="*/ f0 1 4916"/>
                <a:gd name="f24" fmla="*/ f1 1 3498"/>
                <a:gd name="f25" fmla="val f2"/>
                <a:gd name="f26" fmla="val f3"/>
                <a:gd name="f27" fmla="val f4"/>
                <a:gd name="f28" fmla="+- f27 0 f25"/>
                <a:gd name="f29" fmla="+- f26 0 f25"/>
                <a:gd name="f30" fmla="*/ f29 1 4916"/>
                <a:gd name="f31" fmla="*/ f28 1 3498"/>
                <a:gd name="f32" fmla="*/ f25 1 f30"/>
                <a:gd name="f33" fmla="*/ f26 1 f30"/>
                <a:gd name="f34" fmla="*/ f25 1 f31"/>
                <a:gd name="f35" fmla="*/ f27 1 f31"/>
                <a:gd name="f36" fmla="*/ f32 f23 1"/>
                <a:gd name="f37" fmla="*/ f33 f23 1"/>
                <a:gd name="f38" fmla="*/ f35 f24 1"/>
                <a:gd name="f39" fmla="*/ f34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4916" h="3498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8"/>
                    <a:pt x="f9" y="f8"/>
                  </a:cubicBezTo>
                  <a:cubicBezTo>
                    <a:pt x="f10" y="f8"/>
                    <a:pt x="f11" y="f6"/>
                    <a:pt x="f11" y="f5"/>
                  </a:cubicBezTo>
                  <a:lnTo>
                    <a:pt x="f11" y="f12"/>
                  </a:lnTo>
                  <a:lnTo>
                    <a:pt x="f13" y="f12"/>
                  </a:lnTo>
                  <a:lnTo>
                    <a:pt x="f13" y="f5"/>
                  </a:lnTo>
                  <a:cubicBezTo>
                    <a:pt x="f13" y="f6"/>
                    <a:pt x="f14" y="f8"/>
                    <a:pt x="f15" y="f8"/>
                  </a:cubicBezTo>
                  <a:cubicBezTo>
                    <a:pt x="f16" y="f8"/>
                    <a:pt x="f17" y="f6"/>
                    <a:pt x="f17" y="f5"/>
                  </a:cubicBezTo>
                  <a:lnTo>
                    <a:pt x="f17" y="f2"/>
                  </a:lnTo>
                  <a:lnTo>
                    <a:pt x="f18" y="f2"/>
                  </a:lnTo>
                  <a:lnTo>
                    <a:pt x="f18" y="f9"/>
                  </a:lnTo>
                  <a:cubicBezTo>
                    <a:pt x="f18" y="f10"/>
                    <a:pt x="f19" y="f11"/>
                    <a:pt x="f20" y="f11"/>
                  </a:cubicBezTo>
                  <a:cubicBezTo>
                    <a:pt x="f21" y="f11"/>
                    <a:pt x="f22" y="f10"/>
                    <a:pt x="f22" y="f9"/>
                  </a:cubicBezTo>
                  <a:lnTo>
                    <a:pt x="f22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8" name="Google Shape;10429;p74">
              <a:extLst>
                <a:ext uri="{FF2B5EF4-FFF2-40B4-BE49-F238E27FC236}">
                  <a16:creationId xmlns:a16="http://schemas.microsoft.com/office/drawing/2014/main" id="{17CDE239-1DC4-11E1-0CBF-C6BB3410EDC1}"/>
                </a:ext>
              </a:extLst>
            </p:cNvPr>
            <p:cNvSpPr/>
            <p:nvPr/>
          </p:nvSpPr>
          <p:spPr>
            <a:xfrm>
              <a:off x="7200881" y="3487887"/>
              <a:ext cx="105695" cy="1351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4159"/>
                <a:gd name="f5" fmla="val 1733"/>
                <a:gd name="f6" fmla="val 788"/>
                <a:gd name="f7" fmla="val 1"/>
                <a:gd name="f8" fmla="val 3812"/>
                <a:gd name="f9" fmla="val 4001"/>
                <a:gd name="f10" fmla="val 158"/>
                <a:gd name="f11" fmla="val 347"/>
                <a:gd name="f12" fmla="val 3120"/>
                <a:gd name="f13" fmla="val 3309"/>
                <a:gd name="f14" fmla="val 3466"/>
                <a:gd name="f15" fmla="val 2678"/>
                <a:gd name="f16" fmla="*/ f0 1 3467"/>
                <a:gd name="f17" fmla="*/ f1 1 4159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3467"/>
                <a:gd name="f24" fmla="*/ f21 1 4159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3467" h="4159">
                  <a:moveTo>
                    <a:pt x="f5" y="f2"/>
                  </a:moveTo>
                  <a:cubicBezTo>
                    <a:pt x="f6" y="f2"/>
                    <a:pt x="f7" y="f6"/>
                    <a:pt x="f7" y="f5"/>
                  </a:cubicBezTo>
                  <a:lnTo>
                    <a:pt x="f7" y="f8"/>
                  </a:lnTo>
                  <a:cubicBezTo>
                    <a:pt x="f7" y="f9"/>
                    <a:pt x="f10" y="f4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14" y="f9"/>
                    <a:pt x="f14" y="f8"/>
                  </a:cubicBezTo>
                  <a:lnTo>
                    <a:pt x="f14" y="f5"/>
                  </a:lnTo>
                  <a:cubicBezTo>
                    <a:pt x="f14" y="f6"/>
                    <a:pt x="f1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19" name="Google Shape;10435;p74">
            <a:extLst>
              <a:ext uri="{FF2B5EF4-FFF2-40B4-BE49-F238E27FC236}">
                <a16:creationId xmlns:a16="http://schemas.microsoft.com/office/drawing/2014/main" id="{B48DE82D-60B1-677C-5980-07FA7CF06934}"/>
              </a:ext>
            </a:extLst>
          </p:cNvPr>
          <p:cNvGrpSpPr/>
          <p:nvPr/>
        </p:nvGrpSpPr>
        <p:grpSpPr>
          <a:xfrm>
            <a:off x="7331862" y="4285917"/>
            <a:ext cx="532226" cy="525935"/>
            <a:chOff x="7115239" y="3964728"/>
            <a:chExt cx="532226" cy="52593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20" name="Google Shape;10436;p74">
              <a:extLst>
                <a:ext uri="{FF2B5EF4-FFF2-40B4-BE49-F238E27FC236}">
                  <a16:creationId xmlns:a16="http://schemas.microsoft.com/office/drawing/2014/main" id="{763D3148-2181-F381-C125-5938A2C2AC9E}"/>
                </a:ext>
              </a:extLst>
            </p:cNvPr>
            <p:cNvSpPr/>
            <p:nvPr/>
          </p:nvSpPr>
          <p:spPr>
            <a:xfrm>
              <a:off x="7365107" y="3964728"/>
              <a:ext cx="31089" cy="827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1734"/>
                <a:gd name="f5" fmla="val 347"/>
                <a:gd name="f6" fmla="val 158"/>
                <a:gd name="f7" fmla="val 1355"/>
                <a:gd name="f8" fmla="val 1576"/>
                <a:gd name="f9" fmla="val 1733"/>
                <a:gd name="f10" fmla="val 536"/>
                <a:gd name="f11" fmla="val 693"/>
                <a:gd name="f12" fmla="*/ f0 1 694"/>
                <a:gd name="f13" fmla="*/ f1 1 1734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694"/>
                <a:gd name="f20" fmla="*/ f17 1 1734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694" h="1734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lnTo>
                    <a:pt x="f2" y="f7"/>
                  </a:lnTo>
                  <a:cubicBezTo>
                    <a:pt x="f2" y="f8"/>
                    <a:pt x="f6" y="f9"/>
                    <a:pt x="f5" y="f9"/>
                  </a:cubicBezTo>
                  <a:cubicBezTo>
                    <a:pt x="f10" y="f9"/>
                    <a:pt x="f11" y="f8"/>
                    <a:pt x="f11" y="f7"/>
                  </a:cubicBezTo>
                  <a:lnTo>
                    <a:pt x="f11" y="f5"/>
                  </a:lnTo>
                  <a:cubicBezTo>
                    <a:pt x="f11" y="f6"/>
                    <a:pt x="f1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1" name="Google Shape;10437;p74">
              <a:extLst>
                <a:ext uri="{FF2B5EF4-FFF2-40B4-BE49-F238E27FC236}">
                  <a16:creationId xmlns:a16="http://schemas.microsoft.com/office/drawing/2014/main" id="{6F6EE766-AF83-2405-2F05-23EC60B96418}"/>
                </a:ext>
              </a:extLst>
            </p:cNvPr>
            <p:cNvSpPr/>
            <p:nvPr/>
          </p:nvSpPr>
          <p:spPr>
            <a:xfrm>
              <a:off x="7240868" y="4029769"/>
              <a:ext cx="63578" cy="662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388"/>
                <a:gd name="f5" fmla="val 363"/>
                <a:gd name="f6" fmla="val 1"/>
                <a:gd name="f7" fmla="val 276"/>
                <a:gd name="f8" fmla="val 190"/>
                <a:gd name="f9" fmla="val 40"/>
                <a:gd name="f10" fmla="val 127"/>
                <a:gd name="f11" fmla="val 119"/>
                <a:gd name="f12" fmla="val 245"/>
                <a:gd name="f13" fmla="val 466"/>
                <a:gd name="f14" fmla="val 592"/>
                <a:gd name="f15" fmla="val 820"/>
                <a:gd name="f16" fmla="val 1316"/>
                <a:gd name="f17" fmla="val 883"/>
                <a:gd name="f18" fmla="val 1364"/>
                <a:gd name="f19" fmla="val 969"/>
                <a:gd name="f20" fmla="val 1387"/>
                <a:gd name="f21" fmla="val 1056"/>
                <a:gd name="f22" fmla="val 1143"/>
                <a:gd name="f23" fmla="val 1229"/>
                <a:gd name="f24" fmla="val 1292"/>
                <a:gd name="f25" fmla="val 1418"/>
                <a:gd name="f26" fmla="val 1190"/>
                <a:gd name="f27" fmla="val 938"/>
                <a:gd name="f28" fmla="val 844"/>
                <a:gd name="f29" fmla="val 599"/>
                <a:gd name="f30" fmla="val 536"/>
                <a:gd name="f31" fmla="val 450"/>
                <a:gd name="f32" fmla="*/ f0 1 1419"/>
                <a:gd name="f33" fmla="*/ f1 1 1388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1419"/>
                <a:gd name="f40" fmla="*/ f37 1 1388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1419" h="138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6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25" y="f26"/>
                    <a:pt x="f25" y="f27"/>
                    <a:pt x="f24" y="f28"/>
                  </a:cubicBezTo>
                  <a:lnTo>
                    <a:pt x="f29" y="f11"/>
                  </a:lnTo>
                  <a:cubicBezTo>
                    <a:pt x="f30" y="f9"/>
                    <a:pt x="f3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2" name="Google Shape;10438;p74">
              <a:extLst>
                <a:ext uri="{FF2B5EF4-FFF2-40B4-BE49-F238E27FC236}">
                  <a16:creationId xmlns:a16="http://schemas.microsoft.com/office/drawing/2014/main" id="{7558835E-68F3-0CB3-8825-9E65BC546BC4}"/>
                </a:ext>
              </a:extLst>
            </p:cNvPr>
            <p:cNvSpPr/>
            <p:nvPr/>
          </p:nvSpPr>
          <p:spPr>
            <a:xfrm>
              <a:off x="7456822" y="4030336"/>
              <a:ext cx="63578" cy="657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376"/>
                <a:gd name="f5" fmla="val 1054"/>
                <a:gd name="f6" fmla="val 976"/>
                <a:gd name="f7" fmla="val 894"/>
                <a:gd name="f8" fmla="val 33"/>
                <a:gd name="f9" fmla="val 820"/>
                <a:gd name="f10" fmla="val 107"/>
                <a:gd name="f11" fmla="val 95"/>
                <a:gd name="f12" fmla="val 832"/>
                <a:gd name="f13" fmla="val 1"/>
                <a:gd name="f14" fmla="val 926"/>
                <a:gd name="f15" fmla="val 1178"/>
                <a:gd name="f16" fmla="val 1304"/>
                <a:gd name="f17" fmla="val 158"/>
                <a:gd name="f18" fmla="val 1352"/>
                <a:gd name="f19" fmla="val 253"/>
                <a:gd name="f20" fmla="val 1375"/>
                <a:gd name="f21" fmla="val 344"/>
                <a:gd name="f22" fmla="val 434"/>
                <a:gd name="f23" fmla="val 521"/>
                <a:gd name="f24" fmla="val 568"/>
                <a:gd name="f25" fmla="val 1293"/>
                <a:gd name="f26" fmla="val 580"/>
                <a:gd name="f27" fmla="val 454"/>
                <a:gd name="f28" fmla="val 233"/>
                <a:gd name="f29" fmla="val 1226"/>
                <a:gd name="f30" fmla="val 41"/>
                <a:gd name="f31" fmla="val 1142"/>
                <a:gd name="f32" fmla="*/ f0 1 1419"/>
                <a:gd name="f33" fmla="*/ f1 1 1376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1419"/>
                <a:gd name="f40" fmla="*/ f37 1 1376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1419" h="137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26"/>
                  </a:lnTo>
                  <a:cubicBezTo>
                    <a:pt x="f3" y="f27"/>
                    <a:pt x="f3" y="f28"/>
                    <a:pt x="f25" y="f10"/>
                  </a:cubicBezTo>
                  <a:cubicBezTo>
                    <a:pt x="f29" y="f30"/>
                    <a:pt x="f3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3" name="Google Shape;10439;p74">
              <a:extLst>
                <a:ext uri="{FF2B5EF4-FFF2-40B4-BE49-F238E27FC236}">
                  <a16:creationId xmlns:a16="http://schemas.microsoft.com/office/drawing/2014/main" id="{DA085E7D-65C5-9681-BCA2-6CFDD77DBFC4}"/>
                </a:ext>
              </a:extLst>
            </p:cNvPr>
            <p:cNvSpPr/>
            <p:nvPr/>
          </p:nvSpPr>
          <p:spPr>
            <a:xfrm>
              <a:off x="7583887" y="4194892"/>
              <a:ext cx="63578" cy="2317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4853"/>
                <a:gd name="f5" fmla="val 1"/>
                <a:gd name="f6" fmla="val 4852"/>
                <a:gd name="f7" fmla="val 1040"/>
                <a:gd name="f8" fmla="val 1261"/>
                <a:gd name="f9" fmla="val 1418"/>
                <a:gd name="f10" fmla="val 4695"/>
                <a:gd name="f11" fmla="val 4506"/>
                <a:gd name="f12" fmla="val 316"/>
                <a:gd name="f13" fmla="val 1355"/>
                <a:gd name="f14" fmla="val 158"/>
                <a:gd name="f15" fmla="val 1198"/>
                <a:gd name="f16" fmla="*/ f0 1 1419"/>
                <a:gd name="f17" fmla="*/ f1 1 4853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419"/>
                <a:gd name="f24" fmla="*/ f21 1 4853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419" h="4853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9" y="f11"/>
                  </a:cubicBezTo>
                  <a:lnTo>
                    <a:pt x="f9" y="f12"/>
                  </a:lnTo>
                  <a:cubicBezTo>
                    <a:pt x="f13" y="f14"/>
                    <a:pt x="f15" y="f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4" name="Google Shape;10440;p74">
              <a:extLst>
                <a:ext uri="{FF2B5EF4-FFF2-40B4-BE49-F238E27FC236}">
                  <a16:creationId xmlns:a16="http://schemas.microsoft.com/office/drawing/2014/main" id="{CDDFF099-3CAD-2FAF-C903-D02FA3E029A6}"/>
                </a:ext>
              </a:extLst>
            </p:cNvPr>
            <p:cNvSpPr/>
            <p:nvPr/>
          </p:nvSpPr>
          <p:spPr>
            <a:xfrm>
              <a:off x="7115239" y="4196227"/>
              <a:ext cx="63578" cy="231882"/>
            </a:xfrm>
            <a:custGeom>
              <a:avLst/>
              <a:gdLst>
                <a:gd name="f0" fmla="val 360"/>
                <a:gd name="f1" fmla="val w"/>
                <a:gd name="f2" fmla="val h"/>
                <a:gd name="f3" fmla="val 0"/>
                <a:gd name="f4" fmla="val 1419"/>
                <a:gd name="f5" fmla="val 4856"/>
                <a:gd name="f6" fmla="val 323"/>
                <a:gd name="f7" fmla="val 132"/>
                <a:gd name="f8" fmla="val 1"/>
                <a:gd name="f9" fmla="val 149"/>
                <a:gd name="f10" fmla="val 351"/>
                <a:gd name="f11" fmla="val 4509"/>
                <a:gd name="f12" fmla="val 4698"/>
                <a:gd name="f13" fmla="val 158"/>
                <a:gd name="f14" fmla="val 379"/>
                <a:gd name="f15" fmla="val 1418"/>
                <a:gd name="f16" fmla="val 4"/>
                <a:gd name="f17" fmla="val 341"/>
                <a:gd name="f18" fmla="*/ f1 1 1419"/>
                <a:gd name="f19" fmla="*/ f2 1 4856"/>
                <a:gd name="f20" fmla="val f3"/>
                <a:gd name="f21" fmla="val f4"/>
                <a:gd name="f22" fmla="val f5"/>
                <a:gd name="f23" fmla="+- f22 0 f20"/>
                <a:gd name="f24" fmla="+- f21 0 f20"/>
                <a:gd name="f25" fmla="*/ f24 1 1419"/>
                <a:gd name="f26" fmla="*/ f23 1 4856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1419" h="4856">
                  <a:moveTo>
                    <a:pt x="f6" y="f3"/>
                  </a:moveTo>
                  <a:cubicBezTo>
                    <a:pt x="f7" y="f3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5"/>
                    <a:pt x="f14" y="f5"/>
                  </a:cubicBezTo>
                  <a:lnTo>
                    <a:pt x="f15" y="f5"/>
                  </a:lnTo>
                  <a:lnTo>
                    <a:pt x="f15" y="f16"/>
                  </a:lnTo>
                  <a:lnTo>
                    <a:pt x="f14" y="f16"/>
                  </a:lnTo>
                  <a:cubicBezTo>
                    <a:pt x="f0" y="f8"/>
                    <a:pt x="f17" y="f3"/>
                    <a:pt x="f6" y="f3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5" name="Google Shape;10441;p74">
              <a:extLst>
                <a:ext uri="{FF2B5EF4-FFF2-40B4-BE49-F238E27FC236}">
                  <a16:creationId xmlns:a16="http://schemas.microsoft.com/office/drawing/2014/main" id="{2AE28F31-91BA-B4CF-32E4-8CC136BBCCD2}"/>
                </a:ext>
              </a:extLst>
            </p:cNvPr>
            <p:cNvSpPr/>
            <p:nvPr/>
          </p:nvSpPr>
          <p:spPr>
            <a:xfrm>
              <a:off x="7293108" y="4212942"/>
              <a:ext cx="256955" cy="1986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35"/>
                <a:gd name="f4" fmla="val 4160"/>
                <a:gd name="f5" fmla="val 1639"/>
                <a:gd name="f6" fmla="val 1"/>
                <a:gd name="f7" fmla="val 1450"/>
                <a:gd name="f8" fmla="val 1198"/>
                <a:gd name="f9" fmla="val 158"/>
                <a:gd name="f10" fmla="val 1072"/>
                <a:gd name="f11" fmla="val 379"/>
                <a:gd name="f12" fmla="val 2490"/>
                <a:gd name="f13" fmla="val 2584"/>
                <a:gd name="f14" fmla="val 378"/>
                <a:gd name="f15" fmla="val 2616"/>
                <a:gd name="f16" fmla="val 567"/>
                <a:gd name="f17" fmla="val 1544"/>
                <a:gd name="f18" fmla="val 2364"/>
                <a:gd name="f19" fmla="val 1796"/>
                <a:gd name="f20" fmla="val 1891"/>
                <a:gd name="f21" fmla="val 2017"/>
                <a:gd name="f22" fmla="val 1418"/>
                <a:gd name="f23" fmla="val 2710"/>
                <a:gd name="f24" fmla="val 2899"/>
                <a:gd name="f25" fmla="val 3056"/>
                <a:gd name="f26" fmla="val 1481"/>
                <a:gd name="f27" fmla="val 3182"/>
                <a:gd name="f28" fmla="val 1607"/>
                <a:gd name="f29" fmla="val 5734"/>
                <a:gd name="f30" fmla="val 4159"/>
                <a:gd name="f31" fmla="*/ f0 1 5735"/>
                <a:gd name="f32" fmla="*/ f1 1 4160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5735"/>
                <a:gd name="f39" fmla="*/ f36 1 4160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5735" h="4160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2" y="f12"/>
                  </a:lnTo>
                  <a:cubicBezTo>
                    <a:pt x="f9" y="f13"/>
                    <a:pt x="f14" y="f15"/>
                    <a:pt x="f16" y="f15"/>
                  </a:cubicBezTo>
                  <a:cubicBezTo>
                    <a:pt x="f10" y="f15"/>
                    <a:pt x="f17" y="f18"/>
                    <a:pt x="f19" y="f20"/>
                  </a:cubicBezTo>
                  <a:lnTo>
                    <a:pt x="f21" y="f22"/>
                  </a:lnTo>
                  <a:lnTo>
                    <a:pt x="f23" y="f22"/>
                  </a:lnTo>
                  <a:cubicBezTo>
                    <a:pt x="f24" y="f22"/>
                    <a:pt x="f25" y="f26"/>
                    <a:pt x="f27" y="f28"/>
                  </a:cubicBezTo>
                  <a:lnTo>
                    <a:pt x="f29" y="f30"/>
                  </a:lnTo>
                  <a:lnTo>
                    <a:pt x="f29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6" name="Google Shape;10442;p74">
              <a:extLst>
                <a:ext uri="{FF2B5EF4-FFF2-40B4-BE49-F238E27FC236}">
                  <a16:creationId xmlns:a16="http://schemas.microsoft.com/office/drawing/2014/main" id="{B15E40FD-8720-4EAF-5BEC-E14C97A86F11}"/>
                </a:ext>
              </a:extLst>
            </p:cNvPr>
            <p:cNvSpPr/>
            <p:nvPr/>
          </p:nvSpPr>
          <p:spPr>
            <a:xfrm>
              <a:off x="7206989" y="4130189"/>
              <a:ext cx="314837" cy="3604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027"/>
                <a:gd name="f4" fmla="val 7549"/>
                <a:gd name="f5" fmla="val 2206"/>
                <a:gd name="f6" fmla="val 1"/>
                <a:gd name="f7" fmla="val 1828"/>
                <a:gd name="f8" fmla="val 1481"/>
                <a:gd name="f9" fmla="val 221"/>
                <a:gd name="f10" fmla="val 1261"/>
                <a:gd name="f11" fmla="val 568"/>
                <a:gd name="f12" fmla="val 946"/>
                <a:gd name="f13" fmla="val 1198"/>
                <a:gd name="f14" fmla="val 914"/>
                <a:gd name="f15" fmla="val 1324"/>
                <a:gd name="f16" fmla="val 757"/>
                <a:gd name="f17" fmla="val 1419"/>
                <a:gd name="f18" fmla="val 631"/>
                <a:gd name="f19" fmla="val 6239"/>
                <a:gd name="f20" fmla="val 1576"/>
                <a:gd name="f21" fmla="val 2584"/>
                <a:gd name="f22" fmla="val 7247"/>
                <a:gd name="f23" fmla="val 2768"/>
                <a:gd name="f24" fmla="val 7431"/>
                <a:gd name="f25" fmla="val 3054"/>
                <a:gd name="f26" fmla="val 7548"/>
                <a:gd name="f27" fmla="val 3330"/>
                <a:gd name="f28" fmla="val 3431"/>
                <a:gd name="f29" fmla="val 3531"/>
                <a:gd name="f30" fmla="val 7533"/>
                <a:gd name="f31" fmla="val 3624"/>
                <a:gd name="f32" fmla="val 7499"/>
                <a:gd name="f33" fmla="val 6585"/>
                <a:gd name="f34" fmla="val 6554"/>
                <a:gd name="f35" fmla="val 6743"/>
                <a:gd name="f36" fmla="val 6522"/>
                <a:gd name="f37" fmla="val 6900"/>
                <a:gd name="f38" fmla="val 6396"/>
                <a:gd name="f39" fmla="val 7026"/>
                <a:gd name="f40" fmla="val 6302"/>
                <a:gd name="f41" fmla="val 4537"/>
                <a:gd name="f42" fmla="val 3813"/>
                <a:gd name="f43" fmla="val 4380"/>
                <a:gd name="f44" fmla="val 4348"/>
                <a:gd name="f45" fmla="val 3844"/>
                <a:gd name="f46" fmla="val 4033"/>
                <a:gd name="f47" fmla="val 4506"/>
                <a:gd name="f48" fmla="val 3340"/>
                <a:gd name="f49" fmla="val 4947"/>
                <a:gd name="f50" fmla="val 2647"/>
                <a:gd name="f51" fmla="val 5042"/>
                <a:gd name="f52" fmla="val 2601"/>
                <a:gd name="f53" fmla="val 5044"/>
                <a:gd name="f54" fmla="val 2556"/>
                <a:gd name="f55" fmla="val 5046"/>
                <a:gd name="f56" fmla="val 2511"/>
                <a:gd name="f57" fmla="val 2046"/>
                <a:gd name="f58" fmla="val 1698"/>
                <a:gd name="f59" fmla="val 4899"/>
                <a:gd name="f60" fmla="val 4727"/>
                <a:gd name="f61" fmla="val 1103"/>
                <a:gd name="f62" fmla="val 4632"/>
                <a:gd name="f63" fmla="val 1040"/>
                <a:gd name="f64" fmla="val 4412"/>
                <a:gd name="f65" fmla="val 1166"/>
                <a:gd name="f66" fmla="val 4254"/>
                <a:gd name="f67" fmla="val 2363"/>
                <a:gd name="f68" fmla="val 1797"/>
                <a:gd name="f69" fmla="val 2615"/>
                <a:gd name="f70" fmla="val 3088"/>
                <a:gd name="f71" fmla="val 1041"/>
                <a:gd name="f72" fmla="val 3592"/>
                <a:gd name="f73" fmla="val 5104"/>
                <a:gd name="f74" fmla="val 5167"/>
                <a:gd name="f75" fmla="val 852"/>
                <a:gd name="f76" fmla="val 5262"/>
                <a:gd name="f77" fmla="val 347"/>
                <a:gd name="f78" fmla="val 158"/>
                <a:gd name="f79" fmla="val 4884"/>
                <a:gd name="f80" fmla="*/ f0 1 7027"/>
                <a:gd name="f81" fmla="*/ f1 1 7549"/>
                <a:gd name="f82" fmla="val f2"/>
                <a:gd name="f83" fmla="val f3"/>
                <a:gd name="f84" fmla="val f4"/>
                <a:gd name="f85" fmla="+- f84 0 f82"/>
                <a:gd name="f86" fmla="+- f83 0 f82"/>
                <a:gd name="f87" fmla="*/ f86 1 7027"/>
                <a:gd name="f88" fmla="*/ f85 1 7549"/>
                <a:gd name="f89" fmla="*/ f82 1 f87"/>
                <a:gd name="f90" fmla="*/ f83 1 f87"/>
                <a:gd name="f91" fmla="*/ f82 1 f88"/>
                <a:gd name="f92" fmla="*/ f84 1 f88"/>
                <a:gd name="f93" fmla="*/ f89 f80 1"/>
                <a:gd name="f94" fmla="*/ f90 f80 1"/>
                <a:gd name="f95" fmla="*/ f92 f81 1"/>
                <a:gd name="f96" fmla="*/ f91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3" t="f96" r="f94" b="f95"/>
              <a:pathLst>
                <a:path w="7027" h="754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7"/>
                  </a:cubicBezTo>
                  <a:lnTo>
                    <a:pt x="f6" y="f17"/>
                  </a:lnTo>
                  <a:lnTo>
                    <a:pt x="f6" y="f19"/>
                  </a:lnTo>
                  <a:lnTo>
                    <a:pt x="f20" y="f19"/>
                  </a:lnTo>
                  <a:lnTo>
                    <a:pt x="f21" y="f22"/>
                  </a:ln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30"/>
                    <a:pt x="f31" y="f32"/>
                  </a:cubicBezTo>
                  <a:lnTo>
                    <a:pt x="f33" y="f34"/>
                  </a:lnTo>
                  <a:cubicBezTo>
                    <a:pt x="f35" y="f36"/>
                    <a:pt x="f37" y="f38"/>
                    <a:pt x="f39" y="f40"/>
                  </a:cubicBezTo>
                  <a:lnTo>
                    <a:pt x="f41" y="f42"/>
                  </a:lnTo>
                  <a:lnTo>
                    <a:pt x="f43" y="f42"/>
                  </a:lnTo>
                  <a:lnTo>
                    <a:pt x="f44" y="f45"/>
                  </a:ln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5"/>
                  </a:cubicBezTo>
                  <a:cubicBezTo>
                    <a:pt x="f57" y="f55"/>
                    <a:pt x="f58" y="f59"/>
                    <a:pt x="f15" y="f60"/>
                  </a:cubicBezTo>
                  <a:cubicBezTo>
                    <a:pt x="f61" y="f62"/>
                    <a:pt x="f63" y="f64"/>
                    <a:pt x="f65" y="f66"/>
                  </a:cubicBezTo>
                  <a:lnTo>
                    <a:pt x="f67" y="f68"/>
                  </a:lnTo>
                  <a:cubicBezTo>
                    <a:pt x="f69" y="f15"/>
                    <a:pt x="f70" y="f71"/>
                    <a:pt x="f72" y="f71"/>
                  </a:cubicBezTo>
                  <a:lnTo>
                    <a:pt x="f73" y="f71"/>
                  </a:lnTo>
                  <a:cubicBezTo>
                    <a:pt x="f74" y="f75"/>
                    <a:pt x="f76" y="f18"/>
                    <a:pt x="f76" y="f77"/>
                  </a:cubicBezTo>
                  <a:cubicBezTo>
                    <a:pt x="f76" y="f78"/>
                    <a:pt x="f73" y="f6"/>
                    <a:pt x="f7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27" name="Google Shape;10443;p74">
            <a:extLst>
              <a:ext uri="{FF2B5EF4-FFF2-40B4-BE49-F238E27FC236}">
                <a16:creationId xmlns:a16="http://schemas.microsoft.com/office/drawing/2014/main" id="{9BC9CA41-4806-DF66-B8E6-48C71D6F9D99}"/>
              </a:ext>
            </a:extLst>
          </p:cNvPr>
          <p:cNvGrpSpPr/>
          <p:nvPr/>
        </p:nvGrpSpPr>
        <p:grpSpPr>
          <a:xfrm>
            <a:off x="8702420" y="3658364"/>
            <a:ext cx="413345" cy="440549"/>
            <a:chOff x="8485796" y="3337175"/>
            <a:chExt cx="413345" cy="440549"/>
          </a:xfrm>
          <a:solidFill>
            <a:schemeClr val="bg2"/>
          </a:solidFill>
        </p:grpSpPr>
        <p:sp>
          <p:nvSpPr>
            <p:cNvPr id="128" name="Google Shape;10444;p74">
              <a:extLst>
                <a:ext uri="{FF2B5EF4-FFF2-40B4-BE49-F238E27FC236}">
                  <a16:creationId xmlns:a16="http://schemas.microsoft.com/office/drawing/2014/main" id="{363CBF1F-0A1C-8E9E-ECD4-58CDC1B83B69}"/>
                </a:ext>
              </a:extLst>
            </p:cNvPr>
            <p:cNvSpPr/>
            <p:nvPr/>
          </p:nvSpPr>
          <p:spPr>
            <a:xfrm>
              <a:off x="8522079" y="3337175"/>
              <a:ext cx="120965" cy="1289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1733"/>
                <a:gd name="f5" fmla="val 1"/>
                <a:gd name="f6" fmla="val 788"/>
                <a:gd name="f7" fmla="val 2679"/>
                <a:gd name="f8" fmla="val 3466"/>
                <a:gd name="f9" fmla="val 2678"/>
                <a:gd name="f10" fmla="*/ f0 1 3467"/>
                <a:gd name="f11" fmla="*/ f1 1 3467"/>
                <a:gd name="f12" fmla="val f2"/>
                <a:gd name="f13" fmla="val f3"/>
                <a:gd name="f14" fmla="+- f13 0 f12"/>
                <a:gd name="f15" fmla="*/ f14 1 3467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3467" h="3467">
                  <a:moveTo>
                    <a:pt x="f4" y="f5"/>
                  </a:moveTo>
                  <a:cubicBezTo>
                    <a:pt x="f6" y="f5"/>
                    <a:pt x="f5" y="f6"/>
                    <a:pt x="f5" y="f4"/>
                  </a:cubicBezTo>
                  <a:cubicBezTo>
                    <a:pt x="f5" y="f7"/>
                    <a:pt x="f6" y="f8"/>
                    <a:pt x="f4" y="f8"/>
                  </a:cubicBezTo>
                  <a:cubicBezTo>
                    <a:pt x="f9" y="f8"/>
                    <a:pt x="f8" y="f7"/>
                    <a:pt x="f8" y="f4"/>
                  </a:cubicBezTo>
                  <a:cubicBezTo>
                    <a:pt x="f8" y="f6"/>
                    <a:pt x="f9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9" name="Google Shape;10445;p74">
              <a:extLst>
                <a:ext uri="{FF2B5EF4-FFF2-40B4-BE49-F238E27FC236}">
                  <a16:creationId xmlns:a16="http://schemas.microsoft.com/office/drawing/2014/main" id="{F45F8AB4-FFB1-E85B-297F-ECDB18A024D1}"/>
                </a:ext>
              </a:extLst>
            </p:cNvPr>
            <p:cNvSpPr/>
            <p:nvPr/>
          </p:nvSpPr>
          <p:spPr>
            <a:xfrm>
              <a:off x="8681459" y="3389909"/>
              <a:ext cx="145142" cy="10106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60"/>
                <a:gd name="f4" fmla="val 2718"/>
                <a:gd name="f5" fmla="val 347"/>
                <a:gd name="f6" fmla="val 158"/>
                <a:gd name="f7" fmla="val 1"/>
                <a:gd name="f8" fmla="val 536"/>
                <a:gd name="f9" fmla="val 95"/>
                <a:gd name="f10" fmla="val 662"/>
                <a:gd name="f11" fmla="val 316"/>
                <a:gd name="f12" fmla="val 2395"/>
                <a:gd name="f13" fmla="val 2584"/>
                <a:gd name="f14" fmla="val 2742"/>
                <a:gd name="f15" fmla="val 820"/>
                <a:gd name="f16" fmla="val 1009"/>
                <a:gd name="f17" fmla="val 1576"/>
                <a:gd name="f18" fmla="val 2616"/>
                <a:gd name="f19" fmla="val 1450"/>
                <a:gd name="f20" fmla="val 2568"/>
                <a:gd name="f21" fmla="val 1387"/>
                <a:gd name="f22" fmla="val 2482"/>
                <a:gd name="f23" fmla="val 1355"/>
                <a:gd name="f24" fmla="val 2391"/>
                <a:gd name="f25" fmla="val 2301"/>
                <a:gd name="f26" fmla="val 2206"/>
                <a:gd name="f27" fmla="val 2143"/>
                <a:gd name="f28" fmla="val 2049"/>
                <a:gd name="f29" fmla="val 1796"/>
                <a:gd name="f30" fmla="val 1922"/>
                <a:gd name="f31" fmla="val 2868"/>
                <a:gd name="f32" fmla="val 2647"/>
                <a:gd name="f33" fmla="val 2931"/>
                <a:gd name="f34" fmla="val 2694"/>
                <a:gd name="f35" fmla="val 3017"/>
                <a:gd name="f36" fmla="val 3104"/>
                <a:gd name="f37" fmla="val 3191"/>
                <a:gd name="f38" fmla="val 3277"/>
                <a:gd name="f39" fmla="val 3340"/>
                <a:gd name="f40" fmla="val 4033"/>
                <a:gd name="f41" fmla="val 4159"/>
                <a:gd name="f42" fmla="val 3986"/>
                <a:gd name="f43" fmla="val 3899"/>
                <a:gd name="f44" fmla="val 3809"/>
                <a:gd name="f45" fmla="val 3718"/>
                <a:gd name="f46" fmla="val 3624"/>
                <a:gd name="f47" fmla="val 3561"/>
                <a:gd name="f48" fmla="val 3466"/>
                <a:gd name="f49" fmla="val 441"/>
                <a:gd name="f50" fmla="val 2994"/>
                <a:gd name="f51" fmla="val 2427"/>
                <a:gd name="f52" fmla="*/ f0 1 4160"/>
                <a:gd name="f53" fmla="*/ f1 1 2718"/>
                <a:gd name="f54" fmla="val f2"/>
                <a:gd name="f55" fmla="val f3"/>
                <a:gd name="f56" fmla="val f4"/>
                <a:gd name="f57" fmla="+- f56 0 f54"/>
                <a:gd name="f58" fmla="+- f55 0 f54"/>
                <a:gd name="f59" fmla="*/ f58 1 4160"/>
                <a:gd name="f60" fmla="*/ f57 1 2718"/>
                <a:gd name="f61" fmla="*/ f54 1 f59"/>
                <a:gd name="f62" fmla="*/ f55 1 f59"/>
                <a:gd name="f63" fmla="*/ f54 1 f60"/>
                <a:gd name="f64" fmla="*/ f56 1 f60"/>
                <a:gd name="f65" fmla="*/ f61 f52 1"/>
                <a:gd name="f66" fmla="*/ f62 f52 1"/>
                <a:gd name="f67" fmla="*/ f64 f53 1"/>
                <a:gd name="f68" fmla="*/ f63 f5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5" t="f68" r="f66" b="f67"/>
              <a:pathLst>
                <a:path w="4160" h="2718">
                  <a:moveTo>
                    <a:pt x="f5" y="f2"/>
                  </a:moveTo>
                  <a:cubicBezTo>
                    <a:pt x="f6" y="f2"/>
                    <a:pt x="f7" y="f6"/>
                    <a:pt x="f7" y="f5"/>
                  </a:cubicBezTo>
                  <a:cubicBezTo>
                    <a:pt x="f7" y="f8"/>
                    <a:pt x="f9" y="f10"/>
                    <a:pt x="f11" y="f10"/>
                  </a:cubicBezTo>
                  <a:lnTo>
                    <a:pt x="f12" y="f10"/>
                  </a:lnTo>
                  <a:cubicBezTo>
                    <a:pt x="f13" y="f10"/>
                    <a:pt x="f14" y="f15"/>
                    <a:pt x="f14" y="f16"/>
                  </a:cubicBezTo>
                  <a:lnTo>
                    <a:pt x="f14" y="f17"/>
                  </a:lnTo>
                  <a:lnTo>
                    <a:pt x="f18" y="f19"/>
                  </a:lnTo>
                  <a:cubicBezTo>
                    <a:pt x="f20" y="f21"/>
                    <a:pt x="f22" y="f23"/>
                    <a:pt x="f24" y="f23"/>
                  </a:cubicBezTo>
                  <a:cubicBezTo>
                    <a:pt x="f25" y="f23"/>
                    <a:pt x="f26" y="f21"/>
                    <a:pt x="f27" y="f19"/>
                  </a:cubicBezTo>
                  <a:cubicBezTo>
                    <a:pt x="f28" y="f17"/>
                    <a:pt x="f28" y="f29"/>
                    <a:pt x="f27" y="f30"/>
                  </a:cubicBezTo>
                  <a:lnTo>
                    <a:pt x="f31" y="f32"/>
                  </a:lnTo>
                  <a:cubicBezTo>
                    <a:pt x="f33" y="f34"/>
                    <a:pt x="f35" y="f4"/>
                    <a:pt x="f36" y="f4"/>
                  </a:cubicBezTo>
                  <a:cubicBezTo>
                    <a:pt x="f37" y="f4"/>
                    <a:pt x="f38" y="f34"/>
                    <a:pt x="f39" y="f32"/>
                  </a:cubicBezTo>
                  <a:lnTo>
                    <a:pt x="f40" y="f30"/>
                  </a:lnTo>
                  <a:cubicBezTo>
                    <a:pt x="f41" y="f29"/>
                    <a:pt x="f41" y="f17"/>
                    <a:pt x="f40" y="f19"/>
                  </a:cubicBezTo>
                  <a:cubicBezTo>
                    <a:pt x="f42" y="f21"/>
                    <a:pt x="f43" y="f23"/>
                    <a:pt x="f44" y="f23"/>
                  </a:cubicBezTo>
                  <a:cubicBezTo>
                    <a:pt x="f45" y="f23"/>
                    <a:pt x="f46" y="f21"/>
                    <a:pt x="f47" y="f19"/>
                  </a:cubicBezTo>
                  <a:lnTo>
                    <a:pt x="f48" y="f17"/>
                  </a:lnTo>
                  <a:lnTo>
                    <a:pt x="f48" y="f16"/>
                  </a:lnTo>
                  <a:cubicBezTo>
                    <a:pt x="f48" y="f49"/>
                    <a:pt x="f50" y="f2"/>
                    <a:pt x="f5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0" name="Google Shape;10446;p74">
              <a:extLst>
                <a:ext uri="{FF2B5EF4-FFF2-40B4-BE49-F238E27FC236}">
                  <a16:creationId xmlns:a16="http://schemas.microsoft.com/office/drawing/2014/main" id="{1F074EE7-CD22-2437-235B-DBFC05A14A30}"/>
                </a:ext>
              </a:extLst>
            </p:cNvPr>
            <p:cNvSpPr/>
            <p:nvPr/>
          </p:nvSpPr>
          <p:spPr>
            <a:xfrm>
              <a:off x="8530876" y="3620054"/>
              <a:ext cx="148425" cy="1027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2763"/>
                <a:gd name="f5" fmla="val 1095"/>
                <a:gd name="f6" fmla="val 1002"/>
                <a:gd name="f7" fmla="val 904"/>
                <a:gd name="f8" fmla="val 28"/>
                <a:gd name="f9" fmla="val 820"/>
                <a:gd name="f10" fmla="val 112"/>
                <a:gd name="f11" fmla="val 127"/>
                <a:gd name="f12" fmla="val 805"/>
                <a:gd name="f13" fmla="val 1"/>
                <a:gd name="f14" fmla="val 931"/>
                <a:gd name="f15" fmla="val 1184"/>
                <a:gd name="f16" fmla="val 1278"/>
                <a:gd name="f17" fmla="val 190"/>
                <a:gd name="f18" fmla="val 1341"/>
                <a:gd name="f19" fmla="val 276"/>
                <a:gd name="f20" fmla="val 1373"/>
                <a:gd name="f21" fmla="val 363"/>
                <a:gd name="f22" fmla="val 449"/>
                <a:gd name="f23" fmla="val 536"/>
                <a:gd name="f24" fmla="val 599"/>
                <a:gd name="f25" fmla="val 725"/>
                <a:gd name="f26" fmla="val 1719"/>
                <a:gd name="f27" fmla="val 2318"/>
                <a:gd name="f28" fmla="val 1198"/>
                <a:gd name="f29" fmla="val 2759"/>
                <a:gd name="f30" fmla="val 1733"/>
                <a:gd name="f31" fmla="val 3813"/>
                <a:gd name="f32" fmla="val 3837"/>
                <a:gd name="f33" fmla="val 2761"/>
                <a:gd name="f34" fmla="val 3861"/>
                <a:gd name="f35" fmla="val 3883"/>
                <a:gd name="f36" fmla="val 4122"/>
                <a:gd name="f37" fmla="val 2616"/>
                <a:gd name="f38" fmla="val 2444"/>
                <a:gd name="f39" fmla="val 2223"/>
                <a:gd name="f40" fmla="val 4096"/>
                <a:gd name="f41" fmla="val 2066"/>
                <a:gd name="f42" fmla="val 3907"/>
                <a:gd name="f43" fmla="val 1828"/>
                <a:gd name="f44" fmla="val 1639"/>
                <a:gd name="f45" fmla="val 1481"/>
                <a:gd name="f46" fmla="val 1908"/>
                <a:gd name="f47" fmla="val 1576"/>
                <a:gd name="f48" fmla="val 1824"/>
                <a:gd name="f49" fmla="val 1914"/>
                <a:gd name="f50" fmla="val 2001"/>
                <a:gd name="f51" fmla="val 2048"/>
                <a:gd name="f52" fmla="val 2174"/>
                <a:gd name="f53" fmla="val 1355"/>
                <a:gd name="f54" fmla="val 1292"/>
                <a:gd name="f55" fmla="val 81"/>
                <a:gd name="f56" fmla="val 1261"/>
                <a:gd name="f57" fmla="val 1229"/>
                <a:gd name="f58" fmla="val 18"/>
                <a:gd name="f59" fmla="val 1187"/>
                <a:gd name="f60" fmla="val 7"/>
                <a:gd name="f61" fmla="val 1142"/>
                <a:gd name="f62" fmla="*/ f0 1 4254"/>
                <a:gd name="f63" fmla="*/ f1 1 2763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4254"/>
                <a:gd name="f70" fmla="*/ f67 1 2763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4254" h="2763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15"/>
                  </a:lnTo>
                  <a:lnTo>
                    <a:pt x="f25" y="f26"/>
                  </a:lnTo>
                  <a:cubicBezTo>
                    <a:pt x="f25" y="f27"/>
                    <a:pt x="f28" y="f29"/>
                    <a:pt x="f30" y="f29"/>
                  </a:cubicBezTo>
                  <a:lnTo>
                    <a:pt x="f31" y="f29"/>
                  </a:lnTo>
                  <a:cubicBezTo>
                    <a:pt x="f32" y="f33"/>
                    <a:pt x="f34" y="f4"/>
                    <a:pt x="f35" y="f4"/>
                  </a:cubicBezTo>
                  <a:cubicBezTo>
                    <a:pt x="f36" y="f4"/>
                    <a:pt x="f3" y="f37"/>
                    <a:pt x="f3" y="f38"/>
                  </a:cubicBezTo>
                  <a:cubicBezTo>
                    <a:pt x="f3" y="f39"/>
                    <a:pt x="f40" y="f41"/>
                    <a:pt x="f42" y="f41"/>
                  </a:cubicBezTo>
                  <a:lnTo>
                    <a:pt x="f43" y="f41"/>
                  </a:lnTo>
                  <a:cubicBezTo>
                    <a:pt x="f44" y="f41"/>
                    <a:pt x="f45" y="f46"/>
                    <a:pt x="f45" y="f26"/>
                  </a:cubicBezTo>
                  <a:lnTo>
                    <a:pt x="f45" y="f15"/>
                  </a:lnTo>
                  <a:lnTo>
                    <a:pt x="f47" y="f16"/>
                  </a:lnTo>
                  <a:cubicBezTo>
                    <a:pt x="f44" y="f18"/>
                    <a:pt x="f30" y="f20"/>
                    <a:pt x="f48" y="f20"/>
                  </a:cubicBezTo>
                  <a:cubicBezTo>
                    <a:pt x="f49" y="f20"/>
                    <a:pt x="f50" y="f18"/>
                    <a:pt x="f51" y="f16"/>
                  </a:cubicBezTo>
                  <a:cubicBezTo>
                    <a:pt x="f52" y="f15"/>
                    <a:pt x="f52" y="f14"/>
                    <a:pt x="f51" y="f12"/>
                  </a:cubicBezTo>
                  <a:lnTo>
                    <a:pt x="f53" y="f10"/>
                  </a:lnTo>
                  <a:cubicBezTo>
                    <a:pt x="f54" y="f55"/>
                    <a:pt x="f56" y="f55"/>
                    <a:pt x="f57" y="f58"/>
                  </a:cubicBezTo>
                  <a:cubicBezTo>
                    <a:pt x="f59" y="f60"/>
                    <a:pt x="f6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1" name="Google Shape;10447;p74">
              <a:extLst>
                <a:ext uri="{FF2B5EF4-FFF2-40B4-BE49-F238E27FC236}">
                  <a16:creationId xmlns:a16="http://schemas.microsoft.com/office/drawing/2014/main" id="{17515B99-0098-7C19-3C9A-3B8DE0117BF8}"/>
                </a:ext>
              </a:extLst>
            </p:cNvPr>
            <p:cNvSpPr/>
            <p:nvPr/>
          </p:nvSpPr>
          <p:spPr>
            <a:xfrm>
              <a:off x="8739734" y="3517605"/>
              <a:ext cx="124248" cy="1277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61"/>
                <a:gd name="f4" fmla="val 3435"/>
                <a:gd name="f5" fmla="val 1796"/>
                <a:gd name="f6" fmla="val 788"/>
                <a:gd name="f7" fmla="val 1733"/>
                <a:gd name="f8" fmla="val 2647"/>
                <a:gd name="f9" fmla="val 3434"/>
                <a:gd name="f10" fmla="val 2741"/>
                <a:gd name="f11" fmla="val 2773"/>
                <a:gd name="f12" fmla="*/ f0 1 3561"/>
                <a:gd name="f13" fmla="*/ f1 1 3435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3561"/>
                <a:gd name="f20" fmla="*/ f17 1 3435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3561" h="3435">
                  <a:moveTo>
                    <a:pt x="f5" y="f2"/>
                  </a:moveTo>
                  <a:cubicBezTo>
                    <a:pt x="f6" y="f2"/>
                    <a:pt x="f2" y="f6"/>
                    <a:pt x="f2" y="f7"/>
                  </a:cubicBezTo>
                  <a:cubicBezTo>
                    <a:pt x="f2" y="f8"/>
                    <a:pt x="f6" y="f9"/>
                    <a:pt x="f5" y="f9"/>
                  </a:cubicBezTo>
                  <a:cubicBezTo>
                    <a:pt x="f10" y="f9"/>
                    <a:pt x="f3" y="f8"/>
                    <a:pt x="f3" y="f7"/>
                  </a:cubicBezTo>
                  <a:cubicBezTo>
                    <a:pt x="f3" y="f6"/>
                    <a:pt x="f1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2" name="Google Shape;10448;p74">
              <a:extLst>
                <a:ext uri="{FF2B5EF4-FFF2-40B4-BE49-F238E27FC236}">
                  <a16:creationId xmlns:a16="http://schemas.microsoft.com/office/drawing/2014/main" id="{1ACEB95D-5E69-5DF4-1564-CDD68AF75668}"/>
                </a:ext>
              </a:extLst>
            </p:cNvPr>
            <p:cNvSpPr/>
            <p:nvPr/>
          </p:nvSpPr>
          <p:spPr>
            <a:xfrm>
              <a:off x="8485796" y="3463719"/>
              <a:ext cx="193505" cy="13122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46"/>
                <a:gd name="f4" fmla="val 3529"/>
                <a:gd name="f5" fmla="val 1072"/>
                <a:gd name="f6" fmla="val 442"/>
                <a:gd name="f7" fmla="val 536"/>
                <a:gd name="f8" fmla="val 32"/>
                <a:gd name="f9" fmla="val 1292"/>
                <a:gd name="f10" fmla="val 2143"/>
                <a:gd name="f11" fmla="val 3182"/>
                <a:gd name="f12" fmla="val 1"/>
                <a:gd name="f13" fmla="val 3371"/>
                <a:gd name="f14" fmla="val 158"/>
                <a:gd name="f15" fmla="val 347"/>
                <a:gd name="f16" fmla="val 5199"/>
                <a:gd name="f17" fmla="val 5388"/>
                <a:gd name="f18" fmla="val 5168"/>
                <a:gd name="f19" fmla="val 4538"/>
                <a:gd name="f20" fmla="val 4096"/>
                <a:gd name="f21" fmla="val 473"/>
                <a:gd name="f22" fmla="val 3466"/>
                <a:gd name="f23" fmla="val 756"/>
                <a:gd name="f24" fmla="val 2805"/>
                <a:gd name="f25" fmla="val 1513"/>
                <a:gd name="f26" fmla="val 504"/>
                <a:gd name="f27" fmla="*/ f0 1 5546"/>
                <a:gd name="f28" fmla="*/ f1 1 3529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5546"/>
                <a:gd name="f35" fmla="*/ f32 1 3529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5546" h="3529">
                  <a:moveTo>
                    <a:pt x="f5" y="f2"/>
                  </a:moveTo>
                  <a:cubicBezTo>
                    <a:pt x="f6" y="f7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14" y="f4"/>
                    <a:pt x="f15" y="f4"/>
                  </a:cubicBezTo>
                  <a:lnTo>
                    <a:pt x="f16" y="f4"/>
                  </a:lnTo>
                  <a:cubicBezTo>
                    <a:pt x="f17" y="f4"/>
                    <a:pt x="f3" y="f13"/>
                    <a:pt x="f3" y="f11"/>
                  </a:cubicBezTo>
                  <a:lnTo>
                    <a:pt x="f3" y="f10"/>
                  </a:lnTo>
                  <a:cubicBezTo>
                    <a:pt x="f3" y="f9"/>
                    <a:pt x="f18" y="f7"/>
                    <a:pt x="f19" y="f2"/>
                  </a:cubicBezTo>
                  <a:cubicBezTo>
                    <a:pt x="f20" y="f21"/>
                    <a:pt x="f22" y="f23"/>
                    <a:pt x="f24" y="f23"/>
                  </a:cubicBezTo>
                  <a:cubicBezTo>
                    <a:pt x="f10" y="f23"/>
                    <a:pt x="f25" y="f26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3" name="Google Shape;10449;p74">
              <a:extLst>
                <a:ext uri="{FF2B5EF4-FFF2-40B4-BE49-F238E27FC236}">
                  <a16:creationId xmlns:a16="http://schemas.microsoft.com/office/drawing/2014/main" id="{13DD38E3-7EF6-C869-806A-1C05251474E3}"/>
                </a:ext>
              </a:extLst>
            </p:cNvPr>
            <p:cNvSpPr/>
            <p:nvPr/>
          </p:nvSpPr>
          <p:spPr>
            <a:xfrm>
              <a:off x="8703442" y="3644112"/>
              <a:ext cx="195699" cy="1336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09"/>
                <a:gd name="f4" fmla="val 3593"/>
                <a:gd name="f5" fmla="val 1009"/>
                <a:gd name="f6" fmla="val 1"/>
                <a:gd name="f7" fmla="val 379"/>
                <a:gd name="f8" fmla="val 537"/>
                <a:gd name="f9" fmla="val 1261"/>
                <a:gd name="f10" fmla="val 2143"/>
                <a:gd name="f11" fmla="val 3246"/>
                <a:gd name="f12" fmla="val 3435"/>
                <a:gd name="f13" fmla="val 158"/>
                <a:gd name="f14" fmla="val 3592"/>
                <a:gd name="f15" fmla="val 347"/>
                <a:gd name="f16" fmla="val 5262"/>
                <a:gd name="f17" fmla="val 5451"/>
                <a:gd name="f18" fmla="val 5577"/>
                <a:gd name="f19" fmla="val 5199"/>
                <a:gd name="f20" fmla="val 4569"/>
                <a:gd name="f21" fmla="val 4128"/>
                <a:gd name="f22" fmla="val 474"/>
                <a:gd name="f23" fmla="val 3498"/>
                <a:gd name="f24" fmla="val 757"/>
                <a:gd name="f25" fmla="val 2773"/>
                <a:gd name="f26" fmla="val 2080"/>
                <a:gd name="f27" fmla="val 1450"/>
                <a:gd name="f28" fmla="*/ f0 1 5609"/>
                <a:gd name="f29" fmla="*/ f1 1 3593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5609"/>
                <a:gd name="f36" fmla="*/ f33 1 3593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5609" h="3593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3" y="f12"/>
                    <a:pt x="f3" y="f11"/>
                  </a:cubicBezTo>
                  <a:lnTo>
                    <a:pt x="f3" y="f10"/>
                  </a:lnTo>
                  <a:cubicBezTo>
                    <a:pt x="f18" y="f9"/>
                    <a:pt x="f19" y="f8"/>
                    <a:pt x="f20" y="f6"/>
                  </a:cubicBez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2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34" name="Google Shape;10468;p74">
            <a:extLst>
              <a:ext uri="{FF2B5EF4-FFF2-40B4-BE49-F238E27FC236}">
                <a16:creationId xmlns:a16="http://schemas.microsoft.com/office/drawing/2014/main" id="{4535471B-56DF-41DD-FD16-15F6243B5F02}"/>
              </a:ext>
            </a:extLst>
          </p:cNvPr>
          <p:cNvGrpSpPr/>
          <p:nvPr/>
        </p:nvGrpSpPr>
        <p:grpSpPr>
          <a:xfrm>
            <a:off x="4735139" y="3826559"/>
            <a:ext cx="362148" cy="384935"/>
            <a:chOff x="4518516" y="3505370"/>
            <a:chExt cx="362148" cy="384935"/>
          </a:xfrm>
          <a:solidFill>
            <a:schemeClr val="bg2"/>
          </a:solidFill>
        </p:grpSpPr>
        <p:sp>
          <p:nvSpPr>
            <p:cNvPr id="135" name="Google Shape;10469;p74">
              <a:extLst>
                <a:ext uri="{FF2B5EF4-FFF2-40B4-BE49-F238E27FC236}">
                  <a16:creationId xmlns:a16="http://schemas.microsoft.com/office/drawing/2014/main" id="{4FFF5290-8585-771D-A6FE-B84ABDB22028}"/>
                </a:ext>
              </a:extLst>
            </p:cNvPr>
            <p:cNvSpPr/>
            <p:nvPr/>
          </p:nvSpPr>
          <p:spPr>
            <a:xfrm>
              <a:off x="4731736" y="3731584"/>
              <a:ext cx="148928" cy="1587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5"/>
                <a:gd name="f4" fmla="val 2395"/>
                <a:gd name="f5" fmla="val 1324"/>
                <a:gd name="f6" fmla="val 2616"/>
                <a:gd name="f7" fmla="val 2773"/>
                <a:gd name="f8" fmla="val 1482"/>
                <a:gd name="f9" fmla="val 1702"/>
                <a:gd name="f10" fmla="val 2049"/>
                <a:gd name="f11" fmla="val 3120"/>
                <a:gd name="f12" fmla="val 3309"/>
                <a:gd name="f13" fmla="val 3466"/>
                <a:gd name="f14" fmla="val 2206"/>
                <a:gd name="f15" fmla="val 2584"/>
                <a:gd name="f16" fmla="val 2742"/>
                <a:gd name="f17" fmla="val 2458"/>
                <a:gd name="f18" fmla="val 1"/>
                <a:gd name="f19" fmla="val 1104"/>
                <a:gd name="f20" fmla="val 1103"/>
                <a:gd name="f21" fmla="val 2427"/>
                <a:gd name="f22" fmla="val 3781"/>
                <a:gd name="f23" fmla="val 4884"/>
                <a:gd name="f24" fmla="val 3782"/>
                <a:gd name="f25" fmla="val 4853"/>
                <a:gd name="f26" fmla="val 1072"/>
                <a:gd name="f27" fmla="*/ f0 1 4885"/>
                <a:gd name="f28" fmla="*/ f1 1 4885"/>
                <a:gd name="f29" fmla="val f2"/>
                <a:gd name="f30" fmla="val f3"/>
                <a:gd name="f31" fmla="+- f30 0 f29"/>
                <a:gd name="f32" fmla="*/ f31 1 4885"/>
                <a:gd name="f33" fmla="*/ f29 1 f32"/>
                <a:gd name="f34" fmla="*/ f30 1 f32"/>
                <a:gd name="f35" fmla="*/ f33 f27 1"/>
                <a:gd name="f36" fmla="*/ f34 f27 1"/>
                <a:gd name="f37" fmla="*/ f34 f28 1"/>
                <a:gd name="f38" fmla="*/ f33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4885" h="4885">
                  <a:moveTo>
                    <a:pt x="f4" y="f5"/>
                  </a:moveTo>
                  <a:cubicBezTo>
                    <a:pt x="f6" y="f5"/>
                    <a:pt x="f7" y="f8"/>
                    <a:pt x="f7" y="f9"/>
                  </a:cubicBezTo>
                  <a:lnTo>
                    <a:pt x="f7" y="f10"/>
                  </a:lnTo>
                  <a:lnTo>
                    <a:pt x="f11" y="f10"/>
                  </a:lnTo>
                  <a:cubicBezTo>
                    <a:pt x="f12" y="f10"/>
                    <a:pt x="f13" y="f14"/>
                    <a:pt x="f13" y="f4"/>
                  </a:cubicBezTo>
                  <a:cubicBezTo>
                    <a:pt x="f13" y="f15"/>
                    <a:pt x="f12" y="f16"/>
                    <a:pt x="f11" y="f16"/>
                  </a:cubicBezTo>
                  <a:lnTo>
                    <a:pt x="f4" y="f16"/>
                  </a:lnTo>
                  <a:cubicBezTo>
                    <a:pt x="f14" y="f16"/>
                    <a:pt x="f10" y="f15"/>
                    <a:pt x="f10" y="f4"/>
                  </a:cubicBezTo>
                  <a:lnTo>
                    <a:pt x="f10" y="f9"/>
                  </a:lnTo>
                  <a:cubicBezTo>
                    <a:pt x="f10" y="f8"/>
                    <a:pt x="f14" y="f5"/>
                    <a:pt x="f4" y="f5"/>
                  </a:cubicBezTo>
                  <a:close/>
                  <a:moveTo>
                    <a:pt x="f17" y="f18"/>
                  </a:moveTo>
                  <a:cubicBezTo>
                    <a:pt x="f19" y="f18"/>
                    <a:pt x="f18" y="f20"/>
                    <a:pt x="f18" y="f21"/>
                  </a:cubicBezTo>
                  <a:cubicBezTo>
                    <a:pt x="f18" y="f22"/>
                    <a:pt x="f19" y="f23"/>
                    <a:pt x="f17" y="f23"/>
                  </a:cubicBezTo>
                  <a:cubicBezTo>
                    <a:pt x="f24" y="f23"/>
                    <a:pt x="f23" y="f22"/>
                    <a:pt x="f23" y="f21"/>
                  </a:cubicBezTo>
                  <a:cubicBezTo>
                    <a:pt x="f25" y="f26"/>
                    <a:pt x="f24" y="f18"/>
                    <a:pt x="f17" y="f18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6" name="Google Shape;10470;p74">
              <a:extLst>
                <a:ext uri="{FF2B5EF4-FFF2-40B4-BE49-F238E27FC236}">
                  <a16:creationId xmlns:a16="http://schemas.microsoft.com/office/drawing/2014/main" id="{1A641D77-F1A1-BBD4-78FB-E5ACB42DA77B}"/>
                </a:ext>
              </a:extLst>
            </p:cNvPr>
            <p:cNvSpPr/>
            <p:nvPr/>
          </p:nvSpPr>
          <p:spPr>
            <a:xfrm>
              <a:off x="4519495" y="3618994"/>
              <a:ext cx="317946" cy="2252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29"/>
                <a:gd name="f4" fmla="val 6932"/>
                <a:gd name="f5" fmla="val 2426"/>
                <a:gd name="f6" fmla="val 662"/>
                <a:gd name="f7" fmla="val 2647"/>
                <a:gd name="f8" fmla="val 2804"/>
                <a:gd name="f9" fmla="val 819"/>
                <a:gd name="f10" fmla="val 1008"/>
                <a:gd name="f11" fmla="val 1197"/>
                <a:gd name="f12" fmla="val 1355"/>
                <a:gd name="f13" fmla="val 1733"/>
                <a:gd name="f14" fmla="val 1544"/>
                <a:gd name="f15" fmla="val 1387"/>
                <a:gd name="f16" fmla="val 4537"/>
                <a:gd name="f17" fmla="val 4726"/>
                <a:gd name="f18" fmla="val 4884"/>
                <a:gd name="f19" fmla="val 4695"/>
                <a:gd name="f20" fmla="val 3812"/>
                <a:gd name="f21" fmla="val 3623"/>
                <a:gd name="f22" fmla="val 3466"/>
                <a:gd name="f23" fmla="val 6648"/>
                <a:gd name="f24" fmla="val 6837"/>
                <a:gd name="f25" fmla="val 6994"/>
                <a:gd name="f26" fmla="val 5955"/>
                <a:gd name="f27" fmla="val 5734"/>
                <a:gd name="f28" fmla="val 5577"/>
                <a:gd name="f29" fmla="val 8727"/>
                <a:gd name="f30" fmla="val 8948"/>
                <a:gd name="f31" fmla="val 9105"/>
                <a:gd name="f32" fmla="val 8034"/>
                <a:gd name="f33" fmla="val 7845"/>
                <a:gd name="f34" fmla="val 7688"/>
                <a:gd name="f35" fmla="val 2080"/>
                <a:gd name="f36" fmla="val 2237"/>
                <a:gd name="f37" fmla="val 2773"/>
                <a:gd name="f38" fmla="val 2206"/>
                <a:gd name="f39" fmla="val 4001"/>
                <a:gd name="f40" fmla="val 4159"/>
                <a:gd name="f41" fmla="val 4852"/>
                <a:gd name="f42" fmla="val 5010"/>
                <a:gd name="f43" fmla="val 5199"/>
                <a:gd name="f44" fmla="val 5388"/>
                <a:gd name="f45" fmla="val 5545"/>
                <a:gd name="f46" fmla="val 5892"/>
                <a:gd name="f47" fmla="val 6459"/>
                <a:gd name="f48" fmla="val 473"/>
                <a:gd name="f49" fmla="val 6931"/>
                <a:gd name="f50" fmla="val 1071"/>
                <a:gd name="f51" fmla="val 6490"/>
                <a:gd name="f52" fmla="val 6364"/>
                <a:gd name="f53" fmla="val 6616"/>
                <a:gd name="f54" fmla="val 6301"/>
                <a:gd name="f55" fmla="val 6270"/>
                <a:gd name="f56" fmla="val 5797"/>
                <a:gd name="f57" fmla="val 6333"/>
                <a:gd name="f58" fmla="val 5671"/>
                <a:gd name="f59" fmla="val 8066"/>
                <a:gd name="f60" fmla="val 2741"/>
                <a:gd name="f61" fmla="val 9420"/>
                <a:gd name="f62" fmla="val 9767"/>
                <a:gd name="f63" fmla="val 10113"/>
                <a:gd name="f64" fmla="val 2836"/>
                <a:gd name="f65" fmla="val 10428"/>
                <a:gd name="f66" fmla="val 2962"/>
                <a:gd name="f67" fmla="*/ f0 1 10429"/>
                <a:gd name="f68" fmla="*/ f1 1 6932"/>
                <a:gd name="f69" fmla="val f2"/>
                <a:gd name="f70" fmla="val f3"/>
                <a:gd name="f71" fmla="val f4"/>
                <a:gd name="f72" fmla="+- f71 0 f69"/>
                <a:gd name="f73" fmla="+- f70 0 f69"/>
                <a:gd name="f74" fmla="*/ f73 1 10429"/>
                <a:gd name="f75" fmla="*/ f72 1 6932"/>
                <a:gd name="f76" fmla="*/ f69 1 f74"/>
                <a:gd name="f77" fmla="*/ f70 1 f74"/>
                <a:gd name="f78" fmla="*/ f69 1 f75"/>
                <a:gd name="f79" fmla="*/ f71 1 f75"/>
                <a:gd name="f80" fmla="*/ f76 f67 1"/>
                <a:gd name="f81" fmla="*/ f77 f67 1"/>
                <a:gd name="f82" fmla="*/ f79 f68 1"/>
                <a:gd name="f83" fmla="*/ f78 f6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0" t="f83" r="f81" b="f82"/>
              <a:pathLst>
                <a:path w="10429" h="693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6"/>
                  </a:moveTo>
                  <a:cubicBezTo>
                    <a:pt x="f17" y="f6"/>
                    <a:pt x="f18" y="f9"/>
                    <a:pt x="f18" y="f10"/>
                  </a:cubicBezTo>
                  <a:cubicBezTo>
                    <a:pt x="f18" y="f11"/>
                    <a:pt x="f19" y="f12"/>
                    <a:pt x="f16" y="f12"/>
                  </a:cubicBezTo>
                  <a:lnTo>
                    <a:pt x="f20" y="f12"/>
                  </a:lnTo>
                  <a:cubicBezTo>
                    <a:pt x="f21" y="f12"/>
                    <a:pt x="f22" y="f11"/>
                    <a:pt x="f22" y="f10"/>
                  </a:cubicBezTo>
                  <a:cubicBezTo>
                    <a:pt x="f22" y="f9"/>
                    <a:pt x="f21" y="f6"/>
                    <a:pt x="f20" y="f6"/>
                  </a:cubicBezTo>
                  <a:close/>
                  <a:moveTo>
                    <a:pt x="f23" y="f6"/>
                  </a:moveTo>
                  <a:cubicBezTo>
                    <a:pt x="f24" y="f6"/>
                    <a:pt x="f25" y="f9"/>
                    <a:pt x="f25" y="f10"/>
                  </a:cubicBezTo>
                  <a:cubicBezTo>
                    <a:pt x="f25" y="f11"/>
                    <a:pt x="f24" y="f12"/>
                    <a:pt x="f23" y="f12"/>
                  </a:cubicBezTo>
                  <a:lnTo>
                    <a:pt x="f26" y="f12"/>
                  </a:lnTo>
                  <a:cubicBezTo>
                    <a:pt x="f27" y="f12"/>
                    <a:pt x="f28" y="f11"/>
                    <a:pt x="f28" y="f10"/>
                  </a:cubicBezTo>
                  <a:cubicBezTo>
                    <a:pt x="f28" y="f9"/>
                    <a:pt x="f27" y="f6"/>
                    <a:pt x="f26" y="f6"/>
                  </a:cubicBezTo>
                  <a:close/>
                  <a:moveTo>
                    <a:pt x="f29" y="f6"/>
                  </a:moveTo>
                  <a:cubicBezTo>
                    <a:pt x="f30" y="f6"/>
                    <a:pt x="f31" y="f9"/>
                    <a:pt x="f31" y="f10"/>
                  </a:cubicBezTo>
                  <a:cubicBezTo>
                    <a:pt x="f31" y="f11"/>
                    <a:pt x="f30" y="f12"/>
                    <a:pt x="f29" y="f12"/>
                  </a:cubicBezTo>
                  <a:lnTo>
                    <a:pt x="f32" y="f12"/>
                  </a:lnTo>
                  <a:cubicBezTo>
                    <a:pt x="f33" y="f12"/>
                    <a:pt x="f34" y="f11"/>
                    <a:pt x="f34" y="f10"/>
                  </a:cubicBezTo>
                  <a:cubicBezTo>
                    <a:pt x="f34" y="f9"/>
                    <a:pt x="f33" y="f6"/>
                    <a:pt x="f32" y="f6"/>
                  </a:cubicBezTo>
                  <a:close/>
                  <a:moveTo>
                    <a:pt x="f5" y="f35"/>
                  </a:moveTo>
                  <a:cubicBezTo>
                    <a:pt x="f7" y="f35"/>
                    <a:pt x="f8" y="f36"/>
                    <a:pt x="f8" y="f5"/>
                  </a:cubicBezTo>
                  <a:cubicBezTo>
                    <a:pt x="f8" y="f7"/>
                    <a:pt x="f7" y="f37"/>
                    <a:pt x="f5" y="f37"/>
                  </a:cubicBezTo>
                  <a:lnTo>
                    <a:pt x="f13" y="f37"/>
                  </a:lnTo>
                  <a:cubicBezTo>
                    <a:pt x="f14" y="f37"/>
                    <a:pt x="f15" y="f7"/>
                    <a:pt x="f15" y="f5"/>
                  </a:cubicBezTo>
                  <a:cubicBezTo>
                    <a:pt x="f15" y="f38"/>
                    <a:pt x="f14" y="f35"/>
                    <a:pt x="f13" y="f35"/>
                  </a:cubicBezTo>
                  <a:close/>
                  <a:moveTo>
                    <a:pt x="f16" y="f35"/>
                  </a:moveTo>
                  <a:cubicBezTo>
                    <a:pt x="f17" y="f35"/>
                    <a:pt x="f18" y="f36"/>
                    <a:pt x="f18" y="f5"/>
                  </a:cubicBezTo>
                  <a:cubicBezTo>
                    <a:pt x="f18" y="f7"/>
                    <a:pt x="f19" y="f37"/>
                    <a:pt x="f16" y="f37"/>
                  </a:cubicBezTo>
                  <a:lnTo>
                    <a:pt x="f20" y="f37"/>
                  </a:lnTo>
                  <a:cubicBezTo>
                    <a:pt x="f21" y="f37"/>
                    <a:pt x="f22" y="f7"/>
                    <a:pt x="f22" y="f5"/>
                  </a:cubicBezTo>
                  <a:cubicBezTo>
                    <a:pt x="f22" y="f38"/>
                    <a:pt x="f21" y="f35"/>
                    <a:pt x="f20" y="f35"/>
                  </a:cubicBezTo>
                  <a:close/>
                  <a:moveTo>
                    <a:pt x="f23" y="f35"/>
                  </a:moveTo>
                  <a:cubicBezTo>
                    <a:pt x="f24" y="f35"/>
                    <a:pt x="f25" y="f36"/>
                    <a:pt x="f25" y="f5"/>
                  </a:cubicBezTo>
                  <a:cubicBezTo>
                    <a:pt x="f25" y="f7"/>
                    <a:pt x="f24" y="f37"/>
                    <a:pt x="f23" y="f37"/>
                  </a:cubicBezTo>
                  <a:lnTo>
                    <a:pt x="f26" y="f37"/>
                  </a:lnTo>
                  <a:cubicBezTo>
                    <a:pt x="f27" y="f37"/>
                    <a:pt x="f28" y="f7"/>
                    <a:pt x="f28" y="f5"/>
                  </a:cubicBezTo>
                  <a:cubicBezTo>
                    <a:pt x="f28" y="f38"/>
                    <a:pt x="f27" y="f35"/>
                    <a:pt x="f26" y="f35"/>
                  </a:cubicBezTo>
                  <a:close/>
                  <a:moveTo>
                    <a:pt x="f29" y="f35"/>
                  </a:moveTo>
                  <a:cubicBezTo>
                    <a:pt x="f30" y="f35"/>
                    <a:pt x="f31" y="f36"/>
                    <a:pt x="f31" y="f5"/>
                  </a:cubicBezTo>
                  <a:cubicBezTo>
                    <a:pt x="f31" y="f7"/>
                    <a:pt x="f30" y="f37"/>
                    <a:pt x="f29" y="f37"/>
                  </a:cubicBezTo>
                  <a:lnTo>
                    <a:pt x="f32" y="f37"/>
                  </a:lnTo>
                  <a:cubicBezTo>
                    <a:pt x="f33" y="f37"/>
                    <a:pt x="f34" y="f7"/>
                    <a:pt x="f34" y="f5"/>
                  </a:cubicBezTo>
                  <a:cubicBezTo>
                    <a:pt x="f34" y="f38"/>
                    <a:pt x="f33" y="f35"/>
                    <a:pt x="f32" y="f35"/>
                  </a:cubicBezTo>
                  <a:close/>
                  <a:moveTo>
                    <a:pt x="f5" y="f22"/>
                  </a:moveTo>
                  <a:cubicBezTo>
                    <a:pt x="f7" y="f22"/>
                    <a:pt x="f8" y="f21"/>
                    <a:pt x="f8" y="f20"/>
                  </a:cubicBezTo>
                  <a:cubicBezTo>
                    <a:pt x="f8" y="f39"/>
                    <a:pt x="f7" y="f40"/>
                    <a:pt x="f5" y="f40"/>
                  </a:cubicBezTo>
                  <a:lnTo>
                    <a:pt x="f13" y="f40"/>
                  </a:lnTo>
                  <a:cubicBezTo>
                    <a:pt x="f14" y="f40"/>
                    <a:pt x="f15" y="f39"/>
                    <a:pt x="f15" y="f20"/>
                  </a:cubicBezTo>
                  <a:cubicBezTo>
                    <a:pt x="f15" y="f21"/>
                    <a:pt x="f14" y="f22"/>
                    <a:pt x="f13" y="f22"/>
                  </a:cubicBezTo>
                  <a:close/>
                  <a:moveTo>
                    <a:pt x="f16" y="f22"/>
                  </a:moveTo>
                  <a:cubicBezTo>
                    <a:pt x="f17" y="f22"/>
                    <a:pt x="f18" y="f21"/>
                    <a:pt x="f18" y="f20"/>
                  </a:cubicBezTo>
                  <a:cubicBezTo>
                    <a:pt x="f18" y="f39"/>
                    <a:pt x="f19" y="f40"/>
                    <a:pt x="f16" y="f40"/>
                  </a:cubicBezTo>
                  <a:lnTo>
                    <a:pt x="f20" y="f40"/>
                  </a:lnTo>
                  <a:cubicBezTo>
                    <a:pt x="f21" y="f40"/>
                    <a:pt x="f22" y="f39"/>
                    <a:pt x="f22" y="f20"/>
                  </a:cubicBezTo>
                  <a:cubicBezTo>
                    <a:pt x="f22" y="f21"/>
                    <a:pt x="f21" y="f22"/>
                    <a:pt x="f20" y="f22"/>
                  </a:cubicBezTo>
                  <a:close/>
                  <a:moveTo>
                    <a:pt x="f23" y="f22"/>
                  </a:moveTo>
                  <a:cubicBezTo>
                    <a:pt x="f24" y="f22"/>
                    <a:pt x="f25" y="f21"/>
                    <a:pt x="f25" y="f20"/>
                  </a:cubicBezTo>
                  <a:cubicBezTo>
                    <a:pt x="f25" y="f39"/>
                    <a:pt x="f24" y="f40"/>
                    <a:pt x="f23" y="f40"/>
                  </a:cubicBezTo>
                  <a:lnTo>
                    <a:pt x="f26" y="f40"/>
                  </a:lnTo>
                  <a:cubicBezTo>
                    <a:pt x="f27" y="f40"/>
                    <a:pt x="f28" y="f39"/>
                    <a:pt x="f28" y="f20"/>
                  </a:cubicBezTo>
                  <a:cubicBezTo>
                    <a:pt x="f28" y="f21"/>
                    <a:pt x="f27" y="f22"/>
                    <a:pt x="f26" y="f22"/>
                  </a:cubicBezTo>
                  <a:close/>
                  <a:moveTo>
                    <a:pt x="f5" y="f41"/>
                  </a:moveTo>
                  <a:cubicBezTo>
                    <a:pt x="f7" y="f41"/>
                    <a:pt x="f8" y="f42"/>
                    <a:pt x="f8" y="f43"/>
                  </a:cubicBezTo>
                  <a:cubicBezTo>
                    <a:pt x="f8" y="f44"/>
                    <a:pt x="f7" y="f45"/>
                    <a:pt x="f5" y="f45"/>
                  </a:cubicBezTo>
                  <a:lnTo>
                    <a:pt x="f13" y="f45"/>
                  </a:lnTo>
                  <a:cubicBezTo>
                    <a:pt x="f14" y="f45"/>
                    <a:pt x="f15" y="f44"/>
                    <a:pt x="f15" y="f43"/>
                  </a:cubicBezTo>
                  <a:cubicBezTo>
                    <a:pt x="f15" y="f42"/>
                    <a:pt x="f14" y="f41"/>
                    <a:pt x="f13" y="f41"/>
                  </a:cubicBezTo>
                  <a:close/>
                  <a:moveTo>
                    <a:pt x="f16" y="f41"/>
                  </a:moveTo>
                  <a:cubicBezTo>
                    <a:pt x="f17" y="f41"/>
                    <a:pt x="f18" y="f42"/>
                    <a:pt x="f18" y="f43"/>
                  </a:cubicBezTo>
                  <a:cubicBezTo>
                    <a:pt x="f18" y="f44"/>
                    <a:pt x="f19" y="f45"/>
                    <a:pt x="f16" y="f45"/>
                  </a:cubicBezTo>
                  <a:lnTo>
                    <a:pt x="f20" y="f45"/>
                  </a:lnTo>
                  <a:cubicBezTo>
                    <a:pt x="f21" y="f45"/>
                    <a:pt x="f22" y="f44"/>
                    <a:pt x="f22" y="f43"/>
                  </a:cubicBezTo>
                  <a:cubicBezTo>
                    <a:pt x="f22" y="f42"/>
                    <a:pt x="f21" y="f41"/>
                    <a:pt x="f20" y="f41"/>
                  </a:cubicBezTo>
                  <a:close/>
                  <a:moveTo>
                    <a:pt x="f2" y="f2"/>
                  </a:moveTo>
                  <a:lnTo>
                    <a:pt x="f2" y="f46"/>
                  </a:lnTo>
                  <a:cubicBezTo>
                    <a:pt x="f2" y="f47"/>
                    <a:pt x="f48" y="f49"/>
                    <a:pt x="f50" y="f49"/>
                  </a:cubicBezTo>
                  <a:lnTo>
                    <a:pt x="f51" y="f49"/>
                  </a:lnTo>
                  <a:cubicBezTo>
                    <a:pt x="f52" y="f53"/>
                    <a:pt x="f54" y="f55"/>
                    <a:pt x="f54" y="f46"/>
                  </a:cubicBezTo>
                  <a:cubicBezTo>
                    <a:pt x="f54" y="f56"/>
                    <a:pt x="f57" y="f58"/>
                    <a:pt x="f57" y="f45"/>
                  </a:cubicBezTo>
                  <a:lnTo>
                    <a:pt x="f26" y="f45"/>
                  </a:lnTo>
                  <a:cubicBezTo>
                    <a:pt x="f27" y="f45"/>
                    <a:pt x="f28" y="f44"/>
                    <a:pt x="f28" y="f43"/>
                  </a:cubicBezTo>
                  <a:cubicBezTo>
                    <a:pt x="f28" y="f42"/>
                    <a:pt x="f27" y="f41"/>
                    <a:pt x="f26" y="f41"/>
                  </a:cubicBezTo>
                  <a:lnTo>
                    <a:pt x="f51" y="f41"/>
                  </a:lnTo>
                  <a:cubicBezTo>
                    <a:pt x="f49" y="f21"/>
                    <a:pt x="f59" y="f60"/>
                    <a:pt x="f61" y="f60"/>
                  </a:cubicBezTo>
                  <a:cubicBezTo>
                    <a:pt x="f62" y="f60"/>
                    <a:pt x="f63" y="f64"/>
                    <a:pt x="f65" y="f66"/>
                  </a:cubicBezTo>
                  <a:lnTo>
                    <a:pt x="f6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7" name="Google Shape;10471;p74">
              <a:extLst>
                <a:ext uri="{FF2B5EF4-FFF2-40B4-BE49-F238E27FC236}">
                  <a16:creationId xmlns:a16="http://schemas.microsoft.com/office/drawing/2014/main" id="{B32B120D-C2EA-6D06-C2D3-1381B6B0C34E}"/>
                </a:ext>
              </a:extLst>
            </p:cNvPr>
            <p:cNvSpPr/>
            <p:nvPr/>
          </p:nvSpPr>
          <p:spPr>
            <a:xfrm>
              <a:off x="4518516" y="3505370"/>
              <a:ext cx="318924" cy="921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61"/>
                <a:gd name="f4" fmla="val 2836"/>
                <a:gd name="f5" fmla="val 1734"/>
                <a:gd name="f6" fmla="val 1513"/>
                <a:gd name="f7" fmla="val 1356"/>
                <a:gd name="f8" fmla="val 158"/>
                <a:gd name="f9" fmla="val 347"/>
                <a:gd name="f10" fmla="val 693"/>
                <a:gd name="f11" fmla="val 1009"/>
                <a:gd name="f12" fmla="val 410"/>
                <a:gd name="f13" fmla="val 1"/>
                <a:gd name="f14" fmla="val 1166"/>
                <a:gd name="f15" fmla="val 1733"/>
                <a:gd name="f16" fmla="val 10429"/>
                <a:gd name="f17" fmla="val 10460"/>
                <a:gd name="f18" fmla="val 1134"/>
                <a:gd name="f19" fmla="val 9988"/>
                <a:gd name="f20" fmla="val 9421"/>
                <a:gd name="f21" fmla="val 9074"/>
                <a:gd name="f22" fmla="val 8917"/>
                <a:gd name="f23" fmla="val 8728"/>
                <a:gd name="f24" fmla="val 8539"/>
                <a:gd name="f25" fmla="val 8381"/>
                <a:gd name="f26" fmla="val 6995"/>
                <a:gd name="f27" fmla="val 6837"/>
                <a:gd name="f28" fmla="val 6648"/>
                <a:gd name="f29" fmla="val 6459"/>
                <a:gd name="f30" fmla="val 6302"/>
                <a:gd name="f31" fmla="val 4159"/>
                <a:gd name="f32" fmla="val 4002"/>
                <a:gd name="f33" fmla="val 3813"/>
                <a:gd name="f34" fmla="val 3624"/>
                <a:gd name="f35" fmla="val 3466"/>
                <a:gd name="f36" fmla="val 2080"/>
                <a:gd name="f37" fmla="val 1923"/>
                <a:gd name="f38" fmla="*/ f0 1 10461"/>
                <a:gd name="f39" fmla="*/ f1 1 2836"/>
                <a:gd name="f40" fmla="val f2"/>
                <a:gd name="f41" fmla="val f3"/>
                <a:gd name="f42" fmla="val f4"/>
                <a:gd name="f43" fmla="+- f42 0 f40"/>
                <a:gd name="f44" fmla="+- f41 0 f40"/>
                <a:gd name="f45" fmla="*/ f44 1 10461"/>
                <a:gd name="f46" fmla="*/ f43 1 2836"/>
                <a:gd name="f47" fmla="*/ f40 1 f45"/>
                <a:gd name="f48" fmla="*/ f41 1 f45"/>
                <a:gd name="f49" fmla="*/ f40 1 f46"/>
                <a:gd name="f50" fmla="*/ f42 1 f46"/>
                <a:gd name="f51" fmla="*/ f47 f38 1"/>
                <a:gd name="f52" fmla="*/ f48 f38 1"/>
                <a:gd name="f53" fmla="*/ f50 f39 1"/>
                <a:gd name="f54" fmla="*/ f49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10461" h="283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lnTo>
                    <a:pt x="f11" y="f10"/>
                  </a:lnTo>
                  <a:cubicBezTo>
                    <a:pt x="f12" y="f10"/>
                    <a:pt x="f13" y="f14"/>
                    <a:pt x="f13" y="f15"/>
                  </a:cubicBezTo>
                  <a:lnTo>
                    <a:pt x="f13" y="f4"/>
                  </a:lnTo>
                  <a:lnTo>
                    <a:pt x="f16" y="f4"/>
                  </a:lnTo>
                  <a:lnTo>
                    <a:pt x="f16" y="f15"/>
                  </a:lnTo>
                  <a:lnTo>
                    <a:pt x="f17" y="f15"/>
                  </a:lnTo>
                  <a:cubicBezTo>
                    <a:pt x="f17" y="f18"/>
                    <a:pt x="f19" y="f10"/>
                    <a:pt x="f20" y="f10"/>
                  </a:cubicBezTo>
                  <a:lnTo>
                    <a:pt x="f21" y="f10"/>
                  </a:lnTo>
                  <a:lnTo>
                    <a:pt x="f21" y="f9"/>
                  </a:lnTo>
                  <a:cubicBezTo>
                    <a:pt x="f21" y="f8"/>
                    <a:pt x="f22" y="f2"/>
                    <a:pt x="f23" y="f2"/>
                  </a:cubicBezTo>
                  <a:cubicBezTo>
                    <a:pt x="f24" y="f2"/>
                    <a:pt x="f25" y="f8"/>
                    <a:pt x="f25" y="f9"/>
                  </a:cubicBezTo>
                  <a:lnTo>
                    <a:pt x="f25" y="f10"/>
                  </a:lnTo>
                  <a:lnTo>
                    <a:pt x="f26" y="f10"/>
                  </a:lnTo>
                  <a:lnTo>
                    <a:pt x="f26" y="f9"/>
                  </a:lnTo>
                  <a:cubicBezTo>
                    <a:pt x="f26" y="f8"/>
                    <a:pt x="f27" y="f2"/>
                    <a:pt x="f28" y="f2"/>
                  </a:cubicBezTo>
                  <a:cubicBezTo>
                    <a:pt x="f29" y="f2"/>
                    <a:pt x="f30" y="f8"/>
                    <a:pt x="f30" y="f9"/>
                  </a:cubicBezTo>
                  <a:lnTo>
                    <a:pt x="f30" y="f10"/>
                  </a:lnTo>
                  <a:lnTo>
                    <a:pt x="f31" y="f10"/>
                  </a:lnTo>
                  <a:lnTo>
                    <a:pt x="f31" y="f9"/>
                  </a:lnTo>
                  <a:cubicBezTo>
                    <a:pt x="f31" y="f8"/>
                    <a:pt x="f32" y="f2"/>
                    <a:pt x="f33" y="f2"/>
                  </a:cubicBezTo>
                  <a:cubicBezTo>
                    <a:pt x="f34" y="f2"/>
                    <a:pt x="f35" y="f8"/>
                    <a:pt x="f35" y="f9"/>
                  </a:cubicBezTo>
                  <a:lnTo>
                    <a:pt x="f35" y="f10"/>
                  </a:lnTo>
                  <a:lnTo>
                    <a:pt x="f36" y="f10"/>
                  </a:lnTo>
                  <a:lnTo>
                    <a:pt x="f36" y="f9"/>
                  </a:lnTo>
                  <a:cubicBezTo>
                    <a:pt x="f36" y="f8"/>
                    <a:pt x="f37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38" name="Google Shape;10483;p74">
            <a:extLst>
              <a:ext uri="{FF2B5EF4-FFF2-40B4-BE49-F238E27FC236}">
                <a16:creationId xmlns:a16="http://schemas.microsoft.com/office/drawing/2014/main" id="{BF949FEA-91C1-D8AA-57A1-6CC3EBB2D139}"/>
              </a:ext>
            </a:extLst>
          </p:cNvPr>
          <p:cNvGrpSpPr/>
          <p:nvPr/>
        </p:nvGrpSpPr>
        <p:grpSpPr>
          <a:xfrm>
            <a:off x="8078132" y="3726468"/>
            <a:ext cx="340046" cy="360374"/>
            <a:chOff x="7861508" y="3405280"/>
            <a:chExt cx="340046" cy="360374"/>
          </a:xfrm>
          <a:solidFill>
            <a:schemeClr val="bg2"/>
          </a:solidFill>
        </p:grpSpPr>
        <p:sp>
          <p:nvSpPr>
            <p:cNvPr id="139" name="Google Shape;10484;p74">
              <a:extLst>
                <a:ext uri="{FF2B5EF4-FFF2-40B4-BE49-F238E27FC236}">
                  <a16:creationId xmlns:a16="http://schemas.microsoft.com/office/drawing/2014/main" id="{A54CA10C-0CBC-3DBB-74F4-235018CF8665}"/>
                </a:ext>
              </a:extLst>
            </p:cNvPr>
            <p:cNvSpPr/>
            <p:nvPr/>
          </p:nvSpPr>
          <p:spPr>
            <a:xfrm>
              <a:off x="8052654" y="3607966"/>
              <a:ext cx="148900" cy="15768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4853"/>
                <a:gd name="f5" fmla="val 2426"/>
                <a:gd name="f6" fmla="val 662"/>
                <a:gd name="f7" fmla="val 2646"/>
                <a:gd name="f8" fmla="val 2804"/>
                <a:gd name="f9" fmla="val 819"/>
                <a:gd name="f10" fmla="val 1008"/>
                <a:gd name="f11" fmla="val 1197"/>
                <a:gd name="f12" fmla="val 1355"/>
                <a:gd name="f13" fmla="val 2237"/>
                <a:gd name="f14" fmla="val 2079"/>
                <a:gd name="f15" fmla="val 1670"/>
                <a:gd name="f16" fmla="val 1828"/>
                <a:gd name="f17" fmla="val 2048"/>
                <a:gd name="f18" fmla="val 3781"/>
                <a:gd name="f19" fmla="val 3970"/>
                <a:gd name="f20" fmla="val 4127"/>
                <a:gd name="f21" fmla="val 1103"/>
                <a:gd name="f22" fmla="val 3749"/>
                <a:gd name="f23" fmla="val 4852"/>
                <a:gd name="f24" fmla="val 4883"/>
                <a:gd name="f25" fmla="val 1040"/>
                <a:gd name="f26" fmla="*/ f0 1 4884"/>
                <a:gd name="f27" fmla="*/ f1 1 4853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4884"/>
                <a:gd name="f34" fmla="*/ f31 1 4853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4884" h="4853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9"/>
                    <a:pt x="f13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7" y="f15"/>
                    <a:pt x="f8" y="f16"/>
                    <a:pt x="f8" y="f17"/>
                  </a:cubicBezTo>
                  <a:lnTo>
                    <a:pt x="f8" y="f18"/>
                  </a:lnTo>
                  <a:cubicBezTo>
                    <a:pt x="f8" y="f19"/>
                    <a:pt x="f7" y="f20"/>
                    <a:pt x="f5" y="f20"/>
                  </a:cubicBezTo>
                  <a:cubicBezTo>
                    <a:pt x="f13" y="f20"/>
                    <a:pt x="f14" y="f19"/>
                    <a:pt x="f14" y="f18"/>
                  </a:cubicBezTo>
                  <a:lnTo>
                    <a:pt x="f14" y="f17"/>
                  </a:lnTo>
                  <a:cubicBezTo>
                    <a:pt x="f14" y="f16"/>
                    <a:pt x="f13" y="f15"/>
                    <a:pt x="f5" y="f15"/>
                  </a:cubicBezTo>
                  <a:close/>
                  <a:moveTo>
                    <a:pt x="f5" y="f2"/>
                  </a:moveTo>
                  <a:cubicBezTo>
                    <a:pt x="f21" y="f2"/>
                    <a:pt x="f2" y="f21"/>
                    <a:pt x="f2" y="f5"/>
                  </a:cubicBezTo>
                  <a:cubicBezTo>
                    <a:pt x="f2" y="f22"/>
                    <a:pt x="f21" y="f23"/>
                    <a:pt x="f5" y="f23"/>
                  </a:cubicBezTo>
                  <a:cubicBezTo>
                    <a:pt x="f18" y="f23"/>
                    <a:pt x="f24" y="f22"/>
                    <a:pt x="f24" y="f5"/>
                  </a:cubicBezTo>
                  <a:cubicBezTo>
                    <a:pt x="f24" y="f25"/>
                    <a:pt x="f1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0" name="Google Shape;10485;p74">
              <a:extLst>
                <a:ext uri="{FF2B5EF4-FFF2-40B4-BE49-F238E27FC236}">
                  <a16:creationId xmlns:a16="http://schemas.microsoft.com/office/drawing/2014/main" id="{32BECAAD-073E-B19E-72C0-93CA2079CAAE}"/>
                </a:ext>
              </a:extLst>
            </p:cNvPr>
            <p:cNvSpPr/>
            <p:nvPr/>
          </p:nvSpPr>
          <p:spPr>
            <a:xfrm>
              <a:off x="7861508" y="3483068"/>
              <a:ext cx="43260" cy="2815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8665"/>
                <a:gd name="f5" fmla="val 32"/>
                <a:gd name="f6" fmla="val 1"/>
                <a:gd name="f7" fmla="val 7310"/>
                <a:gd name="f8" fmla="val 8034"/>
                <a:gd name="f9" fmla="val 631"/>
                <a:gd name="f10" fmla="val 1418"/>
                <a:gd name="f11" fmla="val 347"/>
                <a:gd name="f12" fmla="val 1072"/>
                <a:gd name="f13" fmla="val 662"/>
                <a:gd name="f14" fmla="val 316"/>
                <a:gd name="f15" fmla="val 253"/>
                <a:gd name="f16" fmla="*/ f0 1 1419"/>
                <a:gd name="f17" fmla="*/ f1 1 8665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419"/>
                <a:gd name="f24" fmla="*/ f21 1 8665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419" h="8665">
                  <a:moveTo>
                    <a:pt x="f5" y="f6"/>
                  </a:moveTo>
                  <a:lnTo>
                    <a:pt x="f5" y="f7"/>
                  </a:lnTo>
                  <a:cubicBezTo>
                    <a:pt x="f6" y="f8"/>
                    <a:pt x="f9" y="f4"/>
                    <a:pt x="f10" y="f4"/>
                  </a:cubicBezTo>
                  <a:lnTo>
                    <a:pt x="f10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1" name="Google Shape;10486;p74">
              <a:extLst>
                <a:ext uri="{FF2B5EF4-FFF2-40B4-BE49-F238E27FC236}">
                  <a16:creationId xmlns:a16="http://schemas.microsoft.com/office/drawing/2014/main" id="{073CAB64-A26B-3024-689D-5315C3B91F9D}"/>
                </a:ext>
              </a:extLst>
            </p:cNvPr>
            <p:cNvSpPr/>
            <p:nvPr/>
          </p:nvSpPr>
          <p:spPr>
            <a:xfrm>
              <a:off x="7924885" y="3494343"/>
              <a:ext cx="213283" cy="2702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96"/>
                <a:gd name="f4" fmla="val 8318"/>
                <a:gd name="f5" fmla="val 5262"/>
                <a:gd name="f6" fmla="val 693"/>
                <a:gd name="f7" fmla="val 5451"/>
                <a:gd name="f8" fmla="val 5609"/>
                <a:gd name="f9" fmla="val 851"/>
                <a:gd name="f10" fmla="val 1040"/>
                <a:gd name="f11" fmla="val 1229"/>
                <a:gd name="f12" fmla="val 1386"/>
                <a:gd name="f13" fmla="val 1072"/>
                <a:gd name="f14" fmla="val 883"/>
                <a:gd name="f15" fmla="val 726"/>
                <a:gd name="f16" fmla="val 2080"/>
                <a:gd name="f17" fmla="val 2237"/>
                <a:gd name="f18" fmla="val 2426"/>
                <a:gd name="f19" fmla="val 2615"/>
                <a:gd name="f20" fmla="val 2773"/>
                <a:gd name="f21" fmla="val 1"/>
                <a:gd name="f22" fmla="val 4695"/>
                <a:gd name="f23" fmla="val 4002"/>
                <a:gd name="f24" fmla="val 7750"/>
                <a:gd name="f25" fmla="val 3498"/>
                <a:gd name="f26" fmla="val 6868"/>
                <a:gd name="f27" fmla="val 5892"/>
                <a:gd name="f28" fmla="val 5766"/>
                <a:gd name="f29" fmla="val 3561"/>
                <a:gd name="f30" fmla="val 5640"/>
                <a:gd name="f31" fmla="val 5545"/>
                <a:gd name="f32" fmla="val 5388"/>
                <a:gd name="f33" fmla="val 5167"/>
                <a:gd name="f34" fmla="val 3812"/>
                <a:gd name="f35" fmla="val 3592"/>
                <a:gd name="f36" fmla="val 3434"/>
                <a:gd name="f37" fmla="val 5199"/>
                <a:gd name="f38" fmla="val 3056"/>
                <a:gd name="f39" fmla="val 5861"/>
                <a:gd name="f40" fmla="val 6617"/>
                <a:gd name="f41" fmla="val 6743"/>
                <a:gd name="f42" fmla="val 6869"/>
                <a:gd name="f43" fmla="val 2804"/>
                <a:gd name="f44" fmla="val 6995"/>
                <a:gd name="f45" fmla="*/ f0 1 6996"/>
                <a:gd name="f46" fmla="*/ f1 1 8318"/>
                <a:gd name="f47" fmla="val f2"/>
                <a:gd name="f48" fmla="val f3"/>
                <a:gd name="f49" fmla="val f4"/>
                <a:gd name="f50" fmla="+- f49 0 f47"/>
                <a:gd name="f51" fmla="+- f48 0 f47"/>
                <a:gd name="f52" fmla="*/ f51 1 6996"/>
                <a:gd name="f53" fmla="*/ f50 1 8318"/>
                <a:gd name="f54" fmla="*/ f47 1 f52"/>
                <a:gd name="f55" fmla="*/ f48 1 f52"/>
                <a:gd name="f56" fmla="*/ f47 1 f53"/>
                <a:gd name="f57" fmla="*/ f49 1 f53"/>
                <a:gd name="f58" fmla="*/ f54 f45 1"/>
                <a:gd name="f59" fmla="*/ f55 f45 1"/>
                <a:gd name="f60" fmla="*/ f57 f46 1"/>
                <a:gd name="f61" fmla="*/ f56 f4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8" t="f61" r="f59" b="f60"/>
              <a:pathLst>
                <a:path w="6996" h="831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5" y="f16"/>
                  </a:moveTo>
                  <a:cubicBezTo>
                    <a:pt x="f7" y="f16"/>
                    <a:pt x="f8" y="f17"/>
                    <a:pt x="f8" y="f18"/>
                  </a:cubicBezTo>
                  <a:cubicBezTo>
                    <a:pt x="f8" y="f19"/>
                    <a:pt x="f7" y="f20"/>
                    <a:pt x="f5" y="f20"/>
                  </a:cubicBezTo>
                  <a:lnTo>
                    <a:pt x="f13" y="f20"/>
                  </a:lnTo>
                  <a:cubicBezTo>
                    <a:pt x="f14" y="f20"/>
                    <a:pt x="f15" y="f19"/>
                    <a:pt x="f15" y="f18"/>
                  </a:cubicBezTo>
                  <a:cubicBezTo>
                    <a:pt x="f15" y="f17"/>
                    <a:pt x="f14" y="f16"/>
                    <a:pt x="f13" y="f16"/>
                  </a:cubicBezTo>
                  <a:close/>
                  <a:moveTo>
                    <a:pt x="f21" y="f2"/>
                  </a:moveTo>
                  <a:lnTo>
                    <a:pt x="f21" y="f4"/>
                  </a:lnTo>
                  <a:lnTo>
                    <a:pt x="f22" y="f4"/>
                  </a:lnTo>
                  <a:cubicBezTo>
                    <a:pt x="f23" y="f24"/>
                    <a:pt x="f25" y="f26"/>
                    <a:pt x="f25" y="f27"/>
                  </a:cubicBezTo>
                  <a:cubicBezTo>
                    <a:pt x="f25" y="f28"/>
                    <a:pt x="f29" y="f30"/>
                    <a:pt x="f29" y="f31"/>
                  </a:cubicBezTo>
                  <a:lnTo>
                    <a:pt x="f13" y="f31"/>
                  </a:lnTo>
                  <a:cubicBezTo>
                    <a:pt x="f14" y="f31"/>
                    <a:pt x="f15" y="f32"/>
                    <a:pt x="f15" y="f33"/>
                  </a:cubicBezTo>
                  <a:lnTo>
                    <a:pt x="f15" y="f34"/>
                  </a:lnTo>
                  <a:cubicBezTo>
                    <a:pt x="f15" y="f35"/>
                    <a:pt x="f14" y="f36"/>
                    <a:pt x="f13" y="f36"/>
                  </a:cubicBezTo>
                  <a:lnTo>
                    <a:pt x="f22" y="f36"/>
                  </a:lnTo>
                  <a:cubicBezTo>
                    <a:pt x="f37" y="f38"/>
                    <a:pt x="f39" y="f20"/>
                    <a:pt x="f40" y="f20"/>
                  </a:cubicBezTo>
                  <a:cubicBezTo>
                    <a:pt x="f41" y="f20"/>
                    <a:pt x="f42" y="f43"/>
                    <a:pt x="f44" y="f43"/>
                  </a:cubicBezTo>
                  <a:lnTo>
                    <a:pt x="f44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2" name="Google Shape;10487;p74">
              <a:extLst>
                <a:ext uri="{FF2B5EF4-FFF2-40B4-BE49-F238E27FC236}">
                  <a16:creationId xmlns:a16="http://schemas.microsoft.com/office/drawing/2014/main" id="{DCEC581C-DB63-5E11-D5C0-AB6458A78132}"/>
                </a:ext>
              </a:extLst>
            </p:cNvPr>
            <p:cNvSpPr/>
            <p:nvPr/>
          </p:nvSpPr>
          <p:spPr>
            <a:xfrm>
              <a:off x="7968118" y="3629445"/>
              <a:ext cx="80732" cy="225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48"/>
                <a:gd name="f4" fmla="val 694"/>
                <a:gd name="f5" fmla="val 1"/>
                <a:gd name="f6" fmla="val 2301"/>
                <a:gd name="f7" fmla="val 2364"/>
                <a:gd name="f8" fmla="val 473"/>
                <a:gd name="f9" fmla="val 2490"/>
                <a:gd name="f10" fmla="val 221"/>
                <a:gd name="f11" fmla="val 2647"/>
                <a:gd name="f12" fmla="*/ f0 1 2648"/>
                <a:gd name="f13" fmla="*/ f1 1 694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648"/>
                <a:gd name="f20" fmla="*/ f17 1 694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648" h="694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cubicBezTo>
                    <a:pt x="f7" y="f8"/>
                    <a:pt x="f9" y="f10"/>
                    <a:pt x="f11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3" name="Google Shape;10488;p74">
              <a:extLst>
                <a:ext uri="{FF2B5EF4-FFF2-40B4-BE49-F238E27FC236}">
                  <a16:creationId xmlns:a16="http://schemas.microsoft.com/office/drawing/2014/main" id="{D3EAB5A0-822E-C73A-B946-257B9487428A}"/>
                </a:ext>
              </a:extLst>
            </p:cNvPr>
            <p:cNvSpPr/>
            <p:nvPr/>
          </p:nvSpPr>
          <p:spPr>
            <a:xfrm>
              <a:off x="7861508" y="3405280"/>
              <a:ext cx="275691" cy="6657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043"/>
                <a:gd name="f4" fmla="val 2049"/>
                <a:gd name="f5" fmla="val 1072"/>
                <a:gd name="f6" fmla="val 473"/>
                <a:gd name="f7" fmla="val 32"/>
                <a:gd name="f8" fmla="val 1040"/>
                <a:gd name="f9" fmla="val 1"/>
                <a:gd name="f10" fmla="val 1576"/>
                <a:gd name="f11" fmla="val 2048"/>
                <a:gd name="f12" fmla="val 8475"/>
                <a:gd name="f13" fmla="val 8034"/>
                <a:gd name="f14" fmla="val 441"/>
                <a:gd name="f15" fmla="val 8507"/>
                <a:gd name="f16" fmla="*/ f0 1 9043"/>
                <a:gd name="f17" fmla="*/ f1 1 2049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9043"/>
                <a:gd name="f24" fmla="*/ f21 1 2049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9043" h="2049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cubicBezTo>
                    <a:pt x="f9" y="f10"/>
                    <a:pt x="f6" y="f11"/>
                    <a:pt x="f5" y="f11"/>
                  </a:cubicBezTo>
                  <a:lnTo>
                    <a:pt x="f3" y="f11"/>
                  </a:lnTo>
                  <a:cubicBezTo>
                    <a:pt x="f12" y="f11"/>
                    <a:pt x="f13" y="f10"/>
                    <a:pt x="f13" y="f8"/>
                  </a:cubicBezTo>
                  <a:cubicBezTo>
                    <a:pt x="f13" y="f14"/>
                    <a:pt x="f15" y="f2"/>
                    <a:pt x="f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44" name="Google Shape;10497;p74">
            <a:extLst>
              <a:ext uri="{FF2B5EF4-FFF2-40B4-BE49-F238E27FC236}">
                <a16:creationId xmlns:a16="http://schemas.microsoft.com/office/drawing/2014/main" id="{F52ADBB8-D28E-A6AC-88F6-B9DB9CB72F6B}"/>
              </a:ext>
            </a:extLst>
          </p:cNvPr>
          <p:cNvGrpSpPr/>
          <p:nvPr/>
        </p:nvGrpSpPr>
        <p:grpSpPr>
          <a:xfrm>
            <a:off x="7997207" y="2275763"/>
            <a:ext cx="472799" cy="502554"/>
            <a:chOff x="7780583" y="1954575"/>
            <a:chExt cx="472799" cy="502554"/>
          </a:xfrm>
          <a:solidFill>
            <a:schemeClr val="bg2"/>
          </a:solidFill>
        </p:grpSpPr>
        <p:sp>
          <p:nvSpPr>
            <p:cNvPr id="145" name="Google Shape;10498;p74">
              <a:extLst>
                <a:ext uri="{FF2B5EF4-FFF2-40B4-BE49-F238E27FC236}">
                  <a16:creationId xmlns:a16="http://schemas.microsoft.com/office/drawing/2014/main" id="{E07A5D15-6D7D-4806-3EE4-E9C187EBB32A}"/>
                </a:ext>
              </a:extLst>
            </p:cNvPr>
            <p:cNvSpPr/>
            <p:nvPr/>
          </p:nvSpPr>
          <p:spPr>
            <a:xfrm>
              <a:off x="7946117" y="1954575"/>
              <a:ext cx="137955" cy="1470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1733"/>
                <a:gd name="f5" fmla="val 788"/>
                <a:gd name="f6" fmla="val 2678"/>
                <a:gd name="f7" fmla="*/ f0 1 3466"/>
                <a:gd name="f8" fmla="*/ f1 1 3466"/>
                <a:gd name="f9" fmla="val f2"/>
                <a:gd name="f10" fmla="val f3"/>
                <a:gd name="f11" fmla="+- f10 0 f9"/>
                <a:gd name="f12" fmla="*/ f11 1 3466"/>
                <a:gd name="f13" fmla="*/ f9 1 f12"/>
                <a:gd name="f14" fmla="*/ f10 1 f12"/>
                <a:gd name="f15" fmla="*/ f13 f7 1"/>
                <a:gd name="f16" fmla="*/ f14 f7 1"/>
                <a:gd name="f17" fmla="*/ f14 f8 1"/>
                <a:gd name="f18" fmla="*/ f13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" t="f18" r="f16" b="f17"/>
              <a:pathLst>
                <a:path w="3466" h="3466">
                  <a:moveTo>
                    <a:pt x="f4" y="f2"/>
                  </a:moveTo>
                  <a:cubicBezTo>
                    <a:pt x="f5" y="f2"/>
                    <a:pt x="f2" y="f5"/>
                    <a:pt x="f2" y="f4"/>
                  </a:cubicBezTo>
                  <a:cubicBezTo>
                    <a:pt x="f2" y="f6"/>
                    <a:pt x="f5" y="f3"/>
                    <a:pt x="f4" y="f3"/>
                  </a:cubicBezTo>
                  <a:cubicBezTo>
                    <a:pt x="f6" y="f3"/>
                    <a:pt x="f3" y="f6"/>
                    <a:pt x="f3" y="f4"/>
                  </a:cubicBezTo>
                  <a:cubicBezTo>
                    <a:pt x="f3" y="f5"/>
                    <a:pt x="f6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6" name="Google Shape;10499;p74">
              <a:extLst>
                <a:ext uri="{FF2B5EF4-FFF2-40B4-BE49-F238E27FC236}">
                  <a16:creationId xmlns:a16="http://schemas.microsoft.com/office/drawing/2014/main" id="{5E02CAA3-1B00-C806-140E-23A47146FF39}"/>
                </a:ext>
              </a:extLst>
            </p:cNvPr>
            <p:cNvSpPr/>
            <p:nvPr/>
          </p:nvSpPr>
          <p:spPr>
            <a:xfrm>
              <a:off x="7780583" y="2248591"/>
              <a:ext cx="472799" cy="2085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879"/>
                <a:gd name="f4" fmla="val 4916"/>
                <a:gd name="f5" fmla="val 694"/>
                <a:gd name="f6" fmla="val 316"/>
                <a:gd name="f7" fmla="val 1"/>
                <a:gd name="f8" fmla="val 315"/>
                <a:gd name="f9" fmla="val 693"/>
                <a:gd name="f10" fmla="val 1103"/>
                <a:gd name="f11" fmla="val 1418"/>
                <a:gd name="f12" fmla="val 4569"/>
                <a:gd name="f13" fmla="val 4758"/>
                <a:gd name="f14" fmla="val 851"/>
                <a:gd name="f15" fmla="val 4915"/>
                <a:gd name="f16" fmla="val 1040"/>
                <a:gd name="f17" fmla="val 10807"/>
                <a:gd name="f18" fmla="val 11028"/>
                <a:gd name="f19" fmla="val 11185"/>
                <a:gd name="f20" fmla="val 11563"/>
                <a:gd name="f21" fmla="val 11878"/>
                <a:gd name="f22" fmla="val 11815"/>
                <a:gd name="f23" fmla="val 11500"/>
                <a:gd name="f24" fmla="val 11122"/>
                <a:gd name="f25" fmla="*/ f0 1 11879"/>
                <a:gd name="f26" fmla="*/ f1 1 4916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11879"/>
                <a:gd name="f33" fmla="*/ f30 1 4916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11879" h="491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11"/>
                    <a:pt x="f5" y="f11"/>
                  </a:cubicBezTo>
                  <a:lnTo>
                    <a:pt x="f5" y="f12"/>
                  </a:lnTo>
                  <a:cubicBezTo>
                    <a:pt x="f5" y="f13"/>
                    <a:pt x="f14" y="f15"/>
                    <a:pt x="f16" y="f15"/>
                  </a:cubicBezTo>
                  <a:lnTo>
                    <a:pt x="f17" y="f15"/>
                  </a:lnTo>
                  <a:cubicBezTo>
                    <a:pt x="f18" y="f15"/>
                    <a:pt x="f19" y="f13"/>
                    <a:pt x="f19" y="f12"/>
                  </a:cubicBezTo>
                  <a:lnTo>
                    <a:pt x="f19" y="f11"/>
                  </a:lnTo>
                  <a:cubicBezTo>
                    <a:pt x="f20" y="f11"/>
                    <a:pt x="f21" y="f10"/>
                    <a:pt x="f21" y="f9"/>
                  </a:cubicBezTo>
                  <a:cubicBezTo>
                    <a:pt x="f22" y="f8"/>
                    <a:pt x="f23" y="f2"/>
                    <a:pt x="f2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7" name="Google Shape;10500;p74">
              <a:extLst>
                <a:ext uri="{FF2B5EF4-FFF2-40B4-BE49-F238E27FC236}">
                  <a16:creationId xmlns:a16="http://schemas.microsoft.com/office/drawing/2014/main" id="{AD1722B8-1C43-E283-3879-ABB17079C07A}"/>
                </a:ext>
              </a:extLst>
            </p:cNvPr>
            <p:cNvSpPr/>
            <p:nvPr/>
          </p:nvSpPr>
          <p:spPr>
            <a:xfrm>
              <a:off x="8102864" y="2014734"/>
              <a:ext cx="119164" cy="2058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994"/>
                <a:gd name="f4" fmla="val 4852"/>
                <a:gd name="f5" fmla="val 190"/>
                <a:gd name="f6" fmla="val 126"/>
                <a:gd name="f7" fmla="val 253"/>
                <a:gd name="f8" fmla="val 221"/>
                <a:gd name="f9" fmla="val 347"/>
                <a:gd name="f10" fmla="val 693"/>
                <a:gd name="f11" fmla="val 158"/>
                <a:gd name="f12" fmla="val 1071"/>
                <a:gd name="f13" fmla="val 1"/>
                <a:gd name="f14" fmla="val 1386"/>
                <a:gd name="f15" fmla="val 977"/>
                <a:gd name="f16" fmla="val 2079"/>
                <a:gd name="f17" fmla="val 1607"/>
                <a:gd name="f18" fmla="val 3182"/>
                <a:gd name="f19" fmla="val 4474"/>
                <a:gd name="f20" fmla="val 2489"/>
                <a:gd name="f21" fmla="val 756"/>
                <a:gd name="f22" fmla="val 2363"/>
                <a:gd name="f23" fmla="val 315"/>
                <a:gd name="f24" fmla="val 1922"/>
                <a:gd name="f25" fmla="val 1450"/>
                <a:gd name="f26" fmla="*/ f0 1 2994"/>
                <a:gd name="f27" fmla="*/ f1 1 4852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2994"/>
                <a:gd name="f34" fmla="*/ f31 1 4852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2994" h="4852">
                  <a:moveTo>
                    <a:pt x="f5" y="f2"/>
                  </a:moveTo>
                  <a:cubicBezTo>
                    <a:pt x="f5" y="f6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7" y="f19"/>
                  </a:cubicBezTo>
                  <a:lnTo>
                    <a:pt x="f17" y="f4"/>
                  </a:lnTo>
                  <a:lnTo>
                    <a:pt x="f3" y="f4"/>
                  </a:lnTo>
                  <a:lnTo>
                    <a:pt x="f20" y="f21"/>
                  </a:lnTo>
                  <a:cubicBezTo>
                    <a:pt x="f22" y="f23"/>
                    <a:pt x="f24" y="f2"/>
                    <a:pt x="f2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8" name="Google Shape;10501;p74">
              <a:extLst>
                <a:ext uri="{FF2B5EF4-FFF2-40B4-BE49-F238E27FC236}">
                  <a16:creationId xmlns:a16="http://schemas.microsoft.com/office/drawing/2014/main" id="{FE8E4CF8-0731-F02B-5530-A84A398EEEBE}"/>
                </a:ext>
              </a:extLst>
            </p:cNvPr>
            <p:cNvSpPr/>
            <p:nvPr/>
          </p:nvSpPr>
          <p:spPr>
            <a:xfrm>
              <a:off x="7808171" y="2014734"/>
              <a:ext cx="119164" cy="2058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994"/>
                <a:gd name="f4" fmla="val 4852"/>
                <a:gd name="f5" fmla="val 1545"/>
                <a:gd name="f6" fmla="val 1072"/>
                <a:gd name="f7" fmla="val 663"/>
                <a:gd name="f8" fmla="val 315"/>
                <a:gd name="f9" fmla="val 505"/>
                <a:gd name="f10" fmla="val 788"/>
                <a:gd name="f11" fmla="val 1"/>
                <a:gd name="f12" fmla="val 1356"/>
                <a:gd name="f13" fmla="val 4474"/>
                <a:gd name="f14" fmla="val 1387"/>
                <a:gd name="f15" fmla="val 3182"/>
                <a:gd name="f16" fmla="val 2017"/>
                <a:gd name="f17" fmla="val 2048"/>
                <a:gd name="f18" fmla="val 1386"/>
                <a:gd name="f19" fmla="val 2836"/>
                <a:gd name="f20" fmla="val 1071"/>
                <a:gd name="f21" fmla="val 2773"/>
                <a:gd name="f22" fmla="val 693"/>
                <a:gd name="f23" fmla="val 347"/>
                <a:gd name="f24" fmla="val 221"/>
                <a:gd name="f25" fmla="val 95"/>
                <a:gd name="f26" fmla="val 2805"/>
                <a:gd name="f27" fmla="*/ f0 1 2994"/>
                <a:gd name="f28" fmla="*/ f1 1 4852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2994"/>
                <a:gd name="f35" fmla="*/ f32 1 4852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2994" h="485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4"/>
                  </a:lnTo>
                  <a:lnTo>
                    <a:pt x="f12" y="f4"/>
                  </a:lnTo>
                  <a:lnTo>
                    <a:pt x="f12" y="f13"/>
                  </a:lnTo>
                  <a:lnTo>
                    <a:pt x="f14" y="f13"/>
                  </a:lnTo>
                  <a:cubicBezTo>
                    <a:pt x="f14" y="f15"/>
                    <a:pt x="f16" y="f17"/>
                    <a:pt x="f3" y="f18"/>
                  </a:cubicBezTo>
                  <a:cubicBezTo>
                    <a:pt x="f19" y="f20"/>
                    <a:pt x="f21" y="f22"/>
                    <a:pt x="f21" y="f23"/>
                  </a:cubicBezTo>
                  <a:cubicBezTo>
                    <a:pt x="f21" y="f24"/>
                    <a:pt x="f21" y="f25"/>
                    <a:pt x="f2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9" name="Google Shape;10502;p74">
              <a:extLst>
                <a:ext uri="{FF2B5EF4-FFF2-40B4-BE49-F238E27FC236}">
                  <a16:creationId xmlns:a16="http://schemas.microsoft.com/office/drawing/2014/main" id="{CFDB21B6-42E0-E5C1-DC91-B6365D31C762}"/>
                </a:ext>
              </a:extLst>
            </p:cNvPr>
            <p:cNvSpPr/>
            <p:nvPr/>
          </p:nvSpPr>
          <p:spPr>
            <a:xfrm>
              <a:off x="8026365" y="2096216"/>
              <a:ext cx="112919" cy="1203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37"/>
                <a:gd name="f4" fmla="val 1482"/>
                <a:gd name="f5" fmla="val 1"/>
                <a:gd name="f6" fmla="val 1450"/>
                <a:gd name="f7" fmla="val 32"/>
                <a:gd name="f8" fmla="val 1418"/>
                <a:gd name="f9" fmla="val 64"/>
                <a:gd name="f10" fmla="val 1324"/>
                <a:gd name="f11" fmla="val 127"/>
                <a:gd name="f12" fmla="val 190"/>
                <a:gd name="f13" fmla="val 1292"/>
                <a:gd name="f14" fmla="val 253"/>
                <a:gd name="f15" fmla="val 1261"/>
                <a:gd name="f16" fmla="val 284"/>
                <a:gd name="f17" fmla="val 1923"/>
                <a:gd name="f18" fmla="val 2836"/>
                <a:gd name="f19" fmla="val 2742"/>
                <a:gd name="f20" fmla="val 2553"/>
                <a:gd name="f21" fmla="val 1513"/>
                <a:gd name="f22" fmla="val 2332"/>
                <a:gd name="f23" fmla="val 599"/>
                <a:gd name="f24" fmla="*/ f0 1 2837"/>
                <a:gd name="f25" fmla="*/ f1 1 2837"/>
                <a:gd name="f26" fmla="val f2"/>
                <a:gd name="f27" fmla="val f3"/>
                <a:gd name="f28" fmla="+- f27 0 f26"/>
                <a:gd name="f29" fmla="*/ f28 1 2837"/>
                <a:gd name="f30" fmla="*/ f26 1 f29"/>
                <a:gd name="f31" fmla="*/ f27 1 f29"/>
                <a:gd name="f32" fmla="*/ f30 f24 1"/>
                <a:gd name="f33" fmla="*/ f31 f24 1"/>
                <a:gd name="f34" fmla="*/ f31 f25 1"/>
                <a:gd name="f35" fmla="*/ f30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837" h="2837">
                  <a:moveTo>
                    <a:pt x="f4" y="f5"/>
                  </a:moveTo>
                  <a:cubicBezTo>
                    <a:pt x="f6" y="f7"/>
                    <a:pt x="f8" y="f9"/>
                    <a:pt x="f10" y="f11"/>
                  </a:cubicBezTo>
                  <a:cubicBezTo>
                    <a:pt x="f10" y="f12"/>
                    <a:pt x="f13" y="f14"/>
                    <a:pt x="f15" y="f16"/>
                  </a:cubicBezTo>
                  <a:lnTo>
                    <a:pt x="f5" y="f17"/>
                  </a:lnTo>
                  <a:lnTo>
                    <a:pt x="f5" y="f18"/>
                  </a:lnTo>
                  <a:lnTo>
                    <a:pt x="f19" y="f18"/>
                  </a:lnTo>
                  <a:lnTo>
                    <a:pt x="f19" y="f20"/>
                  </a:lnTo>
                  <a:lnTo>
                    <a:pt x="f18" y="f20"/>
                  </a:lnTo>
                  <a:cubicBezTo>
                    <a:pt x="f18" y="f21"/>
                    <a:pt x="f22" y="f23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0" name="Google Shape;10503;p74">
              <a:extLst>
                <a:ext uri="{FF2B5EF4-FFF2-40B4-BE49-F238E27FC236}">
                  <a16:creationId xmlns:a16="http://schemas.microsoft.com/office/drawing/2014/main" id="{E1C28A8E-7C79-33D8-985A-ADD0814056FE}"/>
                </a:ext>
              </a:extLst>
            </p:cNvPr>
            <p:cNvSpPr/>
            <p:nvPr/>
          </p:nvSpPr>
          <p:spPr>
            <a:xfrm>
              <a:off x="7888446" y="2097578"/>
              <a:ext cx="112873" cy="1243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36"/>
                <a:gd name="f4" fmla="val 2931"/>
                <a:gd name="f5" fmla="val 1323"/>
                <a:gd name="f6" fmla="val 536"/>
                <a:gd name="f7" fmla="val 567"/>
                <a:gd name="f8" fmla="val 1513"/>
                <a:gd name="f9" fmla="val 2584"/>
                <a:gd name="f10" fmla="val 2930"/>
                <a:gd name="f11" fmla="val 2741"/>
                <a:gd name="f12" fmla="val 1922"/>
                <a:gd name="f13" fmla="val 1575"/>
                <a:gd name="f14" fmla="val 284"/>
                <a:gd name="f15" fmla="val 1512"/>
                <a:gd name="f16" fmla="val 252"/>
                <a:gd name="f17" fmla="val 158"/>
                <a:gd name="f18" fmla="val 1481"/>
                <a:gd name="f19" fmla="val 126"/>
                <a:gd name="f20" fmla="val 1449"/>
                <a:gd name="f21" fmla="val 95"/>
                <a:gd name="f22" fmla="val 1355"/>
                <a:gd name="f23" fmla="val 63"/>
                <a:gd name="f24" fmla="*/ f0 1 2836"/>
                <a:gd name="f25" fmla="*/ f1 1 2931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2836"/>
                <a:gd name="f32" fmla="*/ f29 1 2931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2836" h="2931">
                  <a:moveTo>
                    <a:pt x="f5" y="f2"/>
                  </a:moveTo>
                  <a:cubicBezTo>
                    <a:pt x="f6" y="f7"/>
                    <a:pt x="f2" y="f8"/>
                    <a:pt x="f2" y="f9"/>
                  </a:cubicBezTo>
                  <a:lnTo>
                    <a:pt x="f2" y="f10"/>
                  </a:lnTo>
                  <a:lnTo>
                    <a:pt x="f11" y="f10"/>
                  </a:lnTo>
                  <a:lnTo>
                    <a:pt x="f11" y="f12"/>
                  </a:lnTo>
                  <a:lnTo>
                    <a:pt x="f3" y="f12"/>
                  </a:lnTo>
                  <a:lnTo>
                    <a:pt x="f13" y="f14"/>
                  </a:lnTo>
                  <a:cubicBezTo>
                    <a:pt x="f15" y="f16"/>
                    <a:pt x="f15" y="f17"/>
                    <a:pt x="f18" y="f19"/>
                  </a:cubicBezTo>
                  <a:cubicBezTo>
                    <a:pt x="f20" y="f21"/>
                    <a:pt x="f22" y="f23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51" name="Google Shape;10234;p74">
            <a:extLst>
              <a:ext uri="{FF2B5EF4-FFF2-40B4-BE49-F238E27FC236}">
                <a16:creationId xmlns:a16="http://schemas.microsoft.com/office/drawing/2014/main" id="{6B5C8FF5-7B72-2F26-23AA-902548515FFA}"/>
              </a:ext>
            </a:extLst>
          </p:cNvPr>
          <p:cNvGrpSpPr/>
          <p:nvPr/>
        </p:nvGrpSpPr>
        <p:grpSpPr>
          <a:xfrm>
            <a:off x="4003565" y="2311928"/>
            <a:ext cx="470294" cy="502554"/>
            <a:chOff x="3786941" y="1990740"/>
            <a:chExt cx="470294" cy="502554"/>
          </a:xfrm>
          <a:solidFill>
            <a:schemeClr val="bg2"/>
          </a:solidFill>
        </p:grpSpPr>
        <p:sp>
          <p:nvSpPr>
            <p:cNvPr id="152" name="Google Shape;10235;p74">
              <a:extLst>
                <a:ext uri="{FF2B5EF4-FFF2-40B4-BE49-F238E27FC236}">
                  <a16:creationId xmlns:a16="http://schemas.microsoft.com/office/drawing/2014/main" id="{9C768376-3B6E-3B45-E401-F5815F385C33}"/>
                </a:ext>
              </a:extLst>
            </p:cNvPr>
            <p:cNvSpPr/>
            <p:nvPr/>
          </p:nvSpPr>
          <p:spPr>
            <a:xfrm>
              <a:off x="3993870" y="2255358"/>
              <a:ext cx="56436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8"/>
                <a:gd name="f4" fmla="val 1419"/>
                <a:gd name="f5" fmla="val 725"/>
                <a:gd name="f6" fmla="val 1"/>
                <a:gd name="f7" fmla="val 315"/>
                <a:gd name="f8" fmla="val 316"/>
                <a:gd name="f9" fmla="val 694"/>
                <a:gd name="f10" fmla="val 63"/>
                <a:gd name="f11" fmla="val 1103"/>
                <a:gd name="f12" fmla="*/ f0 1 1418"/>
                <a:gd name="f13" fmla="*/ f1 1 141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1418"/>
                <a:gd name="f20" fmla="*/ f17 1 141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418" h="1419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10" y="f11"/>
                    <a:pt x="f7" y="f3"/>
                    <a:pt x="f5" y="f3"/>
                  </a:cubicBezTo>
                  <a:cubicBezTo>
                    <a:pt x="f11" y="f3"/>
                    <a:pt x="f3" y="f11"/>
                    <a:pt x="f3" y="f9"/>
                  </a:cubicBezTo>
                  <a:cubicBezTo>
                    <a:pt x="f3" y="f8"/>
                    <a:pt x="f1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3" name="Google Shape;10236;p74">
              <a:extLst>
                <a:ext uri="{FF2B5EF4-FFF2-40B4-BE49-F238E27FC236}">
                  <a16:creationId xmlns:a16="http://schemas.microsoft.com/office/drawing/2014/main" id="{946569FA-07C8-2C57-2B05-95383D72510E}"/>
                </a:ext>
              </a:extLst>
            </p:cNvPr>
            <p:cNvSpPr/>
            <p:nvPr/>
          </p:nvSpPr>
          <p:spPr>
            <a:xfrm>
              <a:off x="3967526" y="2344905"/>
              <a:ext cx="111639" cy="588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05"/>
                <a:gd name="f4" fmla="val 1387"/>
                <a:gd name="f5" fmla="val 631"/>
                <a:gd name="f6" fmla="val 1"/>
                <a:gd name="f7" fmla="val 630"/>
                <a:gd name="f8" fmla="val 2174"/>
                <a:gd name="f9" fmla="*/ f0 1 2805"/>
                <a:gd name="f10" fmla="*/ f1 1 1387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2805"/>
                <a:gd name="f17" fmla="*/ f14 1 1387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2805" h="1387">
                  <a:moveTo>
                    <a:pt x="f4" y="f2"/>
                  </a:moveTo>
                  <a:cubicBezTo>
                    <a:pt x="f5" y="f2"/>
                    <a:pt x="f6" y="f7"/>
                    <a:pt x="f6" y="f4"/>
                  </a:cubicBezTo>
                  <a:lnTo>
                    <a:pt x="f3" y="f4"/>
                  </a:lnTo>
                  <a:cubicBezTo>
                    <a:pt x="f3" y="f7"/>
                    <a:pt x="f8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4" name="Google Shape;10237;p74">
              <a:extLst>
                <a:ext uri="{FF2B5EF4-FFF2-40B4-BE49-F238E27FC236}">
                  <a16:creationId xmlns:a16="http://schemas.microsoft.com/office/drawing/2014/main" id="{262E49B8-9316-370D-0F43-44F61041EBD2}"/>
                </a:ext>
              </a:extLst>
            </p:cNvPr>
            <p:cNvSpPr/>
            <p:nvPr/>
          </p:nvSpPr>
          <p:spPr>
            <a:xfrm>
              <a:off x="3898553" y="2197879"/>
              <a:ext cx="249594" cy="29541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71"/>
                <a:gd name="f4" fmla="val 6964"/>
                <a:gd name="f5" fmla="val 3088"/>
                <a:gd name="f6" fmla="val 725"/>
                <a:gd name="f7" fmla="val 3813"/>
                <a:gd name="f8" fmla="val 4506"/>
                <a:gd name="f9" fmla="val 1356"/>
                <a:gd name="f10" fmla="val 2080"/>
                <a:gd name="f11" fmla="val 2458"/>
                <a:gd name="f12" fmla="val 4348"/>
                <a:gd name="f13" fmla="val 2805"/>
                <a:gd name="f14" fmla="val 4096"/>
                <a:gd name="f15" fmla="val 3025"/>
                <a:gd name="f16" fmla="val 4727"/>
                <a:gd name="f17" fmla="val 3372"/>
                <a:gd name="f18" fmla="val 5168"/>
                <a:gd name="f19" fmla="val 4065"/>
                <a:gd name="f20" fmla="val 4853"/>
                <a:gd name="f21" fmla="val 5199"/>
                <a:gd name="f22" fmla="val 5388"/>
                <a:gd name="f23" fmla="val 5010"/>
                <a:gd name="f24" fmla="val 5546"/>
                <a:gd name="f25" fmla="val 4821"/>
                <a:gd name="f26" fmla="val 1293"/>
                <a:gd name="f27" fmla="val 1103"/>
                <a:gd name="f28" fmla="val 946"/>
                <a:gd name="f29" fmla="val 1040"/>
                <a:gd name="f30" fmla="val 1450"/>
                <a:gd name="f31" fmla="val 3403"/>
                <a:gd name="f32" fmla="val 1860"/>
                <a:gd name="f33" fmla="val 1702"/>
                <a:gd name="f34" fmla="val 2332"/>
                <a:gd name="f35" fmla="val 1"/>
                <a:gd name="f36" fmla="val 6617"/>
                <a:gd name="f37" fmla="val 6806"/>
                <a:gd name="f38" fmla="val 158"/>
                <a:gd name="f39" fmla="val 6963"/>
                <a:gd name="f40" fmla="val 347"/>
                <a:gd name="f41" fmla="val 5924"/>
                <a:gd name="f42" fmla="val 6113"/>
                <a:gd name="f43" fmla="val 6270"/>
                <a:gd name="f44" fmla="*/ f0 1 6271"/>
                <a:gd name="f45" fmla="*/ f1 1 6964"/>
                <a:gd name="f46" fmla="val f2"/>
                <a:gd name="f47" fmla="val f3"/>
                <a:gd name="f48" fmla="val f4"/>
                <a:gd name="f49" fmla="+- f48 0 f46"/>
                <a:gd name="f50" fmla="+- f47 0 f46"/>
                <a:gd name="f51" fmla="*/ f50 1 6271"/>
                <a:gd name="f52" fmla="*/ f49 1 6964"/>
                <a:gd name="f53" fmla="*/ f46 1 f51"/>
                <a:gd name="f54" fmla="*/ f47 1 f51"/>
                <a:gd name="f55" fmla="*/ f46 1 f52"/>
                <a:gd name="f56" fmla="*/ f48 1 f52"/>
                <a:gd name="f57" fmla="*/ f53 f44 1"/>
                <a:gd name="f58" fmla="*/ f54 f44 1"/>
                <a:gd name="f59" fmla="*/ f56 f45 1"/>
                <a:gd name="f60" fmla="*/ f55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60" r="f58" b="f59"/>
              <a:pathLst>
                <a:path w="6271" h="696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lnTo>
                    <a:pt x="f18" y="f21"/>
                  </a:lnTo>
                  <a:cubicBezTo>
                    <a:pt x="f18" y="f22"/>
                    <a:pt x="f23" y="f24"/>
                    <a:pt x="f25" y="f24"/>
                  </a:cubicBezTo>
                  <a:lnTo>
                    <a:pt x="f26" y="f24"/>
                  </a:lnTo>
                  <a:cubicBezTo>
                    <a:pt x="f27" y="f24"/>
                    <a:pt x="f28" y="f22"/>
                    <a:pt x="f28" y="f21"/>
                  </a:cubicBezTo>
                  <a:lnTo>
                    <a:pt x="f28" y="f20"/>
                  </a:lnTo>
                  <a:lnTo>
                    <a:pt x="f29" y="f20"/>
                  </a:lnTo>
                  <a:cubicBezTo>
                    <a:pt x="f29" y="f19"/>
                    <a:pt x="f30" y="f31"/>
                    <a:pt x="f10" y="f15"/>
                  </a:cubicBezTo>
                  <a:cubicBezTo>
                    <a:pt x="f32" y="f13"/>
                    <a:pt x="f33" y="f11"/>
                    <a:pt x="f33" y="f10"/>
                  </a:cubicBezTo>
                  <a:cubicBezTo>
                    <a:pt x="f33" y="f9"/>
                    <a:pt x="f34" y="f6"/>
                    <a:pt x="f5" y="f6"/>
                  </a:cubicBezTo>
                  <a:close/>
                  <a:moveTo>
                    <a:pt x="f35" y="f35"/>
                  </a:moveTo>
                  <a:lnTo>
                    <a:pt x="f35" y="f36"/>
                  </a:lnTo>
                  <a:cubicBezTo>
                    <a:pt x="f35" y="f37"/>
                    <a:pt x="f38" y="f39"/>
                    <a:pt x="f40" y="f39"/>
                  </a:cubicBezTo>
                  <a:lnTo>
                    <a:pt x="f41" y="f39"/>
                  </a:lnTo>
                  <a:cubicBezTo>
                    <a:pt x="f42" y="f39"/>
                    <a:pt x="f43" y="f37"/>
                    <a:pt x="f43" y="f36"/>
                  </a:cubicBezTo>
                  <a:lnTo>
                    <a:pt x="f43" y="f3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5" name="Google Shape;10238;p74">
              <a:extLst>
                <a:ext uri="{FF2B5EF4-FFF2-40B4-BE49-F238E27FC236}">
                  <a16:creationId xmlns:a16="http://schemas.microsoft.com/office/drawing/2014/main" id="{CD821048-3C5C-1B66-B664-7B251583931B}"/>
                </a:ext>
              </a:extLst>
            </p:cNvPr>
            <p:cNvSpPr/>
            <p:nvPr/>
          </p:nvSpPr>
          <p:spPr>
            <a:xfrm>
              <a:off x="3870966" y="1990740"/>
              <a:ext cx="304760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57"/>
                <a:gd name="f4" fmla="val 1419"/>
                <a:gd name="f5" fmla="val 347"/>
                <a:gd name="f6" fmla="val 1"/>
                <a:gd name="f7" fmla="val 158"/>
                <a:gd name="f8" fmla="val 1418"/>
                <a:gd name="f9" fmla="val 7625"/>
                <a:gd name="f10" fmla="val 7656"/>
                <a:gd name="f11" fmla="val 7499"/>
                <a:gd name="f12" fmla="val 7310"/>
                <a:gd name="f13" fmla="*/ f0 1 7657"/>
                <a:gd name="f14" fmla="*/ f1 1 1419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7657"/>
                <a:gd name="f21" fmla="*/ f18 1 1419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7657" h="1419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lnTo>
                    <a:pt x="f6" y="f8"/>
                  </a:lnTo>
                  <a:lnTo>
                    <a:pt x="f9" y="f8"/>
                  </a:lnTo>
                  <a:lnTo>
                    <a:pt x="f9" y="f5"/>
                  </a:lnTo>
                  <a:lnTo>
                    <a:pt x="f10" y="f5"/>
                  </a:lnTo>
                  <a:cubicBezTo>
                    <a:pt x="f10" y="f7"/>
                    <a:pt x="f11" y="f6"/>
                    <a:pt x="f12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6" name="Google Shape;10239;p74">
              <a:extLst>
                <a:ext uri="{FF2B5EF4-FFF2-40B4-BE49-F238E27FC236}">
                  <a16:creationId xmlns:a16="http://schemas.microsoft.com/office/drawing/2014/main" id="{9ABF6007-B9F8-7D6C-AA14-CB50EAB58C8A}"/>
                </a:ext>
              </a:extLst>
            </p:cNvPr>
            <p:cNvSpPr/>
            <p:nvPr/>
          </p:nvSpPr>
          <p:spPr>
            <a:xfrm>
              <a:off x="3786941" y="2081604"/>
              <a:ext cx="470294" cy="2339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816"/>
                <a:gd name="f4" fmla="val 5515"/>
                <a:gd name="f5" fmla="val 10082"/>
                <a:gd name="f6" fmla="val 662"/>
                <a:gd name="f7" fmla="val 10303"/>
                <a:gd name="f8" fmla="val 10461"/>
                <a:gd name="f9" fmla="val 820"/>
                <a:gd name="f10" fmla="val 1009"/>
                <a:gd name="f11" fmla="val 1198"/>
                <a:gd name="f12" fmla="val 1356"/>
                <a:gd name="f13" fmla="val 9893"/>
                <a:gd name="f14" fmla="val 9736"/>
                <a:gd name="f15" fmla="val 9767"/>
                <a:gd name="f16" fmla="val 1041"/>
                <a:gd name="f17" fmla="val 1"/>
                <a:gd name="f18" fmla="val 442"/>
                <a:gd name="f19" fmla="val 4475"/>
                <a:gd name="f20" fmla="val 5073"/>
                <a:gd name="f21" fmla="val 473"/>
                <a:gd name="f22" fmla="val 5514"/>
                <a:gd name="f23" fmla="val 2112"/>
                <a:gd name="f24" fmla="val 2395"/>
                <a:gd name="f25" fmla="val 2206"/>
                <a:gd name="f26" fmla="val 2269"/>
                <a:gd name="f27" fmla="val 2049"/>
                <a:gd name="f28" fmla="val 2458"/>
                <a:gd name="f29" fmla="val 9421"/>
                <a:gd name="f30" fmla="val 9610"/>
                <a:gd name="f31" fmla="val 10807"/>
                <a:gd name="f32" fmla="val 11406"/>
                <a:gd name="f33" fmla="val 11815"/>
                <a:gd name="f34" fmla="val 5042"/>
                <a:gd name="f35" fmla="val 410"/>
                <a:gd name="f36" fmla="val 11343"/>
                <a:gd name="f37" fmla="*/ f0 1 11816"/>
                <a:gd name="f38" fmla="*/ f1 1 5515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11816"/>
                <a:gd name="f45" fmla="*/ f42 1 5515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11816" h="551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5" y="f9"/>
                    <a:pt x="f13" y="f6"/>
                    <a:pt x="f5" y="f6"/>
                  </a:cubicBezTo>
                  <a:close/>
                  <a:moveTo>
                    <a:pt x="f16" y="f17"/>
                  </a:moveTo>
                  <a:cubicBezTo>
                    <a:pt x="f18" y="f17"/>
                    <a:pt x="f17" y="f18"/>
                    <a:pt x="f17" y="f10"/>
                  </a:cubicBezTo>
                  <a:lnTo>
                    <a:pt x="f17" y="f19"/>
                  </a:lnTo>
                  <a:cubicBezTo>
                    <a:pt x="f17" y="f20"/>
                    <a:pt x="f21" y="f22"/>
                    <a:pt x="f16" y="f22"/>
                  </a:cubicBezTo>
                  <a:lnTo>
                    <a:pt x="f23" y="f22"/>
                  </a:lnTo>
                  <a:lnTo>
                    <a:pt x="f23" y="f24"/>
                  </a:lnTo>
                  <a:cubicBezTo>
                    <a:pt x="f23" y="f25"/>
                    <a:pt x="f26" y="f27"/>
                    <a:pt x="f28" y="f27"/>
                  </a:cubicBezTo>
                  <a:lnTo>
                    <a:pt x="f29" y="f27"/>
                  </a:lnTo>
                  <a:cubicBezTo>
                    <a:pt x="f30" y="f27"/>
                    <a:pt x="f15" y="f25"/>
                    <a:pt x="f15" y="f24"/>
                  </a:cubicBezTo>
                  <a:lnTo>
                    <a:pt x="f15" y="f22"/>
                  </a:lnTo>
                  <a:lnTo>
                    <a:pt x="f31" y="f22"/>
                  </a:lnTo>
                  <a:cubicBezTo>
                    <a:pt x="f32" y="f22"/>
                    <a:pt x="f33" y="f34"/>
                    <a:pt x="f33" y="f19"/>
                  </a:cubicBezTo>
                  <a:lnTo>
                    <a:pt x="f33" y="f10"/>
                  </a:lnTo>
                  <a:cubicBezTo>
                    <a:pt x="f33" y="f35"/>
                    <a:pt x="f36" y="f17"/>
                    <a:pt x="f31" y="f1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57" name="Google Shape;10251;p74">
            <a:extLst>
              <a:ext uri="{FF2B5EF4-FFF2-40B4-BE49-F238E27FC236}">
                <a16:creationId xmlns:a16="http://schemas.microsoft.com/office/drawing/2014/main" id="{F911CB69-AA9D-63AA-F1E3-11CFFC029DD8}"/>
              </a:ext>
            </a:extLst>
          </p:cNvPr>
          <p:cNvGrpSpPr/>
          <p:nvPr/>
        </p:nvGrpSpPr>
        <p:grpSpPr>
          <a:xfrm>
            <a:off x="7342011" y="2316097"/>
            <a:ext cx="304760" cy="502545"/>
            <a:chOff x="7125388" y="1994909"/>
            <a:chExt cx="304760" cy="502545"/>
          </a:xfrm>
          <a:solidFill>
            <a:schemeClr val="bg2"/>
          </a:solidFill>
        </p:grpSpPr>
        <p:sp>
          <p:nvSpPr>
            <p:cNvPr id="158" name="Google Shape;10252;p74">
              <a:extLst>
                <a:ext uri="{FF2B5EF4-FFF2-40B4-BE49-F238E27FC236}">
                  <a16:creationId xmlns:a16="http://schemas.microsoft.com/office/drawing/2014/main" id="{3DDDF038-2B3B-F43D-5D19-AC43ADAF7BA3}"/>
                </a:ext>
              </a:extLst>
            </p:cNvPr>
            <p:cNvSpPr/>
            <p:nvPr/>
          </p:nvSpPr>
          <p:spPr>
            <a:xfrm>
              <a:off x="7292193" y="2266184"/>
              <a:ext cx="109097" cy="1430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1"/>
                <a:gd name="f4" fmla="val 3372"/>
                <a:gd name="f5" fmla="val 1670"/>
                <a:gd name="f6" fmla="val 1"/>
                <a:gd name="f7" fmla="val 1166"/>
                <a:gd name="f8" fmla="val 316"/>
                <a:gd name="f9" fmla="val 599"/>
                <a:gd name="f10" fmla="val 505"/>
                <a:gd name="f11" fmla="val 568"/>
                <a:gd name="f12" fmla="val 1482"/>
                <a:gd name="f13" fmla="val 1890"/>
                <a:gd name="f14" fmla="val 3340"/>
                <a:gd name="f15" fmla="val 2301"/>
                <a:gd name="f16" fmla="val 1356"/>
                <a:gd name="f17" fmla="val 2300"/>
                <a:gd name="f18" fmla="val 536"/>
                <a:gd name="f19" fmla="*/ f0 1 2741"/>
                <a:gd name="f20" fmla="*/ f1 1 3372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741"/>
                <a:gd name="f27" fmla="*/ f24 1 3372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741" h="3372">
                  <a:moveTo>
                    <a:pt x="f5" y="f6"/>
                  </a:moveTo>
                  <a:cubicBezTo>
                    <a:pt x="f7" y="f8"/>
                    <a:pt x="f9" y="f10"/>
                    <a:pt x="f2" y="f11"/>
                  </a:cubicBezTo>
                  <a:lnTo>
                    <a:pt x="f2" y="f12"/>
                  </a:lnTo>
                  <a:lnTo>
                    <a:pt x="f13" y="f4"/>
                  </a:lnTo>
                  <a:lnTo>
                    <a:pt x="f3" y="f4"/>
                  </a:lnTo>
                  <a:lnTo>
                    <a:pt x="f3" y="f14"/>
                  </a:lnTo>
                  <a:lnTo>
                    <a:pt x="f3" y="f15"/>
                  </a:lnTo>
                  <a:cubicBezTo>
                    <a:pt x="f3" y="f16"/>
                    <a:pt x="f17" y="f18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9" name="Google Shape;10253;p74">
              <a:extLst>
                <a:ext uri="{FF2B5EF4-FFF2-40B4-BE49-F238E27FC236}">
                  <a16:creationId xmlns:a16="http://schemas.microsoft.com/office/drawing/2014/main" id="{86B58B38-F591-B934-AD92-8EEF585DFE56}"/>
                </a:ext>
              </a:extLst>
            </p:cNvPr>
            <p:cNvSpPr/>
            <p:nvPr/>
          </p:nvSpPr>
          <p:spPr>
            <a:xfrm>
              <a:off x="7226960" y="2355732"/>
              <a:ext cx="99102" cy="521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490"/>
                <a:gd name="f4" fmla="val 1230"/>
                <a:gd name="f5" fmla="val 1229"/>
                <a:gd name="f6" fmla="val 1"/>
                <a:gd name="f7" fmla="*/ f0 1 2490"/>
                <a:gd name="f8" fmla="*/ f1 1 1230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2490"/>
                <a:gd name="f15" fmla="*/ f12 1 1230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490" h="1230">
                  <a:moveTo>
                    <a:pt x="f5" y="f6"/>
                  </a:moveTo>
                  <a:lnTo>
                    <a:pt x="f6" y="f5"/>
                  </a:lnTo>
                  <a:lnTo>
                    <a:pt x="f3" y="f5"/>
                  </a:ln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0" name="Google Shape;10254;p74">
              <a:extLst>
                <a:ext uri="{FF2B5EF4-FFF2-40B4-BE49-F238E27FC236}">
                  <a16:creationId xmlns:a16="http://schemas.microsoft.com/office/drawing/2014/main" id="{FC1C955B-7B10-B54C-9FCE-F4EE01C7D6C7}"/>
                </a:ext>
              </a:extLst>
            </p:cNvPr>
            <p:cNvSpPr/>
            <p:nvPr/>
          </p:nvSpPr>
          <p:spPr>
            <a:xfrm>
              <a:off x="7152967" y="2263514"/>
              <a:ext cx="110404" cy="1443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4"/>
                <a:gd name="f4" fmla="val 3404"/>
                <a:gd name="f5" fmla="val 1072"/>
                <a:gd name="f6" fmla="val 1"/>
                <a:gd name="f7" fmla="val 411"/>
                <a:gd name="f8" fmla="val 599"/>
                <a:gd name="f9" fmla="val 1419"/>
                <a:gd name="f10" fmla="val 2332"/>
                <a:gd name="f11" fmla="val 3403"/>
                <a:gd name="f12" fmla="val 883"/>
                <a:gd name="f13" fmla="val 2773"/>
                <a:gd name="f14" fmla="val 1513"/>
                <a:gd name="f15" fmla="val 2143"/>
                <a:gd name="f16" fmla="val 568"/>
                <a:gd name="f17" fmla="val 1576"/>
                <a:gd name="f18" fmla="val 316"/>
                <a:gd name="f19" fmla="*/ f0 1 2774"/>
                <a:gd name="f20" fmla="*/ f1 1 3404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774"/>
                <a:gd name="f27" fmla="*/ f24 1 3404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774" h="3404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lnTo>
                    <a:pt x="f12" y="f11"/>
                  </a:lnTo>
                  <a:lnTo>
                    <a:pt x="f13" y="f14"/>
                  </a:lnTo>
                  <a:lnTo>
                    <a:pt x="f13" y="f8"/>
                  </a:lnTo>
                  <a:cubicBezTo>
                    <a:pt x="f15" y="f16"/>
                    <a:pt x="f17" y="f18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1" name="Google Shape;10255;p74">
              <a:extLst>
                <a:ext uri="{FF2B5EF4-FFF2-40B4-BE49-F238E27FC236}">
                  <a16:creationId xmlns:a16="http://schemas.microsoft.com/office/drawing/2014/main" id="{9D8F48BB-87BA-8372-2C9A-1459B32E70B5}"/>
                </a:ext>
              </a:extLst>
            </p:cNvPr>
            <p:cNvSpPr/>
            <p:nvPr/>
          </p:nvSpPr>
          <p:spPr>
            <a:xfrm>
              <a:off x="7125388" y="2437260"/>
              <a:ext cx="304760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57"/>
                <a:gd name="f4" fmla="val 1419"/>
                <a:gd name="f5" fmla="val 725"/>
                <a:gd name="f6" fmla="val 1"/>
                <a:gd name="f7" fmla="val 316"/>
                <a:gd name="f8" fmla="val 1103"/>
                <a:gd name="f9" fmla="val 1418"/>
                <a:gd name="f10" fmla="val 6932"/>
                <a:gd name="f11" fmla="val 7341"/>
                <a:gd name="f12" fmla="val 7594"/>
                <a:gd name="f13" fmla="val 7278"/>
                <a:gd name="f14" fmla="*/ f0 1 7657"/>
                <a:gd name="f15" fmla="*/ f1 1 1419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7657"/>
                <a:gd name="f22" fmla="*/ f19 1 1419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7657" h="1419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lnTo>
                    <a:pt x="f10" y="f9"/>
                  </a:lnTo>
                  <a:cubicBezTo>
                    <a:pt x="f11" y="f9"/>
                    <a:pt x="f3" y="f8"/>
                    <a:pt x="f3" y="f5"/>
                  </a:cubicBezTo>
                  <a:cubicBezTo>
                    <a:pt x="f12" y="f7"/>
                    <a:pt x="f13" y="f6"/>
                    <a:pt x="f1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2" name="Google Shape;10256;p74">
              <a:extLst>
                <a:ext uri="{FF2B5EF4-FFF2-40B4-BE49-F238E27FC236}">
                  <a16:creationId xmlns:a16="http://schemas.microsoft.com/office/drawing/2014/main" id="{48860A2B-776E-6530-60ED-03EC93C22FD7}"/>
                </a:ext>
              </a:extLst>
            </p:cNvPr>
            <p:cNvSpPr/>
            <p:nvPr/>
          </p:nvSpPr>
          <p:spPr>
            <a:xfrm>
              <a:off x="7125388" y="1994909"/>
              <a:ext cx="304760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57"/>
                <a:gd name="f4" fmla="val 1419"/>
                <a:gd name="f5" fmla="val 725"/>
                <a:gd name="f6" fmla="val 316"/>
                <a:gd name="f7" fmla="val 1"/>
                <a:gd name="f8" fmla="val 315"/>
                <a:gd name="f9" fmla="val 1103"/>
                <a:gd name="f10" fmla="val 1418"/>
                <a:gd name="f11" fmla="val 6932"/>
                <a:gd name="f12" fmla="val 7341"/>
                <a:gd name="f13" fmla="val 7594"/>
                <a:gd name="f14" fmla="val 284"/>
                <a:gd name="f15" fmla="val 7278"/>
                <a:gd name="f16" fmla="*/ f0 1 7657"/>
                <a:gd name="f17" fmla="*/ f1 1 1419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7657"/>
                <a:gd name="f24" fmla="*/ f21 1 1419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7657" h="1419">
                  <a:moveTo>
                    <a:pt x="f5" y="f2"/>
                  </a:moveTo>
                  <a:cubicBezTo>
                    <a:pt x="f6" y="f2"/>
                    <a:pt x="f7" y="f8"/>
                    <a:pt x="f7" y="f5"/>
                  </a:cubicBezTo>
                  <a:cubicBezTo>
                    <a:pt x="f7" y="f9"/>
                    <a:pt x="f6" y="f10"/>
                    <a:pt x="f5" y="f10"/>
                  </a:cubicBezTo>
                  <a:lnTo>
                    <a:pt x="f11" y="f10"/>
                  </a:lnTo>
                  <a:cubicBezTo>
                    <a:pt x="f12" y="f10"/>
                    <a:pt x="f3" y="f9"/>
                    <a:pt x="f3" y="f5"/>
                  </a:cubicBezTo>
                  <a:cubicBezTo>
                    <a:pt x="f13" y="f14"/>
                    <a:pt x="f15" y="f2"/>
                    <a:pt x="f1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3" name="Google Shape;10257;p74">
              <a:extLst>
                <a:ext uri="{FF2B5EF4-FFF2-40B4-BE49-F238E27FC236}">
                  <a16:creationId xmlns:a16="http://schemas.microsoft.com/office/drawing/2014/main" id="{19023008-8D78-5DEF-0238-ADF1808BEC73}"/>
                </a:ext>
              </a:extLst>
            </p:cNvPr>
            <p:cNvSpPr/>
            <p:nvPr/>
          </p:nvSpPr>
          <p:spPr>
            <a:xfrm>
              <a:off x="7154238" y="2081787"/>
              <a:ext cx="247043" cy="604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07"/>
                <a:gd name="f4" fmla="val 1426"/>
                <a:gd name="f5" fmla="val 441"/>
                <a:gd name="f6" fmla="val 568"/>
                <a:gd name="f7" fmla="val 788"/>
                <a:gd name="f8" fmla="val 1355"/>
                <a:gd name="f9" fmla="val 1213"/>
                <a:gd name="f10" fmla="val 2237"/>
                <a:gd name="f11" fmla="val 3112"/>
                <a:gd name="f12" fmla="val 3986"/>
                <a:gd name="f13" fmla="val 4852"/>
                <a:gd name="f14" fmla="val 5608"/>
                <a:gd name="f15" fmla="*/ f0 1 6207"/>
                <a:gd name="f16" fmla="*/ f1 1 1426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6207"/>
                <a:gd name="f23" fmla="*/ f20 1 1426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6207" h="1426">
                  <a:moveTo>
                    <a:pt x="f2" y="f2"/>
                  </a:moveTo>
                  <a:lnTo>
                    <a:pt x="f2" y="f5"/>
                  </a:lnTo>
                  <a:lnTo>
                    <a:pt x="f6" y="f7"/>
                  </a:lnTo>
                  <a:cubicBezTo>
                    <a:pt x="f8" y="f9"/>
                    <a:pt x="f10" y="f4"/>
                    <a:pt x="f11" y="f4"/>
                  </a:cubicBezTo>
                  <a:cubicBezTo>
                    <a:pt x="f12" y="f4"/>
                    <a:pt x="f13" y="f9"/>
                    <a:pt x="f14" y="f7"/>
                  </a:cubicBezTo>
                  <a:lnTo>
                    <a:pt x="f3" y="f5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4" name="Google Shape;10258;p74">
              <a:extLst>
                <a:ext uri="{FF2B5EF4-FFF2-40B4-BE49-F238E27FC236}">
                  <a16:creationId xmlns:a16="http://schemas.microsoft.com/office/drawing/2014/main" id="{E4F1CBD3-A017-584A-1D89-C39C7361BD21}"/>
                </a:ext>
              </a:extLst>
            </p:cNvPr>
            <p:cNvSpPr/>
            <p:nvPr/>
          </p:nvSpPr>
          <p:spPr>
            <a:xfrm>
              <a:off x="7151732" y="2135233"/>
              <a:ext cx="248323" cy="1256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39"/>
                <a:gd name="f4" fmla="val 2962"/>
                <a:gd name="f5" fmla="val 126"/>
                <a:gd name="f6" fmla="val 1607"/>
                <a:gd name="f7" fmla="val 1481"/>
                <a:gd name="f8" fmla="val 3119"/>
                <a:gd name="f9" fmla="val 4758"/>
                <a:gd name="f10" fmla="val 6112"/>
                <a:gd name="f11" fmla="val 6238"/>
                <a:gd name="f12" fmla="val 5986"/>
                <a:gd name="f13" fmla="val 5136"/>
                <a:gd name="f14" fmla="val 631"/>
                <a:gd name="f15" fmla="val 4096"/>
                <a:gd name="f16" fmla="val 883"/>
                <a:gd name="f17" fmla="val 2143"/>
                <a:gd name="f18" fmla="val 1166"/>
                <a:gd name="f19" fmla="val 252"/>
                <a:gd name="f20" fmla="*/ f0 1 6239"/>
                <a:gd name="f21" fmla="*/ f1 1 2962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6239"/>
                <a:gd name="f28" fmla="*/ f25 1 2962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6239" h="2962">
                  <a:moveTo>
                    <a:pt x="f2" y="f2"/>
                  </a:moveTo>
                  <a:cubicBezTo>
                    <a:pt x="f5" y="f6"/>
                    <a:pt x="f7" y="f4"/>
                    <a:pt x="f8" y="f4"/>
                  </a:cubicBezTo>
                  <a:cubicBezTo>
                    <a:pt x="f9" y="f4"/>
                    <a:pt x="f10" y="f6"/>
                    <a:pt x="f11" y="f2"/>
                  </a:cubicBezTo>
                  <a:lnTo>
                    <a:pt x="f11" y="f2"/>
                  </a:lnTo>
                  <a:lnTo>
                    <a:pt x="f12" y="f5"/>
                  </a:lnTo>
                  <a:cubicBezTo>
                    <a:pt x="f13" y="f14"/>
                    <a:pt x="f15" y="f16"/>
                    <a:pt x="f8" y="f16"/>
                  </a:cubicBezTo>
                  <a:cubicBezTo>
                    <a:pt x="f17" y="f16"/>
                    <a:pt x="f18" y="f14"/>
                    <a:pt x="f19" y="f5"/>
                  </a:cubicBezTo>
                  <a:lnTo>
                    <a:pt x="f2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65" name="Google Shape;10297;p74">
            <a:extLst>
              <a:ext uri="{FF2B5EF4-FFF2-40B4-BE49-F238E27FC236}">
                <a16:creationId xmlns:a16="http://schemas.microsoft.com/office/drawing/2014/main" id="{4CA99D1B-D798-7BAF-2B68-9F3F49383E1D}"/>
              </a:ext>
            </a:extLst>
          </p:cNvPr>
          <p:cNvGrpSpPr/>
          <p:nvPr/>
        </p:nvGrpSpPr>
        <p:grpSpPr>
          <a:xfrm>
            <a:off x="4730276" y="2302757"/>
            <a:ext cx="470257" cy="499874"/>
            <a:chOff x="4513652" y="1981568"/>
            <a:chExt cx="470257" cy="499874"/>
          </a:xfrm>
          <a:solidFill>
            <a:schemeClr val="bg2"/>
          </a:solidFill>
        </p:grpSpPr>
        <p:sp>
          <p:nvSpPr>
            <p:cNvPr id="166" name="Google Shape;10298;p74">
              <a:extLst>
                <a:ext uri="{FF2B5EF4-FFF2-40B4-BE49-F238E27FC236}">
                  <a16:creationId xmlns:a16="http://schemas.microsoft.com/office/drawing/2014/main" id="{308EDE43-FF3D-02C7-C557-55A8961425AC}"/>
                </a:ext>
              </a:extLst>
            </p:cNvPr>
            <p:cNvSpPr/>
            <p:nvPr/>
          </p:nvSpPr>
          <p:spPr>
            <a:xfrm>
              <a:off x="4621478" y="2246187"/>
              <a:ext cx="56482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25"/>
                <a:gd name="f5" fmla="val 1"/>
                <a:gd name="f6" fmla="val 316"/>
                <a:gd name="f7" fmla="val 694"/>
                <a:gd name="f8" fmla="val 64"/>
                <a:gd name="f9" fmla="val 1103"/>
                <a:gd name="f10" fmla="val 1418"/>
                <a:gd name="f11" fmla="*/ f0 1 1419"/>
                <a:gd name="f12" fmla="*/ f1 1 1419"/>
                <a:gd name="f13" fmla="val f2"/>
                <a:gd name="f14" fmla="val f3"/>
                <a:gd name="f15" fmla="+- f14 0 f13"/>
                <a:gd name="f16" fmla="*/ f15 1 1419"/>
                <a:gd name="f17" fmla="*/ f13 1 f16"/>
                <a:gd name="f18" fmla="*/ f14 1 f16"/>
                <a:gd name="f19" fmla="*/ f17 f11 1"/>
                <a:gd name="f20" fmla="*/ f18 f11 1"/>
                <a:gd name="f21" fmla="*/ f18 f12 1"/>
                <a:gd name="f22" fmla="*/ f17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419" h="1419">
                  <a:moveTo>
                    <a:pt x="f4" y="f5"/>
                  </a:moveTo>
                  <a:cubicBezTo>
                    <a:pt x="f6" y="f5"/>
                    <a:pt x="f5" y="f6"/>
                    <a:pt x="f5" y="f7"/>
                  </a:cubicBezTo>
                  <a:cubicBezTo>
                    <a:pt x="f8" y="f9"/>
                    <a:pt x="f6" y="f10"/>
                    <a:pt x="f4" y="f10"/>
                  </a:cubicBezTo>
                  <a:cubicBezTo>
                    <a:pt x="f9" y="f10"/>
                    <a:pt x="f10" y="f9"/>
                    <a:pt x="f10" y="f7"/>
                  </a:cubicBezTo>
                  <a:cubicBezTo>
                    <a:pt x="f10" y="f6"/>
                    <a:pt x="f9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7" name="Google Shape;10299;p74">
              <a:extLst>
                <a:ext uri="{FF2B5EF4-FFF2-40B4-BE49-F238E27FC236}">
                  <a16:creationId xmlns:a16="http://schemas.microsoft.com/office/drawing/2014/main" id="{FA3119DB-3454-A3AE-E6A4-94C193432EA3}"/>
                </a:ext>
              </a:extLst>
            </p:cNvPr>
            <p:cNvSpPr/>
            <p:nvPr/>
          </p:nvSpPr>
          <p:spPr>
            <a:xfrm>
              <a:off x="4595125" y="2335734"/>
              <a:ext cx="110404" cy="588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4"/>
                <a:gd name="f4" fmla="val 1387"/>
                <a:gd name="f5" fmla="val 631"/>
                <a:gd name="f6" fmla="val 1"/>
                <a:gd name="f7" fmla="val 630"/>
                <a:gd name="f8" fmla="val 2773"/>
                <a:gd name="f9" fmla="val 2175"/>
                <a:gd name="f10" fmla="*/ f0 1 2774"/>
                <a:gd name="f11" fmla="*/ f1 1 1387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774"/>
                <a:gd name="f18" fmla="*/ f15 1 1387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774" h="1387">
                  <a:moveTo>
                    <a:pt x="f4" y="f2"/>
                  </a:moveTo>
                  <a:cubicBezTo>
                    <a:pt x="f5" y="f2"/>
                    <a:pt x="f6" y="f7"/>
                    <a:pt x="f6" y="f4"/>
                  </a:cubicBezTo>
                  <a:lnTo>
                    <a:pt x="f8" y="f4"/>
                  </a:lnTo>
                  <a:cubicBezTo>
                    <a:pt x="f8" y="f7"/>
                    <a:pt x="f9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8" name="Google Shape;10300;p74">
              <a:extLst>
                <a:ext uri="{FF2B5EF4-FFF2-40B4-BE49-F238E27FC236}">
                  <a16:creationId xmlns:a16="http://schemas.microsoft.com/office/drawing/2014/main" id="{6F696C0B-CA0A-C92E-5C56-F0E5C73AC9E1}"/>
                </a:ext>
              </a:extLst>
            </p:cNvPr>
            <p:cNvSpPr/>
            <p:nvPr/>
          </p:nvSpPr>
          <p:spPr>
            <a:xfrm>
              <a:off x="4513652" y="2159309"/>
              <a:ext cx="470257" cy="3221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815"/>
                <a:gd name="f4" fmla="val 7594"/>
                <a:gd name="f5" fmla="val 10050"/>
                <a:gd name="f6" fmla="val 2080"/>
                <a:gd name="f7" fmla="val 10239"/>
                <a:gd name="f8" fmla="val 10397"/>
                <a:gd name="f9" fmla="val 2238"/>
                <a:gd name="f10" fmla="val 2427"/>
                <a:gd name="f11" fmla="val 2616"/>
                <a:gd name="f12" fmla="val 2773"/>
                <a:gd name="f13" fmla="val 6553"/>
                <a:gd name="f14" fmla="val 6333"/>
                <a:gd name="f15" fmla="val 6175"/>
                <a:gd name="f16" fmla="val 3466"/>
                <a:gd name="f17" fmla="val 3624"/>
                <a:gd name="f18" fmla="val 3813"/>
                <a:gd name="f19" fmla="val 4002"/>
                <a:gd name="f20" fmla="val 4159"/>
                <a:gd name="f21" fmla="val 4821"/>
                <a:gd name="f22" fmla="val 4978"/>
                <a:gd name="f23" fmla="val 5199"/>
                <a:gd name="f24" fmla="val 5388"/>
                <a:gd name="f25" fmla="val 5546"/>
                <a:gd name="f26" fmla="val 3403"/>
                <a:gd name="f27" fmla="val 1418"/>
                <a:gd name="f28" fmla="val 4127"/>
                <a:gd name="f29" fmla="val 4757"/>
                <a:gd name="f30" fmla="val 2049"/>
                <a:gd name="f31" fmla="val 3151"/>
                <a:gd name="f32" fmla="val 4600"/>
                <a:gd name="f33" fmla="val 3498"/>
                <a:gd name="f34" fmla="val 4379"/>
                <a:gd name="f35" fmla="val 3718"/>
                <a:gd name="f36" fmla="val 5009"/>
                <a:gd name="f37" fmla="val 4065"/>
                <a:gd name="f38" fmla="val 5451"/>
                <a:gd name="f39" fmla="val 4758"/>
                <a:gd name="f40" fmla="val 5892"/>
                <a:gd name="f41" fmla="val 5514"/>
                <a:gd name="f42" fmla="val 6081"/>
                <a:gd name="f43" fmla="val 5356"/>
                <a:gd name="f44" fmla="val 6239"/>
                <a:gd name="f45" fmla="val 5167"/>
                <a:gd name="f46" fmla="val 1701"/>
                <a:gd name="f47" fmla="val 1512"/>
                <a:gd name="f48" fmla="val 1355"/>
                <a:gd name="f49" fmla="val 1764"/>
                <a:gd name="f50" fmla="val 4096"/>
                <a:gd name="f51" fmla="val 2395"/>
                <a:gd name="f52" fmla="val 2174"/>
                <a:gd name="f53" fmla="val 2016"/>
                <a:gd name="f54" fmla="val 2647"/>
                <a:gd name="f55" fmla="val 1040"/>
                <a:gd name="f56" fmla="val 1"/>
                <a:gd name="f57" fmla="val 441"/>
                <a:gd name="f58" fmla="val 473"/>
                <a:gd name="f59" fmla="val 1009"/>
                <a:gd name="f60" fmla="val 6554"/>
                <a:gd name="f61" fmla="val 7152"/>
                <a:gd name="f62" fmla="val 7593"/>
                <a:gd name="f63" fmla="val 10806"/>
                <a:gd name="f64" fmla="val 11373"/>
                <a:gd name="f65" fmla="val 7121"/>
                <a:gd name="f66" fmla="val 11783"/>
                <a:gd name="f67" fmla="val 11310"/>
                <a:gd name="f68" fmla="val 10743"/>
                <a:gd name="f69" fmla="val 347"/>
                <a:gd name="f70" fmla="val 946"/>
                <a:gd name="f71" fmla="val 7120"/>
                <a:gd name="f72" fmla="val 6585"/>
                <a:gd name="f73" fmla="val 5198"/>
                <a:gd name="f74" fmla="val 4190"/>
                <a:gd name="f75" fmla="val 883"/>
                <a:gd name="f76" fmla="*/ f0 1 11815"/>
                <a:gd name="f77" fmla="*/ f1 1 7594"/>
                <a:gd name="f78" fmla="val f2"/>
                <a:gd name="f79" fmla="val f3"/>
                <a:gd name="f80" fmla="val f4"/>
                <a:gd name="f81" fmla="+- f80 0 f78"/>
                <a:gd name="f82" fmla="+- f79 0 f78"/>
                <a:gd name="f83" fmla="*/ f82 1 11815"/>
                <a:gd name="f84" fmla="*/ f81 1 7594"/>
                <a:gd name="f85" fmla="*/ f78 1 f83"/>
                <a:gd name="f86" fmla="*/ f79 1 f83"/>
                <a:gd name="f87" fmla="*/ f78 1 f84"/>
                <a:gd name="f88" fmla="*/ f80 1 f84"/>
                <a:gd name="f89" fmla="*/ f85 f76 1"/>
                <a:gd name="f90" fmla="*/ f86 f76 1"/>
                <a:gd name="f91" fmla="*/ f88 f77 1"/>
                <a:gd name="f92" fmla="*/ f87 f7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9" t="f92" r="f90" b="f91"/>
              <a:pathLst>
                <a:path w="11815" h="759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5" y="f16"/>
                  </a:moveTo>
                  <a:cubicBezTo>
                    <a:pt x="f7" y="f16"/>
                    <a:pt x="f8" y="f17"/>
                    <a:pt x="f8" y="f18"/>
                  </a:cubicBezTo>
                  <a:cubicBezTo>
                    <a:pt x="f8" y="f19"/>
                    <a:pt x="f7" y="f20"/>
                    <a:pt x="f5" y="f20"/>
                  </a:cubicBezTo>
                  <a:lnTo>
                    <a:pt x="f13" y="f20"/>
                  </a:lnTo>
                  <a:cubicBezTo>
                    <a:pt x="f14" y="f20"/>
                    <a:pt x="f15" y="f19"/>
                    <a:pt x="f15" y="f18"/>
                  </a:cubicBezTo>
                  <a:cubicBezTo>
                    <a:pt x="f15" y="f17"/>
                    <a:pt x="f14" y="f16"/>
                    <a:pt x="f13" y="f16"/>
                  </a:cubicBezTo>
                  <a:close/>
                  <a:moveTo>
                    <a:pt x="f5" y="f21"/>
                  </a:moveTo>
                  <a:cubicBezTo>
                    <a:pt x="f7" y="f21"/>
                    <a:pt x="f8" y="f22"/>
                    <a:pt x="f8" y="f23"/>
                  </a:cubicBezTo>
                  <a:cubicBezTo>
                    <a:pt x="f8" y="f24"/>
                    <a:pt x="f7" y="f25"/>
                    <a:pt x="f5" y="f25"/>
                  </a:cubicBezTo>
                  <a:lnTo>
                    <a:pt x="f13" y="f25"/>
                  </a:lnTo>
                  <a:cubicBezTo>
                    <a:pt x="f14" y="f25"/>
                    <a:pt x="f15" y="f24"/>
                    <a:pt x="f15" y="f23"/>
                  </a:cubicBezTo>
                  <a:cubicBezTo>
                    <a:pt x="f15" y="f22"/>
                    <a:pt x="f14" y="f21"/>
                    <a:pt x="f13" y="f21"/>
                  </a:cubicBezTo>
                  <a:close/>
                  <a:moveTo>
                    <a:pt x="f26" y="f27"/>
                  </a:moveTo>
                  <a:cubicBezTo>
                    <a:pt x="f28" y="f27"/>
                    <a:pt x="f29" y="f30"/>
                    <a:pt x="f29" y="f12"/>
                  </a:cubicBezTo>
                  <a:cubicBezTo>
                    <a:pt x="f29" y="f31"/>
                    <a:pt x="f32" y="f33"/>
                    <a:pt x="f34" y="f35"/>
                  </a:cubicBezTo>
                  <a:cubicBezTo>
                    <a:pt x="f36" y="f37"/>
                    <a:pt x="f38" y="f39"/>
                    <a:pt x="f38" y="f25"/>
                  </a:cubicBezTo>
                  <a:lnTo>
                    <a:pt x="f38" y="f40"/>
                  </a:lnTo>
                  <a:lnTo>
                    <a:pt x="f41" y="f40"/>
                  </a:lnTo>
                  <a:cubicBezTo>
                    <a:pt x="f41" y="f42"/>
                    <a:pt x="f43" y="f44"/>
                    <a:pt x="f45" y="f44"/>
                  </a:cubicBezTo>
                  <a:lnTo>
                    <a:pt x="f46" y="f44"/>
                  </a:lnTo>
                  <a:cubicBezTo>
                    <a:pt x="f47" y="f44"/>
                    <a:pt x="f48" y="f42"/>
                    <a:pt x="f48" y="f40"/>
                  </a:cubicBezTo>
                  <a:lnTo>
                    <a:pt x="f48" y="f25"/>
                  </a:lnTo>
                  <a:cubicBezTo>
                    <a:pt x="f48" y="f39"/>
                    <a:pt x="f49" y="f50"/>
                    <a:pt x="f51" y="f35"/>
                  </a:cubicBezTo>
                  <a:cubicBezTo>
                    <a:pt x="f52" y="f33"/>
                    <a:pt x="f53" y="f31"/>
                    <a:pt x="f53" y="f12"/>
                  </a:cubicBezTo>
                  <a:cubicBezTo>
                    <a:pt x="f53" y="f30"/>
                    <a:pt x="f54" y="f27"/>
                    <a:pt x="f26" y="f27"/>
                  </a:cubicBezTo>
                  <a:close/>
                  <a:moveTo>
                    <a:pt x="f55" y="f56"/>
                  </a:moveTo>
                  <a:cubicBezTo>
                    <a:pt x="f57" y="f56"/>
                    <a:pt x="f2" y="f58"/>
                    <a:pt x="f2" y="f59"/>
                  </a:cubicBezTo>
                  <a:lnTo>
                    <a:pt x="f2" y="f60"/>
                  </a:lnTo>
                  <a:cubicBezTo>
                    <a:pt x="f2" y="f61"/>
                    <a:pt x="f58" y="f62"/>
                    <a:pt x="f55" y="f62"/>
                  </a:cubicBezTo>
                  <a:lnTo>
                    <a:pt x="f63" y="f62"/>
                  </a:lnTo>
                  <a:cubicBezTo>
                    <a:pt x="f64" y="f62"/>
                    <a:pt x="f3" y="f65"/>
                    <a:pt x="f3" y="f60"/>
                  </a:cubicBezTo>
                  <a:lnTo>
                    <a:pt x="f3" y="f59"/>
                  </a:lnTo>
                  <a:cubicBezTo>
                    <a:pt x="f66" y="f58"/>
                    <a:pt x="f67" y="f56"/>
                    <a:pt x="f68" y="f56"/>
                  </a:cubicBezTo>
                  <a:lnTo>
                    <a:pt x="f62" y="f56"/>
                  </a:lnTo>
                  <a:lnTo>
                    <a:pt x="f62" y="f69"/>
                  </a:lnTo>
                  <a:cubicBezTo>
                    <a:pt x="f62" y="f70"/>
                    <a:pt x="f71" y="f48"/>
                    <a:pt x="f72" y="f48"/>
                  </a:cubicBezTo>
                  <a:lnTo>
                    <a:pt x="f73" y="f48"/>
                  </a:lnTo>
                  <a:cubicBezTo>
                    <a:pt x="f32" y="f48"/>
                    <a:pt x="f74" y="f75"/>
                    <a:pt x="f74" y="f69"/>
                  </a:cubicBezTo>
                  <a:lnTo>
                    <a:pt x="f74" y="f5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9" name="Google Shape;10301;p74">
              <a:extLst>
                <a:ext uri="{FF2B5EF4-FFF2-40B4-BE49-F238E27FC236}">
                  <a16:creationId xmlns:a16="http://schemas.microsoft.com/office/drawing/2014/main" id="{7C2F22D6-356A-694D-E0E8-87E0B67B48E1}"/>
                </a:ext>
              </a:extLst>
            </p:cNvPr>
            <p:cNvSpPr/>
            <p:nvPr/>
          </p:nvSpPr>
          <p:spPr>
            <a:xfrm>
              <a:off x="4650327" y="2069762"/>
              <a:ext cx="194392" cy="1189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2805"/>
                <a:gd name="f5" fmla="val 693"/>
                <a:gd name="f6" fmla="val 1"/>
                <a:gd name="f7" fmla="val 315"/>
                <a:gd name="f8" fmla="val 316"/>
                <a:gd name="f9" fmla="val 725"/>
                <a:gd name="f10" fmla="val 1104"/>
                <a:gd name="f11" fmla="val 1419"/>
                <a:gd name="f12" fmla="val 1418"/>
                <a:gd name="f13" fmla="val 2458"/>
                <a:gd name="f14" fmla="val 1386"/>
                <a:gd name="f15" fmla="val 2647"/>
                <a:gd name="f16" fmla="val 1544"/>
                <a:gd name="f17" fmla="val 1733"/>
                <a:gd name="f18" fmla="val 3119"/>
                <a:gd name="f19" fmla="val 3308"/>
                <a:gd name="f20" fmla="val 3466"/>
                <a:gd name="f21" fmla="val 4159"/>
                <a:gd name="f22" fmla="val 4568"/>
                <a:gd name="f23" fmla="val 4883"/>
                <a:gd name="f24" fmla="*/ f0 1 4884"/>
                <a:gd name="f25" fmla="*/ f1 1 2805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4884"/>
                <a:gd name="f32" fmla="*/ f29 1 2805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884" h="2805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11"/>
                    <a:pt x="f5" y="f11"/>
                  </a:cubicBezTo>
                  <a:lnTo>
                    <a:pt x="f12" y="f11"/>
                  </a:lnTo>
                  <a:lnTo>
                    <a:pt x="f12" y="f13"/>
                  </a:lnTo>
                  <a:cubicBezTo>
                    <a:pt x="f14" y="f15"/>
                    <a:pt x="f16" y="f4"/>
                    <a:pt x="f17" y="f4"/>
                  </a:cubicBezTo>
                  <a:lnTo>
                    <a:pt x="f18" y="f4"/>
                  </a:lnTo>
                  <a:cubicBezTo>
                    <a:pt x="f19" y="f4"/>
                    <a:pt x="f20" y="f15"/>
                    <a:pt x="f20" y="f13"/>
                  </a:cubicBezTo>
                  <a:lnTo>
                    <a:pt x="f20" y="f11"/>
                  </a:lnTo>
                  <a:lnTo>
                    <a:pt x="f21" y="f11"/>
                  </a:lnTo>
                  <a:cubicBezTo>
                    <a:pt x="f22" y="f11"/>
                    <a:pt x="f23" y="f10"/>
                    <a:pt x="f23" y="f9"/>
                  </a:cubicBezTo>
                  <a:cubicBezTo>
                    <a:pt x="f23" y="f8"/>
                    <a:pt x="f22" y="f6"/>
                    <a:pt x="f2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70" name="Google Shape;10302;p74">
              <a:extLst>
                <a:ext uri="{FF2B5EF4-FFF2-40B4-BE49-F238E27FC236}">
                  <a16:creationId xmlns:a16="http://schemas.microsoft.com/office/drawing/2014/main" id="{8E64E2A3-3A2D-1CC5-F804-53E77A3F65B9}"/>
                </a:ext>
              </a:extLst>
            </p:cNvPr>
            <p:cNvSpPr/>
            <p:nvPr/>
          </p:nvSpPr>
          <p:spPr>
            <a:xfrm>
              <a:off x="4677914" y="1981568"/>
              <a:ext cx="137955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1419"/>
                <a:gd name="f5" fmla="val 378"/>
                <a:gd name="f6" fmla="val 1"/>
                <a:gd name="f7" fmla="val 158"/>
                <a:gd name="f8" fmla="val 347"/>
                <a:gd name="f9" fmla="val 1418"/>
                <a:gd name="f10" fmla="val 3308"/>
                <a:gd name="f11" fmla="val 3119"/>
                <a:gd name="f12" fmla="*/ f0 1 3466"/>
                <a:gd name="f13" fmla="*/ f1 1 141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3466"/>
                <a:gd name="f20" fmla="*/ f17 1 141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3466" h="1419">
                  <a:moveTo>
                    <a:pt x="f5" y="f6"/>
                  </a:moveTo>
                  <a:cubicBezTo>
                    <a:pt x="f7" y="f6"/>
                    <a:pt x="f2" y="f7"/>
                    <a:pt x="f2" y="f8"/>
                  </a:cubicBezTo>
                  <a:lnTo>
                    <a:pt x="f2" y="f9"/>
                  </a:lnTo>
                  <a:lnTo>
                    <a:pt x="f3" y="f9"/>
                  </a:lnTo>
                  <a:lnTo>
                    <a:pt x="f3" y="f8"/>
                  </a:lnTo>
                  <a:cubicBezTo>
                    <a:pt x="f3" y="f7"/>
                    <a:pt x="f10" y="f6"/>
                    <a:pt x="f1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71" name="Google Shape;10352;p74">
            <a:extLst>
              <a:ext uri="{FF2B5EF4-FFF2-40B4-BE49-F238E27FC236}">
                <a16:creationId xmlns:a16="http://schemas.microsoft.com/office/drawing/2014/main" id="{549E87A0-E0EC-DC62-032F-769A0CC04316}"/>
              </a:ext>
            </a:extLst>
          </p:cNvPr>
          <p:cNvGrpSpPr/>
          <p:nvPr/>
        </p:nvGrpSpPr>
        <p:grpSpPr>
          <a:xfrm>
            <a:off x="5399917" y="2311243"/>
            <a:ext cx="471528" cy="504319"/>
            <a:chOff x="5183294" y="1990054"/>
            <a:chExt cx="471528" cy="504319"/>
          </a:xfrm>
          <a:solidFill>
            <a:schemeClr val="bg2"/>
          </a:solidFill>
        </p:grpSpPr>
        <p:sp>
          <p:nvSpPr>
            <p:cNvPr id="172" name="Google Shape;10353;p74">
              <a:extLst>
                <a:ext uri="{FF2B5EF4-FFF2-40B4-BE49-F238E27FC236}">
                  <a16:creationId xmlns:a16="http://schemas.microsoft.com/office/drawing/2014/main" id="{97598B3E-6DD7-9775-B71E-C067BB4787D7}"/>
                </a:ext>
              </a:extLst>
            </p:cNvPr>
            <p:cNvSpPr/>
            <p:nvPr/>
          </p:nvSpPr>
          <p:spPr>
            <a:xfrm>
              <a:off x="5319970" y="2108313"/>
              <a:ext cx="194392" cy="1684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3971"/>
                <a:gd name="f5" fmla="val 2426"/>
                <a:gd name="f6" fmla="val 1"/>
                <a:gd name="f7" fmla="val 1103"/>
                <a:gd name="f8" fmla="val 1104"/>
                <a:gd name="f9" fmla="val 2427"/>
                <a:gd name="f10" fmla="val 3025"/>
                <a:gd name="f11" fmla="val 190"/>
                <a:gd name="f12" fmla="val 3530"/>
                <a:gd name="f13" fmla="val 536"/>
                <a:gd name="f14" fmla="val 820"/>
                <a:gd name="f15" fmla="val 3624"/>
                <a:gd name="f16" fmla="val 3309"/>
                <a:gd name="f17" fmla="val 1481"/>
                <a:gd name="f18" fmla="val 3057"/>
                <a:gd name="f19" fmla="val 1261"/>
                <a:gd name="f20" fmla="val 2805"/>
                <a:gd name="f21" fmla="val 2458"/>
                <a:gd name="f22" fmla="val 2112"/>
                <a:gd name="f23" fmla="val 1356"/>
                <a:gd name="f24" fmla="val 1733"/>
                <a:gd name="f25" fmla="val 726"/>
                <a:gd name="f26" fmla="val 2489"/>
                <a:gd name="f27" fmla="val 3214"/>
                <a:gd name="f28" fmla="val 3844"/>
                <a:gd name="f29" fmla="val 3687"/>
                <a:gd name="f30" fmla="val 3466"/>
                <a:gd name="f31" fmla="val 3246"/>
                <a:gd name="f32" fmla="val 4128"/>
                <a:gd name="f33" fmla="val 3561"/>
                <a:gd name="f34" fmla="val 4317"/>
                <a:gd name="f35" fmla="val 4695"/>
                <a:gd name="f36" fmla="val 3781"/>
                <a:gd name="f37" fmla="*/ f0 1 4884"/>
                <a:gd name="f38" fmla="*/ f1 1 3971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4884"/>
                <a:gd name="f45" fmla="*/ f42 1 3971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4884" h="3971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11" y="f12"/>
                    <a:pt x="f13" y="f4"/>
                  </a:cubicBezTo>
                  <a:cubicBezTo>
                    <a:pt x="f14" y="f15"/>
                    <a:pt x="f7" y="f16"/>
                    <a:pt x="f17" y="f18"/>
                  </a:cubicBezTo>
                  <a:cubicBezTo>
                    <a:pt x="f19" y="f20"/>
                    <a:pt x="f7" y="f21"/>
                    <a:pt x="f7" y="f22"/>
                  </a:cubicBezTo>
                  <a:cubicBezTo>
                    <a:pt x="f7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8" y="f22"/>
                  </a:cubicBezTo>
                  <a:cubicBezTo>
                    <a:pt x="f28" y="f21"/>
                    <a:pt x="f29" y="f20"/>
                    <a:pt x="f30" y="f18"/>
                  </a:cubicBezTo>
                  <a:cubicBezTo>
                    <a:pt x="f28" y="f31"/>
                    <a:pt x="f32" y="f33"/>
                    <a:pt x="f34" y="f4"/>
                  </a:cubicBezTo>
                  <a:cubicBezTo>
                    <a:pt x="f35" y="f12"/>
                    <a:pt x="f3" y="f10"/>
                    <a:pt x="f3" y="f9"/>
                  </a:cubicBezTo>
                  <a:cubicBezTo>
                    <a:pt x="f3" y="f8"/>
                    <a:pt x="f36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73" name="Google Shape;10354;p74">
              <a:extLst>
                <a:ext uri="{FF2B5EF4-FFF2-40B4-BE49-F238E27FC236}">
                  <a16:creationId xmlns:a16="http://schemas.microsoft.com/office/drawing/2014/main" id="{6824AC52-8A90-AC68-CEA9-EF67171BCE19}"/>
                </a:ext>
              </a:extLst>
            </p:cNvPr>
            <p:cNvSpPr/>
            <p:nvPr/>
          </p:nvSpPr>
          <p:spPr>
            <a:xfrm>
              <a:off x="5390177" y="2168472"/>
              <a:ext cx="56482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25"/>
                <a:gd name="f5" fmla="val 1"/>
                <a:gd name="f6" fmla="val 316"/>
                <a:gd name="f7" fmla="val 694"/>
                <a:gd name="f8" fmla="val 1103"/>
                <a:gd name="f9" fmla="val 1418"/>
                <a:gd name="f10" fmla="*/ f0 1 1419"/>
                <a:gd name="f11" fmla="*/ f1 1 1419"/>
                <a:gd name="f12" fmla="val f2"/>
                <a:gd name="f13" fmla="val f3"/>
                <a:gd name="f14" fmla="+- f13 0 f12"/>
                <a:gd name="f15" fmla="*/ f14 1 1419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419" h="1419">
                  <a:moveTo>
                    <a:pt x="f4" y="f5"/>
                  </a:moveTo>
                  <a:cubicBezTo>
                    <a:pt x="f6" y="f5"/>
                    <a:pt x="f5" y="f6"/>
                    <a:pt x="f5" y="f7"/>
                  </a:cubicBezTo>
                  <a:cubicBezTo>
                    <a:pt x="f5" y="f8"/>
                    <a:pt x="f6" y="f9"/>
                    <a:pt x="f4" y="f9"/>
                  </a:cubicBezTo>
                  <a:cubicBezTo>
                    <a:pt x="f8" y="f9"/>
                    <a:pt x="f9" y="f8"/>
                    <a:pt x="f9" y="f7"/>
                  </a:cubicBezTo>
                  <a:cubicBezTo>
                    <a:pt x="f9" y="f6"/>
                    <a:pt x="f8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74" name="Google Shape;10355;p74">
              <a:extLst>
                <a:ext uri="{FF2B5EF4-FFF2-40B4-BE49-F238E27FC236}">
                  <a16:creationId xmlns:a16="http://schemas.microsoft.com/office/drawing/2014/main" id="{4D1808C6-9E0A-DDE7-9BBF-99AAB01652D7}"/>
                </a:ext>
              </a:extLst>
            </p:cNvPr>
            <p:cNvSpPr/>
            <p:nvPr/>
          </p:nvSpPr>
          <p:spPr>
            <a:xfrm>
              <a:off x="5212153" y="1990054"/>
              <a:ext cx="412586" cy="4430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366"/>
                <a:gd name="f4" fmla="val 10445"/>
                <a:gd name="f5" fmla="val 5198"/>
                <a:gd name="f6" fmla="val 2159"/>
                <a:gd name="f7" fmla="val 6931"/>
                <a:gd name="f8" fmla="val 8286"/>
                <a:gd name="f9" fmla="val 3514"/>
                <a:gd name="f10" fmla="val 5246"/>
                <a:gd name="f11" fmla="val 6916"/>
                <a:gd name="f12" fmla="val 8365"/>
                <a:gd name="f13" fmla="val 3340"/>
                <a:gd name="f14" fmla="val 2079"/>
                <a:gd name="f15" fmla="val 6822"/>
                <a:gd name="f16" fmla="val 3497"/>
                <a:gd name="f17" fmla="val 5167"/>
                <a:gd name="f18" fmla="val 1"/>
                <a:gd name="f19" fmla="val 5088"/>
                <a:gd name="f20" fmla="val 5009"/>
                <a:gd name="f21" fmla="val 17"/>
                <a:gd name="f22" fmla="val 4946"/>
                <a:gd name="f23" fmla="val 48"/>
                <a:gd name="f24" fmla="val 4001"/>
                <a:gd name="f25" fmla="val 836"/>
                <a:gd name="f26" fmla="val 2773"/>
                <a:gd name="f27" fmla="val 678"/>
                <a:gd name="f28" fmla="val 2756"/>
                <a:gd name="f29" fmla="val 675"/>
                <a:gd name="f30" fmla="val 2739"/>
                <a:gd name="f31" fmla="val 673"/>
                <a:gd name="f32" fmla="val 2723"/>
                <a:gd name="f33" fmla="val 2583"/>
                <a:gd name="f34" fmla="val 2454"/>
                <a:gd name="f35" fmla="val 786"/>
                <a:gd name="f36" fmla="val 2426"/>
                <a:gd name="f37" fmla="val 899"/>
                <a:gd name="f38" fmla="val 1953"/>
                <a:gd name="f39" fmla="val 2033"/>
                <a:gd name="f40" fmla="val 819"/>
                <a:gd name="f41" fmla="val 2505"/>
                <a:gd name="f42" fmla="val 662"/>
                <a:gd name="f43" fmla="val 2568"/>
                <a:gd name="f44" fmla="val 567"/>
                <a:gd name="f45" fmla="val 2694"/>
                <a:gd name="f46" fmla="val 630"/>
                <a:gd name="f47" fmla="val 2852"/>
                <a:gd name="f48" fmla="val 788"/>
                <a:gd name="f49" fmla="val 4081"/>
                <a:gd name="f50" fmla="val 32"/>
                <a:gd name="f51" fmla="val 5026"/>
                <a:gd name="f52" fmla="val 5183"/>
                <a:gd name="f53" fmla="val 5341"/>
                <a:gd name="f54" fmla="val 63"/>
                <a:gd name="f55" fmla="val 5467"/>
                <a:gd name="f56" fmla="val 6381"/>
                <a:gd name="f57" fmla="val 7609"/>
                <a:gd name="f58" fmla="val 7767"/>
                <a:gd name="f59" fmla="val 725"/>
                <a:gd name="f60" fmla="val 7924"/>
                <a:gd name="f61" fmla="val 851"/>
                <a:gd name="f62" fmla="val 7956"/>
                <a:gd name="f63" fmla="val 1985"/>
                <a:gd name="f64" fmla="val 8428"/>
                <a:gd name="f65" fmla="val 2457"/>
                <a:gd name="f66" fmla="val 9594"/>
                <a:gd name="f67" fmla="val 2536"/>
                <a:gd name="f68" fmla="val 9725"/>
                <a:gd name="f69" fmla="val 2637"/>
                <a:gd name="f70" fmla="val 9791"/>
                <a:gd name="f71" fmla="val 2741"/>
                <a:gd name="f72" fmla="val 2762"/>
                <a:gd name="f73" fmla="val 2783"/>
                <a:gd name="f74" fmla="val 9788"/>
                <a:gd name="f75" fmla="val 2804"/>
                <a:gd name="f76" fmla="val 9783"/>
                <a:gd name="f77" fmla="val 4033"/>
                <a:gd name="f78" fmla="val 9626"/>
                <a:gd name="f79" fmla="val 4978"/>
                <a:gd name="f80" fmla="val 10382"/>
                <a:gd name="f81" fmla="val 5072"/>
                <a:gd name="f82" fmla="val 10413"/>
                <a:gd name="f83" fmla="val 5104"/>
                <a:gd name="f84" fmla="val 5261"/>
                <a:gd name="f85" fmla="val 5324"/>
                <a:gd name="f86" fmla="val 5387"/>
                <a:gd name="f87" fmla="val 6333"/>
                <a:gd name="f88" fmla="val 7530"/>
                <a:gd name="f89" fmla="val 7687"/>
                <a:gd name="f90" fmla="val 7876"/>
                <a:gd name="f91" fmla="val 9689"/>
                <a:gd name="f92" fmla="val 7908"/>
                <a:gd name="f93" fmla="val 8380"/>
                <a:gd name="f94" fmla="val 9515"/>
                <a:gd name="f95" fmla="val 9672"/>
                <a:gd name="f96" fmla="val 7893"/>
                <a:gd name="f97" fmla="val 9735"/>
                <a:gd name="f98" fmla="val 9704"/>
                <a:gd name="f99" fmla="val 9546"/>
                <a:gd name="f100" fmla="val 10302"/>
                <a:gd name="f101" fmla="val 10365"/>
                <a:gd name="f102" fmla="val 5120"/>
                <a:gd name="f103" fmla="val 9641"/>
                <a:gd name="f104" fmla="val 2537"/>
                <a:gd name="f105" fmla="val 7826"/>
                <a:gd name="f106" fmla="val 762"/>
                <a:gd name="f107" fmla="val 7719"/>
                <a:gd name="f108" fmla="val 672"/>
                <a:gd name="f109" fmla="val 7589"/>
                <a:gd name="f110" fmla="val 7570"/>
                <a:gd name="f111" fmla="val 7550"/>
                <a:gd name="f112" fmla="val 674"/>
                <a:gd name="f113" fmla="*/ f0 1 10366"/>
                <a:gd name="f114" fmla="*/ f1 1 10445"/>
                <a:gd name="f115" fmla="val f2"/>
                <a:gd name="f116" fmla="val f3"/>
                <a:gd name="f117" fmla="val f4"/>
                <a:gd name="f118" fmla="+- f117 0 f115"/>
                <a:gd name="f119" fmla="+- f116 0 f115"/>
                <a:gd name="f120" fmla="*/ f119 1 10366"/>
                <a:gd name="f121" fmla="*/ f118 1 10445"/>
                <a:gd name="f122" fmla="*/ f115 1 f120"/>
                <a:gd name="f123" fmla="*/ f116 1 f120"/>
                <a:gd name="f124" fmla="*/ f115 1 f121"/>
                <a:gd name="f125" fmla="*/ f117 1 f121"/>
                <a:gd name="f126" fmla="*/ f122 f113 1"/>
                <a:gd name="f127" fmla="*/ f123 f113 1"/>
                <a:gd name="f128" fmla="*/ f125 f114 1"/>
                <a:gd name="f129" fmla="*/ f124 f1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6" t="f129" r="f127" b="f128"/>
              <a:pathLst>
                <a:path w="10366" h="1044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5"/>
                    <a:pt x="f14" y="f10"/>
                  </a:cubicBezTo>
                  <a:cubicBezTo>
                    <a:pt x="f14" y="f9"/>
                    <a:pt x="f16" y="f6"/>
                    <a:pt x="f5" y="f6"/>
                  </a:cubicBezTo>
                  <a:close/>
                  <a:moveTo>
                    <a:pt x="f17" y="f18"/>
                  </a:moveTo>
                  <a:cubicBezTo>
                    <a:pt x="f19" y="f18"/>
                    <a:pt x="f20" y="f21"/>
                    <a:pt x="f22" y="f23"/>
                  </a:cubicBezTo>
                  <a:lnTo>
                    <a:pt x="f24" y="f25"/>
                  </a:lnTo>
                  <a:lnTo>
                    <a:pt x="f26" y="f27"/>
                  </a:ln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35"/>
                    <a:pt x="f36" y="f37"/>
                  </a:cubicBezTo>
                  <a:lnTo>
                    <a:pt x="f38" y="f39"/>
                  </a:lnTo>
                  <a:lnTo>
                    <a:pt x="f40" y="f41"/>
                  </a:lnTo>
                  <a:cubicBezTo>
                    <a:pt x="f42" y="f43"/>
                    <a:pt x="f44" y="f45"/>
                    <a:pt x="f46" y="f47"/>
                  </a:cubicBezTo>
                  <a:lnTo>
                    <a:pt x="f48" y="f49"/>
                  </a:lnTo>
                  <a:lnTo>
                    <a:pt x="f50" y="f51"/>
                  </a:lnTo>
                  <a:cubicBezTo>
                    <a:pt x="f2" y="f52"/>
                    <a:pt x="f2" y="f53"/>
                    <a:pt x="f54" y="f55"/>
                  </a:cubicBezTo>
                  <a:lnTo>
                    <a:pt x="f40" y="f56"/>
                  </a:lnTo>
                  <a:lnTo>
                    <a:pt x="f42" y="f57"/>
                  </a:lnTo>
                  <a:cubicBezTo>
                    <a:pt x="f46" y="f58"/>
                    <a:pt x="f59" y="f60"/>
                    <a:pt x="f61" y="f62"/>
                  </a:cubicBezTo>
                  <a:lnTo>
                    <a:pt x="f63" y="f64"/>
                  </a:lnTo>
                  <a:lnTo>
                    <a:pt x="f65" y="f66"/>
                  </a:lnTo>
                  <a:cubicBezTo>
                    <a:pt x="f67" y="f68"/>
                    <a:pt x="f69" y="f70"/>
                    <a:pt x="f71" y="f70"/>
                  </a:cubicBezTo>
                  <a:cubicBezTo>
                    <a:pt x="f72" y="f70"/>
                    <a:pt x="f73" y="f74"/>
                    <a:pt x="f75" y="f76"/>
                  </a:cubicBezTo>
                  <a:lnTo>
                    <a:pt x="f77" y="f78"/>
                  </a:lnTo>
                  <a:lnTo>
                    <a:pt x="f79" y="f80"/>
                  </a:lnTo>
                  <a:cubicBezTo>
                    <a:pt x="f81" y="f82"/>
                    <a:pt x="f83" y="f4"/>
                    <a:pt x="f17" y="f4"/>
                  </a:cubicBezTo>
                  <a:cubicBezTo>
                    <a:pt x="f84" y="f4"/>
                    <a:pt x="f85" y="f82"/>
                    <a:pt x="f86" y="f80"/>
                  </a:cubicBezTo>
                  <a:lnTo>
                    <a:pt x="f87" y="f78"/>
                  </a:lnTo>
                  <a:lnTo>
                    <a:pt x="f88" y="f76"/>
                  </a:lnTo>
                  <a:cubicBezTo>
                    <a:pt x="f89" y="f76"/>
                    <a:pt x="f90" y="f91"/>
                    <a:pt x="f92" y="f66"/>
                  </a:cubicBezTo>
                  <a:lnTo>
                    <a:pt x="f93" y="f64"/>
                  </a:lnTo>
                  <a:lnTo>
                    <a:pt x="f94" y="f62"/>
                  </a:lnTo>
                  <a:cubicBezTo>
                    <a:pt x="f95" y="f96"/>
                    <a:pt x="f97" y="f58"/>
                    <a:pt x="f98" y="f57"/>
                  </a:cubicBezTo>
                  <a:lnTo>
                    <a:pt x="f99" y="f56"/>
                  </a:lnTo>
                  <a:lnTo>
                    <a:pt x="f100" y="f55"/>
                  </a:lnTo>
                  <a:cubicBezTo>
                    <a:pt x="f101" y="f53"/>
                    <a:pt x="f101" y="f102"/>
                    <a:pt x="f100" y="f51"/>
                  </a:cubicBezTo>
                  <a:lnTo>
                    <a:pt x="f99" y="f49"/>
                  </a:lnTo>
                  <a:lnTo>
                    <a:pt x="f98" y="f47"/>
                  </a:lnTo>
                  <a:cubicBezTo>
                    <a:pt x="f97" y="f45"/>
                    <a:pt x="f103" y="f104"/>
                    <a:pt x="f94" y="f41"/>
                  </a:cubicBezTo>
                  <a:lnTo>
                    <a:pt x="f93" y="f39"/>
                  </a:lnTo>
                  <a:lnTo>
                    <a:pt x="f92" y="f37"/>
                  </a:lnTo>
                  <a:cubicBezTo>
                    <a:pt x="f105" y="f106"/>
                    <a:pt x="f107" y="f108"/>
                    <a:pt x="f109" y="f108"/>
                  </a:cubicBezTo>
                  <a:cubicBezTo>
                    <a:pt x="f110" y="f108"/>
                    <a:pt x="f111" y="f112"/>
                    <a:pt x="f88" y="f27"/>
                  </a:cubicBezTo>
                  <a:lnTo>
                    <a:pt x="f87" y="f25"/>
                  </a:lnTo>
                  <a:lnTo>
                    <a:pt x="f86" y="f23"/>
                  </a:lnTo>
                  <a:cubicBezTo>
                    <a:pt x="f85" y="f21"/>
                    <a:pt x="f10" y="f18"/>
                    <a:pt x="f17" y="f18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75" name="Google Shape;10356;p74">
              <a:extLst>
                <a:ext uri="{FF2B5EF4-FFF2-40B4-BE49-F238E27FC236}">
                  <a16:creationId xmlns:a16="http://schemas.microsoft.com/office/drawing/2014/main" id="{4FCC2C55-F676-C30F-5813-89E0B713A93F}"/>
                </a:ext>
              </a:extLst>
            </p:cNvPr>
            <p:cNvSpPr/>
            <p:nvPr/>
          </p:nvSpPr>
          <p:spPr>
            <a:xfrm>
              <a:off x="5365104" y="2256702"/>
              <a:ext cx="106628" cy="588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79"/>
                <a:gd name="f4" fmla="val 1387"/>
                <a:gd name="f5" fmla="val 1355"/>
                <a:gd name="f6" fmla="val 725"/>
                <a:gd name="f7" fmla="val 190"/>
                <a:gd name="f8" fmla="val 441"/>
                <a:gd name="f9" fmla="val 1"/>
                <a:gd name="f10" fmla="val 977"/>
                <a:gd name="f11" fmla="val 410"/>
                <a:gd name="f12" fmla="val 1229"/>
                <a:gd name="f13" fmla="val 820"/>
                <a:gd name="f14" fmla="val 1386"/>
                <a:gd name="f15" fmla="val 1859"/>
                <a:gd name="f16" fmla="val 2301"/>
                <a:gd name="f17" fmla="val 2521"/>
                <a:gd name="f18" fmla="val 1985"/>
                <a:gd name="f19" fmla="*/ f0 1 2679"/>
                <a:gd name="f20" fmla="*/ f1 1 1387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679"/>
                <a:gd name="f27" fmla="*/ f24 1 1387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679" h="138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5" y="f14"/>
                  </a:cubicBezTo>
                  <a:cubicBezTo>
                    <a:pt x="f15" y="f14"/>
                    <a:pt x="f16" y="f12"/>
                    <a:pt x="f3" y="f10"/>
                  </a:cubicBezTo>
                  <a:cubicBezTo>
                    <a:pt x="f17" y="f11"/>
                    <a:pt x="f1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76" name="Google Shape;10357;p74">
              <a:extLst>
                <a:ext uri="{FF2B5EF4-FFF2-40B4-BE49-F238E27FC236}">
                  <a16:creationId xmlns:a16="http://schemas.microsoft.com/office/drawing/2014/main" id="{DE44BDBF-6496-1541-1975-1FF689EA09B3}"/>
                </a:ext>
              </a:extLst>
            </p:cNvPr>
            <p:cNvSpPr/>
            <p:nvPr/>
          </p:nvSpPr>
          <p:spPr>
            <a:xfrm>
              <a:off x="5503060" y="2343534"/>
              <a:ext cx="151762" cy="1475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13"/>
                <a:gd name="f4" fmla="val 3479"/>
                <a:gd name="f5" fmla="val 2867"/>
                <a:gd name="f6" fmla="val 1"/>
                <a:gd name="f7" fmla="val 2741"/>
                <a:gd name="f8" fmla="val 127"/>
                <a:gd name="f9" fmla="val 2647"/>
                <a:gd name="f10" fmla="val 221"/>
                <a:gd name="f11" fmla="val 2489"/>
                <a:gd name="f12" fmla="val 284"/>
                <a:gd name="f13" fmla="val 1607"/>
                <a:gd name="f14" fmla="val 631"/>
                <a:gd name="f15" fmla="val 1260"/>
                <a:gd name="f16" fmla="val 1482"/>
                <a:gd name="f17" fmla="val 1103"/>
                <a:gd name="f18" fmla="val 1891"/>
                <a:gd name="f19" fmla="val 693"/>
                <a:gd name="f20" fmla="val 2112"/>
                <a:gd name="f21" fmla="val 158"/>
                <a:gd name="f22" fmla="val 2080"/>
                <a:gd name="f23" fmla="val 1166"/>
                <a:gd name="f24" fmla="val 3372"/>
                <a:gd name="f25" fmla="val 1237"/>
                <a:gd name="f26" fmla="val 3443"/>
                <a:gd name="f27" fmla="val 1343"/>
                <a:gd name="f28" fmla="val 3478"/>
                <a:gd name="f29" fmla="val 1445"/>
                <a:gd name="f30" fmla="val 1479"/>
                <a:gd name="f31" fmla="val 1512"/>
                <a:gd name="f32" fmla="val 3474"/>
                <a:gd name="f33" fmla="val 1544"/>
                <a:gd name="f34" fmla="val 3466"/>
                <a:gd name="f35" fmla="val 1638"/>
                <a:gd name="f36" fmla="val 3403"/>
                <a:gd name="f37" fmla="val 1764"/>
                <a:gd name="f38" fmla="val 3340"/>
                <a:gd name="f39" fmla="val 3183"/>
                <a:gd name="f40" fmla="val 1639"/>
                <a:gd name="f41" fmla="val 3497"/>
                <a:gd name="f42" fmla="val 1324"/>
                <a:gd name="f43" fmla="val 3532"/>
                <a:gd name="f44" fmla="val 1338"/>
                <a:gd name="f45" fmla="val 3563"/>
                <a:gd name="f46" fmla="val 1344"/>
                <a:gd name="f47" fmla="val 3592"/>
                <a:gd name="f48" fmla="val 3693"/>
                <a:gd name="f49" fmla="val 3756"/>
                <a:gd name="f50" fmla="val 1265"/>
                <a:gd name="f51" fmla="val 3781"/>
                <a:gd name="f52" fmla="val 1167"/>
                <a:gd name="f53" fmla="val 3812"/>
                <a:gd name="f54" fmla="val 1072"/>
                <a:gd name="f55" fmla="val 946"/>
                <a:gd name="f56" fmla="val 3686"/>
                <a:gd name="f57" fmla="val 820"/>
                <a:gd name="f58" fmla="*/ f0 1 3813"/>
                <a:gd name="f59" fmla="*/ f1 1 3479"/>
                <a:gd name="f60" fmla="val f2"/>
                <a:gd name="f61" fmla="val f3"/>
                <a:gd name="f62" fmla="val f4"/>
                <a:gd name="f63" fmla="+- f62 0 f60"/>
                <a:gd name="f64" fmla="+- f61 0 f60"/>
                <a:gd name="f65" fmla="*/ f64 1 3813"/>
                <a:gd name="f66" fmla="*/ f63 1 3479"/>
                <a:gd name="f67" fmla="*/ f60 1 f65"/>
                <a:gd name="f68" fmla="*/ f61 1 f65"/>
                <a:gd name="f69" fmla="*/ f60 1 f66"/>
                <a:gd name="f70" fmla="*/ f62 1 f66"/>
                <a:gd name="f71" fmla="*/ f67 f58 1"/>
                <a:gd name="f72" fmla="*/ f68 f58 1"/>
                <a:gd name="f73" fmla="*/ f70 f59 1"/>
                <a:gd name="f74" fmla="*/ f69 f5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1" t="f74" r="f72" b="f73"/>
              <a:pathLst>
                <a:path w="3813" h="3479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lnTo>
                    <a:pt x="f13" y="f14"/>
                  </a:lnTo>
                  <a:lnTo>
                    <a:pt x="f15" y="f16"/>
                  </a:lnTo>
                  <a:cubicBezTo>
                    <a:pt x="f17" y="f18"/>
                    <a:pt x="f19" y="f20"/>
                    <a:pt x="f12" y="f20"/>
                  </a:cubicBezTo>
                  <a:lnTo>
                    <a:pt x="f21" y="f20"/>
                  </a:lnTo>
                  <a:lnTo>
                    <a:pt x="f2" y="f22"/>
                  </a:lnTo>
                  <a:lnTo>
                    <a:pt x="f23" y="f24"/>
                  </a:ln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32"/>
                    <a:pt x="f33" y="f34"/>
                  </a:cubicBezTo>
                  <a:cubicBezTo>
                    <a:pt x="f35" y="f36"/>
                    <a:pt x="f37" y="f38"/>
                    <a:pt x="f37" y="f39"/>
                  </a:cubicBezTo>
                  <a:lnTo>
                    <a:pt x="f22" y="f40"/>
                  </a:lnTo>
                  <a:lnTo>
                    <a:pt x="f41" y="f42"/>
                  </a:lnTo>
                  <a:cubicBezTo>
                    <a:pt x="f43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52"/>
                  </a:cubicBezTo>
                  <a:cubicBezTo>
                    <a:pt x="f53" y="f54"/>
                    <a:pt x="f51" y="f55"/>
                    <a:pt x="f56" y="f57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77" name="Google Shape;10358;p74">
              <a:extLst>
                <a:ext uri="{FF2B5EF4-FFF2-40B4-BE49-F238E27FC236}">
                  <a16:creationId xmlns:a16="http://schemas.microsoft.com/office/drawing/2014/main" id="{2B7C10AB-2251-2333-2543-CE0B53CD4063}"/>
                </a:ext>
              </a:extLst>
            </p:cNvPr>
            <p:cNvSpPr/>
            <p:nvPr/>
          </p:nvSpPr>
          <p:spPr>
            <a:xfrm>
              <a:off x="5183294" y="2346204"/>
              <a:ext cx="151762" cy="1481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13"/>
                <a:gd name="f4" fmla="val 3493"/>
                <a:gd name="f5" fmla="val 946"/>
                <a:gd name="f6" fmla="val 1"/>
                <a:gd name="f7" fmla="val 126"/>
                <a:gd name="f8" fmla="val 851"/>
                <a:gd name="f9" fmla="val 1009"/>
                <a:gd name="f10" fmla="val 32"/>
                <a:gd name="f11" fmla="val 1104"/>
                <a:gd name="f12" fmla="val 95"/>
                <a:gd name="f13" fmla="val 1230"/>
                <a:gd name="f14" fmla="val 158"/>
                <a:gd name="f15" fmla="val 1324"/>
                <a:gd name="f16" fmla="val 315"/>
                <a:gd name="f17" fmla="val 1356"/>
                <a:gd name="f18" fmla="val 1733"/>
                <a:gd name="f19" fmla="val 1671"/>
                <a:gd name="f20" fmla="val 2048"/>
                <a:gd name="f21" fmla="val 3214"/>
                <a:gd name="f22" fmla="val 2080"/>
                <a:gd name="f23" fmla="val 3309"/>
                <a:gd name="f24" fmla="val 2174"/>
                <a:gd name="f25" fmla="val 3435"/>
                <a:gd name="f26" fmla="val 2300"/>
                <a:gd name="f27" fmla="val 3466"/>
                <a:gd name="f28" fmla="val 2328"/>
                <a:gd name="f29" fmla="val 3485"/>
                <a:gd name="f30" fmla="val 2361"/>
                <a:gd name="f31" fmla="val 3492"/>
                <a:gd name="f32" fmla="val 2396"/>
                <a:gd name="f33" fmla="val 2482"/>
                <a:gd name="f34" fmla="val 2580"/>
                <a:gd name="f35" fmla="val 3448"/>
                <a:gd name="f36" fmla="val 2647"/>
                <a:gd name="f37" fmla="val 3403"/>
                <a:gd name="f38" fmla="val 2112"/>
                <a:gd name="f39" fmla="val 3624"/>
                <a:gd name="f40" fmla="val 2143"/>
                <a:gd name="f41" fmla="val 3561"/>
                <a:gd name="f42" fmla="val 3119"/>
                <a:gd name="f43" fmla="val 2773"/>
                <a:gd name="f44" fmla="val 1891"/>
                <a:gd name="f45" fmla="val 2552"/>
                <a:gd name="f46" fmla="val 1513"/>
                <a:gd name="f47" fmla="val 2206"/>
                <a:gd name="f48" fmla="val 631"/>
                <a:gd name="f49" fmla="val 1355"/>
                <a:gd name="f50" fmla="val 284"/>
                <a:gd name="f51" fmla="val 1198"/>
                <a:gd name="f52" fmla="val 221"/>
                <a:gd name="f53" fmla="val 1072"/>
                <a:gd name="f54" fmla="val 127"/>
                <a:gd name="f55" fmla="*/ f0 1 3813"/>
                <a:gd name="f56" fmla="*/ f1 1 3493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3813"/>
                <a:gd name="f63" fmla="*/ f60 1 3493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3813" h="3493">
                  <a:moveTo>
                    <a:pt x="f5" y="f6"/>
                  </a:moveTo>
                  <a:lnTo>
                    <a:pt x="f7" y="f8"/>
                  </a:lnTo>
                  <a:cubicBezTo>
                    <a:pt x="f2" y="f8"/>
                    <a:pt x="f2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lnTo>
                    <a:pt x="f18" y="f19"/>
                  </a:lnTo>
                  <a:lnTo>
                    <a:pt x="f20" y="f21"/>
                  </a:ln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35"/>
                    <a:pt x="f36" y="f37"/>
                  </a:cubicBezTo>
                  <a:lnTo>
                    <a:pt x="f3" y="f38"/>
                  </a:lnTo>
                  <a:lnTo>
                    <a:pt x="f3" y="f38"/>
                  </a:lnTo>
                  <a:lnTo>
                    <a:pt x="f39" y="f40"/>
                  </a:lnTo>
                  <a:lnTo>
                    <a:pt x="f41" y="f40"/>
                  </a:lnTo>
                  <a:cubicBezTo>
                    <a:pt x="f42" y="f40"/>
                    <a:pt x="f43" y="f44"/>
                    <a:pt x="f45" y="f46"/>
                  </a:cubicBezTo>
                  <a:lnTo>
                    <a:pt x="f47" y="f48"/>
                  </a:lnTo>
                  <a:lnTo>
                    <a:pt x="f49" y="f50"/>
                  </a:lnTo>
                  <a:cubicBezTo>
                    <a:pt x="f51" y="f52"/>
                    <a:pt x="f53" y="f54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78" name="Google Shape;10390;p74">
            <a:extLst>
              <a:ext uri="{FF2B5EF4-FFF2-40B4-BE49-F238E27FC236}">
                <a16:creationId xmlns:a16="http://schemas.microsoft.com/office/drawing/2014/main" id="{E0BEF481-0BF2-6ED3-83AF-C8E22D3D7684}"/>
              </a:ext>
            </a:extLst>
          </p:cNvPr>
          <p:cNvGrpSpPr/>
          <p:nvPr/>
        </p:nvGrpSpPr>
        <p:grpSpPr>
          <a:xfrm>
            <a:off x="3345499" y="2322882"/>
            <a:ext cx="471529" cy="502554"/>
            <a:chOff x="3128875" y="2001694"/>
            <a:chExt cx="471529" cy="502554"/>
          </a:xfrm>
          <a:solidFill>
            <a:schemeClr val="bg2"/>
          </a:solidFill>
        </p:grpSpPr>
        <p:sp>
          <p:nvSpPr>
            <p:cNvPr id="179" name="Google Shape;10391;p74">
              <a:extLst>
                <a:ext uri="{FF2B5EF4-FFF2-40B4-BE49-F238E27FC236}">
                  <a16:creationId xmlns:a16="http://schemas.microsoft.com/office/drawing/2014/main" id="{0C8CB84B-800E-4E01-5FF4-5FB49A57C938}"/>
                </a:ext>
              </a:extLst>
            </p:cNvPr>
            <p:cNvSpPr/>
            <p:nvPr/>
          </p:nvSpPr>
          <p:spPr>
            <a:xfrm>
              <a:off x="3308180" y="2192795"/>
              <a:ext cx="110413" cy="11631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4"/>
                <a:gd name="f4" fmla="val 2742"/>
                <a:gd name="f5" fmla="val 1387"/>
                <a:gd name="f6" fmla="val 1"/>
                <a:gd name="f7" fmla="val 631"/>
                <a:gd name="f8" fmla="val 1355"/>
                <a:gd name="f9" fmla="val 2112"/>
                <a:gd name="f10" fmla="val 2143"/>
                <a:gd name="f11" fmla="val 2773"/>
                <a:gd name="f12" fmla="*/ f0 1 2774"/>
                <a:gd name="f13" fmla="*/ f1 1 2742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774"/>
                <a:gd name="f20" fmla="*/ f17 1 2742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774" h="2742">
                  <a:moveTo>
                    <a:pt x="f5" y="f6"/>
                  </a:moveTo>
                  <a:cubicBezTo>
                    <a:pt x="f7" y="f6"/>
                    <a:pt x="f6" y="f7"/>
                    <a:pt x="f6" y="f8"/>
                  </a:cubicBezTo>
                  <a:cubicBezTo>
                    <a:pt x="f6" y="f9"/>
                    <a:pt x="f7" y="f4"/>
                    <a:pt x="f5" y="f4"/>
                  </a:cubicBezTo>
                  <a:cubicBezTo>
                    <a:pt x="f10" y="f4"/>
                    <a:pt x="f11" y="f9"/>
                    <a:pt x="f11" y="f8"/>
                  </a:cubicBezTo>
                  <a:cubicBezTo>
                    <a:pt x="f11" y="f7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80" name="Google Shape;10392;p74">
              <a:extLst>
                <a:ext uri="{FF2B5EF4-FFF2-40B4-BE49-F238E27FC236}">
                  <a16:creationId xmlns:a16="http://schemas.microsoft.com/office/drawing/2014/main" id="{B6638EE3-F7EC-1A73-4092-4417DB24462A}"/>
                </a:ext>
              </a:extLst>
            </p:cNvPr>
            <p:cNvSpPr/>
            <p:nvPr/>
          </p:nvSpPr>
          <p:spPr>
            <a:xfrm>
              <a:off x="3182806" y="2001694"/>
              <a:ext cx="137955" cy="1470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3467"/>
                <a:gd name="f5" fmla="val 1733"/>
                <a:gd name="f6" fmla="val 1"/>
                <a:gd name="f7" fmla="val 788"/>
                <a:gd name="f8" fmla="val 2678"/>
                <a:gd name="f9" fmla="val 2741"/>
                <a:gd name="f10" fmla="*/ f0 1 3466"/>
                <a:gd name="f11" fmla="*/ f1 1 3467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3466"/>
                <a:gd name="f18" fmla="*/ f15 1 3467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3466" h="3467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cubicBezTo>
                    <a:pt x="f2" y="f8"/>
                    <a:pt x="f7" y="f3"/>
                    <a:pt x="f5" y="f3"/>
                  </a:cubicBezTo>
                  <a:cubicBezTo>
                    <a:pt x="f9" y="f3"/>
                    <a:pt x="f3" y="f8"/>
                    <a:pt x="f3" y="f5"/>
                  </a:cubicBezTo>
                  <a:cubicBezTo>
                    <a:pt x="f3" y="f7"/>
                    <a:pt x="f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81" name="Google Shape;10393;p74">
              <a:extLst>
                <a:ext uri="{FF2B5EF4-FFF2-40B4-BE49-F238E27FC236}">
                  <a16:creationId xmlns:a16="http://schemas.microsoft.com/office/drawing/2014/main" id="{3062EB7C-340A-ECFB-5061-B1FF8E0A3CCD}"/>
                </a:ext>
              </a:extLst>
            </p:cNvPr>
            <p:cNvSpPr/>
            <p:nvPr/>
          </p:nvSpPr>
          <p:spPr>
            <a:xfrm>
              <a:off x="3404740" y="2001694"/>
              <a:ext cx="137992" cy="1470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1733"/>
                <a:gd name="f5" fmla="val 1"/>
                <a:gd name="f6" fmla="val 788"/>
                <a:gd name="f7" fmla="val 2678"/>
                <a:gd name="f8" fmla="val 3466"/>
                <a:gd name="f9" fmla="val 2679"/>
                <a:gd name="f10" fmla="*/ f0 1 3467"/>
                <a:gd name="f11" fmla="*/ f1 1 3467"/>
                <a:gd name="f12" fmla="val f2"/>
                <a:gd name="f13" fmla="val f3"/>
                <a:gd name="f14" fmla="+- f13 0 f12"/>
                <a:gd name="f15" fmla="*/ f14 1 3467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3467" h="3467">
                  <a:moveTo>
                    <a:pt x="f4" y="f5"/>
                  </a:moveTo>
                  <a:cubicBezTo>
                    <a:pt x="f6" y="f5"/>
                    <a:pt x="f5" y="f6"/>
                    <a:pt x="f5" y="f4"/>
                  </a:cubicBezTo>
                  <a:cubicBezTo>
                    <a:pt x="f5" y="f7"/>
                    <a:pt x="f6" y="f8"/>
                    <a:pt x="f4" y="f8"/>
                  </a:cubicBezTo>
                  <a:cubicBezTo>
                    <a:pt x="f9" y="f8"/>
                    <a:pt x="f8" y="f7"/>
                    <a:pt x="f8" y="f4"/>
                  </a:cubicBezTo>
                  <a:cubicBezTo>
                    <a:pt x="f8" y="f6"/>
                    <a:pt x="f9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82" name="Google Shape;10394;p74">
              <a:extLst>
                <a:ext uri="{FF2B5EF4-FFF2-40B4-BE49-F238E27FC236}">
                  <a16:creationId xmlns:a16="http://schemas.microsoft.com/office/drawing/2014/main" id="{122A78A3-C2CC-5BD0-7291-FFA346F77528}"/>
                </a:ext>
              </a:extLst>
            </p:cNvPr>
            <p:cNvSpPr/>
            <p:nvPr/>
          </p:nvSpPr>
          <p:spPr>
            <a:xfrm>
              <a:off x="3328242" y="2331811"/>
              <a:ext cx="66504" cy="428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1"/>
                <a:gd name="f4" fmla="val 1009"/>
                <a:gd name="f5" fmla="val 1"/>
                <a:gd name="f6" fmla="val 851"/>
                <a:gd name="f7" fmla="val 1008"/>
                <a:gd name="f8" fmla="val 1450"/>
                <a:gd name="f9" fmla="val 126"/>
                <a:gd name="f10" fmla="val 1167"/>
                <a:gd name="f11" fmla="val 158"/>
                <a:gd name="f12" fmla="val 568"/>
                <a:gd name="f13" fmla="val 284"/>
                <a:gd name="f14" fmla="val 95"/>
                <a:gd name="f15" fmla="*/ f0 1 1671"/>
                <a:gd name="f16" fmla="*/ f1 1 1009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671"/>
                <a:gd name="f23" fmla="*/ f20 1 1009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671" h="1009">
                  <a:moveTo>
                    <a:pt x="f5" y="f2"/>
                  </a:moveTo>
                  <a:lnTo>
                    <a:pt x="f6" y="f7"/>
                  </a:lnTo>
                  <a:lnTo>
                    <a:pt x="f3" y="f2"/>
                  </a:lnTo>
                  <a:lnTo>
                    <a:pt x="f3" y="f2"/>
                  </a:lnTo>
                  <a:cubicBezTo>
                    <a:pt x="f8" y="f9"/>
                    <a:pt x="f10" y="f11"/>
                    <a:pt x="f6" y="f11"/>
                  </a:cubicBezTo>
                  <a:cubicBezTo>
                    <a:pt x="f12" y="f11"/>
                    <a:pt x="f13" y="f14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83" name="Google Shape;10395;p74">
              <a:extLst>
                <a:ext uri="{FF2B5EF4-FFF2-40B4-BE49-F238E27FC236}">
                  <a16:creationId xmlns:a16="http://schemas.microsoft.com/office/drawing/2014/main" id="{1C85C88F-68D8-A679-8D64-466D6484960D}"/>
                </a:ext>
              </a:extLst>
            </p:cNvPr>
            <p:cNvSpPr/>
            <p:nvPr/>
          </p:nvSpPr>
          <p:spPr>
            <a:xfrm>
              <a:off x="3239207" y="2322429"/>
              <a:ext cx="111639" cy="1804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05"/>
                <a:gd name="f4" fmla="val 4254"/>
                <a:gd name="f5" fmla="val 1261"/>
                <a:gd name="f6" fmla="val 1"/>
                <a:gd name="f7" fmla="val 474"/>
                <a:gd name="f8" fmla="val 599"/>
                <a:gd name="f9" fmla="val 1513"/>
                <a:gd name="f10" fmla="val 2490"/>
                <a:gd name="f11" fmla="val 3907"/>
                <a:gd name="f12" fmla="val 4096"/>
                <a:gd name="f13" fmla="val 158"/>
                <a:gd name="f14" fmla="val 379"/>
                <a:gd name="f15" fmla="val 1891"/>
                <a:gd name="f16" fmla="*/ f0 1 2805"/>
                <a:gd name="f17" fmla="*/ f1 1 4254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2805"/>
                <a:gd name="f24" fmla="*/ f21 1 4254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805" h="4254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4"/>
                    <a:pt x="f14" y="f4"/>
                  </a:cubicBezTo>
                  <a:lnTo>
                    <a:pt x="f3" y="f4"/>
                  </a:lnTo>
                  <a:lnTo>
                    <a:pt x="f3" y="f15"/>
                  </a:ln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84" name="Google Shape;10396;p74">
              <a:extLst>
                <a:ext uri="{FF2B5EF4-FFF2-40B4-BE49-F238E27FC236}">
                  <a16:creationId xmlns:a16="http://schemas.microsoft.com/office/drawing/2014/main" id="{5E6C24D4-2CD5-F59D-B1A6-773553FFF79A}"/>
                </a:ext>
              </a:extLst>
            </p:cNvPr>
            <p:cNvSpPr/>
            <p:nvPr/>
          </p:nvSpPr>
          <p:spPr>
            <a:xfrm>
              <a:off x="3377153" y="2323792"/>
              <a:ext cx="111639" cy="1804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05"/>
                <a:gd name="f4" fmla="val 4254"/>
                <a:gd name="f5" fmla="val 1544"/>
                <a:gd name="f6" fmla="val 1"/>
                <a:gd name="f7" fmla="val 1890"/>
                <a:gd name="f8" fmla="val 4253"/>
                <a:gd name="f9" fmla="val 2458"/>
                <a:gd name="f10" fmla="val 2647"/>
                <a:gd name="f11" fmla="val 2804"/>
                <a:gd name="f12" fmla="val 4096"/>
                <a:gd name="f13" fmla="val 3907"/>
                <a:gd name="f14" fmla="val 2489"/>
                <a:gd name="f15" fmla="val 2773"/>
                <a:gd name="f16" fmla="val 1481"/>
                <a:gd name="f17" fmla="val 2300"/>
                <a:gd name="f18" fmla="val 567"/>
                <a:gd name="f19" fmla="*/ f0 1 2805"/>
                <a:gd name="f20" fmla="*/ f1 1 4254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805"/>
                <a:gd name="f27" fmla="*/ f24 1 4254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805" h="4254">
                  <a:moveTo>
                    <a:pt x="f5" y="f2"/>
                  </a:moveTo>
                  <a:lnTo>
                    <a:pt x="f6" y="f7"/>
                  </a:lnTo>
                  <a:lnTo>
                    <a:pt x="f6" y="f8"/>
                  </a:lnTo>
                  <a:lnTo>
                    <a:pt x="f9" y="f8"/>
                  </a:lnTo>
                  <a:cubicBezTo>
                    <a:pt x="f10" y="f8"/>
                    <a:pt x="f11" y="f12"/>
                    <a:pt x="f11" y="f13"/>
                  </a:cubicBezTo>
                  <a:lnTo>
                    <a:pt x="f11" y="f14"/>
                  </a:lnTo>
                  <a:cubicBezTo>
                    <a:pt x="f15" y="f16"/>
                    <a:pt x="f17" y="f18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85" name="Google Shape;10397;p74">
              <a:extLst>
                <a:ext uri="{FF2B5EF4-FFF2-40B4-BE49-F238E27FC236}">
                  <a16:creationId xmlns:a16="http://schemas.microsoft.com/office/drawing/2014/main" id="{EC8174E3-E575-8E54-A7AF-693F9CEF6D8D}"/>
                </a:ext>
              </a:extLst>
            </p:cNvPr>
            <p:cNvSpPr/>
            <p:nvPr/>
          </p:nvSpPr>
          <p:spPr>
            <a:xfrm>
              <a:off x="3380939" y="2143381"/>
              <a:ext cx="219465" cy="1844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14"/>
                <a:gd name="f4" fmla="val 4348"/>
                <a:gd name="f5" fmla="val 3686"/>
                <a:gd name="f6" fmla="val 1512"/>
                <a:gd name="f7" fmla="val 3907"/>
                <a:gd name="f8" fmla="val 4064"/>
                <a:gd name="f9" fmla="val 1670"/>
                <a:gd name="f10" fmla="val 1859"/>
                <a:gd name="f11" fmla="val 2048"/>
                <a:gd name="f12" fmla="val 2205"/>
                <a:gd name="f13" fmla="val 2993"/>
                <a:gd name="f14" fmla="val 2804"/>
                <a:gd name="f15" fmla="val 2646"/>
                <a:gd name="f16" fmla="val 4127"/>
                <a:gd name="f17" fmla="val 536"/>
                <a:gd name="f18" fmla="val 3056"/>
                <a:gd name="f19" fmla="val 851"/>
                <a:gd name="f20" fmla="val 2331"/>
                <a:gd name="f21" fmla="val 1607"/>
                <a:gd name="f22" fmla="val 977"/>
                <a:gd name="f23" fmla="val 504"/>
                <a:gd name="f24" fmla="val 63"/>
                <a:gd name="f25" fmla="val 347"/>
                <a:gd name="f26" fmla="val 221"/>
                <a:gd name="f27" fmla="val 158"/>
                <a:gd name="f28" fmla="val 378"/>
                <a:gd name="f29" fmla="val 567"/>
                <a:gd name="f30" fmla="val 945"/>
                <a:gd name="f31" fmla="val 756"/>
                <a:gd name="f32" fmla="val 1638"/>
                <a:gd name="f33" fmla="val 1575"/>
                <a:gd name="f34" fmla="val 2615"/>
                <a:gd name="f35" fmla="val 2930"/>
                <a:gd name="f36" fmla="val 3214"/>
                <a:gd name="f37" fmla="val 1449"/>
                <a:gd name="f38" fmla="val 3466"/>
                <a:gd name="f39" fmla="val 3718"/>
                <a:gd name="f40" fmla="val 4001"/>
                <a:gd name="f41" fmla="val 2520"/>
                <a:gd name="f42" fmla="val 5167"/>
                <a:gd name="f43" fmla="val 5356"/>
                <a:gd name="f44" fmla="val 5513"/>
                <a:gd name="f45" fmla="val 4190"/>
                <a:gd name="f46" fmla="val 5482"/>
                <a:gd name="f47" fmla="val 4915"/>
                <a:gd name="f48" fmla="*/ f0 1 5514"/>
                <a:gd name="f49" fmla="*/ f1 1 4348"/>
                <a:gd name="f50" fmla="val f2"/>
                <a:gd name="f51" fmla="val f3"/>
                <a:gd name="f52" fmla="val f4"/>
                <a:gd name="f53" fmla="+- f52 0 f50"/>
                <a:gd name="f54" fmla="+- f51 0 f50"/>
                <a:gd name="f55" fmla="*/ f54 1 5514"/>
                <a:gd name="f56" fmla="*/ f53 1 4348"/>
                <a:gd name="f57" fmla="*/ f50 1 f55"/>
                <a:gd name="f58" fmla="*/ f51 1 f55"/>
                <a:gd name="f59" fmla="*/ f50 1 f56"/>
                <a:gd name="f60" fmla="*/ f52 1 f56"/>
                <a:gd name="f61" fmla="*/ f57 f48 1"/>
                <a:gd name="f62" fmla="*/ f58 f48 1"/>
                <a:gd name="f63" fmla="*/ f60 f49 1"/>
                <a:gd name="f64" fmla="*/ f59 f4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1" t="f64" r="f62" b="f63"/>
              <a:pathLst>
                <a:path w="5514" h="434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2"/>
                  </a:moveTo>
                  <a:cubicBezTo>
                    <a:pt x="f5" y="f17"/>
                    <a:pt x="f18" y="f19"/>
                    <a:pt x="f20" y="f19"/>
                  </a:cubicBezTo>
                  <a:cubicBezTo>
                    <a:pt x="f21" y="f19"/>
                    <a:pt x="f22" y="f23"/>
                    <a:pt x="f17" y="f24"/>
                  </a:cubicBezTo>
                  <a:cubicBezTo>
                    <a:pt x="f25" y="f26"/>
                    <a:pt x="f27" y="f28"/>
                    <a:pt x="f2" y="f29"/>
                  </a:cubicBezTo>
                  <a:cubicBezTo>
                    <a:pt x="f30" y="f31"/>
                    <a:pt x="f32" y="f33"/>
                    <a:pt x="f32" y="f34"/>
                  </a:cubicBezTo>
                  <a:cubicBezTo>
                    <a:pt x="f32" y="f35"/>
                    <a:pt x="f33" y="f36"/>
                    <a:pt x="f37" y="f38"/>
                  </a:cubicBezTo>
                  <a:cubicBezTo>
                    <a:pt x="f10" y="f39"/>
                    <a:pt x="f12" y="f40"/>
                    <a:pt x="f41" y="f4"/>
                  </a:cubicBezTo>
                  <a:lnTo>
                    <a:pt x="f42" y="f4"/>
                  </a:lnTo>
                  <a:cubicBezTo>
                    <a:pt x="f43" y="f4"/>
                    <a:pt x="f44" y="f45"/>
                    <a:pt x="f44" y="f40"/>
                  </a:cubicBezTo>
                  <a:lnTo>
                    <a:pt x="f44" y="f34"/>
                  </a:lnTo>
                  <a:cubicBezTo>
                    <a:pt x="f46" y="f6"/>
                    <a:pt x="f47" y="f29"/>
                    <a:pt x="f1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86" name="Google Shape;10398;p74">
              <a:extLst>
                <a:ext uri="{FF2B5EF4-FFF2-40B4-BE49-F238E27FC236}">
                  <a16:creationId xmlns:a16="http://schemas.microsoft.com/office/drawing/2014/main" id="{A15BBB54-8E0C-E208-87BE-4C32EE127434}"/>
                </a:ext>
              </a:extLst>
            </p:cNvPr>
            <p:cNvSpPr/>
            <p:nvPr/>
          </p:nvSpPr>
          <p:spPr>
            <a:xfrm>
              <a:off x="3128875" y="2142018"/>
              <a:ext cx="216959" cy="1844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51"/>
                <a:gd name="f4" fmla="val 4349"/>
                <a:gd name="f5" fmla="val 2426"/>
                <a:gd name="f6" fmla="val 1544"/>
                <a:gd name="f7" fmla="val 2615"/>
                <a:gd name="f8" fmla="val 2773"/>
                <a:gd name="f9" fmla="val 1702"/>
                <a:gd name="f10" fmla="val 1891"/>
                <a:gd name="f11" fmla="val 2080"/>
                <a:gd name="f12" fmla="val 2237"/>
                <a:gd name="f13" fmla="val 1733"/>
                <a:gd name="f14" fmla="val 1513"/>
                <a:gd name="f15" fmla="val 1355"/>
                <a:gd name="f16" fmla="val 1324"/>
                <a:gd name="f17" fmla="val 1"/>
                <a:gd name="f18" fmla="val 536"/>
                <a:gd name="f19" fmla="val 568"/>
                <a:gd name="f20" fmla="val 2552"/>
                <a:gd name="f21" fmla="val 3939"/>
                <a:gd name="f22" fmla="val 4191"/>
                <a:gd name="f23" fmla="val 95"/>
                <a:gd name="f24" fmla="val 4348"/>
                <a:gd name="f25" fmla="val 316"/>
                <a:gd name="f26" fmla="val 2930"/>
                <a:gd name="f27" fmla="val 3214"/>
                <a:gd name="f28" fmla="val 3970"/>
                <a:gd name="f29" fmla="val 3561"/>
                <a:gd name="f30" fmla="val 3655"/>
                <a:gd name="f31" fmla="val 4002"/>
                <a:gd name="f32" fmla="val 3466"/>
                <a:gd name="f33" fmla="val 3876"/>
                <a:gd name="f34" fmla="val 3183"/>
                <a:gd name="f35" fmla="val 3813"/>
                <a:gd name="f36" fmla="val 1607"/>
                <a:gd name="f37" fmla="val 4506"/>
                <a:gd name="f38" fmla="val 757"/>
                <a:gd name="f39" fmla="val 5293"/>
                <a:gd name="f40" fmla="val 347"/>
                <a:gd name="f41" fmla="val 5104"/>
                <a:gd name="f42" fmla="val 190"/>
                <a:gd name="f43" fmla="val 4915"/>
                <a:gd name="f44" fmla="val 32"/>
                <a:gd name="f45" fmla="val 4474"/>
                <a:gd name="f46" fmla="val 505"/>
                <a:gd name="f47" fmla="val 3844"/>
                <a:gd name="f48" fmla="val 820"/>
                <a:gd name="f49" fmla="val 3151"/>
                <a:gd name="f50" fmla="val 1796"/>
                <a:gd name="f51" fmla="*/ f0 1 5451"/>
                <a:gd name="f52" fmla="*/ f1 1 4349"/>
                <a:gd name="f53" fmla="val f2"/>
                <a:gd name="f54" fmla="val f3"/>
                <a:gd name="f55" fmla="val f4"/>
                <a:gd name="f56" fmla="+- f55 0 f53"/>
                <a:gd name="f57" fmla="+- f54 0 f53"/>
                <a:gd name="f58" fmla="*/ f57 1 5451"/>
                <a:gd name="f59" fmla="*/ f56 1 4349"/>
                <a:gd name="f60" fmla="*/ f53 1 f58"/>
                <a:gd name="f61" fmla="*/ f54 1 f58"/>
                <a:gd name="f62" fmla="*/ f53 1 f59"/>
                <a:gd name="f63" fmla="*/ f55 1 f59"/>
                <a:gd name="f64" fmla="*/ f60 f51 1"/>
                <a:gd name="f65" fmla="*/ f61 f51 1"/>
                <a:gd name="f66" fmla="*/ f63 f52 1"/>
                <a:gd name="f67" fmla="*/ f62 f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4" t="f67" r="f65" b="f66"/>
              <a:pathLst>
                <a:path w="5451" h="434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17"/>
                  </a:moveTo>
                  <a:cubicBezTo>
                    <a:pt x="f18" y="f19"/>
                    <a:pt x="f17" y="f14"/>
                    <a:pt x="f17" y="f20"/>
                  </a:cubicBezTo>
                  <a:lnTo>
                    <a:pt x="f17" y="f21"/>
                  </a:lnTo>
                  <a:cubicBezTo>
                    <a:pt x="f17" y="f22"/>
                    <a:pt x="f23" y="f24"/>
                    <a:pt x="f25" y="f24"/>
                  </a:cubicBezTo>
                  <a:lnTo>
                    <a:pt x="f26" y="f24"/>
                  </a:ln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26"/>
                    <a:pt x="f35" y="f7"/>
                  </a:cubicBezTo>
                  <a:cubicBezTo>
                    <a:pt x="f35" y="f36"/>
                    <a:pt x="f37" y="f38"/>
                    <a:pt x="f3" y="f19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48"/>
                  </a:cubicBezTo>
                  <a:cubicBezTo>
                    <a:pt x="f5" y="f48"/>
                    <a:pt x="f50" y="f46"/>
                    <a:pt x="f16" y="f1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87" name="Google Shape;10412;p74">
            <a:extLst>
              <a:ext uri="{FF2B5EF4-FFF2-40B4-BE49-F238E27FC236}">
                <a16:creationId xmlns:a16="http://schemas.microsoft.com/office/drawing/2014/main" id="{207C943F-D9BB-97BE-3886-89D7ABAD6E5B}"/>
              </a:ext>
            </a:extLst>
          </p:cNvPr>
          <p:cNvGrpSpPr/>
          <p:nvPr/>
        </p:nvGrpSpPr>
        <p:grpSpPr>
          <a:xfrm>
            <a:off x="6111421" y="2311599"/>
            <a:ext cx="441444" cy="500460"/>
            <a:chOff x="5894798" y="1990411"/>
            <a:chExt cx="441444" cy="500460"/>
          </a:xfrm>
          <a:solidFill>
            <a:schemeClr val="bg2"/>
          </a:solidFill>
        </p:grpSpPr>
        <p:sp>
          <p:nvSpPr>
            <p:cNvPr id="188" name="Google Shape;10413;p74">
              <a:extLst>
                <a:ext uri="{FF2B5EF4-FFF2-40B4-BE49-F238E27FC236}">
                  <a16:creationId xmlns:a16="http://schemas.microsoft.com/office/drawing/2014/main" id="{9DC986DA-10F9-6AA8-EC02-A1FF987FFC4F}"/>
                </a:ext>
              </a:extLst>
            </p:cNvPr>
            <p:cNvSpPr/>
            <p:nvPr/>
          </p:nvSpPr>
          <p:spPr>
            <a:xfrm>
              <a:off x="6114263" y="1990411"/>
              <a:ext cx="27624" cy="748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1765"/>
                <a:gd name="f5" fmla="val 347"/>
                <a:gd name="f6" fmla="val 1"/>
                <a:gd name="f7" fmla="val 158"/>
                <a:gd name="f8" fmla="val 1418"/>
                <a:gd name="f9" fmla="val 1607"/>
                <a:gd name="f10" fmla="val 536"/>
                <a:gd name="f11" fmla="val 693"/>
                <a:gd name="f12" fmla="*/ f0 1 694"/>
                <a:gd name="f13" fmla="*/ f1 1 1765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694"/>
                <a:gd name="f20" fmla="*/ f17 1 1765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694" h="1765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lnTo>
                    <a:pt x="f2" y="f8"/>
                  </a:lnTo>
                  <a:cubicBezTo>
                    <a:pt x="f2" y="f9"/>
                    <a:pt x="f7" y="f4"/>
                    <a:pt x="f5" y="f4"/>
                  </a:cubicBezTo>
                  <a:cubicBezTo>
                    <a:pt x="f10" y="f4"/>
                    <a:pt x="f11" y="f9"/>
                    <a:pt x="f11" y="f8"/>
                  </a:cubicBezTo>
                  <a:lnTo>
                    <a:pt x="f11" y="f5"/>
                  </a:lnTo>
                  <a:cubicBezTo>
                    <a:pt x="f11" y="f7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89" name="Google Shape;10414;p74">
              <a:extLst>
                <a:ext uri="{FF2B5EF4-FFF2-40B4-BE49-F238E27FC236}">
                  <a16:creationId xmlns:a16="http://schemas.microsoft.com/office/drawing/2014/main" id="{8060AFDD-57F7-FD2E-92E1-307E9BE871EF}"/>
                </a:ext>
              </a:extLst>
            </p:cNvPr>
            <p:cNvSpPr/>
            <p:nvPr/>
          </p:nvSpPr>
          <p:spPr>
            <a:xfrm>
              <a:off x="6198287" y="2022140"/>
              <a:ext cx="56436" cy="578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8"/>
                <a:gd name="f4" fmla="val 1364"/>
                <a:gd name="f5" fmla="val 1071"/>
                <a:gd name="f6" fmla="val 1"/>
                <a:gd name="f7" fmla="val 977"/>
                <a:gd name="f8" fmla="val 882"/>
                <a:gd name="f9" fmla="val 24"/>
                <a:gd name="f10" fmla="val 819"/>
                <a:gd name="f11" fmla="val 72"/>
                <a:gd name="f12" fmla="val 126"/>
                <a:gd name="f13" fmla="val 796"/>
                <a:gd name="f14" fmla="val 922"/>
                <a:gd name="f15" fmla="val 1143"/>
                <a:gd name="f16" fmla="val 1269"/>
                <a:gd name="f17" fmla="val 189"/>
                <a:gd name="f18" fmla="val 1332"/>
                <a:gd name="f19" fmla="val 268"/>
                <a:gd name="f20" fmla="val 1363"/>
                <a:gd name="f21" fmla="val 350"/>
                <a:gd name="f22" fmla="val 433"/>
                <a:gd name="f23" fmla="val 520"/>
                <a:gd name="f24" fmla="val 599"/>
                <a:gd name="f25" fmla="val 1323"/>
                <a:gd name="f26" fmla="val 544"/>
                <a:gd name="f27" fmla="val 418"/>
                <a:gd name="f28" fmla="val 198"/>
                <a:gd name="f29" fmla="val 1260"/>
                <a:gd name="f30" fmla="val 1166"/>
                <a:gd name="f31" fmla="*/ f0 1 1418"/>
                <a:gd name="f32" fmla="*/ f1 1 1364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1418"/>
                <a:gd name="f39" fmla="*/ f36 1 1364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1418" h="136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2" y="f14"/>
                    <a:pt x="f2" y="f15"/>
                    <a:pt x="f12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26"/>
                  </a:lnTo>
                  <a:cubicBezTo>
                    <a:pt x="f3" y="f27"/>
                    <a:pt x="f3" y="f28"/>
                    <a:pt x="f25" y="f11"/>
                  </a:cubicBezTo>
                  <a:cubicBezTo>
                    <a:pt x="f29" y="f9"/>
                    <a:pt x="f3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90" name="Google Shape;10415;p74">
              <a:extLst>
                <a:ext uri="{FF2B5EF4-FFF2-40B4-BE49-F238E27FC236}">
                  <a16:creationId xmlns:a16="http://schemas.microsoft.com/office/drawing/2014/main" id="{A3CD5DC7-B9CA-FA67-6308-EA7C229E1A6E}"/>
                </a:ext>
              </a:extLst>
            </p:cNvPr>
            <p:cNvSpPr/>
            <p:nvPr/>
          </p:nvSpPr>
          <p:spPr>
            <a:xfrm>
              <a:off x="6279760" y="2197540"/>
              <a:ext cx="56482" cy="307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26"/>
                <a:gd name="f5" fmla="val 379"/>
                <a:gd name="f6" fmla="val 1"/>
                <a:gd name="f7" fmla="val 158"/>
                <a:gd name="f8" fmla="val 347"/>
                <a:gd name="f9" fmla="val 568"/>
                <a:gd name="f10" fmla="val 725"/>
                <a:gd name="f11" fmla="val 1072"/>
                <a:gd name="f12" fmla="val 1261"/>
                <a:gd name="f13" fmla="*/ f0 1 1419"/>
                <a:gd name="f14" fmla="*/ f1 1 726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1419"/>
                <a:gd name="f21" fmla="*/ f18 1 726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419" h="726">
                  <a:moveTo>
                    <a:pt x="f5" y="f6"/>
                  </a:moveTo>
                  <a:cubicBezTo>
                    <a:pt x="f7" y="f6"/>
                    <a:pt x="f6" y="f7"/>
                    <a:pt x="f6" y="f8"/>
                  </a:cubicBezTo>
                  <a:cubicBezTo>
                    <a:pt x="f6" y="f9"/>
                    <a:pt x="f7" y="f10"/>
                    <a:pt x="f5" y="f10"/>
                  </a:cubicBezTo>
                  <a:lnTo>
                    <a:pt x="f11" y="f10"/>
                  </a:lnTo>
                  <a:cubicBezTo>
                    <a:pt x="f12" y="f10"/>
                    <a:pt x="f3" y="f9"/>
                    <a:pt x="f3" y="f8"/>
                  </a:cubicBezTo>
                  <a:cubicBezTo>
                    <a:pt x="f3" y="f7"/>
                    <a:pt x="f12" y="f6"/>
                    <a:pt x="f1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91" name="Google Shape;10416;p74">
              <a:extLst>
                <a:ext uri="{FF2B5EF4-FFF2-40B4-BE49-F238E27FC236}">
                  <a16:creationId xmlns:a16="http://schemas.microsoft.com/office/drawing/2014/main" id="{959FB98B-4142-C1CA-4B07-3CF0B78F85A6}"/>
                </a:ext>
              </a:extLst>
            </p:cNvPr>
            <p:cNvSpPr/>
            <p:nvPr/>
          </p:nvSpPr>
          <p:spPr>
            <a:xfrm>
              <a:off x="5894798" y="2197540"/>
              <a:ext cx="56482" cy="294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694"/>
                <a:gd name="f5" fmla="val 347"/>
                <a:gd name="f6" fmla="val 1"/>
                <a:gd name="f7" fmla="val 158"/>
                <a:gd name="f8" fmla="val 568"/>
                <a:gd name="f9" fmla="val 1072"/>
                <a:gd name="f10" fmla="val 1261"/>
                <a:gd name="f11" fmla="*/ f0 1 1419"/>
                <a:gd name="f12" fmla="*/ f1 1 69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1419"/>
                <a:gd name="f19" fmla="*/ f16 1 69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1419" h="69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4"/>
                    <a:pt x="f5" y="f4"/>
                  </a:cubicBezTo>
                  <a:lnTo>
                    <a:pt x="f9" y="f4"/>
                  </a:lnTo>
                  <a:cubicBezTo>
                    <a:pt x="f10" y="f4"/>
                    <a:pt x="f3" y="f8"/>
                    <a:pt x="f3" y="f5"/>
                  </a:cubicBezTo>
                  <a:cubicBezTo>
                    <a:pt x="f3" y="f7"/>
                    <a:pt x="f10" y="f6"/>
                    <a:pt x="f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92" name="Google Shape;10417;p74">
              <a:extLst>
                <a:ext uri="{FF2B5EF4-FFF2-40B4-BE49-F238E27FC236}">
                  <a16:creationId xmlns:a16="http://schemas.microsoft.com/office/drawing/2014/main" id="{8785E938-9AA3-6F94-F95B-A1D37D2A0BD0}"/>
                </a:ext>
              </a:extLst>
            </p:cNvPr>
            <p:cNvSpPr/>
            <p:nvPr/>
          </p:nvSpPr>
          <p:spPr>
            <a:xfrm>
              <a:off x="6003895" y="2022140"/>
              <a:ext cx="56482" cy="578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364"/>
                <a:gd name="f5" fmla="val 363"/>
                <a:gd name="f6" fmla="val 1"/>
                <a:gd name="f7" fmla="val 276"/>
                <a:gd name="f8" fmla="val 190"/>
                <a:gd name="f9" fmla="val 24"/>
                <a:gd name="f10" fmla="val 127"/>
                <a:gd name="f11" fmla="val 72"/>
                <a:gd name="f12" fmla="val 198"/>
                <a:gd name="f13" fmla="val 450"/>
                <a:gd name="f14" fmla="val 544"/>
                <a:gd name="f15" fmla="val 820"/>
                <a:gd name="f16" fmla="val 1269"/>
                <a:gd name="f17" fmla="val 883"/>
                <a:gd name="f18" fmla="val 1332"/>
                <a:gd name="f19" fmla="val 977"/>
                <a:gd name="f20" fmla="val 1363"/>
                <a:gd name="f21" fmla="val 1072"/>
                <a:gd name="f22" fmla="val 1166"/>
                <a:gd name="f23" fmla="val 1261"/>
                <a:gd name="f24" fmla="val 1324"/>
                <a:gd name="f25" fmla="val 1418"/>
                <a:gd name="f26" fmla="val 1143"/>
                <a:gd name="f27" fmla="val 922"/>
                <a:gd name="f28" fmla="val 796"/>
                <a:gd name="f29" fmla="val 599"/>
                <a:gd name="f30" fmla="val 536"/>
                <a:gd name="f31" fmla="*/ f0 1 1419"/>
                <a:gd name="f32" fmla="*/ f1 1 1364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1419"/>
                <a:gd name="f39" fmla="*/ f36 1 1364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1419" h="136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6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25" y="f26"/>
                    <a:pt x="f25" y="f27"/>
                    <a:pt x="f24" y="f28"/>
                  </a:cubicBezTo>
                  <a:lnTo>
                    <a:pt x="f29" y="f11"/>
                  </a:lnTo>
                  <a:cubicBezTo>
                    <a:pt x="f30" y="f9"/>
                    <a:pt x="f1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93" name="Google Shape;10418;p74">
              <a:extLst>
                <a:ext uri="{FF2B5EF4-FFF2-40B4-BE49-F238E27FC236}">
                  <a16:creationId xmlns:a16="http://schemas.microsoft.com/office/drawing/2014/main" id="{3FD84E38-EAAF-ECE4-9B4B-88FDF05ABF6D}"/>
                </a:ext>
              </a:extLst>
            </p:cNvPr>
            <p:cNvSpPr/>
            <p:nvPr/>
          </p:nvSpPr>
          <p:spPr>
            <a:xfrm>
              <a:off x="5919871" y="2079702"/>
              <a:ext cx="58987" cy="440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82"/>
                <a:gd name="f4" fmla="val 1039"/>
                <a:gd name="f5" fmla="val 396"/>
                <a:gd name="f6" fmla="val 267"/>
                <a:gd name="f7" fmla="val 132"/>
                <a:gd name="f8" fmla="val 81"/>
                <a:gd name="f9" fmla="val 64"/>
                <a:gd name="f10" fmla="val 195"/>
                <a:gd name="f11" fmla="val 1"/>
                <a:gd name="f12" fmla="val 353"/>
                <a:gd name="f13" fmla="val 573"/>
                <a:gd name="f14" fmla="val 221"/>
                <a:gd name="f15" fmla="val 668"/>
                <a:gd name="f16" fmla="val 946"/>
                <a:gd name="f17" fmla="val 1015"/>
                <a:gd name="f18" fmla="val 987"/>
                <a:gd name="f19" fmla="val 1031"/>
                <a:gd name="f20" fmla="val 1032"/>
                <a:gd name="f21" fmla="val 1077"/>
                <a:gd name="f22" fmla="val 1209"/>
                <a:gd name="f23" fmla="val 1349"/>
                <a:gd name="f24" fmla="val 974"/>
                <a:gd name="f25" fmla="val 1419"/>
                <a:gd name="f26" fmla="val 857"/>
                <a:gd name="f27" fmla="val 699"/>
                <a:gd name="f28" fmla="val 447"/>
                <a:gd name="f29" fmla="val 1261"/>
                <a:gd name="f30" fmla="val 384"/>
                <a:gd name="f31" fmla="val 536"/>
                <a:gd name="f32" fmla="val 38"/>
                <a:gd name="f33" fmla="val 493"/>
                <a:gd name="f34" fmla="val 12"/>
                <a:gd name="f35" fmla="val 445"/>
                <a:gd name="f36" fmla="*/ f0 1 1482"/>
                <a:gd name="f37" fmla="*/ f1 1 1039"/>
                <a:gd name="f38" fmla="val f2"/>
                <a:gd name="f39" fmla="val f3"/>
                <a:gd name="f40" fmla="val f4"/>
                <a:gd name="f41" fmla="+- f40 0 f38"/>
                <a:gd name="f42" fmla="+- f39 0 f38"/>
                <a:gd name="f43" fmla="*/ f42 1 1482"/>
                <a:gd name="f44" fmla="*/ f41 1 1039"/>
                <a:gd name="f45" fmla="*/ f38 1 f43"/>
                <a:gd name="f46" fmla="*/ f39 1 f43"/>
                <a:gd name="f47" fmla="*/ f38 1 f44"/>
                <a:gd name="f48" fmla="*/ f40 1 f44"/>
                <a:gd name="f49" fmla="*/ f45 f36 1"/>
                <a:gd name="f50" fmla="*/ f46 f36 1"/>
                <a:gd name="f51" fmla="*/ f48 f37 1"/>
                <a:gd name="f52" fmla="*/ f47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1482" h="103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9" y="f13"/>
                    <a:pt x="f14" y="f15"/>
                  </a:cubicBezTo>
                  <a:lnTo>
                    <a:pt x="f16" y="f17"/>
                  </a:lnTo>
                  <a:cubicBezTo>
                    <a:pt x="f18" y="f19"/>
                    <a:pt x="f20" y="f4"/>
                    <a:pt x="f21" y="f4"/>
                  </a:cubicBezTo>
                  <a:cubicBezTo>
                    <a:pt x="f22" y="f4"/>
                    <a:pt x="f23" y="f24"/>
                    <a:pt x="f25" y="f26"/>
                  </a:cubicBezTo>
                  <a:cubicBezTo>
                    <a:pt x="f3" y="f27"/>
                    <a:pt x="f25" y="f28"/>
                    <a:pt x="f29" y="f30"/>
                  </a:cubicBezTo>
                  <a:lnTo>
                    <a:pt x="f31" y="f32"/>
                  </a:lnTo>
                  <a:cubicBezTo>
                    <a:pt x="f33" y="f34"/>
                    <a:pt x="f3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94" name="Google Shape;10419;p74">
              <a:extLst>
                <a:ext uri="{FF2B5EF4-FFF2-40B4-BE49-F238E27FC236}">
                  <a16:creationId xmlns:a16="http://schemas.microsoft.com/office/drawing/2014/main" id="{E58CCBF2-BBBE-94C7-4398-5E21209EBAA7}"/>
                </a:ext>
              </a:extLst>
            </p:cNvPr>
            <p:cNvSpPr/>
            <p:nvPr/>
          </p:nvSpPr>
          <p:spPr>
            <a:xfrm>
              <a:off x="6250938" y="2080214"/>
              <a:ext cx="58942" cy="454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81"/>
                <a:gd name="f4" fmla="val 1072"/>
                <a:gd name="f5" fmla="val 1110"/>
                <a:gd name="f6" fmla="val 1049"/>
                <a:gd name="f7" fmla="val 983"/>
                <a:gd name="f8" fmla="val 18"/>
                <a:gd name="f9" fmla="val 914"/>
                <a:gd name="f10" fmla="val 57"/>
                <a:gd name="f11" fmla="val 221"/>
                <a:gd name="f12" fmla="val 404"/>
                <a:gd name="f13" fmla="val 63"/>
                <a:gd name="f14" fmla="val 498"/>
                <a:gd name="f15" fmla="val 687"/>
                <a:gd name="f16" fmla="val 877"/>
                <a:gd name="f17" fmla="val 132"/>
                <a:gd name="f18" fmla="val 991"/>
                <a:gd name="f19" fmla="val 250"/>
                <a:gd name="f20" fmla="val 382"/>
                <a:gd name="f21" fmla="val 432"/>
                <a:gd name="f22" fmla="val 484"/>
                <a:gd name="f23" fmla="val 1060"/>
                <a:gd name="f24" fmla="val 536"/>
                <a:gd name="f25" fmla="val 1034"/>
                <a:gd name="f26" fmla="val 1260"/>
                <a:gd name="f27" fmla="val 1418"/>
                <a:gd name="f28" fmla="val 593"/>
                <a:gd name="f29" fmla="val 215"/>
                <a:gd name="f30" fmla="val 1353"/>
                <a:gd name="f31" fmla="val 85"/>
                <a:gd name="f32" fmla="val 1244"/>
                <a:gd name="f33" fmla="*/ f0 1 1481"/>
                <a:gd name="f34" fmla="*/ f1 1 1072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1481"/>
                <a:gd name="f41" fmla="*/ f38 1 1072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1481" h="107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2" y="f15"/>
                    <a:pt x="f13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lnTo>
                    <a:pt x="f26" y="f15"/>
                  </a:lnTo>
                  <a:cubicBezTo>
                    <a:pt x="f27" y="f28"/>
                    <a:pt x="f3" y="f12"/>
                    <a:pt x="f27" y="f29"/>
                  </a:cubicBezTo>
                  <a:cubicBezTo>
                    <a:pt x="f30" y="f31"/>
                    <a:pt x="f3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95" name="Google Shape;10420;p74">
              <a:extLst>
                <a:ext uri="{FF2B5EF4-FFF2-40B4-BE49-F238E27FC236}">
                  <a16:creationId xmlns:a16="http://schemas.microsoft.com/office/drawing/2014/main" id="{A28E320A-4712-1B60-697E-B124B070A8B3}"/>
                </a:ext>
              </a:extLst>
            </p:cNvPr>
            <p:cNvSpPr/>
            <p:nvPr/>
          </p:nvSpPr>
          <p:spPr>
            <a:xfrm>
              <a:off x="5970062" y="2077279"/>
              <a:ext cx="282156" cy="4135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089"/>
                <a:gd name="f4" fmla="val 9750"/>
                <a:gd name="f5" fmla="val 3529"/>
                <a:gd name="f6" fmla="val 3151"/>
                <a:gd name="f7" fmla="val 2836"/>
                <a:gd name="f8" fmla="val 315"/>
                <a:gd name="f9" fmla="val 725"/>
                <a:gd name="f10" fmla="val 1418"/>
                <a:gd name="f11" fmla="val 1040"/>
                <a:gd name="f12" fmla="val 2520"/>
                <a:gd name="f13" fmla="val 2111"/>
                <a:gd name="f14" fmla="val 1733"/>
                <a:gd name="f15" fmla="val 2143"/>
                <a:gd name="f16" fmla="val 1544"/>
                <a:gd name="f17" fmla="val 1638"/>
                <a:gd name="f18" fmla="val 2080"/>
                <a:gd name="f19" fmla="val 1764"/>
                <a:gd name="f20" fmla="val 3497"/>
                <a:gd name="f21" fmla="val 4253"/>
                <a:gd name="f22" fmla="val 4883"/>
                <a:gd name="f23" fmla="val 2710"/>
                <a:gd name="f24" fmla="val 3466"/>
                <a:gd name="f25" fmla="val 4096"/>
                <a:gd name="f26" fmla="val 4474"/>
                <a:gd name="f27" fmla="val 4600"/>
                <a:gd name="f28" fmla="val 3907"/>
                <a:gd name="f29" fmla="val 4758"/>
                <a:gd name="f30" fmla="val 4064"/>
                <a:gd name="f31" fmla="val 5073"/>
                <a:gd name="f32" fmla="val 4159"/>
                <a:gd name="f33" fmla="val 5482"/>
                <a:gd name="f34" fmla="val 5860"/>
                <a:gd name="f35" fmla="val 6081"/>
                <a:gd name="f36" fmla="val 4001"/>
                <a:gd name="f37" fmla="val 6238"/>
                <a:gd name="f38" fmla="val 3812"/>
                <a:gd name="f39" fmla="val 3623"/>
                <a:gd name="f40" fmla="val 4915"/>
                <a:gd name="f41" fmla="val 2678"/>
                <a:gd name="f42" fmla="val 4128"/>
                <a:gd name="f43" fmla="val 3844"/>
                <a:gd name="f44" fmla="val 3434"/>
                <a:gd name="f45" fmla="val 3025"/>
                <a:gd name="f46" fmla="val 788"/>
                <a:gd name="f47" fmla="val 4443"/>
                <a:gd name="f48" fmla="val 5167"/>
                <a:gd name="f49" fmla="val 6112"/>
                <a:gd name="f50" fmla="val 536"/>
                <a:gd name="f51" fmla="val 6963"/>
                <a:gd name="f52" fmla="val 1386"/>
                <a:gd name="f53" fmla="val 7372"/>
                <a:gd name="f54" fmla="val 8318"/>
                <a:gd name="f55" fmla="val 977"/>
                <a:gd name="f56" fmla="val 662"/>
                <a:gd name="f57" fmla="val 8633"/>
                <a:gd name="f58" fmla="val 9011"/>
                <a:gd name="f59" fmla="val 9389"/>
                <a:gd name="f60" fmla="val 9578"/>
                <a:gd name="f61" fmla="val 819"/>
                <a:gd name="f62" fmla="val 9735"/>
                <a:gd name="f63" fmla="val 1008"/>
                <a:gd name="f64" fmla="val 5923"/>
                <a:gd name="f65" fmla="val 9745"/>
                <a:gd name="f66" fmla="val 5979"/>
                <a:gd name="f67" fmla="val 9749"/>
                <a:gd name="f68" fmla="val 6029"/>
                <a:gd name="f69" fmla="val 6305"/>
                <a:gd name="f70" fmla="val 6396"/>
                <a:gd name="f71" fmla="val 9612"/>
                <a:gd name="f72" fmla="val 9452"/>
                <a:gd name="f73" fmla="val 9105"/>
                <a:gd name="f74" fmla="val 8696"/>
                <a:gd name="f75" fmla="val 8381"/>
                <a:gd name="f76" fmla="val 5702"/>
                <a:gd name="f77" fmla="val 7436"/>
                <a:gd name="f78" fmla="val 6522"/>
                <a:gd name="f79" fmla="val 7057"/>
                <a:gd name="f80" fmla="val 6175"/>
                <a:gd name="f81" fmla="val 5230"/>
                <a:gd name="f82" fmla="val 6774"/>
                <a:gd name="f83" fmla="val 6364"/>
                <a:gd name="f84" fmla="val 5986"/>
                <a:gd name="f85" fmla="val 5671"/>
                <a:gd name="f86" fmla="val 5356"/>
                <a:gd name="f87" fmla="val 4946"/>
                <a:gd name="f88" fmla="val 4568"/>
                <a:gd name="f89" fmla="val 3938"/>
                <a:gd name="f90" fmla="*/ f0 1 7089"/>
                <a:gd name="f91" fmla="*/ f1 1 9750"/>
                <a:gd name="f92" fmla="val f2"/>
                <a:gd name="f93" fmla="val f3"/>
                <a:gd name="f94" fmla="val f4"/>
                <a:gd name="f95" fmla="+- f94 0 f92"/>
                <a:gd name="f96" fmla="+- f93 0 f92"/>
                <a:gd name="f97" fmla="*/ f96 1 7089"/>
                <a:gd name="f98" fmla="*/ f95 1 9750"/>
                <a:gd name="f99" fmla="*/ f92 1 f97"/>
                <a:gd name="f100" fmla="*/ f93 1 f97"/>
                <a:gd name="f101" fmla="*/ f92 1 f98"/>
                <a:gd name="f102" fmla="*/ f94 1 f98"/>
                <a:gd name="f103" fmla="*/ f99 f90 1"/>
                <a:gd name="f104" fmla="*/ f100 f90 1"/>
                <a:gd name="f105" fmla="*/ f102 f91 1"/>
                <a:gd name="f106" fmla="*/ f101 f9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3" t="f106" r="f104" b="f105"/>
              <a:pathLst>
                <a:path w="7089" h="975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9"/>
                    <a:pt x="f13" y="f9"/>
                  </a:cubicBezTo>
                  <a:cubicBezTo>
                    <a:pt x="f14" y="f9"/>
                    <a:pt x="f10" y="f11"/>
                    <a:pt x="f10" y="f10"/>
                  </a:cubicBezTo>
                  <a:lnTo>
                    <a:pt x="f10" y="f15"/>
                  </a:lnTo>
                  <a:cubicBezTo>
                    <a:pt x="f16" y="f15"/>
                    <a:pt x="f17" y="f18"/>
                    <a:pt x="f19" y="f18"/>
                  </a:cubicBezTo>
                  <a:lnTo>
                    <a:pt x="f20" y="f18"/>
                  </a:lnTo>
                  <a:cubicBezTo>
                    <a:pt x="f21" y="f18"/>
                    <a:pt x="f22" y="f23"/>
                    <a:pt x="f22" y="f24"/>
                  </a:cubicBezTo>
                  <a:cubicBezTo>
                    <a:pt x="f22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2" y="f34"/>
                  </a:cubicBezTo>
                  <a:cubicBezTo>
                    <a:pt x="f32" y="f35"/>
                    <a:pt x="f36" y="f37"/>
                    <a:pt x="f38" y="f37"/>
                  </a:cubicBezTo>
                  <a:cubicBezTo>
                    <a:pt x="f39" y="f37"/>
                    <a:pt x="f24" y="f35"/>
                    <a:pt x="f24" y="f34"/>
                  </a:cubicBezTo>
                  <a:cubicBezTo>
                    <a:pt x="f24" y="f40"/>
                    <a:pt x="f41" y="f42"/>
                    <a:pt x="f14" y="f42"/>
                  </a:cubicBezTo>
                  <a:lnTo>
                    <a:pt x="f24" y="f42"/>
                  </a:lnTo>
                  <a:cubicBezTo>
                    <a:pt x="f43" y="f42"/>
                    <a:pt x="f32" y="f38"/>
                    <a:pt x="f32" y="f44"/>
                  </a:cubicBezTo>
                  <a:cubicBezTo>
                    <a:pt x="f32" y="f45"/>
                    <a:pt x="f43" y="f23"/>
                    <a:pt x="f24" y="f23"/>
                  </a:cubicBezTo>
                  <a:lnTo>
                    <a:pt x="f14" y="f23"/>
                  </a:lnTo>
                  <a:cubicBezTo>
                    <a:pt x="f46" y="f23"/>
                    <a:pt x="f2" y="f20"/>
                    <a:pt x="f2" y="f47"/>
                  </a:cubicBezTo>
                  <a:lnTo>
                    <a:pt x="f2" y="f48"/>
                  </a:lnTo>
                  <a:cubicBezTo>
                    <a:pt x="f2" y="f49"/>
                    <a:pt x="f50" y="f51"/>
                    <a:pt x="f52" y="f53"/>
                  </a:cubicBezTo>
                  <a:lnTo>
                    <a:pt x="f52" y="f54"/>
                  </a:lnTo>
                  <a:cubicBezTo>
                    <a:pt x="f55" y="f54"/>
                    <a:pt x="f56" y="f57"/>
                    <a:pt x="f56" y="f58"/>
                  </a:cubicBezTo>
                  <a:lnTo>
                    <a:pt x="f56" y="f59"/>
                  </a:lnTo>
                  <a:cubicBezTo>
                    <a:pt x="f56" y="f60"/>
                    <a:pt x="f61" y="f62"/>
                    <a:pt x="f63" y="f62"/>
                  </a:cubicBezTo>
                  <a:lnTo>
                    <a:pt x="f34" y="f62"/>
                  </a:lnTo>
                  <a:cubicBezTo>
                    <a:pt x="f64" y="f65"/>
                    <a:pt x="f66" y="f67"/>
                    <a:pt x="f68" y="f67"/>
                  </a:cubicBezTo>
                  <a:cubicBezTo>
                    <a:pt x="f69" y="f67"/>
                    <a:pt x="f70" y="f71"/>
                    <a:pt x="f70" y="f72"/>
                  </a:cubicBezTo>
                  <a:lnTo>
                    <a:pt x="f70" y="f73"/>
                  </a:lnTo>
                  <a:cubicBezTo>
                    <a:pt x="f70" y="f74"/>
                    <a:pt x="f49" y="f75"/>
                    <a:pt x="f76" y="f75"/>
                  </a:cubicBezTo>
                  <a:lnTo>
                    <a:pt x="f76" y="f77"/>
                  </a:lnTo>
                  <a:cubicBezTo>
                    <a:pt x="f78" y="f79"/>
                    <a:pt x="f3" y="f80"/>
                    <a:pt x="f3" y="f81"/>
                  </a:cubicBezTo>
                  <a:lnTo>
                    <a:pt x="f3" y="f15"/>
                  </a:lnTo>
                  <a:cubicBezTo>
                    <a:pt x="f3" y="f14"/>
                    <a:pt x="f82" y="f10"/>
                    <a:pt x="f83" y="f10"/>
                  </a:cubicBezTo>
                  <a:cubicBezTo>
                    <a:pt x="f84" y="f10"/>
                    <a:pt x="f85" y="f14"/>
                    <a:pt x="f85" y="f15"/>
                  </a:cubicBezTo>
                  <a:lnTo>
                    <a:pt x="f85" y="f10"/>
                  </a:lnTo>
                  <a:cubicBezTo>
                    <a:pt x="f85" y="f11"/>
                    <a:pt x="f86" y="f9"/>
                    <a:pt x="f87" y="f9"/>
                  </a:cubicBezTo>
                  <a:cubicBezTo>
                    <a:pt x="f88" y="f9"/>
                    <a:pt x="f21" y="f11"/>
                    <a:pt x="f21" y="f10"/>
                  </a:cubicBezTo>
                  <a:lnTo>
                    <a:pt x="f21" y="f9"/>
                  </a:lnTo>
                  <a:cubicBezTo>
                    <a:pt x="f21" y="f8"/>
                    <a:pt x="f8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96" name="Google Shape;10478;p74">
            <a:extLst>
              <a:ext uri="{FF2B5EF4-FFF2-40B4-BE49-F238E27FC236}">
                <a16:creationId xmlns:a16="http://schemas.microsoft.com/office/drawing/2014/main" id="{09F2D4EE-F98A-A0F4-7C60-0A3C2EBAF0DA}"/>
              </a:ext>
            </a:extLst>
          </p:cNvPr>
          <p:cNvGrpSpPr/>
          <p:nvPr/>
        </p:nvGrpSpPr>
        <p:grpSpPr>
          <a:xfrm>
            <a:off x="6668474" y="2311434"/>
            <a:ext cx="479054" cy="501182"/>
            <a:chOff x="6451850" y="1990246"/>
            <a:chExt cx="479054" cy="501182"/>
          </a:xfrm>
          <a:solidFill>
            <a:schemeClr val="bg2"/>
          </a:solidFill>
        </p:grpSpPr>
        <p:sp>
          <p:nvSpPr>
            <p:cNvPr id="197" name="Google Shape;10479;p74">
              <a:extLst>
                <a:ext uri="{FF2B5EF4-FFF2-40B4-BE49-F238E27FC236}">
                  <a16:creationId xmlns:a16="http://schemas.microsoft.com/office/drawing/2014/main" id="{7E3A64E1-13D9-BDA1-FA52-FEE440608B86}"/>
                </a:ext>
              </a:extLst>
            </p:cNvPr>
            <p:cNvSpPr/>
            <p:nvPr/>
          </p:nvSpPr>
          <p:spPr>
            <a:xfrm>
              <a:off x="6451850" y="2115848"/>
              <a:ext cx="218230" cy="24862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5861"/>
                <a:gd name="f5" fmla="val 2584"/>
                <a:gd name="f6" fmla="val 1"/>
                <a:gd name="f7" fmla="val 410"/>
                <a:gd name="f8" fmla="val 2206"/>
                <a:gd name="f9" fmla="val 2615"/>
                <a:gd name="f10" fmla="val 3277"/>
                <a:gd name="f11" fmla="val 3655"/>
                <a:gd name="f12" fmla="val 5860"/>
                <a:gd name="f13" fmla="val 3781"/>
                <a:gd name="f14" fmla="val 4632"/>
                <a:gd name="f15" fmla="val 3844"/>
                <a:gd name="f16" fmla="val 4584"/>
                <a:gd name="f17" fmla="val 3939"/>
                <a:gd name="f18" fmla="val 4561"/>
                <a:gd name="f19" fmla="val 4029"/>
                <a:gd name="f20" fmla="val 4120"/>
                <a:gd name="f21" fmla="val 4206"/>
                <a:gd name="f22" fmla="val 4254"/>
                <a:gd name="f23" fmla="val 4726"/>
                <a:gd name="f24" fmla="val 5104"/>
                <a:gd name="f25" fmla="val 4789"/>
                <a:gd name="f26" fmla="val 5167"/>
                <a:gd name="f27" fmla="val 4884"/>
                <a:gd name="f28" fmla="val 5199"/>
                <a:gd name="f29" fmla="val 4974"/>
                <a:gd name="f30" fmla="val 5065"/>
                <a:gd name="f31" fmla="val 5152"/>
                <a:gd name="f32" fmla="val 5325"/>
                <a:gd name="f33" fmla="val 5010"/>
                <a:gd name="f34" fmla="val 4758"/>
                <a:gd name="f35" fmla="val 4159"/>
                <a:gd name="f36" fmla="val 4065"/>
                <a:gd name="f37" fmla="val 3813"/>
                <a:gd name="f38" fmla="val 3687"/>
                <a:gd name="f39" fmla="val 5482"/>
                <a:gd name="f40" fmla="val 2962"/>
                <a:gd name="f41" fmla="val 2489"/>
                <a:gd name="f42" fmla="val 2710"/>
                <a:gd name="f43" fmla="val 2915"/>
                <a:gd name="f44" fmla="val 4317"/>
                <a:gd name="f45" fmla="val 3017"/>
                <a:gd name="f46" fmla="val 4049"/>
                <a:gd name="f47" fmla="val 3513"/>
                <a:gd name="f48" fmla="val 3309"/>
                <a:gd name="f49" fmla="val 2930"/>
                <a:gd name="f50" fmla="val 2332"/>
                <a:gd name="f51" fmla="val 1670"/>
                <a:gd name="f52" fmla="val 1261"/>
                <a:gd name="f53" fmla="val 3561"/>
                <a:gd name="f54" fmla="val 1040"/>
                <a:gd name="f55" fmla="*/ f0 1 5483"/>
                <a:gd name="f56" fmla="*/ f1 1 5861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5483"/>
                <a:gd name="f63" fmla="*/ f60 1 5861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5483" h="5861">
                  <a:moveTo>
                    <a:pt x="f5" y="f6"/>
                  </a:moveTo>
                  <a:lnTo>
                    <a:pt x="f7" y="f8"/>
                  </a:lnTo>
                  <a:cubicBezTo>
                    <a:pt x="f6" y="f9"/>
                    <a:pt x="f6" y="f10"/>
                    <a:pt x="f7" y="f11"/>
                  </a:cubicBezTo>
                  <a:lnTo>
                    <a:pt x="f5" y="f12"/>
                  </a:lnTo>
                  <a:lnTo>
                    <a:pt x="f13" y="f14"/>
                  </a:ln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16"/>
                    <a:pt x="f22" y="f14"/>
                  </a:cubicBezTo>
                  <a:lnTo>
                    <a:pt x="f23" y="f24"/>
                  </a:ln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26"/>
                    <a:pt x="f28" y="f24"/>
                  </a:cubicBezTo>
                  <a:cubicBezTo>
                    <a:pt x="f32" y="f33"/>
                    <a:pt x="f32" y="f34"/>
                    <a:pt x="f28" y="f14"/>
                  </a:cubicBezTo>
                  <a:lnTo>
                    <a:pt x="f23" y="f35"/>
                  </a:lnTo>
                  <a:cubicBezTo>
                    <a:pt x="f14" y="f36"/>
                    <a:pt x="f14" y="f37"/>
                    <a:pt x="f23" y="f38"/>
                  </a:cubicBezTo>
                  <a:lnTo>
                    <a:pt x="f39" y="f40"/>
                  </a:lnTo>
                  <a:lnTo>
                    <a:pt x="f33" y="f41"/>
                  </a:lnTo>
                  <a:lnTo>
                    <a:pt x="f25" y="f42"/>
                  </a:lnTo>
                  <a:cubicBezTo>
                    <a:pt x="f16" y="f43"/>
                    <a:pt x="f44" y="f45"/>
                    <a:pt x="f46" y="f45"/>
                  </a:cubicBezTo>
                  <a:cubicBezTo>
                    <a:pt x="f13" y="f45"/>
                    <a:pt x="f47" y="f43"/>
                    <a:pt x="f48" y="f42"/>
                  </a:cubicBezTo>
                  <a:cubicBezTo>
                    <a:pt x="f49" y="f50"/>
                    <a:pt x="f49" y="f51"/>
                    <a:pt x="f48" y="f52"/>
                  </a:cubicBezTo>
                  <a:lnTo>
                    <a:pt x="f53" y="f54"/>
                  </a:ln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98" name="Google Shape;10480;p74">
              <a:extLst>
                <a:ext uri="{FF2B5EF4-FFF2-40B4-BE49-F238E27FC236}">
                  <a16:creationId xmlns:a16="http://schemas.microsoft.com/office/drawing/2014/main" id="{97889578-B73D-BA95-D24F-1255724C28EB}"/>
                </a:ext>
              </a:extLst>
            </p:cNvPr>
            <p:cNvSpPr/>
            <p:nvPr/>
          </p:nvSpPr>
          <p:spPr>
            <a:xfrm>
              <a:off x="6574755" y="1990246"/>
              <a:ext cx="232001" cy="2272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356"/>
                <a:gd name="f5" fmla="val 2926"/>
                <a:gd name="f6" fmla="val 2662"/>
                <a:gd name="f7" fmla="val 2394"/>
                <a:gd name="f8" fmla="val 95"/>
                <a:gd name="f9" fmla="val 2205"/>
                <a:gd name="f10" fmla="val 284"/>
                <a:gd name="f11" fmla="val 2457"/>
                <a:gd name="f12" fmla="val 1229"/>
                <a:gd name="f13" fmla="val 3686"/>
                <a:gd name="f14" fmla="val 1323"/>
                <a:gd name="f15" fmla="val 3781"/>
                <a:gd name="f16" fmla="val 4033"/>
                <a:gd name="f17" fmla="val 4127"/>
                <a:gd name="f18" fmla="val 725"/>
                <a:gd name="f19" fmla="val 4600"/>
                <a:gd name="f20" fmla="val 630"/>
                <a:gd name="f21" fmla="val 4726"/>
                <a:gd name="f22" fmla="val 4978"/>
                <a:gd name="f23" fmla="val 5072"/>
                <a:gd name="f24" fmla="val 788"/>
                <a:gd name="f25" fmla="val 5135"/>
                <a:gd name="f26" fmla="val 882"/>
                <a:gd name="f27" fmla="val 5167"/>
                <a:gd name="f28" fmla="val 977"/>
                <a:gd name="f29" fmla="val 1071"/>
                <a:gd name="f30" fmla="val 1166"/>
                <a:gd name="f31" fmla="val 1701"/>
                <a:gd name="f32" fmla="val 1749"/>
                <a:gd name="f33" fmla="val 4553"/>
                <a:gd name="f34" fmla="val 1835"/>
                <a:gd name="f35" fmla="val 4529"/>
                <a:gd name="f36" fmla="val 1926"/>
                <a:gd name="f37" fmla="val 2016"/>
                <a:gd name="f38" fmla="val 2111"/>
                <a:gd name="f39" fmla="val 2174"/>
                <a:gd name="f40" fmla="val 2898"/>
                <a:gd name="f41" fmla="val 3371"/>
                <a:gd name="f42" fmla="val 4883"/>
                <a:gd name="f43" fmla="val 3151"/>
                <a:gd name="f44" fmla="val 4663"/>
                <a:gd name="f45" fmla="val 2741"/>
                <a:gd name="f46" fmla="val 4253"/>
                <a:gd name="f47" fmla="val 3592"/>
                <a:gd name="f48" fmla="val 3214"/>
                <a:gd name="f49" fmla="val 3340"/>
                <a:gd name="f50" fmla="val 3009"/>
                <a:gd name="f51" fmla="val 3607"/>
                <a:gd name="f52" fmla="val 2906"/>
                <a:gd name="f53" fmla="val 3875"/>
                <a:gd name="f54" fmla="val 4143"/>
                <a:gd name="f55" fmla="val 4411"/>
                <a:gd name="f56" fmla="val 4852"/>
                <a:gd name="f57" fmla="val 3434"/>
                <a:gd name="f58" fmla="val 5828"/>
                <a:gd name="f59" fmla="val 3623"/>
                <a:gd name="f60" fmla="val 3450"/>
                <a:gd name="f61" fmla="val 3190"/>
                <a:gd name="f62" fmla="*/ f0 1 5829"/>
                <a:gd name="f63" fmla="*/ f1 1 5356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5829"/>
                <a:gd name="f70" fmla="*/ f67 1 5356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5829" h="535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2" y="f11"/>
                  </a:lnTo>
                  <a:lnTo>
                    <a:pt x="f12" y="f13"/>
                  </a:lnTo>
                  <a:cubicBezTo>
                    <a:pt x="f14" y="f15"/>
                    <a:pt x="f14" y="f16"/>
                    <a:pt x="f12" y="f17"/>
                  </a:cubicBezTo>
                  <a:lnTo>
                    <a:pt x="f18" y="f19"/>
                  </a:lnTo>
                  <a:cubicBezTo>
                    <a:pt x="f20" y="f21"/>
                    <a:pt x="f20" y="f22"/>
                    <a:pt x="f18" y="f23"/>
                  </a:cubicBezTo>
                  <a:cubicBezTo>
                    <a:pt x="f24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12" y="f23"/>
                  </a:cubicBezTo>
                  <a:lnTo>
                    <a:pt x="f31" y="f19"/>
                  </a:lnTo>
                  <a:cubicBezTo>
                    <a:pt x="f32" y="f33"/>
                    <a:pt x="f34" y="f35"/>
                    <a:pt x="f36" y="f35"/>
                  </a:cubicBezTo>
                  <a:cubicBezTo>
                    <a:pt x="f37" y="f35"/>
                    <a:pt x="f38" y="f33"/>
                    <a:pt x="f39" y="f19"/>
                  </a:cubicBezTo>
                  <a:lnTo>
                    <a:pt x="f40" y="f4"/>
                  </a:lnTo>
                  <a:lnTo>
                    <a:pt x="f41" y="f42"/>
                  </a:lnTo>
                  <a:lnTo>
                    <a:pt x="f43" y="f44"/>
                  </a:lnTo>
                  <a:cubicBezTo>
                    <a:pt x="f45" y="f46"/>
                    <a:pt x="f45" y="f47"/>
                    <a:pt x="f43" y="f48"/>
                  </a:cubicBezTo>
                  <a:cubicBezTo>
                    <a:pt x="f49" y="f50"/>
                    <a:pt x="f51" y="f52"/>
                    <a:pt x="f53" y="f52"/>
                  </a:cubicBezTo>
                  <a:cubicBezTo>
                    <a:pt x="f54" y="f52"/>
                    <a:pt x="f55" y="f50"/>
                    <a:pt x="f19" y="f48"/>
                  </a:cubicBezTo>
                  <a:lnTo>
                    <a:pt x="f56" y="f57"/>
                  </a:lnTo>
                  <a:lnTo>
                    <a:pt x="f58" y="f11"/>
                  </a:lnTo>
                  <a:lnTo>
                    <a:pt x="f59" y="f10"/>
                  </a:lnTo>
                  <a:cubicBezTo>
                    <a:pt x="f60" y="f8"/>
                    <a:pt x="f6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99" name="Google Shape;10481;p74">
              <a:extLst>
                <a:ext uri="{FF2B5EF4-FFF2-40B4-BE49-F238E27FC236}">
                  <a16:creationId xmlns:a16="http://schemas.microsoft.com/office/drawing/2014/main" id="{2D6D075D-271F-F463-848D-D979EEE1D4E1}"/>
                </a:ext>
              </a:extLst>
            </p:cNvPr>
            <p:cNvSpPr/>
            <p:nvPr/>
          </p:nvSpPr>
          <p:spPr>
            <a:xfrm>
              <a:off x="6712674" y="2115848"/>
              <a:ext cx="218230" cy="2472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5829"/>
                <a:gd name="f5" fmla="val 2899"/>
                <a:gd name="f6" fmla="val 1"/>
                <a:gd name="f7" fmla="val 1702"/>
                <a:gd name="f8" fmla="val 1229"/>
                <a:gd name="f9" fmla="val 1639"/>
                <a:gd name="f10" fmla="val 1292"/>
                <a:gd name="f11" fmla="val 1544"/>
                <a:gd name="f12" fmla="val 1324"/>
                <a:gd name="f13" fmla="val 1450"/>
                <a:gd name="f14" fmla="val 1355"/>
                <a:gd name="f15" fmla="val 1261"/>
                <a:gd name="f16" fmla="val 1198"/>
                <a:gd name="f17" fmla="val 725"/>
                <a:gd name="f18" fmla="val 757"/>
                <a:gd name="f19" fmla="val 678"/>
                <a:gd name="f20" fmla="val 694"/>
                <a:gd name="f21" fmla="val 591"/>
                <a:gd name="f22" fmla="val 662"/>
                <a:gd name="f23" fmla="val 501"/>
                <a:gd name="f24" fmla="val 410"/>
                <a:gd name="f25" fmla="val 316"/>
                <a:gd name="f26" fmla="val 253"/>
                <a:gd name="f27" fmla="val 158"/>
                <a:gd name="f28" fmla="val 883"/>
                <a:gd name="f29" fmla="val 1103"/>
                <a:gd name="f30" fmla="val 851"/>
                <a:gd name="f31" fmla="val 1828"/>
                <a:gd name="f32" fmla="val 2048"/>
                <a:gd name="f33" fmla="val 2174"/>
                <a:gd name="f34" fmla="val 473"/>
                <a:gd name="f35" fmla="val 3372"/>
                <a:gd name="f36" fmla="val 3151"/>
                <a:gd name="f37" fmla="val 898"/>
                <a:gd name="f38" fmla="val 2946"/>
                <a:gd name="f39" fmla="val 1166"/>
                <a:gd name="f40" fmla="val 2844"/>
                <a:gd name="f41" fmla="val 1434"/>
                <a:gd name="f42" fmla="val 1970"/>
                <a:gd name="f43" fmla="val 2552"/>
                <a:gd name="f44" fmla="val 3529"/>
                <a:gd name="f45" fmla="val 4222"/>
                <a:gd name="f46" fmla="val 4600"/>
                <a:gd name="f47" fmla="val 1922"/>
                <a:gd name="f48" fmla="val 4852"/>
                <a:gd name="f49" fmla="val 5073"/>
                <a:gd name="f50" fmla="val 3655"/>
                <a:gd name="f51" fmla="val 5482"/>
                <a:gd name="f52" fmla="val 3277"/>
                <a:gd name="f53" fmla="val 2615"/>
                <a:gd name="f54" fmla="val 2206"/>
                <a:gd name="f55" fmla="*/ f0 1 5483"/>
                <a:gd name="f56" fmla="*/ f1 1 5829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5483"/>
                <a:gd name="f63" fmla="*/ f60 1 5829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5483" h="5829">
                  <a:moveTo>
                    <a:pt x="f5" y="f6"/>
                  </a:moveTo>
                  <a:lnTo>
                    <a:pt x="f7" y="f8"/>
                  </a:lnTo>
                  <a:cubicBezTo>
                    <a:pt x="f9" y="f10"/>
                    <a:pt x="f11" y="f12"/>
                    <a:pt x="f13" y="f12"/>
                  </a:cubicBezTo>
                  <a:cubicBezTo>
                    <a:pt x="f14" y="f12"/>
                    <a:pt x="f15" y="f10"/>
                    <a:pt x="f16" y="f8"/>
                  </a:cubicBezTo>
                  <a:lnTo>
                    <a:pt x="f17" y="f18"/>
                  </a:lnTo>
                  <a:cubicBezTo>
                    <a:pt x="f19" y="f20"/>
                    <a:pt x="f21" y="f22"/>
                    <a:pt x="f23" y="f22"/>
                  </a:cubicBezTo>
                  <a:cubicBezTo>
                    <a:pt x="f24" y="f22"/>
                    <a:pt x="f25" y="f20"/>
                    <a:pt x="f26" y="f18"/>
                  </a:cubicBezTo>
                  <a:cubicBezTo>
                    <a:pt x="f27" y="f28"/>
                    <a:pt x="f27" y="f29"/>
                    <a:pt x="f26" y="f8"/>
                  </a:cubicBezTo>
                  <a:lnTo>
                    <a:pt x="f17" y="f7"/>
                  </a:lnTo>
                  <a:cubicBezTo>
                    <a:pt x="f30" y="f31"/>
                    <a:pt x="f30" y="f32"/>
                    <a:pt x="f17" y="f33"/>
                  </a:cubicBezTo>
                  <a:lnTo>
                    <a:pt x="f6" y="f5"/>
                  </a:lnTo>
                  <a:lnTo>
                    <a:pt x="f34" y="f35"/>
                  </a:lnTo>
                  <a:lnTo>
                    <a:pt x="f20" y="f36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7" y="f40"/>
                    <a:pt x="f42" y="f38"/>
                    <a:pt x="f33" y="f36"/>
                  </a:cubicBezTo>
                  <a:cubicBezTo>
                    <a:pt x="f43" y="f44"/>
                    <a:pt x="f43" y="f45"/>
                    <a:pt x="f33" y="f46"/>
                  </a:cubicBezTo>
                  <a:lnTo>
                    <a:pt x="f47" y="f48"/>
                  </a:lnTo>
                  <a:lnTo>
                    <a:pt x="f5" y="f4"/>
                  </a:lnTo>
                  <a:lnTo>
                    <a:pt x="f49" y="f50"/>
                  </a:lnTo>
                  <a:cubicBezTo>
                    <a:pt x="f51" y="f52"/>
                    <a:pt x="f51" y="f53"/>
                    <a:pt x="f49" y="f54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00" name="Google Shape;10482;p74">
              <a:extLst>
                <a:ext uri="{FF2B5EF4-FFF2-40B4-BE49-F238E27FC236}">
                  <a16:creationId xmlns:a16="http://schemas.microsoft.com/office/drawing/2014/main" id="{6995B55E-F091-1DC2-CBE3-4DC11A270827}"/>
                </a:ext>
              </a:extLst>
            </p:cNvPr>
            <p:cNvSpPr/>
            <p:nvPr/>
          </p:nvSpPr>
          <p:spPr>
            <a:xfrm>
              <a:off x="6574755" y="2262874"/>
              <a:ext cx="234507" cy="2285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92"/>
                <a:gd name="f4" fmla="val 5388"/>
                <a:gd name="f5" fmla="val 2993"/>
                <a:gd name="f6" fmla="val 2520"/>
                <a:gd name="f7" fmla="val 473"/>
                <a:gd name="f8" fmla="val 2741"/>
                <a:gd name="f9" fmla="val 725"/>
                <a:gd name="f10" fmla="val 3151"/>
                <a:gd name="f11" fmla="val 1103"/>
                <a:gd name="f12" fmla="val 1764"/>
                <a:gd name="f13" fmla="val 2174"/>
                <a:gd name="f14" fmla="val 2505"/>
                <a:gd name="f15" fmla="val 2363"/>
                <a:gd name="f16" fmla="val 2221"/>
                <a:gd name="f17" fmla="val 2457"/>
                <a:gd name="f18" fmla="val 1949"/>
                <a:gd name="f19" fmla="val 1678"/>
                <a:gd name="f20" fmla="val 1418"/>
                <a:gd name="f21" fmla="val 1229"/>
                <a:gd name="f22" fmla="val 977"/>
                <a:gd name="f23" fmla="val 1922"/>
                <a:gd name="f24" fmla="val 2930"/>
                <a:gd name="f25" fmla="val 2205"/>
                <a:gd name="f26" fmla="val 5072"/>
                <a:gd name="f27" fmla="val 2394"/>
                <a:gd name="f28" fmla="val 5293"/>
                <a:gd name="f29" fmla="val 2678"/>
                <a:gd name="f30" fmla="val 5387"/>
                <a:gd name="f31" fmla="val 3214"/>
                <a:gd name="f32" fmla="val 3497"/>
                <a:gd name="f33" fmla="val 3686"/>
                <a:gd name="f34" fmla="val 5891"/>
                <a:gd name="f35" fmla="val 4663"/>
                <a:gd name="f36" fmla="val 1701"/>
                <a:gd name="f37" fmla="val 4568"/>
                <a:gd name="f38" fmla="val 1575"/>
                <a:gd name="f39" fmla="val 1355"/>
                <a:gd name="f40" fmla="val 5167"/>
                <a:gd name="f41" fmla="val 756"/>
                <a:gd name="f42" fmla="val 5261"/>
                <a:gd name="f43" fmla="val 630"/>
                <a:gd name="f44" fmla="val 410"/>
                <a:gd name="f45" fmla="val 284"/>
                <a:gd name="f46" fmla="val 5104"/>
                <a:gd name="f47" fmla="val 221"/>
                <a:gd name="f48" fmla="val 5009"/>
                <a:gd name="f49" fmla="val 189"/>
                <a:gd name="f50" fmla="val 4915"/>
                <a:gd name="f51" fmla="val 4820"/>
                <a:gd name="f52" fmla="val 4726"/>
                <a:gd name="f53" fmla="val 4190"/>
                <a:gd name="f54" fmla="val 4143"/>
                <a:gd name="f55" fmla="val 819"/>
                <a:gd name="f56" fmla="val 4056"/>
                <a:gd name="f57" fmla="val 851"/>
                <a:gd name="f58" fmla="val 3966"/>
                <a:gd name="f59" fmla="val 3875"/>
                <a:gd name="f60" fmla="val 3781"/>
                <a:gd name="f61" fmla="val 3718"/>
                <a:gd name="f62" fmla="*/ f0 1 5892"/>
                <a:gd name="f63" fmla="*/ f1 1 5388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5892"/>
                <a:gd name="f70" fmla="*/ f67 1 5388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5892" h="5388">
                  <a:moveTo>
                    <a:pt x="f5" y="f2"/>
                  </a:moveTo>
                  <a:lnTo>
                    <a:pt x="f6" y="f7"/>
                  </a:lnTo>
                  <a:lnTo>
                    <a:pt x="f8" y="f9"/>
                  </a:lnTo>
                  <a:cubicBezTo>
                    <a:pt x="f10" y="f11"/>
                    <a:pt x="f10" y="f12"/>
                    <a:pt x="f8" y="f13"/>
                  </a:cubicBezTo>
                  <a:cubicBezTo>
                    <a:pt x="f14" y="f15"/>
                    <a:pt x="f16" y="f17"/>
                    <a:pt x="f18" y="f17"/>
                  </a:cubicBezTo>
                  <a:cubicBezTo>
                    <a:pt x="f19" y="f17"/>
                    <a:pt x="f20" y="f15"/>
                    <a:pt x="f21" y="f13"/>
                  </a:cubicBezTo>
                  <a:lnTo>
                    <a:pt x="f22" y="f23"/>
                  </a:lnTo>
                  <a:lnTo>
                    <a:pt x="f2" y="f24"/>
                  </a:lnTo>
                  <a:lnTo>
                    <a:pt x="f25" y="f26"/>
                  </a:lnTo>
                  <a:cubicBezTo>
                    <a:pt x="f27" y="f28"/>
                    <a:pt x="f29" y="f30"/>
                    <a:pt x="f24" y="f30"/>
                  </a:cubicBezTo>
                  <a:cubicBezTo>
                    <a:pt x="f31" y="f30"/>
                    <a:pt x="f32" y="f28"/>
                    <a:pt x="f33" y="f26"/>
                  </a:cubicBezTo>
                  <a:lnTo>
                    <a:pt x="f34" y="f24"/>
                  </a:lnTo>
                  <a:lnTo>
                    <a:pt x="f35" y="f36"/>
                  </a:lnTo>
                  <a:cubicBezTo>
                    <a:pt x="f37" y="f38"/>
                    <a:pt x="f37" y="f39"/>
                    <a:pt x="f35" y="f21"/>
                  </a:cubicBezTo>
                  <a:lnTo>
                    <a:pt x="f40" y="f41"/>
                  </a:lnTo>
                  <a:cubicBezTo>
                    <a:pt x="f42" y="f43"/>
                    <a:pt x="f42" y="f44"/>
                    <a:pt x="f40" y="f45"/>
                  </a:cubicBezTo>
                  <a:cubicBezTo>
                    <a:pt x="f46" y="f47"/>
                    <a:pt x="f48" y="f49"/>
                    <a:pt x="f50" y="f49"/>
                  </a:cubicBezTo>
                  <a:cubicBezTo>
                    <a:pt x="f51" y="f49"/>
                    <a:pt x="f52" y="f47"/>
                    <a:pt x="f35" y="f45"/>
                  </a:cubicBezTo>
                  <a:lnTo>
                    <a:pt x="f53" y="f41"/>
                  </a:lnTo>
                  <a:cubicBezTo>
                    <a:pt x="f54" y="f55"/>
                    <a:pt x="f56" y="f57"/>
                    <a:pt x="f58" y="f57"/>
                  </a:cubicBezTo>
                  <a:cubicBezTo>
                    <a:pt x="f59" y="f57"/>
                    <a:pt x="f60" y="f55"/>
                    <a:pt x="f61" y="f41"/>
                  </a:cubicBez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201" name="Google Shape;10101;p74">
            <a:extLst>
              <a:ext uri="{FF2B5EF4-FFF2-40B4-BE49-F238E27FC236}">
                <a16:creationId xmlns:a16="http://schemas.microsoft.com/office/drawing/2014/main" id="{627F389E-0E42-E782-EF16-4E18CBB8B07E}"/>
              </a:ext>
            </a:extLst>
          </p:cNvPr>
          <p:cNvGrpSpPr/>
          <p:nvPr/>
        </p:nvGrpSpPr>
        <p:grpSpPr>
          <a:xfrm>
            <a:off x="8755070" y="4487698"/>
            <a:ext cx="327922" cy="324154"/>
            <a:chOff x="8538447" y="4166509"/>
            <a:chExt cx="327922" cy="324154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202" name="Google Shape;10102;p74">
              <a:extLst>
                <a:ext uri="{FF2B5EF4-FFF2-40B4-BE49-F238E27FC236}">
                  <a16:creationId xmlns:a16="http://schemas.microsoft.com/office/drawing/2014/main" id="{BE0DA942-5DB3-65B3-5E4F-EAE14DF934D0}"/>
                </a:ext>
              </a:extLst>
            </p:cNvPr>
            <p:cNvSpPr/>
            <p:nvPr/>
          </p:nvSpPr>
          <p:spPr>
            <a:xfrm>
              <a:off x="8643786" y="4252517"/>
              <a:ext cx="222583" cy="2381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55"/>
                <a:gd name="f4" fmla="val 8287"/>
                <a:gd name="f5" fmla="val 4128"/>
                <a:gd name="f6" fmla="val 1229"/>
                <a:gd name="f7" fmla="val 4348"/>
                <a:gd name="f8" fmla="val 4506"/>
                <a:gd name="f9" fmla="val 1418"/>
                <a:gd name="f10" fmla="val 1670"/>
                <a:gd name="f11" fmla="val 1922"/>
                <a:gd name="f12" fmla="val 4978"/>
                <a:gd name="f13" fmla="val 2080"/>
                <a:gd name="f14" fmla="val 5356"/>
                <a:gd name="f15" fmla="val 2552"/>
                <a:gd name="f16" fmla="val 3119"/>
                <a:gd name="f17" fmla="val 3340"/>
                <a:gd name="f18" fmla="val 5136"/>
                <a:gd name="f19" fmla="val 3498"/>
                <a:gd name="f20" fmla="val 4947"/>
                <a:gd name="f21" fmla="val 4726"/>
                <a:gd name="f22" fmla="val 3308"/>
                <a:gd name="f23" fmla="val 2867"/>
                <a:gd name="f24" fmla="val 4317"/>
                <a:gd name="f25" fmla="val 2710"/>
                <a:gd name="f26" fmla="val 3939"/>
                <a:gd name="f27" fmla="val 3687"/>
                <a:gd name="f28" fmla="val 2930"/>
                <a:gd name="f29" fmla="val 3718"/>
                <a:gd name="f30" fmla="val 4033"/>
                <a:gd name="f31" fmla="val 3592"/>
                <a:gd name="f32" fmla="val 4411"/>
                <a:gd name="f33" fmla="val 3813"/>
                <a:gd name="f34" fmla="val 4821"/>
                <a:gd name="f35" fmla="val 5388"/>
                <a:gd name="f36" fmla="val 4537"/>
                <a:gd name="f37" fmla="val 5199"/>
                <a:gd name="f38" fmla="val 5766"/>
                <a:gd name="f39" fmla="val 5041"/>
                <a:gd name="f40" fmla="val 6175"/>
                <a:gd name="f41" fmla="val 4569"/>
                <a:gd name="f42" fmla="val 6396"/>
                <a:gd name="f43" fmla="val 6648"/>
                <a:gd name="f44" fmla="val 6900"/>
                <a:gd name="f45" fmla="val 7089"/>
                <a:gd name="f46" fmla="val 4159"/>
                <a:gd name="f47" fmla="val 3970"/>
                <a:gd name="f48" fmla="val 3245"/>
                <a:gd name="f49" fmla="val 6238"/>
                <a:gd name="f50" fmla="val 2899"/>
                <a:gd name="f51" fmla="val 3088"/>
                <a:gd name="f52" fmla="val 5010"/>
                <a:gd name="f53" fmla="val 5451"/>
                <a:gd name="f54" fmla="val 3876"/>
                <a:gd name="f55" fmla="val 5608"/>
                <a:gd name="f56" fmla="val 4191"/>
                <a:gd name="f57" fmla="val 3844"/>
                <a:gd name="f58" fmla="val 3403"/>
                <a:gd name="f59" fmla="val 3781"/>
                <a:gd name="f60" fmla="val 3214"/>
                <a:gd name="f61" fmla="val 2143"/>
                <a:gd name="f62" fmla="val 1828"/>
                <a:gd name="f63" fmla="val 1859"/>
                <a:gd name="f64" fmla="val 6427"/>
                <a:gd name="f65" fmla="val 8286"/>
                <a:gd name="f66" fmla="*/ f0 1 8255"/>
                <a:gd name="f67" fmla="*/ f1 1 8287"/>
                <a:gd name="f68" fmla="val f2"/>
                <a:gd name="f69" fmla="val f3"/>
                <a:gd name="f70" fmla="val f4"/>
                <a:gd name="f71" fmla="+- f70 0 f68"/>
                <a:gd name="f72" fmla="+- f69 0 f68"/>
                <a:gd name="f73" fmla="*/ f72 1 8255"/>
                <a:gd name="f74" fmla="*/ f71 1 8287"/>
                <a:gd name="f75" fmla="*/ f68 1 f73"/>
                <a:gd name="f76" fmla="*/ f69 1 f73"/>
                <a:gd name="f77" fmla="*/ f68 1 f74"/>
                <a:gd name="f78" fmla="*/ f70 1 f74"/>
                <a:gd name="f79" fmla="*/ f75 f66 1"/>
                <a:gd name="f80" fmla="*/ f76 f66 1"/>
                <a:gd name="f81" fmla="*/ f78 f67 1"/>
                <a:gd name="f82" fmla="*/ f77 f6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9" t="f82" r="f80" b="f81"/>
              <a:pathLst>
                <a:path w="8255" h="828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14" y="f15"/>
                    <a:pt x="f14" y="f16"/>
                  </a:cubicBezTo>
                  <a:cubicBezTo>
                    <a:pt x="f14" y="f17"/>
                    <a:pt x="f18" y="f19"/>
                    <a:pt x="f20" y="f19"/>
                  </a:cubicBezTo>
                  <a:cubicBezTo>
                    <a:pt x="f21" y="f19"/>
                    <a:pt x="f8" y="f22"/>
                    <a:pt x="f8" y="f16"/>
                  </a:cubicBezTo>
                  <a:cubicBezTo>
                    <a:pt x="f8" y="f23"/>
                    <a:pt x="f24" y="f25"/>
                    <a:pt x="f5" y="f25"/>
                  </a:cubicBezTo>
                  <a:cubicBezTo>
                    <a:pt x="f26" y="f25"/>
                    <a:pt x="f27" y="f28"/>
                    <a:pt x="f27" y="f16"/>
                  </a:cubicBezTo>
                  <a:cubicBezTo>
                    <a:pt x="f29" y="f17"/>
                    <a:pt x="f30" y="f31"/>
                    <a:pt x="f32" y="f33"/>
                  </a:cubicBezTo>
                  <a:cubicBezTo>
                    <a:pt x="f34" y="f5"/>
                    <a:pt x="f35" y="f36"/>
                    <a:pt x="f35" y="f37"/>
                  </a:cubicBezTo>
                  <a:cubicBezTo>
                    <a:pt x="f35" y="f38"/>
                    <a:pt x="f39" y="f40"/>
                    <a:pt x="f41" y="f42"/>
                  </a:cubicBezTo>
                  <a:lnTo>
                    <a:pt x="f41" y="f43"/>
                  </a:lnTo>
                  <a:cubicBezTo>
                    <a:pt x="f41" y="f44"/>
                    <a:pt x="f7" y="f45"/>
                    <a:pt x="f46" y="f45"/>
                  </a:cubicBezTo>
                  <a:cubicBezTo>
                    <a:pt x="f47" y="f45"/>
                    <a:pt x="f29" y="f44"/>
                    <a:pt x="f29" y="f43"/>
                  </a:cubicBezTo>
                  <a:lnTo>
                    <a:pt x="f29" y="f42"/>
                  </a:lnTo>
                  <a:cubicBezTo>
                    <a:pt x="f48" y="f49"/>
                    <a:pt x="f50" y="f38"/>
                    <a:pt x="f50" y="f37"/>
                  </a:cubicBezTo>
                  <a:cubicBezTo>
                    <a:pt x="f50" y="f12"/>
                    <a:pt x="f51" y="f34"/>
                    <a:pt x="f22" y="f34"/>
                  </a:cubicBezTo>
                  <a:cubicBezTo>
                    <a:pt x="f19" y="f34"/>
                    <a:pt x="f27" y="f52"/>
                    <a:pt x="f27" y="f37"/>
                  </a:cubicBezTo>
                  <a:cubicBezTo>
                    <a:pt x="f27" y="f53"/>
                    <a:pt x="f54" y="f55"/>
                    <a:pt x="f5" y="f55"/>
                  </a:cubicBezTo>
                  <a:cubicBezTo>
                    <a:pt x="f7" y="f55"/>
                    <a:pt x="f8" y="f35"/>
                    <a:pt x="f8" y="f37"/>
                  </a:cubicBezTo>
                  <a:cubicBezTo>
                    <a:pt x="f8" y="f12"/>
                    <a:pt x="f56" y="f21"/>
                    <a:pt x="f57" y="f8"/>
                  </a:cubicBezTo>
                  <a:cubicBezTo>
                    <a:pt x="f58" y="f56"/>
                    <a:pt x="f23" y="f59"/>
                    <a:pt x="f23" y="f16"/>
                  </a:cubicBezTo>
                  <a:cubicBezTo>
                    <a:pt x="f23" y="f15"/>
                    <a:pt x="f60" y="f61"/>
                    <a:pt x="f27" y="f11"/>
                  </a:cubicBezTo>
                  <a:lnTo>
                    <a:pt x="f27" y="f10"/>
                  </a:lnTo>
                  <a:cubicBezTo>
                    <a:pt x="f27" y="f9"/>
                    <a:pt x="f54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62" y="f2"/>
                    <a:pt x="f2" y="f63"/>
                    <a:pt x="f2" y="f5"/>
                  </a:cubicBezTo>
                  <a:cubicBezTo>
                    <a:pt x="f2" y="f64"/>
                    <a:pt x="f62" y="f65"/>
                    <a:pt x="f5" y="f65"/>
                  </a:cubicBezTo>
                  <a:cubicBezTo>
                    <a:pt x="f42" y="f65"/>
                    <a:pt x="f3" y="f64"/>
                    <a:pt x="f3" y="f5"/>
                  </a:cubicBezTo>
                  <a:cubicBezTo>
                    <a:pt x="f3" y="f63"/>
                    <a:pt x="f4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03" name="Google Shape;10103;p74">
              <a:extLst>
                <a:ext uri="{FF2B5EF4-FFF2-40B4-BE49-F238E27FC236}">
                  <a16:creationId xmlns:a16="http://schemas.microsoft.com/office/drawing/2014/main" id="{B202A950-1B61-3665-C645-CEA68582E425}"/>
                </a:ext>
              </a:extLst>
            </p:cNvPr>
            <p:cNvSpPr/>
            <p:nvPr/>
          </p:nvSpPr>
          <p:spPr>
            <a:xfrm>
              <a:off x="8539307" y="4166509"/>
              <a:ext cx="172455" cy="860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96"/>
                <a:gd name="f4" fmla="val 2994"/>
                <a:gd name="f5" fmla="val 3214"/>
                <a:gd name="f6" fmla="val 1"/>
                <a:gd name="f7" fmla="val 1450"/>
                <a:gd name="f8" fmla="val 662"/>
                <a:gd name="f9" fmla="val 1513"/>
                <a:gd name="f10" fmla="val 2332"/>
                <a:gd name="f11" fmla="val 2993"/>
                <a:gd name="f12" fmla="val 4947"/>
                <a:gd name="f13" fmla="*/ f0 1 6396"/>
                <a:gd name="f14" fmla="*/ f1 1 2994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6396"/>
                <a:gd name="f21" fmla="*/ f18 1 2994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6396" h="2994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11"/>
                    <a:pt x="f5" y="f11"/>
                  </a:cubicBezTo>
                  <a:cubicBezTo>
                    <a:pt x="f12" y="f11"/>
                    <a:pt x="f3" y="f10"/>
                    <a:pt x="f3" y="f9"/>
                  </a:cubicBezTo>
                  <a:cubicBezTo>
                    <a:pt x="f3" y="f8"/>
                    <a:pt x="f1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04" name="Google Shape;10104;p74">
              <a:extLst>
                <a:ext uri="{FF2B5EF4-FFF2-40B4-BE49-F238E27FC236}">
                  <a16:creationId xmlns:a16="http://schemas.microsoft.com/office/drawing/2014/main" id="{7CD6E7EA-9238-CD4D-652E-F4064AF670A8}"/>
                </a:ext>
              </a:extLst>
            </p:cNvPr>
            <p:cNvSpPr/>
            <p:nvPr/>
          </p:nvSpPr>
          <p:spPr>
            <a:xfrm>
              <a:off x="8539307" y="4256138"/>
              <a:ext cx="118936" cy="688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411"/>
                <a:gd name="f4" fmla="val 2395"/>
                <a:gd name="f5" fmla="val 1135"/>
                <a:gd name="f6" fmla="val 1450"/>
                <a:gd name="f7" fmla="val 347"/>
                <a:gd name="f8" fmla="val 1765"/>
                <a:gd name="f9" fmla="val 882"/>
                <a:gd name="f10" fmla="val 2017"/>
                <a:gd name="f11" fmla="val 1355"/>
                <a:gd name="f12" fmla="val 2237"/>
                <a:gd name="f13" fmla="val 2332"/>
                <a:gd name="f14" fmla="val 3151"/>
                <a:gd name="f15" fmla="val 3308"/>
                <a:gd name="f16" fmla="val 3560"/>
                <a:gd name="f17" fmla="val 1733"/>
                <a:gd name="f18" fmla="val 3907"/>
                <a:gd name="f19" fmla="val 631"/>
                <a:gd name="f20" fmla="val 4033"/>
                <a:gd name="f21" fmla="val 694"/>
                <a:gd name="f22" fmla="val 3623"/>
                <a:gd name="f23" fmla="val 757"/>
                <a:gd name="f24" fmla="val 3182"/>
                <a:gd name="f25" fmla="val 2363"/>
                <a:gd name="f26" fmla="val 1261"/>
                <a:gd name="f27" fmla="val 599"/>
                <a:gd name="f28" fmla="val 567"/>
                <a:gd name="f29" fmla="val 316"/>
                <a:gd name="f30" fmla="val 221"/>
                <a:gd name="f31" fmla="val 158"/>
                <a:gd name="f32" fmla="val 127"/>
                <a:gd name="f33" fmla="*/ f0 1 4411"/>
                <a:gd name="f34" fmla="*/ f1 1 2395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4411"/>
                <a:gd name="f41" fmla="*/ f38 1 2395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4411" h="2395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8"/>
                    <a:pt x="f9" y="f10"/>
                  </a:cubicBezTo>
                  <a:cubicBezTo>
                    <a:pt x="f11" y="f12"/>
                    <a:pt x="f13" y="f4"/>
                    <a:pt x="f14" y="f4"/>
                  </a:cubicBezTo>
                  <a:lnTo>
                    <a:pt x="f15" y="f4"/>
                  </a:lnTo>
                  <a:cubicBezTo>
                    <a:pt x="f16" y="f17"/>
                    <a:pt x="f18" y="f5"/>
                    <a:pt x="f3" y="f19"/>
                  </a:cubicBezTo>
                  <a:lnTo>
                    <a:pt x="f3" y="f19"/>
                  </a:lnTo>
                  <a:cubicBezTo>
                    <a:pt x="f20" y="f21"/>
                    <a:pt x="f22" y="f23"/>
                    <a:pt x="f24" y="f23"/>
                  </a:cubicBezTo>
                  <a:cubicBezTo>
                    <a:pt x="f25" y="f23"/>
                    <a:pt x="f26" y="f27"/>
                    <a:pt x="f28" y="f29"/>
                  </a:cubicBezTo>
                  <a:cubicBezTo>
                    <a:pt x="f7" y="f30"/>
                    <a:pt x="f31" y="f32"/>
                    <a:pt x="f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05" name="Google Shape;10105;p74">
              <a:extLst>
                <a:ext uri="{FF2B5EF4-FFF2-40B4-BE49-F238E27FC236}">
                  <a16:creationId xmlns:a16="http://schemas.microsoft.com/office/drawing/2014/main" id="{23F00AA8-DFA7-2668-1254-F967C2E32EFC}"/>
                </a:ext>
              </a:extLst>
            </p:cNvPr>
            <p:cNvSpPr/>
            <p:nvPr/>
          </p:nvSpPr>
          <p:spPr>
            <a:xfrm>
              <a:off x="8539307" y="4397386"/>
              <a:ext cx="114702" cy="688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2395"/>
                <a:gd name="f5" fmla="val 1197"/>
                <a:gd name="f6" fmla="val 1701"/>
                <a:gd name="f7" fmla="val 1355"/>
                <a:gd name="f8" fmla="val 3182"/>
                <a:gd name="f9" fmla="val 3560"/>
                <a:gd name="f10" fmla="val 3907"/>
                <a:gd name="f11" fmla="val 2363"/>
                <a:gd name="f12" fmla="val 2332"/>
                <a:gd name="f13" fmla="val 3875"/>
                <a:gd name="f14" fmla="val 1859"/>
                <a:gd name="f15" fmla="val 3340"/>
                <a:gd name="f16" fmla="val 756"/>
                <a:gd name="f17" fmla="val 1261"/>
                <a:gd name="f18" fmla="val 599"/>
                <a:gd name="f19" fmla="val 567"/>
                <a:gd name="f20" fmla="val 315"/>
                <a:gd name="f21" fmla="val 347"/>
                <a:gd name="f22" fmla="val 252"/>
                <a:gd name="f23" fmla="val 158"/>
                <a:gd name="f24" fmla="val 126"/>
                <a:gd name="f25" fmla="*/ f0 1 4254"/>
                <a:gd name="f26" fmla="*/ f1 1 2395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4254"/>
                <a:gd name="f33" fmla="*/ f30 1 2395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4254" h="2395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4"/>
                    <a:pt x="f8" y="f4"/>
                  </a:cubicBezTo>
                  <a:cubicBezTo>
                    <a:pt x="f9" y="f4"/>
                    <a:pt x="f10" y="f11"/>
                    <a:pt x="f3" y="f12"/>
                  </a:cubicBezTo>
                  <a:cubicBezTo>
                    <a:pt x="f13" y="f14"/>
                    <a:pt x="f9" y="f7"/>
                    <a:pt x="f15" y="f16"/>
                  </a:cubicBezTo>
                  <a:lnTo>
                    <a:pt x="f8" y="f16"/>
                  </a:lnTo>
                  <a:cubicBezTo>
                    <a:pt x="f11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06" name="Google Shape;10106;p74">
              <a:extLst>
                <a:ext uri="{FF2B5EF4-FFF2-40B4-BE49-F238E27FC236}">
                  <a16:creationId xmlns:a16="http://schemas.microsoft.com/office/drawing/2014/main" id="{48F9F7A2-58F3-7F5E-40BC-6B4ACD20A442}"/>
                </a:ext>
              </a:extLst>
            </p:cNvPr>
            <p:cNvSpPr/>
            <p:nvPr/>
          </p:nvSpPr>
          <p:spPr>
            <a:xfrm>
              <a:off x="8538447" y="4326748"/>
              <a:ext cx="84124" cy="697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20"/>
                <a:gd name="f4" fmla="val 2427"/>
                <a:gd name="f5" fmla="val 1"/>
                <a:gd name="f6" fmla="val 1167"/>
                <a:gd name="f7" fmla="val 32"/>
                <a:gd name="f8" fmla="val 1482"/>
                <a:gd name="f9" fmla="val 379"/>
                <a:gd name="f10" fmla="val 1797"/>
                <a:gd name="f11" fmla="val 914"/>
                <a:gd name="f12" fmla="val 2017"/>
                <a:gd name="f13" fmla="val 1387"/>
                <a:gd name="f14" fmla="val 2238"/>
                <a:gd name="f15" fmla="val 2332"/>
                <a:gd name="f16" fmla="val 2395"/>
                <a:gd name="f17" fmla="val 3057"/>
                <a:gd name="f18" fmla="val 2143"/>
                <a:gd name="f19" fmla="val 3025"/>
                <a:gd name="f20" fmla="val 1860"/>
                <a:gd name="f21" fmla="val 1608"/>
                <a:gd name="f22" fmla="val 1324"/>
                <a:gd name="f23" fmla="val 3088"/>
                <a:gd name="f24" fmla="val 1041"/>
                <a:gd name="f25" fmla="val 757"/>
                <a:gd name="f26" fmla="val 1230"/>
                <a:gd name="f27" fmla="val 599"/>
                <a:gd name="f28" fmla="val 536"/>
                <a:gd name="f29" fmla="val 316"/>
                <a:gd name="f30" fmla="val 347"/>
                <a:gd name="f31" fmla="val 253"/>
                <a:gd name="f32" fmla="val 158"/>
                <a:gd name="f33" fmla="val 127"/>
                <a:gd name="f34" fmla="*/ f0 1 3120"/>
                <a:gd name="f35" fmla="*/ f1 1 2427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3120"/>
                <a:gd name="f42" fmla="*/ f39 1 2427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3120" h="2427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3" y="f4"/>
                  </a:cubicBezTo>
                  <a:cubicBezTo>
                    <a:pt x="f17" y="f18"/>
                    <a:pt x="f19" y="f20"/>
                    <a:pt x="f19" y="f21"/>
                  </a:cubicBezTo>
                  <a:cubicBezTo>
                    <a:pt x="f19" y="f22"/>
                    <a:pt x="f23" y="f24"/>
                    <a:pt x="f3" y="f25"/>
                  </a:cubicBezTo>
                  <a:cubicBezTo>
                    <a:pt x="f15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5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207" name="Google Shape;10125;p74">
            <a:extLst>
              <a:ext uri="{FF2B5EF4-FFF2-40B4-BE49-F238E27FC236}">
                <a16:creationId xmlns:a16="http://schemas.microsoft.com/office/drawing/2014/main" id="{D0F51A8F-92A6-5496-FD99-604737840213}"/>
              </a:ext>
            </a:extLst>
          </p:cNvPr>
          <p:cNvGrpSpPr/>
          <p:nvPr/>
        </p:nvGrpSpPr>
        <p:grpSpPr>
          <a:xfrm>
            <a:off x="8026660" y="1635328"/>
            <a:ext cx="445504" cy="476017"/>
            <a:chOff x="7810036" y="1314139"/>
            <a:chExt cx="445504" cy="476017"/>
          </a:xfrm>
          <a:solidFill>
            <a:schemeClr val="bg2"/>
          </a:solidFill>
        </p:grpSpPr>
        <p:sp>
          <p:nvSpPr>
            <p:cNvPr id="208" name="Google Shape;10126;p74">
              <a:extLst>
                <a:ext uri="{FF2B5EF4-FFF2-40B4-BE49-F238E27FC236}">
                  <a16:creationId xmlns:a16="http://schemas.microsoft.com/office/drawing/2014/main" id="{F8AD469E-C683-D0A1-15D7-6DE82FA35E7A}"/>
                </a:ext>
              </a:extLst>
            </p:cNvPr>
            <p:cNvSpPr/>
            <p:nvPr/>
          </p:nvSpPr>
          <p:spPr>
            <a:xfrm>
              <a:off x="7901120" y="1573453"/>
              <a:ext cx="262213" cy="2167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36"/>
                <a:gd name="f4" fmla="val 5766"/>
                <a:gd name="f5" fmla="val 410"/>
                <a:gd name="f6" fmla="val 158"/>
                <a:gd name="f7" fmla="val 1"/>
                <a:gd name="f8" fmla="val 189"/>
                <a:gd name="f9" fmla="val 662"/>
                <a:gd name="f10" fmla="val 190"/>
                <a:gd name="f11" fmla="val 820"/>
                <a:gd name="f12" fmla="val 883"/>
                <a:gd name="f13" fmla="val 1670"/>
                <a:gd name="f14" fmla="val 5419"/>
                <a:gd name="f15" fmla="val 1702"/>
                <a:gd name="f16" fmla="val 5608"/>
                <a:gd name="f17" fmla="val 1859"/>
                <a:gd name="f18" fmla="val 2048"/>
                <a:gd name="f19" fmla="val 5356"/>
                <a:gd name="f20" fmla="val 5545"/>
                <a:gd name="f21" fmla="val 6554"/>
                <a:gd name="f22" fmla="val 7026"/>
                <a:gd name="f23" fmla="val 7247"/>
                <a:gd name="f24" fmla="val 7404"/>
                <a:gd name="f25" fmla="val 630"/>
                <a:gd name="f26" fmla="*/ f0 1 7436"/>
                <a:gd name="f27" fmla="*/ f1 1 5766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7436"/>
                <a:gd name="f34" fmla="*/ f31 1 5766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7436" h="5766">
                  <a:moveTo>
                    <a:pt x="f5" y="f2"/>
                  </a:moveTo>
                  <a:cubicBezTo>
                    <a:pt x="f6" y="f2"/>
                    <a:pt x="f7" y="f8"/>
                    <a:pt x="f7" y="f5"/>
                  </a:cubicBezTo>
                  <a:cubicBezTo>
                    <a:pt x="f7" y="f9"/>
                    <a:pt x="f10" y="f11"/>
                    <a:pt x="f5" y="f11"/>
                  </a:cubicBezTo>
                  <a:lnTo>
                    <a:pt x="f12" y="f11"/>
                  </a:lnTo>
                  <a:lnTo>
                    <a:pt x="f13" y="f14"/>
                  </a:lnTo>
                  <a:cubicBezTo>
                    <a:pt x="f15" y="f16"/>
                    <a:pt x="f17" y="f4"/>
                    <a:pt x="f18" y="f4"/>
                  </a:cubicBezTo>
                  <a:lnTo>
                    <a:pt x="f19" y="f4"/>
                  </a:lnTo>
                  <a:cubicBezTo>
                    <a:pt x="f20" y="f4"/>
                    <a:pt x="f4" y="f16"/>
                    <a:pt x="f4" y="f14"/>
                  </a:cubicBezTo>
                  <a:lnTo>
                    <a:pt x="f21" y="f11"/>
                  </a:lnTo>
                  <a:lnTo>
                    <a:pt x="f22" y="f11"/>
                  </a:lnTo>
                  <a:cubicBezTo>
                    <a:pt x="f23" y="f11"/>
                    <a:pt x="f24" y="f25"/>
                    <a:pt x="f24" y="f5"/>
                  </a:cubicBezTo>
                  <a:cubicBezTo>
                    <a:pt x="f3" y="f8"/>
                    <a:pt x="f23" y="f2"/>
                    <a:pt x="f2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09" name="Google Shape;10127;p74">
              <a:extLst>
                <a:ext uri="{FF2B5EF4-FFF2-40B4-BE49-F238E27FC236}">
                  <a16:creationId xmlns:a16="http://schemas.microsoft.com/office/drawing/2014/main" id="{288A8D2E-B6F1-87B8-7CEF-F77B1419779C}"/>
                </a:ext>
              </a:extLst>
            </p:cNvPr>
            <p:cNvSpPr/>
            <p:nvPr/>
          </p:nvSpPr>
          <p:spPr>
            <a:xfrm>
              <a:off x="7810036" y="1314139"/>
              <a:ext cx="445504" cy="2297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34"/>
                <a:gd name="f4" fmla="val 6113"/>
                <a:gd name="f5" fmla="val 378"/>
                <a:gd name="f6" fmla="val 1"/>
                <a:gd name="f7" fmla="val 158"/>
                <a:gd name="f8" fmla="val 190"/>
                <a:gd name="f9" fmla="val 442"/>
                <a:gd name="f10" fmla="val 5672"/>
                <a:gd name="f11" fmla="val 5892"/>
                <a:gd name="f12" fmla="val 189"/>
                <a:gd name="f13" fmla="val 3088"/>
                <a:gd name="f14" fmla="val 3245"/>
                <a:gd name="f15" fmla="val 5514"/>
                <a:gd name="f16" fmla="val 3560"/>
                <a:gd name="f17" fmla="val 4947"/>
                <a:gd name="f18" fmla="val 4001"/>
                <a:gd name="f19" fmla="val 4569"/>
                <a:gd name="f20" fmla="val 3875"/>
                <a:gd name="f21" fmla="val 4285"/>
                <a:gd name="f22" fmla="val 3812"/>
                <a:gd name="f23" fmla="val 3970"/>
                <a:gd name="f24" fmla="val 3624"/>
                <a:gd name="f25" fmla="val 2238"/>
                <a:gd name="f26" fmla="val 4915"/>
                <a:gd name="f27" fmla="val 1135"/>
                <a:gd name="f28" fmla="val 6301"/>
                <a:gd name="f29" fmla="val 7656"/>
                <a:gd name="f30" fmla="val 8759"/>
                <a:gd name="f31" fmla="val 3939"/>
                <a:gd name="f32" fmla="val 8696"/>
                <a:gd name="f33" fmla="val 4254"/>
                <a:gd name="f34" fmla="val 8570"/>
                <a:gd name="f35" fmla="val 9011"/>
                <a:gd name="f36" fmla="val 5010"/>
                <a:gd name="f37" fmla="val 9326"/>
                <a:gd name="f38" fmla="val 9483"/>
                <a:gd name="f39" fmla="val 12193"/>
                <a:gd name="f40" fmla="val 12445"/>
                <a:gd name="f41" fmla="val 12602"/>
                <a:gd name="f42" fmla="val 12224"/>
                <a:gd name="f43" fmla="*/ f0 1 12634"/>
                <a:gd name="f44" fmla="*/ f1 1 6113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12634"/>
                <a:gd name="f51" fmla="*/ f48 1 6113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12634" h="6113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4"/>
                    <a:pt x="f5" y="f4"/>
                  </a:cubicBezTo>
                  <a:lnTo>
                    <a:pt x="f13" y="f4"/>
                  </a:ln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23"/>
                    <a:pt x="f22" y="f24"/>
                  </a:cubicBezTo>
                  <a:cubicBezTo>
                    <a:pt x="f22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30" y="f24"/>
                  </a:cubicBezTo>
                  <a:cubicBezTo>
                    <a:pt x="f30" y="f31"/>
                    <a:pt x="f32" y="f33"/>
                    <a:pt x="f34" y="f19"/>
                  </a:cubicBezTo>
                  <a:cubicBezTo>
                    <a:pt x="f35" y="f36"/>
                    <a:pt x="f37" y="f15"/>
                    <a:pt x="f38" y="f4"/>
                  </a:cubicBezTo>
                  <a:lnTo>
                    <a:pt x="f39" y="f4"/>
                  </a:lnTo>
                  <a:cubicBezTo>
                    <a:pt x="f40" y="f4"/>
                    <a:pt x="f41" y="f11"/>
                    <a:pt x="f41" y="f10"/>
                  </a:cubicBezTo>
                  <a:lnTo>
                    <a:pt x="f41" y="f9"/>
                  </a:lnTo>
                  <a:cubicBezTo>
                    <a:pt x="f3" y="f8"/>
                    <a:pt x="f40" y="f6"/>
                    <a:pt x="f42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10" name="Google Shape;10128;p74">
              <a:extLst>
                <a:ext uri="{FF2B5EF4-FFF2-40B4-BE49-F238E27FC236}">
                  <a16:creationId xmlns:a16="http://schemas.microsoft.com/office/drawing/2014/main" id="{FFAE6176-975C-7420-B495-FFF7C974496A}"/>
                </a:ext>
              </a:extLst>
            </p:cNvPr>
            <p:cNvSpPr/>
            <p:nvPr/>
          </p:nvSpPr>
          <p:spPr>
            <a:xfrm>
              <a:off x="7949994" y="1386367"/>
              <a:ext cx="165561" cy="15513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695"/>
                <a:gd name="f4" fmla="val 4128"/>
                <a:gd name="f5" fmla="val 2364"/>
                <a:gd name="f6" fmla="val 1"/>
                <a:gd name="f7" fmla="val 1450"/>
                <a:gd name="f8" fmla="val 694"/>
                <a:gd name="f9" fmla="val 757"/>
                <a:gd name="f10" fmla="val 1670"/>
                <a:gd name="f11" fmla="val 2080"/>
                <a:gd name="f12" fmla="val 851"/>
                <a:gd name="f13" fmla="val 2489"/>
                <a:gd name="f14" fmla="val 1167"/>
                <a:gd name="f15" fmla="val 2805"/>
                <a:gd name="f16" fmla="val 599"/>
                <a:gd name="f17" fmla="val 3120"/>
                <a:gd name="f18" fmla="val 190"/>
                <a:gd name="f19" fmla="val 3592"/>
                <a:gd name="f20" fmla="val 4475"/>
                <a:gd name="f21" fmla="val 3561"/>
                <a:gd name="f22" fmla="val 4065"/>
                <a:gd name="f23" fmla="val 3088"/>
                <a:gd name="f24" fmla="val 3529"/>
                <a:gd name="f25" fmla="val 3813"/>
                <a:gd name="f26" fmla="val 4002"/>
                <a:gd name="f27" fmla="val 3277"/>
                <a:gd name="f28" fmla="*/ f0 1 4695"/>
                <a:gd name="f29" fmla="*/ f1 1 4128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4695"/>
                <a:gd name="f36" fmla="*/ f33 1 4128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4695" h="412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6" y="f4"/>
                  </a:cubicBezTo>
                  <a:lnTo>
                    <a:pt x="f3" y="f4"/>
                  </a:lnTo>
                  <a:cubicBezTo>
                    <a:pt x="f20" y="f21"/>
                    <a:pt x="f22" y="f23"/>
                    <a:pt x="f24" y="f15"/>
                  </a:cubicBezTo>
                  <a:cubicBezTo>
                    <a:pt x="f25" y="f13"/>
                    <a:pt x="f26" y="f11"/>
                    <a:pt x="f26" y="f10"/>
                  </a:cubicBezTo>
                  <a:cubicBezTo>
                    <a:pt x="f26" y="f9"/>
                    <a:pt x="f27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211" name="Text Placeholder 1">
            <a:extLst>
              <a:ext uri="{FF2B5EF4-FFF2-40B4-BE49-F238E27FC236}">
                <a16:creationId xmlns:a16="http://schemas.microsoft.com/office/drawing/2014/main" id="{53C31407-9C9A-A937-4454-E493557AFA32}"/>
              </a:ext>
            </a:extLst>
          </p:cNvPr>
          <p:cNvSpPr txBox="1">
            <a:spLocks/>
          </p:cNvSpPr>
          <p:nvPr/>
        </p:nvSpPr>
        <p:spPr>
          <a:xfrm>
            <a:off x="2723309" y="553196"/>
            <a:ext cx="6916200" cy="407386"/>
          </a:xfrm>
          <a:prstGeom prst="rect">
            <a:avLst/>
          </a:prstGeom>
        </p:spPr>
        <p:txBody>
          <a:bodyPr anchor="ctr" anchorCtr="1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fa-IR" sz="3200" dirty="0">
                <a:solidFill>
                  <a:schemeClr val="bg1"/>
                </a:solidFill>
                <a:latin typeface="Arial"/>
                <a:cs typeface="B Nazanin" panose="00000700000000000000" pitchFamily="2" charset="-78"/>
              </a:rPr>
              <a:t>مجموعه آیکون های کاملاً قابل ویرایش: </a:t>
            </a:r>
            <a:r>
              <a:rPr lang="en-US" sz="3200" dirty="0">
                <a:solidFill>
                  <a:schemeClr val="bg1"/>
                </a:solidFill>
                <a:latin typeface="Arial"/>
                <a:cs typeface="B Nazanin" panose="00000700000000000000" pitchFamily="2" charset="-78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1351726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68">
            <a:extLst>
              <a:ext uri="{FF2B5EF4-FFF2-40B4-BE49-F238E27FC236}">
                <a16:creationId xmlns:a16="http://schemas.microsoft.com/office/drawing/2014/main" id="{0AD77B0B-062D-EE53-1F0D-2D38E485C490}"/>
              </a:ext>
            </a:extLst>
          </p:cNvPr>
          <p:cNvSpPr/>
          <p:nvPr/>
        </p:nvSpPr>
        <p:spPr>
          <a:xfrm rot="10799991">
            <a:off x="6491213" y="3513845"/>
            <a:ext cx="187278" cy="583231"/>
          </a:xfrm>
          <a:custGeom>
            <a:avLst/>
            <a:gdLst>
              <a:gd name="f0" fmla="val w"/>
              <a:gd name="f1" fmla="val h"/>
              <a:gd name="f2" fmla="val 0"/>
              <a:gd name="f3" fmla="val 1040400"/>
              <a:gd name="f4" fmla="val 3240000"/>
              <a:gd name="f5" fmla="val 41345"/>
              <a:gd name="f6" fmla="val 940666"/>
              <a:gd name="f7" fmla="val 1242"/>
              <a:gd name="f8" fmla="val 653403"/>
              <a:gd name="f9" fmla="val 1057"/>
              <a:gd name="f10" fmla="val 652077"/>
              <a:gd name="f11" fmla="val 447"/>
              <a:gd name="f12" fmla="val 647712"/>
              <a:gd name="f13" fmla="val 4531"/>
              <a:gd name="f14" fmla="val 520200"/>
              <a:gd name="f15" fmla="val 659109"/>
              <a:gd name="f16" fmla="val 174478"/>
              <a:gd name="f17" fmla="val 101622"/>
              <a:gd name="f18" fmla="val 1372451"/>
              <a:gd name="f19" fmla="val 61820"/>
              <a:gd name="f20" fmla="val 1087335"/>
              <a:gd name="f21" fmla="val 728036"/>
              <a:gd name="f22" fmla="val 261055"/>
              <a:gd name="f23" fmla="val 870500"/>
              <a:gd name="f24" fmla="val 439998"/>
              <a:gd name="f25" fmla="val 860164"/>
              <a:gd name="f26" fmla="val 431664"/>
              <a:gd name="f27" fmla="val 161365"/>
              <a:gd name="f28" fmla="val 1800403"/>
              <a:gd name="f29" fmla="val 122098"/>
              <a:gd name="f30" fmla="val 1519120"/>
              <a:gd name="f31" fmla="val 930953"/>
              <a:gd name="f32" fmla="val 515931"/>
              <a:gd name="f33" fmla="val 1035869"/>
              <a:gd name="f34" fmla="val 1039954"/>
              <a:gd name="f35" fmla="val 1039345"/>
              <a:gd name="f36" fmla="val 652078"/>
              <a:gd name="f37" fmla="val 1039160"/>
              <a:gd name="f38" fmla="val 1029316"/>
              <a:gd name="f39" fmla="val 723920"/>
              <a:gd name="f40" fmla="val 217894"/>
              <a:gd name="f41" fmla="val 2205330"/>
              <a:gd name="f42" fmla="val 181840"/>
              <a:gd name="f43" fmla="val 1947070"/>
              <a:gd name="f44" fmla="val 1000266"/>
              <a:gd name="f45" fmla="val 932012"/>
              <a:gd name="f46" fmla="val 949113"/>
              <a:gd name="f47" fmla="val 1298429"/>
              <a:gd name="f48" fmla="val 330192"/>
              <a:gd name="f49" fmla="val 2564220"/>
              <a:gd name="f50" fmla="val 267995"/>
              <a:gd name="f51" fmla="val 237100"/>
              <a:gd name="f52" fmla="val 2342912"/>
              <a:gd name="f53" fmla="val 242309"/>
              <a:gd name="f54" fmla="val 2347112"/>
              <a:gd name="f55" fmla="val 920063"/>
              <a:gd name="f56" fmla="val 1506522"/>
              <a:gd name="f57" fmla="val 865005"/>
              <a:gd name="f58" fmla="val 1900914"/>
              <a:gd name="f59" fmla="val 772406"/>
              <a:gd name="f60" fmla="val 468924"/>
              <a:gd name="f61" fmla="val 835955"/>
              <a:gd name="f62" fmla="val 2109008"/>
              <a:gd name="f63" fmla="val 892044"/>
              <a:gd name="f64" fmla="val 148356"/>
              <a:gd name="f65" fmla="val 276144"/>
              <a:gd name="f66" fmla="val 2663936"/>
              <a:gd name="f67" fmla="val 764256"/>
              <a:gd name="f68" fmla="*/ f0 1 1040400"/>
              <a:gd name="f69" fmla="*/ f1 1 3240000"/>
              <a:gd name="f70" fmla="val f2"/>
              <a:gd name="f71" fmla="val f3"/>
              <a:gd name="f72" fmla="val f4"/>
              <a:gd name="f73" fmla="+- f72 0 f70"/>
              <a:gd name="f74" fmla="+- f71 0 f70"/>
              <a:gd name="f75" fmla="*/ f74 1 1040400"/>
              <a:gd name="f76" fmla="*/ f73 1 3240000"/>
              <a:gd name="f77" fmla="*/ f70 1 f75"/>
              <a:gd name="f78" fmla="*/ f71 1 f75"/>
              <a:gd name="f79" fmla="*/ f70 1 f76"/>
              <a:gd name="f80" fmla="*/ f72 1 f76"/>
              <a:gd name="f81" fmla="*/ f77 f68 1"/>
              <a:gd name="f82" fmla="*/ f78 f68 1"/>
              <a:gd name="f83" fmla="*/ f80 f69 1"/>
              <a:gd name="f84" fmla="*/ f79 f6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1" t="f84" r="f82" b="f83"/>
            <a:pathLst>
              <a:path w="1040400" h="3240000">
                <a:moveTo>
                  <a:pt x="f5" y="f6"/>
                </a:moveTo>
                <a:lnTo>
                  <a:pt x="f7" y="f8"/>
                </a:lnTo>
                <a:lnTo>
                  <a:pt x="f2" y="f8"/>
                </a:lnTo>
                <a:lnTo>
                  <a:pt x="f9" y="f10"/>
                </a:lnTo>
                <a:lnTo>
                  <a:pt x="f11" y="f12"/>
                </a:lnTo>
                <a:lnTo>
                  <a:pt x="f13" y="f12"/>
                </a:lnTo>
                <a:lnTo>
                  <a:pt x="f14" y="f2"/>
                </a:lnTo>
                <a:lnTo>
                  <a:pt x="f15" y="f16"/>
                </a:lnTo>
                <a:close/>
                <a:moveTo>
                  <a:pt x="f17" y="f18"/>
                </a:moveTo>
                <a:lnTo>
                  <a:pt x="f19" y="f20"/>
                </a:lnTo>
                <a:lnTo>
                  <a:pt x="f21" y="f22"/>
                </a:lnTo>
                <a:lnTo>
                  <a:pt x="f23" y="f24"/>
                </a:lnTo>
                <a:lnTo>
                  <a:pt x="f25" y="f26"/>
                </a:lnTo>
                <a:close/>
                <a:moveTo>
                  <a:pt x="f27" y="f28"/>
                </a:moveTo>
                <a:lnTo>
                  <a:pt x="f29" y="f30"/>
                </a:lnTo>
                <a:lnTo>
                  <a:pt x="f31" y="f32"/>
                </a:lnTo>
                <a:lnTo>
                  <a:pt x="f33" y="f12"/>
                </a:lnTo>
                <a:lnTo>
                  <a:pt x="f34" y="f12"/>
                </a:lnTo>
                <a:lnTo>
                  <a:pt x="f35" y="f36"/>
                </a:lnTo>
                <a:lnTo>
                  <a:pt x="f3" y="f8"/>
                </a:lnTo>
                <a:lnTo>
                  <a:pt x="f37" y="f8"/>
                </a:lnTo>
                <a:lnTo>
                  <a:pt x="f38" y="f39"/>
                </a:lnTo>
                <a:close/>
                <a:moveTo>
                  <a:pt x="f40" y="f41"/>
                </a:moveTo>
                <a:lnTo>
                  <a:pt x="f42" y="f43"/>
                </a:lnTo>
                <a:lnTo>
                  <a:pt x="f44" y="f45"/>
                </a:lnTo>
                <a:lnTo>
                  <a:pt x="f46" y="f47"/>
                </a:lnTo>
                <a:close/>
                <a:moveTo>
                  <a:pt x="f48" y="f49"/>
                </a:moveTo>
                <a:lnTo>
                  <a:pt x="f50" y="f49"/>
                </a:lnTo>
                <a:lnTo>
                  <a:pt x="f51" y="f52"/>
                </a:lnTo>
                <a:lnTo>
                  <a:pt x="f53" y="f54"/>
                </a:lnTo>
                <a:lnTo>
                  <a:pt x="f55" y="f56"/>
                </a:lnTo>
                <a:lnTo>
                  <a:pt x="f57" y="f58"/>
                </a:lnTo>
                <a:close/>
                <a:moveTo>
                  <a:pt x="f59" y="f49"/>
                </a:moveTo>
                <a:lnTo>
                  <a:pt x="f60" y="f49"/>
                </a:lnTo>
                <a:lnTo>
                  <a:pt x="f61" y="f62"/>
                </a:lnTo>
                <a:close/>
                <a:moveTo>
                  <a:pt x="f63" y="f4"/>
                </a:moveTo>
                <a:lnTo>
                  <a:pt x="f64" y="f4"/>
                </a:lnTo>
                <a:lnTo>
                  <a:pt x="f65" y="f66"/>
                </a:lnTo>
                <a:lnTo>
                  <a:pt x="f67" y="f66"/>
                </a:lnTo>
                <a:close/>
              </a:path>
            </a:pathLst>
          </a:custGeom>
          <a:solidFill>
            <a:schemeClr val="bg2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8A44671E-3D4B-38A8-0907-C5E94A773301}"/>
              </a:ext>
            </a:extLst>
          </p:cNvPr>
          <p:cNvSpPr/>
          <p:nvPr/>
        </p:nvSpPr>
        <p:spPr>
          <a:xfrm>
            <a:off x="6969464" y="3581180"/>
            <a:ext cx="449290" cy="448558"/>
          </a:xfrm>
          <a:custGeom>
            <a:avLst/>
            <a:gdLst>
              <a:gd name="f0" fmla="val w"/>
              <a:gd name="f1" fmla="val h"/>
              <a:gd name="f2" fmla="val 0"/>
              <a:gd name="f3" fmla="val 3228210"/>
              <a:gd name="f4" fmla="val 3222968"/>
              <a:gd name="f5" fmla="val 1619999"/>
              <a:gd name="f6" fmla="val 642446"/>
              <a:gd name="f7" fmla="val 2664115"/>
              <a:gd name="f8" fmla="val 1686562"/>
              <a:gd name="f9" fmla="val 2664116"/>
              <a:gd name="f10" fmla="val 2015013"/>
              <a:gd name="f11" fmla="val 2511495"/>
              <a:gd name="f12" fmla="val 2399422"/>
              <a:gd name="f13" fmla="val 1924159"/>
              <a:gd name="f14" fmla="val 2308568"/>
              <a:gd name="f15" fmla="val 1812086"/>
              <a:gd name="f16" fmla="val 1427912"/>
              <a:gd name="f17" fmla="val 1315839"/>
              <a:gd name="f18" fmla="val 1224985"/>
              <a:gd name="f19" fmla="val 575882"/>
              <a:gd name="f20" fmla="val 575884"/>
              <a:gd name="f21" fmla="val 509997"/>
              <a:gd name="f22" fmla="val 122689"/>
              <a:gd name="f23" fmla="val 942045"/>
              <a:gd name="f24" fmla="val 542556"/>
              <a:gd name="f25" fmla="val 974604"/>
              <a:gd name="f26" fmla="val 1620001"/>
              <a:gd name="f27" fmla="val 7099"/>
              <a:gd name="f28" fmla="val 1686560"/>
              <a:gd name="f29" fmla="val 2900441"/>
              <a:gd name="f30" fmla="val 349390"/>
              <a:gd name="f31" fmla="val 342291"/>
              <a:gd name="f32" fmla="val 330172"/>
              <a:gd name="f33" fmla="val 1679462"/>
              <a:gd name="f34" fmla="*/ f0 1 3228210"/>
              <a:gd name="f35" fmla="*/ f1 1 3222968"/>
              <a:gd name="f36" fmla="val f2"/>
              <a:gd name="f37" fmla="val f3"/>
              <a:gd name="f38" fmla="val f4"/>
              <a:gd name="f39" fmla="+- f38 0 f36"/>
              <a:gd name="f40" fmla="+- f37 0 f36"/>
              <a:gd name="f41" fmla="*/ f40 1 3228210"/>
              <a:gd name="f42" fmla="*/ f39 1 3222968"/>
              <a:gd name="f43" fmla="*/ f36 1 f41"/>
              <a:gd name="f44" fmla="*/ f37 1 f41"/>
              <a:gd name="f45" fmla="*/ f36 1 f42"/>
              <a:gd name="f46" fmla="*/ f38 1 f42"/>
              <a:gd name="f47" fmla="*/ f43 f34 1"/>
              <a:gd name="f48" fmla="*/ f44 f34 1"/>
              <a:gd name="f49" fmla="*/ f46 f35 1"/>
              <a:gd name="f50" fmla="*/ f45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7" t="f50" r="f48" b="f49"/>
            <a:pathLst>
              <a:path w="3228210" h="3222968">
                <a:moveTo>
                  <a:pt x="f5" y="f6"/>
                </a:moveTo>
                <a:lnTo>
                  <a:pt x="f7" y="f8"/>
                </a:lnTo>
                <a:lnTo>
                  <a:pt x="f9" y="f8"/>
                </a:lnTo>
                <a:lnTo>
                  <a:pt x="f9" y="f4"/>
                </a:lnTo>
                <a:lnTo>
                  <a:pt x="f10" y="f4"/>
                </a:lnTo>
                <a:lnTo>
                  <a:pt x="f10" y="f11"/>
                </a:lnTo>
                <a:cubicBezTo>
                  <a:pt x="f10" y="f12"/>
                  <a:pt x="f13" y="f14"/>
                  <a:pt x="f15" y="f14"/>
                </a:cubicBezTo>
                <a:lnTo>
                  <a:pt x="f16" y="f14"/>
                </a:lnTo>
                <a:cubicBezTo>
                  <a:pt x="f17" y="f14"/>
                  <a:pt x="f18" y="f12"/>
                  <a:pt x="f18" y="f11"/>
                </a:cubicBezTo>
                <a:lnTo>
                  <a:pt x="f18" y="f4"/>
                </a:lnTo>
                <a:lnTo>
                  <a:pt x="f19" y="f4"/>
                </a:lnTo>
                <a:lnTo>
                  <a:pt x="f19" y="f8"/>
                </a:lnTo>
                <a:lnTo>
                  <a:pt x="f20" y="f8"/>
                </a:lnTo>
                <a:close/>
                <a:moveTo>
                  <a:pt x="f21" y="f22"/>
                </a:moveTo>
                <a:lnTo>
                  <a:pt x="f23" y="f22"/>
                </a:lnTo>
                <a:lnTo>
                  <a:pt x="f23" y="f24"/>
                </a:lnTo>
                <a:lnTo>
                  <a:pt x="f21" y="f25"/>
                </a:lnTo>
                <a:close/>
                <a:moveTo>
                  <a:pt x="f26" y="f27"/>
                </a:moveTo>
                <a:lnTo>
                  <a:pt x="f3" y="f28"/>
                </a:lnTo>
                <a:lnTo>
                  <a:pt x="f29" y="f28"/>
                </a:lnTo>
                <a:lnTo>
                  <a:pt x="f26" y="f30"/>
                </a:lnTo>
                <a:close/>
                <a:moveTo>
                  <a:pt x="f5" y="f2"/>
                </a:moveTo>
                <a:lnTo>
                  <a:pt x="f5" y="f31"/>
                </a:lnTo>
                <a:lnTo>
                  <a:pt x="f32" y="f33"/>
                </a:lnTo>
                <a:lnTo>
                  <a:pt x="f2" y="f33"/>
                </a:lnTo>
                <a:close/>
              </a:path>
            </a:pathLst>
          </a:custGeom>
          <a:solidFill>
            <a:schemeClr val="bg2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4" name="Freeform 18">
            <a:extLst>
              <a:ext uri="{FF2B5EF4-FFF2-40B4-BE49-F238E27FC236}">
                <a16:creationId xmlns:a16="http://schemas.microsoft.com/office/drawing/2014/main" id="{9DC1AB82-AAF1-3A42-9CB0-C7208CE664D0}"/>
              </a:ext>
            </a:extLst>
          </p:cNvPr>
          <p:cNvSpPr/>
          <p:nvPr/>
        </p:nvSpPr>
        <p:spPr>
          <a:xfrm>
            <a:off x="8386071" y="3630375"/>
            <a:ext cx="433891" cy="350187"/>
          </a:xfrm>
          <a:custGeom>
            <a:avLst/>
            <a:gdLst>
              <a:gd name="f0" fmla="val w"/>
              <a:gd name="f1" fmla="val h"/>
              <a:gd name="f2" fmla="val 0"/>
              <a:gd name="f3" fmla="val 3307788"/>
              <a:gd name="f4" fmla="val 2669631"/>
              <a:gd name="f5" fmla="val 2793832"/>
              <a:gd name="f6" fmla="val 1478391"/>
              <a:gd name="f7" fmla="val 2772990"/>
              <a:gd name="f8" fmla="val 1635402"/>
              <a:gd name="f9" fmla="val 2717678"/>
              <a:gd name="f10" fmla="val 1784517"/>
              <a:gd name="f11" fmla="val 2633007"/>
              <a:gd name="f12" fmla="val 1915952"/>
              <a:gd name="f13" fmla="val 2695386"/>
              <a:gd name="f14" fmla="val 1951862"/>
              <a:gd name="f15" fmla="val 2772768"/>
              <a:gd name="f16" fmla="val 1955673"/>
              <a:gd name="f17" fmla="val 2841607"/>
              <a:gd name="f18" fmla="val 1924185"/>
              <a:gd name="f19" fmla="val 2943442"/>
              <a:gd name="f20" fmla="val 1877605"/>
              <a:gd name="f21" fmla="val 2999062"/>
              <a:gd name="f22" fmla="val 1766364"/>
              <a:gd name="f23" fmla="val 2975226"/>
              <a:gd name="f24" fmla="val 1656948"/>
              <a:gd name="f25" fmla="val 2955176"/>
              <a:gd name="f26" fmla="val 1564911"/>
              <a:gd name="f27" fmla="val 2883463"/>
              <a:gd name="f28" fmla="val 1495086"/>
              <a:gd name="f29" fmla="val 2807611"/>
              <a:gd name="f30" fmla="val 1247700"/>
              <a:gd name="f31" fmla="val 2807472"/>
              <a:gd name="f32" fmla="val 1256060"/>
              <a:gd name="f33" fmla="val 2994195"/>
              <a:gd name="f34" fmla="val 1281771"/>
              <a:gd name="f35" fmla="val 3148201"/>
              <a:gd name="f36" fmla="val 1421768"/>
              <a:gd name="f37" fmla="val 3189276"/>
              <a:gd name="f38" fmla="val 1610317"/>
              <a:gd name="f39" fmla="val 3235041"/>
              <a:gd name="f40" fmla="val 1820393"/>
              <a:gd name="f41" fmla="val 3128252"/>
              <a:gd name="f42" fmla="val 2033972"/>
              <a:gd name="f43" fmla="val 2932732"/>
              <a:gd name="f44" fmla="val 2123406"/>
              <a:gd name="f45" fmla="val 2789297"/>
              <a:gd name="f46" fmla="val 2189015"/>
              <a:gd name="f47" fmla="val 2626543"/>
              <a:gd name="f48" fmla="val 2174805"/>
              <a:gd name="f49" fmla="val 2499470"/>
              <a:gd name="f50" fmla="val 2094044"/>
              <a:gd name="f51" fmla="val 2427194"/>
              <a:gd name="f52" fmla="val 2172627"/>
              <a:gd name="f53" fmla="val 2343030"/>
              <a:gd name="f54" fmla="val 2241391"/>
              <a:gd name="f55" fmla="val 2248861"/>
              <a:gd name="f56" fmla="val 2297980"/>
              <a:gd name="f57" fmla="val 2178351"/>
              <a:gd name="f58" fmla="val 2340352"/>
              <a:gd name="f59" fmla="val 2104446"/>
              <a:gd name="f60" fmla="val 2374567"/>
              <a:gd name="f61" fmla="val 2027600"/>
              <a:gd name="f62" fmla="val 2398134"/>
              <a:gd name="f63" fmla="val 2397615"/>
              <a:gd name="f64" fmla="val 3265361"/>
              <a:gd name="f65" fmla="val 2549905"/>
              <a:gd name="f66" fmla="val 2537441"/>
              <a:gd name="f67" fmla="val 2669620"/>
              <a:gd name="f68" fmla="val 1653814"/>
              <a:gd name="f69" fmla="val 773102"/>
              <a:gd name="f70" fmla="val 2669642"/>
              <a:gd name="f71" fmla="val 46417"/>
              <a:gd name="f72" fmla="val 2550707"/>
              <a:gd name="f73" fmla="val 2398955"/>
              <a:gd name="f74" fmla="val 1280678"/>
              <a:gd name="f75" fmla="val 2398436"/>
              <a:gd name="f76" fmla="val 1203764"/>
              <a:gd name="f77" fmla="val 2374915"/>
              <a:gd name="f78" fmla="val 1129786"/>
              <a:gd name="f79" fmla="val 2340732"/>
              <a:gd name="f80" fmla="val 1059201"/>
              <a:gd name="f81" fmla="val 2298380"/>
              <a:gd name="f82" fmla="val 693039"/>
              <a:gd name="f83" fmla="val 2078675"/>
              <a:gd name="f84" fmla="val 477900"/>
              <a:gd name="f85" fmla="val 1674935"/>
              <a:gd name="f86" fmla="val 499745"/>
              <a:gd name="f87" fmla="val 1248476"/>
              <a:gd name="f88" fmla="val 1331611"/>
              <a:gd name="f89" fmla="val 201752"/>
              <a:gd name="f90" fmla="val 1206335"/>
              <a:gd name="f91" fmla="val 290902"/>
              <a:gd name="f92" fmla="val 1124761"/>
              <a:gd name="f93" fmla="val 308382"/>
              <a:gd name="f94" fmla="val 1132336"/>
              <a:gd name="f95" fmla="val 435988"/>
              <a:gd name="f96" fmla="val 1160888"/>
              <a:gd name="f97" fmla="val 640507"/>
              <a:gd name="f98" fmla="val 1527973"/>
              <a:gd name="f99" fmla="val 617783"/>
              <a:gd name="f100" fmla="val 1498839"/>
              <a:gd name="f101" fmla="val 840365"/>
              <a:gd name="f102" fmla="val 1455138"/>
              <a:gd name="f103" fmla="val 960979"/>
              <a:gd name="f104" fmla="val 1395705"/>
              <a:gd name="f105" fmla="val 987199"/>
              <a:gd name="f106" fmla="val 1213910"/>
              <a:gd name="f107" fmla="val 1052459"/>
              <a:gd name="f108" fmla="val 1331028"/>
              <a:gd name="f109" fmla="val 972050"/>
              <a:gd name="f110" fmla="val 1364241"/>
              <a:gd name="f111" fmla="val 921357"/>
              <a:gd name="f112" fmla="val 1360745"/>
              <a:gd name="f113" fmla="val 809484"/>
              <a:gd name="f114" fmla="val 1360746"/>
              <a:gd name="f115" fmla="val 646916"/>
              <a:gd name="f116" fmla="val 1111360"/>
              <a:gd name="f117" fmla="val 626523"/>
              <a:gd name="f118" fmla="val 1020462"/>
              <a:gd name="f119" fmla="val 495421"/>
              <a:gd name="f120" fmla="val 941218"/>
              <a:gd name="f121" fmla="val 374224"/>
              <a:gd name="f122" fmla="val 1061250"/>
              <a:gd name="f123" fmla="val 280996"/>
              <a:gd name="f124" fmla="val 2164365"/>
              <a:gd name="f125" fmla="val 80223"/>
              <a:gd name="f126" fmla="val 2021192"/>
              <a:gd name="f127" fmla="val 182108"/>
              <a:gd name="f128" fmla="val 1927964"/>
              <a:gd name="f129" fmla="val 202086"/>
              <a:gd name="f130" fmla="val 1936621"/>
              <a:gd name="f131" fmla="val 347922"/>
              <a:gd name="f132" fmla="val 1969252"/>
              <a:gd name="f133" fmla="val 581657"/>
              <a:gd name="f134" fmla="val 2388778"/>
              <a:gd name="f135" fmla="val 555687"/>
              <a:gd name="f136" fmla="val 2355482"/>
              <a:gd name="f137" fmla="val 810066"/>
              <a:gd name="f138" fmla="val 2305538"/>
              <a:gd name="f139" fmla="val 947910"/>
              <a:gd name="f140" fmla="val 2237615"/>
              <a:gd name="f141" fmla="val 977876"/>
              <a:gd name="f142" fmla="val 2029849"/>
              <a:gd name="f143" fmla="val 2163698"/>
              <a:gd name="f144" fmla="val 960563"/>
              <a:gd name="f145" fmla="val 2201656"/>
              <a:gd name="f146" fmla="val 902628"/>
              <a:gd name="f147" fmla="val 2197660"/>
              <a:gd name="f148" fmla="val 774773"/>
              <a:gd name="f149" fmla="val 2197661"/>
              <a:gd name="f150" fmla="val 588982"/>
              <a:gd name="f151" fmla="val 1912649"/>
              <a:gd name="f152" fmla="val 565676"/>
              <a:gd name="f153" fmla="val 1808765"/>
              <a:gd name="f154" fmla="val 415844"/>
              <a:gd name="f155" fmla="val 1718201"/>
              <a:gd name="f156" fmla="val 277334"/>
              <a:gd name="f157" fmla="val 1855380"/>
              <a:gd name="f158" fmla="val 170787"/>
              <a:gd name="f159" fmla="val 1754169"/>
              <a:gd name="f160" fmla="val 1583512"/>
              <a:gd name="f161" fmla="val 121444"/>
              <a:gd name="f162" fmla="val 1472387"/>
              <a:gd name="f163" fmla="val 145257"/>
              <a:gd name="f164" fmla="val 1482706"/>
              <a:gd name="f165" fmla="val 319088"/>
              <a:gd name="f166" fmla="val 1521601"/>
              <a:gd name="f167" fmla="val 597693"/>
              <a:gd name="f168" fmla="val 2021663"/>
              <a:gd name="f169" fmla="val 566738"/>
              <a:gd name="f170" fmla="val 1981975"/>
              <a:gd name="f171" fmla="val 869950"/>
              <a:gd name="f172" fmla="val 1922443"/>
              <a:gd name="f173" fmla="val 1034256"/>
              <a:gd name="f174" fmla="val 1841481"/>
              <a:gd name="f175" fmla="val 1069974"/>
              <a:gd name="f176" fmla="val 1593831"/>
              <a:gd name="f177" fmla="val 1158875"/>
              <a:gd name="f178" fmla="val 1753374"/>
              <a:gd name="f179" fmla="val 1049338"/>
              <a:gd name="f180" fmla="val 1798619"/>
              <a:gd name="f181" fmla="val 980281"/>
              <a:gd name="f182" fmla="val 1793856"/>
              <a:gd name="f183" fmla="val 827882"/>
              <a:gd name="f184" fmla="val 1793857"/>
              <a:gd name="f185" fmla="val 606424"/>
              <a:gd name="f186" fmla="val 1454132"/>
              <a:gd name="f187" fmla="val 578644"/>
              <a:gd name="f188" fmla="val 1330306"/>
              <a:gd name="f189" fmla="val 400050"/>
              <a:gd name="f190" fmla="val 1222356"/>
              <a:gd name="f191" fmla="val 234950"/>
              <a:gd name="f192" fmla="val 1385869"/>
              <a:gd name="f193" fmla="val 107950"/>
              <a:gd name="f194" fmla="*/ f0 1 3307788"/>
              <a:gd name="f195" fmla="*/ f1 1 2669631"/>
              <a:gd name="f196" fmla="val f2"/>
              <a:gd name="f197" fmla="val f3"/>
              <a:gd name="f198" fmla="val f4"/>
              <a:gd name="f199" fmla="+- f198 0 f196"/>
              <a:gd name="f200" fmla="+- f197 0 f196"/>
              <a:gd name="f201" fmla="*/ f200 1 3307788"/>
              <a:gd name="f202" fmla="*/ f199 1 2669631"/>
              <a:gd name="f203" fmla="*/ f196 1 f201"/>
              <a:gd name="f204" fmla="*/ f197 1 f201"/>
              <a:gd name="f205" fmla="*/ f196 1 f202"/>
              <a:gd name="f206" fmla="*/ f198 1 f202"/>
              <a:gd name="f207" fmla="*/ f203 f194 1"/>
              <a:gd name="f208" fmla="*/ f204 f194 1"/>
              <a:gd name="f209" fmla="*/ f206 f195 1"/>
              <a:gd name="f210" fmla="*/ f205 f19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7" t="f210" r="f208" b="f209"/>
            <a:pathLst>
              <a:path w="3307788" h="2669631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5" y="f6"/>
                </a:cubicBezTo>
                <a:close/>
                <a:moveTo>
                  <a:pt x="f29" y="f30"/>
                </a:moveTo>
                <a:lnTo>
                  <a:pt x="f31" y="f32"/>
                </a:lnTo>
                <a:cubicBezTo>
                  <a:pt x="f33" y="f34"/>
                  <a:pt x="f35" y="f36"/>
                  <a:pt x="f37" y="f38"/>
                </a:cubicBezTo>
                <a:cubicBezTo>
                  <a:pt x="f39" y="f40"/>
                  <a:pt x="f41" y="f42"/>
                  <a:pt x="f43" y="f44"/>
                </a:cubicBezTo>
                <a:cubicBezTo>
                  <a:pt x="f45" y="f46"/>
                  <a:pt x="f47" y="f48"/>
                  <a:pt x="f49" y="f50"/>
                </a:cubicBez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lnTo>
                  <a:pt x="f3" y="f63"/>
                </a:lnTo>
                <a:cubicBezTo>
                  <a:pt x="f64" y="f65"/>
                  <a:pt x="f66" y="f67"/>
                  <a:pt x="f68" y="f4"/>
                </a:cubicBezTo>
                <a:cubicBezTo>
                  <a:pt x="f69" y="f70"/>
                  <a:pt x="f71" y="f72"/>
                  <a:pt x="f2" y="f73"/>
                </a:cubicBezTo>
                <a:lnTo>
                  <a:pt x="f74" y="f75"/>
                </a:ln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lose/>
                <a:moveTo>
                  <a:pt x="f88" y="f89"/>
                </a:move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100" y="f101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11"/>
                  <a:pt x="f112" y="f113"/>
                </a:cubicBezTo>
                <a:cubicBezTo>
                  <a:pt x="f114" y="f115"/>
                  <a:pt x="f116" y="f117"/>
                  <a:pt x="f118" y="f119"/>
                </a:cubicBezTo>
                <a:cubicBezTo>
                  <a:pt x="f120" y="f121"/>
                  <a:pt x="f122" y="f123"/>
                  <a:pt x="f88" y="f89"/>
                </a:cubicBezTo>
                <a:close/>
                <a:moveTo>
                  <a:pt x="f124" y="f125"/>
                </a:moveTo>
                <a:cubicBezTo>
                  <a:pt x="f126" y="f127"/>
                  <a:pt x="f128" y="f129"/>
                  <a:pt x="f130" y="f131"/>
                </a:cubicBezTo>
                <a:cubicBezTo>
                  <a:pt x="f132" y="f133"/>
                  <a:pt x="f134" y="f135"/>
                  <a:pt x="f136" y="f137"/>
                </a:cubicBezTo>
                <a:cubicBezTo>
                  <a:pt x="f138" y="f139"/>
                  <a:pt x="f140" y="f141"/>
                  <a:pt x="f142" y="f107"/>
                </a:cubicBezTo>
                <a:cubicBezTo>
                  <a:pt x="f143" y="f144"/>
                  <a:pt x="f145" y="f146"/>
                  <a:pt x="f147" y="f148"/>
                </a:cubicBezTo>
                <a:cubicBezTo>
                  <a:pt x="f149" y="f150"/>
                  <a:pt x="f151" y="f152"/>
                  <a:pt x="f153" y="f154"/>
                </a:cubicBezTo>
                <a:cubicBezTo>
                  <a:pt x="f155" y="f156"/>
                  <a:pt x="f157" y="f158"/>
                  <a:pt x="f124" y="f125"/>
                </a:cubicBezTo>
                <a:close/>
                <a:moveTo>
                  <a:pt x="f159" y="f2"/>
                </a:moveTo>
                <a:cubicBezTo>
                  <a:pt x="f160" y="f161"/>
                  <a:pt x="f162" y="f163"/>
                  <a:pt x="f164" y="f165"/>
                </a:cubicBezTo>
                <a:cubicBezTo>
                  <a:pt x="f166" y="f167"/>
                  <a:pt x="f168" y="f169"/>
                  <a:pt x="f170" y="f171"/>
                </a:cubicBezTo>
                <a:cubicBezTo>
                  <a:pt x="f172" y="f173"/>
                  <a:pt x="f174" y="f175"/>
                  <a:pt x="f176" y="f177"/>
                </a:cubicBezTo>
                <a:cubicBezTo>
                  <a:pt x="f178" y="f179"/>
                  <a:pt x="f180" y="f181"/>
                  <a:pt x="f182" y="f183"/>
                </a:cubicBezTo>
                <a:cubicBezTo>
                  <a:pt x="f184" y="f185"/>
                  <a:pt x="f186" y="f187"/>
                  <a:pt x="f188" y="f189"/>
                </a:cubicBezTo>
                <a:cubicBezTo>
                  <a:pt x="f190" y="f191"/>
                  <a:pt x="f192" y="f193"/>
                  <a:pt x="f159" y="f2"/>
                </a:cubicBezTo>
                <a:close/>
              </a:path>
            </a:pathLst>
          </a:custGeom>
          <a:solidFill>
            <a:schemeClr val="bg2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5" name="Rounded Rectangle 25">
            <a:extLst>
              <a:ext uri="{FF2B5EF4-FFF2-40B4-BE49-F238E27FC236}">
                <a16:creationId xmlns:a16="http://schemas.microsoft.com/office/drawing/2014/main" id="{BAF86FA7-2CBD-3228-582D-32AEE7BE2607}"/>
              </a:ext>
            </a:extLst>
          </p:cNvPr>
          <p:cNvSpPr/>
          <p:nvPr/>
        </p:nvSpPr>
        <p:spPr>
          <a:xfrm>
            <a:off x="8429989" y="4531434"/>
            <a:ext cx="498091" cy="365028"/>
          </a:xfrm>
          <a:custGeom>
            <a:avLst/>
            <a:gdLst>
              <a:gd name="f0" fmla="val w"/>
              <a:gd name="f1" fmla="val h"/>
              <a:gd name="f2" fmla="val 0"/>
              <a:gd name="f3" fmla="val 3248842"/>
              <a:gd name="f4" fmla="val 2380886"/>
              <a:gd name="f5" fmla="val 1194785"/>
              <a:gd name="f6" fmla="val 1472263"/>
              <a:gd name="f7" fmla="val 1150014"/>
              <a:gd name="f8" fmla="val 1113720"/>
              <a:gd name="f9" fmla="val 1508557"/>
              <a:gd name="f10" fmla="val 1553328"/>
              <a:gd name="f11" fmla="val 1600880"/>
              <a:gd name="f12" fmla="val 1645651"/>
              <a:gd name="f13" fmla="val 1681945"/>
              <a:gd name="f14" fmla="val 2067186"/>
              <a:gd name="f15" fmla="val 2111957"/>
              <a:gd name="f16" fmla="val 2148251"/>
              <a:gd name="f17" fmla="val 2582402"/>
              <a:gd name="f18" fmla="val 986449"/>
              <a:gd name="f19" fmla="val 2477247"/>
              <a:gd name="f20" fmla="val 2392002"/>
              <a:gd name="f21" fmla="val 1071694"/>
              <a:gd name="f22" fmla="val 1176848"/>
              <a:gd name="f23" fmla="val 1282003"/>
              <a:gd name="f24" fmla="val 1367248"/>
              <a:gd name="f25" fmla="val 2687557"/>
              <a:gd name="f26" fmla="val 2772801"/>
              <a:gd name="f27" fmla="val 679570"/>
              <a:gd name="f28" fmla="val 574415"/>
              <a:gd name="f29" fmla="val 489171"/>
              <a:gd name="f30" fmla="val 784725"/>
              <a:gd name="f31" fmla="val 869970"/>
              <a:gd name="f32" fmla="val 867954"/>
              <a:gd name="f33" fmla="val 155801"/>
              <a:gd name="f34" fmla="val 726849"/>
              <a:gd name="f35" fmla="val 858549"/>
              <a:gd name="f36" fmla="val 2535122"/>
              <a:gd name="f37" fmla="val 2394017"/>
              <a:gd name="f38" fmla="val 677268"/>
              <a:gd name="f39" fmla="val 2584703"/>
              <a:gd name="f40" fmla="val 2736658"/>
              <a:gd name="f41" fmla="val 607820"/>
              <a:gd name="f42" fmla="val 2766265"/>
              <a:gd name="f43" fmla="val 579906"/>
              <a:gd name="f44" fmla="val 2806392"/>
              <a:gd name="f45" fmla="val 564164"/>
              <a:gd name="f46" fmla="val 2850195"/>
              <a:gd name="f47" fmla="val 3069929"/>
              <a:gd name="f48" fmla="val 3168740"/>
              <a:gd name="f49" fmla="val 644266"/>
              <a:gd name="f50" fmla="val 743077"/>
              <a:gd name="f51" fmla="val 792706"/>
              <a:gd name="f52" fmla="val 891517"/>
              <a:gd name="f53" fmla="val 971619"/>
              <a:gd name="f54" fmla="val 3054536"/>
              <a:gd name="f55" fmla="val 3060628"/>
              <a:gd name="f56" fmla="val 989042"/>
              <a:gd name="f57" fmla="val 3063411"/>
              <a:gd name="f58" fmla="val 1007758"/>
              <a:gd name="f59" fmla="val 1027125"/>
              <a:gd name="f60" fmla="val 2015961"/>
              <a:gd name="f61" fmla="val 2889080"/>
              <a:gd name="f62" fmla="val 2260325"/>
              <a:gd name="f63" fmla="val 2326909"/>
              <a:gd name="f64" fmla="val 2835102"/>
              <a:gd name="f65" fmla="val 2768518"/>
              <a:gd name="f66" fmla="val 2286284"/>
              <a:gd name="f67" fmla="val 2219700"/>
              <a:gd name="f68" fmla="val 2165723"/>
              <a:gd name="f69" fmla="val 1096248"/>
              <a:gd name="f70" fmla="val 1042270"/>
              <a:gd name="f71" fmla="val 975686"/>
              <a:gd name="f72" fmla="val 493453"/>
              <a:gd name="f73" fmla="val 426869"/>
              <a:gd name="f74" fmla="val 372891"/>
              <a:gd name="f75" fmla="val 198560"/>
              <a:gd name="f76" fmla="val 201343"/>
              <a:gd name="f77" fmla="val 207435"/>
              <a:gd name="f78" fmla="val 178913"/>
              <a:gd name="f79" fmla="val 80102"/>
              <a:gd name="f80" fmla="val 398647"/>
              <a:gd name="f81" fmla="val 447310"/>
              <a:gd name="f82" fmla="val 491436"/>
              <a:gd name="f83" fmla="val 583593"/>
              <a:gd name="f84" fmla="val 523419"/>
              <a:gd name="f85" fmla="val 615395"/>
              <a:gd name="f86" fmla="*/ f0 1 3248842"/>
              <a:gd name="f87" fmla="*/ f1 1 2380886"/>
              <a:gd name="f88" fmla="val f2"/>
              <a:gd name="f89" fmla="val f3"/>
              <a:gd name="f90" fmla="val f4"/>
              <a:gd name="f91" fmla="+- f90 0 f88"/>
              <a:gd name="f92" fmla="+- f89 0 f88"/>
              <a:gd name="f93" fmla="*/ f92 1 3248842"/>
              <a:gd name="f94" fmla="*/ f91 1 2380886"/>
              <a:gd name="f95" fmla="*/ f88 1 f93"/>
              <a:gd name="f96" fmla="*/ f89 1 f93"/>
              <a:gd name="f97" fmla="*/ f88 1 f94"/>
              <a:gd name="f98" fmla="*/ f90 1 f94"/>
              <a:gd name="f99" fmla="*/ f95 f86 1"/>
              <a:gd name="f100" fmla="*/ f96 f86 1"/>
              <a:gd name="f101" fmla="*/ f98 f87 1"/>
              <a:gd name="f102" fmla="*/ f97 f8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9" t="f102" r="f100" b="f101"/>
            <a:pathLst>
              <a:path w="3248842" h="2380886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lnTo>
                  <a:pt x="f8" y="f11"/>
                </a:lnTo>
                <a:cubicBezTo>
                  <a:pt x="f8" y="f12"/>
                  <a:pt x="f7" y="f13"/>
                  <a:pt x="f5" y="f13"/>
                </a:cubicBezTo>
                <a:lnTo>
                  <a:pt x="f14" y="f13"/>
                </a:lnTo>
                <a:cubicBezTo>
                  <a:pt x="f15" y="f13"/>
                  <a:pt x="f16" y="f12"/>
                  <a:pt x="f16" y="f11"/>
                </a:cubicBezTo>
                <a:lnTo>
                  <a:pt x="f16" y="f10"/>
                </a:lnTo>
                <a:cubicBezTo>
                  <a:pt x="f16" y="f9"/>
                  <a:pt x="f15" y="f6"/>
                  <a:pt x="f14" y="f6"/>
                </a:cubicBezTo>
                <a:close/>
                <a:moveTo>
                  <a:pt x="f17" y="f18"/>
                </a:moveTo>
                <a:cubicBezTo>
                  <a:pt x="f19" y="f18"/>
                  <a:pt x="f20" y="f21"/>
                  <a:pt x="f20" y="f22"/>
                </a:cubicBezTo>
                <a:cubicBezTo>
                  <a:pt x="f20" y="f23"/>
                  <a:pt x="f19" y="f24"/>
                  <a:pt x="f17" y="f24"/>
                </a:cubicBezTo>
                <a:cubicBezTo>
                  <a:pt x="f25" y="f24"/>
                  <a:pt x="f26" y="f23"/>
                  <a:pt x="f26" y="f22"/>
                </a:cubicBezTo>
                <a:cubicBezTo>
                  <a:pt x="f26" y="f21"/>
                  <a:pt x="f25" y="f18"/>
                  <a:pt x="f17" y="f18"/>
                </a:cubicBezTo>
                <a:close/>
                <a:moveTo>
                  <a:pt x="f27" y="f18"/>
                </a:moveTo>
                <a:cubicBezTo>
                  <a:pt x="f28" y="f18"/>
                  <a:pt x="f29" y="f21"/>
                  <a:pt x="f29" y="f22"/>
                </a:cubicBezTo>
                <a:cubicBezTo>
                  <a:pt x="f29" y="f23"/>
                  <a:pt x="f28" y="f24"/>
                  <a:pt x="f27" y="f24"/>
                </a:cubicBezTo>
                <a:cubicBezTo>
                  <a:pt x="f30" y="f24"/>
                  <a:pt x="f31" y="f23"/>
                  <a:pt x="f31" y="f22"/>
                </a:cubicBezTo>
                <a:cubicBezTo>
                  <a:pt x="f31" y="f21"/>
                  <a:pt x="f30" y="f18"/>
                  <a:pt x="f27" y="f18"/>
                </a:cubicBezTo>
                <a:close/>
                <a:moveTo>
                  <a:pt x="f32" y="f33"/>
                </a:moveTo>
                <a:lnTo>
                  <a:pt x="f34" y="f35"/>
                </a:lnTo>
                <a:lnTo>
                  <a:pt x="f36" y="f35"/>
                </a:lnTo>
                <a:lnTo>
                  <a:pt x="f37" y="f33"/>
                </a:lnTo>
                <a:close/>
                <a:moveTo>
                  <a:pt x="f38" y="f2"/>
                </a:moveTo>
                <a:lnTo>
                  <a:pt x="f39" y="f2"/>
                </a:lnTo>
                <a:lnTo>
                  <a:pt x="f40" y="f41"/>
                </a:lnTo>
                <a:cubicBezTo>
                  <a:pt x="f42" y="f43"/>
                  <a:pt x="f44" y="f45"/>
                  <a:pt x="f46" y="f45"/>
                </a:cubicBezTo>
                <a:lnTo>
                  <a:pt x="f47" y="f45"/>
                </a:lnTo>
                <a:cubicBezTo>
                  <a:pt x="f48" y="f45"/>
                  <a:pt x="f3" y="f49"/>
                  <a:pt x="f3" y="f50"/>
                </a:cubicBezTo>
                <a:lnTo>
                  <a:pt x="f3" y="f51"/>
                </a:lnTo>
                <a:cubicBezTo>
                  <a:pt x="f3" y="f52"/>
                  <a:pt x="f48" y="f53"/>
                  <a:pt x="f47" y="f53"/>
                </a:cubicBezTo>
                <a:lnTo>
                  <a:pt x="f54" y="f53"/>
                </a:lnTo>
                <a:cubicBezTo>
                  <a:pt x="f55" y="f56"/>
                  <a:pt x="f57" y="f58"/>
                  <a:pt x="f57" y="f59"/>
                </a:cubicBezTo>
                <a:lnTo>
                  <a:pt x="f57" y="f60"/>
                </a:lnTo>
                <a:lnTo>
                  <a:pt x="f61" y="f60"/>
                </a:lnTo>
                <a:lnTo>
                  <a:pt x="f61" y="f62"/>
                </a:lnTo>
                <a:cubicBezTo>
                  <a:pt x="f61" y="f63"/>
                  <a:pt x="f64" y="f4"/>
                  <a:pt x="f65" y="f4"/>
                </a:cubicBezTo>
                <a:lnTo>
                  <a:pt x="f66" y="f4"/>
                </a:lnTo>
                <a:cubicBezTo>
                  <a:pt x="f67" y="f4"/>
                  <a:pt x="f68" y="f63"/>
                  <a:pt x="f68" y="f62"/>
                </a:cubicBezTo>
                <a:lnTo>
                  <a:pt x="f68" y="f60"/>
                </a:lnTo>
                <a:lnTo>
                  <a:pt x="f69" y="f60"/>
                </a:lnTo>
                <a:lnTo>
                  <a:pt x="f69" y="f62"/>
                </a:lnTo>
                <a:cubicBezTo>
                  <a:pt x="f69" y="f63"/>
                  <a:pt x="f70" y="f4"/>
                  <a:pt x="f71" y="f4"/>
                </a:cubicBezTo>
                <a:lnTo>
                  <a:pt x="f72" y="f4"/>
                </a:lnTo>
                <a:cubicBezTo>
                  <a:pt x="f73" y="f4"/>
                  <a:pt x="f74" y="f63"/>
                  <a:pt x="f74" y="f62"/>
                </a:cubicBezTo>
                <a:lnTo>
                  <a:pt x="f74" y="f60"/>
                </a:lnTo>
                <a:lnTo>
                  <a:pt x="f75" y="f60"/>
                </a:lnTo>
                <a:lnTo>
                  <a:pt x="f75" y="f59"/>
                </a:lnTo>
                <a:cubicBezTo>
                  <a:pt x="f75" y="f58"/>
                  <a:pt x="f76" y="f56"/>
                  <a:pt x="f77" y="f53"/>
                </a:cubicBezTo>
                <a:lnTo>
                  <a:pt x="f78" y="f53"/>
                </a:lnTo>
                <a:cubicBezTo>
                  <a:pt x="f79" y="f53"/>
                  <a:pt x="f2" y="f52"/>
                  <a:pt x="f2" y="f51"/>
                </a:cubicBezTo>
                <a:lnTo>
                  <a:pt x="f2" y="f50"/>
                </a:lnTo>
                <a:cubicBezTo>
                  <a:pt x="f2" y="f49"/>
                  <a:pt x="f79" y="f45"/>
                  <a:pt x="f78" y="f45"/>
                </a:cubicBezTo>
                <a:lnTo>
                  <a:pt x="f80" y="f45"/>
                </a:lnTo>
                <a:cubicBezTo>
                  <a:pt x="f81" y="f45"/>
                  <a:pt x="f82" y="f83"/>
                  <a:pt x="f84" y="f8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6" name="Donut 39">
            <a:extLst>
              <a:ext uri="{FF2B5EF4-FFF2-40B4-BE49-F238E27FC236}">
                <a16:creationId xmlns:a16="http://schemas.microsoft.com/office/drawing/2014/main" id="{A094268B-5281-9380-38FE-483B81BA1F94}"/>
              </a:ext>
            </a:extLst>
          </p:cNvPr>
          <p:cNvSpPr/>
          <p:nvPr/>
        </p:nvSpPr>
        <p:spPr>
          <a:xfrm>
            <a:off x="3334678" y="3561275"/>
            <a:ext cx="488381" cy="488381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1152300"/>
              <a:gd name="f5" fmla="val 922782"/>
              <a:gd name="f6" fmla="val 2354400"/>
              <a:gd name="f7" fmla="val 1620000"/>
              <a:gd name="f8" fmla="val 2317218"/>
              <a:gd name="f9" fmla="val 342403"/>
              <a:gd name="f10" fmla="val 914403"/>
              <a:gd name="f11" fmla="val 2325597"/>
              <a:gd name="f12" fmla="val 2897597"/>
              <a:gd name="f13" fmla="val 2514701"/>
              <a:gd name="f14" fmla="val 725299"/>
              <a:gd name="f15" fmla="*/ f0 1 3240000"/>
              <a:gd name="f16" fmla="*/ f1 1 3240000"/>
              <a:gd name="f17" fmla="val f2"/>
              <a:gd name="f18" fmla="val f3"/>
              <a:gd name="f19" fmla="+- f18 0 f17"/>
              <a:gd name="f20" fmla="*/ f19 1 3240000"/>
              <a:gd name="f21" fmla="*/ f17 1 f20"/>
              <a:gd name="f22" fmla="*/ f18 1 f20"/>
              <a:gd name="f23" fmla="*/ f21 f15 1"/>
              <a:gd name="f24" fmla="*/ f22 f15 1"/>
              <a:gd name="f25" fmla="*/ f22 f16 1"/>
              <a:gd name="f26" fmla="*/ f21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3" t="f26" r="f24" b="f25"/>
            <a:pathLst>
              <a:path w="3240000" h="3240000">
                <a:moveTo>
                  <a:pt x="f4" y="f5"/>
                </a:moveTo>
                <a:lnTo>
                  <a:pt x="f6" y="f7"/>
                </a:lnTo>
                <a:lnTo>
                  <a:pt x="f4" y="f8"/>
                </a:lnTo>
                <a:close/>
                <a:moveTo>
                  <a:pt x="f7" y="f9"/>
                </a:moveTo>
                <a:cubicBezTo>
                  <a:pt x="f10" y="f9"/>
                  <a:pt x="f9" y="f10"/>
                  <a:pt x="f9" y="f7"/>
                </a:cubicBezTo>
                <a:cubicBezTo>
                  <a:pt x="f9" y="f11"/>
                  <a:pt x="f10" y="f12"/>
                  <a:pt x="f7" y="f12"/>
                </a:cubicBezTo>
                <a:cubicBezTo>
                  <a:pt x="f11" y="f12"/>
                  <a:pt x="f12" y="f11"/>
                  <a:pt x="f12" y="f7"/>
                </a:cubicBezTo>
                <a:cubicBezTo>
                  <a:pt x="f12" y="f10"/>
                  <a:pt x="f11" y="f9"/>
                  <a:pt x="f7" y="f9"/>
                </a:cubicBezTo>
                <a:close/>
                <a:moveTo>
                  <a:pt x="f7" y="f2"/>
                </a:moveTo>
                <a:cubicBezTo>
                  <a:pt x="f13" y="f2"/>
                  <a:pt x="f3" y="f14"/>
                  <a:pt x="f3" y="f7"/>
                </a:cubicBezTo>
                <a:cubicBezTo>
                  <a:pt x="f3" y="f13"/>
                  <a:pt x="f13" y="f3"/>
                  <a:pt x="f7" y="f3"/>
                </a:cubicBezTo>
                <a:cubicBezTo>
                  <a:pt x="f14" y="f3"/>
                  <a:pt x="f2" y="f13"/>
                  <a:pt x="f2" y="f7"/>
                </a:cubicBezTo>
                <a:cubicBezTo>
                  <a:pt x="f2" y="f14"/>
                  <a:pt x="f14" y="f2"/>
                  <a:pt x="f7" y="f2"/>
                </a:cubicBezTo>
                <a:close/>
              </a:path>
            </a:pathLst>
          </a:custGeom>
          <a:solidFill>
            <a:schemeClr val="bg2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7" name="Chord 38">
            <a:extLst>
              <a:ext uri="{FF2B5EF4-FFF2-40B4-BE49-F238E27FC236}">
                <a16:creationId xmlns:a16="http://schemas.microsoft.com/office/drawing/2014/main" id="{0B3B3668-A732-4EB2-03A8-01FA3E1E385E}"/>
              </a:ext>
            </a:extLst>
          </p:cNvPr>
          <p:cNvSpPr/>
          <p:nvPr/>
        </p:nvSpPr>
        <p:spPr>
          <a:xfrm>
            <a:off x="5199102" y="4371680"/>
            <a:ext cx="411498" cy="529154"/>
          </a:xfrm>
          <a:custGeom>
            <a:avLst/>
            <a:gdLst>
              <a:gd name="f0" fmla="val w"/>
              <a:gd name="f1" fmla="val h"/>
              <a:gd name="f2" fmla="val 0"/>
              <a:gd name="f3" fmla="val 2519554"/>
              <a:gd name="f4" fmla="val 3240000"/>
              <a:gd name="f5" fmla="val 1259778"/>
              <a:gd name="f6" fmla="val 1299543"/>
              <a:gd name="f7" fmla="val 1331778"/>
              <a:gd name="f8" fmla="val 32235"/>
              <a:gd name="f9" fmla="val 72000"/>
              <a:gd name="f10" fmla="val 292696"/>
              <a:gd name="f11" fmla="val 1526887"/>
              <a:gd name="f12" fmla="val 301316"/>
              <a:gd name="f13" fmla="val 1719796"/>
              <a:gd name="f14" fmla="val 357828"/>
              <a:gd name="f15" fmla="val 1894309"/>
              <a:gd name="f16" fmla="val 459601"/>
              <a:gd name="f17" fmla="val 2284331"/>
              <a:gd name="f18" fmla="val 687055"/>
              <a:gd name="f19" fmla="val 2522839"/>
              <a:gd name="f20" fmla="val 1105809"/>
              <a:gd name="f21" fmla="val 2519520"/>
              <a:gd name="f22" fmla="val 1557297"/>
              <a:gd name="f23" fmla="val 2509882"/>
              <a:gd name="f24" fmla="val 1557270"/>
              <a:gd name="f25" fmla="val 2413806"/>
              <a:gd name="f26" fmla="val 1435449"/>
              <a:gd name="f27" fmla="val 2264527"/>
              <a:gd name="f28" fmla="val 1358626"/>
              <a:gd name="f29" fmla="val 2097304"/>
              <a:gd name="f30" fmla="val 1931567"/>
              <a:gd name="f31" fmla="val 1783455"/>
              <a:gd name="f32" fmla="val 1434091"/>
              <a:gd name="f33" fmla="val 1688484"/>
              <a:gd name="f34" fmla="val 1554913"/>
              <a:gd name="f35" fmla="val 1657888"/>
              <a:gd name="f36" fmla="val 1554825"/>
              <a:gd name="f37" fmla="val 1579123"/>
              <a:gd name="f38" fmla="val 1454657"/>
              <a:gd name="f39" fmla="val 1463823"/>
              <a:gd name="f40" fmla="val 1385682"/>
              <a:gd name="f41" fmla="val 1368008"/>
              <a:gd name="f42" fmla="val 2507895"/>
              <a:gd name="f43" fmla="val 1356113"/>
              <a:gd name="f44" fmla="val 2868215"/>
              <a:gd name="f45" fmla="val 1353558"/>
              <a:gd name="f46" fmla="val 1347515"/>
              <a:gd name="f47" fmla="val 3074779"/>
              <a:gd name="f48" fmla="val 1177830"/>
              <a:gd name="f49" fmla="val 969556"/>
              <a:gd name="f50" fmla="val 759529"/>
              <a:gd name="f51" fmla="val 588743"/>
              <a:gd name="f52" fmla="val 3071985"/>
              <a:gd name="f53" fmla="val 585029"/>
              <a:gd name="f54" fmla="val 2863014"/>
              <a:gd name="f55" fmla="val 584214"/>
              <a:gd name="f56" fmla="val 2861474"/>
              <a:gd name="f57" fmla="val 584183"/>
              <a:gd name="f58" fmla="val 2859896"/>
              <a:gd name="f59" fmla="val 2858310"/>
              <a:gd name="f60" fmla="val 584422"/>
              <a:gd name="f61" fmla="val 2856985"/>
              <a:gd name="f62" fmla="val 584186"/>
              <a:gd name="f63" fmla="val 2856201"/>
              <a:gd name="f64" fmla="val 584184"/>
              <a:gd name="f65" fmla="val 2855415"/>
              <a:gd name="f66" fmla="val 2854628"/>
              <a:gd name="f67" fmla="val 584846"/>
              <a:gd name="f68" fmla="val 585977"/>
              <a:gd name="f69" fmla="val 2797047"/>
              <a:gd name="f70" fmla="val 628115"/>
              <a:gd name="f71" fmla="val 2750982"/>
              <a:gd name="f72" fmla="val 679843"/>
              <a:gd name="f73" fmla="val 731571"/>
              <a:gd name="f74" fmla="val 773709"/>
              <a:gd name="f75" fmla="val 774841"/>
              <a:gd name="f76" fmla="val 776870"/>
              <a:gd name="f77" fmla="val 2961046"/>
              <a:gd name="f78" fmla="val 863138"/>
              <a:gd name="f79" fmla="val 3047314"/>
              <a:gd name="f80" fmla="val 1075974"/>
              <a:gd name="f81" fmla="val 1162242"/>
              <a:gd name="f82" fmla="val 1163439"/>
              <a:gd name="f83" fmla="val 1187778"/>
              <a:gd name="f84" fmla="val 1365548"/>
              <a:gd name="f85" fmla="val 1048083"/>
              <a:gd name="f86" fmla="val 1378241"/>
              <a:gd name="f87" fmla="val 925400"/>
              <a:gd name="f88" fmla="val 1448176"/>
              <a:gd name="f89" fmla="val 842602"/>
              <a:gd name="f90" fmla="val 1552487"/>
              <a:gd name="f91" fmla="val 807450"/>
              <a:gd name="f92" fmla="val 1552386"/>
              <a:gd name="f93" fmla="val 712615"/>
              <a:gd name="f94" fmla="val 1432960"/>
              <a:gd name="f95" fmla="val 565486"/>
              <a:gd name="f96" fmla="val 400996"/>
              <a:gd name="f97" fmla="val 240343"/>
              <a:gd name="f98" fmla="val 96251"/>
              <a:gd name="f99" fmla="val 1429532"/>
              <a:gd name="f100" fmla="val 1543232"/>
              <a:gd name="f101" fmla="val 1264"/>
              <a:gd name="f102" fmla="val 1094357"/>
              <a:gd name="f103" fmla="val 241710"/>
              <a:gd name="f104" fmla="val 680052"/>
              <a:gd name="f105" fmla="val 631054"/>
              <a:gd name="f106" fmla="val 455977"/>
              <a:gd name="f107" fmla="val 804121"/>
              <a:gd name="f108" fmla="val 356374"/>
              <a:gd name="f109" fmla="val 994908"/>
              <a:gd name="f110" fmla="val 301092"/>
              <a:gd name="f111" fmla="val 292721"/>
              <a:gd name="f112" fmla="val 1220013"/>
              <a:gd name="f113" fmla="*/ f0 1 2519554"/>
              <a:gd name="f114" fmla="*/ f1 1 3240000"/>
              <a:gd name="f115" fmla="val f2"/>
              <a:gd name="f116" fmla="val f3"/>
              <a:gd name="f117" fmla="val f4"/>
              <a:gd name="f118" fmla="+- f117 0 f115"/>
              <a:gd name="f119" fmla="+- f116 0 f115"/>
              <a:gd name="f120" fmla="*/ f119 1 2519554"/>
              <a:gd name="f121" fmla="*/ f118 1 3240000"/>
              <a:gd name="f122" fmla="*/ f115 1 f120"/>
              <a:gd name="f123" fmla="*/ f116 1 f120"/>
              <a:gd name="f124" fmla="*/ f115 1 f121"/>
              <a:gd name="f125" fmla="*/ f117 1 f121"/>
              <a:gd name="f126" fmla="*/ f122 f113 1"/>
              <a:gd name="f127" fmla="*/ f123 f113 1"/>
              <a:gd name="f128" fmla="*/ f125 f114 1"/>
              <a:gd name="f129" fmla="*/ f124 f11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6" t="f129" r="f127" b="f128"/>
            <a:pathLst>
              <a:path w="2519554" h="3240000">
                <a:moveTo>
                  <a:pt x="f5" y="f2"/>
                </a:moveTo>
                <a:cubicBezTo>
                  <a:pt x="f6" y="f2"/>
                  <a:pt x="f7" y="f8"/>
                  <a:pt x="f7" y="f9"/>
                </a:cubicBezTo>
                <a:lnTo>
                  <a:pt x="f7" y="f10"/>
                </a:lnTo>
                <a:cubicBezTo>
                  <a:pt x="f11" y="f12"/>
                  <a:pt x="f13" y="f14"/>
                  <a:pt x="f15" y="f16"/>
                </a:cubicBezTo>
                <a:cubicBezTo>
                  <a:pt x="f17" y="f18"/>
                  <a:pt x="f19" y="f20"/>
                  <a:pt x="f21" y="f22"/>
                </a:cubicBezTo>
                <a:lnTo>
                  <a:pt x="f23" y="f24"/>
                </a:lnTo>
                <a:cubicBezTo>
                  <a:pt x="f25" y="f26"/>
                  <a:pt x="f27" y="f28"/>
                  <a:pt x="f29" y="f28"/>
                </a:cubicBezTo>
                <a:cubicBezTo>
                  <a:pt x="f30" y="f28"/>
                  <a:pt x="f31" y="f32"/>
                  <a:pt x="f33" y="f34"/>
                </a:cubicBezTo>
                <a:lnTo>
                  <a:pt x="f35" y="f36"/>
                </a:lnTo>
                <a:cubicBezTo>
                  <a:pt x="f37" y="f38"/>
                  <a:pt x="f39" y="f40"/>
                  <a:pt x="f7" y="f41"/>
                </a:cubicBezTo>
                <a:lnTo>
                  <a:pt x="f7" y="f42"/>
                </a:lnTo>
                <a:lnTo>
                  <a:pt x="f43" y="f42"/>
                </a:lnTo>
                <a:lnTo>
                  <a:pt x="f43" y="f44"/>
                </a:lnTo>
                <a:lnTo>
                  <a:pt x="f45" y="f44"/>
                </a:lnTo>
                <a:cubicBezTo>
                  <a:pt x="f46" y="f47"/>
                  <a:pt x="f48" y="f4"/>
                  <a:pt x="f49" y="f4"/>
                </a:cubicBezTo>
                <a:cubicBezTo>
                  <a:pt x="f50" y="f4"/>
                  <a:pt x="f51" y="f52"/>
                  <a:pt x="f53" y="f54"/>
                </a:cubicBezTo>
                <a:cubicBezTo>
                  <a:pt x="f55" y="f56"/>
                  <a:pt x="f57" y="f58"/>
                  <a:pt x="f57" y="f59"/>
                </a:cubicBezTo>
                <a:lnTo>
                  <a:pt x="f60" y="f61"/>
                </a:lnTo>
                <a:cubicBezTo>
                  <a:pt x="f62" y="f63"/>
                  <a:pt x="f64" y="f65"/>
                  <a:pt x="f64" y="f66"/>
                </a:cubicBezTo>
                <a:lnTo>
                  <a:pt x="f67" y="f66"/>
                </a:lnTo>
                <a:cubicBezTo>
                  <a:pt x="f68" y="f69"/>
                  <a:pt x="f70" y="f71"/>
                  <a:pt x="f72" y="f71"/>
                </a:cubicBezTo>
                <a:cubicBezTo>
                  <a:pt x="f73" y="f71"/>
                  <a:pt x="f74" y="f69"/>
                  <a:pt x="f75" y="f66"/>
                </a:cubicBezTo>
                <a:lnTo>
                  <a:pt x="f76" y="f66"/>
                </a:lnTo>
                <a:cubicBezTo>
                  <a:pt x="f76" y="f77"/>
                  <a:pt x="f78" y="f79"/>
                  <a:pt x="f49" y="f79"/>
                </a:cubicBezTo>
                <a:cubicBezTo>
                  <a:pt x="f80" y="f79"/>
                  <a:pt x="f81" y="f77"/>
                  <a:pt x="f81" y="f66"/>
                </a:cubicBezTo>
                <a:lnTo>
                  <a:pt x="f82" y="f66"/>
                </a:lnTo>
                <a:lnTo>
                  <a:pt x="f82" y="f42"/>
                </a:lnTo>
                <a:lnTo>
                  <a:pt x="f83" y="f42"/>
                </a:lnTo>
                <a:lnTo>
                  <a:pt x="f83" y="f84"/>
                </a:lnTo>
                <a:cubicBezTo>
                  <a:pt x="f85" y="f86"/>
                  <a:pt x="f87" y="f88"/>
                  <a:pt x="f89" y="f90"/>
                </a:cubicBezTo>
                <a:lnTo>
                  <a:pt x="f91" y="f92"/>
                </a:lnTo>
                <a:cubicBezTo>
                  <a:pt x="f93" y="f94"/>
                  <a:pt x="f95" y="f28"/>
                  <a:pt x="f96" y="f28"/>
                </a:cubicBezTo>
                <a:cubicBezTo>
                  <a:pt x="f97" y="f28"/>
                  <a:pt x="f98" y="f99"/>
                  <a:pt x="f2" y="f100"/>
                </a:cubicBezTo>
                <a:cubicBezTo>
                  <a:pt x="f101" y="f102"/>
                  <a:pt x="f103" y="f104"/>
                  <a:pt x="f105" y="f106"/>
                </a:cubicBezTo>
                <a:cubicBezTo>
                  <a:pt x="f107" y="f108"/>
                  <a:pt x="f109" y="f110"/>
                  <a:pt x="f83" y="f111"/>
                </a:cubicBezTo>
                <a:lnTo>
                  <a:pt x="f83" y="f9"/>
                </a:lnTo>
                <a:cubicBezTo>
                  <a:pt x="f83" y="f8"/>
                  <a:pt x="f112" y="f2"/>
                  <a:pt x="f5" y="f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8" name="Oval 6">
            <a:extLst>
              <a:ext uri="{FF2B5EF4-FFF2-40B4-BE49-F238E27FC236}">
                <a16:creationId xmlns:a16="http://schemas.microsoft.com/office/drawing/2014/main" id="{AFDE13BE-937F-8BFC-5937-C8EA92365383}"/>
              </a:ext>
            </a:extLst>
          </p:cNvPr>
          <p:cNvSpPr/>
          <p:nvPr/>
        </p:nvSpPr>
        <p:spPr>
          <a:xfrm>
            <a:off x="5827186" y="4499458"/>
            <a:ext cx="431039" cy="426521"/>
          </a:xfrm>
          <a:custGeom>
            <a:avLst/>
            <a:gdLst>
              <a:gd name="f0" fmla="val w"/>
              <a:gd name="f1" fmla="val h"/>
              <a:gd name="f2" fmla="val 0"/>
              <a:gd name="f3" fmla="val 3220460"/>
              <a:gd name="f4" fmla="val 3186731"/>
              <a:gd name="f5" fmla="val 1762834"/>
              <a:gd name="f6" fmla="val 1282034"/>
              <a:gd name="f7" fmla="val 273698"/>
              <a:gd name="f8" fmla="val 2771171"/>
              <a:gd name="f9" fmla="val 253145"/>
              <a:gd name="f10" fmla="val 2791724"/>
              <a:gd name="f11" fmla="val 2825048"/>
              <a:gd name="f12" fmla="val 2845601"/>
              <a:gd name="f13" fmla="val 294251"/>
              <a:gd name="f14" fmla="val 2866154"/>
              <a:gd name="f15" fmla="val 327575"/>
              <a:gd name="f16" fmla="val 348128"/>
              <a:gd name="f17" fmla="val 1830131"/>
              <a:gd name="f18" fmla="val 1363598"/>
              <a:gd name="f19" fmla="val 2703218"/>
              <a:gd name="f20" fmla="val 237332"/>
              <a:gd name="f21" fmla="val 2623680"/>
              <a:gd name="f22" fmla="val 2559202"/>
              <a:gd name="f23" fmla="val 301810"/>
              <a:gd name="f24" fmla="val 381348"/>
              <a:gd name="f25" fmla="val 460886"/>
              <a:gd name="f26" fmla="val 525364"/>
              <a:gd name="f27" fmla="val 2782756"/>
              <a:gd name="f28" fmla="val 2847234"/>
              <a:gd name="f29" fmla="val 2413103"/>
              <a:gd name="f30" fmla="val 2858994"/>
              <a:gd name="f31" fmla="val 361466"/>
              <a:gd name="f32" fmla="val 807357"/>
              <a:gd name="f33" fmla="val 1253248"/>
              <a:gd name="f34" fmla="val 1614714"/>
              <a:gd name="f35" fmla="val 2305542"/>
              <a:gd name="f36" fmla="val 2202893"/>
              <a:gd name="f37" fmla="val 1593680"/>
              <a:gd name="f38" fmla="val 2109223"/>
              <a:gd name="f39" fmla="val 1555067"/>
              <a:gd name="f40" fmla="val 2191945"/>
              <a:gd name="f41" fmla="val 1637789"/>
              <a:gd name="f42" fmla="val 2226856"/>
              <a:gd name="f43" fmla="val 1672699"/>
              <a:gd name="f44" fmla="val 2226855"/>
              <a:gd name="f45" fmla="val 1729300"/>
              <a:gd name="f46" fmla="val 1764210"/>
              <a:gd name="f47" fmla="val 2045068"/>
              <a:gd name="f48" fmla="val 1911087"/>
              <a:gd name="f49" fmla="val 2010158"/>
              <a:gd name="f50" fmla="val 1945998"/>
              <a:gd name="f51" fmla="val 1953557"/>
              <a:gd name="f52" fmla="val 1918647"/>
              <a:gd name="f53" fmla="val 1799123"/>
              <a:gd name="f54" fmla="val 1791564"/>
              <a:gd name="f55" fmla="val 1749496"/>
              <a:gd name="f56" fmla="val 1841190"/>
              <a:gd name="f57" fmla="val 1832980"/>
              <a:gd name="f58" fmla="val 1924673"/>
              <a:gd name="f59" fmla="val 1761893"/>
              <a:gd name="f60" fmla="val 1995760"/>
              <a:gd name="f61" fmla="val 1678410"/>
              <a:gd name="f62" fmla="val 1912277"/>
              <a:gd name="f63" fmla="val 1650246"/>
              <a:gd name="f64" fmla="val 1940441"/>
              <a:gd name="f65" fmla="val 1735612"/>
              <a:gd name="f66" fmla="val 2025807"/>
              <a:gd name="f67" fmla="val 1573330"/>
              <a:gd name="f68" fmla="val 2188089"/>
              <a:gd name="f69" fmla="val 1487964"/>
              <a:gd name="f70" fmla="val 2102723"/>
              <a:gd name="f71" fmla="val 1451742"/>
              <a:gd name="f72" fmla="val 2138944"/>
              <a:gd name="f73" fmla="val 1537109"/>
              <a:gd name="f74" fmla="val 2224311"/>
              <a:gd name="f75" fmla="val 1374830"/>
              <a:gd name="f76" fmla="val 2386590"/>
              <a:gd name="f77" fmla="val 1289463"/>
              <a:gd name="f78" fmla="val 2301223"/>
              <a:gd name="f79" fmla="val 1225079"/>
              <a:gd name="f80" fmla="val 2365608"/>
              <a:gd name="f81" fmla="val 1310445"/>
              <a:gd name="f82" fmla="val 2450974"/>
              <a:gd name="f83" fmla="val 1239358"/>
              <a:gd name="f84" fmla="val 2522061"/>
              <a:gd name="f85" fmla="val 1153992"/>
              <a:gd name="f86" fmla="val 2436695"/>
              <a:gd name="f87" fmla="val 1104364"/>
              <a:gd name="f88" fmla="val 2486322"/>
              <a:gd name="f89" fmla="val 1189730"/>
              <a:gd name="f90" fmla="val 2571689"/>
              <a:gd name="f91" fmla="val 1034153"/>
              <a:gd name="f92" fmla="val 2727266"/>
              <a:gd name="f93" fmla="val 948787"/>
              <a:gd name="f94" fmla="val 2641900"/>
              <a:gd name="f95" fmla="val 905863"/>
              <a:gd name="f96" fmla="val 2684824"/>
              <a:gd name="f97" fmla="val 991230"/>
              <a:gd name="f98" fmla="val 2770191"/>
              <a:gd name="f99" fmla="val 842353"/>
              <a:gd name="f100" fmla="val 2919067"/>
              <a:gd name="f101" fmla="val 756986"/>
              <a:gd name="f102" fmla="val 2833700"/>
              <a:gd name="f103" fmla="val 692119"/>
              <a:gd name="f104" fmla="val 2898567"/>
              <a:gd name="f105" fmla="val 777486"/>
              <a:gd name="f106" fmla="val 2983934"/>
              <a:gd name="f107" fmla="val 628610"/>
              <a:gd name="f108" fmla="val 3132811"/>
              <a:gd name="f109" fmla="val 618557"/>
              <a:gd name="f110" fmla="val 3122757"/>
              <a:gd name="f111" fmla="val 622830"/>
              <a:gd name="f112" fmla="val 3134825"/>
              <a:gd name="f113" fmla="val 346551"/>
              <a:gd name="f114" fmla="val 3150831"/>
              <a:gd name="f115" fmla="val 51749"/>
              <a:gd name="f116" fmla="val 2750557"/>
              <a:gd name="f117" fmla="val 48979"/>
              <a:gd name="f118" fmla="val 2747788"/>
              <a:gd name="f119" fmla="val 52495"/>
              <a:gd name="f120" fmla="val 2744272"/>
              <a:gd name="f121" fmla="val 52938"/>
              <a:gd name="f122" fmla="val 2740533"/>
              <a:gd name="f123" fmla="val 54575"/>
              <a:gd name="f124" fmla="val 2742192"/>
              <a:gd name="f125" fmla="val 1671288"/>
              <a:gd name="f126" fmla="val 1125479"/>
              <a:gd name="f127" fmla="val 1628971"/>
              <a:gd name="f128" fmla="val 1027979"/>
              <a:gd name="f129" fmla="val 1605746"/>
              <a:gd name="f130" fmla="val 920380"/>
              <a:gd name="f131" fmla="val 1967212"/>
              <a:gd name="f132" fmla="*/ f0 1 3220460"/>
              <a:gd name="f133" fmla="*/ f1 1 3186731"/>
              <a:gd name="f134" fmla="val f2"/>
              <a:gd name="f135" fmla="val f3"/>
              <a:gd name="f136" fmla="val f4"/>
              <a:gd name="f137" fmla="+- f136 0 f134"/>
              <a:gd name="f138" fmla="+- f135 0 f134"/>
              <a:gd name="f139" fmla="*/ f138 1 3220460"/>
              <a:gd name="f140" fmla="*/ f137 1 3186731"/>
              <a:gd name="f141" fmla="*/ f134 1 f139"/>
              <a:gd name="f142" fmla="*/ f135 1 f139"/>
              <a:gd name="f143" fmla="*/ f134 1 f140"/>
              <a:gd name="f144" fmla="*/ f136 1 f140"/>
              <a:gd name="f145" fmla="*/ f141 f132 1"/>
              <a:gd name="f146" fmla="*/ f142 f132 1"/>
              <a:gd name="f147" fmla="*/ f144 f133 1"/>
              <a:gd name="f148" fmla="*/ f143 f13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5" t="f148" r="f146" b="f147"/>
            <a:pathLst>
              <a:path w="3220460" h="3186731">
                <a:moveTo>
                  <a:pt x="f5" y="f6"/>
                </a:moveTo>
                <a:lnTo>
                  <a:pt x="f7" y="f8"/>
                </a:lnTo>
                <a:cubicBezTo>
                  <a:pt x="f9" y="f10"/>
                  <a:pt x="f9" y="f11"/>
                  <a:pt x="f7" y="f12"/>
                </a:cubicBezTo>
                <a:cubicBezTo>
                  <a:pt x="f13" y="f14"/>
                  <a:pt x="f15" y="f14"/>
                  <a:pt x="f16" y="f12"/>
                </a:cubicBezTo>
                <a:lnTo>
                  <a:pt x="f17" y="f18"/>
                </a:lnTo>
                <a:close/>
                <a:moveTo>
                  <a:pt x="f19" y="f20"/>
                </a:moveTo>
                <a:cubicBezTo>
                  <a:pt x="f21" y="f20"/>
                  <a:pt x="f22" y="f23"/>
                  <a:pt x="f22" y="f24"/>
                </a:cubicBezTo>
                <a:cubicBezTo>
                  <a:pt x="f22" y="f25"/>
                  <a:pt x="f21" y="f26"/>
                  <a:pt x="f19" y="f26"/>
                </a:cubicBezTo>
                <a:cubicBezTo>
                  <a:pt x="f27" y="f26"/>
                  <a:pt x="f28" y="f25"/>
                  <a:pt x="f28" y="f24"/>
                </a:cubicBezTo>
                <a:cubicBezTo>
                  <a:pt x="f28" y="f23"/>
                  <a:pt x="f27" y="f20"/>
                  <a:pt x="f19" y="f20"/>
                </a:cubicBezTo>
                <a:close/>
                <a:moveTo>
                  <a:pt x="f29" y="f2"/>
                </a:moveTo>
                <a:cubicBezTo>
                  <a:pt x="f30" y="f2"/>
                  <a:pt x="f3" y="f31"/>
                  <a:pt x="f3" y="f32"/>
                </a:cubicBezTo>
                <a:cubicBezTo>
                  <a:pt x="f3" y="f33"/>
                  <a:pt x="f30" y="f34"/>
                  <a:pt x="f29" y="f34"/>
                </a:cubicBezTo>
                <a:cubicBezTo>
                  <a:pt x="f35" y="f34"/>
                  <a:pt x="f36" y="f37"/>
                  <a:pt x="f38" y="f39"/>
                </a:cubicBezTo>
                <a:lnTo>
                  <a:pt x="f40" y="f41"/>
                </a:lnTo>
                <a:cubicBezTo>
                  <a:pt x="f42" y="f43"/>
                  <a:pt x="f44" y="f45"/>
                  <a:pt x="f40" y="f46"/>
                </a:cubicBezTo>
                <a:lnTo>
                  <a:pt x="f47" y="f48"/>
                </a:lnTo>
                <a:cubicBezTo>
                  <a:pt x="f49" y="f50"/>
                  <a:pt x="f51" y="f50"/>
                  <a:pt x="f52" y="f48"/>
                </a:cubicBezTo>
                <a:lnTo>
                  <a:pt x="f53" y="f54"/>
                </a:lnTo>
                <a:lnTo>
                  <a:pt x="f55" y="f56"/>
                </a:lnTo>
                <a:lnTo>
                  <a:pt x="f57" y="f58"/>
                </a:lnTo>
                <a:lnTo>
                  <a:pt x="f59" y="f60"/>
                </a:lnTo>
                <a:lnTo>
                  <a:pt x="f61" y="f62"/>
                </a:lnTo>
                <a:lnTo>
                  <a:pt x="f63" y="f64"/>
                </a:lnTo>
                <a:lnTo>
                  <a:pt x="f65" y="f66"/>
                </a:lnTo>
                <a:lnTo>
                  <a:pt x="f67" y="f68"/>
                </a:lnTo>
                <a:lnTo>
                  <a:pt x="f69" y="f70"/>
                </a:lnTo>
                <a:lnTo>
                  <a:pt x="f71" y="f72"/>
                </a:lnTo>
                <a:lnTo>
                  <a:pt x="f73" y="f74"/>
                </a:lnTo>
                <a:lnTo>
                  <a:pt x="f75" y="f76"/>
                </a:lnTo>
                <a:lnTo>
                  <a:pt x="f77" y="f78"/>
                </a:lnTo>
                <a:lnTo>
                  <a:pt x="f79" y="f80"/>
                </a:lnTo>
                <a:lnTo>
                  <a:pt x="f81" y="f82"/>
                </a:lnTo>
                <a:lnTo>
                  <a:pt x="f83" y="f84"/>
                </a:lnTo>
                <a:lnTo>
                  <a:pt x="f85" y="f86"/>
                </a:lnTo>
                <a:lnTo>
                  <a:pt x="f87" y="f88"/>
                </a:lnTo>
                <a:lnTo>
                  <a:pt x="f89" y="f90"/>
                </a:lnTo>
                <a:lnTo>
                  <a:pt x="f91" y="f92"/>
                </a:lnTo>
                <a:lnTo>
                  <a:pt x="f93" y="f94"/>
                </a:lnTo>
                <a:lnTo>
                  <a:pt x="f95" y="f96"/>
                </a:lnTo>
                <a:lnTo>
                  <a:pt x="f97" y="f98"/>
                </a:lnTo>
                <a:lnTo>
                  <a:pt x="f99" y="f100"/>
                </a:lnTo>
                <a:lnTo>
                  <a:pt x="f101" y="f102"/>
                </a:lnTo>
                <a:lnTo>
                  <a:pt x="f103" y="f104"/>
                </a:lnTo>
                <a:lnTo>
                  <a:pt x="f105" y="f106"/>
                </a:lnTo>
                <a:lnTo>
                  <a:pt x="f107" y="f108"/>
                </a:lnTo>
                <a:lnTo>
                  <a:pt x="f109" y="f110"/>
                </a:lnTo>
                <a:lnTo>
                  <a:pt x="f111" y="f112"/>
                </a:lnTo>
                <a:lnTo>
                  <a:pt x="f113" y="f114"/>
                </a:lnTo>
                <a:lnTo>
                  <a:pt x="f2" y="f4"/>
                </a:lnTo>
                <a:lnTo>
                  <a:pt x="f115" y="f116"/>
                </a:lnTo>
                <a:lnTo>
                  <a:pt x="f117" y="f118"/>
                </a:lnTo>
                <a:lnTo>
                  <a:pt x="f119" y="f120"/>
                </a:lnTo>
                <a:lnTo>
                  <a:pt x="f121" y="f122"/>
                </a:lnTo>
                <a:lnTo>
                  <a:pt x="f123" y="f124"/>
                </a:lnTo>
                <a:lnTo>
                  <a:pt x="f125" y="f126"/>
                </a:lnTo>
                <a:cubicBezTo>
                  <a:pt x="f127" y="f128"/>
                  <a:pt x="f129" y="f130"/>
                  <a:pt x="f129" y="f32"/>
                </a:cubicBezTo>
                <a:cubicBezTo>
                  <a:pt x="f129" y="f31"/>
                  <a:pt x="f131" y="f2"/>
                  <a:pt x="f29" y="f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9" name="Block Arc 25">
            <a:extLst>
              <a:ext uri="{FF2B5EF4-FFF2-40B4-BE49-F238E27FC236}">
                <a16:creationId xmlns:a16="http://schemas.microsoft.com/office/drawing/2014/main" id="{B7C705E0-412F-7C31-9A9F-C071842850AB}"/>
              </a:ext>
            </a:extLst>
          </p:cNvPr>
          <p:cNvSpPr/>
          <p:nvPr/>
        </p:nvSpPr>
        <p:spPr>
          <a:xfrm>
            <a:off x="4043357" y="4420014"/>
            <a:ext cx="296549" cy="428432"/>
          </a:xfrm>
          <a:custGeom>
            <a:avLst/>
            <a:gdLst>
              <a:gd name="f0" fmla="val w"/>
              <a:gd name="f1" fmla="val h"/>
              <a:gd name="f2" fmla="val 0"/>
              <a:gd name="f3" fmla="val 2215656"/>
              <a:gd name="f4" fmla="val 3200962"/>
              <a:gd name="f5" fmla="val 1107829"/>
              <a:gd name="f6" fmla="val 2097026"/>
              <a:gd name="f7" fmla="val 1025315"/>
              <a:gd name="f8" fmla="val 958423"/>
              <a:gd name="f9" fmla="val 2163918"/>
              <a:gd name="f10" fmla="val 2246432"/>
              <a:gd name="f11" fmla="val 2302715"/>
              <a:gd name="f12" fmla="val 989546"/>
              <a:gd name="f13" fmla="val 2351730"/>
              <a:gd name="f14" fmla="val 1036590"/>
              <a:gd name="f15" fmla="val 2375275"/>
              <a:gd name="f16" fmla="val 985422"/>
              <a:gd name="f17" fmla="val 2684898"/>
              <a:gd name="f18" fmla="val 1230236"/>
              <a:gd name="f19" fmla="val 1179068"/>
              <a:gd name="f20" fmla="val 1226112"/>
              <a:gd name="f21" fmla="val 1257234"/>
              <a:gd name="f22" fmla="val 1190343"/>
              <a:gd name="f23" fmla="val 1102513"/>
              <a:gd name="f24" fmla="val 266871"/>
              <a:gd name="f25" fmla="val 874876"/>
              <a:gd name="f26" fmla="val 269781"/>
              <a:gd name="f27" fmla="val 691868"/>
              <a:gd name="f28" fmla="val 455143"/>
              <a:gd name="f29" fmla="val 682798"/>
              <a:gd name="f30" fmla="val 690469"/>
              <a:gd name="f31" fmla="val 1580962"/>
              <a:gd name="f32" fmla="val 1525188"/>
              <a:gd name="f33" fmla="val 672127"/>
              <a:gd name="f34" fmla="val 1523654"/>
              <a:gd name="f35" fmla="val 672166"/>
              <a:gd name="f36" fmla="val 1517835"/>
              <a:gd name="f37" fmla="val 444585"/>
              <a:gd name="f38" fmla="val 1330149"/>
              <a:gd name="f39" fmla="val 263961"/>
              <a:gd name="f40" fmla="val 1099102"/>
              <a:gd name="f41" fmla="val 56"/>
              <a:gd name="f42" fmla="val 1472767"/>
              <a:gd name="f43" fmla="val -4720"/>
              <a:gd name="f44" fmla="val 1780852"/>
              <a:gd name="f45" fmla="val 291773"/>
              <a:gd name="f46" fmla="val 1790404"/>
              <a:gd name="f47" fmla="val 665346"/>
              <a:gd name="f48" fmla="val 1742843"/>
              <a:gd name="f49" fmla="val 666562"/>
              <a:gd name="f50" fmla="val 1790627"/>
              <a:gd name="f51" fmla="val 2041344"/>
              <a:gd name="f52" fmla="val 2137614"/>
              <a:gd name="f53" fmla="val 1659004"/>
              <a:gd name="f54" fmla="val 1755274"/>
              <a:gd name="f55" fmla="val 3026650"/>
              <a:gd name="f56" fmla="val 3122920"/>
              <a:gd name="f57" fmla="val 174312"/>
              <a:gd name="f58" fmla="val 78042"/>
              <a:gd name="f59" fmla="val 425030"/>
              <a:gd name="f60" fmla="val 676764"/>
              <a:gd name="f61" fmla="val 425634"/>
              <a:gd name="f62" fmla="val 428273"/>
              <a:gd name="f63" fmla="val 305830"/>
              <a:gd name="f64" fmla="val 727452"/>
              <a:gd name="f65" fmla="val 4806"/>
              <a:gd name="f66" fmla="*/ f0 1 2215656"/>
              <a:gd name="f67" fmla="*/ f1 1 3200962"/>
              <a:gd name="f68" fmla="val f2"/>
              <a:gd name="f69" fmla="val f3"/>
              <a:gd name="f70" fmla="val f4"/>
              <a:gd name="f71" fmla="+- f70 0 f68"/>
              <a:gd name="f72" fmla="+- f69 0 f68"/>
              <a:gd name="f73" fmla="*/ f72 1 2215656"/>
              <a:gd name="f74" fmla="*/ f71 1 3200962"/>
              <a:gd name="f75" fmla="*/ f68 1 f73"/>
              <a:gd name="f76" fmla="*/ f69 1 f73"/>
              <a:gd name="f77" fmla="*/ f68 1 f74"/>
              <a:gd name="f78" fmla="*/ f70 1 f74"/>
              <a:gd name="f79" fmla="*/ f75 f66 1"/>
              <a:gd name="f80" fmla="*/ f76 f66 1"/>
              <a:gd name="f81" fmla="*/ f78 f67 1"/>
              <a:gd name="f82" fmla="*/ f77 f6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9" t="f82" r="f80" b="f81"/>
            <a:pathLst>
              <a:path w="2215656" h="3200962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12" y="f13"/>
                  <a:pt x="f14" y="f15"/>
                </a:cubicBezTo>
                <a:lnTo>
                  <a:pt x="f16" y="f17"/>
                </a:lnTo>
                <a:lnTo>
                  <a:pt x="f18" y="f17"/>
                </a:lnTo>
                <a:lnTo>
                  <a:pt x="f19" y="f15"/>
                </a:lnTo>
                <a:cubicBezTo>
                  <a:pt x="f20" y="f13"/>
                  <a:pt x="f21" y="f11"/>
                  <a:pt x="f21" y="f10"/>
                </a:cubicBezTo>
                <a:cubicBezTo>
                  <a:pt x="f21" y="f9"/>
                  <a:pt x="f22" y="f6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7" y="f29"/>
                </a:cubicBezTo>
                <a:lnTo>
                  <a:pt x="f30" y="f29"/>
                </a:lnTo>
                <a:lnTo>
                  <a:pt x="f30" y="f31"/>
                </a:lnTo>
                <a:lnTo>
                  <a:pt x="f32" y="f31"/>
                </a:lnTo>
                <a:lnTo>
                  <a:pt x="f32" y="f33"/>
                </a:lnTo>
                <a:lnTo>
                  <a:pt x="f34" y="f35"/>
                </a:lnTo>
                <a:cubicBezTo>
                  <a:pt x="f36" y="f37"/>
                  <a:pt x="f38" y="f39"/>
                  <a:pt x="f23" y="f24"/>
                </a:cubicBezTo>
                <a:close/>
                <a:moveTo>
                  <a:pt x="f40" y="f41"/>
                </a:moveTo>
                <a:cubicBezTo>
                  <a:pt x="f42" y="f43"/>
                  <a:pt x="f44" y="f45"/>
                  <a:pt x="f46" y="f47"/>
                </a:cubicBezTo>
                <a:lnTo>
                  <a:pt x="f48" y="f49"/>
                </a:lnTo>
                <a:lnTo>
                  <a:pt x="f50" y="f49"/>
                </a:lnTo>
                <a:lnTo>
                  <a:pt x="f50" y="f31"/>
                </a:lnTo>
                <a:lnTo>
                  <a:pt x="f51" y="f31"/>
                </a:lnTo>
                <a:cubicBezTo>
                  <a:pt x="f52" y="f31"/>
                  <a:pt x="f3" y="f53"/>
                  <a:pt x="f3" y="f54"/>
                </a:cubicBezTo>
                <a:lnTo>
                  <a:pt x="f3" y="f55"/>
                </a:lnTo>
                <a:cubicBezTo>
                  <a:pt x="f3" y="f56"/>
                  <a:pt x="f52" y="f4"/>
                  <a:pt x="f51" y="f4"/>
                </a:cubicBezTo>
                <a:lnTo>
                  <a:pt x="f57" y="f4"/>
                </a:lnTo>
                <a:cubicBezTo>
                  <a:pt x="f58" y="f4"/>
                  <a:pt x="f2" y="f56"/>
                  <a:pt x="f2" y="f55"/>
                </a:cubicBezTo>
                <a:lnTo>
                  <a:pt x="f2" y="f54"/>
                </a:lnTo>
                <a:cubicBezTo>
                  <a:pt x="f2" y="f53"/>
                  <a:pt x="f58" y="f31"/>
                  <a:pt x="f57" y="f31"/>
                </a:cubicBezTo>
                <a:lnTo>
                  <a:pt x="f59" y="f31"/>
                </a:lnTo>
                <a:lnTo>
                  <a:pt x="f59" y="f60"/>
                </a:lnTo>
                <a:lnTo>
                  <a:pt x="f61" y="f60"/>
                </a:lnTo>
                <a:cubicBezTo>
                  <a:pt x="f62" y="f63"/>
                  <a:pt x="f64" y="f65"/>
                  <a:pt x="f40" y="f41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0" name="Block Arc 31">
            <a:extLst>
              <a:ext uri="{FF2B5EF4-FFF2-40B4-BE49-F238E27FC236}">
                <a16:creationId xmlns:a16="http://schemas.microsoft.com/office/drawing/2014/main" id="{B8BC1E63-DD69-D5D5-9185-3570F2DCCD31}"/>
              </a:ext>
            </a:extLst>
          </p:cNvPr>
          <p:cNvSpPr/>
          <p:nvPr/>
        </p:nvSpPr>
        <p:spPr>
          <a:xfrm>
            <a:off x="6461697" y="4451717"/>
            <a:ext cx="386910" cy="428432"/>
          </a:xfrm>
          <a:custGeom>
            <a:avLst/>
            <a:gdLst>
              <a:gd name="f0" fmla="val w"/>
              <a:gd name="f1" fmla="val h"/>
              <a:gd name="f2" fmla="val 0"/>
              <a:gd name="f3" fmla="val 2890784"/>
              <a:gd name="f4" fmla="val 3200962"/>
              <a:gd name="f5" fmla="val 1107828"/>
              <a:gd name="f6" fmla="val 2097026"/>
              <a:gd name="f7" fmla="val 1025313"/>
              <a:gd name="f8" fmla="val 958422"/>
              <a:gd name="f9" fmla="val 2163918"/>
              <a:gd name="f10" fmla="val 2246432"/>
              <a:gd name="f11" fmla="val 2302715"/>
              <a:gd name="f12" fmla="val 989545"/>
              <a:gd name="f13" fmla="val 2351730"/>
              <a:gd name="f14" fmla="val 1036589"/>
              <a:gd name="f15" fmla="val 2375275"/>
              <a:gd name="f16" fmla="val 985421"/>
              <a:gd name="f17" fmla="val 2684898"/>
              <a:gd name="f18" fmla="val 1230235"/>
              <a:gd name="f19" fmla="val 1179067"/>
              <a:gd name="f20" fmla="val 1226111"/>
              <a:gd name="f21" fmla="val 1257233"/>
              <a:gd name="f22" fmla="val 1190342"/>
              <a:gd name="f23" fmla="val 2199259"/>
              <a:gd name="f24" fmla="val 56"/>
              <a:gd name="f25" fmla="val 2572924"/>
              <a:gd name="f26" fmla="val -4720"/>
              <a:gd name="f27" fmla="val 2881009"/>
              <a:gd name="f28" fmla="val 291773"/>
              <a:gd name="f29" fmla="val 2890561"/>
              <a:gd name="f30" fmla="val 665346"/>
              <a:gd name="f31" fmla="val 2843000"/>
              <a:gd name="f32" fmla="val 666562"/>
              <a:gd name="f33" fmla="val 1580962"/>
              <a:gd name="f34" fmla="val 2625345"/>
              <a:gd name="f35" fmla="val 672127"/>
              <a:gd name="f36" fmla="val 2623811"/>
              <a:gd name="f37" fmla="val 672166"/>
              <a:gd name="f38" fmla="val 2617992"/>
              <a:gd name="f39" fmla="val 444585"/>
              <a:gd name="f40" fmla="val 2430306"/>
              <a:gd name="f41" fmla="val 263961"/>
              <a:gd name="f42" fmla="val 2202670"/>
              <a:gd name="f43" fmla="val 266871"/>
              <a:gd name="f44" fmla="val 1975033"/>
              <a:gd name="f45" fmla="val 269781"/>
              <a:gd name="f46" fmla="val 1792025"/>
              <a:gd name="f47" fmla="val 455143"/>
              <a:gd name="f48" fmla="val 682798"/>
              <a:gd name="f49" fmla="val 1790626"/>
              <a:gd name="f50" fmla="val 2041344"/>
              <a:gd name="f51" fmla="val 2137614"/>
              <a:gd name="f52" fmla="val 2215656"/>
              <a:gd name="f53" fmla="val 1659004"/>
              <a:gd name="f54" fmla="val 1755274"/>
              <a:gd name="f55" fmla="val 3026650"/>
              <a:gd name="f56" fmla="val 3122920"/>
              <a:gd name="f57" fmla="val 174312"/>
              <a:gd name="f58" fmla="val 78042"/>
              <a:gd name="f59" fmla="val 1525187"/>
              <a:gd name="f60" fmla="val 676764"/>
              <a:gd name="f61" fmla="val 1525791"/>
              <a:gd name="f62" fmla="val 1528430"/>
              <a:gd name="f63" fmla="val 305830"/>
              <a:gd name="f64" fmla="val 1827609"/>
              <a:gd name="f65" fmla="val 4806"/>
              <a:gd name="f66" fmla="*/ f0 1 2890784"/>
              <a:gd name="f67" fmla="*/ f1 1 3200962"/>
              <a:gd name="f68" fmla="val f2"/>
              <a:gd name="f69" fmla="val f3"/>
              <a:gd name="f70" fmla="val f4"/>
              <a:gd name="f71" fmla="+- f70 0 f68"/>
              <a:gd name="f72" fmla="+- f69 0 f68"/>
              <a:gd name="f73" fmla="*/ f72 1 2890784"/>
              <a:gd name="f74" fmla="*/ f71 1 3200962"/>
              <a:gd name="f75" fmla="*/ f68 1 f73"/>
              <a:gd name="f76" fmla="*/ f69 1 f73"/>
              <a:gd name="f77" fmla="*/ f68 1 f74"/>
              <a:gd name="f78" fmla="*/ f70 1 f74"/>
              <a:gd name="f79" fmla="*/ f75 f66 1"/>
              <a:gd name="f80" fmla="*/ f76 f66 1"/>
              <a:gd name="f81" fmla="*/ f78 f67 1"/>
              <a:gd name="f82" fmla="*/ f77 f6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9" t="f82" r="f80" b="f81"/>
            <a:pathLst>
              <a:path w="2890784" h="3200962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12" y="f13"/>
                  <a:pt x="f14" y="f15"/>
                </a:cubicBezTo>
                <a:lnTo>
                  <a:pt x="f16" y="f17"/>
                </a:lnTo>
                <a:lnTo>
                  <a:pt x="f18" y="f17"/>
                </a:lnTo>
                <a:lnTo>
                  <a:pt x="f19" y="f15"/>
                </a:lnTo>
                <a:cubicBezTo>
                  <a:pt x="f20" y="f13"/>
                  <a:pt x="f21" y="f11"/>
                  <a:pt x="f21" y="f10"/>
                </a:cubicBezTo>
                <a:cubicBezTo>
                  <a:pt x="f21" y="f9"/>
                  <a:pt x="f22" y="f6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9" y="f30"/>
                </a:cubicBezTo>
                <a:lnTo>
                  <a:pt x="f31" y="f32"/>
                </a:lnTo>
                <a:lnTo>
                  <a:pt x="f3" y="f32"/>
                </a:lnTo>
                <a:lnTo>
                  <a:pt x="f3" y="f33"/>
                </a:lnTo>
                <a:lnTo>
                  <a:pt x="f34" y="f33"/>
                </a:lnTo>
                <a:lnTo>
                  <a:pt x="f34" y="f35"/>
                </a:lnTo>
                <a:lnTo>
                  <a:pt x="f36" y="f37"/>
                </a:ln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46" y="f48"/>
                </a:cubicBezTo>
                <a:lnTo>
                  <a:pt x="f49" y="f48"/>
                </a:lnTo>
                <a:lnTo>
                  <a:pt x="f49" y="f33"/>
                </a:lnTo>
                <a:lnTo>
                  <a:pt x="f50" y="f33"/>
                </a:lnTo>
                <a:cubicBezTo>
                  <a:pt x="f51" y="f33"/>
                  <a:pt x="f52" y="f53"/>
                  <a:pt x="f52" y="f54"/>
                </a:cubicBezTo>
                <a:lnTo>
                  <a:pt x="f52" y="f55"/>
                </a:lnTo>
                <a:cubicBezTo>
                  <a:pt x="f52" y="f56"/>
                  <a:pt x="f51" y="f4"/>
                  <a:pt x="f50" y="f4"/>
                </a:cubicBezTo>
                <a:lnTo>
                  <a:pt x="f57" y="f4"/>
                </a:lnTo>
                <a:cubicBezTo>
                  <a:pt x="f58" y="f4"/>
                  <a:pt x="f2" y="f56"/>
                  <a:pt x="f2" y="f55"/>
                </a:cubicBezTo>
                <a:lnTo>
                  <a:pt x="f2" y="f54"/>
                </a:lnTo>
                <a:cubicBezTo>
                  <a:pt x="f2" y="f53"/>
                  <a:pt x="f58" y="f33"/>
                  <a:pt x="f57" y="f33"/>
                </a:cubicBezTo>
                <a:lnTo>
                  <a:pt x="f59" y="f33"/>
                </a:lnTo>
                <a:lnTo>
                  <a:pt x="f59" y="f60"/>
                </a:lnTo>
                <a:lnTo>
                  <a:pt x="f61" y="f60"/>
                </a:lnTo>
                <a:cubicBezTo>
                  <a:pt x="f62" y="f63"/>
                  <a:pt x="f64" y="f65"/>
                  <a:pt x="f23" y="f2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1" name="Freeform 53">
            <a:extLst>
              <a:ext uri="{FF2B5EF4-FFF2-40B4-BE49-F238E27FC236}">
                <a16:creationId xmlns:a16="http://schemas.microsoft.com/office/drawing/2014/main" id="{ED1E09E2-1F0D-C200-61A9-BDF76C899444}"/>
              </a:ext>
            </a:extLst>
          </p:cNvPr>
          <p:cNvSpPr/>
          <p:nvPr/>
        </p:nvSpPr>
        <p:spPr>
          <a:xfrm>
            <a:off x="7756845" y="4478043"/>
            <a:ext cx="423998" cy="43473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296406"/>
              <a:gd name="f7" fmla="val 2354521"/>
              <a:gd name="f8" fmla="val 2279640"/>
              <a:gd name="f9" fmla="val 1747818"/>
              <a:gd name="f10" fmla="val 1827546"/>
              <a:gd name="f11" fmla="val 1826304"/>
              <a:gd name="f12" fmla="val 1873723"/>
              <a:gd name="f13" fmla="val 1907635"/>
              <a:gd name="f14" fmla="val 1985737"/>
              <a:gd name="f15" fmla="val 2047488"/>
              <a:gd name="f16" fmla="val 1955104"/>
              <a:gd name="f17" fmla="val 2095900"/>
              <a:gd name="f18" fmla="val 1897166"/>
              <a:gd name="f19" fmla="val 2139232"/>
              <a:gd name="f20" fmla="val 1773393"/>
              <a:gd name="f21" fmla="val 2006999"/>
              <a:gd name="f22" fmla="val 1682537"/>
              <a:gd name="f23" fmla="val 1962549"/>
              <a:gd name="f24" fmla="val 1528613"/>
              <a:gd name="f25" fmla="val 1380482"/>
              <a:gd name="f26" fmla="val 2120816"/>
              <a:gd name="f27" fmla="val 1495542"/>
              <a:gd name="f28" fmla="val 1788127"/>
              <a:gd name="f29" fmla="val 909489"/>
              <a:gd name="f30" fmla="val 1225390"/>
              <a:gd name="f31" fmla="val 414951"/>
              <a:gd name="f32" fmla="val 2322212"/>
              <a:gd name="f33" fmla="val 293184"/>
              <a:gd name="f34" fmla="val 2052845"/>
              <a:gd name="f35" fmla="val 520411"/>
              <a:gd name="f36" fmla="val 767428"/>
              <a:gd name="f37" fmla="val 325060"/>
              <a:gd name="f38" fmla="val 542715"/>
              <a:gd name="f39" fmla="val -71458"/>
              <a:gd name="f40" fmla="val 102202"/>
              <a:gd name="f41" fmla="val 11167"/>
              <a:gd name="f42" fmla="val 5505"/>
              <a:gd name="f43" fmla="val 111065"/>
              <a:gd name="f44" fmla="val -52229"/>
              <a:gd name="f45" fmla="val 554777"/>
              <a:gd name="f46" fmla="val 358209"/>
              <a:gd name="f47" fmla="val 771719"/>
              <a:gd name="f48" fmla="val 578452"/>
              <a:gd name="f49" fmla="val 2041440"/>
              <a:gd name="f50" fmla="val 514597"/>
              <a:gd name="f51" fmla="val 662729"/>
              <a:gd name="f52" fmla="val 1124906"/>
              <a:gd name="f53" fmla="val 1004182"/>
              <a:gd name="f54" fmla="val 1676517"/>
              <a:gd name="f55" fmla="val 1608523"/>
              <a:gd name="f56" fmla="val 1795262"/>
              <a:gd name="f57" fmla="val 1589016"/>
              <a:gd name="f58" fmla="val 2094931"/>
              <a:gd name="f59" fmla="val 1557316"/>
              <a:gd name="f60" fmla="+- 0 0 -90"/>
              <a:gd name="f61" fmla="*/ f3 1 2296406"/>
              <a:gd name="f62" fmla="*/ f4 1 2354521"/>
              <a:gd name="f63" fmla="val f5"/>
              <a:gd name="f64" fmla="val f6"/>
              <a:gd name="f65" fmla="val f7"/>
              <a:gd name="f66" fmla="*/ f60 f0 1"/>
              <a:gd name="f67" fmla="+- f65 0 f63"/>
              <a:gd name="f68" fmla="+- f64 0 f63"/>
              <a:gd name="f69" fmla="*/ f66 1 f2"/>
              <a:gd name="f70" fmla="*/ f68 1 2296406"/>
              <a:gd name="f71" fmla="*/ f67 1 2354521"/>
              <a:gd name="f72" fmla="*/ 1495542 f68 1"/>
              <a:gd name="f73" fmla="*/ 909489 f68 1"/>
              <a:gd name="f74" fmla="*/ 414951 f68 1"/>
              <a:gd name="f75" fmla="*/ 293184 f68 1"/>
              <a:gd name="f76" fmla="*/ 520411 f68 1"/>
              <a:gd name="f77" fmla="*/ 11167 f68 1"/>
              <a:gd name="f78" fmla="*/ 771719 f68 1"/>
              <a:gd name="f79" fmla="*/ 2041440 f68 1"/>
              <a:gd name="f80" fmla="*/ 2296406 f68 1"/>
              <a:gd name="f81" fmla="*/ 1124906 f68 1"/>
              <a:gd name="f82" fmla="*/ 1676517 f68 1"/>
              <a:gd name="f83" fmla="*/ 2279640 f68 1"/>
              <a:gd name="f84" fmla="*/ 2094931 f68 1"/>
              <a:gd name="f85" fmla="*/ 1380482 f68 1"/>
              <a:gd name="f86" fmla="*/ 1747818 f67 1"/>
              <a:gd name="f87" fmla="*/ 1528613 f68 1"/>
              <a:gd name="f88" fmla="*/ 2354521 f67 1"/>
              <a:gd name="f89" fmla="*/ 2120816 f67 1"/>
              <a:gd name="f90" fmla="*/ 1788127 f67 1"/>
              <a:gd name="f91" fmla="*/ 1225390 f67 1"/>
              <a:gd name="f92" fmla="*/ 2322212 f67 1"/>
              <a:gd name="f93" fmla="*/ 2052845 f67 1"/>
              <a:gd name="f94" fmla="*/ 767428 f67 1"/>
              <a:gd name="f95" fmla="*/ 5505 f67 1"/>
              <a:gd name="f96" fmla="*/ 578452 f67 1"/>
              <a:gd name="f97" fmla="*/ 514597 f67 1"/>
              <a:gd name="f98" fmla="*/ 662729 f67 1"/>
              <a:gd name="f99" fmla="*/ 1004182 f67 1"/>
              <a:gd name="f100" fmla="*/ 1608523 f67 1"/>
              <a:gd name="f101" fmla="*/ 1557316 f67 1"/>
              <a:gd name="f102" fmla="*/ 1682537 f68 1"/>
              <a:gd name="f103" fmla="*/ 1962549 f67 1"/>
              <a:gd name="f104" fmla="*/ 1955104 f68 1"/>
              <a:gd name="f105" fmla="*/ 2095900 f67 1"/>
              <a:gd name="f106" fmla="*/ 1827546 f68 1"/>
              <a:gd name="f107" fmla="*/ 1826304 f67 1"/>
              <a:gd name="f108" fmla="+- f69 0 f1"/>
              <a:gd name="f109" fmla="*/ f72 1 2296406"/>
              <a:gd name="f110" fmla="*/ f73 1 2296406"/>
              <a:gd name="f111" fmla="*/ f74 1 2296406"/>
              <a:gd name="f112" fmla="*/ f75 1 2296406"/>
              <a:gd name="f113" fmla="*/ f76 1 2296406"/>
              <a:gd name="f114" fmla="*/ f77 1 2296406"/>
              <a:gd name="f115" fmla="*/ f78 1 2296406"/>
              <a:gd name="f116" fmla="*/ f79 1 2296406"/>
              <a:gd name="f117" fmla="*/ f80 1 2296406"/>
              <a:gd name="f118" fmla="*/ f81 1 2296406"/>
              <a:gd name="f119" fmla="*/ f82 1 2296406"/>
              <a:gd name="f120" fmla="*/ f83 1 2296406"/>
              <a:gd name="f121" fmla="*/ f84 1 2296406"/>
              <a:gd name="f122" fmla="*/ f85 1 2296406"/>
              <a:gd name="f123" fmla="*/ f86 1 2354521"/>
              <a:gd name="f124" fmla="*/ f87 1 2296406"/>
              <a:gd name="f125" fmla="*/ f88 1 2354521"/>
              <a:gd name="f126" fmla="*/ f89 1 2354521"/>
              <a:gd name="f127" fmla="*/ f90 1 2354521"/>
              <a:gd name="f128" fmla="*/ f91 1 2354521"/>
              <a:gd name="f129" fmla="*/ f92 1 2354521"/>
              <a:gd name="f130" fmla="*/ f93 1 2354521"/>
              <a:gd name="f131" fmla="*/ f94 1 2354521"/>
              <a:gd name="f132" fmla="*/ f95 1 2354521"/>
              <a:gd name="f133" fmla="*/ f96 1 2354521"/>
              <a:gd name="f134" fmla="*/ f97 1 2354521"/>
              <a:gd name="f135" fmla="*/ f98 1 2354521"/>
              <a:gd name="f136" fmla="*/ f99 1 2354521"/>
              <a:gd name="f137" fmla="*/ f100 1 2354521"/>
              <a:gd name="f138" fmla="*/ f101 1 2354521"/>
              <a:gd name="f139" fmla="*/ f102 1 2296406"/>
              <a:gd name="f140" fmla="*/ f103 1 2354521"/>
              <a:gd name="f141" fmla="*/ f104 1 2296406"/>
              <a:gd name="f142" fmla="*/ f105 1 2354521"/>
              <a:gd name="f143" fmla="*/ f106 1 2296406"/>
              <a:gd name="f144" fmla="*/ f107 1 2354521"/>
              <a:gd name="f145" fmla="*/ f63 1 f70"/>
              <a:gd name="f146" fmla="*/ f64 1 f70"/>
              <a:gd name="f147" fmla="*/ f63 1 f71"/>
              <a:gd name="f148" fmla="*/ f65 1 f71"/>
              <a:gd name="f149" fmla="*/ f120 1 f70"/>
              <a:gd name="f150" fmla="*/ f123 1 f71"/>
              <a:gd name="f151" fmla="*/ f143 1 f70"/>
              <a:gd name="f152" fmla="*/ f144 1 f71"/>
              <a:gd name="f153" fmla="*/ f141 1 f70"/>
              <a:gd name="f154" fmla="*/ f142 1 f71"/>
              <a:gd name="f155" fmla="*/ f139 1 f70"/>
              <a:gd name="f156" fmla="*/ f140 1 f71"/>
              <a:gd name="f157" fmla="*/ f124 1 f70"/>
              <a:gd name="f158" fmla="*/ f125 1 f71"/>
              <a:gd name="f159" fmla="*/ f122 1 f70"/>
              <a:gd name="f160" fmla="*/ f126 1 f71"/>
              <a:gd name="f161" fmla="*/ f109 1 f70"/>
              <a:gd name="f162" fmla="*/ f127 1 f71"/>
              <a:gd name="f163" fmla="*/ f110 1 f70"/>
              <a:gd name="f164" fmla="*/ f128 1 f71"/>
              <a:gd name="f165" fmla="*/ f111 1 f70"/>
              <a:gd name="f166" fmla="*/ f129 1 f71"/>
              <a:gd name="f167" fmla="*/ f112 1 f70"/>
              <a:gd name="f168" fmla="*/ f130 1 f71"/>
              <a:gd name="f169" fmla="*/ f113 1 f70"/>
              <a:gd name="f170" fmla="*/ f131 1 f71"/>
              <a:gd name="f171" fmla="*/ f114 1 f70"/>
              <a:gd name="f172" fmla="*/ f132 1 f71"/>
              <a:gd name="f173" fmla="*/ f115 1 f70"/>
              <a:gd name="f174" fmla="*/ f133 1 f71"/>
              <a:gd name="f175" fmla="*/ f116 1 f70"/>
              <a:gd name="f176" fmla="*/ f134 1 f71"/>
              <a:gd name="f177" fmla="*/ f117 1 f70"/>
              <a:gd name="f178" fmla="*/ f135 1 f71"/>
              <a:gd name="f179" fmla="*/ f118 1 f70"/>
              <a:gd name="f180" fmla="*/ f136 1 f71"/>
              <a:gd name="f181" fmla="*/ f119 1 f70"/>
              <a:gd name="f182" fmla="*/ f137 1 f71"/>
              <a:gd name="f183" fmla="*/ f121 1 f70"/>
              <a:gd name="f184" fmla="*/ f138 1 f71"/>
              <a:gd name="f185" fmla="*/ f145 f61 1"/>
              <a:gd name="f186" fmla="*/ f146 f61 1"/>
              <a:gd name="f187" fmla="*/ f148 f62 1"/>
              <a:gd name="f188" fmla="*/ f147 f62 1"/>
              <a:gd name="f189" fmla="*/ f149 f61 1"/>
              <a:gd name="f190" fmla="*/ f150 f62 1"/>
              <a:gd name="f191" fmla="*/ f151 f61 1"/>
              <a:gd name="f192" fmla="*/ f152 f62 1"/>
              <a:gd name="f193" fmla="*/ f153 f61 1"/>
              <a:gd name="f194" fmla="*/ f154 f62 1"/>
              <a:gd name="f195" fmla="*/ f155 f61 1"/>
              <a:gd name="f196" fmla="*/ f156 f62 1"/>
              <a:gd name="f197" fmla="*/ f157 f61 1"/>
              <a:gd name="f198" fmla="*/ f158 f62 1"/>
              <a:gd name="f199" fmla="*/ f159 f61 1"/>
              <a:gd name="f200" fmla="*/ f160 f62 1"/>
              <a:gd name="f201" fmla="*/ f161 f61 1"/>
              <a:gd name="f202" fmla="*/ f162 f62 1"/>
              <a:gd name="f203" fmla="*/ f163 f61 1"/>
              <a:gd name="f204" fmla="*/ f164 f62 1"/>
              <a:gd name="f205" fmla="*/ f165 f61 1"/>
              <a:gd name="f206" fmla="*/ f166 f62 1"/>
              <a:gd name="f207" fmla="*/ f167 f61 1"/>
              <a:gd name="f208" fmla="*/ f168 f62 1"/>
              <a:gd name="f209" fmla="*/ f169 f61 1"/>
              <a:gd name="f210" fmla="*/ f170 f62 1"/>
              <a:gd name="f211" fmla="*/ f171 f61 1"/>
              <a:gd name="f212" fmla="*/ f172 f62 1"/>
              <a:gd name="f213" fmla="*/ f173 f61 1"/>
              <a:gd name="f214" fmla="*/ f174 f62 1"/>
              <a:gd name="f215" fmla="*/ f175 f61 1"/>
              <a:gd name="f216" fmla="*/ f176 f62 1"/>
              <a:gd name="f217" fmla="*/ f177 f61 1"/>
              <a:gd name="f218" fmla="*/ f178 f62 1"/>
              <a:gd name="f219" fmla="*/ f179 f61 1"/>
              <a:gd name="f220" fmla="*/ f180 f62 1"/>
              <a:gd name="f221" fmla="*/ f181 f61 1"/>
              <a:gd name="f222" fmla="*/ f182 f62 1"/>
              <a:gd name="f223" fmla="*/ f183 f61 1"/>
              <a:gd name="f224" fmla="*/ f184 f6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08">
                <a:pos x="f189" y="f190"/>
              </a:cxn>
              <a:cxn ang="f108">
                <a:pos x="f191" y="f192"/>
              </a:cxn>
              <a:cxn ang="f108">
                <a:pos x="f193" y="f194"/>
              </a:cxn>
              <a:cxn ang="f108">
                <a:pos x="f195" y="f196"/>
              </a:cxn>
              <a:cxn ang="f108">
                <a:pos x="f197" y="f198"/>
              </a:cxn>
              <a:cxn ang="f108">
                <a:pos x="f199" y="f200"/>
              </a:cxn>
              <a:cxn ang="f108">
                <a:pos x="f201" y="f202"/>
              </a:cxn>
              <a:cxn ang="f108">
                <a:pos x="f203" y="f204"/>
              </a:cxn>
              <a:cxn ang="f108">
                <a:pos x="f205" y="f206"/>
              </a:cxn>
              <a:cxn ang="f108">
                <a:pos x="f207" y="f208"/>
              </a:cxn>
              <a:cxn ang="f108">
                <a:pos x="f209" y="f210"/>
              </a:cxn>
              <a:cxn ang="f108">
                <a:pos x="f211" y="f212"/>
              </a:cxn>
              <a:cxn ang="f108">
                <a:pos x="f213" y="f214"/>
              </a:cxn>
              <a:cxn ang="f108">
                <a:pos x="f215" y="f216"/>
              </a:cxn>
              <a:cxn ang="f108">
                <a:pos x="f217" y="f218"/>
              </a:cxn>
              <a:cxn ang="f108">
                <a:pos x="f219" y="f220"/>
              </a:cxn>
              <a:cxn ang="f108">
                <a:pos x="f221" y="f222"/>
              </a:cxn>
              <a:cxn ang="f108">
                <a:pos x="f223" y="f224"/>
              </a:cxn>
            </a:cxnLst>
            <a:rect l="f185" t="f188" r="f186" b="f187"/>
            <a:pathLst>
              <a:path w="2296406" h="2354521">
                <a:moveTo>
                  <a:pt x="f8" y="f9"/>
                </a:moveTo>
                <a:lnTo>
                  <a:pt x="f10" y="f11"/>
                </a:lnTo>
                <a:cubicBezTo>
                  <a:pt x="f12" y="f13"/>
                  <a:pt x="f14" y="f15"/>
                  <a:pt x="f16" y="f17"/>
                </a:cubicBezTo>
                <a:cubicBezTo>
                  <a:pt x="f18" y="f19"/>
                  <a:pt x="f20" y="f21"/>
                  <a:pt x="f22" y="f23"/>
                </a:cubicBezTo>
                <a:lnTo>
                  <a:pt x="f24" y="f7"/>
                </a:lnTo>
                <a:lnTo>
                  <a:pt x="f25" y="f26"/>
                </a:lnTo>
                <a:lnTo>
                  <a:pt x="f27" y="f28"/>
                </a:lnTo>
                <a:lnTo>
                  <a:pt x="f29" y="f30"/>
                </a:lnTo>
                <a:lnTo>
                  <a:pt x="f31" y="f32"/>
                </a:lnTo>
                <a:lnTo>
                  <a:pt x="f33" y="f34"/>
                </a:lnTo>
                <a:lnTo>
                  <a:pt x="f35" y="f36"/>
                </a:ln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lnTo>
                  <a:pt x="f49" y="f50"/>
                </a:lnTo>
                <a:lnTo>
                  <a:pt x="f6" y="f51"/>
                </a:lnTo>
                <a:lnTo>
                  <a:pt x="f52" y="f53"/>
                </a:lnTo>
                <a:lnTo>
                  <a:pt x="f54" y="f55"/>
                </a:lnTo>
                <a:cubicBezTo>
                  <a:pt x="f56" y="f57"/>
                  <a:pt x="f58" y="f59"/>
                  <a:pt x="f58" y="f59"/>
                </a:cubicBezTo>
              </a:path>
            </a:pathLst>
          </a:custGeom>
          <a:solidFill>
            <a:schemeClr val="tx1">
              <a:lumMod val="75000"/>
              <a:lumOff val="25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2" name="Block Arc 10">
            <a:extLst>
              <a:ext uri="{FF2B5EF4-FFF2-40B4-BE49-F238E27FC236}">
                <a16:creationId xmlns:a16="http://schemas.microsoft.com/office/drawing/2014/main" id="{310A98C3-4B5A-3891-4819-D51E0A9F84B6}"/>
              </a:ext>
            </a:extLst>
          </p:cNvPr>
          <p:cNvSpPr/>
          <p:nvPr/>
        </p:nvSpPr>
        <p:spPr>
          <a:xfrm>
            <a:off x="3942379" y="3659160"/>
            <a:ext cx="521464" cy="353214"/>
          </a:xfrm>
          <a:custGeom>
            <a:avLst/>
            <a:gdLst>
              <a:gd name="f0" fmla="val w"/>
              <a:gd name="f1" fmla="val h"/>
              <a:gd name="f2" fmla="val 0"/>
              <a:gd name="f3" fmla="val 3219104"/>
              <a:gd name="f4" fmla="val 2180445"/>
              <a:gd name="f5" fmla="val 631935"/>
              <a:gd name="f6" fmla="val 660566"/>
              <a:gd name="f7" fmla="val 582229"/>
              <a:gd name="f8" fmla="val 541935"/>
              <a:gd name="f9" fmla="val 700860"/>
              <a:gd name="f10" fmla="val 750566"/>
              <a:gd name="f11" fmla="val 800272"/>
              <a:gd name="f12" fmla="val 840566"/>
              <a:gd name="f13" fmla="val 681641"/>
              <a:gd name="f14" fmla="val 721935"/>
              <a:gd name="f15" fmla="val 2920524"/>
              <a:gd name="f16" fmla="val 132986"/>
              <a:gd name="f17" fmla="val 2884582"/>
              <a:gd name="f18" fmla="val 2855445"/>
              <a:gd name="f19" fmla="val 171564"/>
              <a:gd name="f20" fmla="val 219152"/>
              <a:gd name="f21" fmla="val 266740"/>
              <a:gd name="f22" fmla="val 305318"/>
              <a:gd name="f23" fmla="val 2956466"/>
              <a:gd name="f24" fmla="val 2985603"/>
              <a:gd name="f25" fmla="val 1840097"/>
              <a:gd name="f26" fmla="val 123357"/>
              <a:gd name="f27" fmla="val 1690593"/>
              <a:gd name="f28" fmla="val 125267"/>
              <a:gd name="f29" fmla="val 1541569"/>
              <a:gd name="f30" fmla="val 163386"/>
              <a:gd name="f31" fmla="val 1407089"/>
              <a:gd name="f32" fmla="val 237534"/>
              <a:gd name="f33" fmla="val 1442443"/>
              <a:gd name="f34" fmla="val 299445"/>
              <a:gd name="f35" fmla="val 1690026"/>
              <a:gd name="f36" fmla="val 162934"/>
              <a:gd name="f37" fmla="val 1991162"/>
              <a:gd name="f38" fmla="val 159087"/>
              <a:gd name="f39" fmla="val 2242273"/>
              <a:gd name="f40" fmla="val 289227"/>
              <a:gd name="f41" fmla="val 2275978"/>
              <a:gd name="f42" fmla="val 226435"/>
              <a:gd name="f43" fmla="val 2139582"/>
              <a:gd name="f44" fmla="val 155746"/>
              <a:gd name="f45" fmla="val 1989600"/>
              <a:gd name="f46" fmla="val 121447"/>
              <a:gd name="f47" fmla="val 1808744"/>
              <a:gd name="f48" fmla="val 1233"/>
              <a:gd name="f49" fmla="val 2156106"/>
              <a:gd name="f50" fmla="val -14520"/>
              <a:gd name="f51" fmla="val 2554236"/>
              <a:gd name="f52" fmla="val 122009"/>
              <a:gd name="f53" fmla="val 2727916"/>
              <a:gd name="f54" fmla="val 332053"/>
              <a:gd name="f55" fmla="val 2797407"/>
              <a:gd name="f56" fmla="val 426906"/>
              <a:gd name="f57" fmla="val 2816730"/>
              <a:gd name="f58" fmla="val 407744"/>
              <a:gd name="f59" fmla="val 2822914"/>
              <a:gd name="f60" fmla="val 396798"/>
              <a:gd name="f61" fmla="val 2848347"/>
              <a:gd name="f62" fmla="val 374270"/>
              <a:gd name="f63" fmla="val 2789714"/>
              <a:gd name="f64" fmla="val 335227"/>
              <a:gd name="f65" fmla="val 2770554"/>
              <a:gd name="f66" fmla="val 301522"/>
              <a:gd name="f67" fmla="val 211287"/>
              <a:gd name="f68" fmla="val 109060"/>
              <a:gd name="f69" fmla="val 2826850"/>
              <a:gd name="f70" fmla="val 34523"/>
              <a:gd name="f71" fmla="val 2918697"/>
              <a:gd name="f72" fmla="val 33333"/>
              <a:gd name="f73" fmla="val 3010544"/>
              <a:gd name="f74" fmla="val 32143"/>
              <a:gd name="f75" fmla="val 3068737"/>
              <a:gd name="f76" fmla="val 122977"/>
              <a:gd name="f77" fmla="val 3064459"/>
              <a:gd name="f78" fmla="val 218431"/>
              <a:gd name="f79" fmla="val 3062319"/>
              <a:gd name="f80" fmla="val 266188"/>
              <a:gd name="f81" fmla="val 3063213"/>
              <a:gd name="f82" fmla="val 242475"/>
              <a:gd name="f83" fmla="val 3054577"/>
              <a:gd name="f84" fmla="val 285936"/>
              <a:gd name="f85" fmla="val 3088600"/>
              <a:gd name="f86" fmla="val 260795"/>
              <a:gd name="f87" fmla="val 3146396"/>
              <a:gd name="f88" fmla="val 297212"/>
              <a:gd name="f89" fmla="val 3198377"/>
              <a:gd name="f90" fmla="val 27802"/>
              <a:gd name="f91" fmla="val 3270974"/>
              <a:gd name="f92" fmla="val 270322"/>
              <a:gd name="f93" fmla="val 3142267"/>
              <a:gd name="f94" fmla="val 378871"/>
              <a:gd name="f95" fmla="val 2977023"/>
              <a:gd name="f96" fmla="val 405424"/>
              <a:gd name="f97" fmla="val 2937650"/>
              <a:gd name="f98" fmla="val 455263"/>
              <a:gd name="f99" fmla="val 2906651"/>
              <a:gd name="f100" fmla="val 507366"/>
              <a:gd name="f101" fmla="val 2854455"/>
              <a:gd name="f102" fmla="val 531728"/>
              <a:gd name="f103" fmla="val 2854593"/>
              <a:gd name="f104" fmla="val 531917"/>
              <a:gd name="f105" fmla="val 2854687"/>
              <a:gd name="f106" fmla="val 532126"/>
              <a:gd name="f107" fmla="val 2854781"/>
              <a:gd name="f108" fmla="val 532336"/>
              <a:gd name="f109" fmla="val 2914835"/>
              <a:gd name="f110" fmla="val 719911"/>
              <a:gd name="f111" fmla="val 2982387"/>
              <a:gd name="f112" fmla="val 1030651"/>
              <a:gd name="f113" fmla="val 2875068"/>
              <a:gd name="f114" fmla="val 1334999"/>
              <a:gd name="f115" fmla="val 2751965"/>
              <a:gd name="f116" fmla="val 1458417"/>
              <a:gd name="f117" fmla="val 2718119"/>
              <a:gd name="f118" fmla="val 1752479"/>
              <a:gd name="f119" fmla="val 2636178"/>
              <a:gd name="f120" fmla="val 1904762"/>
              <a:gd name="f121" fmla="val 2564924"/>
              <a:gd name="f122" fmla="val 2133185"/>
              <a:gd name="f123" fmla="val 2548001"/>
              <a:gd name="f124" fmla="val 2174319"/>
              <a:gd name="f125" fmla="val 2290597"/>
              <a:gd name="f126" fmla="val 2162941"/>
              <a:gd name="f127" fmla="val 2284362"/>
              <a:gd name="f128" fmla="val 2130560"/>
              <a:gd name="f129" fmla="val 2253189"/>
              <a:gd name="f130" fmla="val 1989654"/>
              <a:gd name="f131" fmla="val 2205984"/>
              <a:gd name="f132" fmla="val 1832997"/>
              <a:gd name="f133" fmla="val 2190842"/>
              <a:gd name="f134" fmla="val 1681589"/>
              <a:gd name="f135" fmla="val 1937891"/>
              <a:gd name="f136" fmla="val 1727975"/>
              <a:gd name="f137" fmla="val 1628829"/>
              <a:gd name="f138" fmla="val 1727099"/>
              <a:gd name="f139" fmla="val 1429318"/>
              <a:gd name="f140" fmla="val 1710471"/>
              <a:gd name="f141" fmla="val 1387456"/>
              <a:gd name="f142" fmla="val 1891634"/>
              <a:gd name="f143" fmla="val 1268107"/>
              <a:gd name="f144" fmla="val 2057044"/>
              <a:gd name="f145" fmla="val 1143413"/>
              <a:gd name="f146" fmla="val 943012"/>
              <a:gd name="f147" fmla="val 894916"/>
              <a:gd name="f148" fmla="val 2170818"/>
              <a:gd name="f149" fmla="val 902932"/>
              <a:gd name="f150" fmla="val 1825120"/>
              <a:gd name="f151" fmla="val 910948"/>
              <a:gd name="f152" fmla="val 1650083"/>
              <a:gd name="f153" fmla="val 600994"/>
              <a:gd name="f154" fmla="val 1508303"/>
              <a:gd name="f155" fmla="val -80369"/>
              <a:gd name="f156" fmla="val 1319263"/>
              <a:gd name="f157" fmla="val 7807"/>
              <a:gd name="f158" fmla="val 838786"/>
              <a:gd name="f159" fmla="val 13151"/>
              <a:gd name="f160" fmla="val 796777"/>
              <a:gd name="f161" fmla="val 184160"/>
              <a:gd name="f162" fmla="val 802028"/>
              <a:gd name="f163" fmla="val 275009"/>
              <a:gd name="f164" fmla="val 799402"/>
              <a:gd name="f165" fmla="val 369419"/>
              <a:gd name="f166" fmla="val 659373"/>
              <a:gd name="f167" fmla="val 418407"/>
              <a:gd name="f168" fmla="val 582356"/>
              <a:gd name="f169" fmla="val 555570"/>
              <a:gd name="f170" fmla="val 465957"/>
              <a:gd name="f171" fmla="val 547554"/>
              <a:gd name="f172" fmla="val 374062"/>
              <a:gd name="f173" fmla="val 496786"/>
              <a:gd name="f174" fmla="val 206026"/>
              <a:gd name="f175" fmla="val 531522"/>
              <a:gd name="f176" fmla="val 190273"/>
              <a:gd name="f177" fmla="val 764877"/>
              <a:gd name="f178" fmla="val 64246"/>
              <a:gd name="f179" fmla="val 803177"/>
              <a:gd name="f180" fmla="val 250661"/>
              <a:gd name="f181" fmla="val 924308"/>
              <a:gd name="f182" fmla="val 355683"/>
              <a:gd name="f183" fmla="val 1130053"/>
              <a:gd name="f184" fmla="val 143013"/>
              <a:gd name="f185" fmla="val 1554903"/>
              <a:gd name="f186" fmla="val 11735"/>
              <a:gd name="f187" fmla="*/ f0 1 3219104"/>
              <a:gd name="f188" fmla="*/ f1 1 2180445"/>
              <a:gd name="f189" fmla="val f2"/>
              <a:gd name="f190" fmla="val f3"/>
              <a:gd name="f191" fmla="val f4"/>
              <a:gd name="f192" fmla="+- f191 0 f189"/>
              <a:gd name="f193" fmla="+- f190 0 f189"/>
              <a:gd name="f194" fmla="*/ f193 1 3219104"/>
              <a:gd name="f195" fmla="*/ f192 1 2180445"/>
              <a:gd name="f196" fmla="*/ f189 1 f194"/>
              <a:gd name="f197" fmla="*/ f190 1 f194"/>
              <a:gd name="f198" fmla="*/ f189 1 f195"/>
              <a:gd name="f199" fmla="*/ f191 1 f195"/>
              <a:gd name="f200" fmla="*/ f196 f187 1"/>
              <a:gd name="f201" fmla="*/ f197 f187 1"/>
              <a:gd name="f202" fmla="*/ f199 f188 1"/>
              <a:gd name="f203" fmla="*/ f198 f18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0" t="f203" r="f201" b="f202"/>
            <a:pathLst>
              <a:path w="3219104" h="2180445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15" y="f16"/>
                </a:moveTo>
                <a:cubicBezTo>
                  <a:pt x="f17" y="f16"/>
                  <a:pt x="f18" y="f19"/>
                  <a:pt x="f18" y="f20"/>
                </a:cubicBezTo>
                <a:cubicBezTo>
                  <a:pt x="f18" y="f21"/>
                  <a:pt x="f17" y="f22"/>
                  <a:pt x="f15" y="f22"/>
                </a:cubicBezTo>
                <a:cubicBezTo>
                  <a:pt x="f23" y="f22"/>
                  <a:pt x="f24" y="f21"/>
                  <a:pt x="f24" y="f20"/>
                </a:cubicBezTo>
                <a:cubicBezTo>
                  <a:pt x="f24" y="f19"/>
                  <a:pt x="f23" y="f16"/>
                  <a:pt x="f15" y="f16"/>
                </a:cubicBezTo>
                <a:close/>
                <a:moveTo>
                  <a:pt x="f25" y="f26"/>
                </a:moveTo>
                <a:cubicBezTo>
                  <a:pt x="f27" y="f28"/>
                  <a:pt x="f29" y="f30"/>
                  <a:pt x="f31" y="f32"/>
                </a:cubicBezTo>
                <a:lnTo>
                  <a:pt x="f33" y="f34"/>
                </a:lnTo>
                <a:cubicBezTo>
                  <a:pt x="f35" y="f36"/>
                  <a:pt x="f37" y="f38"/>
                  <a:pt x="f39" y="f40"/>
                </a:cubicBezTo>
                <a:lnTo>
                  <a:pt x="f41" y="f42"/>
                </a:lnTo>
                <a:cubicBezTo>
                  <a:pt x="f43" y="f44"/>
                  <a:pt x="f45" y="f46"/>
                  <a:pt x="f25" y="f26"/>
                </a:cubicBezTo>
                <a:close/>
                <a:moveTo>
                  <a:pt x="f47" y="f48"/>
                </a:moveTo>
                <a:cubicBezTo>
                  <a:pt x="f49" y="f50"/>
                  <a:pt x="f51" y="f52"/>
                  <a:pt x="f53" y="f54"/>
                </a:cubicBezTo>
                <a:lnTo>
                  <a:pt x="f55" y="f56"/>
                </a:ln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65" y="f67"/>
                </a:cubicBezTo>
                <a:cubicBezTo>
                  <a:pt x="f65" y="f68"/>
                  <a:pt x="f69" y="f70"/>
                  <a:pt x="f71" y="f72"/>
                </a:cubicBezTo>
                <a:cubicBezTo>
                  <a:pt x="f73" y="f74"/>
                  <a:pt x="f75" y="f76"/>
                  <a:pt x="f77" y="f78"/>
                </a:cubicBezTo>
                <a:cubicBezTo>
                  <a:pt x="f79" y="f80"/>
                  <a:pt x="f81" y="f82"/>
                  <a:pt x="f83" y="f84"/>
                </a:cubicBezTo>
                <a:cubicBezTo>
                  <a:pt x="f85" y="f86"/>
                  <a:pt x="f87" y="f88"/>
                  <a:pt x="f89" y="f90"/>
                </a:cubicBezTo>
                <a:cubicBezTo>
                  <a:pt x="f91" y="f92"/>
                  <a:pt x="f93" y="f94"/>
                  <a:pt x="f95" y="f96"/>
                </a:cubicBez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lnTo>
                  <a:pt x="f109" y="f110"/>
                </a:ln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cubicBezTo>
                  <a:pt x="f129" y="f130"/>
                  <a:pt x="f131" y="f132"/>
                  <a:pt x="f133" y="f134"/>
                </a:cubicBez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145" y="f4"/>
                </a:cubicBezTo>
                <a:lnTo>
                  <a:pt x="f146" y="f4"/>
                </a:lnTo>
                <a:cubicBezTo>
                  <a:pt x="f147" y="f148"/>
                  <a:pt x="f149" y="f150"/>
                  <a:pt x="f151" y="f152"/>
                </a:cubicBezTo>
                <a:cubicBezTo>
                  <a:pt x="f153" y="f154"/>
                  <a:pt x="f155" y="f156"/>
                  <a:pt x="f157" y="f158"/>
                </a:cubicBezTo>
                <a:cubicBezTo>
                  <a:pt x="f159" y="f160"/>
                  <a:pt x="f161" y="f162"/>
                  <a:pt x="f163" y="f164"/>
                </a:cubicBezTo>
                <a:cubicBezTo>
                  <a:pt x="f165" y="f166"/>
                  <a:pt x="f167" y="f168"/>
                  <a:pt x="f169" y="f170"/>
                </a:cubicBezTo>
                <a:cubicBezTo>
                  <a:pt x="f171" y="f172"/>
                  <a:pt x="f173" y="f174"/>
                  <a:pt x="f175" y="f176"/>
                </a:cubicBezTo>
                <a:cubicBezTo>
                  <a:pt x="f177" y="f178"/>
                  <a:pt x="f179" y="f180"/>
                  <a:pt x="f181" y="f182"/>
                </a:cubicBezTo>
                <a:cubicBezTo>
                  <a:pt x="f183" y="f184"/>
                  <a:pt x="f185" y="f186"/>
                  <a:pt x="f47" y="f48"/>
                </a:cubicBezTo>
                <a:close/>
              </a:path>
            </a:pathLst>
          </a:custGeom>
          <a:solidFill>
            <a:schemeClr val="bg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3" name="Freeform 55">
            <a:extLst>
              <a:ext uri="{FF2B5EF4-FFF2-40B4-BE49-F238E27FC236}">
                <a16:creationId xmlns:a16="http://schemas.microsoft.com/office/drawing/2014/main" id="{4437A8AC-5761-38E3-47F0-91B85EA6CA0C}"/>
              </a:ext>
            </a:extLst>
          </p:cNvPr>
          <p:cNvSpPr/>
          <p:nvPr/>
        </p:nvSpPr>
        <p:spPr>
          <a:xfrm>
            <a:off x="3484575" y="4305532"/>
            <a:ext cx="268284" cy="657389"/>
          </a:xfrm>
          <a:custGeom>
            <a:avLst/>
            <a:gdLst>
              <a:gd name="f0" fmla="val w"/>
              <a:gd name="f1" fmla="val h"/>
              <a:gd name="f2" fmla="val 0"/>
              <a:gd name="f3" fmla="val 1060423"/>
              <a:gd name="f4" fmla="val 2598393"/>
              <a:gd name="f5" fmla="val 511607"/>
              <a:gd name="f6" fmla="val 1989888"/>
              <a:gd name="f7" fmla="val 421916"/>
              <a:gd name="f8" fmla="val 2038892"/>
              <a:gd name="f9" fmla="val 392123"/>
              <a:gd name="f10" fmla="val 2248491"/>
              <a:gd name="f11" fmla="val 577615"/>
              <a:gd name="f12" fmla="val 2379095"/>
              <a:gd name="f13" fmla="val 531205"/>
              <a:gd name="f14" fmla="val 2257454"/>
              <a:gd name="f15" fmla="val 562054"/>
              <a:gd name="f16" fmla="val 2197447"/>
              <a:gd name="f17" fmla="val 592034"/>
              <a:gd name="f18" fmla="val 2136572"/>
              <a:gd name="f19" fmla="val 592534"/>
              <a:gd name="f20" fmla="val 2167519"/>
              <a:gd name="f21" fmla="val 560915"/>
              <a:gd name="f22" fmla="val 2234057"/>
              <a:gd name="f23" fmla="val 638675"/>
              <a:gd name="f24" fmla="val 2272816"/>
              <a:gd name="f25" fmla="val 602283"/>
              <a:gd name="f26" fmla="val 2156226"/>
              <a:gd name="f27" fmla="val 756001"/>
              <a:gd name="f28" fmla="val 2119500"/>
              <a:gd name="f29" fmla="val 594605"/>
              <a:gd name="f30" fmla="val 1990756"/>
              <a:gd name="f31" fmla="val 828052"/>
              <a:gd name="f32" fmla="val 2024484"/>
              <a:gd name="f33" fmla="val 759407"/>
              <a:gd name="f34" fmla="val 2143283"/>
              <a:gd name="f35" fmla="val 814896"/>
              <a:gd name="f36" fmla="val 2262952"/>
              <a:gd name="f37" fmla="val 774295"/>
              <a:gd name="f38" fmla="val 2270013"/>
              <a:gd name="f39" fmla="val 715464"/>
              <a:gd name="f40" fmla="val 2161619"/>
              <a:gd name="f41" fmla="val 728685"/>
              <a:gd name="f42" fmla="val 2212952"/>
              <a:gd name="f43" fmla="val 798068"/>
              <a:gd name="f44" fmla="val 2415798"/>
              <a:gd name="f45" fmla="val 590532"/>
              <a:gd name="f46" fmla="val 2421590"/>
              <a:gd name="f47" fmla="val 656442"/>
              <a:gd name="f48" fmla="val 451592"/>
              <a:gd name="f49" fmla="val 2586815"/>
              <a:gd name="f50" fmla="val 511509"/>
              <a:gd name="f51" fmla="val 2396411"/>
              <a:gd name="f52" fmla="val 415171"/>
              <a:gd name="f53" fmla="val 2350110"/>
              <a:gd name="f54" fmla="val 389023"/>
              <a:gd name="f55" fmla="val 2345435"/>
              <a:gd name="f56" fmla="val 357666"/>
              <a:gd name="f57" fmla="val 2366802"/>
              <a:gd name="f58" fmla="val 415723"/>
              <a:gd name="f59" fmla="val 2461957"/>
              <a:gd name="f60" fmla="val 77590"/>
              <a:gd name="f61" fmla="val 2209980"/>
              <a:gd name="f62" fmla="val 314998"/>
              <a:gd name="f63" fmla="val 2004011"/>
              <a:gd name="f64" fmla="val 344786"/>
              <a:gd name="f65" fmla="val 1884983"/>
              <a:gd name="f66" fmla="val 722598"/>
              <a:gd name="f67" fmla="val 716460"/>
              <a:gd name="f68" fmla="val 1906965"/>
              <a:gd name="f69" fmla="val 711917"/>
              <a:gd name="f70" fmla="val 1928321"/>
              <a:gd name="f71" fmla="val 707988"/>
              <a:gd name="f72" fmla="val 1948728"/>
              <a:gd name="f73" fmla="val 357819"/>
              <a:gd name="f74" fmla="val 1948059"/>
              <a:gd name="f75" fmla="val 530212"/>
              <a:gd name="f76" fmla="val 651224"/>
              <a:gd name="f77" fmla="val 585486"/>
              <a:gd name="f78" fmla="val 630294"/>
              <a:gd name="f79" fmla="val 696033"/>
              <a:gd name="f80" fmla="val 751307"/>
              <a:gd name="f81" fmla="val 806581"/>
              <a:gd name="f82" fmla="val 851389"/>
              <a:gd name="f83" fmla="val 474938"/>
              <a:gd name="f84" fmla="val 430129"/>
              <a:gd name="f85" fmla="val 551141"/>
              <a:gd name="f86" fmla="val 419664"/>
              <a:gd name="f87" fmla="val 330046"/>
              <a:gd name="f88" fmla="val 640759"/>
              <a:gd name="f89" fmla="val 861855"/>
              <a:gd name="f90" fmla="val 951472"/>
              <a:gd name="f91" fmla="val 640760"/>
              <a:gd name="f92" fmla="val 730377"/>
              <a:gd name="f93" fmla="val 286245"/>
              <a:gd name="f94" fmla="val 353827"/>
              <a:gd name="f95" fmla="val 438132"/>
              <a:gd name="f96" fmla="val 439406"/>
              <a:gd name="f97" fmla="val 623290"/>
              <a:gd name="f98" fmla="val 440561"/>
              <a:gd name="f99" fmla="val 776100"/>
              <a:gd name="f100" fmla="val 356932"/>
              <a:gd name="f101" fmla="val 941305"/>
              <a:gd name="f102" fmla="val 720175"/>
              <a:gd name="f103" fmla="val 898096"/>
              <a:gd name="f104" fmla="val 1115325"/>
              <a:gd name="f105" fmla="val 825241"/>
              <a:gd name="f106" fmla="val 1447764"/>
              <a:gd name="f107" fmla="val 1673413"/>
              <a:gd name="f108" fmla="val 1021935"/>
              <a:gd name="f109" fmla="val 1978110"/>
              <a:gd name="f110" fmla="val 745125"/>
              <a:gd name="f111" fmla="val 1786699"/>
              <a:gd name="f112" fmla="val 734250"/>
              <a:gd name="f113" fmla="val 1834148"/>
              <a:gd name="f114" fmla="val 332991"/>
              <a:gd name="f115" fmla="val 330005"/>
              <a:gd name="f116" fmla="val 1820736"/>
              <a:gd name="f117" fmla="val 326662"/>
              <a:gd name="f118" fmla="val 1807037"/>
              <a:gd name="f119" fmla="val 323192"/>
              <a:gd name="f120" fmla="val 1793020"/>
              <a:gd name="f121" fmla="val 38489"/>
              <a:gd name="f122" fmla="val 1685191"/>
              <a:gd name="f123" fmla="val 237343"/>
              <a:gd name="f124" fmla="val 1457469"/>
              <a:gd name="f125" fmla="val 238009"/>
              <a:gd name="f126" fmla="val 1459571"/>
              <a:gd name="f127" fmla="val 242012"/>
              <a:gd name="f128" fmla="val 1446515"/>
              <a:gd name="f129" fmla="val 171205"/>
              <a:gd name="f130" fmla="val 1115067"/>
              <a:gd name="f131" fmla="val 127758"/>
              <a:gd name="f132" fmla="val 714059"/>
              <a:gd name="f133" fmla="val 527942"/>
              <a:gd name="f134" fmla="val 622760"/>
              <a:gd name="f135" fmla="val 95693"/>
              <a:gd name="f136" fmla="val 695048"/>
              <a:gd name="f137" fmla="val 196745"/>
              <a:gd name="f138" fmla="val 748164"/>
              <a:gd name="f139" fmla="val 301374"/>
              <a:gd name="f140" fmla="val 612692"/>
              <a:gd name="f141" fmla="val 376844"/>
              <a:gd name="f142" fmla="val 447588"/>
              <a:gd name="f143" fmla="val 375495"/>
              <a:gd name="f144" fmla="val 312997"/>
              <a:gd name="f145" fmla="val 298024"/>
              <a:gd name="f146" fmla="val 364591"/>
              <a:gd name="f147" fmla="val 193505"/>
              <a:gd name="f148" fmla="val 435080"/>
              <a:gd name="f149" fmla="val 93397"/>
              <a:gd name="f150" fmla="*/ f0 1 1060423"/>
              <a:gd name="f151" fmla="*/ f1 1 2598393"/>
              <a:gd name="f152" fmla="val f2"/>
              <a:gd name="f153" fmla="val f3"/>
              <a:gd name="f154" fmla="val f4"/>
              <a:gd name="f155" fmla="+- f154 0 f152"/>
              <a:gd name="f156" fmla="+- f153 0 f152"/>
              <a:gd name="f157" fmla="*/ f156 1 1060423"/>
              <a:gd name="f158" fmla="*/ f155 1 2598393"/>
              <a:gd name="f159" fmla="*/ f152 1 f157"/>
              <a:gd name="f160" fmla="*/ f153 1 f157"/>
              <a:gd name="f161" fmla="*/ f152 1 f158"/>
              <a:gd name="f162" fmla="*/ f154 1 f158"/>
              <a:gd name="f163" fmla="*/ f159 f150 1"/>
              <a:gd name="f164" fmla="*/ f160 f150 1"/>
              <a:gd name="f165" fmla="*/ f162 f151 1"/>
              <a:gd name="f166" fmla="*/ f161 f1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3" t="f166" r="f164" b="f165"/>
            <a:pathLst>
              <a:path w="1060423" h="2598393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5" y="f6"/>
                </a:cubicBezTo>
                <a:close/>
                <a:moveTo>
                  <a:pt x="f64" y="f65"/>
                </a:moveTo>
                <a:lnTo>
                  <a:pt x="f66" y="f65"/>
                </a:lnTo>
                <a:cubicBezTo>
                  <a:pt x="f67" y="f68"/>
                  <a:pt x="f69" y="f70"/>
                  <a:pt x="f71" y="f72"/>
                </a:cubicBezTo>
                <a:lnTo>
                  <a:pt x="f73" y="f74"/>
                </a:lnTo>
                <a:close/>
                <a:moveTo>
                  <a:pt x="f75" y="f76"/>
                </a:moveTo>
                <a:cubicBezTo>
                  <a:pt x="f77" y="f76"/>
                  <a:pt x="f78" y="f79"/>
                  <a:pt x="f78" y="f80"/>
                </a:cubicBezTo>
                <a:cubicBezTo>
                  <a:pt x="f78" y="f81"/>
                  <a:pt x="f77" y="f82"/>
                  <a:pt x="f75" y="f82"/>
                </a:cubicBezTo>
                <a:cubicBezTo>
                  <a:pt x="f83" y="f82"/>
                  <a:pt x="f84" y="f81"/>
                  <a:pt x="f84" y="f80"/>
                </a:cubicBezTo>
                <a:cubicBezTo>
                  <a:pt x="f84" y="f79"/>
                  <a:pt x="f83" y="f76"/>
                  <a:pt x="f75" y="f76"/>
                </a:cubicBezTo>
                <a:close/>
                <a:moveTo>
                  <a:pt x="f75" y="f85"/>
                </a:moveTo>
                <a:cubicBezTo>
                  <a:pt x="f86" y="f85"/>
                  <a:pt x="f87" y="f88"/>
                  <a:pt x="f87" y="f80"/>
                </a:cubicBezTo>
                <a:cubicBezTo>
                  <a:pt x="f87" y="f89"/>
                  <a:pt x="f86" y="f90"/>
                  <a:pt x="f75" y="f90"/>
                </a:cubicBezTo>
                <a:cubicBezTo>
                  <a:pt x="f91" y="f90"/>
                  <a:pt x="f92" y="f89"/>
                  <a:pt x="f92" y="f80"/>
                </a:cubicBezTo>
                <a:cubicBezTo>
                  <a:pt x="f92" y="f88"/>
                  <a:pt x="f91" y="f85"/>
                  <a:pt x="f75" y="f85"/>
                </a:cubicBezTo>
                <a:close/>
                <a:moveTo>
                  <a:pt x="f93" y="f94"/>
                </a:moveTo>
                <a:cubicBezTo>
                  <a:pt x="f95" y="f96"/>
                  <a:pt x="f97" y="f98"/>
                  <a:pt x="f99" y="f100"/>
                </a:cubicBezTo>
                <a:cubicBezTo>
                  <a:pt x="f101" y="f102"/>
                  <a:pt x="f103" y="f104"/>
                  <a:pt x="f105" y="f106"/>
                </a:cubicBezTo>
                <a:lnTo>
                  <a:pt x="f3" y="f107"/>
                </a:lnTo>
                <a:lnTo>
                  <a:pt x="f108" y="f109"/>
                </a:lnTo>
                <a:lnTo>
                  <a:pt x="f110" y="f111"/>
                </a:lnTo>
                <a:lnTo>
                  <a:pt x="f112" y="f113"/>
                </a:lnTo>
                <a:lnTo>
                  <a:pt x="f114" y="f113"/>
                </a:lnTo>
                <a:cubicBezTo>
                  <a:pt x="f115" y="f116"/>
                  <a:pt x="f117" y="f118"/>
                  <a:pt x="f119" y="f120"/>
                </a:cubicBezTo>
                <a:lnTo>
                  <a:pt x="f121" y="f6"/>
                </a:lnTo>
                <a:lnTo>
                  <a:pt x="f2" y="f122"/>
                </a:lnTo>
                <a:lnTo>
                  <a:pt x="f123" y="f124"/>
                </a:lnTo>
                <a:lnTo>
                  <a:pt x="f125" y="f126"/>
                </a:lnTo>
                <a:lnTo>
                  <a:pt x="f127" y="f128"/>
                </a:lnTo>
                <a:cubicBezTo>
                  <a:pt x="f129" y="f130"/>
                  <a:pt x="f131" y="f132"/>
                  <a:pt x="f93" y="f94"/>
                </a:cubicBezTo>
                <a:close/>
                <a:moveTo>
                  <a:pt x="f133" y="f2"/>
                </a:moveTo>
                <a:cubicBezTo>
                  <a:pt x="f134" y="f135"/>
                  <a:pt x="f136" y="f137"/>
                  <a:pt x="f138" y="f139"/>
                </a:cubicBezTo>
                <a:cubicBezTo>
                  <a:pt x="f140" y="f141"/>
                  <a:pt x="f142" y="f143"/>
                  <a:pt x="f144" y="f145"/>
                </a:cubicBezTo>
                <a:cubicBezTo>
                  <a:pt x="f146" y="f147"/>
                  <a:pt x="f148" y="f149"/>
                  <a:pt x="f133" y="f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4" name="Round Same Side Corner Rectangle 36">
            <a:extLst>
              <a:ext uri="{FF2B5EF4-FFF2-40B4-BE49-F238E27FC236}">
                <a16:creationId xmlns:a16="http://schemas.microsoft.com/office/drawing/2014/main" id="{18A72741-EF0E-0215-991A-F31891842AC9}"/>
              </a:ext>
            </a:extLst>
          </p:cNvPr>
          <p:cNvSpPr/>
          <p:nvPr/>
        </p:nvSpPr>
        <p:spPr>
          <a:xfrm>
            <a:off x="7016127" y="4478034"/>
            <a:ext cx="491581" cy="388647"/>
          </a:xfrm>
          <a:custGeom>
            <a:avLst/>
            <a:gdLst>
              <a:gd name="f0" fmla="val w"/>
              <a:gd name="f1" fmla="val h"/>
              <a:gd name="f2" fmla="val 0"/>
              <a:gd name="f3" fmla="val 3219104"/>
              <a:gd name="f4" fmla="val 2545072"/>
              <a:gd name="f5" fmla="val 2779672"/>
              <a:gd name="f6" fmla="val 457200"/>
              <a:gd name="f7" fmla="val 2975888"/>
              <a:gd name="f8" fmla="val 3110212"/>
              <a:gd name="f9" fmla="val 566092"/>
              <a:gd name="f10" fmla="val 700416"/>
              <a:gd name="f11" fmla="val 2301856"/>
              <a:gd name="f12" fmla="val 2436180"/>
              <a:gd name="f13" fmla="val 243216"/>
              <a:gd name="f14" fmla="val 439432"/>
              <a:gd name="f15" fmla="val 108892"/>
              <a:gd name="f16" fmla="val 1428476"/>
              <a:gd name="f17" fmla="val 174246"/>
              <a:gd name="f18" fmla="val 1372210"/>
              <a:gd name="f19" fmla="val 1326598"/>
              <a:gd name="f20" fmla="val 219858"/>
              <a:gd name="f21" fmla="val 276124"/>
              <a:gd name="f22" fmla="val 1892506"/>
              <a:gd name="f23" fmla="val 1846894"/>
              <a:gd name="f24" fmla="val 1790628"/>
              <a:gd name="f25" fmla="val 1285704"/>
              <a:gd name="f26" fmla="val 1933400"/>
              <a:gd name="f27" fmla="val 2007048"/>
              <a:gd name="f28" fmla="val 2066752"/>
              <a:gd name="f29" fmla="val 59704"/>
              <a:gd name="f30" fmla="val 133352"/>
              <a:gd name="f31" fmla="val 2599672"/>
              <a:gd name="f32" fmla="val 619432"/>
              <a:gd name="f33" fmla="val 1152352"/>
              <a:gd name="f34" fmla="val 1212056"/>
              <a:gd name="f35" fmla="*/ f0 1 3219104"/>
              <a:gd name="f36" fmla="*/ f1 1 2545072"/>
              <a:gd name="f37" fmla="val f2"/>
              <a:gd name="f38" fmla="val f3"/>
              <a:gd name="f39" fmla="val f4"/>
              <a:gd name="f40" fmla="+- f39 0 f37"/>
              <a:gd name="f41" fmla="+- f38 0 f37"/>
              <a:gd name="f42" fmla="*/ f41 1 3219104"/>
              <a:gd name="f43" fmla="*/ f40 1 2545072"/>
              <a:gd name="f44" fmla="*/ f37 1 f42"/>
              <a:gd name="f45" fmla="*/ f38 1 f42"/>
              <a:gd name="f46" fmla="*/ f37 1 f43"/>
              <a:gd name="f47" fmla="*/ f39 1 f43"/>
              <a:gd name="f48" fmla="*/ f44 f35 1"/>
              <a:gd name="f49" fmla="*/ f45 f35 1"/>
              <a:gd name="f50" fmla="*/ f47 f36 1"/>
              <a:gd name="f51" fmla="*/ f46 f3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8" t="f51" r="f49" b="f50"/>
            <a:pathLst>
              <a:path w="3219104" h="2545072">
                <a:moveTo>
                  <a:pt x="f5" y="f6"/>
                </a:moveTo>
                <a:lnTo>
                  <a:pt x="f7" y="f6"/>
                </a:lnTo>
                <a:cubicBezTo>
                  <a:pt x="f8" y="f6"/>
                  <a:pt x="f3" y="f9"/>
                  <a:pt x="f3" y="f10"/>
                </a:cubicBezTo>
                <a:lnTo>
                  <a:pt x="f3" y="f11"/>
                </a:lnTo>
                <a:cubicBezTo>
                  <a:pt x="f3" y="f12"/>
                  <a:pt x="f8" y="f4"/>
                  <a:pt x="f7" y="f4"/>
                </a:cubicBezTo>
                <a:lnTo>
                  <a:pt x="f5" y="f4"/>
                </a:lnTo>
                <a:close/>
                <a:moveTo>
                  <a:pt x="f13" y="f6"/>
                </a:moveTo>
                <a:lnTo>
                  <a:pt x="f14" y="f6"/>
                </a:lnTo>
                <a:lnTo>
                  <a:pt x="f14" y="f4"/>
                </a:lnTo>
                <a:lnTo>
                  <a:pt x="f13" y="f4"/>
                </a:lnTo>
                <a:cubicBezTo>
                  <a:pt x="f15" y="f4"/>
                  <a:pt x="f2" y="f12"/>
                  <a:pt x="f2" y="f11"/>
                </a:cubicBezTo>
                <a:lnTo>
                  <a:pt x="f2" y="f10"/>
                </a:lnTo>
                <a:cubicBezTo>
                  <a:pt x="f2" y="f9"/>
                  <a:pt x="f15" y="f6"/>
                  <a:pt x="f13" y="f6"/>
                </a:cubicBezTo>
                <a:close/>
                <a:moveTo>
                  <a:pt x="f16" y="f17"/>
                </a:moveTo>
                <a:cubicBezTo>
                  <a:pt x="f18" y="f17"/>
                  <a:pt x="f19" y="f20"/>
                  <a:pt x="f19" y="f21"/>
                </a:cubicBezTo>
                <a:lnTo>
                  <a:pt x="f19" y="f6"/>
                </a:lnTo>
                <a:lnTo>
                  <a:pt x="f22" y="f6"/>
                </a:lnTo>
                <a:lnTo>
                  <a:pt x="f22" y="f21"/>
                </a:lnTo>
                <a:cubicBezTo>
                  <a:pt x="f22" y="f20"/>
                  <a:pt x="f23" y="f17"/>
                  <a:pt x="f24" y="f17"/>
                </a:cubicBezTo>
                <a:close/>
                <a:moveTo>
                  <a:pt x="f25" y="f2"/>
                </a:moveTo>
                <a:lnTo>
                  <a:pt x="f26" y="f2"/>
                </a:lnTo>
                <a:cubicBezTo>
                  <a:pt x="f27" y="f2"/>
                  <a:pt x="f28" y="f29"/>
                  <a:pt x="f28" y="f30"/>
                </a:cubicBezTo>
                <a:lnTo>
                  <a:pt x="f28" y="f6"/>
                </a:lnTo>
                <a:lnTo>
                  <a:pt x="f31" y="f6"/>
                </a:lnTo>
                <a:lnTo>
                  <a:pt x="f31" y="f4"/>
                </a:lnTo>
                <a:lnTo>
                  <a:pt x="f32" y="f4"/>
                </a:lnTo>
                <a:lnTo>
                  <a:pt x="f32" y="f6"/>
                </a:lnTo>
                <a:lnTo>
                  <a:pt x="f33" y="f6"/>
                </a:lnTo>
                <a:lnTo>
                  <a:pt x="f33" y="f30"/>
                </a:lnTo>
                <a:cubicBezTo>
                  <a:pt x="f33" y="f29"/>
                  <a:pt x="f34" y="f2"/>
                  <a:pt x="f25" y="f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5" name="Oval 21">
            <a:extLst>
              <a:ext uri="{FF2B5EF4-FFF2-40B4-BE49-F238E27FC236}">
                <a16:creationId xmlns:a16="http://schemas.microsoft.com/office/drawing/2014/main" id="{044E040A-F6E1-3026-ECDE-4203274DFC50}"/>
              </a:ext>
            </a:extLst>
          </p:cNvPr>
          <p:cNvSpPr/>
          <p:nvPr/>
        </p:nvSpPr>
        <p:spPr>
          <a:xfrm>
            <a:off x="4620032" y="4458603"/>
            <a:ext cx="404704" cy="408087"/>
          </a:xfrm>
          <a:custGeom>
            <a:avLst/>
            <a:gdLst>
              <a:gd name="f0" fmla="val w"/>
              <a:gd name="f1" fmla="val h"/>
              <a:gd name="f2" fmla="val 0"/>
              <a:gd name="f3" fmla="val 1652142"/>
              <a:gd name="f4" fmla="val 1665940"/>
              <a:gd name="f5" fmla="val 898689"/>
              <a:gd name="f6" fmla="val 548008"/>
              <a:gd name="f7" fmla="val 737950"/>
              <a:gd name="f8" fmla="val 504938"/>
              <a:gd name="f9" fmla="val 572731"/>
              <a:gd name="f10" fmla="val 600328"/>
              <a:gd name="f11" fmla="val 529661"/>
              <a:gd name="f12" fmla="val 761066"/>
              <a:gd name="f13" fmla="val 486591"/>
              <a:gd name="f14" fmla="val 921805"/>
              <a:gd name="f15" fmla="val 581980"/>
              <a:gd name="f16" fmla="val 1087025"/>
              <a:gd name="f17" fmla="val 742719"/>
              <a:gd name="f18" fmla="val 1130094"/>
              <a:gd name="f19" fmla="val 903458"/>
              <a:gd name="f20" fmla="val 1173164"/>
              <a:gd name="f21" fmla="val 1068677"/>
              <a:gd name="f22" fmla="val 1077775"/>
              <a:gd name="f23" fmla="val 1111747"/>
              <a:gd name="f24" fmla="val 917036"/>
              <a:gd name="f25" fmla="val 1154817"/>
              <a:gd name="f26" fmla="val 756297"/>
              <a:gd name="f27" fmla="val 1059428"/>
              <a:gd name="f28" fmla="val 591077"/>
              <a:gd name="f29" fmla="val 952303"/>
              <a:gd name="f30" fmla="val 347916"/>
              <a:gd name="f31" fmla="val 1223549"/>
              <a:gd name="f32" fmla="val 420596"/>
              <a:gd name="f33" fmla="val 1384519"/>
              <a:gd name="f34" fmla="val 699404"/>
              <a:gd name="f35" fmla="val 1311839"/>
              <a:gd name="f36" fmla="val 970650"/>
              <a:gd name="f37" fmla="val 1239159"/>
              <a:gd name="f38" fmla="val 1241896"/>
              <a:gd name="f39" fmla="val 960351"/>
              <a:gd name="f40" fmla="val 1402866"/>
              <a:gd name="f41" fmla="val 689105"/>
              <a:gd name="f42" fmla="val 1330186"/>
              <a:gd name="f43" fmla="val 417859"/>
              <a:gd name="f44" fmla="val 1257506"/>
              <a:gd name="f45" fmla="val 256889"/>
              <a:gd name="f46" fmla="val 978698"/>
              <a:gd name="f47" fmla="val 329569"/>
              <a:gd name="f48" fmla="val 707451"/>
              <a:gd name="f49" fmla="val 402249"/>
              <a:gd name="f50" fmla="val 436205"/>
              <a:gd name="f51" fmla="val 681057"/>
              <a:gd name="f52" fmla="val 275235"/>
              <a:gd name="f53" fmla="val 971799"/>
              <a:gd name="f54" fmla="val 275155"/>
              <a:gd name="f55" fmla="val 660368"/>
              <a:gd name="f56" fmla="val 191707"/>
              <a:gd name="f57" fmla="val 340256"/>
              <a:gd name="f58" fmla="val 376524"/>
              <a:gd name="f59" fmla="val 256808"/>
              <a:gd name="f60" fmla="val 687955"/>
              <a:gd name="f61" fmla="val 173361"/>
              <a:gd name="f62" fmla="val 999387"/>
              <a:gd name="f63" fmla="val 358178"/>
              <a:gd name="f64" fmla="val 1319499"/>
              <a:gd name="f65" fmla="val 669609"/>
              <a:gd name="f66" fmla="val 1402947"/>
              <a:gd name="f67" fmla="val 981040"/>
              <a:gd name="f68" fmla="val 1486395"/>
              <a:gd name="f69" fmla="val 1301152"/>
              <a:gd name="f70" fmla="val 1301577"/>
              <a:gd name="f71" fmla="val 1384600"/>
              <a:gd name="f72" fmla="val 990146"/>
              <a:gd name="f73" fmla="val 1468047"/>
              <a:gd name="f74" fmla="val 678715"/>
              <a:gd name="f75" fmla="val 1283230"/>
              <a:gd name="f76" fmla="val 358603"/>
              <a:gd name="f77" fmla="val 394531"/>
              <a:gd name="f78" fmla="val 1649662"/>
              <a:gd name="f79" fmla="val 403784"/>
              <a:gd name="f80" fmla="val 1647140"/>
              <a:gd name="f81" fmla="val 399895"/>
              <a:gd name="f82" fmla="val 1158157"/>
              <a:gd name="f83" fmla="val 65026"/>
              <a:gd name="f84" fmla="val 1154679"/>
              <a:gd name="f85" fmla="val 271718"/>
              <a:gd name="f86" fmla="val 1148331"/>
              <a:gd name="f87" fmla="val 270017"/>
              <a:gd name="f88" fmla="val 1200055"/>
              <a:gd name="f89" fmla="val 299127"/>
              <a:gd name="f90" fmla="val 1246804"/>
              <a:gd name="f91" fmla="val 334821"/>
              <a:gd name="f92" fmla="val 1286346"/>
              <a:gd name="f93" fmla="val 377149"/>
              <a:gd name="f94" fmla="val 1470353"/>
              <a:gd name="f95" fmla="val 331395"/>
              <a:gd name="f96" fmla="val 1588305"/>
              <a:gd name="f97" fmla="val 553229"/>
              <a:gd name="f98" fmla="val 1457194"/>
              <a:gd name="f99" fmla="val 671432"/>
              <a:gd name="f100" fmla="val 1473630"/>
              <a:gd name="f101" fmla="val 731297"/>
              <a:gd name="f102" fmla="val 1481376"/>
              <a:gd name="f103" fmla="val 793983"/>
              <a:gd name="f104" fmla="val 1478595"/>
              <a:gd name="f105" fmla="val 857704"/>
              <a:gd name="f106" fmla="val 1642362"/>
              <a:gd name="f107" fmla="val 948616"/>
              <a:gd name="f108" fmla="val 1577335"/>
              <a:gd name="f109" fmla="val 1191298"/>
              <a:gd name="f110" fmla="val 1378614"/>
              <a:gd name="f111" fmla="val 1187955"/>
              <a:gd name="f112" fmla="val 1353489"/>
              <a:gd name="f113" fmla="val 1229936"/>
              <a:gd name="f114" fmla="val 1323048"/>
              <a:gd name="f115" fmla="val 1267799"/>
              <a:gd name="f116" fmla="val 1288939"/>
              <a:gd name="f117" fmla="val 1301599"/>
              <a:gd name="f118" fmla="val 1354201"/>
              <a:gd name="f119" fmla="val 1471932"/>
              <a:gd name="f120" fmla="val 1148396"/>
              <a:gd name="f121" fmla="val 1616039"/>
              <a:gd name="f122" fmla="val 992294"/>
              <a:gd name="f123" fmla="val 1480516"/>
              <a:gd name="f124" fmla="val 1011291"/>
              <a:gd name="f125" fmla="val 1467215"/>
              <a:gd name="f126" fmla="val 951500"/>
              <a:gd name="f127" fmla="val 1486565"/>
              <a:gd name="f128" fmla="val 888271"/>
              <a:gd name="f129" fmla="val 1495869"/>
              <a:gd name="f130" fmla="val 823805"/>
              <a:gd name="f131" fmla="val 1495510"/>
              <a:gd name="f132" fmla="val 729193"/>
              <a:gd name="f133" fmla="val 486511"/>
              <a:gd name="f134" fmla="val 1600914"/>
              <a:gd name="f135" fmla="val 489790"/>
              <a:gd name="f136" fmla="val 1406012"/>
              <a:gd name="f137" fmla="val 438364"/>
              <a:gd name="f138" fmla="val 1376702"/>
              <a:gd name="f139" fmla="val 391917"/>
              <a:gd name="f140" fmla="val 1340859"/>
              <a:gd name="f141" fmla="val 352658"/>
              <a:gd name="f142" fmla="val 1298452"/>
              <a:gd name="f143" fmla="val 355803"/>
              <a:gd name="f144" fmla="val 1305197"/>
              <a:gd name="f145" fmla="val 152856"/>
              <a:gd name="f146" fmla="val 1344512"/>
              <a:gd name="f147" fmla="val 46675"/>
              <a:gd name="f148" fmla="val 1116809"/>
              <a:gd name="f149" fmla="val 183929"/>
              <a:gd name="f150" fmla="val 1005520"/>
              <a:gd name="f151" fmla="val 169279"/>
              <a:gd name="f152" fmla="val 951824"/>
              <a:gd name="f153" fmla="val 161626"/>
              <a:gd name="f154" fmla="val 895865"/>
              <a:gd name="f155" fmla="val 161615"/>
              <a:gd name="f156" fmla="val 838915"/>
              <a:gd name="f157" fmla="val 749197"/>
              <a:gd name="f158" fmla="val 506515"/>
              <a:gd name="f159" fmla="val 250227"/>
              <a:gd name="f160" fmla="val 509630"/>
              <a:gd name="f161" fmla="val 275353"/>
              <a:gd name="f162" fmla="val 465291"/>
              <a:gd name="f163" fmla="val 305693"/>
              <a:gd name="f164" fmla="val 424864"/>
              <a:gd name="f165" fmla="val 340015"/>
              <a:gd name="f166" fmla="val 388679"/>
              <a:gd name="f167" fmla="val 277984"/>
              <a:gd name="f168" fmla="val 197357"/>
              <a:gd name="f169" fmla="val 491050"/>
              <a:gd name="f170" fmla="val 64219"/>
              <a:gd name="f171" fmla="val 639843"/>
              <a:gd name="f172" fmla="val 207726"/>
              <a:gd name="f173" fmla="val 638348"/>
              <a:gd name="f174" fmla="val 208660"/>
              <a:gd name="f175" fmla="val 696840"/>
              <a:gd name="f176" fmla="val 190256"/>
              <a:gd name="f177" fmla="val 758594"/>
              <a:gd name="f178" fmla="val 181748"/>
              <a:gd name="f179" fmla="val 821488"/>
              <a:gd name="f180" fmla="val 182440"/>
              <a:gd name="f181" fmla="val 815140"/>
              <a:gd name="f182" fmla="val 180739"/>
              <a:gd name="f183" fmla="val 915476"/>
              <a:gd name="f184" fmla="*/ f0 1 1652142"/>
              <a:gd name="f185" fmla="*/ f1 1 1665940"/>
              <a:gd name="f186" fmla="val f2"/>
              <a:gd name="f187" fmla="val f3"/>
              <a:gd name="f188" fmla="val f4"/>
              <a:gd name="f189" fmla="+- f188 0 f186"/>
              <a:gd name="f190" fmla="+- f187 0 f186"/>
              <a:gd name="f191" fmla="*/ f190 1 1652142"/>
              <a:gd name="f192" fmla="*/ f189 1 1665940"/>
              <a:gd name="f193" fmla="*/ f186 1 f191"/>
              <a:gd name="f194" fmla="*/ f187 1 f191"/>
              <a:gd name="f195" fmla="*/ f186 1 f192"/>
              <a:gd name="f196" fmla="*/ f188 1 f192"/>
              <a:gd name="f197" fmla="*/ f193 f184 1"/>
              <a:gd name="f198" fmla="*/ f194 f184 1"/>
              <a:gd name="f199" fmla="*/ f196 f185 1"/>
              <a:gd name="f200" fmla="*/ f195 f18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97" t="f200" r="f198" b="f199"/>
            <a:pathLst>
              <a:path w="1652142" h="1665940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5" y="f6"/>
                </a:cubicBezTo>
                <a:close/>
                <a:moveTo>
                  <a:pt x="f29" y="f30"/>
                </a:move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cubicBezTo>
                  <a:pt x="f49" y="f50"/>
                  <a:pt x="f51" y="f52"/>
                  <a:pt x="f29" y="f30"/>
                </a:cubicBezTo>
                <a:close/>
                <a:moveTo>
                  <a:pt x="f53" y="f54"/>
                </a:moveTo>
                <a:cubicBezTo>
                  <a:pt x="f55" y="f56"/>
                  <a:pt x="f57" y="f58"/>
                  <a:pt x="f59" y="f60"/>
                </a:cubicBezTo>
                <a:cubicBezTo>
                  <a:pt x="f61" y="f62"/>
                  <a:pt x="f63" y="f64"/>
                  <a:pt x="f65" y="f66"/>
                </a:cubicBezTo>
                <a:cubicBezTo>
                  <a:pt x="f67" y="f68"/>
                  <a:pt x="f69" y="f70"/>
                  <a:pt x="f71" y="f72"/>
                </a:cubicBezTo>
                <a:cubicBezTo>
                  <a:pt x="f73" y="f74"/>
                  <a:pt x="f75" y="f76"/>
                  <a:pt x="f53" y="f54"/>
                </a:cubicBezTo>
                <a:close/>
                <a:moveTo>
                  <a:pt x="f3" y="f77"/>
                </a:moveTo>
                <a:lnTo>
                  <a:pt x="f78" y="f79"/>
                </a:lnTo>
                <a:lnTo>
                  <a:pt x="f80" y="f81"/>
                </a:lnTo>
                <a:close/>
                <a:moveTo>
                  <a:pt x="f82" y="f83"/>
                </a:moveTo>
                <a:lnTo>
                  <a:pt x="f84" y="f85"/>
                </a:lnTo>
                <a:lnTo>
                  <a:pt x="f86" y="f87"/>
                </a:lnTo>
                <a:cubicBezTo>
                  <a:pt x="f88" y="f89"/>
                  <a:pt x="f90" y="f91"/>
                  <a:pt x="f92" y="f93"/>
                </a:cubicBezTo>
                <a:lnTo>
                  <a:pt x="f94" y="f95"/>
                </a:lnTo>
                <a:lnTo>
                  <a:pt x="f96" y="f97"/>
                </a:lnTo>
                <a:lnTo>
                  <a:pt x="f98" y="f99"/>
                </a:lnTo>
                <a:cubicBezTo>
                  <a:pt x="f100" y="f101"/>
                  <a:pt x="f102" y="f103"/>
                  <a:pt x="f104" y="f105"/>
                </a:cubicBezTo>
                <a:lnTo>
                  <a:pt x="f106" y="f107"/>
                </a:lnTo>
                <a:lnTo>
                  <a:pt x="f108" y="f109"/>
                </a:lnTo>
                <a:lnTo>
                  <a:pt x="f110" y="f111"/>
                </a:lnTo>
                <a:cubicBezTo>
                  <a:pt x="f112" y="f113"/>
                  <a:pt x="f114" y="f115"/>
                  <a:pt x="f116" y="f117"/>
                </a:cubicBezTo>
                <a:lnTo>
                  <a:pt x="f118" y="f119"/>
                </a:lnTo>
                <a:lnTo>
                  <a:pt x="f120" y="f121"/>
                </a:lnTo>
                <a:lnTo>
                  <a:pt x="f122" y="f123"/>
                </a:lnTo>
                <a:lnTo>
                  <a:pt x="f124" y="f125"/>
                </a:lnTo>
                <a:cubicBezTo>
                  <a:pt x="f126" y="f127"/>
                  <a:pt x="f128" y="f129"/>
                  <a:pt x="f130" y="f131"/>
                </a:cubicBezTo>
                <a:lnTo>
                  <a:pt x="f132" y="f4"/>
                </a:lnTo>
                <a:lnTo>
                  <a:pt x="f133" y="f134"/>
                </a:lnTo>
                <a:lnTo>
                  <a:pt x="f135" y="f136"/>
                </a:lnTo>
                <a:cubicBezTo>
                  <a:pt x="f137" y="f138"/>
                  <a:pt x="f139" y="f140"/>
                  <a:pt x="f141" y="f142"/>
                </a:cubicBezTo>
                <a:lnTo>
                  <a:pt x="f143" y="f144"/>
                </a:lnTo>
                <a:lnTo>
                  <a:pt x="f145" y="f146"/>
                </a:lnTo>
                <a:lnTo>
                  <a:pt x="f147" y="f148"/>
                </a:lnTo>
                <a:lnTo>
                  <a:pt x="f149" y="f150"/>
                </a:lnTo>
                <a:cubicBezTo>
                  <a:pt x="f151" y="f152"/>
                  <a:pt x="f153" y="f154"/>
                  <a:pt x="f155" y="f156"/>
                </a:cubicBezTo>
                <a:lnTo>
                  <a:pt x="f2" y="f157"/>
                </a:lnTo>
                <a:lnTo>
                  <a:pt x="f83" y="f158"/>
                </a:lnTo>
                <a:lnTo>
                  <a:pt x="f159" y="f160"/>
                </a:lnTo>
                <a:cubicBezTo>
                  <a:pt x="f161" y="f162"/>
                  <a:pt x="f163" y="f164"/>
                  <a:pt x="f165" y="f166"/>
                </a:cubicBezTo>
                <a:lnTo>
                  <a:pt x="f167" y="f168"/>
                </a:lnTo>
                <a:lnTo>
                  <a:pt x="f169" y="f170"/>
                </a:lnTo>
                <a:lnTo>
                  <a:pt x="f171" y="f172"/>
                </a:lnTo>
                <a:lnTo>
                  <a:pt x="f173" y="f174"/>
                </a:lnTo>
                <a:cubicBezTo>
                  <a:pt x="f175" y="f176"/>
                  <a:pt x="f177" y="f178"/>
                  <a:pt x="f179" y="f180"/>
                </a:cubicBezTo>
                <a:lnTo>
                  <a:pt x="f181" y="f182"/>
                </a:lnTo>
                <a:lnTo>
                  <a:pt x="f183" y="f2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6" name="Oval 32">
            <a:extLst>
              <a:ext uri="{FF2B5EF4-FFF2-40B4-BE49-F238E27FC236}">
                <a16:creationId xmlns:a16="http://schemas.microsoft.com/office/drawing/2014/main" id="{E12D0035-1C6A-DEE8-8798-ED02EA63D697}"/>
              </a:ext>
            </a:extLst>
          </p:cNvPr>
          <p:cNvSpPr/>
          <p:nvPr/>
        </p:nvSpPr>
        <p:spPr>
          <a:xfrm>
            <a:off x="7709735" y="3573665"/>
            <a:ext cx="385355" cy="463591"/>
          </a:xfrm>
          <a:custGeom>
            <a:avLst/>
            <a:gdLst>
              <a:gd name="f0" fmla="val w"/>
              <a:gd name="f1" fmla="val h"/>
              <a:gd name="f2" fmla="val 0"/>
              <a:gd name="f3" fmla="val 2671236"/>
              <a:gd name="f4" fmla="val 3213546"/>
              <a:gd name="f5" fmla="val 1336943"/>
              <a:gd name="f6" fmla="val 151152"/>
              <a:gd name="f7" fmla="val 1223677"/>
              <a:gd name="f8" fmla="val 1131857"/>
              <a:gd name="f9" fmla="val 242973"/>
              <a:gd name="f10" fmla="val 356239"/>
              <a:gd name="f11" fmla="val 469506"/>
              <a:gd name="f12" fmla="val 561326"/>
              <a:gd name="f13" fmla="val 1450210"/>
              <a:gd name="f14" fmla="val 1542030"/>
              <a:gd name="f15" fmla="val 1533689"/>
              <a:gd name="f16" fmla="val 1693182"/>
              <a:gd name="f17" fmla="val 159493"/>
              <a:gd name="f18" fmla="val 499348"/>
              <a:gd name="f19" fmla="val 1608797"/>
              <a:gd name="f20" fmla="val 622748"/>
              <a:gd name="f21" fmla="val 1486649"/>
              <a:gd name="f22" fmla="val 678491"/>
              <a:gd name="f23" fmla="val 1504985"/>
              <a:gd name="f24" fmla="val 861628"/>
              <a:gd name="f25" fmla="val 2050955"/>
              <a:gd name="f26" fmla="val 2073924"/>
              <a:gd name="f27" fmla="val 808095"/>
              <a:gd name="f28" fmla="val 2127168"/>
              <a:gd name="f29" fmla="val 770742"/>
              <a:gd name="f30" fmla="val 2189136"/>
              <a:gd name="f31" fmla="val 2272476"/>
              <a:gd name="f32" fmla="val 2340037"/>
              <a:gd name="f33" fmla="val 838303"/>
              <a:gd name="f34" fmla="val 921643"/>
              <a:gd name="f35" fmla="val 1004983"/>
              <a:gd name="f36" fmla="val 1072544"/>
              <a:gd name="f37" fmla="val 1035191"/>
              <a:gd name="f38" fmla="val 981658"/>
              <a:gd name="f39" fmla="val 1517002"/>
              <a:gd name="f40" fmla="val 1678124"/>
              <a:gd name="f41" fmla="val 2590970"/>
              <a:gd name="f42" fmla="val 2063444"/>
              <a:gd name="f43" fmla="val 2451708"/>
              <a:gd name="f44" fmla="val 2360829"/>
              <a:gd name="f45" fmla="val 2287813"/>
              <a:gd name="f46" fmla="val 2381761"/>
              <a:gd name="f47" fmla="val 1860600"/>
              <a:gd name="f48" fmla="val 2329006"/>
              <a:gd name="f49" fmla="val 1862811"/>
              <a:gd name="f50" fmla="val 2276981"/>
              <a:gd name="f51" fmla="val 1871755"/>
              <a:gd name="f52" fmla="val 2228094"/>
              <a:gd name="f53" fmla="val 1886075"/>
              <a:gd name="f54" fmla="val 2324645"/>
              <a:gd name="f55" fmla="val 1771974"/>
              <a:gd name="f56" fmla="val 2415523"/>
              <a:gd name="f57" fmla="val 1665436"/>
              <a:gd name="f58" fmla="val 2449665"/>
              <a:gd name="f59" fmla="val 1504055"/>
              <a:gd name="f60" fmla="val 2485699"/>
              <a:gd name="f61" fmla="val 1663545"/>
              <a:gd name="f62" fmla="val 2574685"/>
              <a:gd name="f63" fmla="val 1764408"/>
              <a:gd name="f64" fmla="val 2622475"/>
              <a:gd name="f65" fmla="val 1872164"/>
              <a:gd name="f66" fmla="val 2568855"/>
              <a:gd name="f67" fmla="val 1862858"/>
              <a:gd name="f68" fmla="val 2513341"/>
              <a:gd name="f69" fmla="val 1860541"/>
              <a:gd name="f70" fmla="val 2486075"/>
              <a:gd name="f71" fmla="val 2436981"/>
              <a:gd name="f72" fmla="val 2151724"/>
              <a:gd name="f73" fmla="val 2992040"/>
              <a:gd name="f74" fmla="val 1522375"/>
              <a:gd name="f75" fmla="val 3040581"/>
              <a:gd name="f76" fmla="val 1427529"/>
              <a:gd name="f77" fmla="val 3119259"/>
              <a:gd name="f78" fmla="val 1392747"/>
              <a:gd name="f79" fmla="val 3155891"/>
              <a:gd name="f80" fmla="val 1284048"/>
              <a:gd name="f81" fmla="val 3153728"/>
              <a:gd name="f82" fmla="val 1252174"/>
              <a:gd name="f83" fmla="val 3120936"/>
              <a:gd name="f84" fmla="val 1157234"/>
              <a:gd name="f85" fmla="val 3046101"/>
              <a:gd name="f86" fmla="val 592479"/>
              <a:gd name="f87" fmla="val 2980043"/>
              <a:gd name="f88" fmla="val 187829"/>
              <a:gd name="f89" fmla="val 2438320"/>
              <a:gd name="f90" fmla="val 160409"/>
              <a:gd name="f91" fmla="val 1860193"/>
              <a:gd name="f92" fmla="val 105366"/>
              <a:gd name="f93" fmla="val 1862056"/>
              <a:gd name="f94" fmla="val 50978"/>
              <a:gd name="f95" fmla="val 1871143"/>
              <a:gd name="f96" fmla="val 96552"/>
              <a:gd name="f97" fmla="val 187429"/>
              <a:gd name="f98" fmla="val 221571"/>
              <a:gd name="f99" fmla="val 257605"/>
              <a:gd name="f100" fmla="val 346591"/>
              <a:gd name="f101" fmla="val 443143"/>
              <a:gd name="f102" fmla="val 396276"/>
              <a:gd name="f103" fmla="val 1872705"/>
              <a:gd name="f104" fmla="val 344922"/>
              <a:gd name="f105" fmla="val 1863589"/>
              <a:gd name="f106" fmla="val 291687"/>
              <a:gd name="f107" fmla="val 1860996"/>
              <a:gd name="f108" fmla="val 313360"/>
              <a:gd name="f109" fmla="val 2289054"/>
              <a:gd name="f110" fmla="val 617325"/>
              <a:gd name="f111" fmla="val 2454996"/>
              <a:gd name="f112" fmla="val 1001768"/>
              <a:gd name="f113" fmla="val 2593980"/>
              <a:gd name="f114" fmla="val 1157883"/>
              <a:gd name="f115" fmla="val 666108"/>
              <a:gd name="f116" fmla="val 643139"/>
              <a:gd name="f117" fmla="val 589896"/>
              <a:gd name="f118" fmla="val 1072543"/>
              <a:gd name="f119" fmla="val 527928"/>
              <a:gd name="f120" fmla="val 444588"/>
              <a:gd name="f121" fmla="val 377027"/>
              <a:gd name="f122" fmla="val 1004982"/>
              <a:gd name="f123" fmla="val 921642"/>
              <a:gd name="f124" fmla="val 838302"/>
              <a:gd name="f125" fmla="val 770741"/>
              <a:gd name="f126" fmla="val 643141"/>
              <a:gd name="f127" fmla="val 666110"/>
              <a:gd name="f128" fmla="val 1169505"/>
              <a:gd name="f129" fmla="val 1187237"/>
              <a:gd name="f130" fmla="val 1065090"/>
              <a:gd name="f131" fmla="val 980704"/>
              <a:gd name="f132" fmla="val 1140198"/>
              <a:gd name="f133" fmla="*/ f0 1 2671236"/>
              <a:gd name="f134" fmla="*/ f1 1 3213546"/>
              <a:gd name="f135" fmla="val f2"/>
              <a:gd name="f136" fmla="val f3"/>
              <a:gd name="f137" fmla="val f4"/>
              <a:gd name="f138" fmla="+- f137 0 f135"/>
              <a:gd name="f139" fmla="+- f136 0 f135"/>
              <a:gd name="f140" fmla="*/ f139 1 2671236"/>
              <a:gd name="f141" fmla="*/ f138 1 3213546"/>
              <a:gd name="f142" fmla="*/ f135 1 f140"/>
              <a:gd name="f143" fmla="*/ f136 1 f140"/>
              <a:gd name="f144" fmla="*/ f135 1 f141"/>
              <a:gd name="f145" fmla="*/ f137 1 f141"/>
              <a:gd name="f146" fmla="*/ f142 f133 1"/>
              <a:gd name="f147" fmla="*/ f143 f133 1"/>
              <a:gd name="f148" fmla="*/ f145 f134 1"/>
              <a:gd name="f149" fmla="*/ f144 f1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6" t="f149" r="f147" b="f148"/>
            <a:pathLst>
              <a:path w="2671236" h="3213546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5" y="f2"/>
                </a:moveTo>
                <a:cubicBezTo>
                  <a:pt x="f15" y="f2"/>
                  <a:pt x="f16" y="f17"/>
                  <a:pt x="f16" y="f10"/>
                </a:cubicBezTo>
                <a:cubicBezTo>
                  <a:pt x="f16" y="f18"/>
                  <a:pt x="f19" y="f20"/>
                  <a:pt x="f21" y="f22"/>
                </a:cubicBezTo>
                <a:lnTo>
                  <a:pt x="f23" y="f24"/>
                </a:lnTo>
                <a:lnTo>
                  <a:pt x="f25" y="f24"/>
                </a:lnTo>
                <a:cubicBezTo>
                  <a:pt x="f26" y="f27"/>
                  <a:pt x="f28" y="f29"/>
                  <a:pt x="f30" y="f29"/>
                </a:cubicBezTo>
                <a:cubicBezTo>
                  <a:pt x="f31" y="f29"/>
                  <a:pt x="f32" y="f33"/>
                  <a:pt x="f32" y="f34"/>
                </a:cubicBezTo>
                <a:cubicBezTo>
                  <a:pt x="f32" y="f35"/>
                  <a:pt x="f31" y="f36"/>
                  <a:pt x="f30" y="f36"/>
                </a:cubicBezTo>
                <a:cubicBezTo>
                  <a:pt x="f28" y="f36"/>
                  <a:pt x="f26" y="f37"/>
                  <a:pt x="f25" y="f38"/>
                </a:cubicBezTo>
                <a:lnTo>
                  <a:pt x="f39" y="f38"/>
                </a:lnTo>
                <a:lnTo>
                  <a:pt x="f40" y="f41"/>
                </a:ln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3" y="f5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5" y="f4"/>
                </a:cubicBezTo>
                <a:cubicBezTo>
                  <a:pt x="f80" y="f81"/>
                  <a:pt x="f82" y="f83"/>
                  <a:pt x="f84" y="f85"/>
                </a:cubicBezTo>
                <a:cubicBezTo>
                  <a:pt x="f86" y="f87"/>
                  <a:pt x="f88" y="f89"/>
                  <a:pt x="f90" y="f91"/>
                </a:cubicBezTo>
                <a:cubicBezTo>
                  <a:pt x="f92" y="f93"/>
                  <a:pt x="f94" y="f95"/>
                  <a:pt x="f2" y="f53"/>
                </a:cubicBezTo>
                <a:cubicBezTo>
                  <a:pt x="f96" y="f55"/>
                  <a:pt x="f97" y="f57"/>
                  <a:pt x="f98" y="f59"/>
                </a:cubicBezTo>
                <a:cubicBezTo>
                  <a:pt x="f99" y="f61"/>
                  <a:pt x="f100" y="f63"/>
                  <a:pt x="f101" y="f53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11"/>
                  <a:pt x="f112" y="f113"/>
                </a:cubicBezTo>
                <a:lnTo>
                  <a:pt x="f114" y="f38"/>
                </a:lnTo>
                <a:lnTo>
                  <a:pt x="f115" y="f38"/>
                </a:lnTo>
                <a:cubicBezTo>
                  <a:pt x="f116" y="f37"/>
                  <a:pt x="f117" y="f118"/>
                  <a:pt x="f119" y="f118"/>
                </a:cubicBezTo>
                <a:cubicBezTo>
                  <a:pt x="f120" y="f118"/>
                  <a:pt x="f121" y="f122"/>
                  <a:pt x="f121" y="f123"/>
                </a:cubicBezTo>
                <a:cubicBezTo>
                  <a:pt x="f121" y="f124"/>
                  <a:pt x="f120" y="f125"/>
                  <a:pt x="f119" y="f125"/>
                </a:cubicBezTo>
                <a:cubicBezTo>
                  <a:pt x="f117" y="f125"/>
                  <a:pt x="f126" y="f27"/>
                  <a:pt x="f127" y="f24"/>
                </a:cubicBezTo>
                <a:lnTo>
                  <a:pt x="f128" y="f24"/>
                </a:lnTo>
                <a:lnTo>
                  <a:pt x="f129" y="f22"/>
                </a:lnTo>
                <a:cubicBezTo>
                  <a:pt x="f130" y="f20"/>
                  <a:pt x="f131" y="f18"/>
                  <a:pt x="f131" y="f10"/>
                </a:cubicBezTo>
                <a:cubicBezTo>
                  <a:pt x="f131" y="f17"/>
                  <a:pt x="f132" y="f2"/>
                  <a:pt x="f5" y="f2"/>
                </a:cubicBezTo>
                <a:close/>
              </a:path>
            </a:pathLst>
          </a:custGeom>
          <a:solidFill>
            <a:schemeClr val="bg2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grpSp>
        <p:nvGrpSpPr>
          <p:cNvPr id="17" name="Google Shape;6783;p88">
            <a:extLst>
              <a:ext uri="{FF2B5EF4-FFF2-40B4-BE49-F238E27FC236}">
                <a16:creationId xmlns:a16="http://schemas.microsoft.com/office/drawing/2014/main" id="{36C240F8-B88F-B148-07B9-FFA8AC9562A7}"/>
              </a:ext>
            </a:extLst>
          </p:cNvPr>
          <p:cNvGrpSpPr/>
          <p:nvPr/>
        </p:nvGrpSpPr>
        <p:grpSpPr>
          <a:xfrm>
            <a:off x="8406754" y="1070814"/>
            <a:ext cx="425141" cy="424848"/>
            <a:chOff x="8211055" y="926488"/>
            <a:chExt cx="425141" cy="424848"/>
          </a:xfrm>
          <a:solidFill>
            <a:schemeClr val="bg2"/>
          </a:solidFill>
        </p:grpSpPr>
        <p:sp>
          <p:nvSpPr>
            <p:cNvPr id="18" name="Google Shape;6784;p88">
              <a:extLst>
                <a:ext uri="{FF2B5EF4-FFF2-40B4-BE49-F238E27FC236}">
                  <a16:creationId xmlns:a16="http://schemas.microsoft.com/office/drawing/2014/main" id="{0D97596B-1A23-8DC5-D19F-7891541C9289}"/>
                </a:ext>
              </a:extLst>
            </p:cNvPr>
            <p:cNvSpPr/>
            <p:nvPr/>
          </p:nvSpPr>
          <p:spPr>
            <a:xfrm>
              <a:off x="8461976" y="926488"/>
              <a:ext cx="150144" cy="2243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6168"/>
                <a:gd name="f5" fmla="val 2426"/>
                <a:gd name="f6" fmla="val 1"/>
                <a:gd name="f7" fmla="val 2286"/>
                <a:gd name="f8" fmla="val 2136"/>
                <a:gd name="f9" fmla="val 77"/>
                <a:gd name="f10" fmla="val 2112"/>
                <a:gd name="f11" fmla="val 244"/>
                <a:gd name="f12" fmla="val 64"/>
                <a:gd name="f13" fmla="val 5064"/>
                <a:gd name="f14" fmla="val 5222"/>
                <a:gd name="f15" fmla="val 5474"/>
                <a:gd name="f16" fmla="val 253"/>
                <a:gd name="f17" fmla="val 5506"/>
                <a:gd name="f18" fmla="val 295"/>
                <a:gd name="f19" fmla="val 5531"/>
                <a:gd name="f20" fmla="val 342"/>
                <a:gd name="f21" fmla="val 5543"/>
                <a:gd name="f22" fmla="val 389"/>
                <a:gd name="f23" fmla="val 517"/>
                <a:gd name="f24" fmla="val 648"/>
                <a:gd name="f25" fmla="val 5455"/>
                <a:gd name="f26" fmla="val 694"/>
                <a:gd name="f27" fmla="val 5317"/>
                <a:gd name="f28" fmla="val 1261"/>
                <a:gd name="f29" fmla="val 4025"/>
                <a:gd name="f30" fmla="val 1419"/>
                <a:gd name="f31" fmla="val 4088"/>
                <a:gd name="f32" fmla="val 1576"/>
                <a:gd name="f33" fmla="val 4119"/>
                <a:gd name="f34" fmla="val 1765"/>
                <a:gd name="f35" fmla="val 1891"/>
                <a:gd name="f36" fmla="val 1986"/>
                <a:gd name="f37" fmla="val 4056"/>
                <a:gd name="f38" fmla="val 4844"/>
                <a:gd name="f39" fmla="val 1450"/>
                <a:gd name="f40" fmla="val 4970"/>
                <a:gd name="f41" fmla="val 946"/>
                <a:gd name="f42" fmla="val 789"/>
                <a:gd name="f43" fmla="val 6167"/>
                <a:gd name="f44" fmla="val 4002"/>
                <a:gd name="f45" fmla="val 3466"/>
                <a:gd name="f46" fmla="val 5001"/>
                <a:gd name="f47" fmla="val 2773"/>
                <a:gd name="f48" fmla="val 3143"/>
                <a:gd name="f49" fmla="val 2670"/>
                <a:gd name="f50" fmla="val 2458"/>
                <a:gd name="f51" fmla="val 2324"/>
                <a:gd name="f52" fmla="val 2080"/>
                <a:gd name="f53" fmla="val 2166"/>
                <a:gd name="f54" fmla="val 496"/>
                <a:gd name="f55" fmla="val 307"/>
                <a:gd name="f56" fmla="val 2710"/>
                <a:gd name="f57" fmla="val 118"/>
                <a:gd name="f58" fmla="val 2553"/>
                <a:gd name="f59" fmla="val 24"/>
                <a:gd name="f60" fmla="val 2515"/>
                <a:gd name="f61" fmla="val 8"/>
                <a:gd name="f62" fmla="val 2471"/>
                <a:gd name="f63" fmla="*/ f0 1 4128"/>
                <a:gd name="f64" fmla="*/ f1 1 6168"/>
                <a:gd name="f65" fmla="val f2"/>
                <a:gd name="f66" fmla="val f3"/>
                <a:gd name="f67" fmla="val f4"/>
                <a:gd name="f68" fmla="+- f67 0 f65"/>
                <a:gd name="f69" fmla="+- f66 0 f65"/>
                <a:gd name="f70" fmla="*/ f69 1 4128"/>
                <a:gd name="f71" fmla="*/ f68 1 6168"/>
                <a:gd name="f72" fmla="*/ f65 1 f70"/>
                <a:gd name="f73" fmla="*/ f66 1 f70"/>
                <a:gd name="f74" fmla="*/ f65 1 f71"/>
                <a:gd name="f75" fmla="*/ f67 1 f71"/>
                <a:gd name="f76" fmla="*/ f72 f63 1"/>
                <a:gd name="f77" fmla="*/ f73 f63 1"/>
                <a:gd name="f78" fmla="*/ f75 f64 1"/>
                <a:gd name="f79" fmla="*/ f74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4128" h="616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12" y="f15"/>
                    <a:pt x="f16" y="f17"/>
                  </a:cubicBez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25"/>
                    <a:pt x="f26" y="f27"/>
                  </a:cubicBezTo>
                  <a:lnTo>
                    <a:pt x="f28" y="f29"/>
                  </a:lnTo>
                  <a:cubicBezTo>
                    <a:pt x="f30" y="f31"/>
                    <a:pt x="f32" y="f33"/>
                    <a:pt x="f34" y="f33"/>
                  </a:cubicBezTo>
                  <a:cubicBezTo>
                    <a:pt x="f35" y="f33"/>
                    <a:pt x="f36" y="f31"/>
                    <a:pt x="f10" y="f37"/>
                  </a:cubicBezTo>
                  <a:lnTo>
                    <a:pt x="f10" y="f38"/>
                  </a:lnTo>
                  <a:cubicBezTo>
                    <a:pt x="f39" y="f40"/>
                    <a:pt x="f41" y="f17"/>
                    <a:pt x="f42" y="f43"/>
                  </a:cubicBezTo>
                  <a:lnTo>
                    <a:pt x="f3" y="f43"/>
                  </a:lnTo>
                  <a:cubicBezTo>
                    <a:pt x="f44" y="f17"/>
                    <a:pt x="f45" y="f46"/>
                    <a:pt x="f47" y="f38"/>
                  </a:cubicBezTo>
                  <a:lnTo>
                    <a:pt x="f47" y="f48"/>
                  </a:lnTo>
                  <a:cubicBezTo>
                    <a:pt x="f47" y="f49"/>
                    <a:pt x="f50" y="f51"/>
                    <a:pt x="f52" y="f53"/>
                  </a:cubicBezTo>
                  <a:lnTo>
                    <a:pt x="f47" y="f54"/>
                  </a:lnTo>
                  <a:cubicBezTo>
                    <a:pt x="f47" y="f55"/>
                    <a:pt x="f56" y="f57"/>
                    <a:pt x="f58" y="f59"/>
                  </a:cubicBezTo>
                  <a:cubicBezTo>
                    <a:pt x="f60" y="f61"/>
                    <a:pt x="f6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9" name="Google Shape;6785;p88">
              <a:extLst>
                <a:ext uri="{FF2B5EF4-FFF2-40B4-BE49-F238E27FC236}">
                  <a16:creationId xmlns:a16="http://schemas.microsoft.com/office/drawing/2014/main" id="{43489967-C920-864B-4E1F-37B1A33CCEB9}"/>
                </a:ext>
              </a:extLst>
            </p:cNvPr>
            <p:cNvSpPr/>
            <p:nvPr/>
          </p:nvSpPr>
          <p:spPr>
            <a:xfrm>
              <a:off x="8211055" y="1078589"/>
              <a:ext cx="225756" cy="2727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07"/>
                <a:gd name="f4" fmla="val 7499"/>
                <a:gd name="f5" fmla="val 693"/>
                <a:gd name="f6" fmla="val 315"/>
                <a:gd name="f7" fmla="val 662"/>
                <a:gd name="f8" fmla="val 6490"/>
                <a:gd name="f9" fmla="val 32"/>
                <a:gd name="f10" fmla="val 7026"/>
                <a:gd name="f11" fmla="val 504"/>
                <a:gd name="f12" fmla="val 7498"/>
                <a:gd name="f13" fmla="val 1103"/>
                <a:gd name="f14" fmla="val 5797"/>
                <a:gd name="f15" fmla="val 5608"/>
                <a:gd name="f16" fmla="val 6049"/>
                <a:gd name="f17" fmla="val 5451"/>
                <a:gd name="f18" fmla="val 5860"/>
                <a:gd name="f19" fmla="val 1765"/>
                <a:gd name="f20" fmla="val 1576"/>
                <a:gd name="f21" fmla="val 1418"/>
                <a:gd name="f22" fmla="val 5293"/>
                <a:gd name="f23" fmla="val 5104"/>
                <a:gd name="f24" fmla="val 252"/>
                <a:gd name="f25" fmla="*/ f0 1 6207"/>
                <a:gd name="f26" fmla="*/ f1 1 7499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6207"/>
                <a:gd name="f33" fmla="*/ f30 1 7499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6207" h="7499">
                  <a:moveTo>
                    <a:pt x="f5" y="f2"/>
                  </a:moveTo>
                  <a:cubicBezTo>
                    <a:pt x="f6" y="f2"/>
                    <a:pt x="f2" y="f6"/>
                    <a:pt x="f2" y="f7"/>
                  </a:cubicBezTo>
                  <a:lnTo>
                    <a:pt x="f2" y="f8"/>
                  </a:lnTo>
                  <a:cubicBezTo>
                    <a:pt x="f9" y="f10"/>
                    <a:pt x="f11" y="f12"/>
                    <a:pt x="f13" y="f12"/>
                  </a:cubicBezTo>
                  <a:lnTo>
                    <a:pt x="f3" y="f12"/>
                  </a:lnTo>
                  <a:lnTo>
                    <a:pt x="f3" y="f14"/>
                  </a:lnTo>
                  <a:cubicBezTo>
                    <a:pt x="f3" y="f15"/>
                    <a:pt x="f16" y="f17"/>
                    <a:pt x="f18" y="f17"/>
                  </a:cubicBezTo>
                  <a:lnTo>
                    <a:pt x="f19" y="f17"/>
                  </a:lnTo>
                  <a:cubicBezTo>
                    <a:pt x="f20" y="f17"/>
                    <a:pt x="f21" y="f22"/>
                    <a:pt x="f21" y="f23"/>
                  </a:cubicBezTo>
                  <a:lnTo>
                    <a:pt x="f21" y="f7"/>
                  </a:lnTo>
                  <a:cubicBezTo>
                    <a:pt x="f21" y="f24"/>
                    <a:pt x="f13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0" name="Google Shape;6786;p88">
              <a:extLst>
                <a:ext uri="{FF2B5EF4-FFF2-40B4-BE49-F238E27FC236}">
                  <a16:creationId xmlns:a16="http://schemas.microsoft.com/office/drawing/2014/main" id="{56B0345B-85C3-566D-7A3E-464B71A8EE46}"/>
                </a:ext>
              </a:extLst>
            </p:cNvPr>
            <p:cNvSpPr/>
            <p:nvPr/>
          </p:nvSpPr>
          <p:spPr>
            <a:xfrm>
              <a:off x="8310743" y="977731"/>
              <a:ext cx="74487" cy="745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8"/>
                <a:gd name="f4" fmla="val 2049"/>
                <a:gd name="f5" fmla="val 1040"/>
                <a:gd name="f6" fmla="val 1"/>
                <a:gd name="f7" fmla="val 473"/>
                <a:gd name="f8" fmla="val 1041"/>
                <a:gd name="f9" fmla="val 1576"/>
                <a:gd name="f10" fmla="val 1607"/>
                <a:gd name="f11" fmla="*/ f0 1 2048"/>
                <a:gd name="f12" fmla="*/ f1 1 2049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048"/>
                <a:gd name="f19" fmla="*/ f16 1 2049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048" h="2049">
                  <a:moveTo>
                    <a:pt x="f5" y="f6"/>
                  </a:moveTo>
                  <a:cubicBezTo>
                    <a:pt x="f7" y="f6"/>
                    <a:pt x="f2" y="f7"/>
                    <a:pt x="f2" y="f8"/>
                  </a:cubicBezTo>
                  <a:cubicBezTo>
                    <a:pt x="f2" y="f9"/>
                    <a:pt x="f7" y="f4"/>
                    <a:pt x="f5" y="f4"/>
                  </a:cubicBezTo>
                  <a:cubicBezTo>
                    <a:pt x="f9" y="f4"/>
                    <a:pt x="f3" y="f9"/>
                    <a:pt x="f3" y="f8"/>
                  </a:cubicBezTo>
                  <a:cubicBezTo>
                    <a:pt x="f3" y="f7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1" name="Google Shape;6787;p88">
              <a:extLst>
                <a:ext uri="{FF2B5EF4-FFF2-40B4-BE49-F238E27FC236}">
                  <a16:creationId xmlns:a16="http://schemas.microsoft.com/office/drawing/2014/main" id="{775F1AF6-BB8A-F93C-81CB-8233D0C2FD6F}"/>
                </a:ext>
              </a:extLst>
            </p:cNvPr>
            <p:cNvSpPr/>
            <p:nvPr/>
          </p:nvSpPr>
          <p:spPr>
            <a:xfrm>
              <a:off x="8286667" y="1078187"/>
              <a:ext cx="226917" cy="27197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39"/>
                <a:gd name="f4" fmla="val 7478"/>
                <a:gd name="f5" fmla="val 1641"/>
                <a:gd name="f6" fmla="val 1"/>
                <a:gd name="f7" fmla="val 1242"/>
                <a:gd name="f8" fmla="val 819"/>
                <a:gd name="f9" fmla="val 205"/>
                <a:gd name="f10" fmla="val 568"/>
                <a:gd name="f11" fmla="val 484"/>
                <a:gd name="f12" fmla="val 190"/>
                <a:gd name="f13" fmla="val 799"/>
                <a:gd name="f14" fmla="val 1209"/>
                <a:gd name="f15" fmla="val 1681"/>
                <a:gd name="f16" fmla="val 4769"/>
                <a:gd name="f17" fmla="val 2679"/>
                <a:gd name="f18" fmla="val 2521"/>
                <a:gd name="f19" fmla="val 4359"/>
                <a:gd name="f20" fmla="val 2175"/>
                <a:gd name="f21" fmla="val 4107"/>
                <a:gd name="f22" fmla="val 1702"/>
                <a:gd name="f23" fmla="val 1040"/>
                <a:gd name="f24" fmla="val 820"/>
                <a:gd name="f25" fmla="val 662"/>
                <a:gd name="f26" fmla="val 3949"/>
                <a:gd name="f27" fmla="val 3729"/>
                <a:gd name="f28" fmla="val 2374"/>
                <a:gd name="f29" fmla="val 2154"/>
                <a:gd name="f30" fmla="val 1996"/>
                <a:gd name="f31" fmla="val 1229"/>
                <a:gd name="f32" fmla="val 1387"/>
                <a:gd name="f33" fmla="val 3382"/>
                <a:gd name="f34" fmla="val 1733"/>
                <a:gd name="f35" fmla="val 2553"/>
                <a:gd name="f36" fmla="val 3277"/>
                <a:gd name="f37" fmla="val 3981"/>
                <a:gd name="f38" fmla="val 3435"/>
                <a:gd name="f39" fmla="val 3813"/>
                <a:gd name="f40" fmla="val 4380"/>
                <a:gd name="f41" fmla="val 4852"/>
                <a:gd name="f42" fmla="val 5241"/>
                <a:gd name="f43" fmla="val 5777"/>
                <a:gd name="f44" fmla="val 5084"/>
                <a:gd name="f45" fmla="val 6176"/>
                <a:gd name="f46" fmla="val 4580"/>
                <a:gd name="f47" fmla="val 5703"/>
                <a:gd name="f48" fmla="val 5168"/>
                <a:gd name="f49" fmla="val 3781"/>
                <a:gd name="f50" fmla="val 3592"/>
                <a:gd name="f51" fmla="val 1807"/>
                <a:gd name="f52" fmla="val 862"/>
                <a:gd name="f53" fmla="val 2710"/>
                <a:gd name="f54" fmla="val 43"/>
                <a:gd name="f55" fmla="val 1796"/>
                <a:gd name="f56" fmla="val 11"/>
                <a:gd name="f57" fmla="val 1745"/>
                <a:gd name="f58" fmla="val 4"/>
                <a:gd name="f59" fmla="val 1694"/>
                <a:gd name="f60" fmla="*/ f0 1 6239"/>
                <a:gd name="f61" fmla="*/ f1 1 7478"/>
                <a:gd name="f62" fmla="val f2"/>
                <a:gd name="f63" fmla="val f3"/>
                <a:gd name="f64" fmla="val f4"/>
                <a:gd name="f65" fmla="+- f64 0 f62"/>
                <a:gd name="f66" fmla="+- f63 0 f62"/>
                <a:gd name="f67" fmla="*/ f66 1 6239"/>
                <a:gd name="f68" fmla="*/ f65 1 7478"/>
                <a:gd name="f69" fmla="*/ f62 1 f67"/>
                <a:gd name="f70" fmla="*/ f63 1 f67"/>
                <a:gd name="f71" fmla="*/ f62 1 f68"/>
                <a:gd name="f72" fmla="*/ f64 1 f68"/>
                <a:gd name="f73" fmla="*/ f69 f60 1"/>
                <a:gd name="f74" fmla="*/ f70 f60 1"/>
                <a:gd name="f75" fmla="*/ f72 f61 1"/>
                <a:gd name="f76" fmla="*/ f71 f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6239" h="747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6" y="f14"/>
                    <a:pt x="f6" y="f15"/>
                  </a:cubicBezTo>
                  <a:lnTo>
                    <a:pt x="f6" y="f16"/>
                  </a:lnTo>
                  <a:lnTo>
                    <a:pt x="f17" y="f16"/>
                  </a:lnTo>
                  <a:cubicBezTo>
                    <a:pt x="f18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25" y="f26"/>
                    <a:pt x="f25" y="f27"/>
                  </a:cubicBezTo>
                  <a:lnTo>
                    <a:pt x="f25" y="f28"/>
                  </a:lnTo>
                  <a:cubicBezTo>
                    <a:pt x="f25" y="f29"/>
                    <a:pt x="f24" y="f30"/>
                    <a:pt x="f23" y="f30"/>
                  </a:cubicBezTo>
                  <a:cubicBezTo>
                    <a:pt x="f31" y="f30"/>
                    <a:pt x="f32" y="f29"/>
                    <a:pt x="f32" y="f28"/>
                  </a:cubicBezTo>
                  <a:lnTo>
                    <a:pt x="f32" y="f33"/>
                  </a:lnTo>
                  <a:lnTo>
                    <a:pt x="f34" y="f33"/>
                  </a:lnTo>
                  <a:cubicBezTo>
                    <a:pt x="f35" y="f33"/>
                    <a:pt x="f36" y="f37"/>
                    <a:pt x="f38" y="f16"/>
                  </a:cubicBezTo>
                  <a:lnTo>
                    <a:pt x="f39" y="f16"/>
                  </a:lnTo>
                  <a:cubicBezTo>
                    <a:pt x="f40" y="f16"/>
                    <a:pt x="f41" y="f42"/>
                    <a:pt x="f41" y="f43"/>
                  </a:cubicBezTo>
                  <a:lnTo>
                    <a:pt x="f41" y="f4"/>
                  </a:lnTo>
                  <a:lnTo>
                    <a:pt x="f3" y="f4"/>
                  </a:lnTo>
                  <a:lnTo>
                    <a:pt x="f3" y="f44"/>
                  </a:lnTo>
                  <a:cubicBezTo>
                    <a:pt x="f45" y="f46"/>
                    <a:pt x="f47" y="f21"/>
                    <a:pt x="f48" y="f21"/>
                  </a:cubicBezTo>
                  <a:lnTo>
                    <a:pt x="f49" y="f21"/>
                  </a:lnTo>
                  <a:cubicBezTo>
                    <a:pt x="f50" y="f21"/>
                    <a:pt x="f38" y="f26"/>
                    <a:pt x="f38" y="f27"/>
                  </a:cubicBezTo>
                  <a:lnTo>
                    <a:pt x="f38" y="f51"/>
                  </a:lnTo>
                  <a:cubicBezTo>
                    <a:pt x="f38" y="f52"/>
                    <a:pt x="f53" y="f54"/>
                    <a:pt x="f55" y="f56"/>
                  </a:cubicBezTo>
                  <a:cubicBezTo>
                    <a:pt x="f57" y="f58"/>
                    <a:pt x="f5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2" name="Google Shape;6788;p88">
              <a:extLst>
                <a:ext uri="{FF2B5EF4-FFF2-40B4-BE49-F238E27FC236}">
                  <a16:creationId xmlns:a16="http://schemas.microsoft.com/office/drawing/2014/main" id="{13D0E431-D3DC-A3F4-B340-B5B579FD146D}"/>
                </a:ext>
              </a:extLst>
            </p:cNvPr>
            <p:cNvSpPr/>
            <p:nvPr/>
          </p:nvSpPr>
          <p:spPr>
            <a:xfrm>
              <a:off x="8436775" y="1177116"/>
              <a:ext cx="199421" cy="481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1324"/>
                <a:gd name="f5" fmla="val 1"/>
                <a:gd name="f6" fmla="val 662"/>
                <a:gd name="f7" fmla="val 1041"/>
                <a:gd name="f8" fmla="val 1576"/>
                <a:gd name="f9" fmla="val 2080"/>
                <a:gd name="f10" fmla="val 946"/>
                <a:gd name="f11" fmla="val 2395"/>
                <a:gd name="f12" fmla="val 5136"/>
                <a:gd name="f13" fmla="val 5325"/>
                <a:gd name="f14" fmla="val 1166"/>
                <a:gd name="f15" fmla="val 977"/>
                <a:gd name="f16" fmla="val 316"/>
                <a:gd name="f17" fmla="val 158"/>
                <a:gd name="f18" fmla="*/ f0 1 5483"/>
                <a:gd name="f19" fmla="*/ f1 1 1324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5483"/>
                <a:gd name="f26" fmla="*/ f23 1 1324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5483" h="1324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3" y="f14"/>
                    <a:pt x="f3" y="f15"/>
                  </a:cubicBezTo>
                  <a:lnTo>
                    <a:pt x="f3" y="f16"/>
                  </a:lnTo>
                  <a:cubicBezTo>
                    <a:pt x="f3" y="f17"/>
                    <a:pt x="f13" y="f5"/>
                    <a:pt x="f12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23" name="Google Shape;6800;p88">
            <a:extLst>
              <a:ext uri="{FF2B5EF4-FFF2-40B4-BE49-F238E27FC236}">
                <a16:creationId xmlns:a16="http://schemas.microsoft.com/office/drawing/2014/main" id="{EC805267-ED73-1C95-F4C9-2921232BEF52}"/>
              </a:ext>
            </a:extLst>
          </p:cNvPr>
          <p:cNvGrpSpPr/>
          <p:nvPr/>
        </p:nvGrpSpPr>
        <p:grpSpPr>
          <a:xfrm>
            <a:off x="7690871" y="1872872"/>
            <a:ext cx="414057" cy="412961"/>
            <a:chOff x="7495172" y="1728545"/>
            <a:chExt cx="414057" cy="412961"/>
          </a:xfrm>
          <a:solidFill>
            <a:schemeClr val="bg2"/>
          </a:solidFill>
        </p:grpSpPr>
        <p:sp>
          <p:nvSpPr>
            <p:cNvPr id="24" name="Google Shape;6801;p88">
              <a:extLst>
                <a:ext uri="{FF2B5EF4-FFF2-40B4-BE49-F238E27FC236}">
                  <a16:creationId xmlns:a16="http://schemas.microsoft.com/office/drawing/2014/main" id="{0D27348E-62C0-757A-D713-E80D2D0E2863}"/>
                </a:ext>
              </a:extLst>
            </p:cNvPr>
            <p:cNvSpPr/>
            <p:nvPr/>
          </p:nvSpPr>
          <p:spPr>
            <a:xfrm>
              <a:off x="7519714" y="1728545"/>
              <a:ext cx="366098" cy="1713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335"/>
                <a:gd name="f4" fmla="val 4838"/>
                <a:gd name="f5" fmla="val 1040"/>
                <a:gd name="f6" fmla="val 473"/>
                <a:gd name="f7" fmla="val 1"/>
                <a:gd name="f8" fmla="val 1071"/>
                <a:gd name="f9" fmla="val 2458"/>
                <a:gd name="f10" fmla="val 2993"/>
                <a:gd name="f11" fmla="val 3466"/>
                <a:gd name="f12" fmla="val 2048"/>
                <a:gd name="f13" fmla="val 4505"/>
                <a:gd name="f14" fmla="val 4663"/>
                <a:gd name="f15" fmla="val 2143"/>
                <a:gd name="f16" fmla="val 4757"/>
                <a:gd name="f17" fmla="val 2269"/>
                <a:gd name="f18" fmla="val 4820"/>
                <a:gd name="f19" fmla="val 2300"/>
                <a:gd name="f20" fmla="val 4831"/>
                <a:gd name="f21" fmla="val 2339"/>
                <a:gd name="f22" fmla="val 2380"/>
                <a:gd name="f23" fmla="val 2461"/>
                <a:gd name="f24" fmla="val 2552"/>
                <a:gd name="f25" fmla="val 4810"/>
                <a:gd name="f26" fmla="val 2615"/>
                <a:gd name="f27" fmla="val 4726"/>
                <a:gd name="f28" fmla="val 3876"/>
                <a:gd name="f29" fmla="val 6365"/>
                <a:gd name="f30" fmla="val 7625"/>
                <a:gd name="f31" fmla="val 7688"/>
                <a:gd name="f32" fmla="val 7765"/>
                <a:gd name="f33" fmla="val 7846"/>
                <a:gd name="f34" fmla="val 7887"/>
                <a:gd name="f35" fmla="val 7929"/>
                <a:gd name="f36" fmla="val 7971"/>
                <a:gd name="f37" fmla="val 8097"/>
                <a:gd name="f38" fmla="val 4789"/>
                <a:gd name="f39" fmla="val 8160"/>
                <a:gd name="f40" fmla="val 4631"/>
                <a:gd name="f41" fmla="val 9231"/>
                <a:gd name="f42" fmla="val 9862"/>
                <a:gd name="f43" fmla="val 10334"/>
                <a:gd name="f44" fmla="val 536"/>
                <a:gd name="f45" fmla="val 9294"/>
                <a:gd name="f46" fmla="*/ f0 1 10335"/>
                <a:gd name="f47" fmla="*/ f1 1 4838"/>
                <a:gd name="f48" fmla="val f2"/>
                <a:gd name="f49" fmla="val f3"/>
                <a:gd name="f50" fmla="val f4"/>
                <a:gd name="f51" fmla="+- f50 0 f48"/>
                <a:gd name="f52" fmla="+- f49 0 f48"/>
                <a:gd name="f53" fmla="*/ f52 1 10335"/>
                <a:gd name="f54" fmla="*/ f51 1 4838"/>
                <a:gd name="f55" fmla="*/ f48 1 f53"/>
                <a:gd name="f56" fmla="*/ f49 1 f53"/>
                <a:gd name="f57" fmla="*/ f48 1 f54"/>
                <a:gd name="f58" fmla="*/ f50 1 f54"/>
                <a:gd name="f59" fmla="*/ f55 f46 1"/>
                <a:gd name="f60" fmla="*/ f56 f46 1"/>
                <a:gd name="f61" fmla="*/ f58 f47 1"/>
                <a:gd name="f62" fmla="*/ f57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10335" h="4838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lnTo>
                    <a:pt x="f7" y="f9"/>
                  </a:lnTo>
                  <a:cubicBezTo>
                    <a:pt x="f7" y="f10"/>
                    <a:pt x="f6" y="f11"/>
                    <a:pt x="f5" y="f11"/>
                  </a:cubicBezTo>
                  <a:lnTo>
                    <a:pt x="f12" y="f11"/>
                  </a:lnTo>
                  <a:lnTo>
                    <a:pt x="f12" y="f13"/>
                  </a:lnTo>
                  <a:cubicBezTo>
                    <a:pt x="f12" y="f14"/>
                    <a:pt x="f15" y="f16"/>
                    <a:pt x="f17" y="f18"/>
                  </a:cubicBezTo>
                  <a:cubicBezTo>
                    <a:pt x="f19" y="f20"/>
                    <a:pt x="f21" y="f4"/>
                    <a:pt x="f22" y="f4"/>
                  </a:cubicBezTo>
                  <a:cubicBezTo>
                    <a:pt x="f23" y="f4"/>
                    <a:pt x="f24" y="f25"/>
                    <a:pt x="f26" y="f27"/>
                  </a:cubicBezTo>
                  <a:lnTo>
                    <a:pt x="f28" y="f11"/>
                  </a:lnTo>
                  <a:lnTo>
                    <a:pt x="f29" y="f11"/>
                  </a:lnTo>
                  <a:lnTo>
                    <a:pt x="f30" y="f27"/>
                  </a:lnTo>
                  <a:cubicBezTo>
                    <a:pt x="f31" y="f25"/>
                    <a:pt x="f32" y="f4"/>
                    <a:pt x="f33" y="f4"/>
                  </a:cubicBezTo>
                  <a:cubicBezTo>
                    <a:pt x="f34" y="f4"/>
                    <a:pt x="f35" y="f20"/>
                    <a:pt x="f36" y="f18"/>
                  </a:cubicBezTo>
                  <a:cubicBezTo>
                    <a:pt x="f37" y="f38"/>
                    <a:pt x="f39" y="f40"/>
                    <a:pt x="f39" y="f13"/>
                  </a:cubicBezTo>
                  <a:lnTo>
                    <a:pt x="f39" y="f11"/>
                  </a:lnTo>
                  <a:lnTo>
                    <a:pt x="f41" y="f11"/>
                  </a:lnTo>
                  <a:cubicBezTo>
                    <a:pt x="f42" y="f11"/>
                    <a:pt x="f43" y="f10"/>
                    <a:pt x="f43" y="f9"/>
                  </a:cubicBezTo>
                  <a:lnTo>
                    <a:pt x="f43" y="f8"/>
                  </a:lnTo>
                  <a:cubicBezTo>
                    <a:pt x="f43" y="f44"/>
                    <a:pt x="f42" y="f2"/>
                    <a:pt x="f4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5" name="Google Shape;6802;p88">
              <a:extLst>
                <a:ext uri="{FF2B5EF4-FFF2-40B4-BE49-F238E27FC236}">
                  <a16:creationId xmlns:a16="http://schemas.microsoft.com/office/drawing/2014/main" id="{362B4927-0E8F-6450-5CE8-7FF62D0008D1}"/>
                </a:ext>
              </a:extLst>
            </p:cNvPr>
            <p:cNvSpPr/>
            <p:nvPr/>
          </p:nvSpPr>
          <p:spPr>
            <a:xfrm>
              <a:off x="7544266" y="1923833"/>
              <a:ext cx="97127" cy="982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2774"/>
                <a:gd name="f5" fmla="val 1387"/>
                <a:gd name="f6" fmla="val 1"/>
                <a:gd name="f7" fmla="val 599"/>
                <a:gd name="f8" fmla="val 631"/>
                <a:gd name="f9" fmla="val 2143"/>
                <a:gd name="f10" fmla="val 2773"/>
                <a:gd name="f11" fmla="*/ f0 1 2742"/>
                <a:gd name="f12" fmla="*/ f1 1 277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742"/>
                <a:gd name="f19" fmla="*/ f16 1 277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742" h="2774">
                  <a:moveTo>
                    <a:pt x="f5" y="f6"/>
                  </a:moveTo>
                  <a:cubicBezTo>
                    <a:pt x="f7" y="f6"/>
                    <a:pt x="f6" y="f8"/>
                    <a:pt x="f6" y="f5"/>
                  </a:cubicBezTo>
                  <a:cubicBezTo>
                    <a:pt x="f6" y="f9"/>
                    <a:pt x="f7" y="f10"/>
                    <a:pt x="f5" y="f10"/>
                  </a:cubicBezTo>
                  <a:cubicBezTo>
                    <a:pt x="f9" y="f10"/>
                    <a:pt x="f3" y="f9"/>
                    <a:pt x="f3" y="f5"/>
                  </a:cubicBezTo>
                  <a:cubicBezTo>
                    <a:pt x="f3" y="f8"/>
                    <a:pt x="f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6" name="Google Shape;6803;p88">
              <a:extLst>
                <a:ext uri="{FF2B5EF4-FFF2-40B4-BE49-F238E27FC236}">
                  <a16:creationId xmlns:a16="http://schemas.microsoft.com/office/drawing/2014/main" id="{16BE89E1-55D6-BA05-9AC0-2F4080052F9A}"/>
                </a:ext>
              </a:extLst>
            </p:cNvPr>
            <p:cNvSpPr/>
            <p:nvPr/>
          </p:nvSpPr>
          <p:spPr>
            <a:xfrm>
              <a:off x="7495172" y="2045476"/>
              <a:ext cx="194227" cy="960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2711"/>
                <a:gd name="f5" fmla="val 2741"/>
                <a:gd name="f6" fmla="val 1"/>
                <a:gd name="f7" fmla="val 1387"/>
                <a:gd name="f8" fmla="val 221"/>
                <a:gd name="f9" fmla="val 1040"/>
                <a:gd name="f10" fmla="val 32"/>
                <a:gd name="f11" fmla="val 2332"/>
                <a:gd name="f12" fmla="val 2521"/>
                <a:gd name="f13" fmla="val 158"/>
                <a:gd name="f14" fmla="val 2710"/>
                <a:gd name="f15" fmla="val 378"/>
                <a:gd name="f16" fmla="val 5104"/>
                <a:gd name="f17" fmla="val 5325"/>
                <a:gd name="f18" fmla="val 5482"/>
                <a:gd name="f19" fmla="val 5262"/>
                <a:gd name="f20" fmla="val 977"/>
                <a:gd name="f21" fmla="val 4128"/>
                <a:gd name="f22" fmla="*/ f0 1 5483"/>
                <a:gd name="f23" fmla="*/ f1 1 2711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5483"/>
                <a:gd name="f30" fmla="*/ f27 1 2711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5483" h="271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2"/>
                    <a:pt x="f18" y="f11"/>
                  </a:cubicBezTo>
                  <a:cubicBezTo>
                    <a:pt x="f19" y="f20"/>
                    <a:pt x="f2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7" name="Google Shape;6804;p88">
              <a:extLst>
                <a:ext uri="{FF2B5EF4-FFF2-40B4-BE49-F238E27FC236}">
                  <a16:creationId xmlns:a16="http://schemas.microsoft.com/office/drawing/2014/main" id="{89FDEB93-3DE4-F106-0092-0579B9E0F32A}"/>
                </a:ext>
              </a:extLst>
            </p:cNvPr>
            <p:cNvSpPr/>
            <p:nvPr/>
          </p:nvSpPr>
          <p:spPr>
            <a:xfrm>
              <a:off x="7763009" y="1923833"/>
              <a:ext cx="97127" cy="982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2774"/>
                <a:gd name="f5" fmla="val 1387"/>
                <a:gd name="f6" fmla="val 1"/>
                <a:gd name="f7" fmla="val 631"/>
                <a:gd name="f8" fmla="val 2143"/>
                <a:gd name="f9" fmla="val 2773"/>
                <a:gd name="f10" fmla="val 2111"/>
                <a:gd name="f11" fmla="*/ f0 1 2742"/>
                <a:gd name="f12" fmla="*/ f1 1 277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742"/>
                <a:gd name="f19" fmla="*/ f16 1 277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742" h="277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cubicBezTo>
                    <a:pt x="f10" y="f9"/>
                    <a:pt x="f3" y="f8"/>
                    <a:pt x="f3" y="f5"/>
                  </a:cubicBezTo>
                  <a:cubicBezTo>
                    <a:pt x="f3" y="f7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8" name="Google Shape;6805;p88">
              <a:extLst>
                <a:ext uri="{FF2B5EF4-FFF2-40B4-BE49-F238E27FC236}">
                  <a16:creationId xmlns:a16="http://schemas.microsoft.com/office/drawing/2014/main" id="{5B6ED26A-474B-1E9C-BAFE-112BBE7E89F1}"/>
                </a:ext>
              </a:extLst>
            </p:cNvPr>
            <p:cNvSpPr/>
            <p:nvPr/>
          </p:nvSpPr>
          <p:spPr>
            <a:xfrm>
              <a:off x="7713905" y="2045476"/>
              <a:ext cx="195324" cy="960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14"/>
                <a:gd name="f4" fmla="val 2711"/>
                <a:gd name="f5" fmla="val 2773"/>
                <a:gd name="f6" fmla="val 1"/>
                <a:gd name="f7" fmla="val 1387"/>
                <a:gd name="f8" fmla="val 252"/>
                <a:gd name="f9" fmla="val 1040"/>
                <a:gd name="f10" fmla="val 32"/>
                <a:gd name="f11" fmla="val 2332"/>
                <a:gd name="f12" fmla="val 2521"/>
                <a:gd name="f13" fmla="val 158"/>
                <a:gd name="f14" fmla="val 2710"/>
                <a:gd name="f15" fmla="val 410"/>
                <a:gd name="f16" fmla="val 5167"/>
                <a:gd name="f17" fmla="val 5356"/>
                <a:gd name="f18" fmla="val 5293"/>
                <a:gd name="f19" fmla="val 977"/>
                <a:gd name="f20" fmla="val 4128"/>
                <a:gd name="f21" fmla="*/ f0 1 5514"/>
                <a:gd name="f22" fmla="*/ f1 1 2711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5514"/>
                <a:gd name="f29" fmla="*/ f26 1 2711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5514" h="271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3" y="f12"/>
                    <a:pt x="f3" y="f11"/>
                  </a:cubicBezTo>
                  <a:cubicBezTo>
                    <a:pt x="f18" y="f19"/>
                    <a:pt x="f2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29" name="Google Shape;6866;p88">
            <a:extLst>
              <a:ext uri="{FF2B5EF4-FFF2-40B4-BE49-F238E27FC236}">
                <a16:creationId xmlns:a16="http://schemas.microsoft.com/office/drawing/2014/main" id="{36900384-EB15-106A-1E25-3F34212B8B7A}"/>
              </a:ext>
            </a:extLst>
          </p:cNvPr>
          <p:cNvGrpSpPr/>
          <p:nvPr/>
        </p:nvGrpSpPr>
        <p:grpSpPr>
          <a:xfrm>
            <a:off x="4630886" y="3627348"/>
            <a:ext cx="381642" cy="422306"/>
            <a:chOff x="4435187" y="3483022"/>
            <a:chExt cx="381642" cy="422306"/>
          </a:xfrm>
          <a:solidFill>
            <a:schemeClr val="bg2"/>
          </a:solidFill>
        </p:grpSpPr>
        <p:sp>
          <p:nvSpPr>
            <p:cNvPr id="30" name="Google Shape;6867;p88">
              <a:extLst>
                <a:ext uri="{FF2B5EF4-FFF2-40B4-BE49-F238E27FC236}">
                  <a16:creationId xmlns:a16="http://schemas.microsoft.com/office/drawing/2014/main" id="{34C0FACF-4FFE-C1A4-C5F0-47C4E6364562}"/>
                </a:ext>
              </a:extLst>
            </p:cNvPr>
            <p:cNvSpPr/>
            <p:nvPr/>
          </p:nvSpPr>
          <p:spPr>
            <a:xfrm>
              <a:off x="4435187" y="3534256"/>
              <a:ext cx="180045" cy="3699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15"/>
                <a:gd name="f4" fmla="val 10240"/>
                <a:gd name="f5" fmla="val 662"/>
                <a:gd name="f6" fmla="val 284"/>
                <a:gd name="f7" fmla="val 1"/>
                <a:gd name="f8" fmla="val 315"/>
                <a:gd name="f9" fmla="val 4411"/>
                <a:gd name="f10" fmla="val 4632"/>
                <a:gd name="f11" fmla="val 64"/>
                <a:gd name="f12" fmla="val 4884"/>
                <a:gd name="f13" fmla="val 190"/>
                <a:gd name="f14" fmla="val 5073"/>
                <a:gd name="f15" fmla="val 1639"/>
                <a:gd name="f16" fmla="val 7467"/>
                <a:gd name="f17" fmla="val 1891"/>
                <a:gd name="f18" fmla="val 7877"/>
                <a:gd name="f19" fmla="val 2049"/>
                <a:gd name="f20" fmla="val 8097"/>
                <a:gd name="f21" fmla="val 8538"/>
                <a:gd name="f22" fmla="val 9861"/>
                <a:gd name="f23" fmla="val 10082"/>
                <a:gd name="f24" fmla="val 2206"/>
                <a:gd name="f25" fmla="val 10239"/>
                <a:gd name="f26" fmla="val 2395"/>
                <a:gd name="f27" fmla="val 5514"/>
                <a:gd name="f28" fmla="val 6364"/>
                <a:gd name="f29" fmla="val 5986"/>
                <a:gd name="f30" fmla="val 5357"/>
                <a:gd name="f31" fmla="val 5671"/>
                <a:gd name="f32" fmla="val 5168"/>
                <a:gd name="f33" fmla="val 5419"/>
                <a:gd name="f34" fmla="val 5167"/>
                <a:gd name="f35" fmla="val 5420"/>
                <a:gd name="f36" fmla="val 5165"/>
                <a:gd name="f37" fmla="val 5421"/>
                <a:gd name="f38" fmla="val 5163"/>
                <a:gd name="f39" fmla="val 5042"/>
                <a:gd name="f40" fmla="val 3214"/>
                <a:gd name="f41" fmla="val 3623"/>
                <a:gd name="f42" fmla="val 3183"/>
                <a:gd name="f43" fmla="val 3592"/>
                <a:gd name="f44" fmla="val 3041"/>
                <a:gd name="f45" fmla="val 3432"/>
                <a:gd name="f46" fmla="val 2828"/>
                <a:gd name="f47" fmla="val 3332"/>
                <a:gd name="f48" fmla="val 2613"/>
                <a:gd name="f49" fmla="val 2448"/>
                <a:gd name="f50" fmla="val 2280"/>
                <a:gd name="f51" fmla="val 3392"/>
                <a:gd name="f52" fmla="val 2143"/>
                <a:gd name="f53" fmla="val 3529"/>
                <a:gd name="f54" fmla="val 3812"/>
                <a:gd name="f55" fmla="val 1923"/>
                <a:gd name="f56" fmla="val 4285"/>
                <a:gd name="f57" fmla="val 2112"/>
                <a:gd name="f58" fmla="val 4442"/>
                <a:gd name="f59" fmla="val 3970"/>
                <a:gd name="f60" fmla="val 6301"/>
                <a:gd name="f61" fmla="val 4097"/>
                <a:gd name="f62" fmla="val 6427"/>
                <a:gd name="f63" fmla="val 6648"/>
                <a:gd name="f64" fmla="val 6774"/>
                <a:gd name="f65" fmla="val 3907"/>
                <a:gd name="f66" fmla="val 6821"/>
                <a:gd name="f67" fmla="val 3821"/>
                <a:gd name="f68" fmla="val 6845"/>
                <a:gd name="f69" fmla="val 3734"/>
                <a:gd name="f70" fmla="val 3648"/>
                <a:gd name="f71" fmla="val 3561"/>
                <a:gd name="f72" fmla="val 3498"/>
                <a:gd name="f73" fmla="val 4915"/>
                <a:gd name="f74" fmla="val 1450"/>
                <a:gd name="f75" fmla="val 4726"/>
                <a:gd name="f76" fmla="val 1324"/>
                <a:gd name="f77" fmla="val 4190"/>
                <a:gd name="f78" fmla="val 252"/>
                <a:gd name="f79" fmla="val 1009"/>
                <a:gd name="f80" fmla="*/ f0 1 5515"/>
                <a:gd name="f81" fmla="*/ f1 1 10240"/>
                <a:gd name="f82" fmla="val f2"/>
                <a:gd name="f83" fmla="val f3"/>
                <a:gd name="f84" fmla="val f4"/>
                <a:gd name="f85" fmla="+- f84 0 f82"/>
                <a:gd name="f86" fmla="+- f83 0 f82"/>
                <a:gd name="f87" fmla="*/ f86 1 5515"/>
                <a:gd name="f88" fmla="*/ f85 1 10240"/>
                <a:gd name="f89" fmla="*/ f82 1 f87"/>
                <a:gd name="f90" fmla="*/ f83 1 f87"/>
                <a:gd name="f91" fmla="*/ f82 1 f88"/>
                <a:gd name="f92" fmla="*/ f84 1 f88"/>
                <a:gd name="f93" fmla="*/ f89 f80 1"/>
                <a:gd name="f94" fmla="*/ f90 f80 1"/>
                <a:gd name="f95" fmla="*/ f92 f81 1"/>
                <a:gd name="f96" fmla="*/ f91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3" t="f96" r="f94" b="f95"/>
              <a:pathLst>
                <a:path w="5515" h="10240">
                  <a:moveTo>
                    <a:pt x="f5" y="f2"/>
                  </a:moveTo>
                  <a:cubicBezTo>
                    <a:pt x="f6" y="f2"/>
                    <a:pt x="f7" y="f8"/>
                    <a:pt x="f7" y="f5"/>
                  </a:cubicBezTo>
                  <a:lnTo>
                    <a:pt x="f7" y="f9"/>
                  </a:lnTo>
                  <a:cubicBezTo>
                    <a:pt x="f7" y="f10"/>
                    <a:pt x="f11" y="f12"/>
                    <a:pt x="f13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19" y="f21"/>
                  </a:cubicBezTo>
                  <a:lnTo>
                    <a:pt x="f19" y="f22"/>
                  </a:lnTo>
                  <a:cubicBezTo>
                    <a:pt x="f19" y="f23"/>
                    <a:pt x="f24" y="f25"/>
                    <a:pt x="f26" y="f25"/>
                  </a:cubicBezTo>
                  <a:lnTo>
                    <a:pt x="f27" y="f25"/>
                  </a:lnTo>
                  <a:lnTo>
                    <a:pt x="f27" y="f28"/>
                  </a:lnTo>
                  <a:cubicBezTo>
                    <a:pt x="f27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7"/>
                  </a:cubicBezTo>
                  <a:cubicBezTo>
                    <a:pt x="f39" y="f37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7"/>
                  </a:cubicBezTo>
                  <a:cubicBezTo>
                    <a:pt x="f49" y="f47"/>
                    <a:pt x="f50" y="f51"/>
                    <a:pt x="f52" y="f53"/>
                  </a:cubicBezTo>
                  <a:cubicBezTo>
                    <a:pt x="f17" y="f54"/>
                    <a:pt x="f55" y="f56"/>
                    <a:pt x="f57" y="f58"/>
                  </a:cubicBezTo>
                  <a:lnTo>
                    <a:pt x="f59" y="f60"/>
                  </a:lnTo>
                  <a:cubicBezTo>
                    <a:pt x="f61" y="f62"/>
                    <a:pt x="f61" y="f63"/>
                    <a:pt x="f59" y="f64"/>
                  </a:cubicBezTo>
                  <a:cubicBezTo>
                    <a:pt x="f65" y="f66"/>
                    <a:pt x="f67" y="f68"/>
                    <a:pt x="f69" y="f68"/>
                  </a:cubicBezTo>
                  <a:cubicBezTo>
                    <a:pt x="f70" y="f68"/>
                    <a:pt x="f71" y="f66"/>
                    <a:pt x="f72" y="f64"/>
                  </a:cubicBezTo>
                  <a:lnTo>
                    <a:pt x="f15" y="f73"/>
                  </a:lnTo>
                  <a:cubicBezTo>
                    <a:pt x="f74" y="f75"/>
                    <a:pt x="f76" y="f58"/>
                    <a:pt x="f76" y="f77"/>
                  </a:cubicBezTo>
                  <a:lnTo>
                    <a:pt x="f76" y="f5"/>
                  </a:lnTo>
                  <a:cubicBezTo>
                    <a:pt x="f76" y="f78"/>
                    <a:pt x="f7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1" name="Google Shape;6868;p88">
              <a:extLst>
                <a:ext uri="{FF2B5EF4-FFF2-40B4-BE49-F238E27FC236}">
                  <a16:creationId xmlns:a16="http://schemas.microsoft.com/office/drawing/2014/main" id="{256D0DFA-9B4E-74A0-7F99-E195ED956B55}"/>
                </a:ext>
              </a:extLst>
            </p:cNvPr>
            <p:cNvSpPr/>
            <p:nvPr/>
          </p:nvSpPr>
          <p:spPr>
            <a:xfrm>
              <a:off x="4637827" y="3534256"/>
              <a:ext cx="179002" cy="3710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10271"/>
                <a:gd name="f5" fmla="val 4758"/>
                <a:gd name="f6" fmla="val 4380"/>
                <a:gd name="f7" fmla="val 4096"/>
                <a:gd name="f8" fmla="val 315"/>
                <a:gd name="f9" fmla="val 662"/>
                <a:gd name="f10" fmla="val 4190"/>
                <a:gd name="f11" fmla="val 4474"/>
                <a:gd name="f12" fmla="val 3970"/>
                <a:gd name="f13" fmla="val 3781"/>
                <a:gd name="f14" fmla="val 4915"/>
                <a:gd name="f15" fmla="val 1922"/>
                <a:gd name="f16" fmla="val 6774"/>
                <a:gd name="f17" fmla="val 1875"/>
                <a:gd name="f18" fmla="val 6821"/>
                <a:gd name="f19" fmla="val 1788"/>
                <a:gd name="f20" fmla="val 6845"/>
                <a:gd name="f21" fmla="val 1698"/>
                <a:gd name="f22" fmla="val 1607"/>
                <a:gd name="f23" fmla="val 1513"/>
                <a:gd name="f24" fmla="val 1450"/>
                <a:gd name="f25" fmla="val 1355"/>
                <a:gd name="f26" fmla="val 6648"/>
                <a:gd name="f27" fmla="val 6427"/>
                <a:gd name="f28" fmla="val 6301"/>
                <a:gd name="f29" fmla="val 3308"/>
                <a:gd name="f30" fmla="val 4442"/>
                <a:gd name="f31" fmla="val 3497"/>
                <a:gd name="f32" fmla="val 4285"/>
                <a:gd name="f33" fmla="val 3560"/>
                <a:gd name="f34" fmla="val 3812"/>
                <a:gd name="f35" fmla="val 3277"/>
                <a:gd name="f36" fmla="val 3529"/>
                <a:gd name="f37" fmla="val 3140"/>
                <a:gd name="f38" fmla="val 3392"/>
                <a:gd name="f39" fmla="val 2972"/>
                <a:gd name="f40" fmla="val 3332"/>
                <a:gd name="f41" fmla="val 2807"/>
                <a:gd name="f42" fmla="val 2592"/>
                <a:gd name="f43" fmla="val 2379"/>
                <a:gd name="f44" fmla="val 3432"/>
                <a:gd name="f45" fmla="val 2237"/>
                <a:gd name="f46" fmla="val 3592"/>
                <a:gd name="f47" fmla="val 347"/>
                <a:gd name="f48" fmla="val 5419"/>
                <a:gd name="f49" fmla="val 5482"/>
                <a:gd name="f50" fmla="val 158"/>
                <a:gd name="f51" fmla="val 5671"/>
                <a:gd name="f52" fmla="val 6018"/>
                <a:gd name="f53" fmla="val 8129"/>
                <a:gd name="f54" fmla="val 8412"/>
                <a:gd name="f55" fmla="val 3088"/>
                <a:gd name="f56" fmla="val 3434"/>
                <a:gd name="f57" fmla="val 10113"/>
                <a:gd name="f58" fmla="val 9924"/>
                <a:gd name="f59" fmla="val 8570"/>
                <a:gd name="f60" fmla="val 3623"/>
                <a:gd name="f61" fmla="val 7908"/>
                <a:gd name="f62" fmla="val 7530"/>
                <a:gd name="f63" fmla="val 5293"/>
                <a:gd name="f64" fmla="val 5104"/>
                <a:gd name="f65" fmla="val 5388"/>
                <a:gd name="f66" fmla="val 4663"/>
                <a:gd name="f67" fmla="val 4411"/>
                <a:gd name="f68" fmla="val 5451"/>
                <a:gd name="f69" fmla="val 284"/>
                <a:gd name="f70" fmla="val 5136"/>
                <a:gd name="f71" fmla="*/ f0 1 5483"/>
                <a:gd name="f72" fmla="*/ f1 1 10271"/>
                <a:gd name="f73" fmla="val f2"/>
                <a:gd name="f74" fmla="val f3"/>
                <a:gd name="f75" fmla="val f4"/>
                <a:gd name="f76" fmla="+- f75 0 f73"/>
                <a:gd name="f77" fmla="+- f74 0 f73"/>
                <a:gd name="f78" fmla="*/ f77 1 5483"/>
                <a:gd name="f79" fmla="*/ f76 1 10271"/>
                <a:gd name="f80" fmla="*/ f73 1 f78"/>
                <a:gd name="f81" fmla="*/ f74 1 f78"/>
                <a:gd name="f82" fmla="*/ f73 1 f79"/>
                <a:gd name="f83" fmla="*/ f75 1 f79"/>
                <a:gd name="f84" fmla="*/ f80 f71 1"/>
                <a:gd name="f85" fmla="*/ f81 f71 1"/>
                <a:gd name="f86" fmla="*/ f83 f72 1"/>
                <a:gd name="f87" fmla="*/ f82 f7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4" t="f87" r="f85" b="f86"/>
              <a:pathLst>
                <a:path w="5483" h="10271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5"/>
                    <a:pt x="f13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25" y="f26"/>
                    <a:pt x="f25" y="f27"/>
                    <a:pt x="f24" y="f28"/>
                  </a:cubicBezTo>
                  <a:lnTo>
                    <a:pt x="f29" y="f30"/>
                  </a:ln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46"/>
                  </a:cubicBezTo>
                  <a:cubicBezTo>
                    <a:pt x="f45" y="f46"/>
                    <a:pt x="f47" y="f48"/>
                    <a:pt x="f47" y="f49"/>
                  </a:cubicBezTo>
                  <a:cubicBezTo>
                    <a:pt x="f50" y="f51"/>
                    <a:pt x="f2" y="f52"/>
                    <a:pt x="f2" y="f27"/>
                  </a:cubicBezTo>
                  <a:lnTo>
                    <a:pt x="f2" y="f53"/>
                  </a:lnTo>
                  <a:lnTo>
                    <a:pt x="f2" y="f54"/>
                  </a:lnTo>
                  <a:lnTo>
                    <a:pt x="f2" y="f4"/>
                  </a:lnTo>
                  <a:lnTo>
                    <a:pt x="f55" y="f4"/>
                  </a:lnTo>
                  <a:cubicBezTo>
                    <a:pt x="f35" y="f4"/>
                    <a:pt x="f56" y="f57"/>
                    <a:pt x="f56" y="f58"/>
                  </a:cubicBezTo>
                  <a:lnTo>
                    <a:pt x="f56" y="f59"/>
                  </a:lnTo>
                  <a:cubicBezTo>
                    <a:pt x="f56" y="f53"/>
                    <a:pt x="f60" y="f61"/>
                    <a:pt x="f34" y="f62"/>
                  </a:cubicBezTo>
                  <a:lnTo>
                    <a:pt x="f63" y="f64"/>
                  </a:lnTo>
                  <a:cubicBezTo>
                    <a:pt x="f65" y="f14"/>
                    <a:pt x="f49" y="f66"/>
                    <a:pt x="f49" y="f67"/>
                  </a:cubicBezTo>
                  <a:lnTo>
                    <a:pt x="f49" y="f9"/>
                  </a:lnTo>
                  <a:cubicBezTo>
                    <a:pt x="f68" y="f69"/>
                    <a:pt x="f7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2" name="Google Shape;6869;p88">
              <a:extLst>
                <a:ext uri="{FF2B5EF4-FFF2-40B4-BE49-F238E27FC236}">
                  <a16:creationId xmlns:a16="http://schemas.microsoft.com/office/drawing/2014/main" id="{DD0F546F-F334-0434-EF81-68EB9111D954}"/>
                </a:ext>
              </a:extLst>
            </p:cNvPr>
            <p:cNvSpPr/>
            <p:nvPr/>
          </p:nvSpPr>
          <p:spPr>
            <a:xfrm>
              <a:off x="4714966" y="3580927"/>
              <a:ext cx="33951" cy="546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0"/>
                <a:gd name="f4" fmla="val 1513"/>
                <a:gd name="f5" fmla="val 504"/>
                <a:gd name="f6" fmla="val 252"/>
                <a:gd name="f7" fmla="val 32"/>
                <a:gd name="f8" fmla="val 284"/>
                <a:gd name="f9" fmla="val 567"/>
                <a:gd name="f10" fmla="val 1418"/>
                <a:gd name="f11" fmla="val 126"/>
                <a:gd name="f12" fmla="val 1386"/>
                <a:gd name="f13" fmla="val 1355"/>
                <a:gd name="f14" fmla="val 410"/>
                <a:gd name="f15" fmla="val 630"/>
                <a:gd name="f16" fmla="val 819"/>
                <a:gd name="f17" fmla="val 1512"/>
                <a:gd name="f18" fmla="val 788"/>
                <a:gd name="f19" fmla="*/ f0 1 1040"/>
                <a:gd name="f20" fmla="*/ f1 1 1513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1040"/>
                <a:gd name="f27" fmla="*/ f24 1 1513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1040" h="1513">
                  <a:moveTo>
                    <a:pt x="f5" y="f2"/>
                  </a:moveTo>
                  <a:cubicBezTo>
                    <a:pt x="f6" y="f7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11" y="f12"/>
                    <a:pt x="f6" y="f13"/>
                    <a:pt x="f14" y="f13"/>
                  </a:cubicBezTo>
                  <a:cubicBezTo>
                    <a:pt x="f15" y="f13"/>
                    <a:pt x="f16" y="f12"/>
                    <a:pt x="f3" y="f17"/>
                  </a:cubicBezTo>
                  <a:lnTo>
                    <a:pt x="f3" y="f5"/>
                  </a:lnTo>
                  <a:cubicBezTo>
                    <a:pt x="f3" y="f6"/>
                    <a:pt x="f1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3" name="Google Shape;6870;p88">
              <a:extLst>
                <a:ext uri="{FF2B5EF4-FFF2-40B4-BE49-F238E27FC236}">
                  <a16:creationId xmlns:a16="http://schemas.microsoft.com/office/drawing/2014/main" id="{2DD7738D-FDA3-0D64-CF41-0D98CDEA52A3}"/>
                </a:ext>
              </a:extLst>
            </p:cNvPr>
            <p:cNvSpPr/>
            <p:nvPr/>
          </p:nvSpPr>
          <p:spPr>
            <a:xfrm>
              <a:off x="4502048" y="3583963"/>
              <a:ext cx="32936" cy="527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09"/>
                <a:gd name="f4" fmla="val 1460"/>
                <a:gd name="f5" fmla="val 418"/>
                <a:gd name="f6" fmla="val 1"/>
                <a:gd name="f7" fmla="val 177"/>
                <a:gd name="f8" fmla="val 229"/>
                <a:gd name="f9" fmla="val 483"/>
                <a:gd name="f10" fmla="val 190"/>
                <a:gd name="f11" fmla="val 1334"/>
                <a:gd name="f12" fmla="val 379"/>
                <a:gd name="f13" fmla="val 1302"/>
                <a:gd name="f14" fmla="val 631"/>
                <a:gd name="f15" fmla="val 725"/>
                <a:gd name="f16" fmla="val 883"/>
                <a:gd name="f17" fmla="val 1365"/>
                <a:gd name="f18" fmla="val 515"/>
                <a:gd name="f19" fmla="val 231"/>
                <a:gd name="f20" fmla="val 788"/>
                <a:gd name="f21" fmla="val 11"/>
                <a:gd name="f22" fmla="val 505"/>
                <a:gd name="f23" fmla="val 475"/>
                <a:gd name="f24" fmla="val 4"/>
                <a:gd name="f25" fmla="val 446"/>
                <a:gd name="f26" fmla="*/ f0 1 1009"/>
                <a:gd name="f27" fmla="*/ f1 1 1460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1009"/>
                <a:gd name="f34" fmla="*/ f31 1 1460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1009" h="1460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4"/>
                  </a:lnTo>
                  <a:cubicBezTo>
                    <a:pt x="f10" y="f11"/>
                    <a:pt x="f12" y="f13"/>
                    <a:pt x="f14" y="f13"/>
                  </a:cubicBezTo>
                  <a:cubicBezTo>
                    <a:pt x="f15" y="f13"/>
                    <a:pt x="f16" y="f11"/>
                    <a:pt x="f3" y="f17"/>
                  </a:cubicBezTo>
                  <a:lnTo>
                    <a:pt x="f3" y="f18"/>
                  </a:lnTo>
                  <a:cubicBezTo>
                    <a:pt x="f3" y="f19"/>
                    <a:pt x="f20" y="f21"/>
                    <a:pt x="f22" y="f21"/>
                  </a:cubicBezTo>
                  <a:cubicBezTo>
                    <a:pt x="f23" y="f24"/>
                    <a:pt x="f25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4" name="Google Shape;6871;p88">
              <a:extLst>
                <a:ext uri="{FF2B5EF4-FFF2-40B4-BE49-F238E27FC236}">
                  <a16:creationId xmlns:a16="http://schemas.microsoft.com/office/drawing/2014/main" id="{257D7E9E-DDAC-57FE-D1F8-7A79B2074609}"/>
                </a:ext>
              </a:extLst>
            </p:cNvPr>
            <p:cNvSpPr/>
            <p:nvPr/>
          </p:nvSpPr>
          <p:spPr>
            <a:xfrm>
              <a:off x="4580238" y="3483022"/>
              <a:ext cx="89483" cy="990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1"/>
                <a:gd name="f4" fmla="val 2742"/>
                <a:gd name="f5" fmla="val 1386"/>
                <a:gd name="f6" fmla="val 1"/>
                <a:gd name="f7" fmla="val 630"/>
                <a:gd name="f8" fmla="val 631"/>
                <a:gd name="f9" fmla="val 1387"/>
                <a:gd name="f10" fmla="val 2174"/>
                <a:gd name="f11" fmla="val 2111"/>
                <a:gd name="f12" fmla="*/ f0 1 2741"/>
                <a:gd name="f13" fmla="*/ f1 1 2742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741"/>
                <a:gd name="f20" fmla="*/ f17 1 2742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741" h="2742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4"/>
                    <a:pt x="f5" y="f4"/>
                  </a:cubicBezTo>
                  <a:cubicBezTo>
                    <a:pt x="f11" y="f4"/>
                    <a:pt x="f3" y="f11"/>
                    <a:pt x="f3" y="f9"/>
                  </a:cubicBezTo>
                  <a:cubicBezTo>
                    <a:pt x="f3" y="f8"/>
                    <a:pt x="f1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5" name="Google Shape;6872;p88">
              <a:extLst>
                <a:ext uri="{FF2B5EF4-FFF2-40B4-BE49-F238E27FC236}">
                  <a16:creationId xmlns:a16="http://schemas.microsoft.com/office/drawing/2014/main" id="{97520D90-66C7-EF08-7C77-67E71FECB529}"/>
                </a:ext>
              </a:extLst>
            </p:cNvPr>
            <p:cNvSpPr/>
            <p:nvPr/>
          </p:nvSpPr>
          <p:spPr>
            <a:xfrm>
              <a:off x="4554507" y="3607088"/>
              <a:ext cx="140936" cy="990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317"/>
                <a:gd name="f4" fmla="val 2742"/>
                <a:gd name="f5" fmla="val 2174"/>
                <a:gd name="f6" fmla="val 1"/>
                <a:gd name="f7" fmla="val 1292"/>
                <a:gd name="f8" fmla="val 505"/>
                <a:gd name="f9" fmla="val 379"/>
                <a:gd name="f10" fmla="val 1040"/>
                <a:gd name="f11" fmla="val 32"/>
                <a:gd name="f12" fmla="val 1103"/>
                <a:gd name="f13" fmla="val 946"/>
                <a:gd name="f14" fmla="val 1985"/>
                <a:gd name="f15" fmla="val 1450"/>
                <a:gd name="f16" fmla="val 2458"/>
                <a:gd name="f17" fmla="val 1702"/>
                <a:gd name="f18" fmla="val 2647"/>
                <a:gd name="f19" fmla="val 4254"/>
                <a:gd name="f20" fmla="val 1135"/>
                <a:gd name="f21" fmla="val 3813"/>
                <a:gd name="f22" fmla="val 410"/>
                <a:gd name="f23" fmla="val 3025"/>
                <a:gd name="f24" fmla="*/ f0 1 4317"/>
                <a:gd name="f25" fmla="*/ f1 1 2742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4317"/>
                <a:gd name="f32" fmla="*/ f29 1 2742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317" h="2742">
                  <a:moveTo>
                    <a:pt x="f5" y="f6"/>
                  </a:moveTo>
                  <a:cubicBezTo>
                    <a:pt x="f7" y="f6"/>
                    <a:pt x="f8" y="f9"/>
                    <a:pt x="f2" y="f10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4"/>
                  </a:cubicBezTo>
                  <a:lnTo>
                    <a:pt x="f18" y="f4"/>
                  </a:lnTo>
                  <a:lnTo>
                    <a:pt x="f19" y="f20"/>
                  </a:lnTo>
                  <a:lnTo>
                    <a:pt x="f3" y="f10"/>
                  </a:lnTo>
                  <a:cubicBezTo>
                    <a:pt x="f21" y="f22"/>
                    <a:pt x="f2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36" name="Google Shape;6957;p88">
            <a:extLst>
              <a:ext uri="{FF2B5EF4-FFF2-40B4-BE49-F238E27FC236}">
                <a16:creationId xmlns:a16="http://schemas.microsoft.com/office/drawing/2014/main" id="{C5DF5525-89F5-78B4-4838-5C2ACCF9A71F}"/>
              </a:ext>
            </a:extLst>
          </p:cNvPr>
          <p:cNvGrpSpPr/>
          <p:nvPr/>
        </p:nvGrpSpPr>
        <p:grpSpPr>
          <a:xfrm>
            <a:off x="3926644" y="1130379"/>
            <a:ext cx="373559" cy="372837"/>
            <a:chOff x="3730944" y="986052"/>
            <a:chExt cx="373559" cy="372837"/>
          </a:xfrm>
          <a:solidFill>
            <a:schemeClr val="bg2"/>
          </a:solidFill>
        </p:grpSpPr>
        <p:sp>
          <p:nvSpPr>
            <p:cNvPr id="37" name="Google Shape;6958;p88">
              <a:extLst>
                <a:ext uri="{FF2B5EF4-FFF2-40B4-BE49-F238E27FC236}">
                  <a16:creationId xmlns:a16="http://schemas.microsoft.com/office/drawing/2014/main" id="{20FC4DC3-F22F-3D64-6F48-A4D921A86F98}"/>
                </a:ext>
              </a:extLst>
            </p:cNvPr>
            <p:cNvSpPr/>
            <p:nvPr/>
          </p:nvSpPr>
          <p:spPr>
            <a:xfrm>
              <a:off x="3808475" y="986052"/>
              <a:ext cx="131929" cy="435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1364"/>
                <a:gd name="f5" fmla="val 645"/>
                <a:gd name="f6" fmla="val 263"/>
                <a:gd name="f7" fmla="val 296"/>
                <a:gd name="f8" fmla="val 670"/>
                <a:gd name="f9" fmla="val 1016"/>
                <a:gd name="f10" fmla="val 1205"/>
                <a:gd name="f11" fmla="val 158"/>
                <a:gd name="f12" fmla="val 1363"/>
                <a:gd name="f13" fmla="val 347"/>
                <a:gd name="f14" fmla="val 3781"/>
                <a:gd name="f15" fmla="val 3970"/>
                <a:gd name="f16" fmla="val 4127"/>
                <a:gd name="f17" fmla="val 260"/>
                <a:gd name="f18" fmla="val 3812"/>
                <a:gd name="f19" fmla="val 8"/>
                <a:gd name="f20" fmla="val 3466"/>
                <a:gd name="f21" fmla="val 756"/>
                <a:gd name="f22" fmla="val 718"/>
                <a:gd name="f23" fmla="val 3"/>
                <a:gd name="f24" fmla="val 681"/>
                <a:gd name="f25" fmla="*/ f0 1 4128"/>
                <a:gd name="f26" fmla="*/ f1 1 1364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4128"/>
                <a:gd name="f33" fmla="*/ f30 1 1364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4128" h="1364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lnTo>
                    <a:pt x="f2" y="f9"/>
                  </a:lnTo>
                  <a:cubicBezTo>
                    <a:pt x="f2" y="f10"/>
                    <a:pt x="f11" y="f12"/>
                    <a:pt x="f13" y="f12"/>
                  </a:cubicBezTo>
                  <a:lnTo>
                    <a:pt x="f14" y="f12"/>
                  </a:lnTo>
                  <a:cubicBezTo>
                    <a:pt x="f15" y="f12"/>
                    <a:pt x="f16" y="f10"/>
                    <a:pt x="f16" y="f9"/>
                  </a:cubicBezTo>
                  <a:lnTo>
                    <a:pt x="f16" y="f8"/>
                  </a:lnTo>
                  <a:cubicBezTo>
                    <a:pt x="f16" y="f17"/>
                    <a:pt x="f18" y="f19"/>
                    <a:pt x="f20" y="f19"/>
                  </a:cubicBezTo>
                  <a:lnTo>
                    <a:pt x="f21" y="f19"/>
                  </a:lnTo>
                  <a:cubicBezTo>
                    <a:pt x="f22" y="f23"/>
                    <a:pt x="f24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8" name="Google Shape;6959;p88">
              <a:extLst>
                <a:ext uri="{FF2B5EF4-FFF2-40B4-BE49-F238E27FC236}">
                  <a16:creationId xmlns:a16="http://schemas.microsoft.com/office/drawing/2014/main" id="{BB6ECC99-5320-6477-EBCE-7929ECCEA119}"/>
                </a:ext>
              </a:extLst>
            </p:cNvPr>
            <p:cNvSpPr/>
            <p:nvPr/>
          </p:nvSpPr>
          <p:spPr>
            <a:xfrm>
              <a:off x="3797384" y="1180618"/>
              <a:ext cx="21159" cy="231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2"/>
                <a:gd name="f4" fmla="val 726"/>
                <a:gd name="f5" fmla="val 1"/>
                <a:gd name="f6" fmla="val 725"/>
                <a:gd name="f7" fmla="*/ f0 1 662"/>
                <a:gd name="f8" fmla="*/ f1 1 726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662"/>
                <a:gd name="f15" fmla="*/ f12 1 726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662" h="726">
                  <a:moveTo>
                    <a:pt x="f5" y="f5"/>
                  </a:moveTo>
                  <a:lnTo>
                    <a:pt x="f5" y="f6"/>
                  </a:ln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9" name="Google Shape;6960;p88">
              <a:extLst>
                <a:ext uri="{FF2B5EF4-FFF2-40B4-BE49-F238E27FC236}">
                  <a16:creationId xmlns:a16="http://schemas.microsoft.com/office/drawing/2014/main" id="{CBC5393C-7C83-3062-F09B-A8236CE7547A}"/>
                </a:ext>
              </a:extLst>
            </p:cNvPr>
            <p:cNvSpPr/>
            <p:nvPr/>
          </p:nvSpPr>
          <p:spPr>
            <a:xfrm>
              <a:off x="3797384" y="1094043"/>
              <a:ext cx="21159" cy="211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2"/>
                <a:gd name="f4" fmla="val 1"/>
                <a:gd name="f5" fmla="*/ f0 1 662"/>
                <a:gd name="f6" fmla="*/ f1 1 662"/>
                <a:gd name="f7" fmla="val f2"/>
                <a:gd name="f8" fmla="val f3"/>
                <a:gd name="f9" fmla="+- f8 0 f7"/>
                <a:gd name="f10" fmla="*/ f9 1 662"/>
                <a:gd name="f11" fmla="*/ f7 1 f10"/>
                <a:gd name="f12" fmla="*/ f8 1 f10"/>
                <a:gd name="f13" fmla="*/ f11 f5 1"/>
                <a:gd name="f14" fmla="*/ f12 f5 1"/>
                <a:gd name="f15" fmla="*/ f12 f6 1"/>
                <a:gd name="f16" fmla="*/ f11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" t="f16" r="f14" b="f15"/>
              <a:pathLst>
                <a:path w="662" h="662">
                  <a:moveTo>
                    <a:pt x="f4" y="f2"/>
                  </a:moveTo>
                  <a:lnTo>
                    <a:pt x="f4" y="f3"/>
                  </a:lnTo>
                  <a:lnTo>
                    <a:pt x="f3" y="f3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0" name="Google Shape;6961;p88">
              <a:extLst>
                <a:ext uri="{FF2B5EF4-FFF2-40B4-BE49-F238E27FC236}">
                  <a16:creationId xmlns:a16="http://schemas.microsoft.com/office/drawing/2014/main" id="{530E1F0C-B090-C2DE-6010-66E9ABE95F25}"/>
                </a:ext>
              </a:extLst>
            </p:cNvPr>
            <p:cNvSpPr/>
            <p:nvPr/>
          </p:nvSpPr>
          <p:spPr>
            <a:xfrm>
              <a:off x="3797384" y="1270229"/>
              <a:ext cx="21159" cy="2118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2"/>
                <a:gd name="f4" fmla="val 663"/>
                <a:gd name="f5" fmla="val 1"/>
                <a:gd name="f6" fmla="*/ f0 1 662"/>
                <a:gd name="f7" fmla="*/ f1 1 663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662"/>
                <a:gd name="f14" fmla="*/ f11 1 663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662" h="663">
                  <a:moveTo>
                    <a:pt x="f5" y="f5"/>
                  </a:moveTo>
                  <a:lnTo>
                    <a:pt x="f5" y="f3"/>
                  </a:lnTo>
                  <a:lnTo>
                    <a:pt x="f3" y="f3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1" name="Google Shape;6962;p88">
              <a:extLst>
                <a:ext uri="{FF2B5EF4-FFF2-40B4-BE49-F238E27FC236}">
                  <a16:creationId xmlns:a16="http://schemas.microsoft.com/office/drawing/2014/main" id="{379E4D91-4F68-728C-56BB-3EB132E3F771}"/>
                </a:ext>
              </a:extLst>
            </p:cNvPr>
            <p:cNvSpPr/>
            <p:nvPr/>
          </p:nvSpPr>
          <p:spPr>
            <a:xfrm>
              <a:off x="3730944" y="1007440"/>
              <a:ext cx="284945" cy="3514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916"/>
                <a:gd name="f4" fmla="val 10997"/>
                <a:gd name="f5" fmla="val 7183"/>
                <a:gd name="f6" fmla="val 2049"/>
                <a:gd name="f7" fmla="val 7404"/>
                <a:gd name="f8" fmla="val 7561"/>
                <a:gd name="f9" fmla="val 2206"/>
                <a:gd name="f10" fmla="val 2395"/>
                <a:gd name="f11" fmla="val 2584"/>
                <a:gd name="f12" fmla="val 2742"/>
                <a:gd name="f13" fmla="val 4474"/>
                <a:gd name="f14" fmla="val 4285"/>
                <a:gd name="f15" fmla="val 4127"/>
                <a:gd name="f16" fmla="val 3151"/>
                <a:gd name="f17" fmla="val 2017"/>
                <a:gd name="f18" fmla="val 3340"/>
                <a:gd name="f19" fmla="val 3497"/>
                <a:gd name="f20" fmla="val 2175"/>
                <a:gd name="f21" fmla="val 2364"/>
                <a:gd name="f22" fmla="val 3750"/>
                <a:gd name="f23" fmla="val 3939"/>
                <a:gd name="f24" fmla="val 4097"/>
                <a:gd name="f25" fmla="val 1764"/>
                <a:gd name="f26" fmla="val 1575"/>
                <a:gd name="f27" fmla="val 1418"/>
                <a:gd name="f28" fmla="val 5860"/>
                <a:gd name="f29" fmla="val 3372"/>
                <a:gd name="f30" fmla="val 6049"/>
                <a:gd name="f31" fmla="val 6207"/>
                <a:gd name="f32" fmla="val 3529"/>
                <a:gd name="f33" fmla="val 4758"/>
                <a:gd name="f34" fmla="val 4916"/>
                <a:gd name="f35" fmla="val 5105"/>
                <a:gd name="f36" fmla="val 5325"/>
                <a:gd name="f37" fmla="val 5483"/>
                <a:gd name="f38" fmla="val 6491"/>
                <a:gd name="f39" fmla="val 6680"/>
                <a:gd name="f40" fmla="val 6837"/>
                <a:gd name="f41" fmla="val 6144"/>
                <a:gd name="f42" fmla="val 6302"/>
                <a:gd name="f43" fmla="val 7562"/>
                <a:gd name="f44" fmla="val 7720"/>
                <a:gd name="f45" fmla="val 7909"/>
                <a:gd name="f46" fmla="val 8098"/>
                <a:gd name="f47" fmla="val 8255"/>
                <a:gd name="f48" fmla="val 7531"/>
                <a:gd name="f49" fmla="val 7657"/>
                <a:gd name="f50" fmla="val 7877"/>
                <a:gd name="f51" fmla="val 9232"/>
                <a:gd name="f52" fmla="val 9452"/>
                <a:gd name="f53" fmla="val 9610"/>
                <a:gd name="f54" fmla="val 8885"/>
                <a:gd name="f55" fmla="val 9043"/>
                <a:gd name="f56" fmla="val 1040"/>
                <a:gd name="f57" fmla="val 1"/>
                <a:gd name="f58" fmla="val 504"/>
                <a:gd name="f59" fmla="val 473"/>
                <a:gd name="f60" fmla="val 1009"/>
                <a:gd name="f61" fmla="val 9956"/>
                <a:gd name="f62" fmla="val 32"/>
                <a:gd name="f63" fmla="val 10524"/>
                <a:gd name="f64" fmla="val 10996"/>
                <a:gd name="f65" fmla="val 7908"/>
                <a:gd name="f66" fmla="val 8444"/>
                <a:gd name="f67" fmla="val 347"/>
                <a:gd name="f68" fmla="val 915"/>
                <a:gd name="f69" fmla="val 6711"/>
                <a:gd name="f70" fmla="val 1387"/>
                <a:gd name="f71" fmla="val 6175"/>
                <a:gd name="f72" fmla="val 2741"/>
                <a:gd name="f73" fmla="val 1733"/>
                <a:gd name="f74" fmla="*/ f0 1 8916"/>
                <a:gd name="f75" fmla="*/ f1 1 10997"/>
                <a:gd name="f76" fmla="val f2"/>
                <a:gd name="f77" fmla="val f3"/>
                <a:gd name="f78" fmla="val f4"/>
                <a:gd name="f79" fmla="+- f78 0 f76"/>
                <a:gd name="f80" fmla="+- f77 0 f76"/>
                <a:gd name="f81" fmla="*/ f80 1 8916"/>
                <a:gd name="f82" fmla="*/ f79 1 10997"/>
                <a:gd name="f83" fmla="*/ f76 1 f81"/>
                <a:gd name="f84" fmla="*/ f77 1 f81"/>
                <a:gd name="f85" fmla="*/ f76 1 f82"/>
                <a:gd name="f86" fmla="*/ f78 1 f82"/>
                <a:gd name="f87" fmla="*/ f83 f74 1"/>
                <a:gd name="f88" fmla="*/ f84 f74 1"/>
                <a:gd name="f89" fmla="*/ f86 f75 1"/>
                <a:gd name="f90" fmla="*/ f85 f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7" t="f90" r="f88" b="f89"/>
              <a:pathLst>
                <a:path w="8916" h="1099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17"/>
                  </a:moveTo>
                  <a:cubicBezTo>
                    <a:pt x="f18" y="f17"/>
                    <a:pt x="f19" y="f20"/>
                    <a:pt x="f19" y="f21"/>
                  </a:cubicBezTo>
                  <a:lnTo>
                    <a:pt x="f19" y="f22"/>
                  </a:lnTo>
                  <a:cubicBezTo>
                    <a:pt x="f19" y="f23"/>
                    <a:pt x="f18" y="f24"/>
                    <a:pt x="f16" y="f24"/>
                  </a:cubicBezTo>
                  <a:lnTo>
                    <a:pt x="f25" y="f24"/>
                  </a:lnTo>
                  <a:cubicBezTo>
                    <a:pt x="f26" y="f24"/>
                    <a:pt x="f27" y="f23"/>
                    <a:pt x="f27" y="f22"/>
                  </a:cubicBezTo>
                  <a:lnTo>
                    <a:pt x="f27" y="f21"/>
                  </a:lnTo>
                  <a:cubicBezTo>
                    <a:pt x="f27" y="f20"/>
                    <a:pt x="f26" y="f17"/>
                    <a:pt x="f25" y="f17"/>
                  </a:cubicBezTo>
                  <a:close/>
                  <a:moveTo>
                    <a:pt x="f28" y="f29"/>
                  </a:moveTo>
                  <a:cubicBezTo>
                    <a:pt x="f30" y="f29"/>
                    <a:pt x="f31" y="f32"/>
                    <a:pt x="f31" y="f22"/>
                  </a:cubicBezTo>
                  <a:cubicBezTo>
                    <a:pt x="f31" y="f23"/>
                    <a:pt x="f30" y="f24"/>
                    <a:pt x="f28" y="f24"/>
                  </a:cubicBezTo>
                  <a:lnTo>
                    <a:pt x="f13" y="f24"/>
                  </a:lnTo>
                  <a:cubicBezTo>
                    <a:pt x="f14" y="f24"/>
                    <a:pt x="f15" y="f23"/>
                    <a:pt x="f15" y="f22"/>
                  </a:cubicBezTo>
                  <a:cubicBezTo>
                    <a:pt x="f15" y="f32"/>
                    <a:pt x="f14" y="f29"/>
                    <a:pt x="f13" y="f29"/>
                  </a:cubicBezTo>
                  <a:close/>
                  <a:moveTo>
                    <a:pt x="f5" y="f33"/>
                  </a:moveTo>
                  <a:cubicBezTo>
                    <a:pt x="f7" y="f33"/>
                    <a:pt x="f8" y="f34"/>
                    <a:pt x="f8" y="f35"/>
                  </a:cubicBezTo>
                  <a:cubicBezTo>
                    <a:pt x="f8" y="f36"/>
                    <a:pt x="f7" y="f37"/>
                    <a:pt x="f5" y="f37"/>
                  </a:cubicBezTo>
                  <a:lnTo>
                    <a:pt x="f13" y="f37"/>
                  </a:lnTo>
                  <a:cubicBezTo>
                    <a:pt x="f14" y="f37"/>
                    <a:pt x="f15" y="f36"/>
                    <a:pt x="f15" y="f35"/>
                  </a:cubicBezTo>
                  <a:cubicBezTo>
                    <a:pt x="f15" y="f34"/>
                    <a:pt x="f14" y="f33"/>
                    <a:pt x="f13" y="f33"/>
                  </a:cubicBezTo>
                  <a:close/>
                  <a:moveTo>
                    <a:pt x="f16" y="f33"/>
                  </a:moveTo>
                  <a:cubicBezTo>
                    <a:pt x="f18" y="f33"/>
                    <a:pt x="f19" y="f34"/>
                    <a:pt x="f19" y="f35"/>
                  </a:cubicBezTo>
                  <a:lnTo>
                    <a:pt x="f19" y="f38"/>
                  </a:lnTo>
                  <a:cubicBezTo>
                    <a:pt x="f19" y="f39"/>
                    <a:pt x="f18" y="f40"/>
                    <a:pt x="f16" y="f40"/>
                  </a:cubicBezTo>
                  <a:lnTo>
                    <a:pt x="f25" y="f40"/>
                  </a:lnTo>
                  <a:cubicBezTo>
                    <a:pt x="f26" y="f40"/>
                    <a:pt x="f27" y="f39"/>
                    <a:pt x="f27" y="f38"/>
                  </a:cubicBezTo>
                  <a:lnTo>
                    <a:pt x="f27" y="f35"/>
                  </a:lnTo>
                  <a:cubicBezTo>
                    <a:pt x="f27" y="f34"/>
                    <a:pt x="f26" y="f33"/>
                    <a:pt x="f25" y="f33"/>
                  </a:cubicBezTo>
                  <a:close/>
                  <a:moveTo>
                    <a:pt x="f28" y="f41"/>
                  </a:moveTo>
                  <a:cubicBezTo>
                    <a:pt x="f30" y="f41"/>
                    <a:pt x="f31" y="f42"/>
                    <a:pt x="f31" y="f38"/>
                  </a:cubicBezTo>
                  <a:cubicBezTo>
                    <a:pt x="f31" y="f39"/>
                    <a:pt x="f30" y="f40"/>
                    <a:pt x="f28" y="f40"/>
                  </a:cubicBezTo>
                  <a:lnTo>
                    <a:pt x="f13" y="f40"/>
                  </a:lnTo>
                  <a:cubicBezTo>
                    <a:pt x="f14" y="f40"/>
                    <a:pt x="f15" y="f39"/>
                    <a:pt x="f15" y="f38"/>
                  </a:cubicBezTo>
                  <a:cubicBezTo>
                    <a:pt x="f15" y="f42"/>
                    <a:pt x="f14" y="f41"/>
                    <a:pt x="f13" y="f41"/>
                  </a:cubicBezTo>
                  <a:close/>
                  <a:moveTo>
                    <a:pt x="f5" y="f43"/>
                  </a:moveTo>
                  <a:cubicBezTo>
                    <a:pt x="f7" y="f43"/>
                    <a:pt x="f8" y="f44"/>
                    <a:pt x="f8" y="f45"/>
                  </a:cubicBezTo>
                  <a:cubicBezTo>
                    <a:pt x="f8" y="f46"/>
                    <a:pt x="f7" y="f47"/>
                    <a:pt x="f5" y="f47"/>
                  </a:cubicBezTo>
                  <a:lnTo>
                    <a:pt x="f13" y="f47"/>
                  </a:lnTo>
                  <a:cubicBezTo>
                    <a:pt x="f14" y="f47"/>
                    <a:pt x="f15" y="f46"/>
                    <a:pt x="f15" y="f45"/>
                  </a:cubicBezTo>
                  <a:cubicBezTo>
                    <a:pt x="f15" y="f44"/>
                    <a:pt x="f14" y="f43"/>
                    <a:pt x="f13" y="f43"/>
                  </a:cubicBezTo>
                  <a:close/>
                  <a:moveTo>
                    <a:pt x="f16" y="f48"/>
                  </a:moveTo>
                  <a:cubicBezTo>
                    <a:pt x="f18" y="f48"/>
                    <a:pt x="f19" y="f49"/>
                    <a:pt x="f19" y="f50"/>
                  </a:cubicBezTo>
                  <a:lnTo>
                    <a:pt x="f19" y="f51"/>
                  </a:lnTo>
                  <a:cubicBezTo>
                    <a:pt x="f19" y="f52"/>
                    <a:pt x="f18" y="f53"/>
                    <a:pt x="f16" y="f53"/>
                  </a:cubicBezTo>
                  <a:lnTo>
                    <a:pt x="f25" y="f53"/>
                  </a:lnTo>
                  <a:cubicBezTo>
                    <a:pt x="f26" y="f53"/>
                    <a:pt x="f27" y="f52"/>
                    <a:pt x="f27" y="f51"/>
                  </a:cubicBezTo>
                  <a:lnTo>
                    <a:pt x="f27" y="f50"/>
                  </a:lnTo>
                  <a:cubicBezTo>
                    <a:pt x="f27" y="f49"/>
                    <a:pt x="f26" y="f48"/>
                    <a:pt x="f25" y="f48"/>
                  </a:cubicBezTo>
                  <a:close/>
                  <a:moveTo>
                    <a:pt x="f28" y="f54"/>
                  </a:moveTo>
                  <a:cubicBezTo>
                    <a:pt x="f30" y="f54"/>
                    <a:pt x="f31" y="f55"/>
                    <a:pt x="f31" y="f51"/>
                  </a:cubicBezTo>
                  <a:cubicBezTo>
                    <a:pt x="f31" y="f52"/>
                    <a:pt x="f30" y="f53"/>
                    <a:pt x="f28" y="f53"/>
                  </a:cubicBezTo>
                  <a:lnTo>
                    <a:pt x="f13" y="f53"/>
                  </a:lnTo>
                  <a:cubicBezTo>
                    <a:pt x="f14" y="f53"/>
                    <a:pt x="f15" y="f52"/>
                    <a:pt x="f15" y="f51"/>
                  </a:cubicBezTo>
                  <a:cubicBezTo>
                    <a:pt x="f15" y="f55"/>
                    <a:pt x="f14" y="f54"/>
                    <a:pt x="f13" y="f54"/>
                  </a:cubicBezTo>
                  <a:close/>
                  <a:moveTo>
                    <a:pt x="f56" y="f57"/>
                  </a:moveTo>
                  <a:cubicBezTo>
                    <a:pt x="f58" y="f57"/>
                    <a:pt x="f2" y="f59"/>
                    <a:pt x="f2" y="f60"/>
                  </a:cubicBezTo>
                  <a:lnTo>
                    <a:pt x="f2" y="f61"/>
                  </a:lnTo>
                  <a:cubicBezTo>
                    <a:pt x="f62" y="f63"/>
                    <a:pt x="f58" y="f64"/>
                    <a:pt x="f56" y="f64"/>
                  </a:cubicBezTo>
                  <a:lnTo>
                    <a:pt x="f65" y="f64"/>
                  </a:lnTo>
                  <a:cubicBezTo>
                    <a:pt x="f66" y="f64"/>
                    <a:pt x="f3" y="f63"/>
                    <a:pt x="f3" y="f61"/>
                  </a:cubicBezTo>
                  <a:lnTo>
                    <a:pt x="f3" y="f60"/>
                  </a:lnTo>
                  <a:cubicBezTo>
                    <a:pt x="f3" y="f59"/>
                    <a:pt x="f66" y="f57"/>
                    <a:pt x="f65" y="f57"/>
                  </a:cubicBezTo>
                  <a:lnTo>
                    <a:pt x="f5" y="f57"/>
                  </a:lnTo>
                  <a:lnTo>
                    <a:pt x="f5" y="f67"/>
                  </a:lnTo>
                  <a:cubicBezTo>
                    <a:pt x="f5" y="f68"/>
                    <a:pt x="f69" y="f70"/>
                    <a:pt x="f71" y="f70"/>
                  </a:cubicBezTo>
                  <a:lnTo>
                    <a:pt x="f72" y="f70"/>
                  </a:lnTo>
                  <a:cubicBezTo>
                    <a:pt x="f9" y="f70"/>
                    <a:pt x="f73" y="f68"/>
                    <a:pt x="f73" y="f67"/>
                  </a:cubicBezTo>
                  <a:lnTo>
                    <a:pt x="f73" y="f57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2" name="Google Shape;6963;p88">
              <a:extLst>
                <a:ext uri="{FF2B5EF4-FFF2-40B4-BE49-F238E27FC236}">
                  <a16:creationId xmlns:a16="http://schemas.microsoft.com/office/drawing/2014/main" id="{5A6D0B79-6D7E-A7CB-D5E5-C0E5AD0618E6}"/>
                </a:ext>
              </a:extLst>
            </p:cNvPr>
            <p:cNvSpPr/>
            <p:nvPr/>
          </p:nvSpPr>
          <p:spPr>
            <a:xfrm>
              <a:off x="4039023" y="1115165"/>
              <a:ext cx="65480" cy="1329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4160"/>
                <a:gd name="f5" fmla="val 1"/>
                <a:gd name="f6" fmla="*/ f0 1 2049"/>
                <a:gd name="f7" fmla="*/ f1 1 4160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2049"/>
                <a:gd name="f14" fmla="*/ f11 1 4160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049" h="4160">
                  <a:moveTo>
                    <a:pt x="f5" y="f5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3" name="Google Shape;6964;p88">
              <a:extLst>
                <a:ext uri="{FF2B5EF4-FFF2-40B4-BE49-F238E27FC236}">
                  <a16:creationId xmlns:a16="http://schemas.microsoft.com/office/drawing/2014/main" id="{90A0A656-8E43-F6A5-1275-52579011D307}"/>
                </a:ext>
              </a:extLst>
            </p:cNvPr>
            <p:cNvSpPr/>
            <p:nvPr/>
          </p:nvSpPr>
          <p:spPr>
            <a:xfrm>
              <a:off x="4039023" y="1028590"/>
              <a:ext cx="65480" cy="654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1009"/>
                <a:gd name="f5" fmla="val 1"/>
                <a:gd name="f6" fmla="val 473"/>
                <a:gd name="f7" fmla="val 1040"/>
                <a:gd name="f8" fmla="val 2048"/>
                <a:gd name="f9" fmla="val 1576"/>
                <a:gd name="f10" fmla="*/ f0 1 2049"/>
                <a:gd name="f11" fmla="*/ f1 1 2049"/>
                <a:gd name="f12" fmla="val f2"/>
                <a:gd name="f13" fmla="val f3"/>
                <a:gd name="f14" fmla="+- f13 0 f12"/>
                <a:gd name="f15" fmla="*/ f14 1 2049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2049" h="2049">
                  <a:moveTo>
                    <a:pt x="f4" y="f5"/>
                  </a:moveTo>
                  <a:cubicBezTo>
                    <a:pt x="f6" y="f5"/>
                    <a:pt x="f5" y="f6"/>
                    <a:pt x="f5" y="f7"/>
                  </a:cubicBezTo>
                  <a:lnTo>
                    <a:pt x="f5" y="f8"/>
                  </a:lnTo>
                  <a:lnTo>
                    <a:pt x="f3" y="f8"/>
                  </a:lnTo>
                  <a:lnTo>
                    <a:pt x="f3" y="f7"/>
                  </a:lnTo>
                  <a:cubicBezTo>
                    <a:pt x="f3" y="f6"/>
                    <a:pt x="f9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4" name="Google Shape;6965;p88">
              <a:extLst>
                <a:ext uri="{FF2B5EF4-FFF2-40B4-BE49-F238E27FC236}">
                  <a16:creationId xmlns:a16="http://schemas.microsoft.com/office/drawing/2014/main" id="{B0297F3E-0355-D92C-EF2E-07330E5C83FA}"/>
                </a:ext>
              </a:extLst>
            </p:cNvPr>
            <p:cNvSpPr/>
            <p:nvPr/>
          </p:nvSpPr>
          <p:spPr>
            <a:xfrm>
              <a:off x="4041044" y="1270229"/>
              <a:ext cx="59445" cy="654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860"/>
                <a:gd name="f4" fmla="val 2049"/>
                <a:gd name="f5" fmla="val 1"/>
                <a:gd name="f6" fmla="val 599"/>
                <a:gd name="f7" fmla="val 1796"/>
                <a:gd name="f8" fmla="val 694"/>
                <a:gd name="f9" fmla="val 1985"/>
                <a:gd name="f10" fmla="val 788"/>
                <a:gd name="f11" fmla="val 2048"/>
                <a:gd name="f12" fmla="val 946"/>
                <a:gd name="f13" fmla="val 1103"/>
                <a:gd name="f14" fmla="val 1229"/>
                <a:gd name="f15" fmla="val 1261"/>
                <a:gd name="f16" fmla="*/ f0 1 1860"/>
                <a:gd name="f17" fmla="*/ f1 1 2049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860"/>
                <a:gd name="f24" fmla="*/ f21 1 2049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860" h="2049">
                  <a:moveTo>
                    <a:pt x="f5" y="f5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1"/>
                  </a:cubicBezTo>
                  <a:cubicBezTo>
                    <a:pt x="f13" y="f11"/>
                    <a:pt x="f14" y="f9"/>
                    <a:pt x="f15" y="f7"/>
                  </a:cubicBez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45" name="Google Shape;6966;p88">
            <a:extLst>
              <a:ext uri="{FF2B5EF4-FFF2-40B4-BE49-F238E27FC236}">
                <a16:creationId xmlns:a16="http://schemas.microsoft.com/office/drawing/2014/main" id="{912E0CDD-1515-D6AC-E2A2-E2A8982B31DF}"/>
              </a:ext>
            </a:extLst>
          </p:cNvPr>
          <p:cNvGrpSpPr/>
          <p:nvPr/>
        </p:nvGrpSpPr>
        <p:grpSpPr>
          <a:xfrm>
            <a:off x="8385339" y="2702707"/>
            <a:ext cx="453661" cy="454365"/>
            <a:chOff x="8189640" y="2558381"/>
            <a:chExt cx="453661" cy="454365"/>
          </a:xfrm>
          <a:solidFill>
            <a:schemeClr val="bg2"/>
          </a:solidFill>
        </p:grpSpPr>
        <p:sp>
          <p:nvSpPr>
            <p:cNvPr id="46" name="Google Shape;6967;p88">
              <a:extLst>
                <a:ext uri="{FF2B5EF4-FFF2-40B4-BE49-F238E27FC236}">
                  <a16:creationId xmlns:a16="http://schemas.microsoft.com/office/drawing/2014/main" id="{4D4BC596-ACBF-B6EF-27FB-D006BFDBEA96}"/>
                </a:ext>
              </a:extLst>
            </p:cNvPr>
            <p:cNvSpPr/>
            <p:nvPr/>
          </p:nvSpPr>
          <p:spPr>
            <a:xfrm>
              <a:off x="8317162" y="2858761"/>
              <a:ext cx="12298" cy="196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6"/>
                <a:gd name="f4" fmla="val 505"/>
                <a:gd name="f5" fmla="val 158"/>
                <a:gd name="f6" fmla="val 1"/>
                <a:gd name="f7" fmla="val 315"/>
                <a:gd name="f8" fmla="*/ f0 1 316"/>
                <a:gd name="f9" fmla="*/ f1 1 505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316"/>
                <a:gd name="f16" fmla="*/ f13 1 505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316" h="505">
                  <a:moveTo>
                    <a:pt x="f5" y="f6"/>
                  </a:moveTo>
                  <a:lnTo>
                    <a:pt x="f2" y="f4"/>
                  </a:lnTo>
                  <a:lnTo>
                    <a:pt x="f7" y="f4"/>
                  </a:ln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7" name="Google Shape;6968;p88">
              <a:extLst>
                <a:ext uri="{FF2B5EF4-FFF2-40B4-BE49-F238E27FC236}">
                  <a16:creationId xmlns:a16="http://schemas.microsoft.com/office/drawing/2014/main" id="{00BB422D-F3F7-C175-7F90-26DE8576605D}"/>
                </a:ext>
              </a:extLst>
            </p:cNvPr>
            <p:cNvSpPr/>
            <p:nvPr/>
          </p:nvSpPr>
          <p:spPr>
            <a:xfrm>
              <a:off x="8189640" y="2743538"/>
              <a:ext cx="267297" cy="2692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69"/>
                <a:gd name="f4" fmla="val 6918"/>
                <a:gd name="f5" fmla="val 3427"/>
                <a:gd name="f6" fmla="val 1449"/>
                <a:gd name="f7" fmla="val 3569"/>
                <a:gd name="f8" fmla="val 3718"/>
                <a:gd name="f9" fmla="val 1512"/>
                <a:gd name="f10" fmla="val 3781"/>
                <a:gd name="f11" fmla="val 1638"/>
                <a:gd name="f12" fmla="val 4317"/>
                <a:gd name="f13" fmla="val 3466"/>
                <a:gd name="f14" fmla="val 4474"/>
                <a:gd name="f15" fmla="val 4695"/>
                <a:gd name="f16" fmla="val 4852"/>
                <a:gd name="f17" fmla="val 3623"/>
                <a:gd name="f18" fmla="val 3812"/>
                <a:gd name="f19" fmla="val 3970"/>
                <a:gd name="f20" fmla="val 4726"/>
                <a:gd name="f21" fmla="val 4127"/>
                <a:gd name="f22" fmla="val 4537"/>
                <a:gd name="f23" fmla="val 4789"/>
                <a:gd name="f24" fmla="val 5072"/>
                <a:gd name="f25" fmla="val 5262"/>
                <a:gd name="f26" fmla="val 4758"/>
                <a:gd name="f27" fmla="val 5419"/>
                <a:gd name="f28" fmla="val 4569"/>
                <a:gd name="f29" fmla="val 5514"/>
                <a:gd name="f30" fmla="val 4545"/>
                <a:gd name="f31" fmla="val 5518"/>
                <a:gd name="f32" fmla="val 4521"/>
                <a:gd name="f33" fmla="val 5520"/>
                <a:gd name="f34" fmla="val 4498"/>
                <a:gd name="f35" fmla="val 4341"/>
                <a:gd name="f36" fmla="val 4210"/>
                <a:gd name="f37" fmla="val 5427"/>
                <a:gd name="f38" fmla="val 4128"/>
                <a:gd name="f39" fmla="val 3057"/>
                <a:gd name="f40" fmla="val 2710"/>
                <a:gd name="f41" fmla="val 2683"/>
                <a:gd name="f42" fmla="val 2535"/>
                <a:gd name="f43" fmla="val 2351"/>
                <a:gd name="f44" fmla="val 2325"/>
                <a:gd name="f45" fmla="val 2297"/>
                <a:gd name="f46" fmla="val 2269"/>
                <a:gd name="f47" fmla="val 2080"/>
                <a:gd name="f48" fmla="val 5451"/>
                <a:gd name="f49" fmla="val 2017"/>
                <a:gd name="f50" fmla="val 2049"/>
                <a:gd name="f51" fmla="val 2332"/>
                <a:gd name="f52" fmla="val 2175"/>
                <a:gd name="f53" fmla="val 4096"/>
                <a:gd name="f54" fmla="val 2206"/>
                <a:gd name="f55" fmla="val 2395"/>
                <a:gd name="f56" fmla="val 2553"/>
                <a:gd name="f57" fmla="val 3120"/>
                <a:gd name="f58" fmla="val 3151"/>
                <a:gd name="f59" fmla="val 3285"/>
                <a:gd name="f60" fmla="val 3435"/>
                <a:gd name="f61" fmla="val 1544"/>
                <a:gd name="f62" fmla="val 1"/>
                <a:gd name="f63" fmla="val 3434"/>
                <a:gd name="f64" fmla="val 5356"/>
                <a:gd name="f65" fmla="val 6900"/>
                <a:gd name="f66" fmla="val 4065"/>
                <a:gd name="f67" fmla="val 4632"/>
                <a:gd name="f68" fmla="val 6742"/>
                <a:gd name="f69" fmla="val 5168"/>
                <a:gd name="f70" fmla="val 6427"/>
                <a:gd name="f71" fmla="val 6365"/>
                <a:gd name="f72" fmla="val 6407"/>
                <a:gd name="f73" fmla="val 6910"/>
                <a:gd name="f74" fmla="val 6449"/>
                <a:gd name="f75" fmla="val 6917"/>
                <a:gd name="f76" fmla="val 6491"/>
                <a:gd name="f77" fmla="val 6575"/>
                <a:gd name="f78" fmla="val 6659"/>
                <a:gd name="f79" fmla="val 6889"/>
                <a:gd name="f80" fmla="val 6743"/>
                <a:gd name="f81" fmla="val 6805"/>
                <a:gd name="f82" fmla="val 6806"/>
                <a:gd name="f83" fmla="val 6616"/>
                <a:gd name="f84" fmla="val 6459"/>
                <a:gd name="f85" fmla="val 5009"/>
                <a:gd name="f86" fmla="val 4001"/>
                <a:gd name="f87" fmla="val 3119"/>
                <a:gd name="f88" fmla="val 6774"/>
                <a:gd name="f89" fmla="val 2804"/>
                <a:gd name="f90" fmla="val 6711"/>
                <a:gd name="f91" fmla="val 2489"/>
                <a:gd name="f92" fmla="val 6617"/>
                <a:gd name="f93" fmla="val 2426"/>
                <a:gd name="f94" fmla="val 6428"/>
                <a:gd name="f95" fmla="val 2363"/>
                <a:gd name="f96" fmla="val 5389"/>
                <a:gd name="f97" fmla="val 2755"/>
                <a:gd name="f98" fmla="val 5256"/>
                <a:gd name="f99" fmla="val 2780"/>
                <a:gd name="f100" fmla="val 5125"/>
                <a:gd name="f101" fmla="val 4892"/>
                <a:gd name="f102" fmla="val 4667"/>
                <a:gd name="f103" fmla="val 2702"/>
                <a:gd name="f104" fmla="val 4506"/>
                <a:gd name="f105" fmla="val 2521"/>
                <a:gd name="f106" fmla="val 4222"/>
                <a:gd name="f107" fmla="val 1891"/>
                <a:gd name="f108" fmla="val 4159"/>
                <a:gd name="f109" fmla="val 1481"/>
                <a:gd name="f110" fmla="val 4443"/>
                <a:gd name="f111" fmla="val 221"/>
                <a:gd name="f112" fmla="val 189"/>
                <a:gd name="f113" fmla="val 4411"/>
                <a:gd name="f114" fmla="val 158"/>
                <a:gd name="f115" fmla="val 63"/>
                <a:gd name="f116" fmla="*/ f0 1 6869"/>
                <a:gd name="f117" fmla="*/ f1 1 6918"/>
                <a:gd name="f118" fmla="val f2"/>
                <a:gd name="f119" fmla="val f3"/>
                <a:gd name="f120" fmla="val f4"/>
                <a:gd name="f121" fmla="+- f120 0 f118"/>
                <a:gd name="f122" fmla="+- f119 0 f118"/>
                <a:gd name="f123" fmla="*/ f122 1 6869"/>
                <a:gd name="f124" fmla="*/ f121 1 6918"/>
                <a:gd name="f125" fmla="*/ f118 1 f123"/>
                <a:gd name="f126" fmla="*/ f119 1 f123"/>
                <a:gd name="f127" fmla="*/ f118 1 f124"/>
                <a:gd name="f128" fmla="*/ f120 1 f124"/>
                <a:gd name="f129" fmla="*/ f125 f116 1"/>
                <a:gd name="f130" fmla="*/ f126 f116 1"/>
                <a:gd name="f131" fmla="*/ f128 f117 1"/>
                <a:gd name="f132" fmla="*/ f127 f1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9" t="f132" r="f130" b="f131"/>
              <a:pathLst>
                <a:path w="6869" h="691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lnTo>
                    <a:pt x="f14" y="f13"/>
                  </a:lnTo>
                  <a:cubicBezTo>
                    <a:pt x="f15" y="f13"/>
                    <a:pt x="f16" y="f17"/>
                    <a:pt x="f16" y="f18"/>
                  </a:cubicBezTo>
                  <a:cubicBezTo>
                    <a:pt x="f16" y="f19"/>
                    <a:pt x="f20" y="f21"/>
                    <a:pt x="f22" y="f21"/>
                  </a:cubicBezTo>
                  <a:lnTo>
                    <a:pt x="f23" y="f24"/>
                  </a:lnTo>
                  <a:cubicBezTo>
                    <a:pt x="f16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4" y="f33"/>
                  </a:cubicBezTo>
                  <a:cubicBezTo>
                    <a:pt x="f35" y="f33"/>
                    <a:pt x="f36" y="f37"/>
                    <a:pt x="f38" y="f25"/>
                  </a:cubicBezTo>
                  <a:lnTo>
                    <a:pt x="f10" y="f21"/>
                  </a:lnTo>
                  <a:lnTo>
                    <a:pt x="f39" y="f21"/>
                  </a:lnTo>
                  <a:lnTo>
                    <a:pt x="f40" y="f25"/>
                  </a:lnTo>
                  <a:cubicBezTo>
                    <a:pt x="f41" y="f37"/>
                    <a:pt x="f42" y="f33"/>
                    <a:pt x="f43" y="f33"/>
                  </a:cubicBezTo>
                  <a:cubicBezTo>
                    <a:pt x="f44" y="f33"/>
                    <a:pt x="f45" y="f31"/>
                    <a:pt x="f46" y="f29"/>
                  </a:cubicBezTo>
                  <a:cubicBezTo>
                    <a:pt x="f47" y="f48"/>
                    <a:pt x="f49" y="f25"/>
                    <a:pt x="f50" y="f24"/>
                  </a:cubicBezTo>
                  <a:lnTo>
                    <a:pt x="f51" y="f21"/>
                  </a:lnTo>
                  <a:cubicBezTo>
                    <a:pt x="f52" y="f53"/>
                    <a:pt x="f49" y="f19"/>
                    <a:pt x="f49" y="f18"/>
                  </a:cubicBezTo>
                  <a:cubicBezTo>
                    <a:pt x="f50" y="f17"/>
                    <a:pt x="f54" y="f13"/>
                    <a:pt x="f55" y="f13"/>
                  </a:cubicBezTo>
                  <a:lnTo>
                    <a:pt x="f56" y="f13"/>
                  </a:lnTo>
                  <a:lnTo>
                    <a:pt x="f57" y="f11"/>
                  </a:lnTo>
                  <a:cubicBezTo>
                    <a:pt x="f58" y="f9"/>
                    <a:pt x="f59" y="f6"/>
                    <a:pt x="f5" y="f6"/>
                  </a:cubicBezTo>
                  <a:close/>
                  <a:moveTo>
                    <a:pt x="f60" y="f2"/>
                  </a:moveTo>
                  <a:cubicBezTo>
                    <a:pt x="f61" y="f2"/>
                    <a:pt x="f62" y="f61"/>
                    <a:pt x="f62" y="f63"/>
                  </a:cubicBezTo>
                  <a:cubicBezTo>
                    <a:pt x="f62" y="f64"/>
                    <a:pt x="f61" y="f65"/>
                    <a:pt x="f60" y="f65"/>
                  </a:cubicBezTo>
                  <a:cubicBezTo>
                    <a:pt x="f66" y="f65"/>
                    <a:pt x="f67" y="f68"/>
                    <a:pt x="f69" y="f70"/>
                  </a:cubicBezTo>
                  <a:lnTo>
                    <a:pt x="f71" y="f65"/>
                  </a:lnTo>
                  <a:cubicBezTo>
                    <a:pt x="f72" y="f73"/>
                    <a:pt x="f74" y="f75"/>
                    <a:pt x="f76" y="f75"/>
                  </a:cubicBezTo>
                  <a:cubicBezTo>
                    <a:pt x="f77" y="f75"/>
                    <a:pt x="f78" y="f79"/>
                    <a:pt x="f80" y="f81"/>
                  </a:cubicBezTo>
                  <a:cubicBezTo>
                    <a:pt x="f82" y="f68"/>
                    <a:pt x="f3" y="f83"/>
                    <a:pt x="f3" y="f84"/>
                  </a:cubicBezTo>
                  <a:lnTo>
                    <a:pt x="f76" y="f85"/>
                  </a:lnTo>
                  <a:cubicBezTo>
                    <a:pt x="f80" y="f22"/>
                    <a:pt x="f3" y="f86"/>
                    <a:pt x="f3" y="f13"/>
                  </a:cubicBezTo>
                  <a:cubicBezTo>
                    <a:pt x="f3" y="f87"/>
                    <a:pt x="f88" y="f89"/>
                    <a:pt x="f90" y="f91"/>
                  </a:cubicBezTo>
                  <a:cubicBezTo>
                    <a:pt x="f92" y="f93"/>
                    <a:pt x="f76" y="f55"/>
                    <a:pt x="f94" y="f95"/>
                  </a:cubicBezTo>
                  <a:lnTo>
                    <a:pt x="f29" y="f40"/>
                  </a:lnTo>
                  <a:cubicBezTo>
                    <a:pt x="f96" y="f97"/>
                    <a:pt x="f98" y="f99"/>
                    <a:pt x="f100" y="f99"/>
                  </a:cubicBezTo>
                  <a:cubicBezTo>
                    <a:pt x="f101" y="f99"/>
                    <a:pt x="f102" y="f103"/>
                    <a:pt x="f104" y="f105"/>
                  </a:cubicBezTo>
                  <a:cubicBezTo>
                    <a:pt x="f106" y="f46"/>
                    <a:pt x="f53" y="f107"/>
                    <a:pt x="f108" y="f109"/>
                  </a:cubicBezTo>
                  <a:lnTo>
                    <a:pt x="f110" y="f111"/>
                  </a:lnTo>
                  <a:cubicBezTo>
                    <a:pt x="f110" y="f112"/>
                    <a:pt x="f110" y="f112"/>
                    <a:pt x="f113" y="f114"/>
                  </a:cubicBezTo>
                  <a:cubicBezTo>
                    <a:pt x="f53" y="f115"/>
                    <a:pt x="f10" y="f2"/>
                    <a:pt x="f60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8" name="Google Shape;6969;p88">
              <a:extLst>
                <a:ext uri="{FF2B5EF4-FFF2-40B4-BE49-F238E27FC236}">
                  <a16:creationId xmlns:a16="http://schemas.microsoft.com/office/drawing/2014/main" id="{A4E2CE31-25CB-3B1D-B61E-7705CA4415FB}"/>
                </a:ext>
              </a:extLst>
            </p:cNvPr>
            <p:cNvSpPr/>
            <p:nvPr/>
          </p:nvSpPr>
          <p:spPr>
            <a:xfrm>
              <a:off x="8497372" y="2665046"/>
              <a:ext cx="24551" cy="405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1"/>
                <a:gd name="f4" fmla="val 1041"/>
                <a:gd name="f5" fmla="val 1"/>
                <a:gd name="f6" fmla="val 32"/>
                <a:gd name="f7" fmla="val 410"/>
                <a:gd name="f8" fmla="val 126"/>
                <a:gd name="f9" fmla="val 694"/>
                <a:gd name="f10" fmla="val 315"/>
                <a:gd name="f11" fmla="val 473"/>
                <a:gd name="f12" fmla="val 599"/>
                <a:gd name="f13" fmla="val 347"/>
                <a:gd name="f14" fmla="*/ f0 1 631"/>
                <a:gd name="f15" fmla="*/ f1 1 1041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631"/>
                <a:gd name="f22" fmla="*/ f19 1 1041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631" h="1041">
                  <a:moveTo>
                    <a:pt x="f2" y="f5"/>
                  </a:moveTo>
                  <a:cubicBezTo>
                    <a:pt x="f6" y="f7"/>
                    <a:pt x="f8" y="f9"/>
                    <a:pt x="f10" y="f4"/>
                  </a:cubicBezTo>
                  <a:cubicBezTo>
                    <a:pt x="f11" y="f9"/>
                    <a:pt x="f12" y="f13"/>
                    <a:pt x="f3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9" name="Google Shape;6970;p88">
              <a:extLst>
                <a:ext uri="{FF2B5EF4-FFF2-40B4-BE49-F238E27FC236}">
                  <a16:creationId xmlns:a16="http://schemas.microsoft.com/office/drawing/2014/main" id="{844A63FA-585F-62CB-F156-5F00258EE3BD}"/>
                </a:ext>
              </a:extLst>
            </p:cNvPr>
            <p:cNvSpPr/>
            <p:nvPr/>
          </p:nvSpPr>
          <p:spPr>
            <a:xfrm>
              <a:off x="8374751" y="2558381"/>
              <a:ext cx="268550" cy="2683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01"/>
                <a:gd name="f4" fmla="val 6896"/>
                <a:gd name="f5" fmla="val 3435"/>
                <a:gd name="f6" fmla="val 1356"/>
                <a:gd name="f7" fmla="val 3624"/>
                <a:gd name="f8" fmla="val 3782"/>
                <a:gd name="f9" fmla="val 1513"/>
                <a:gd name="f10" fmla="val 1734"/>
                <a:gd name="f11" fmla="val 2080"/>
                <a:gd name="f12" fmla="val 4821"/>
                <a:gd name="f13" fmla="val 5010"/>
                <a:gd name="f14" fmla="val 5168"/>
                <a:gd name="f15" fmla="val 2238"/>
                <a:gd name="f16" fmla="val 2427"/>
                <a:gd name="f17" fmla="val 2616"/>
                <a:gd name="f18" fmla="val 2742"/>
                <a:gd name="f19" fmla="val 4412"/>
                <a:gd name="f20" fmla="val 4380"/>
                <a:gd name="f21" fmla="val 3341"/>
                <a:gd name="f22" fmla="val 4191"/>
                <a:gd name="f23" fmla="val 3876"/>
                <a:gd name="f24" fmla="val 3908"/>
                <a:gd name="f25" fmla="val 4443"/>
                <a:gd name="f26" fmla="val 4475"/>
                <a:gd name="f27" fmla="val 3939"/>
                <a:gd name="f28" fmla="val 4506"/>
                <a:gd name="f29" fmla="val 4349"/>
                <a:gd name="f30" fmla="val 4916"/>
                <a:gd name="f31" fmla="val 5042"/>
                <a:gd name="f32" fmla="val 5262"/>
                <a:gd name="f33" fmla="val 5388"/>
                <a:gd name="f34" fmla="val 4286"/>
                <a:gd name="f35" fmla="val 5451"/>
                <a:gd name="f36" fmla="val 5483"/>
                <a:gd name="f37" fmla="val 4101"/>
                <a:gd name="f38" fmla="val 4010"/>
                <a:gd name="f39" fmla="val 3923"/>
                <a:gd name="f40" fmla="val 3466"/>
                <a:gd name="f41" fmla="val 4979"/>
                <a:gd name="f42" fmla="val 4947"/>
                <a:gd name="f43" fmla="val 3403"/>
                <a:gd name="f44" fmla="val 2994"/>
                <a:gd name="f45" fmla="val 2931"/>
                <a:gd name="f46" fmla="val 2844"/>
                <a:gd name="f47" fmla="val 2758"/>
                <a:gd name="f48" fmla="val 2671"/>
                <a:gd name="f49" fmla="val 2584"/>
                <a:gd name="f50" fmla="val 2521"/>
                <a:gd name="f51" fmla="val 2395"/>
                <a:gd name="f52" fmla="val 2962"/>
                <a:gd name="f53" fmla="val 2679"/>
                <a:gd name="f54" fmla="val 2490"/>
                <a:gd name="f55" fmla="val 2458"/>
                <a:gd name="f56" fmla="val 2049"/>
                <a:gd name="f57" fmla="val 1860"/>
                <a:gd name="f58" fmla="val 1702"/>
                <a:gd name="f59" fmla="val 2206"/>
                <a:gd name="f60" fmla="val 3088"/>
                <a:gd name="f61" fmla="val 3246"/>
                <a:gd name="f62" fmla="val 1"/>
                <a:gd name="f63" fmla="val 1576"/>
                <a:gd name="f64" fmla="val 32"/>
                <a:gd name="f65" fmla="val 3467"/>
                <a:gd name="f66" fmla="val 3971"/>
                <a:gd name="f67" fmla="val 158"/>
                <a:gd name="f68" fmla="val 411"/>
                <a:gd name="f69" fmla="val 6459"/>
                <a:gd name="f70" fmla="val 6554"/>
                <a:gd name="f71" fmla="val 6680"/>
                <a:gd name="f72" fmla="val 6806"/>
                <a:gd name="f73" fmla="val 225"/>
                <a:gd name="f74" fmla="val 6851"/>
                <a:gd name="f75" fmla="val 324"/>
                <a:gd name="f76" fmla="val 6895"/>
                <a:gd name="f77" fmla="val 420"/>
                <a:gd name="f78" fmla="val 460"/>
                <a:gd name="f79" fmla="val 500"/>
                <a:gd name="f80" fmla="val 6887"/>
                <a:gd name="f81" fmla="val 537"/>
                <a:gd name="f82" fmla="val 6869"/>
                <a:gd name="f83" fmla="val 6396"/>
                <a:gd name="f84" fmla="val 2269"/>
                <a:gd name="f85" fmla="val 6712"/>
                <a:gd name="f86" fmla="val 2899"/>
                <a:gd name="f87" fmla="val 5357"/>
                <a:gd name="f88" fmla="val 5325"/>
                <a:gd name="f89" fmla="*/ f0 1 6901"/>
                <a:gd name="f90" fmla="*/ f1 1 6896"/>
                <a:gd name="f91" fmla="val f2"/>
                <a:gd name="f92" fmla="val f3"/>
                <a:gd name="f93" fmla="val f4"/>
                <a:gd name="f94" fmla="+- f93 0 f91"/>
                <a:gd name="f95" fmla="+- f92 0 f91"/>
                <a:gd name="f96" fmla="*/ f95 1 6901"/>
                <a:gd name="f97" fmla="*/ f94 1 6896"/>
                <a:gd name="f98" fmla="*/ f91 1 f96"/>
                <a:gd name="f99" fmla="*/ f92 1 f96"/>
                <a:gd name="f100" fmla="*/ f91 1 f97"/>
                <a:gd name="f101" fmla="*/ f93 1 f97"/>
                <a:gd name="f102" fmla="*/ f98 f89 1"/>
                <a:gd name="f103" fmla="*/ f99 f89 1"/>
                <a:gd name="f104" fmla="*/ f101 f90 1"/>
                <a:gd name="f105" fmla="*/ f100 f9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2" t="f105" r="f103" b="f104"/>
              <a:pathLst>
                <a:path w="6901" h="6896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16"/>
                  </a:cubicBezTo>
                  <a:cubicBezTo>
                    <a:pt x="f14" y="f17"/>
                    <a:pt x="f13" y="f18"/>
                    <a:pt x="f12" y="f18"/>
                  </a:cubicBezTo>
                  <a:lnTo>
                    <a:pt x="f19" y="f18"/>
                  </a:lnTo>
                  <a:cubicBezTo>
                    <a:pt x="f20" y="f21"/>
                    <a:pt x="f22" y="f23"/>
                    <a:pt x="f23" y="f19"/>
                  </a:cubicBezTo>
                  <a:cubicBezTo>
                    <a:pt x="f24" y="f25"/>
                    <a:pt x="f24" y="f26"/>
                    <a:pt x="f27" y="f28"/>
                  </a:cubicBezTo>
                  <a:lnTo>
                    <a:pt x="f29" y="f30"/>
                  </a:lnTo>
                  <a:cubicBezTo>
                    <a:pt x="f25" y="f31"/>
                    <a:pt x="f25" y="f32"/>
                    <a:pt x="f29" y="f33"/>
                  </a:cubicBezTo>
                  <a:cubicBezTo>
                    <a:pt x="f34" y="f35"/>
                    <a:pt x="f22" y="f36"/>
                    <a:pt x="f37" y="f36"/>
                  </a:cubicBezTo>
                  <a:cubicBezTo>
                    <a:pt x="f38" y="f36"/>
                    <a:pt x="f39" y="f35"/>
                    <a:pt x="f23" y="f33"/>
                  </a:cubicBezTo>
                  <a:lnTo>
                    <a:pt x="f40" y="f41"/>
                  </a:lnTo>
                  <a:lnTo>
                    <a:pt x="f5" y="f42"/>
                  </a:lnTo>
                  <a:lnTo>
                    <a:pt x="f43" y="f41"/>
                  </a:lnTo>
                  <a:lnTo>
                    <a:pt x="f44" y="f33"/>
                  </a:lnTo>
                  <a:cubicBezTo>
                    <a:pt x="f45" y="f35"/>
                    <a:pt x="f46" y="f36"/>
                    <a:pt x="f47" y="f36"/>
                  </a:cubicBezTo>
                  <a:cubicBezTo>
                    <a:pt x="f48" y="f36"/>
                    <a:pt x="f49" y="f35"/>
                    <a:pt x="f50" y="f33"/>
                  </a:cubicBezTo>
                  <a:cubicBezTo>
                    <a:pt x="f51" y="f32"/>
                    <a:pt x="f51" y="f31"/>
                    <a:pt x="f50" y="f30"/>
                  </a:cubicBezTo>
                  <a:lnTo>
                    <a:pt x="f45" y="f28"/>
                  </a:lnTo>
                  <a:cubicBezTo>
                    <a:pt x="f52" y="f26"/>
                    <a:pt x="f52" y="f25"/>
                    <a:pt x="f44" y="f19"/>
                  </a:cubicBezTo>
                  <a:cubicBezTo>
                    <a:pt x="f53" y="f27"/>
                    <a:pt x="f54" y="f21"/>
                    <a:pt x="f55" y="f18"/>
                  </a:cubicBezTo>
                  <a:lnTo>
                    <a:pt x="f56" y="f18"/>
                  </a:lnTo>
                  <a:cubicBezTo>
                    <a:pt x="f57" y="f18"/>
                    <a:pt x="f58" y="f49"/>
                    <a:pt x="f58" y="f51"/>
                  </a:cubicBezTo>
                  <a:cubicBezTo>
                    <a:pt x="f58" y="f59"/>
                    <a:pt x="f57" y="f56"/>
                    <a:pt x="f56" y="f56"/>
                  </a:cubicBezTo>
                  <a:lnTo>
                    <a:pt x="f60" y="f56"/>
                  </a:lnTo>
                  <a:lnTo>
                    <a:pt x="f60" y="f10"/>
                  </a:lnTo>
                  <a:cubicBezTo>
                    <a:pt x="f60" y="f9"/>
                    <a:pt x="f61" y="f6"/>
                    <a:pt x="f5" y="f6"/>
                  </a:cubicBezTo>
                  <a:close/>
                  <a:moveTo>
                    <a:pt x="f40" y="f62"/>
                  </a:moveTo>
                  <a:cubicBezTo>
                    <a:pt x="f63" y="f62"/>
                    <a:pt x="f64" y="f63"/>
                    <a:pt x="f64" y="f65"/>
                  </a:cubicBezTo>
                  <a:cubicBezTo>
                    <a:pt x="f64" y="f66"/>
                    <a:pt x="f67" y="f28"/>
                    <a:pt x="f68" y="f41"/>
                  </a:cubicBezTo>
                  <a:lnTo>
                    <a:pt x="f64" y="f69"/>
                  </a:lnTo>
                  <a:cubicBezTo>
                    <a:pt x="f62" y="f70"/>
                    <a:pt x="f64" y="f71"/>
                    <a:pt x="f67" y="f72"/>
                  </a:cubicBezTo>
                  <a:cubicBezTo>
                    <a:pt x="f73" y="f74"/>
                    <a:pt x="f75" y="f76"/>
                    <a:pt x="f77" y="f76"/>
                  </a:cubicBezTo>
                  <a:cubicBezTo>
                    <a:pt x="f78" y="f76"/>
                    <a:pt x="f79" y="f80"/>
                    <a:pt x="f81" y="f82"/>
                  </a:cubicBezTo>
                  <a:lnTo>
                    <a:pt x="f10" y="f83"/>
                  </a:lnTo>
                  <a:cubicBezTo>
                    <a:pt x="f84" y="f85"/>
                    <a:pt x="f86" y="f82"/>
                    <a:pt x="f40" y="f82"/>
                  </a:cubicBezTo>
                  <a:cubicBezTo>
                    <a:pt x="f87" y="f82"/>
                    <a:pt x="f3" y="f87"/>
                    <a:pt x="f3" y="f5"/>
                  </a:cubicBezTo>
                  <a:cubicBezTo>
                    <a:pt x="f3" y="f63"/>
                    <a:pt x="f88" y="f62"/>
                    <a:pt x="f40" y="f6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50" name="Google Shape;6760;p88">
            <a:extLst>
              <a:ext uri="{FF2B5EF4-FFF2-40B4-BE49-F238E27FC236}">
                <a16:creationId xmlns:a16="http://schemas.microsoft.com/office/drawing/2014/main" id="{A36DC3E2-4520-BEA1-2642-EDAB6C101EC3}"/>
              </a:ext>
            </a:extLst>
          </p:cNvPr>
          <p:cNvGrpSpPr/>
          <p:nvPr/>
        </p:nvGrpSpPr>
        <p:grpSpPr>
          <a:xfrm>
            <a:off x="3347864" y="1079584"/>
            <a:ext cx="374968" cy="450424"/>
            <a:chOff x="3152165" y="935257"/>
            <a:chExt cx="374968" cy="450424"/>
          </a:xfrm>
          <a:solidFill>
            <a:schemeClr val="bg2"/>
          </a:solidFill>
        </p:grpSpPr>
        <p:sp>
          <p:nvSpPr>
            <p:cNvPr id="51" name="Google Shape;6761;p88">
              <a:extLst>
                <a:ext uri="{FF2B5EF4-FFF2-40B4-BE49-F238E27FC236}">
                  <a16:creationId xmlns:a16="http://schemas.microsoft.com/office/drawing/2014/main" id="{1DF52CC3-B2D9-FD83-72C7-EC1D0CFD2BB9}"/>
                </a:ext>
              </a:extLst>
            </p:cNvPr>
            <p:cNvSpPr/>
            <p:nvPr/>
          </p:nvSpPr>
          <p:spPr>
            <a:xfrm>
              <a:off x="3152165" y="935257"/>
              <a:ext cx="79168" cy="3128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8098"/>
                <a:gd name="f5" fmla="val 1702"/>
                <a:gd name="f6" fmla="val 757"/>
                <a:gd name="f7" fmla="val 1"/>
                <a:gd name="f8" fmla="val 788"/>
                <a:gd name="f9" fmla="val 1733"/>
                <a:gd name="f10" fmla="val 8097"/>
                <a:gd name="f11" fmla="val 348"/>
                <a:gd name="f12" fmla="val 7782"/>
                <a:gd name="f13" fmla="val 820"/>
                <a:gd name="f14" fmla="val 7562"/>
                <a:gd name="f15" fmla="val 1387"/>
                <a:gd name="f16" fmla="*/ f0 1 2049"/>
                <a:gd name="f17" fmla="*/ f1 1 8098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2049"/>
                <a:gd name="f24" fmla="*/ f21 1 8098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049" h="8098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11" y="f12"/>
                    <a:pt x="f13" y="f14"/>
                    <a:pt x="f15" y="f14"/>
                  </a:cubicBezTo>
                  <a:lnTo>
                    <a:pt x="f3" y="f14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2" name="Google Shape;6762;p88">
              <a:extLst>
                <a:ext uri="{FF2B5EF4-FFF2-40B4-BE49-F238E27FC236}">
                  <a16:creationId xmlns:a16="http://schemas.microsoft.com/office/drawing/2014/main" id="{3FA453F4-B2E6-EE04-07C0-BA91187CBE5E}"/>
                </a:ext>
              </a:extLst>
            </p:cNvPr>
            <p:cNvSpPr/>
            <p:nvPr/>
          </p:nvSpPr>
          <p:spPr>
            <a:xfrm>
              <a:off x="3152165" y="1252965"/>
              <a:ext cx="374968" cy="105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705"/>
                <a:gd name="f4" fmla="val 2742"/>
                <a:gd name="f5" fmla="val 1387"/>
                <a:gd name="f6" fmla="val 631"/>
                <a:gd name="f7" fmla="val 1"/>
                <a:gd name="f8" fmla="val 630"/>
                <a:gd name="f9" fmla="val 1386"/>
                <a:gd name="f10" fmla="val 2111"/>
                <a:gd name="f11" fmla="val 600"/>
                <a:gd name="f12" fmla="val 2741"/>
                <a:gd name="f13" fmla="val 1356"/>
                <a:gd name="f14" fmla="val 4758"/>
                <a:gd name="f15" fmla="val 1733"/>
                <a:gd name="f16" fmla="val 1702"/>
                <a:gd name="f17" fmla="val 1513"/>
                <a:gd name="f18" fmla="val 1575"/>
                <a:gd name="f19" fmla="val 1355"/>
                <a:gd name="f20" fmla="val 1166"/>
                <a:gd name="f21" fmla="val 1008"/>
                <a:gd name="f22" fmla="val 9232"/>
                <a:gd name="f23" fmla="val 9263"/>
                <a:gd name="f24" fmla="val 851"/>
                <a:gd name="f25" fmla="val 9326"/>
                <a:gd name="f26" fmla="val 662"/>
                <a:gd name="f27" fmla="val 9452"/>
                <a:gd name="f28" fmla="val 536"/>
                <a:gd name="f29" fmla="val 9704"/>
                <a:gd name="f30" fmla="val 221"/>
                <a:gd name="f31" fmla="val 9484"/>
                <a:gd name="f32" fmla="*/ f0 1 9705"/>
                <a:gd name="f33" fmla="*/ f1 1 2742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9705"/>
                <a:gd name="f40" fmla="*/ f37 1 2742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9705" h="2742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2"/>
                  </a:cubicBezTo>
                  <a:lnTo>
                    <a:pt x="f14" y="f12"/>
                  </a:lnTo>
                  <a:lnTo>
                    <a:pt x="f14" y="f15"/>
                  </a:lnTo>
                  <a:lnTo>
                    <a:pt x="f16" y="f15"/>
                  </a:lnTo>
                  <a:cubicBezTo>
                    <a:pt x="f17" y="f15"/>
                    <a:pt x="f13" y="f18"/>
                    <a:pt x="f13" y="f19"/>
                  </a:cubicBezTo>
                  <a:cubicBezTo>
                    <a:pt x="f13" y="f20"/>
                    <a:pt x="f17" y="f21"/>
                    <a:pt x="f16" y="f21"/>
                  </a:cubicBezTo>
                  <a:lnTo>
                    <a:pt x="f22" y="f21"/>
                  </a:ln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2"/>
                    <a:pt x="f2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3" name="Google Shape;6763;p88">
              <a:extLst>
                <a:ext uri="{FF2B5EF4-FFF2-40B4-BE49-F238E27FC236}">
                  <a16:creationId xmlns:a16="http://schemas.microsoft.com/office/drawing/2014/main" id="{D9C0BF82-F28C-2537-15BB-EB7A174FDFA8}"/>
                </a:ext>
              </a:extLst>
            </p:cNvPr>
            <p:cNvSpPr/>
            <p:nvPr/>
          </p:nvSpPr>
          <p:spPr>
            <a:xfrm>
              <a:off x="3441902" y="1319881"/>
              <a:ext cx="85231" cy="390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06"/>
                <a:gd name="f4" fmla="val 1010"/>
                <a:gd name="f5" fmla="val 1"/>
                <a:gd name="f6" fmla="val 1009"/>
                <a:gd name="f7" fmla="val 1670"/>
                <a:gd name="f8" fmla="val 1953"/>
                <a:gd name="f9" fmla="val 2205"/>
                <a:gd name="f10" fmla="val 788"/>
                <a:gd name="f11" fmla="val 505"/>
                <a:gd name="f12" fmla="val 1827"/>
                <a:gd name="f13" fmla="val 347"/>
                <a:gd name="f14" fmla="val 1764"/>
                <a:gd name="f15" fmla="val 190"/>
                <a:gd name="f16" fmla="*/ f0 1 2206"/>
                <a:gd name="f17" fmla="*/ f1 1 1010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2206"/>
                <a:gd name="f24" fmla="*/ f21 1 1010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206" h="1010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8" y="f11"/>
                  </a:cubicBezTo>
                  <a:cubicBezTo>
                    <a:pt x="f12" y="f13"/>
                    <a:pt x="f14" y="f1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4" name="Google Shape;6764;p88">
              <a:extLst>
                <a:ext uri="{FF2B5EF4-FFF2-40B4-BE49-F238E27FC236}">
                  <a16:creationId xmlns:a16="http://schemas.microsoft.com/office/drawing/2014/main" id="{540908FF-401D-296C-228B-89D85BA6263F}"/>
                </a:ext>
              </a:extLst>
            </p:cNvPr>
            <p:cNvSpPr/>
            <p:nvPr/>
          </p:nvSpPr>
          <p:spPr>
            <a:xfrm>
              <a:off x="3323825" y="1094710"/>
              <a:ext cx="130283" cy="535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1387"/>
                <a:gd name="f5" fmla="val 1701"/>
                <a:gd name="f6" fmla="val 882"/>
                <a:gd name="f7" fmla="val 221"/>
                <a:gd name="f8" fmla="val 599"/>
                <a:gd name="f9" fmla="val 3371"/>
                <a:gd name="f10" fmla="val 3214"/>
                <a:gd name="f11" fmla="val 2521"/>
                <a:gd name="f12" fmla="*/ f0 1 3372"/>
                <a:gd name="f13" fmla="*/ f1 1 1387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3372"/>
                <a:gd name="f20" fmla="*/ f17 1 1387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3372" h="1387">
                  <a:moveTo>
                    <a:pt x="f5" y="f2"/>
                  </a:moveTo>
                  <a:cubicBezTo>
                    <a:pt x="f6" y="f2"/>
                    <a:pt x="f7" y="f8"/>
                    <a:pt x="f2" y="f4"/>
                  </a:cubicBezTo>
                  <a:lnTo>
                    <a:pt x="f9" y="f4"/>
                  </a:lnTo>
                  <a:cubicBezTo>
                    <a:pt x="f10" y="f8"/>
                    <a:pt x="f1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5" name="Google Shape;6765;p88">
              <a:extLst>
                <a:ext uri="{FF2B5EF4-FFF2-40B4-BE49-F238E27FC236}">
                  <a16:creationId xmlns:a16="http://schemas.microsoft.com/office/drawing/2014/main" id="{2B5BB670-7352-640B-231E-AC08B10EB453}"/>
                </a:ext>
              </a:extLst>
            </p:cNvPr>
            <p:cNvSpPr/>
            <p:nvPr/>
          </p:nvSpPr>
          <p:spPr>
            <a:xfrm>
              <a:off x="3363967" y="1015578"/>
              <a:ext cx="51151" cy="511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24"/>
                <a:gd name="f4" fmla="val 662"/>
                <a:gd name="f5" fmla="val 1"/>
                <a:gd name="f6" fmla="val 316"/>
                <a:gd name="f7" fmla="val 284"/>
                <a:gd name="f8" fmla="val 1040"/>
                <a:gd name="f9" fmla="*/ f0 1 1324"/>
                <a:gd name="f10" fmla="*/ f1 1 1324"/>
                <a:gd name="f11" fmla="val f2"/>
                <a:gd name="f12" fmla="val f3"/>
                <a:gd name="f13" fmla="+- f12 0 f11"/>
                <a:gd name="f14" fmla="*/ f13 1 1324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1324" h="1324">
                  <a:moveTo>
                    <a:pt x="f4" y="f5"/>
                  </a:moveTo>
                  <a:cubicBezTo>
                    <a:pt x="f6" y="f5"/>
                    <a:pt x="f5" y="f7"/>
                    <a:pt x="f5" y="f4"/>
                  </a:cubicBezTo>
                  <a:cubicBezTo>
                    <a:pt x="f5" y="f8"/>
                    <a:pt x="f6" y="f3"/>
                    <a:pt x="f4" y="f3"/>
                  </a:cubicBezTo>
                  <a:cubicBezTo>
                    <a:pt x="f8" y="f3"/>
                    <a:pt x="f3" y="f8"/>
                    <a:pt x="f3" y="f4"/>
                  </a:cubicBezTo>
                  <a:cubicBezTo>
                    <a:pt x="f3" y="f7"/>
                    <a:pt x="f8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6" name="Google Shape;6766;p88">
              <a:extLst>
                <a:ext uri="{FF2B5EF4-FFF2-40B4-BE49-F238E27FC236}">
                  <a16:creationId xmlns:a16="http://schemas.microsoft.com/office/drawing/2014/main" id="{95BADB65-9E00-7E68-F79E-9CC105907CD2}"/>
                </a:ext>
              </a:extLst>
            </p:cNvPr>
            <p:cNvSpPr/>
            <p:nvPr/>
          </p:nvSpPr>
          <p:spPr>
            <a:xfrm>
              <a:off x="3256873" y="935257"/>
              <a:ext cx="265395" cy="2921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69"/>
                <a:gd name="f4" fmla="val 7562"/>
                <a:gd name="f5" fmla="val 3434"/>
                <a:gd name="f6" fmla="val 1355"/>
                <a:gd name="f7" fmla="val 4191"/>
                <a:gd name="f8" fmla="val 4821"/>
                <a:gd name="f9" fmla="val 1985"/>
                <a:gd name="f10" fmla="val 2741"/>
                <a:gd name="f11" fmla="val 3088"/>
                <a:gd name="f12" fmla="val 4663"/>
                <a:gd name="f13" fmla="val 3403"/>
                <a:gd name="f14" fmla="val 4474"/>
                <a:gd name="f15" fmla="val 3655"/>
                <a:gd name="f16" fmla="val 5293"/>
                <a:gd name="f17" fmla="val 4033"/>
                <a:gd name="f18" fmla="val 5829"/>
                <a:gd name="f19" fmla="val 4852"/>
                <a:gd name="f20" fmla="val 6018"/>
                <a:gd name="f21" fmla="val 5671"/>
                <a:gd name="f22" fmla="val 6175"/>
                <a:gd name="f23" fmla="val 5482"/>
                <a:gd name="f24" fmla="val 1387"/>
                <a:gd name="f25" fmla="val 1198"/>
                <a:gd name="f26" fmla="val 1040"/>
                <a:gd name="f27" fmla="val 1576"/>
                <a:gd name="f28" fmla="val 2426"/>
                <a:gd name="f29" fmla="val 2174"/>
                <a:gd name="f30" fmla="val 2048"/>
                <a:gd name="f31" fmla="val 2678"/>
                <a:gd name="f32" fmla="val 6868"/>
                <a:gd name="f33" fmla="val 1009"/>
                <a:gd name="f34" fmla="val 473"/>
                <a:gd name="f35" fmla="val 6396"/>
                <a:gd name="f36" fmla="*/ f0 1 6869"/>
                <a:gd name="f37" fmla="*/ f1 1 7562"/>
                <a:gd name="f38" fmla="val f2"/>
                <a:gd name="f39" fmla="val f3"/>
                <a:gd name="f40" fmla="val f4"/>
                <a:gd name="f41" fmla="+- f40 0 f38"/>
                <a:gd name="f42" fmla="+- f39 0 f38"/>
                <a:gd name="f43" fmla="*/ f42 1 6869"/>
                <a:gd name="f44" fmla="*/ f41 1 7562"/>
                <a:gd name="f45" fmla="*/ f38 1 f43"/>
                <a:gd name="f46" fmla="*/ f39 1 f43"/>
                <a:gd name="f47" fmla="*/ f38 1 f44"/>
                <a:gd name="f48" fmla="*/ f40 1 f44"/>
                <a:gd name="f49" fmla="*/ f45 f36 1"/>
                <a:gd name="f50" fmla="*/ f46 f36 1"/>
                <a:gd name="f51" fmla="*/ f48 f37 1"/>
                <a:gd name="f52" fmla="*/ f47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6869" h="756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18"/>
                  </a:cubicBezTo>
                  <a:cubicBezTo>
                    <a:pt x="f18" y="f20"/>
                    <a:pt x="f21" y="f22"/>
                    <a:pt x="f23" y="f22"/>
                  </a:cubicBezTo>
                  <a:lnTo>
                    <a:pt x="f24" y="f22"/>
                  </a:lnTo>
                  <a:cubicBezTo>
                    <a:pt x="f25" y="f22"/>
                    <a:pt x="f26" y="f20"/>
                    <a:pt x="f26" y="f18"/>
                  </a:cubicBezTo>
                  <a:cubicBezTo>
                    <a:pt x="f26" y="f19"/>
                    <a:pt x="f27" y="f17"/>
                    <a:pt x="f28" y="f15"/>
                  </a:cubicBezTo>
                  <a:cubicBezTo>
                    <a:pt x="f29" y="f13"/>
                    <a:pt x="f30" y="f11"/>
                    <a:pt x="f30" y="f10"/>
                  </a:cubicBezTo>
                  <a:cubicBezTo>
                    <a:pt x="f30" y="f9"/>
                    <a:pt x="f31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4"/>
                  </a:lnTo>
                  <a:lnTo>
                    <a:pt x="f32" y="f4"/>
                  </a:lnTo>
                  <a:lnTo>
                    <a:pt x="f32" y="f33"/>
                  </a:lnTo>
                  <a:cubicBezTo>
                    <a:pt x="f32" y="f34"/>
                    <a:pt x="f35" y="f2"/>
                    <a:pt x="f18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7" name="Google Shape;6767;p88">
              <a:extLst>
                <a:ext uri="{FF2B5EF4-FFF2-40B4-BE49-F238E27FC236}">
                  <a16:creationId xmlns:a16="http://schemas.microsoft.com/office/drawing/2014/main" id="{484098D1-CF19-874A-4577-E999309BC31E}"/>
                </a:ext>
              </a:extLst>
            </p:cNvPr>
            <p:cNvSpPr/>
            <p:nvPr/>
          </p:nvSpPr>
          <p:spPr>
            <a:xfrm>
              <a:off x="3363967" y="1319881"/>
              <a:ext cx="53592" cy="658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1703"/>
                <a:gd name="f5" fmla="val 1"/>
                <a:gd name="f6" fmla="val 1702"/>
                <a:gd name="f7" fmla="val 505"/>
                <a:gd name="f8" fmla="val 536"/>
                <a:gd name="f9" fmla="val 1324"/>
                <a:gd name="f10" fmla="val 631"/>
                <a:gd name="f11" fmla="val 694"/>
                <a:gd name="f12" fmla="val 711"/>
                <a:gd name="f13" fmla="val 1316"/>
                <a:gd name="f14" fmla="val 725"/>
                <a:gd name="f15" fmla="val 1312"/>
                <a:gd name="f16" fmla="val 739"/>
                <a:gd name="f17" fmla="val 776"/>
                <a:gd name="f18" fmla="val 805"/>
                <a:gd name="f19" fmla="val 1341"/>
                <a:gd name="f20" fmla="val 851"/>
                <a:gd name="f21" fmla="*/ f0 1 1387"/>
                <a:gd name="f22" fmla="*/ f1 1 1703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1387"/>
                <a:gd name="f29" fmla="*/ f26 1 1703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1387" h="1703">
                  <a:moveTo>
                    <a:pt x="f5" y="f5"/>
                  </a:moveTo>
                  <a:lnTo>
                    <a:pt x="f5" y="f6"/>
                  </a:lnTo>
                  <a:lnTo>
                    <a:pt x="f7" y="f3"/>
                  </a:lnTo>
                  <a:cubicBezTo>
                    <a:pt x="f8" y="f9"/>
                    <a:pt x="f10" y="f9"/>
                    <a:pt x="f11" y="f9"/>
                  </a:cubicBez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9"/>
                    <a:pt x="f20" y="f3"/>
                  </a:cubicBez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58" name="Google Shape;6777;p88">
            <a:extLst>
              <a:ext uri="{FF2B5EF4-FFF2-40B4-BE49-F238E27FC236}">
                <a16:creationId xmlns:a16="http://schemas.microsoft.com/office/drawing/2014/main" id="{2FE61DFB-462B-C3A2-A95D-498849B8362B}"/>
              </a:ext>
            </a:extLst>
          </p:cNvPr>
          <p:cNvGrpSpPr/>
          <p:nvPr/>
        </p:nvGrpSpPr>
        <p:grpSpPr>
          <a:xfrm>
            <a:off x="6323422" y="1052791"/>
            <a:ext cx="450424" cy="450423"/>
            <a:chOff x="6127723" y="908465"/>
            <a:chExt cx="450424" cy="450423"/>
          </a:xfrm>
          <a:solidFill>
            <a:schemeClr val="bg2"/>
          </a:solidFill>
        </p:grpSpPr>
        <p:sp>
          <p:nvSpPr>
            <p:cNvPr id="59" name="Google Shape;6778;p88">
              <a:extLst>
                <a:ext uri="{FF2B5EF4-FFF2-40B4-BE49-F238E27FC236}">
                  <a16:creationId xmlns:a16="http://schemas.microsoft.com/office/drawing/2014/main" id="{FBD216FE-5664-BD78-B1BD-8D89D9F91273}"/>
                </a:ext>
              </a:extLst>
            </p:cNvPr>
            <p:cNvSpPr/>
            <p:nvPr/>
          </p:nvSpPr>
          <p:spPr>
            <a:xfrm>
              <a:off x="6361435" y="1042379"/>
              <a:ext cx="198470" cy="766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37"/>
                <a:gd name="f4" fmla="val 1985"/>
                <a:gd name="f5" fmla="val 473"/>
                <a:gd name="f6" fmla="val 316"/>
                <a:gd name="f7" fmla="val 158"/>
                <a:gd name="f8" fmla="val 32"/>
                <a:gd name="f9" fmla="val 1"/>
                <a:gd name="f10" fmla="val 126"/>
                <a:gd name="f11" fmla="val 2521"/>
                <a:gd name="f12" fmla="val 5136"/>
                <a:gd name="f13" fmla="val 4979"/>
                <a:gd name="f14" fmla="val 4790"/>
                <a:gd name="f15" fmla="val 4569"/>
                <a:gd name="f16" fmla="*/ f0 1 5137"/>
                <a:gd name="f17" fmla="*/ f1 1 1985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5137"/>
                <a:gd name="f24" fmla="*/ f21 1 1985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5137" h="1985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4"/>
                  </a:lnTo>
                  <a:lnTo>
                    <a:pt x="f12" y="f7"/>
                  </a:lnTo>
                  <a:cubicBezTo>
                    <a:pt x="f13" y="f8"/>
                    <a:pt x="f14" y="f2"/>
                    <a:pt x="f1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0" name="Google Shape;6779;p88">
              <a:extLst>
                <a:ext uri="{FF2B5EF4-FFF2-40B4-BE49-F238E27FC236}">
                  <a16:creationId xmlns:a16="http://schemas.microsoft.com/office/drawing/2014/main" id="{5532E547-8DFD-A99D-DE0C-B08C854338BB}"/>
                </a:ext>
              </a:extLst>
            </p:cNvPr>
            <p:cNvSpPr/>
            <p:nvPr/>
          </p:nvSpPr>
          <p:spPr>
            <a:xfrm>
              <a:off x="6340769" y="1065486"/>
              <a:ext cx="237378" cy="1594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144"/>
                <a:gd name="f4" fmla="val 4128"/>
                <a:gd name="f5" fmla="val 63"/>
                <a:gd name="f6" fmla="val 1"/>
                <a:gd name="f7" fmla="val 32"/>
                <a:gd name="f8" fmla="val 127"/>
                <a:gd name="f9" fmla="val 284"/>
                <a:gd name="f10" fmla="val 379"/>
                <a:gd name="f11" fmla="val 3120"/>
                <a:gd name="f12" fmla="val 3655"/>
                <a:gd name="f13" fmla="val 473"/>
                <a:gd name="f14" fmla="val 1040"/>
                <a:gd name="f15" fmla="val 5136"/>
                <a:gd name="f16" fmla="val 5671"/>
                <a:gd name="f17" fmla="val 6112"/>
                <a:gd name="f18" fmla="val 190"/>
                <a:gd name="f19" fmla="val 64"/>
                <a:gd name="f20" fmla="val 3277"/>
                <a:gd name="f21" fmla="val 2048"/>
                <a:gd name="f22" fmla="val 3214"/>
                <a:gd name="f23" fmla="val 2080"/>
                <a:gd name="f24" fmla="val 3151"/>
                <a:gd name="f25" fmla="val 3056"/>
                <a:gd name="f26" fmla="val 2993"/>
                <a:gd name="f27" fmla="val 2962"/>
                <a:gd name="f28" fmla="val 2867"/>
                <a:gd name="f29" fmla="*/ f0 1 6144"/>
                <a:gd name="f30" fmla="*/ f1 1 4128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6144"/>
                <a:gd name="f37" fmla="*/ f34 1 4128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6144" h="4128">
                  <a:moveTo>
                    <a:pt x="f5" y="f6"/>
                  </a:moveTo>
                  <a:cubicBezTo>
                    <a:pt x="f7" y="f8"/>
                    <a:pt x="f2" y="f9"/>
                    <a:pt x="f2" y="f10"/>
                  </a:cubicBezTo>
                  <a:lnTo>
                    <a:pt x="f2" y="f11"/>
                  </a:lnTo>
                  <a:cubicBezTo>
                    <a:pt x="f2" y="f12"/>
                    <a:pt x="f13" y="f4"/>
                    <a:pt x="f14" y="f4"/>
                  </a:cubicBezTo>
                  <a:lnTo>
                    <a:pt x="f15" y="f4"/>
                  </a:lnTo>
                  <a:cubicBezTo>
                    <a:pt x="f16" y="f4"/>
                    <a:pt x="f3" y="f12"/>
                    <a:pt x="f3" y="f11"/>
                  </a:cubicBezTo>
                  <a:lnTo>
                    <a:pt x="f3" y="f10"/>
                  </a:lnTo>
                  <a:cubicBezTo>
                    <a:pt x="f3" y="f9"/>
                    <a:pt x="f17" y="f18"/>
                    <a:pt x="f17" y="f19"/>
                  </a:cubicBezTo>
                  <a:lnTo>
                    <a:pt x="f20" y="f21"/>
                  </a:lnTo>
                  <a:cubicBezTo>
                    <a:pt x="f22" y="f23"/>
                    <a:pt x="f24" y="f23"/>
                    <a:pt x="f25" y="f23"/>
                  </a:cubicBezTo>
                  <a:cubicBezTo>
                    <a:pt x="f26" y="f23"/>
                    <a:pt x="f27" y="f23"/>
                    <a:pt x="f28" y="f21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1" name="Google Shape;6780;p88">
              <a:extLst>
                <a:ext uri="{FF2B5EF4-FFF2-40B4-BE49-F238E27FC236}">
                  <a16:creationId xmlns:a16="http://schemas.microsoft.com/office/drawing/2014/main" id="{CD364EAB-2597-B143-DA32-164EE9BC4FCC}"/>
                </a:ext>
              </a:extLst>
            </p:cNvPr>
            <p:cNvSpPr/>
            <p:nvPr/>
          </p:nvSpPr>
          <p:spPr>
            <a:xfrm>
              <a:off x="6127723" y="988786"/>
              <a:ext cx="292169" cy="2909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62"/>
                <a:gd name="f4" fmla="val 7531"/>
                <a:gd name="f5" fmla="val 3781"/>
                <a:gd name="f6" fmla="val 2017"/>
                <a:gd name="f7" fmla="val 3970"/>
                <a:gd name="f8" fmla="val 4128"/>
                <a:gd name="f9" fmla="val 2175"/>
                <a:gd name="f10" fmla="val 2364"/>
                <a:gd name="f11" fmla="val 2584"/>
                <a:gd name="f12" fmla="val 2742"/>
                <a:gd name="f13" fmla="val 1702"/>
                <a:gd name="f14" fmla="val 1482"/>
                <a:gd name="f15" fmla="val 1324"/>
                <a:gd name="f16" fmla="val 3057"/>
                <a:gd name="f17" fmla="val 3403"/>
                <a:gd name="f18" fmla="val 3277"/>
                <a:gd name="f19" fmla="val 3435"/>
                <a:gd name="f20" fmla="val 3561"/>
                <a:gd name="f21" fmla="val 3750"/>
                <a:gd name="f22" fmla="val 3466"/>
                <a:gd name="f23" fmla="val 3939"/>
                <a:gd name="f24" fmla="val 4096"/>
                <a:gd name="f25" fmla="val 2395"/>
                <a:gd name="f26" fmla="val 4790"/>
                <a:gd name="f27" fmla="val 4947"/>
                <a:gd name="f28" fmla="val 5136"/>
                <a:gd name="f29" fmla="val 5325"/>
                <a:gd name="f30" fmla="val 5483"/>
                <a:gd name="f31" fmla="val 1"/>
                <a:gd name="f32" fmla="val 7530"/>
                <a:gd name="f33" fmla="val 6837"/>
                <a:gd name="f34" fmla="val 6522"/>
                <a:gd name="f35" fmla="val 5577"/>
                <a:gd name="f36" fmla="val 4853"/>
                <a:gd name="f37" fmla="val 6081"/>
                <a:gd name="f38" fmla="val 1450"/>
                <a:gd name="f39" fmla="val 725"/>
                <a:gd name="f40" fmla="*/ f0 1 7562"/>
                <a:gd name="f41" fmla="*/ f1 1 7531"/>
                <a:gd name="f42" fmla="val f2"/>
                <a:gd name="f43" fmla="val f3"/>
                <a:gd name="f44" fmla="val f4"/>
                <a:gd name="f45" fmla="+- f44 0 f42"/>
                <a:gd name="f46" fmla="+- f43 0 f42"/>
                <a:gd name="f47" fmla="*/ f46 1 7562"/>
                <a:gd name="f48" fmla="*/ f45 1 7531"/>
                <a:gd name="f49" fmla="*/ f42 1 f47"/>
                <a:gd name="f50" fmla="*/ f43 1 f47"/>
                <a:gd name="f51" fmla="*/ f42 1 f48"/>
                <a:gd name="f52" fmla="*/ f44 1 f48"/>
                <a:gd name="f53" fmla="*/ f49 f40 1"/>
                <a:gd name="f54" fmla="*/ f50 f40 1"/>
                <a:gd name="f55" fmla="*/ f52 f41 1"/>
                <a:gd name="f56" fmla="*/ f51 f4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3" t="f56" r="f54" b="f55"/>
              <a:pathLst>
                <a:path w="7562" h="7531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17"/>
                  </a:moveTo>
                  <a:cubicBezTo>
                    <a:pt x="f18" y="f17"/>
                    <a:pt x="f19" y="f20"/>
                    <a:pt x="f19" y="f21"/>
                  </a:cubicBezTo>
                  <a:cubicBezTo>
                    <a:pt x="f22" y="f23"/>
                    <a:pt x="f18" y="f24"/>
                    <a:pt x="f16" y="f24"/>
                  </a:cubicBezTo>
                  <a:lnTo>
                    <a:pt x="f13" y="f24"/>
                  </a:lnTo>
                  <a:cubicBezTo>
                    <a:pt x="f14" y="f24"/>
                    <a:pt x="f15" y="f23"/>
                    <a:pt x="f15" y="f21"/>
                  </a:cubicBezTo>
                  <a:cubicBezTo>
                    <a:pt x="f15" y="f20"/>
                    <a:pt x="f14" y="f17"/>
                    <a:pt x="f13" y="f17"/>
                  </a:cubicBezTo>
                  <a:close/>
                  <a:moveTo>
                    <a:pt x="f25" y="f26"/>
                  </a:moveTo>
                  <a:cubicBezTo>
                    <a:pt x="f11" y="f26"/>
                    <a:pt x="f12" y="f27"/>
                    <a:pt x="f12" y="f28"/>
                  </a:cubicBezTo>
                  <a:cubicBezTo>
                    <a:pt x="f12" y="f29"/>
                    <a:pt x="f11" y="f30"/>
                    <a:pt x="f25" y="f30"/>
                  </a:cubicBezTo>
                  <a:lnTo>
                    <a:pt x="f13" y="f30"/>
                  </a:lnTo>
                  <a:cubicBezTo>
                    <a:pt x="f14" y="f30"/>
                    <a:pt x="f15" y="f29"/>
                    <a:pt x="f15" y="f28"/>
                  </a:cubicBezTo>
                  <a:cubicBezTo>
                    <a:pt x="f15" y="f27"/>
                    <a:pt x="f14" y="f26"/>
                    <a:pt x="f13" y="f26"/>
                  </a:cubicBezTo>
                  <a:close/>
                  <a:moveTo>
                    <a:pt x="f31" y="f31"/>
                  </a:moveTo>
                  <a:lnTo>
                    <a:pt x="f31" y="f32"/>
                  </a:lnTo>
                  <a:lnTo>
                    <a:pt x="f3" y="f32"/>
                  </a:lnTo>
                  <a:lnTo>
                    <a:pt x="f3" y="f33"/>
                  </a:lnTo>
                  <a:lnTo>
                    <a:pt x="f34" y="f33"/>
                  </a:lnTo>
                  <a:cubicBezTo>
                    <a:pt x="f35" y="f33"/>
                    <a:pt x="f36" y="f37"/>
                    <a:pt x="f36" y="f28"/>
                  </a:cubicBezTo>
                  <a:lnTo>
                    <a:pt x="f36" y="f25"/>
                  </a:lnTo>
                  <a:cubicBezTo>
                    <a:pt x="f36" y="f38"/>
                    <a:pt x="f35" y="f39"/>
                    <a:pt x="f34" y="f39"/>
                  </a:cubicBezTo>
                  <a:lnTo>
                    <a:pt x="f3" y="f39"/>
                  </a:lnTo>
                  <a:lnTo>
                    <a:pt x="f3" y="f31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2" name="Google Shape;6781;p88">
              <a:extLst>
                <a:ext uri="{FF2B5EF4-FFF2-40B4-BE49-F238E27FC236}">
                  <a16:creationId xmlns:a16="http://schemas.microsoft.com/office/drawing/2014/main" id="{352174E8-EE46-166A-A4B6-758BA6AAEA24}"/>
                </a:ext>
              </a:extLst>
            </p:cNvPr>
            <p:cNvSpPr/>
            <p:nvPr/>
          </p:nvSpPr>
          <p:spPr>
            <a:xfrm>
              <a:off x="6127723" y="908465"/>
              <a:ext cx="292169" cy="535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62"/>
                <a:gd name="f4" fmla="val 1387"/>
                <a:gd name="f5" fmla="val 1009"/>
                <a:gd name="f6" fmla="val 1"/>
                <a:gd name="f7" fmla="val 473"/>
                <a:gd name="f8" fmla="val 1040"/>
                <a:gd name="f9" fmla="val 7089"/>
                <a:gd name="f10" fmla="val 6522"/>
                <a:gd name="f11" fmla="*/ f0 1 7562"/>
                <a:gd name="f12" fmla="*/ f1 1 1387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7562"/>
                <a:gd name="f19" fmla="*/ f16 1 1387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7562" h="1387">
                  <a:moveTo>
                    <a:pt x="f5" y="f6"/>
                  </a:moveTo>
                  <a:cubicBezTo>
                    <a:pt x="f7" y="f6"/>
                    <a:pt x="f6" y="f7"/>
                    <a:pt x="f6" y="f8"/>
                  </a:cubicBezTo>
                  <a:lnTo>
                    <a:pt x="f6" y="f4"/>
                  </a:lnTo>
                  <a:lnTo>
                    <a:pt x="f3" y="f4"/>
                  </a:lnTo>
                  <a:lnTo>
                    <a:pt x="f3" y="f8"/>
                  </a:lnTo>
                  <a:cubicBezTo>
                    <a:pt x="f3" y="f7"/>
                    <a:pt x="f9" y="f6"/>
                    <a:pt x="f1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3" name="Google Shape;6782;p88">
              <a:extLst>
                <a:ext uri="{FF2B5EF4-FFF2-40B4-BE49-F238E27FC236}">
                  <a16:creationId xmlns:a16="http://schemas.microsoft.com/office/drawing/2014/main" id="{555574FF-167C-0439-51CD-91AA9360AD94}"/>
                </a:ext>
              </a:extLst>
            </p:cNvPr>
            <p:cNvSpPr/>
            <p:nvPr/>
          </p:nvSpPr>
          <p:spPr>
            <a:xfrm>
              <a:off x="6127723" y="1305296"/>
              <a:ext cx="292169" cy="535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62"/>
                <a:gd name="f4" fmla="val 1387"/>
                <a:gd name="f5" fmla="val 1"/>
                <a:gd name="f6" fmla="val 347"/>
                <a:gd name="f7" fmla="val 945"/>
                <a:gd name="f8" fmla="val 442"/>
                <a:gd name="f9" fmla="val 1386"/>
                <a:gd name="f10" fmla="val 1009"/>
                <a:gd name="f11" fmla="val 6522"/>
                <a:gd name="f12" fmla="val 7089"/>
                <a:gd name="f13" fmla="val 914"/>
                <a:gd name="f14" fmla="*/ f0 1 7562"/>
                <a:gd name="f15" fmla="*/ f1 1 1387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7562"/>
                <a:gd name="f22" fmla="*/ f19 1 1387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7562" h="1387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lnTo>
                    <a:pt x="f11" y="f9"/>
                  </a:lnTo>
                  <a:cubicBezTo>
                    <a:pt x="f12" y="f9"/>
                    <a:pt x="f3" y="f13"/>
                    <a:pt x="f3" y="f6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64" name="Google Shape;6827;p88">
            <a:extLst>
              <a:ext uri="{FF2B5EF4-FFF2-40B4-BE49-F238E27FC236}">
                <a16:creationId xmlns:a16="http://schemas.microsoft.com/office/drawing/2014/main" id="{73AC6D41-3DDC-B136-447A-60AEC5F52B1B}"/>
              </a:ext>
            </a:extLst>
          </p:cNvPr>
          <p:cNvGrpSpPr/>
          <p:nvPr/>
        </p:nvGrpSpPr>
        <p:grpSpPr>
          <a:xfrm>
            <a:off x="6890643" y="1060682"/>
            <a:ext cx="455278" cy="449190"/>
            <a:chOff x="6694944" y="916356"/>
            <a:chExt cx="455278" cy="449190"/>
          </a:xfrm>
          <a:solidFill>
            <a:schemeClr val="bg2"/>
          </a:solidFill>
        </p:grpSpPr>
        <p:sp>
          <p:nvSpPr>
            <p:cNvPr id="65" name="Google Shape;6828;p88">
              <a:extLst>
                <a:ext uri="{FF2B5EF4-FFF2-40B4-BE49-F238E27FC236}">
                  <a16:creationId xmlns:a16="http://schemas.microsoft.com/office/drawing/2014/main" id="{5FD0B2FE-9CB9-749D-12A7-28983D888E6F}"/>
                </a:ext>
              </a:extLst>
            </p:cNvPr>
            <p:cNvSpPr/>
            <p:nvPr/>
          </p:nvSpPr>
          <p:spPr>
            <a:xfrm>
              <a:off x="6987067" y="968669"/>
              <a:ext cx="130283" cy="1315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3404"/>
                <a:gd name="f5" fmla="val 347"/>
                <a:gd name="f6" fmla="val 1"/>
                <a:gd name="f7" fmla="val 158"/>
                <a:gd name="f8" fmla="val 536"/>
                <a:gd name="f9" fmla="val 694"/>
                <a:gd name="f10" fmla="val 1009"/>
                <a:gd name="f11" fmla="val 1576"/>
                <a:gd name="f12" fmla="val 2049"/>
                <a:gd name="f13" fmla="val 1166"/>
                <a:gd name="f14" fmla="val 1733"/>
                <a:gd name="f15" fmla="val 2269"/>
                <a:gd name="f16" fmla="val 1923"/>
                <a:gd name="f17" fmla="val 2175"/>
                <a:gd name="f18" fmla="val 1860"/>
                <a:gd name="f19" fmla="val 2112"/>
                <a:gd name="f20" fmla="val 1773"/>
                <a:gd name="f21" fmla="val 2080"/>
                <a:gd name="f22" fmla="val 1686"/>
                <a:gd name="f23" fmla="val 1600"/>
                <a:gd name="f24" fmla="val 1513"/>
                <a:gd name="f25" fmla="val 1450"/>
                <a:gd name="f26" fmla="val 1324"/>
                <a:gd name="f27" fmla="val 2521"/>
                <a:gd name="f28" fmla="val 2647"/>
                <a:gd name="f29" fmla="val 3309"/>
                <a:gd name="f30" fmla="val 3403"/>
                <a:gd name="f31" fmla="val 2360"/>
                <a:gd name="f32" fmla="val 2450"/>
                <a:gd name="f33" fmla="val 2537"/>
                <a:gd name="f34" fmla="val 2584"/>
                <a:gd name="f35" fmla="val 3277"/>
                <a:gd name="f36" fmla="val 3214"/>
                <a:gd name="f37" fmla="val 3120"/>
                <a:gd name="f38" fmla="val 3029"/>
                <a:gd name="f39" fmla="val 2939"/>
                <a:gd name="f40" fmla="val 2852"/>
                <a:gd name="f41" fmla="val 2805"/>
                <a:gd name="f42" fmla="val 2679"/>
                <a:gd name="f43" fmla="val 2742"/>
                <a:gd name="f44" fmla="val 788"/>
                <a:gd name="f45" fmla="val 1954"/>
                <a:gd name="f46" fmla="*/ f0 1 3372"/>
                <a:gd name="f47" fmla="*/ f1 1 3404"/>
                <a:gd name="f48" fmla="val f2"/>
                <a:gd name="f49" fmla="val f3"/>
                <a:gd name="f50" fmla="val f4"/>
                <a:gd name="f51" fmla="+- f50 0 f48"/>
                <a:gd name="f52" fmla="+- f49 0 f48"/>
                <a:gd name="f53" fmla="*/ f52 1 3372"/>
                <a:gd name="f54" fmla="*/ f51 1 3404"/>
                <a:gd name="f55" fmla="*/ f48 1 f53"/>
                <a:gd name="f56" fmla="*/ f49 1 f53"/>
                <a:gd name="f57" fmla="*/ f48 1 f54"/>
                <a:gd name="f58" fmla="*/ f50 1 f54"/>
                <a:gd name="f59" fmla="*/ f55 f46 1"/>
                <a:gd name="f60" fmla="*/ f56 f46 1"/>
                <a:gd name="f61" fmla="*/ f58 f47 1"/>
                <a:gd name="f62" fmla="*/ f57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3372" h="340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lnTo>
                    <a:pt x="f10" y="f9"/>
                  </a:lnTo>
                  <a:cubicBezTo>
                    <a:pt x="f11" y="f9"/>
                    <a:pt x="f12" y="f13"/>
                    <a:pt x="f12" y="f14"/>
                  </a:cubicBezTo>
                  <a:lnTo>
                    <a:pt x="f12" y="f15"/>
                  </a:ln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cubicBezTo>
                    <a:pt x="f26" y="f15"/>
                    <a:pt x="f26" y="f27"/>
                    <a:pt x="f25" y="f28"/>
                  </a:cubicBezTo>
                  <a:lnTo>
                    <a:pt x="f19" y="f29"/>
                  </a:lnTo>
                  <a:cubicBezTo>
                    <a:pt x="f17" y="f3"/>
                    <a:pt x="f15" y="f30"/>
                    <a:pt x="f31" y="f30"/>
                  </a:cubicBezTo>
                  <a:cubicBezTo>
                    <a:pt x="f32" y="f30"/>
                    <a:pt x="f33" y="f3"/>
                    <a:pt x="f34" y="f29"/>
                  </a:cubicBezTo>
                  <a:lnTo>
                    <a:pt x="f35" y="f28"/>
                  </a:lnTo>
                  <a:cubicBezTo>
                    <a:pt x="f3" y="f27"/>
                    <a:pt x="f3" y="f15"/>
                    <a:pt x="f35" y="f17"/>
                  </a:cubicBezTo>
                  <a:cubicBezTo>
                    <a:pt x="f36" y="f19"/>
                    <a:pt x="f37" y="f21"/>
                    <a:pt x="f38" y="f21"/>
                  </a:cubicBezTo>
                  <a:cubicBezTo>
                    <a:pt x="f39" y="f21"/>
                    <a:pt x="f40" y="f19"/>
                    <a:pt x="f41" y="f17"/>
                  </a:cubicBezTo>
                  <a:lnTo>
                    <a:pt x="f42" y="f15"/>
                  </a:lnTo>
                  <a:lnTo>
                    <a:pt x="f42" y="f14"/>
                  </a:lnTo>
                  <a:cubicBezTo>
                    <a:pt x="f43" y="f44"/>
                    <a:pt x="f45" y="f6"/>
                    <a:pt x="f1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6" name="Google Shape;6829;p88">
              <a:extLst>
                <a:ext uri="{FF2B5EF4-FFF2-40B4-BE49-F238E27FC236}">
                  <a16:creationId xmlns:a16="http://schemas.microsoft.com/office/drawing/2014/main" id="{ED0BC22C-4FA3-B914-EFF4-E3E624FE0374}"/>
                </a:ext>
              </a:extLst>
            </p:cNvPr>
            <p:cNvSpPr/>
            <p:nvPr/>
          </p:nvSpPr>
          <p:spPr>
            <a:xfrm>
              <a:off x="6803273" y="1234028"/>
              <a:ext cx="131481" cy="1315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03"/>
                <a:gd name="f4" fmla="val 3404"/>
                <a:gd name="f5" fmla="val 1013"/>
                <a:gd name="f6" fmla="val 1"/>
                <a:gd name="f7" fmla="val 922"/>
                <a:gd name="f8" fmla="val 835"/>
                <a:gd name="f9" fmla="val 32"/>
                <a:gd name="f10" fmla="val 788"/>
                <a:gd name="f11" fmla="val 95"/>
                <a:gd name="f12" fmla="val 127"/>
                <a:gd name="f13" fmla="val 757"/>
                <a:gd name="f14" fmla="val 883"/>
                <a:gd name="f15" fmla="val 1135"/>
                <a:gd name="f16" fmla="val 1229"/>
                <a:gd name="f17" fmla="val 174"/>
                <a:gd name="f18" fmla="val 1292"/>
                <a:gd name="f19" fmla="val 260"/>
                <a:gd name="f20" fmla="val 1324"/>
                <a:gd name="f21" fmla="val 351"/>
                <a:gd name="f22" fmla="val 442"/>
                <a:gd name="f23" fmla="val 536"/>
                <a:gd name="f24" fmla="val 599"/>
                <a:gd name="f25" fmla="val 694"/>
                <a:gd name="f26" fmla="val 1671"/>
                <a:gd name="f27" fmla="val 2616"/>
                <a:gd name="f28" fmla="val 1450"/>
                <a:gd name="f29" fmla="val 3372"/>
                <a:gd name="f30" fmla="val 2395"/>
                <a:gd name="f31" fmla="val 3057"/>
                <a:gd name="f32" fmla="val 3246"/>
                <a:gd name="f33" fmla="val 2868"/>
                <a:gd name="f34" fmla="val 2710"/>
                <a:gd name="f35" fmla="val 2363"/>
                <a:gd name="f36" fmla="val 1796"/>
                <a:gd name="f37" fmla="val 2238"/>
                <a:gd name="f38" fmla="val 1513"/>
                <a:gd name="f39" fmla="val 1599"/>
                <a:gd name="f40" fmla="val 1686"/>
                <a:gd name="f41" fmla="val 1773"/>
                <a:gd name="f42" fmla="val 1859"/>
                <a:gd name="f43" fmla="val 1922"/>
                <a:gd name="f44" fmla="val 2048"/>
                <a:gd name="f45" fmla="val 1261"/>
                <a:gd name="f46" fmla="val 1198"/>
                <a:gd name="f47" fmla="val 1103"/>
                <a:gd name="f48" fmla="*/ f0 1 3403"/>
                <a:gd name="f49" fmla="*/ f1 1 3404"/>
                <a:gd name="f50" fmla="val f2"/>
                <a:gd name="f51" fmla="val f3"/>
                <a:gd name="f52" fmla="val f4"/>
                <a:gd name="f53" fmla="+- f52 0 f50"/>
                <a:gd name="f54" fmla="+- f51 0 f50"/>
                <a:gd name="f55" fmla="*/ f54 1 3403"/>
                <a:gd name="f56" fmla="*/ f53 1 3404"/>
                <a:gd name="f57" fmla="*/ f50 1 f55"/>
                <a:gd name="f58" fmla="*/ f51 1 f55"/>
                <a:gd name="f59" fmla="*/ f50 1 f56"/>
                <a:gd name="f60" fmla="*/ f52 1 f56"/>
                <a:gd name="f61" fmla="*/ f57 f48 1"/>
                <a:gd name="f62" fmla="*/ f58 f48 1"/>
                <a:gd name="f63" fmla="*/ f60 f49 1"/>
                <a:gd name="f64" fmla="*/ f59 f4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1" t="f64" r="f62" b="f63"/>
              <a:pathLst>
                <a:path w="3403" h="340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6" y="f15"/>
                    <a:pt x="f12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15"/>
                  </a:lnTo>
                  <a:lnTo>
                    <a:pt x="f25" y="f26"/>
                  </a:lnTo>
                  <a:cubicBezTo>
                    <a:pt x="f25" y="f27"/>
                    <a:pt x="f28" y="f29"/>
                    <a:pt x="f30" y="f29"/>
                  </a:cubicBezTo>
                  <a:lnTo>
                    <a:pt x="f31" y="f29"/>
                  </a:lnTo>
                  <a:lnTo>
                    <a:pt x="f31" y="f3"/>
                  </a:lnTo>
                  <a:cubicBezTo>
                    <a:pt x="f32" y="f3"/>
                    <a:pt x="f3" y="f32"/>
                    <a:pt x="f3" y="f31"/>
                  </a:cubicBezTo>
                  <a:cubicBezTo>
                    <a:pt x="f3" y="f33"/>
                    <a:pt x="f32" y="f34"/>
                    <a:pt x="f31" y="f34"/>
                  </a:cubicBezTo>
                  <a:lnTo>
                    <a:pt x="f35" y="f34"/>
                  </a:lnTo>
                  <a:cubicBezTo>
                    <a:pt x="f36" y="f34"/>
                    <a:pt x="f20" y="f37"/>
                    <a:pt x="f20" y="f26"/>
                  </a:cubicBezTo>
                  <a:lnTo>
                    <a:pt x="f20" y="f15"/>
                  </a:lnTo>
                  <a:lnTo>
                    <a:pt x="f28" y="f16"/>
                  </a:lnTo>
                  <a:cubicBezTo>
                    <a:pt x="f38" y="f18"/>
                    <a:pt x="f39" y="f20"/>
                    <a:pt x="f40" y="f20"/>
                  </a:cubicBezTo>
                  <a:cubicBezTo>
                    <a:pt x="f41" y="f20"/>
                    <a:pt x="f42" y="f18"/>
                    <a:pt x="f43" y="f16"/>
                  </a:cubicBezTo>
                  <a:cubicBezTo>
                    <a:pt x="f44" y="f15"/>
                    <a:pt x="f44" y="f14"/>
                    <a:pt x="f43" y="f13"/>
                  </a:cubicBezTo>
                  <a:lnTo>
                    <a:pt x="f45" y="f11"/>
                  </a:lnTo>
                  <a:cubicBezTo>
                    <a:pt x="f46" y="f9"/>
                    <a:pt x="f47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7" name="Google Shape;6830;p88">
              <a:extLst>
                <a:ext uri="{FF2B5EF4-FFF2-40B4-BE49-F238E27FC236}">
                  <a16:creationId xmlns:a16="http://schemas.microsoft.com/office/drawing/2014/main" id="{BF63FBC7-A82D-02B1-2D26-FD59C15DB8A3}"/>
                </a:ext>
              </a:extLst>
            </p:cNvPr>
            <p:cNvSpPr/>
            <p:nvPr/>
          </p:nvSpPr>
          <p:spPr>
            <a:xfrm>
              <a:off x="6694944" y="916356"/>
              <a:ext cx="318942" cy="2373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55"/>
                <a:gd name="f4" fmla="val 6144"/>
                <a:gd name="f5" fmla="val 4191"/>
                <a:gd name="f6" fmla="val 2300"/>
                <a:gd name="f7" fmla="val 757"/>
                <a:gd name="f8" fmla="val 1544"/>
                <a:gd name="f9" fmla="val 3434"/>
                <a:gd name="f10" fmla="val 3529"/>
                <a:gd name="f11" fmla="val 347"/>
                <a:gd name="f12" fmla="val 3686"/>
                <a:gd name="f13" fmla="val 95"/>
                <a:gd name="f14" fmla="val 4033"/>
                <a:gd name="f15" fmla="val 4474"/>
                <a:gd name="f16" fmla="val 5135"/>
                <a:gd name="f17" fmla="val 1"/>
                <a:gd name="f18" fmla="val 5671"/>
                <a:gd name="f19" fmla="val 473"/>
                <a:gd name="f20" fmla="val 6143"/>
                <a:gd name="f21" fmla="val 1009"/>
                <a:gd name="f22" fmla="val 1135"/>
                <a:gd name="f23" fmla="val 1261"/>
                <a:gd name="f24" fmla="val 6112"/>
                <a:gd name="f25" fmla="val 1387"/>
                <a:gd name="f26" fmla="val 6080"/>
                <a:gd name="f27" fmla="val 3403"/>
                <a:gd name="f28" fmla="val 1890"/>
                <a:gd name="f29" fmla="val 2647"/>
                <a:gd name="f30" fmla="val 630"/>
                <a:gd name="f31" fmla="val 4128"/>
                <a:gd name="f32" fmla="val 5640"/>
                <a:gd name="f33" fmla="val 6900"/>
                <a:gd name="f34" fmla="val 6995"/>
                <a:gd name="f35" fmla="val 7121"/>
                <a:gd name="f36" fmla="val 7247"/>
                <a:gd name="f37" fmla="val 7782"/>
                <a:gd name="f38" fmla="val 8003"/>
                <a:gd name="f39" fmla="val 3623"/>
                <a:gd name="f40" fmla="val 7593"/>
                <a:gd name="f41" fmla="val 6050"/>
                <a:gd name="f42" fmla="*/ f0 1 8255"/>
                <a:gd name="f43" fmla="*/ f1 1 6144"/>
                <a:gd name="f44" fmla="val f2"/>
                <a:gd name="f45" fmla="val f3"/>
                <a:gd name="f46" fmla="val f4"/>
                <a:gd name="f47" fmla="+- f46 0 f44"/>
                <a:gd name="f48" fmla="+- f45 0 f44"/>
                <a:gd name="f49" fmla="*/ f48 1 8255"/>
                <a:gd name="f50" fmla="*/ f47 1 6144"/>
                <a:gd name="f51" fmla="*/ f44 1 f49"/>
                <a:gd name="f52" fmla="*/ f45 1 f49"/>
                <a:gd name="f53" fmla="*/ f44 1 f50"/>
                <a:gd name="f54" fmla="*/ f46 1 f50"/>
                <a:gd name="f55" fmla="*/ f51 f42 1"/>
                <a:gd name="f56" fmla="*/ f52 f42 1"/>
                <a:gd name="f57" fmla="*/ f54 f43 1"/>
                <a:gd name="f58" fmla="*/ f53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8255" h="6144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11" y="f12"/>
                    <a:pt x="f13" y="f14"/>
                    <a:pt x="f13" y="f15"/>
                  </a:cubicBezTo>
                  <a:lnTo>
                    <a:pt x="f13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lnTo>
                    <a:pt x="f25" y="f27"/>
                  </a:lnTo>
                  <a:cubicBezTo>
                    <a:pt x="f25" y="f28"/>
                    <a:pt x="f29" y="f30"/>
                    <a:pt x="f31" y="f30"/>
                  </a:cubicBezTo>
                  <a:cubicBezTo>
                    <a:pt x="f32" y="f30"/>
                    <a:pt x="f33" y="f28"/>
                    <a:pt x="f33" y="f27"/>
                  </a:cubicBezTo>
                  <a:lnTo>
                    <a:pt x="f33" y="f26"/>
                  </a:lnTo>
                  <a:cubicBezTo>
                    <a:pt x="f34" y="f24"/>
                    <a:pt x="f35" y="f20"/>
                    <a:pt x="f36" y="f20"/>
                  </a:cubicBezTo>
                  <a:cubicBezTo>
                    <a:pt x="f37" y="f20"/>
                    <a:pt x="f3" y="f18"/>
                    <a:pt x="f3" y="f16"/>
                  </a:cubicBezTo>
                  <a:lnTo>
                    <a:pt x="f3" y="f15"/>
                  </a:lnTo>
                  <a:cubicBezTo>
                    <a:pt x="f3" y="f14"/>
                    <a:pt x="f38" y="f39"/>
                    <a:pt x="f40" y="f10"/>
                  </a:cubicBezTo>
                  <a:lnTo>
                    <a:pt x="f40" y="f9"/>
                  </a:lnTo>
                  <a:cubicBezTo>
                    <a:pt x="f40" y="f8"/>
                    <a:pt x="f4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8" name="Google Shape;6831;p88">
              <a:extLst>
                <a:ext uri="{FF2B5EF4-FFF2-40B4-BE49-F238E27FC236}">
                  <a16:creationId xmlns:a16="http://schemas.microsoft.com/office/drawing/2014/main" id="{2B9922DA-8521-600F-19EB-AA4B67A178B5}"/>
                </a:ext>
              </a:extLst>
            </p:cNvPr>
            <p:cNvSpPr/>
            <p:nvPr/>
          </p:nvSpPr>
          <p:spPr>
            <a:xfrm>
              <a:off x="6775265" y="995443"/>
              <a:ext cx="161921" cy="807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091"/>
                <a:gd name="f5" fmla="val 1734"/>
                <a:gd name="f6" fmla="val 1"/>
                <a:gd name="f7" fmla="val 789"/>
                <a:gd name="f8" fmla="val 757"/>
                <a:gd name="f9" fmla="val 1702"/>
                <a:gd name="f10" fmla="val 2049"/>
                <a:gd name="f11" fmla="val 1230"/>
                <a:gd name="f12" fmla="val 1545"/>
                <a:gd name="f13" fmla="val 1891"/>
                <a:gd name="f14" fmla="val 2017"/>
                <a:gd name="f15" fmla="val 1986"/>
                <a:gd name="f16" fmla="val 1954"/>
                <a:gd name="f17" fmla="val 2080"/>
                <a:gd name="f18" fmla="val 1828"/>
                <a:gd name="f19" fmla="val 2238"/>
                <a:gd name="f20" fmla="val 1387"/>
                <a:gd name="f21" fmla="val 2458"/>
                <a:gd name="f22" fmla="val 2647"/>
                <a:gd name="f23" fmla="val 2805"/>
                <a:gd name="f24" fmla="val 2868"/>
                <a:gd name="f25" fmla="val 2942"/>
                <a:gd name="f26" fmla="val 2059"/>
                <a:gd name="f27" fmla="val 3091"/>
                <a:gd name="f28" fmla="val 2090"/>
                <a:gd name="f29" fmla="val 3266"/>
                <a:gd name="f30" fmla="val 3389"/>
                <a:gd name="f31" fmla="val 3525"/>
                <a:gd name="f32" fmla="val 2075"/>
                <a:gd name="f33" fmla="val 3656"/>
                <a:gd name="f34" fmla="val 4128"/>
                <a:gd name="f35" fmla="val 3340"/>
                <a:gd name="f36" fmla="val 2395"/>
                <a:gd name="f37" fmla="*/ f0 1 4191"/>
                <a:gd name="f38" fmla="*/ f1 1 2091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4191"/>
                <a:gd name="f45" fmla="*/ f42 1 2091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4191" h="2091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lnTo>
                    <a:pt x="f11" y="f10"/>
                  </a:lnTo>
                  <a:cubicBezTo>
                    <a:pt x="f12" y="f10"/>
                    <a:pt x="f13" y="f10"/>
                    <a:pt x="f14" y="f15"/>
                  </a:cubicBezTo>
                  <a:cubicBezTo>
                    <a:pt x="f10" y="f16"/>
                    <a:pt x="f17" y="f18"/>
                    <a:pt x="f17" y="f5"/>
                  </a:cubicBezTo>
                  <a:cubicBezTo>
                    <a:pt x="f17" y="f12"/>
                    <a:pt x="f19" y="f20"/>
                    <a:pt x="f21" y="f20"/>
                  </a:cubicBezTo>
                  <a:cubicBezTo>
                    <a:pt x="f22" y="f20"/>
                    <a:pt x="f23" y="f12"/>
                    <a:pt x="f23" y="f5"/>
                  </a:cubicBezTo>
                  <a:cubicBezTo>
                    <a:pt x="f23" y="f18"/>
                    <a:pt x="f23" y="f16"/>
                    <a:pt x="f24" y="f15"/>
                  </a:cubicBez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32"/>
                    <a:pt x="f33" y="f10"/>
                  </a:cubicBezTo>
                  <a:lnTo>
                    <a:pt x="f3" y="f10"/>
                  </a:lnTo>
                  <a:lnTo>
                    <a:pt x="f3" y="f9"/>
                  </a:lnTo>
                  <a:lnTo>
                    <a:pt x="f34" y="f9"/>
                  </a:lnTo>
                  <a:cubicBezTo>
                    <a:pt x="f34" y="f8"/>
                    <a:pt x="f35" y="f6"/>
                    <a:pt x="f36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9" name="Google Shape;6832;p88">
              <a:extLst>
                <a:ext uri="{FF2B5EF4-FFF2-40B4-BE49-F238E27FC236}">
                  <a16:creationId xmlns:a16="http://schemas.microsoft.com/office/drawing/2014/main" id="{631BA8A3-0037-D3E4-42B0-41A22DC65AB0}"/>
                </a:ext>
              </a:extLst>
            </p:cNvPr>
            <p:cNvSpPr/>
            <p:nvPr/>
          </p:nvSpPr>
          <p:spPr>
            <a:xfrm>
              <a:off x="6775265" y="1091610"/>
              <a:ext cx="161921" cy="11448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963"/>
                <a:gd name="f5" fmla="val 2395"/>
                <a:gd name="f6" fmla="val 1"/>
                <a:gd name="f7" fmla="val 2080"/>
                <a:gd name="f8" fmla="val 253"/>
                <a:gd name="f9" fmla="val 1671"/>
                <a:gd name="f10" fmla="val 1230"/>
                <a:gd name="f11" fmla="val 914"/>
                <a:gd name="f12" fmla="val 2049"/>
                <a:gd name="f13" fmla="val 946"/>
                <a:gd name="f14" fmla="val 2962"/>
                <a:gd name="f15" fmla="val 2112"/>
                <a:gd name="f16" fmla="val 3246"/>
                <a:gd name="f17" fmla="val 3466"/>
                <a:gd name="f18" fmla="val 3088"/>
                <a:gd name="f19" fmla="val 2679"/>
                <a:gd name="f20" fmla="val 190"/>
                <a:gd name="f21" fmla="*/ f0 1 4191"/>
                <a:gd name="f22" fmla="*/ f1 1 2963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4191"/>
                <a:gd name="f29" fmla="*/ f26 1 2963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191" h="2963">
                  <a:moveTo>
                    <a:pt x="f5" y="f6"/>
                  </a:moveTo>
                  <a:cubicBezTo>
                    <a:pt x="f7" y="f8"/>
                    <a:pt x="f9" y="f8"/>
                    <a:pt x="f10" y="f8"/>
                  </a:cubicBezTo>
                  <a:lnTo>
                    <a:pt x="f6" y="f8"/>
                  </a:lnTo>
                  <a:lnTo>
                    <a:pt x="f6" y="f11"/>
                  </a:lnTo>
                  <a:cubicBezTo>
                    <a:pt x="f6" y="f12"/>
                    <a:pt x="f13" y="f14"/>
                    <a:pt x="f15" y="f14"/>
                  </a:cubicBezTo>
                  <a:cubicBezTo>
                    <a:pt x="f16" y="f14"/>
                    <a:pt x="f3" y="f12"/>
                    <a:pt x="f3" y="f11"/>
                  </a:cubicBezTo>
                  <a:lnTo>
                    <a:pt x="f3" y="f8"/>
                  </a:lnTo>
                  <a:lnTo>
                    <a:pt x="f17" y="f8"/>
                  </a:lnTo>
                  <a:cubicBezTo>
                    <a:pt x="f18" y="f8"/>
                    <a:pt x="f19" y="f20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0" name="Google Shape;6833;p88">
              <a:extLst>
                <a:ext uri="{FF2B5EF4-FFF2-40B4-BE49-F238E27FC236}">
                  <a16:creationId xmlns:a16="http://schemas.microsoft.com/office/drawing/2014/main" id="{73CAC5D1-D4C2-EB08-6627-74AE0EAE3E70}"/>
                </a:ext>
              </a:extLst>
            </p:cNvPr>
            <p:cNvSpPr/>
            <p:nvPr/>
          </p:nvSpPr>
          <p:spPr>
            <a:xfrm>
              <a:off x="6988301" y="1153698"/>
              <a:ext cx="161921" cy="807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090"/>
                <a:gd name="f5" fmla="val 1702"/>
                <a:gd name="f6" fmla="val 756"/>
                <a:gd name="f7" fmla="val 757"/>
                <a:gd name="f8" fmla="val 2048"/>
                <a:gd name="f9" fmla="val 1229"/>
                <a:gd name="f10" fmla="val 1544"/>
                <a:gd name="f11" fmla="val 1891"/>
                <a:gd name="f12" fmla="val 2017"/>
                <a:gd name="f13" fmla="val 1985"/>
                <a:gd name="f14" fmla="val 1954"/>
                <a:gd name="f15" fmla="val 2080"/>
                <a:gd name="f16" fmla="val 1828"/>
                <a:gd name="f17" fmla="val 1733"/>
                <a:gd name="f18" fmla="val 2237"/>
                <a:gd name="f19" fmla="val 1387"/>
                <a:gd name="f20" fmla="val 2458"/>
                <a:gd name="f21" fmla="val 2647"/>
                <a:gd name="f22" fmla="val 2804"/>
                <a:gd name="f23" fmla="val 2867"/>
                <a:gd name="f24" fmla="val 2941"/>
                <a:gd name="f25" fmla="val 2059"/>
                <a:gd name="f26" fmla="val 3091"/>
                <a:gd name="f27" fmla="val 3265"/>
                <a:gd name="f28" fmla="val 3388"/>
                <a:gd name="f29" fmla="val 3524"/>
                <a:gd name="f30" fmla="val 2074"/>
                <a:gd name="f31" fmla="val 3655"/>
                <a:gd name="f32" fmla="val 4190"/>
                <a:gd name="f33" fmla="val 4096"/>
                <a:gd name="f34" fmla="val 3308"/>
                <a:gd name="f35" fmla="val 2363"/>
                <a:gd name="f36" fmla="*/ f0 1 4191"/>
                <a:gd name="f37" fmla="*/ f1 1 2090"/>
                <a:gd name="f38" fmla="val f2"/>
                <a:gd name="f39" fmla="val f3"/>
                <a:gd name="f40" fmla="val f4"/>
                <a:gd name="f41" fmla="+- f40 0 f38"/>
                <a:gd name="f42" fmla="+- f39 0 f38"/>
                <a:gd name="f43" fmla="*/ f42 1 4191"/>
                <a:gd name="f44" fmla="*/ f41 1 2090"/>
                <a:gd name="f45" fmla="*/ f38 1 f43"/>
                <a:gd name="f46" fmla="*/ f39 1 f43"/>
                <a:gd name="f47" fmla="*/ f38 1 f44"/>
                <a:gd name="f48" fmla="*/ f40 1 f44"/>
                <a:gd name="f49" fmla="*/ f45 f36 1"/>
                <a:gd name="f50" fmla="*/ f46 f36 1"/>
                <a:gd name="f51" fmla="*/ f48 f37 1"/>
                <a:gd name="f52" fmla="*/ f47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4191" h="2090">
                  <a:moveTo>
                    <a:pt x="f5" y="f2"/>
                  </a:moveTo>
                  <a:cubicBezTo>
                    <a:pt x="f6" y="f2"/>
                    <a:pt x="f2" y="f7"/>
                    <a:pt x="f2" y="f5"/>
                  </a:cubicBezTo>
                  <a:lnTo>
                    <a:pt x="f2" y="f8"/>
                  </a:lnTo>
                  <a:lnTo>
                    <a:pt x="f9" y="f8"/>
                  </a:lnTo>
                  <a:cubicBezTo>
                    <a:pt x="f10" y="f8"/>
                    <a:pt x="f11" y="f8"/>
                    <a:pt x="f12" y="f13"/>
                  </a:cubicBezTo>
                  <a:cubicBezTo>
                    <a:pt x="f8" y="f14"/>
                    <a:pt x="f15" y="f16"/>
                    <a:pt x="f15" y="f17"/>
                  </a:cubicBezTo>
                  <a:cubicBezTo>
                    <a:pt x="f15" y="f10"/>
                    <a:pt x="f18" y="f19"/>
                    <a:pt x="f20" y="f19"/>
                  </a:cubicBezTo>
                  <a:cubicBezTo>
                    <a:pt x="f21" y="f19"/>
                    <a:pt x="f22" y="f10"/>
                    <a:pt x="f22" y="f17"/>
                  </a:cubicBezTo>
                  <a:cubicBezTo>
                    <a:pt x="f22" y="f16"/>
                    <a:pt x="f22" y="f14"/>
                    <a:pt x="f23" y="f13"/>
                  </a:cubicBezTo>
                  <a:cubicBezTo>
                    <a:pt x="f24" y="f25"/>
                    <a:pt x="f26" y="f4"/>
                    <a:pt x="f27" y="f4"/>
                  </a:cubicBezTo>
                  <a:cubicBezTo>
                    <a:pt x="f28" y="f4"/>
                    <a:pt x="f29" y="f30"/>
                    <a:pt x="f31" y="f8"/>
                  </a:cubicBezTo>
                  <a:lnTo>
                    <a:pt x="f32" y="f8"/>
                  </a:lnTo>
                  <a:lnTo>
                    <a:pt x="f32" y="f5"/>
                  </a:lnTo>
                  <a:cubicBezTo>
                    <a:pt x="f33" y="f7"/>
                    <a:pt x="f34" y="f2"/>
                    <a:pt x="f3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1" name="Google Shape;6834;p88">
              <a:extLst>
                <a:ext uri="{FF2B5EF4-FFF2-40B4-BE49-F238E27FC236}">
                  <a16:creationId xmlns:a16="http://schemas.microsoft.com/office/drawing/2014/main" id="{CA856E26-751B-CC96-E3C9-998868CEBBD7}"/>
                </a:ext>
              </a:extLst>
            </p:cNvPr>
            <p:cNvSpPr/>
            <p:nvPr/>
          </p:nvSpPr>
          <p:spPr>
            <a:xfrm>
              <a:off x="6987067" y="1249865"/>
              <a:ext cx="158291" cy="1156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97"/>
                <a:gd name="f4" fmla="val 2994"/>
                <a:gd name="f5" fmla="val 2395"/>
                <a:gd name="f6" fmla="val 2080"/>
                <a:gd name="f7" fmla="val 252"/>
                <a:gd name="f8" fmla="val 1639"/>
                <a:gd name="f9" fmla="val 1230"/>
                <a:gd name="f10" fmla="val 1"/>
                <a:gd name="f11" fmla="val 914"/>
                <a:gd name="f12" fmla="val 2048"/>
                <a:gd name="f13" fmla="val 2993"/>
                <a:gd name="f14" fmla="val 2049"/>
                <a:gd name="f15" fmla="val 3183"/>
                <a:gd name="f16" fmla="val 4096"/>
                <a:gd name="f17" fmla="val 3435"/>
                <a:gd name="f18" fmla="val 3025"/>
                <a:gd name="f19" fmla="val 2679"/>
                <a:gd name="f20" fmla="val 189"/>
                <a:gd name="f21" fmla="*/ f0 1 4097"/>
                <a:gd name="f22" fmla="*/ f1 1 2994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4097"/>
                <a:gd name="f29" fmla="*/ f26 1 2994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097" h="2994">
                  <a:moveTo>
                    <a:pt x="f5" y="f2"/>
                  </a:moveTo>
                  <a:cubicBezTo>
                    <a:pt x="f6" y="f7"/>
                    <a:pt x="f8" y="f7"/>
                    <a:pt x="f9" y="f7"/>
                  </a:cubicBezTo>
                  <a:lnTo>
                    <a:pt x="f10" y="f7"/>
                  </a:lnTo>
                  <a:lnTo>
                    <a:pt x="f10" y="f11"/>
                  </a:lnTo>
                  <a:cubicBezTo>
                    <a:pt x="f10" y="f12"/>
                    <a:pt x="f11" y="f13"/>
                    <a:pt x="f14" y="f13"/>
                  </a:cubicBezTo>
                  <a:cubicBezTo>
                    <a:pt x="f15" y="f13"/>
                    <a:pt x="f16" y="f12"/>
                    <a:pt x="f16" y="f11"/>
                  </a:cubicBezTo>
                  <a:lnTo>
                    <a:pt x="f16" y="f7"/>
                  </a:lnTo>
                  <a:lnTo>
                    <a:pt x="f17" y="f7"/>
                  </a:lnTo>
                  <a:cubicBezTo>
                    <a:pt x="f18" y="f7"/>
                    <a:pt x="f19" y="f20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72" name="Google Shape;6873;p88">
            <a:extLst>
              <a:ext uri="{FF2B5EF4-FFF2-40B4-BE49-F238E27FC236}">
                <a16:creationId xmlns:a16="http://schemas.microsoft.com/office/drawing/2014/main" id="{6CDD445E-586B-91FC-EAC2-07BF9B9D9A70}"/>
              </a:ext>
            </a:extLst>
          </p:cNvPr>
          <p:cNvGrpSpPr/>
          <p:nvPr/>
        </p:nvGrpSpPr>
        <p:grpSpPr>
          <a:xfrm>
            <a:off x="4590817" y="1061214"/>
            <a:ext cx="435775" cy="450423"/>
            <a:chOff x="4395118" y="916887"/>
            <a:chExt cx="435775" cy="450423"/>
          </a:xfrm>
          <a:solidFill>
            <a:schemeClr val="bg2"/>
          </a:solidFill>
        </p:grpSpPr>
        <p:sp>
          <p:nvSpPr>
            <p:cNvPr id="73" name="Google Shape;6874;p88">
              <a:extLst>
                <a:ext uri="{FF2B5EF4-FFF2-40B4-BE49-F238E27FC236}">
                  <a16:creationId xmlns:a16="http://schemas.microsoft.com/office/drawing/2014/main" id="{66021850-4E7A-D5F9-8A46-854D8458AAD1}"/>
                </a:ext>
              </a:extLst>
            </p:cNvPr>
            <p:cNvSpPr/>
            <p:nvPr/>
          </p:nvSpPr>
          <p:spPr>
            <a:xfrm>
              <a:off x="4565544" y="916887"/>
              <a:ext cx="265349" cy="264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68"/>
                <a:gd name="f4" fmla="val 6850"/>
                <a:gd name="f5" fmla="val 3466"/>
                <a:gd name="f6" fmla="val 1355"/>
                <a:gd name="f7" fmla="val 4222"/>
                <a:gd name="f8" fmla="val 4852"/>
                <a:gd name="f9" fmla="val 1985"/>
                <a:gd name="f10" fmla="val 2741"/>
                <a:gd name="f11" fmla="val 4127"/>
                <a:gd name="f12" fmla="val 4348"/>
                <a:gd name="f13" fmla="val 4757"/>
                <a:gd name="f14" fmla="val 4600"/>
                <a:gd name="f15" fmla="val 4631"/>
                <a:gd name="f16" fmla="val 4821"/>
                <a:gd name="f17" fmla="val 4726"/>
                <a:gd name="f18" fmla="val 4915"/>
                <a:gd name="f19" fmla="val 5041"/>
                <a:gd name="f20" fmla="val 5262"/>
                <a:gd name="f21" fmla="val 5388"/>
                <a:gd name="f22" fmla="val 4663"/>
                <a:gd name="f23" fmla="val 5451"/>
                <a:gd name="f24" fmla="val 4576"/>
                <a:gd name="f25" fmla="val 5482"/>
                <a:gd name="f26" fmla="val 4489"/>
                <a:gd name="f27" fmla="val 4403"/>
                <a:gd name="f28" fmla="val 4316"/>
                <a:gd name="f29" fmla="val 4253"/>
                <a:gd name="f30" fmla="val 4190"/>
                <a:gd name="f31" fmla="val 5293"/>
                <a:gd name="f32" fmla="val 3970"/>
                <a:gd name="f33" fmla="val 5419"/>
                <a:gd name="f34" fmla="val 3749"/>
                <a:gd name="f35" fmla="val 5514"/>
                <a:gd name="f36" fmla="val 2709"/>
                <a:gd name="f37" fmla="val 2079"/>
                <a:gd name="f38" fmla="val 4884"/>
                <a:gd name="f39" fmla="val 1575"/>
                <a:gd name="f40" fmla="val 32"/>
                <a:gd name="f41" fmla="val 1576"/>
                <a:gd name="f42" fmla="val 3403"/>
                <a:gd name="f43" fmla="val 4001"/>
                <a:gd name="f44" fmla="val 189"/>
                <a:gd name="f45" fmla="val 4569"/>
                <a:gd name="f46" fmla="val 473"/>
                <a:gd name="f47" fmla="val 5104"/>
                <a:gd name="f48" fmla="val 6396"/>
                <a:gd name="f49" fmla="val 6522"/>
                <a:gd name="f50" fmla="val 6679"/>
                <a:gd name="f51" fmla="val 126"/>
                <a:gd name="f52" fmla="val 6774"/>
                <a:gd name="f53" fmla="val 172"/>
                <a:gd name="f54" fmla="val 6820"/>
                <a:gd name="f55" fmla="val 269"/>
                <a:gd name="f56" fmla="val 6849"/>
                <a:gd name="f57" fmla="val 367"/>
                <a:gd name="f58" fmla="val 403"/>
                <a:gd name="f59" fmla="val 439"/>
                <a:gd name="f60" fmla="val 6845"/>
                <a:gd name="f61" fmla="val 6837"/>
                <a:gd name="f62" fmla="val 1764"/>
                <a:gd name="f63" fmla="val 2300"/>
                <a:gd name="f64" fmla="val 2867"/>
                <a:gd name="f65" fmla="val 5356"/>
                <a:gd name="f66" fmla="val 1513"/>
                <a:gd name="f67" fmla="*/ f0 1 6868"/>
                <a:gd name="f68" fmla="*/ f1 1 6850"/>
                <a:gd name="f69" fmla="val f2"/>
                <a:gd name="f70" fmla="val f3"/>
                <a:gd name="f71" fmla="val f4"/>
                <a:gd name="f72" fmla="+- f71 0 f69"/>
                <a:gd name="f73" fmla="+- f70 0 f69"/>
                <a:gd name="f74" fmla="*/ f73 1 6868"/>
                <a:gd name="f75" fmla="*/ f72 1 6850"/>
                <a:gd name="f76" fmla="*/ f69 1 f74"/>
                <a:gd name="f77" fmla="*/ f70 1 f74"/>
                <a:gd name="f78" fmla="*/ f69 1 f75"/>
                <a:gd name="f79" fmla="*/ f71 1 f75"/>
                <a:gd name="f80" fmla="*/ f76 f67 1"/>
                <a:gd name="f81" fmla="*/ f77 f67 1"/>
                <a:gd name="f82" fmla="*/ f79 f68 1"/>
                <a:gd name="f83" fmla="*/ f78 f6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0" t="f83" r="f81" b="f82"/>
              <a:pathLst>
                <a:path w="6868" h="685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15" y="f16"/>
                  </a:cubicBezTo>
                  <a:lnTo>
                    <a:pt x="f17" y="f18"/>
                  </a:lnTo>
                  <a:cubicBezTo>
                    <a:pt x="f8" y="f19"/>
                    <a:pt x="f8" y="f20"/>
                    <a:pt x="f17" y="f21"/>
                  </a:cubicBez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9" y="f21"/>
                  </a:cubicBezTo>
                  <a:lnTo>
                    <a:pt x="f30" y="f31"/>
                  </a:lnTo>
                  <a:cubicBezTo>
                    <a:pt x="f32" y="f33"/>
                    <a:pt x="f34" y="f35"/>
                    <a:pt x="f5" y="f35"/>
                  </a:cubicBezTo>
                  <a:cubicBezTo>
                    <a:pt x="f36" y="f35"/>
                    <a:pt x="f37" y="f38"/>
                    <a:pt x="f37" y="f11"/>
                  </a:cubicBezTo>
                  <a:lnTo>
                    <a:pt x="f37" y="f10"/>
                  </a:lnTo>
                  <a:cubicBezTo>
                    <a:pt x="f37" y="f9"/>
                    <a:pt x="f36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39" y="f2"/>
                    <a:pt x="f40" y="f41"/>
                    <a:pt x="f40" y="f42"/>
                  </a:cubicBezTo>
                  <a:cubicBezTo>
                    <a:pt x="f40" y="f43"/>
                    <a:pt x="f44" y="f45"/>
                    <a:pt x="f46" y="f47"/>
                  </a:cubicBezTo>
                  <a:lnTo>
                    <a:pt x="f40" y="f48"/>
                  </a:lnTo>
                  <a:cubicBezTo>
                    <a:pt x="f2" y="f49"/>
                    <a:pt x="f40" y="f50"/>
                    <a:pt x="f51" y="f52"/>
                  </a:cubicBezTo>
                  <a:cubicBezTo>
                    <a:pt x="f53" y="f54"/>
                    <a:pt x="f55" y="f56"/>
                    <a:pt x="f57" y="f56"/>
                  </a:cubicBezTo>
                  <a:cubicBezTo>
                    <a:pt x="f58" y="f56"/>
                    <a:pt x="f59" y="f60"/>
                    <a:pt x="f46" y="f61"/>
                  </a:cubicBezTo>
                  <a:lnTo>
                    <a:pt x="f62" y="f48"/>
                  </a:lnTo>
                  <a:cubicBezTo>
                    <a:pt x="f63" y="f50"/>
                    <a:pt x="f64" y="f61"/>
                    <a:pt x="f5" y="f61"/>
                  </a:cubicBezTo>
                  <a:cubicBezTo>
                    <a:pt x="f65" y="f61"/>
                    <a:pt x="f3" y="f31"/>
                    <a:pt x="f3" y="f42"/>
                  </a:cubicBezTo>
                  <a:cubicBezTo>
                    <a:pt x="f3" y="f66"/>
                    <a:pt x="f6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4" name="Google Shape;6875;p88">
              <a:extLst>
                <a:ext uri="{FF2B5EF4-FFF2-40B4-BE49-F238E27FC236}">
                  <a16:creationId xmlns:a16="http://schemas.microsoft.com/office/drawing/2014/main" id="{6979CC92-5B1D-284F-4F1F-982AEBCEAA37}"/>
                </a:ext>
              </a:extLst>
            </p:cNvPr>
            <p:cNvSpPr/>
            <p:nvPr/>
          </p:nvSpPr>
          <p:spPr>
            <a:xfrm>
              <a:off x="4673845" y="997217"/>
              <a:ext cx="51197" cy="1047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25"/>
                <a:gd name="f4" fmla="val 2711"/>
                <a:gd name="f5" fmla="val 663"/>
                <a:gd name="f6" fmla="val 1"/>
                <a:gd name="f7" fmla="val 253"/>
                <a:gd name="f8" fmla="val 316"/>
                <a:gd name="f9" fmla="val 662"/>
                <a:gd name="f10" fmla="val 2048"/>
                <a:gd name="f11" fmla="val 2427"/>
                <a:gd name="f12" fmla="val 2710"/>
                <a:gd name="f13" fmla="val 694"/>
                <a:gd name="f14" fmla="val 789"/>
                <a:gd name="f15" fmla="val 820"/>
                <a:gd name="f16" fmla="val 2679"/>
                <a:gd name="f17" fmla="val 757"/>
                <a:gd name="f18" fmla="val 2584"/>
                <a:gd name="f19" fmla="val 631"/>
                <a:gd name="f20" fmla="val 2490"/>
                <a:gd name="f21" fmla="val 2238"/>
                <a:gd name="f22" fmla="val 2111"/>
                <a:gd name="f23" fmla="val 804"/>
                <a:gd name="f24" fmla="val 2064"/>
                <a:gd name="f25" fmla="val 891"/>
                <a:gd name="f26" fmla="val 2041"/>
                <a:gd name="f27" fmla="val 978"/>
                <a:gd name="f28" fmla="val 1064"/>
                <a:gd name="f29" fmla="val 1151"/>
                <a:gd name="f30" fmla="val 1198"/>
                <a:gd name="f31" fmla="val 1293"/>
                <a:gd name="f32" fmla="val 2206"/>
                <a:gd name="f33" fmla="val 2175"/>
                <a:gd name="f34" fmla="val 1324"/>
                <a:gd name="f35" fmla="val 2080"/>
                <a:gd name="f36" fmla="val 284"/>
                <a:gd name="f37" fmla="val 1041"/>
                <a:gd name="f38" fmla="*/ f0 1 1325"/>
                <a:gd name="f39" fmla="*/ f1 1 2711"/>
                <a:gd name="f40" fmla="val f2"/>
                <a:gd name="f41" fmla="val f3"/>
                <a:gd name="f42" fmla="val f4"/>
                <a:gd name="f43" fmla="+- f42 0 f40"/>
                <a:gd name="f44" fmla="+- f41 0 f40"/>
                <a:gd name="f45" fmla="*/ f44 1 1325"/>
                <a:gd name="f46" fmla="*/ f43 1 2711"/>
                <a:gd name="f47" fmla="*/ f40 1 f45"/>
                <a:gd name="f48" fmla="*/ f41 1 f45"/>
                <a:gd name="f49" fmla="*/ f40 1 f46"/>
                <a:gd name="f50" fmla="*/ f42 1 f46"/>
                <a:gd name="f51" fmla="*/ f47 f38 1"/>
                <a:gd name="f52" fmla="*/ f48 f38 1"/>
                <a:gd name="f53" fmla="*/ f50 f39 1"/>
                <a:gd name="f54" fmla="*/ f49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1325" h="2711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cubicBezTo>
                    <a:pt x="f6" y="f11"/>
                    <a:pt x="f8" y="f12"/>
                    <a:pt x="f5" y="f12"/>
                  </a:cubicBezTo>
                  <a:cubicBezTo>
                    <a:pt x="f13" y="f12"/>
                    <a:pt x="f14" y="f12"/>
                    <a:pt x="f15" y="f16"/>
                  </a:cubicBezTo>
                  <a:lnTo>
                    <a:pt x="f17" y="f18"/>
                  </a:lnTo>
                  <a:cubicBezTo>
                    <a:pt x="f19" y="f20"/>
                    <a:pt x="f19" y="f21"/>
                    <a:pt x="f17" y="f22"/>
                  </a:cubicBez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24"/>
                    <a:pt x="f30" y="f22"/>
                  </a:cubicBezTo>
                  <a:lnTo>
                    <a:pt x="f31" y="f32"/>
                  </a:lnTo>
                  <a:cubicBezTo>
                    <a:pt x="f31" y="f33"/>
                    <a:pt x="f34" y="f35"/>
                    <a:pt x="f34" y="f10"/>
                  </a:cubicBezTo>
                  <a:lnTo>
                    <a:pt x="f34" y="f9"/>
                  </a:lnTo>
                  <a:cubicBezTo>
                    <a:pt x="f34" y="f36"/>
                    <a:pt x="f37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5" name="Google Shape;6876;p88">
              <a:extLst>
                <a:ext uri="{FF2B5EF4-FFF2-40B4-BE49-F238E27FC236}">
                  <a16:creationId xmlns:a16="http://schemas.microsoft.com/office/drawing/2014/main" id="{485F6613-3D08-18B4-3B08-F309EEDB0BCB}"/>
                </a:ext>
              </a:extLst>
            </p:cNvPr>
            <p:cNvSpPr/>
            <p:nvPr/>
          </p:nvSpPr>
          <p:spPr>
            <a:xfrm>
              <a:off x="4446233" y="1127455"/>
              <a:ext cx="107140" cy="1071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2774"/>
                <a:gd name="f5" fmla="val 1387"/>
                <a:gd name="f6" fmla="val 1"/>
                <a:gd name="f7" fmla="val 631"/>
                <a:gd name="f8" fmla="val 64"/>
                <a:gd name="f9" fmla="val 2143"/>
                <a:gd name="f10" fmla="*/ f0 1 2773"/>
                <a:gd name="f11" fmla="*/ f1 1 2774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773"/>
                <a:gd name="f18" fmla="*/ f15 1 2774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773" h="277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8" y="f9"/>
                    <a:pt x="f7" y="f3"/>
                    <a:pt x="f5" y="f3"/>
                  </a:cubicBezTo>
                  <a:cubicBezTo>
                    <a:pt x="f9" y="f3"/>
                    <a:pt x="f3" y="f9"/>
                    <a:pt x="f3" y="f5"/>
                  </a:cubicBezTo>
                  <a:cubicBezTo>
                    <a:pt x="f3" y="f7"/>
                    <a:pt x="f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6" name="Google Shape;6877;p88">
              <a:extLst>
                <a:ext uri="{FF2B5EF4-FFF2-40B4-BE49-F238E27FC236}">
                  <a16:creationId xmlns:a16="http://schemas.microsoft.com/office/drawing/2014/main" id="{2CBBF055-6E51-040A-029F-235DF3481C6F}"/>
                </a:ext>
              </a:extLst>
            </p:cNvPr>
            <p:cNvSpPr/>
            <p:nvPr/>
          </p:nvSpPr>
          <p:spPr>
            <a:xfrm>
              <a:off x="4395118" y="1260134"/>
              <a:ext cx="211839" cy="1071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2774"/>
                <a:gd name="f5" fmla="val 2741"/>
                <a:gd name="f6" fmla="val 1"/>
                <a:gd name="f7" fmla="val 1387"/>
                <a:gd name="f8" fmla="val 221"/>
                <a:gd name="f9" fmla="val 1040"/>
                <a:gd name="f10" fmla="val 32"/>
                <a:gd name="f11" fmla="val 2364"/>
                <a:gd name="f12" fmla="val 2553"/>
                <a:gd name="f13" fmla="val 158"/>
                <a:gd name="f14" fmla="val 2773"/>
                <a:gd name="f15" fmla="val 347"/>
                <a:gd name="f16" fmla="val 5104"/>
                <a:gd name="f17" fmla="val 5325"/>
                <a:gd name="f18" fmla="val 5482"/>
                <a:gd name="f19" fmla="val 5262"/>
                <a:gd name="f20" fmla="val 4127"/>
                <a:gd name="f21" fmla="*/ f0 1 5483"/>
                <a:gd name="f22" fmla="*/ f1 1 2774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5483"/>
                <a:gd name="f29" fmla="*/ f26 1 2774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5483" h="277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2"/>
                    <a:pt x="f18" y="f11"/>
                  </a:cubicBezTo>
                  <a:cubicBezTo>
                    <a:pt x="f19" y="f9"/>
                    <a:pt x="f2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77" name="Google Shape;6884;p88">
            <a:extLst>
              <a:ext uri="{FF2B5EF4-FFF2-40B4-BE49-F238E27FC236}">
                <a16:creationId xmlns:a16="http://schemas.microsoft.com/office/drawing/2014/main" id="{356E9A71-E683-8A77-F5EF-62426A610934}"/>
              </a:ext>
            </a:extLst>
          </p:cNvPr>
          <p:cNvGrpSpPr/>
          <p:nvPr/>
        </p:nvGrpSpPr>
        <p:grpSpPr>
          <a:xfrm>
            <a:off x="7690863" y="1060682"/>
            <a:ext cx="428515" cy="451036"/>
            <a:chOff x="7495163" y="916356"/>
            <a:chExt cx="428515" cy="451036"/>
          </a:xfrm>
          <a:solidFill>
            <a:schemeClr val="bg2"/>
          </a:solidFill>
        </p:grpSpPr>
        <p:sp>
          <p:nvSpPr>
            <p:cNvPr id="78" name="Google Shape;6885;p88">
              <a:extLst>
                <a:ext uri="{FF2B5EF4-FFF2-40B4-BE49-F238E27FC236}">
                  <a16:creationId xmlns:a16="http://schemas.microsoft.com/office/drawing/2014/main" id="{A162E623-3D0F-2111-190A-046E8ED73694}"/>
                </a:ext>
              </a:extLst>
            </p:cNvPr>
            <p:cNvSpPr/>
            <p:nvPr/>
          </p:nvSpPr>
          <p:spPr>
            <a:xfrm>
              <a:off x="7814069" y="1246848"/>
              <a:ext cx="51151" cy="523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24"/>
                <a:gd name="f4" fmla="val 1356"/>
                <a:gd name="f5" fmla="val 662"/>
                <a:gd name="f6" fmla="val 284"/>
                <a:gd name="f7" fmla="val 1"/>
                <a:gd name="f8" fmla="val 315"/>
                <a:gd name="f9" fmla="val 693"/>
                <a:gd name="f10" fmla="val 1040"/>
                <a:gd name="f11" fmla="val 1355"/>
                <a:gd name="f12" fmla="*/ f0 1 1324"/>
                <a:gd name="f13" fmla="*/ f1 1 1356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1324"/>
                <a:gd name="f20" fmla="*/ f17 1 1356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324" h="135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11"/>
                    <a:pt x="f5" y="f11"/>
                  </a:cubicBezTo>
                  <a:cubicBezTo>
                    <a:pt x="f10" y="f11"/>
                    <a:pt x="f3" y="f10"/>
                    <a:pt x="f3" y="f9"/>
                  </a:cubicBezTo>
                  <a:cubicBezTo>
                    <a:pt x="f3" y="f8"/>
                    <a:pt x="f1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9" name="Google Shape;6886;p88">
              <a:extLst>
                <a:ext uri="{FF2B5EF4-FFF2-40B4-BE49-F238E27FC236}">
                  <a16:creationId xmlns:a16="http://schemas.microsoft.com/office/drawing/2014/main" id="{71A9E660-DF1E-54E9-7042-CD399C01F6E7}"/>
                </a:ext>
              </a:extLst>
            </p:cNvPr>
            <p:cNvSpPr/>
            <p:nvPr/>
          </p:nvSpPr>
          <p:spPr>
            <a:xfrm>
              <a:off x="7680191" y="916978"/>
              <a:ext cx="26810" cy="1594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4128"/>
                <a:gd name="f5" fmla="val 347"/>
                <a:gd name="f6" fmla="val 1"/>
                <a:gd name="f7" fmla="val 158"/>
                <a:gd name="f8" fmla="val 95"/>
                <a:gd name="f9" fmla="val 4096"/>
                <a:gd name="f10" fmla="val 221"/>
                <a:gd name="f11" fmla="val 473"/>
                <a:gd name="f12" fmla="val 567"/>
                <a:gd name="f13" fmla="val 693"/>
                <a:gd name="f14" fmla="val 536"/>
                <a:gd name="f15" fmla="*/ f0 1 694"/>
                <a:gd name="f16" fmla="*/ f1 1 4128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694"/>
                <a:gd name="f23" fmla="*/ f20 1 4128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694" h="4128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lnTo>
                    <a:pt x="f2" y="f4"/>
                  </a:lnTo>
                  <a:cubicBezTo>
                    <a:pt x="f8" y="f9"/>
                    <a:pt x="f10" y="f9"/>
                    <a:pt x="f5" y="f9"/>
                  </a:cubicBezTo>
                  <a:cubicBezTo>
                    <a:pt x="f11" y="f9"/>
                    <a:pt x="f12" y="f9"/>
                    <a:pt x="f13" y="f4"/>
                  </a:cubicBezTo>
                  <a:lnTo>
                    <a:pt x="f13" y="f5"/>
                  </a:lnTo>
                  <a:cubicBezTo>
                    <a:pt x="f13" y="f7"/>
                    <a:pt x="f14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0" name="Google Shape;6887;p88">
              <a:extLst>
                <a:ext uri="{FF2B5EF4-FFF2-40B4-BE49-F238E27FC236}">
                  <a16:creationId xmlns:a16="http://schemas.microsoft.com/office/drawing/2014/main" id="{154979DF-F0F4-BA66-CAD4-8FA792923347}"/>
                </a:ext>
              </a:extLst>
            </p:cNvPr>
            <p:cNvSpPr/>
            <p:nvPr/>
          </p:nvSpPr>
          <p:spPr>
            <a:xfrm>
              <a:off x="7653418" y="1103013"/>
              <a:ext cx="79123" cy="793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8"/>
                <a:gd name="f4" fmla="val 2054"/>
                <a:gd name="f5" fmla="val 938"/>
                <a:gd name="f6" fmla="val 417"/>
                <a:gd name="f7" fmla="val 451"/>
                <a:gd name="f8" fmla="val 1014"/>
                <a:gd name="f9" fmla="val 1549"/>
                <a:gd name="f10" fmla="val 473"/>
                <a:gd name="f11" fmla="val 1040"/>
                <a:gd name="f12" fmla="val 1575"/>
                <a:gd name="f13" fmla="val 1581"/>
                <a:gd name="f14" fmla="val 447"/>
                <a:gd name="f15" fmla="val 6"/>
                <a:gd name="f16" fmla="val 1006"/>
                <a:gd name="f17" fmla="val 2"/>
                <a:gd name="f18" fmla="val 972"/>
                <a:gd name="f19" fmla="*/ f0 1 2048"/>
                <a:gd name="f20" fmla="*/ f1 1 2054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048"/>
                <a:gd name="f27" fmla="*/ f24 1 2054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048" h="2054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cubicBezTo>
                    <a:pt x="f2" y="f9"/>
                    <a:pt x="f10" y="f4"/>
                    <a:pt x="f11" y="f4"/>
                  </a:cubicBezTo>
                  <a:cubicBezTo>
                    <a:pt x="f12" y="f4"/>
                    <a:pt x="f3" y="f13"/>
                    <a:pt x="f3" y="f8"/>
                  </a:cubicBezTo>
                  <a:cubicBezTo>
                    <a:pt x="f3" y="f14"/>
                    <a:pt x="f12" y="f15"/>
                    <a:pt x="f11" y="f15"/>
                  </a:cubicBezTo>
                  <a:cubicBezTo>
                    <a:pt x="f16" y="f17"/>
                    <a:pt x="f1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1" name="Google Shape;6888;p88">
              <a:extLst>
                <a:ext uri="{FF2B5EF4-FFF2-40B4-BE49-F238E27FC236}">
                  <a16:creationId xmlns:a16="http://schemas.microsoft.com/office/drawing/2014/main" id="{7AF3FF99-605C-61AD-9774-E7230AF78EBC}"/>
                </a:ext>
              </a:extLst>
            </p:cNvPr>
            <p:cNvSpPr/>
            <p:nvPr/>
          </p:nvSpPr>
          <p:spPr>
            <a:xfrm>
              <a:off x="7576727" y="1190868"/>
              <a:ext cx="247116" cy="17652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96"/>
                <a:gd name="f4" fmla="val 4569"/>
                <a:gd name="f5" fmla="val 1954"/>
                <a:gd name="f6" fmla="val 2520"/>
                <a:gd name="f7" fmla="val 4222"/>
                <a:gd name="f8" fmla="val 4411"/>
                <a:gd name="f9" fmla="val 158"/>
                <a:gd name="f10" fmla="val 4568"/>
                <a:gd name="f11" fmla="val 347"/>
                <a:gd name="f12" fmla="val 3781"/>
                <a:gd name="f13" fmla="val 3970"/>
                <a:gd name="f14" fmla="val 4127"/>
                <a:gd name="f15" fmla="val 3875"/>
                <a:gd name="f16" fmla="val 5136"/>
                <a:gd name="f17" fmla="val 5577"/>
                <a:gd name="f18" fmla="val 3844"/>
                <a:gd name="f19" fmla="val 6018"/>
                <a:gd name="f20" fmla="val 3718"/>
                <a:gd name="f21" fmla="val 3434"/>
                <a:gd name="f22" fmla="val 5986"/>
                <a:gd name="f23" fmla="val 3277"/>
                <a:gd name="f24" fmla="val 5608"/>
                <a:gd name="f25" fmla="val 2930"/>
                <a:gd name="f26" fmla="val 5514"/>
                <a:gd name="f27" fmla="val 2489"/>
                <a:gd name="f28" fmla="val 4442"/>
                <a:gd name="f29" fmla="val 3497"/>
                <a:gd name="f30" fmla="val 2741"/>
                <a:gd name="f31" fmla="val 1733"/>
                <a:gd name="f32" fmla="val 788"/>
                <a:gd name="f33" fmla="val 410"/>
                <a:gd name="f34" fmla="val 2426"/>
                <a:gd name="f35" fmla="val 315"/>
                <a:gd name="f36" fmla="val 2206"/>
                <a:gd name="f37" fmla="val 189"/>
                <a:gd name="f38" fmla="*/ f0 1 6396"/>
                <a:gd name="f39" fmla="*/ f1 1 4569"/>
                <a:gd name="f40" fmla="val f2"/>
                <a:gd name="f41" fmla="val f3"/>
                <a:gd name="f42" fmla="val f4"/>
                <a:gd name="f43" fmla="+- f42 0 f40"/>
                <a:gd name="f44" fmla="+- f41 0 f40"/>
                <a:gd name="f45" fmla="*/ f44 1 6396"/>
                <a:gd name="f46" fmla="*/ f43 1 4569"/>
                <a:gd name="f47" fmla="*/ f40 1 f45"/>
                <a:gd name="f48" fmla="*/ f41 1 f45"/>
                <a:gd name="f49" fmla="*/ f40 1 f46"/>
                <a:gd name="f50" fmla="*/ f42 1 f46"/>
                <a:gd name="f51" fmla="*/ f47 f38 1"/>
                <a:gd name="f52" fmla="*/ f48 f38 1"/>
                <a:gd name="f53" fmla="*/ f50 f39 1"/>
                <a:gd name="f54" fmla="*/ f49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6396" h="4569">
                  <a:moveTo>
                    <a:pt x="f5" y="f2"/>
                  </a:moveTo>
                  <a:lnTo>
                    <a:pt x="f2" y="f6"/>
                  </a:lnTo>
                  <a:lnTo>
                    <a:pt x="f2" y="f7"/>
                  </a:lnTo>
                  <a:cubicBezTo>
                    <a:pt x="f2" y="f8"/>
                    <a:pt x="f9" y="f10"/>
                    <a:pt x="f11" y="f10"/>
                  </a:cubicBezTo>
                  <a:lnTo>
                    <a:pt x="f12" y="f10"/>
                  </a:lnTo>
                  <a:cubicBezTo>
                    <a:pt x="f13" y="f10"/>
                    <a:pt x="f14" y="f8"/>
                    <a:pt x="f14" y="f7"/>
                  </a:cubicBezTo>
                  <a:lnTo>
                    <a:pt x="f14" y="f15"/>
                  </a:lnTo>
                  <a:lnTo>
                    <a:pt x="f16" y="f15"/>
                  </a:lnTo>
                  <a:cubicBezTo>
                    <a:pt x="f17" y="f18"/>
                    <a:pt x="f19" y="f20"/>
                    <a:pt x="f3" y="f21"/>
                  </a:cubicBezTo>
                  <a:cubicBezTo>
                    <a:pt x="f22" y="f23"/>
                    <a:pt x="f24" y="f25"/>
                    <a:pt x="f26" y="f27"/>
                  </a:cubicBezTo>
                  <a:lnTo>
                    <a:pt x="f28" y="f27"/>
                  </a:lnTo>
                  <a:cubicBezTo>
                    <a:pt x="f29" y="f27"/>
                    <a:pt x="f30" y="f31"/>
                    <a:pt x="f30" y="f32"/>
                  </a:cubicBezTo>
                  <a:lnTo>
                    <a:pt x="f30" y="f33"/>
                  </a:lnTo>
                  <a:cubicBezTo>
                    <a:pt x="f34" y="f35"/>
                    <a:pt x="f36" y="f37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2" name="Google Shape;6889;p88">
              <a:extLst>
                <a:ext uri="{FF2B5EF4-FFF2-40B4-BE49-F238E27FC236}">
                  <a16:creationId xmlns:a16="http://schemas.microsoft.com/office/drawing/2014/main" id="{83E67681-7986-DB93-2C20-9A559C6559A7}"/>
                </a:ext>
              </a:extLst>
            </p:cNvPr>
            <p:cNvSpPr/>
            <p:nvPr/>
          </p:nvSpPr>
          <p:spPr>
            <a:xfrm>
              <a:off x="7705731" y="1048451"/>
              <a:ext cx="197236" cy="2142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05"/>
                <a:gd name="f4" fmla="val 5545"/>
                <a:gd name="f5" fmla="val 4128"/>
                <a:gd name="f6" fmla="val 694"/>
                <a:gd name="f7" fmla="val 662"/>
                <a:gd name="f8" fmla="val 1040"/>
                <a:gd name="f9" fmla="val 1103"/>
                <a:gd name="f10" fmla="val 1355"/>
                <a:gd name="f11" fmla="val 1387"/>
                <a:gd name="f12" fmla="val 1827"/>
                <a:gd name="f13" fmla="val 2426"/>
                <a:gd name="f14" fmla="val 3245"/>
                <a:gd name="f15" fmla="val 788"/>
                <a:gd name="f16" fmla="val 3938"/>
                <a:gd name="f17" fmla="val 1"/>
                <a:gd name="f18" fmla="val 4127"/>
                <a:gd name="f19" fmla="val 4505"/>
                <a:gd name="f20" fmla="val 5072"/>
                <a:gd name="f21" fmla="val 473"/>
                <a:gd name="f22" fmla="val 1009"/>
                <a:gd name="f23" fmla="val 2080"/>
                <a:gd name="f24" fmla="val 2238"/>
                <a:gd name="f25" fmla="val 4946"/>
                <a:gd name="f26" fmla="val 2742"/>
                <a:gd name="f27" fmla="val 3372"/>
                <a:gd name="f28" fmla="val 3624"/>
                <a:gd name="f29" fmla="val 3844"/>
                <a:gd name="f30" fmla="val 4600"/>
                <a:gd name="f31" fmla="val 4065"/>
                <a:gd name="f32" fmla="val 4726"/>
                <a:gd name="f33" fmla="val 4443"/>
                <a:gd name="f34" fmla="val 4064"/>
                <a:gd name="f35" fmla="val 4758"/>
                <a:gd name="f36" fmla="val 4916"/>
                <a:gd name="f37" fmla="val 3655"/>
                <a:gd name="f38" fmla="val 3340"/>
                <a:gd name="f39" fmla="val 2993"/>
                <a:gd name="f40" fmla="val 4947"/>
                <a:gd name="f41" fmla="val 2678"/>
                <a:gd name="f42" fmla="val 1008"/>
                <a:gd name="f43" fmla="*/ f0 1 5105"/>
                <a:gd name="f44" fmla="*/ f1 1 5545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5105"/>
                <a:gd name="f51" fmla="*/ f48 1 5545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5105" h="5545">
                  <a:moveTo>
                    <a:pt x="f5" y="f2"/>
                  </a:moveTo>
                  <a:lnTo>
                    <a:pt x="f6" y="f7"/>
                  </a:lnTo>
                  <a:lnTo>
                    <a:pt x="f6" y="f8"/>
                  </a:lnTo>
                  <a:cubicBezTo>
                    <a:pt x="f9" y="f10"/>
                    <a:pt x="f11" y="f12"/>
                    <a:pt x="f11" y="f13"/>
                  </a:cubicBezTo>
                  <a:cubicBezTo>
                    <a:pt x="f11" y="f14"/>
                    <a:pt x="f15" y="f16"/>
                    <a:pt x="f17" y="f18"/>
                  </a:cubicBezTo>
                  <a:lnTo>
                    <a:pt x="f17" y="f19"/>
                  </a:lnTo>
                  <a:cubicBezTo>
                    <a:pt x="f17" y="f20"/>
                    <a:pt x="f21" y="f4"/>
                    <a:pt x="f22" y="f4"/>
                  </a:cubicBezTo>
                  <a:lnTo>
                    <a:pt x="f23" y="f4"/>
                  </a:lnTo>
                  <a:cubicBezTo>
                    <a:pt x="f24" y="f25"/>
                    <a:pt x="f26" y="f19"/>
                    <a:pt x="f27" y="f19"/>
                  </a:cubicBezTo>
                  <a:cubicBezTo>
                    <a:pt x="f28" y="f19"/>
                    <a:pt x="f29" y="f30"/>
                    <a:pt x="f31" y="f32"/>
                  </a:cubicBezTo>
                  <a:lnTo>
                    <a:pt x="f31" y="f18"/>
                  </a:lnTo>
                  <a:lnTo>
                    <a:pt x="f5" y="f18"/>
                  </a:lnTo>
                  <a:cubicBezTo>
                    <a:pt x="f33" y="f34"/>
                    <a:pt x="f35" y="f16"/>
                    <a:pt x="f36" y="f37"/>
                  </a:cubicBezTo>
                  <a:cubicBezTo>
                    <a:pt x="f3" y="f38"/>
                    <a:pt x="f3" y="f39"/>
                    <a:pt x="f40" y="f41"/>
                  </a:cubicBezTo>
                  <a:lnTo>
                    <a:pt x="f5" y="f42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3" name="Google Shape;6890;p88">
              <a:extLst>
                <a:ext uri="{FF2B5EF4-FFF2-40B4-BE49-F238E27FC236}">
                  <a16:creationId xmlns:a16="http://schemas.microsoft.com/office/drawing/2014/main" id="{7DFEC4C2-8D19-A994-468B-947E225B8140}"/>
                </a:ext>
              </a:extLst>
            </p:cNvPr>
            <p:cNvSpPr/>
            <p:nvPr/>
          </p:nvSpPr>
          <p:spPr>
            <a:xfrm>
              <a:off x="7734937" y="916356"/>
              <a:ext cx="188741" cy="1296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5"/>
                <a:gd name="f4" fmla="val 3357"/>
                <a:gd name="f5" fmla="val 3376"/>
                <a:gd name="f6" fmla="val 1"/>
                <a:gd name="f7" fmla="val 3025"/>
                <a:gd name="f8" fmla="val 2679"/>
                <a:gd name="f9" fmla="val 143"/>
                <a:gd name="f10" fmla="val 2427"/>
                <a:gd name="f11" fmla="val 426"/>
                <a:gd name="f12" fmla="val 2143"/>
                <a:gd name="f13" fmla="val 678"/>
                <a:gd name="f14" fmla="val 3356"/>
                <a:gd name="f15" fmla="val 4191"/>
                <a:gd name="f16" fmla="val 2537"/>
                <a:gd name="f17" fmla="val 4349"/>
                <a:gd name="f18" fmla="val 2379"/>
                <a:gd name="f19" fmla="val 4884"/>
                <a:gd name="f20" fmla="val 1844"/>
                <a:gd name="f21" fmla="val 962"/>
                <a:gd name="f22" fmla="val 4081"/>
                <a:gd name="f23" fmla="val 3726"/>
                <a:gd name="f24" fmla="*/ f0 1 4885"/>
                <a:gd name="f25" fmla="*/ f1 1 3357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4885"/>
                <a:gd name="f32" fmla="*/ f29 1 3357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885" h="335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lnTo>
                    <a:pt x="f6" y="f13"/>
                  </a:lnTo>
                  <a:lnTo>
                    <a:pt x="f6" y="f14"/>
                  </a:lnTo>
                  <a:lnTo>
                    <a:pt x="f15" y="f16"/>
                  </a:lnTo>
                  <a:lnTo>
                    <a:pt x="f17" y="f18"/>
                  </a:lnTo>
                  <a:cubicBezTo>
                    <a:pt x="f19" y="f20"/>
                    <a:pt x="f19" y="f21"/>
                    <a:pt x="f17" y="f11"/>
                  </a:cubicBezTo>
                  <a:cubicBezTo>
                    <a:pt x="f22" y="f9"/>
                    <a:pt x="f2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4" name="Google Shape;6891;p88">
              <a:extLst>
                <a:ext uri="{FF2B5EF4-FFF2-40B4-BE49-F238E27FC236}">
                  <a16:creationId xmlns:a16="http://schemas.microsoft.com/office/drawing/2014/main" id="{D6ACAC3E-B812-85BB-2498-61FB85E3D8CB}"/>
                </a:ext>
              </a:extLst>
            </p:cNvPr>
            <p:cNvSpPr/>
            <p:nvPr/>
          </p:nvSpPr>
          <p:spPr>
            <a:xfrm>
              <a:off x="7495163" y="944986"/>
              <a:ext cx="158255" cy="3067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96"/>
                <a:gd name="f4" fmla="val 7940"/>
                <a:gd name="f5" fmla="val 1828"/>
                <a:gd name="f6" fmla="val 95"/>
                <a:gd name="f7" fmla="val 1985"/>
                <a:gd name="f8" fmla="val 4316"/>
                <a:gd name="f9" fmla="val 5766"/>
                <a:gd name="f10" fmla="val 757"/>
                <a:gd name="f11" fmla="val 7120"/>
                <a:gd name="f12" fmla="val 1954"/>
                <a:gd name="f13" fmla="val 7939"/>
                <a:gd name="f14" fmla="val 3592"/>
                <a:gd name="f15" fmla="val 5829"/>
                <a:gd name="f16" fmla="val 3466"/>
                <a:gd name="f17" fmla="val 5576"/>
                <a:gd name="f18" fmla="val 3434"/>
                <a:gd name="f19" fmla="val 5356"/>
                <a:gd name="f20" fmla="val 5104"/>
                <a:gd name="f21" fmla="val 4568"/>
                <a:gd name="f22" fmla="val 3718"/>
                <a:gd name="f23" fmla="val 4033"/>
                <a:gd name="f24" fmla="*/ f0 1 4096"/>
                <a:gd name="f25" fmla="*/ f1 1 7940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4096"/>
                <a:gd name="f32" fmla="*/ f29 1 7940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096" h="7940">
                  <a:moveTo>
                    <a:pt x="f3" y="f2"/>
                  </a:moveTo>
                  <a:cubicBezTo>
                    <a:pt x="f5" y="f6"/>
                    <a:pt x="f2" y="f7"/>
                    <a:pt x="f2" y="f8"/>
                  </a:cubicBezTo>
                  <a:cubicBezTo>
                    <a:pt x="f2" y="f9"/>
                    <a:pt x="f10" y="f11"/>
                    <a:pt x="f12" y="f13"/>
                  </a:cubicBezTo>
                  <a:lnTo>
                    <a:pt x="f14" y="f15"/>
                  </a:ln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23"/>
                    <a:pt x="f3" y="f22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85" name="Google Shape;6922;p88">
            <a:extLst>
              <a:ext uri="{FF2B5EF4-FFF2-40B4-BE49-F238E27FC236}">
                <a16:creationId xmlns:a16="http://schemas.microsoft.com/office/drawing/2014/main" id="{5AF5529C-F448-7F1C-BD6A-4D090548DBD5}"/>
              </a:ext>
            </a:extLst>
          </p:cNvPr>
          <p:cNvGrpSpPr/>
          <p:nvPr/>
        </p:nvGrpSpPr>
        <p:grpSpPr>
          <a:xfrm>
            <a:off x="5166386" y="1061213"/>
            <a:ext cx="423596" cy="450424"/>
            <a:chOff x="4970687" y="916887"/>
            <a:chExt cx="423596" cy="450424"/>
          </a:xfrm>
          <a:solidFill>
            <a:schemeClr val="bg2"/>
          </a:solidFill>
        </p:grpSpPr>
        <p:sp>
          <p:nvSpPr>
            <p:cNvPr id="86" name="Google Shape;6923;p88">
              <a:extLst>
                <a:ext uri="{FF2B5EF4-FFF2-40B4-BE49-F238E27FC236}">
                  <a16:creationId xmlns:a16="http://schemas.microsoft.com/office/drawing/2014/main" id="{BA2F67F1-83E8-9BC9-085D-E1E93EB5FB60}"/>
                </a:ext>
              </a:extLst>
            </p:cNvPr>
            <p:cNvSpPr/>
            <p:nvPr/>
          </p:nvSpPr>
          <p:spPr>
            <a:xfrm>
              <a:off x="5051008" y="1206587"/>
              <a:ext cx="130283" cy="535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1387"/>
                <a:gd name="f5" fmla="val 1670"/>
                <a:gd name="f6" fmla="val 1"/>
                <a:gd name="f7" fmla="val 883"/>
                <a:gd name="f8" fmla="val 158"/>
                <a:gd name="f9" fmla="val 599"/>
                <a:gd name="f10" fmla="val 3371"/>
                <a:gd name="f11" fmla="val 3214"/>
                <a:gd name="f12" fmla="val 2489"/>
                <a:gd name="f13" fmla="*/ f0 1 3372"/>
                <a:gd name="f14" fmla="*/ f1 1 1387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3372"/>
                <a:gd name="f21" fmla="*/ f18 1 1387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3372" h="1387">
                  <a:moveTo>
                    <a:pt x="f5" y="f6"/>
                  </a:moveTo>
                  <a:cubicBezTo>
                    <a:pt x="f7" y="f6"/>
                    <a:pt x="f8" y="f9"/>
                    <a:pt x="f2" y="f4"/>
                  </a:cubicBezTo>
                  <a:lnTo>
                    <a:pt x="f10" y="f4"/>
                  </a:lnTo>
                  <a:cubicBezTo>
                    <a:pt x="f11" y="f9"/>
                    <a:pt x="f1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7" name="Google Shape;6924;p88">
              <a:extLst>
                <a:ext uri="{FF2B5EF4-FFF2-40B4-BE49-F238E27FC236}">
                  <a16:creationId xmlns:a16="http://schemas.microsoft.com/office/drawing/2014/main" id="{2F2BB62D-BDB9-FFE2-3AA4-275D87AD8EFD}"/>
                </a:ext>
              </a:extLst>
            </p:cNvPr>
            <p:cNvSpPr/>
            <p:nvPr/>
          </p:nvSpPr>
          <p:spPr>
            <a:xfrm>
              <a:off x="5154472" y="1143301"/>
              <a:ext cx="107140" cy="1168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3025"/>
                <a:gd name="f5" fmla="val 2111"/>
                <a:gd name="f6" fmla="val 1387"/>
                <a:gd name="f7" fmla="val 221"/>
                <a:gd name="f8" fmla="val 1298"/>
                <a:gd name="f9" fmla="val 265"/>
                <a:gd name="f10" fmla="val 1179"/>
                <a:gd name="f11" fmla="val 290"/>
                <a:gd name="f12" fmla="val 1049"/>
                <a:gd name="f13" fmla="val 808"/>
                <a:gd name="f14" fmla="val 531"/>
                <a:gd name="f15" fmla="val 205"/>
                <a:gd name="f16" fmla="val 347"/>
                <a:gd name="f17" fmla="val 378"/>
                <a:gd name="f18" fmla="val 63"/>
                <a:gd name="f19" fmla="val 189"/>
                <a:gd name="f20" fmla="val 315"/>
                <a:gd name="f21" fmla="val 662"/>
                <a:gd name="f22" fmla="val 977"/>
                <a:gd name="f23" fmla="val 1229"/>
                <a:gd name="f24" fmla="val 725"/>
                <a:gd name="f25" fmla="val 1575"/>
                <a:gd name="f26" fmla="val 2237"/>
                <a:gd name="f27" fmla="val 1355"/>
                <a:gd name="f28" fmla="val 2521"/>
                <a:gd name="f29" fmla="val 2300"/>
                <a:gd name="f30" fmla="val 126"/>
                <a:gd name="f31" fmla="*/ f0 1 2773"/>
                <a:gd name="f32" fmla="*/ f1 1 3025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2773"/>
                <a:gd name="f39" fmla="*/ f36 1 3025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2773" h="3025">
                  <a:moveTo>
                    <a:pt x="f5" y="f2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1"/>
                  </a:cubicBezTo>
                  <a:cubicBezTo>
                    <a:pt x="f13" y="f11"/>
                    <a:pt x="f14" y="f15"/>
                    <a:pt x="f16" y="f2"/>
                  </a:cubicBezTo>
                  <a:lnTo>
                    <a:pt x="f16" y="f2"/>
                  </a:lnTo>
                  <a:cubicBezTo>
                    <a:pt x="f17" y="f18"/>
                    <a:pt x="f17" y="f19"/>
                    <a:pt x="f17" y="f20"/>
                  </a:cubicBezTo>
                  <a:cubicBezTo>
                    <a:pt x="f17" y="f21"/>
                    <a:pt x="f7" y="f22"/>
                    <a:pt x="f2" y="f23"/>
                  </a:cubicBezTo>
                  <a:cubicBezTo>
                    <a:pt x="f24" y="f25"/>
                    <a:pt x="f23" y="f26"/>
                    <a:pt x="f27" y="f4"/>
                  </a:cubicBezTo>
                  <a:lnTo>
                    <a:pt x="f3" y="f4"/>
                  </a:lnTo>
                  <a:lnTo>
                    <a:pt x="f3" y="f7"/>
                  </a:lnTo>
                  <a:cubicBezTo>
                    <a:pt x="f28" y="f19"/>
                    <a:pt x="f29" y="f30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8" name="Google Shape;6925;p88">
              <a:extLst>
                <a:ext uri="{FF2B5EF4-FFF2-40B4-BE49-F238E27FC236}">
                  <a16:creationId xmlns:a16="http://schemas.microsoft.com/office/drawing/2014/main" id="{ED861DD3-B255-84C5-F338-26F5E237C0F6}"/>
                </a:ext>
              </a:extLst>
            </p:cNvPr>
            <p:cNvSpPr/>
            <p:nvPr/>
          </p:nvSpPr>
          <p:spPr>
            <a:xfrm>
              <a:off x="4974317" y="996019"/>
              <a:ext cx="194803" cy="2641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042"/>
                <a:gd name="f4" fmla="val 6837"/>
                <a:gd name="f5" fmla="val 1"/>
                <a:gd name="f6" fmla="val 1418"/>
                <a:gd name="f7" fmla="val 1450"/>
                <a:gd name="f8" fmla="val 6018"/>
                <a:gd name="f9" fmla="val 1954"/>
                <a:gd name="f10" fmla="val 5356"/>
                <a:gd name="f11" fmla="val 2679"/>
                <a:gd name="f12" fmla="val 4978"/>
                <a:gd name="f13" fmla="val 2427"/>
                <a:gd name="f14" fmla="val 4757"/>
                <a:gd name="f15" fmla="val 2301"/>
                <a:gd name="f16" fmla="val 4442"/>
                <a:gd name="f17" fmla="val 4064"/>
                <a:gd name="f18" fmla="val 3340"/>
                <a:gd name="f19" fmla="val 2931"/>
                <a:gd name="f20" fmla="val 2710"/>
                <a:gd name="f21" fmla="val 3687"/>
                <a:gd name="f22" fmla="val 4128"/>
                <a:gd name="f23" fmla="val 4474"/>
                <a:gd name="f24" fmla="val 2899"/>
                <a:gd name="f25" fmla="val 4758"/>
                <a:gd name="f26" fmla="val 3214"/>
                <a:gd name="f27" fmla="val 4726"/>
                <a:gd name="f28" fmla="val 3056"/>
                <a:gd name="f29" fmla="val 4789"/>
                <a:gd name="f30" fmla="val 2741"/>
                <a:gd name="f31" fmla="val 5041"/>
                <a:gd name="f32" fmla="val 2016"/>
                <a:gd name="f33" fmla="val 4821"/>
                <a:gd name="f34" fmla="val 1607"/>
                <a:gd name="f35" fmla="val 1134"/>
                <a:gd name="f36" fmla="val 662"/>
                <a:gd name="f37" fmla="val 410"/>
                <a:gd name="f38" fmla="val 189"/>
                <a:gd name="f39" fmla="*/ f0 1 5042"/>
                <a:gd name="f40" fmla="*/ f1 1 6837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5042"/>
                <a:gd name="f47" fmla="*/ f44 1 6837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5042" h="6837">
                  <a:moveTo>
                    <a:pt x="f5" y="f2"/>
                  </a:moveTo>
                  <a:lnTo>
                    <a:pt x="f5" y="f4"/>
                  </a:lnTo>
                  <a:lnTo>
                    <a:pt x="f6" y="f4"/>
                  </a:ln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5" y="f17"/>
                  </a:cubicBezTo>
                  <a:cubicBezTo>
                    <a:pt x="f15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7" y="f28"/>
                    <a:pt x="f25" y="f24"/>
                    <a:pt x="f29" y="f30"/>
                  </a:cubicBezTo>
                  <a:lnTo>
                    <a:pt x="f31" y="f32"/>
                  </a:lnTo>
                  <a:cubicBezTo>
                    <a:pt x="f33" y="f34"/>
                    <a:pt x="f25" y="f35"/>
                    <a:pt x="f25" y="f36"/>
                  </a:cubicBezTo>
                  <a:cubicBezTo>
                    <a:pt x="f25" y="f37"/>
                    <a:pt x="f29" y="f38"/>
                    <a:pt x="f3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9" name="Google Shape;6926;p88">
              <a:extLst>
                <a:ext uri="{FF2B5EF4-FFF2-40B4-BE49-F238E27FC236}">
                  <a16:creationId xmlns:a16="http://schemas.microsoft.com/office/drawing/2014/main" id="{682AEFBC-D1AB-EB87-9086-9194F992A029}"/>
                </a:ext>
              </a:extLst>
            </p:cNvPr>
            <p:cNvSpPr/>
            <p:nvPr/>
          </p:nvSpPr>
          <p:spPr>
            <a:xfrm>
              <a:off x="5091187" y="1127455"/>
              <a:ext cx="52349" cy="523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55"/>
                <a:gd name="f4" fmla="val 1356"/>
                <a:gd name="f5" fmla="val 662"/>
                <a:gd name="f6" fmla="val 1"/>
                <a:gd name="f7" fmla="val 315"/>
                <a:gd name="f8" fmla="val 316"/>
                <a:gd name="f9" fmla="val 694"/>
                <a:gd name="f10" fmla="val 1040"/>
                <a:gd name="f11" fmla="*/ f0 1 1355"/>
                <a:gd name="f12" fmla="*/ f1 1 1356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1355"/>
                <a:gd name="f19" fmla="*/ f16 1 1356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1355" h="1356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3"/>
                    <a:pt x="f5" y="f3"/>
                  </a:cubicBezTo>
                  <a:cubicBezTo>
                    <a:pt x="f10" y="f3"/>
                    <a:pt x="f3" y="f10"/>
                    <a:pt x="f3" y="f9"/>
                  </a:cubicBezTo>
                  <a:cubicBezTo>
                    <a:pt x="f3" y="f8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0" name="Google Shape;6927;p88">
              <a:extLst>
                <a:ext uri="{FF2B5EF4-FFF2-40B4-BE49-F238E27FC236}">
                  <a16:creationId xmlns:a16="http://schemas.microsoft.com/office/drawing/2014/main" id="{BED37412-F314-B467-C73E-FBA9A529882C}"/>
                </a:ext>
              </a:extLst>
            </p:cNvPr>
            <p:cNvSpPr/>
            <p:nvPr/>
          </p:nvSpPr>
          <p:spPr>
            <a:xfrm>
              <a:off x="5182444" y="917545"/>
              <a:ext cx="211839" cy="2099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5434"/>
                <a:gd name="f5" fmla="val 2710"/>
                <a:gd name="f6" fmla="val 992"/>
                <a:gd name="f7" fmla="val 2899"/>
                <a:gd name="f8" fmla="val 3057"/>
                <a:gd name="f9" fmla="val 1149"/>
                <a:gd name="f10" fmla="val 1338"/>
                <a:gd name="f11" fmla="val 1559"/>
                <a:gd name="f12" fmla="val 1716"/>
                <a:gd name="f13" fmla="val 2521"/>
                <a:gd name="f14" fmla="val 2364"/>
                <a:gd name="f15" fmla="val 2395"/>
                <a:gd name="f16" fmla="val 2553"/>
                <a:gd name="f17" fmla="val 2742"/>
                <a:gd name="f18" fmla="val 2346"/>
                <a:gd name="f19" fmla="val 2962"/>
                <a:gd name="f20" fmla="val 3120"/>
                <a:gd name="f21" fmla="val 2504"/>
                <a:gd name="f22" fmla="val 2693"/>
                <a:gd name="f23" fmla="val 4079"/>
                <a:gd name="f24" fmla="val 4268"/>
                <a:gd name="f25" fmla="val 4426"/>
                <a:gd name="f26" fmla="val 2646"/>
                <a:gd name="f27" fmla="val 1359"/>
                <a:gd name="f28" fmla="val 1"/>
                <a:gd name="f29" fmla="val 1099"/>
                <a:gd name="f30" fmla="val 2724"/>
                <a:gd name="f31" fmla="val 3197"/>
                <a:gd name="f32" fmla="val 127"/>
                <a:gd name="f33" fmla="val 3638"/>
                <a:gd name="f34" fmla="val 348"/>
                <a:gd name="f35" fmla="val 4016"/>
                <a:gd name="f36" fmla="val 33"/>
                <a:gd name="f37" fmla="val 4961"/>
                <a:gd name="f38" fmla="val 5087"/>
                <a:gd name="f39" fmla="val 5245"/>
                <a:gd name="f40" fmla="val 5339"/>
                <a:gd name="f41" fmla="val 167"/>
                <a:gd name="f42" fmla="val 5399"/>
                <a:gd name="f43" fmla="val 245"/>
                <a:gd name="f44" fmla="val 5421"/>
                <a:gd name="f45" fmla="val 329"/>
                <a:gd name="f46" fmla="val 377"/>
                <a:gd name="f47" fmla="val 427"/>
                <a:gd name="f48" fmla="val 5414"/>
                <a:gd name="f49" fmla="val 474"/>
                <a:gd name="f50" fmla="val 5402"/>
                <a:gd name="f51" fmla="val 1419"/>
                <a:gd name="f52" fmla="val 1797"/>
                <a:gd name="f53" fmla="val 2238"/>
                <a:gd name="f54" fmla="val 4254"/>
                <a:gd name="f55" fmla="val 4237"/>
                <a:gd name="f56" fmla="val 1275"/>
                <a:gd name="f57" fmla="val 4317"/>
                <a:gd name="f58" fmla="val 78"/>
                <a:gd name="f59" fmla="val 15"/>
                <a:gd name="f60" fmla="val 2815"/>
                <a:gd name="f61" fmla="val 5"/>
                <a:gd name="f62" fmla="val 2731"/>
                <a:gd name="f63" fmla="*/ f0 1 5483"/>
                <a:gd name="f64" fmla="*/ f1 1 5434"/>
                <a:gd name="f65" fmla="val f2"/>
                <a:gd name="f66" fmla="val f3"/>
                <a:gd name="f67" fmla="val f4"/>
                <a:gd name="f68" fmla="+- f67 0 f65"/>
                <a:gd name="f69" fmla="+- f66 0 f65"/>
                <a:gd name="f70" fmla="*/ f69 1 5483"/>
                <a:gd name="f71" fmla="*/ f68 1 5434"/>
                <a:gd name="f72" fmla="*/ f65 1 f70"/>
                <a:gd name="f73" fmla="*/ f66 1 f70"/>
                <a:gd name="f74" fmla="*/ f65 1 f71"/>
                <a:gd name="f75" fmla="*/ f67 1 f71"/>
                <a:gd name="f76" fmla="*/ f72 f63 1"/>
                <a:gd name="f77" fmla="*/ f73 f63 1"/>
                <a:gd name="f78" fmla="*/ f75 f64 1"/>
                <a:gd name="f79" fmla="*/ f74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5483" h="543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5" y="f9"/>
                    <a:pt x="f16" y="f6"/>
                    <a:pt x="f5" y="f6"/>
                  </a:cubicBezTo>
                  <a:close/>
                  <a:moveTo>
                    <a:pt x="f17" y="f18"/>
                  </a:moveTo>
                  <a:cubicBezTo>
                    <a:pt x="f19" y="f18"/>
                    <a:pt x="f20" y="f21"/>
                    <a:pt x="f20" y="f22"/>
                  </a:cubicBezTo>
                  <a:lnTo>
                    <a:pt x="f20" y="f23"/>
                  </a:lnTo>
                  <a:cubicBezTo>
                    <a:pt x="f20" y="f24"/>
                    <a:pt x="f19" y="f25"/>
                    <a:pt x="f17" y="f25"/>
                  </a:cubicBezTo>
                  <a:cubicBezTo>
                    <a:pt x="f16" y="f25"/>
                    <a:pt x="f15" y="f24"/>
                    <a:pt x="f15" y="f23"/>
                  </a:cubicBezTo>
                  <a:lnTo>
                    <a:pt x="f15" y="f22"/>
                  </a:lnTo>
                  <a:cubicBezTo>
                    <a:pt x="f15" y="f21"/>
                    <a:pt x="f16" y="f18"/>
                    <a:pt x="f17" y="f18"/>
                  </a:cubicBezTo>
                  <a:close/>
                  <a:moveTo>
                    <a:pt x="f26" y="f2"/>
                  </a:moveTo>
                  <a:cubicBezTo>
                    <a:pt x="f27" y="f2"/>
                    <a:pt x="f28" y="f29"/>
                    <a:pt x="f28" y="f30"/>
                  </a:cubicBezTo>
                  <a:cubicBezTo>
                    <a:pt x="f28" y="f31"/>
                    <a:pt x="f32" y="f33"/>
                    <a:pt x="f34" y="f35"/>
                  </a:cubicBezTo>
                  <a:lnTo>
                    <a:pt x="f36" y="f37"/>
                  </a:lnTo>
                  <a:cubicBezTo>
                    <a:pt x="f28" y="f38"/>
                    <a:pt x="f36" y="f39"/>
                    <a:pt x="f32" y="f40"/>
                  </a:cubicBezTo>
                  <a:cubicBezTo>
                    <a:pt x="f41" y="f42"/>
                    <a:pt x="f43" y="f44"/>
                    <a:pt x="f45" y="f44"/>
                  </a:cubicBezTo>
                  <a:cubicBezTo>
                    <a:pt x="f46" y="f44"/>
                    <a:pt x="f47" y="f48"/>
                    <a:pt x="f49" y="f50"/>
                  </a:cubicBezTo>
                  <a:lnTo>
                    <a:pt x="f51" y="f38"/>
                  </a:lnTo>
                  <a:cubicBezTo>
                    <a:pt x="f52" y="f40"/>
                    <a:pt x="f53" y="f4"/>
                    <a:pt x="f17" y="f4"/>
                  </a:cubicBezTo>
                  <a:cubicBezTo>
                    <a:pt x="f54" y="f4"/>
                    <a:pt x="f3" y="f55"/>
                    <a:pt x="f3" y="f30"/>
                  </a:cubicBezTo>
                  <a:cubicBezTo>
                    <a:pt x="f3" y="f56"/>
                    <a:pt x="f57" y="f58"/>
                    <a:pt x="f7" y="f59"/>
                  </a:cubicBezTo>
                  <a:cubicBezTo>
                    <a:pt x="f60" y="f61"/>
                    <a:pt x="f62" y="f2"/>
                    <a:pt x="f2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1" name="Google Shape;6928;p88">
              <a:extLst>
                <a:ext uri="{FF2B5EF4-FFF2-40B4-BE49-F238E27FC236}">
                  <a16:creationId xmlns:a16="http://schemas.microsoft.com/office/drawing/2014/main" id="{DE8F1210-5392-53BC-0F3A-409B585C1376}"/>
                </a:ext>
              </a:extLst>
            </p:cNvPr>
            <p:cNvSpPr/>
            <p:nvPr/>
          </p:nvSpPr>
          <p:spPr>
            <a:xfrm>
              <a:off x="4970687" y="1285710"/>
              <a:ext cx="290934" cy="8160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0"/>
                <a:gd name="f4" fmla="val 2112"/>
                <a:gd name="f5" fmla="val 1071"/>
                <a:gd name="f6" fmla="val 1670"/>
                <a:gd name="f7" fmla="val 473"/>
                <a:gd name="f8" fmla="val 2111"/>
                <a:gd name="f9" fmla="val 1040"/>
                <a:gd name="f10" fmla="val 6490"/>
                <a:gd name="f11" fmla="val 7057"/>
                <a:gd name="f12" fmla="val 1639"/>
                <a:gd name="f13" fmla="*/ f0 1 7530"/>
                <a:gd name="f14" fmla="*/ f1 1 2112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7530"/>
                <a:gd name="f21" fmla="*/ f18 1 2112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7530" h="2112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8"/>
                    <a:pt x="f9" y="f8"/>
                  </a:cubicBezTo>
                  <a:lnTo>
                    <a:pt x="f10" y="f8"/>
                  </a:lnTo>
                  <a:cubicBezTo>
                    <a:pt x="f11" y="f8"/>
                    <a:pt x="f3" y="f12"/>
                    <a:pt x="f3" y="f5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2" name="Google Shape;6929;p88">
              <a:extLst>
                <a:ext uri="{FF2B5EF4-FFF2-40B4-BE49-F238E27FC236}">
                  <a16:creationId xmlns:a16="http://schemas.microsoft.com/office/drawing/2014/main" id="{9A27BB18-DCA6-CFF1-D45C-FF33F2D3B3DD}"/>
                </a:ext>
              </a:extLst>
            </p:cNvPr>
            <p:cNvSpPr/>
            <p:nvPr/>
          </p:nvSpPr>
          <p:spPr>
            <a:xfrm>
              <a:off x="4971885" y="916887"/>
              <a:ext cx="237378" cy="523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144"/>
                <a:gd name="f4" fmla="val 1356"/>
                <a:gd name="f5" fmla="val 1040"/>
                <a:gd name="f6" fmla="val 473"/>
                <a:gd name="f7" fmla="val 1"/>
                <a:gd name="f8" fmla="val 1009"/>
                <a:gd name="f9" fmla="val 1355"/>
                <a:gd name="f10" fmla="val 5104"/>
                <a:gd name="f11" fmla="val 5293"/>
                <a:gd name="f12" fmla="val 819"/>
                <a:gd name="f13" fmla="val 5672"/>
                <a:gd name="f14" fmla="val 347"/>
                <a:gd name="f15" fmla="*/ f0 1 6144"/>
                <a:gd name="f16" fmla="*/ f1 1 1356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6144"/>
                <a:gd name="f23" fmla="*/ f20 1 1356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6144" h="1356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lnTo>
                    <a:pt x="f7" y="f9"/>
                  </a:lnTo>
                  <a:lnTo>
                    <a:pt x="f10" y="f9"/>
                  </a:lnTo>
                  <a:cubicBezTo>
                    <a:pt x="f11" y="f12"/>
                    <a:pt x="f13" y="f14"/>
                    <a:pt x="f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93" name="Google Shape;6981;p88">
            <a:extLst>
              <a:ext uri="{FF2B5EF4-FFF2-40B4-BE49-F238E27FC236}">
                <a16:creationId xmlns:a16="http://schemas.microsoft.com/office/drawing/2014/main" id="{1D5142E6-A328-6DC9-9105-FC88A6A3E932}"/>
              </a:ext>
            </a:extLst>
          </p:cNvPr>
          <p:cNvGrpSpPr/>
          <p:nvPr/>
        </p:nvGrpSpPr>
        <p:grpSpPr>
          <a:xfrm>
            <a:off x="5710983" y="1060893"/>
            <a:ext cx="456486" cy="451082"/>
            <a:chOff x="5515285" y="916567"/>
            <a:chExt cx="456486" cy="451082"/>
          </a:xfrm>
          <a:solidFill>
            <a:schemeClr val="bg2"/>
          </a:solidFill>
        </p:grpSpPr>
        <p:sp>
          <p:nvSpPr>
            <p:cNvPr id="94" name="Google Shape;6982;p88">
              <a:extLst>
                <a:ext uri="{FF2B5EF4-FFF2-40B4-BE49-F238E27FC236}">
                  <a16:creationId xmlns:a16="http://schemas.microsoft.com/office/drawing/2014/main" id="{F7EF0BFD-E652-F1A7-41A2-32CEF423FEE2}"/>
                </a:ext>
              </a:extLst>
            </p:cNvPr>
            <p:cNvSpPr/>
            <p:nvPr/>
          </p:nvSpPr>
          <p:spPr>
            <a:xfrm>
              <a:off x="5722223" y="916567"/>
              <a:ext cx="249548" cy="2495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459"/>
                <a:gd name="f4" fmla="val 3718"/>
                <a:gd name="f5" fmla="val 3560"/>
                <a:gd name="f6" fmla="val 3434"/>
                <a:gd name="f7" fmla="val 63"/>
                <a:gd name="f8" fmla="val 3403"/>
                <a:gd name="f9" fmla="val 189"/>
                <a:gd name="f10" fmla="val 3340"/>
                <a:gd name="f11" fmla="val 315"/>
                <a:gd name="f12" fmla="val 473"/>
                <a:gd name="f13" fmla="val 3466"/>
                <a:gd name="f14" fmla="val 536"/>
                <a:gd name="f15" fmla="val 4190"/>
                <a:gd name="f16" fmla="val 1261"/>
                <a:gd name="f17" fmla="val 1260"/>
                <a:gd name="f18" fmla="val 4159"/>
                <a:gd name="f19" fmla="val 567"/>
                <a:gd name="f20" fmla="val 496"/>
                <a:gd name="f21" fmla="val 3395"/>
                <a:gd name="f22" fmla="val 390"/>
                <a:gd name="f23" fmla="val 3360"/>
                <a:gd name="f24" fmla="val 288"/>
                <a:gd name="f25" fmla="val 254"/>
                <a:gd name="f26" fmla="val 221"/>
                <a:gd name="f27" fmla="val 3363"/>
                <a:gd name="f28" fmla="val 3371"/>
                <a:gd name="f29" fmla="val 95"/>
                <a:gd name="f30" fmla="val 3686"/>
                <a:gd name="f31" fmla="val 6081"/>
                <a:gd name="f32" fmla="val 6301"/>
                <a:gd name="f33" fmla="val 158"/>
                <a:gd name="f34" fmla="val 347"/>
                <a:gd name="f35" fmla="val 2773"/>
                <a:gd name="f36" fmla="val 2930"/>
                <a:gd name="f37" fmla="val 3025"/>
                <a:gd name="f38" fmla="val 6364"/>
                <a:gd name="f39" fmla="val 3088"/>
                <a:gd name="f40" fmla="val 6238"/>
                <a:gd name="f41" fmla="val 3119"/>
                <a:gd name="f42" fmla="val 6144"/>
                <a:gd name="f43" fmla="val 5986"/>
                <a:gd name="f44" fmla="val 2993"/>
                <a:gd name="f45" fmla="val 5892"/>
                <a:gd name="f46" fmla="val 2300"/>
                <a:gd name="f47" fmla="val 5199"/>
                <a:gd name="f48" fmla="val 5198"/>
                <a:gd name="f49" fmla="val 2269"/>
                <a:gd name="f50" fmla="val 5923"/>
                <a:gd name="f51" fmla="val 5969"/>
                <a:gd name="f52" fmla="val 3039"/>
                <a:gd name="f53" fmla="val 6066"/>
                <a:gd name="f54" fmla="val 3069"/>
                <a:gd name="f55" fmla="val 6164"/>
                <a:gd name="f56" fmla="val 6200"/>
                <a:gd name="f57" fmla="val 6236"/>
                <a:gd name="f58" fmla="val 3065"/>
                <a:gd name="f59" fmla="val 6270"/>
                <a:gd name="f60" fmla="val 3056"/>
                <a:gd name="f61" fmla="val 6396"/>
                <a:gd name="f62" fmla="val 2867"/>
                <a:gd name="f63" fmla="val 2741"/>
                <a:gd name="f64" fmla="val 6112"/>
                <a:gd name="f65" fmla="*/ f0 1 6459"/>
                <a:gd name="f66" fmla="*/ f1 1 6459"/>
                <a:gd name="f67" fmla="val f2"/>
                <a:gd name="f68" fmla="val f3"/>
                <a:gd name="f69" fmla="+- f68 0 f67"/>
                <a:gd name="f70" fmla="*/ f69 1 6459"/>
                <a:gd name="f71" fmla="*/ f67 1 f70"/>
                <a:gd name="f72" fmla="*/ f68 1 f70"/>
                <a:gd name="f73" fmla="*/ f71 f65 1"/>
                <a:gd name="f74" fmla="*/ f72 f65 1"/>
                <a:gd name="f75" fmla="*/ f72 f66 1"/>
                <a:gd name="f76" fmla="*/ f71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6459" h="6459">
                  <a:moveTo>
                    <a:pt x="f4" y="f2"/>
                  </a:moveTo>
                  <a:cubicBezTo>
                    <a:pt x="f5" y="f2"/>
                    <a:pt x="f6" y="f7"/>
                    <a:pt x="f8" y="f9"/>
                  </a:cubicBezTo>
                  <a:cubicBezTo>
                    <a:pt x="f10" y="f11"/>
                    <a:pt x="f10" y="f12"/>
                    <a:pt x="f13" y="f14"/>
                  </a:cubicBezTo>
                  <a:lnTo>
                    <a:pt x="f15" y="f16"/>
                  </a:lnTo>
                  <a:lnTo>
                    <a:pt x="f17" y="f18"/>
                  </a:lnTo>
                  <a:lnTo>
                    <a:pt x="f19" y="f13"/>
                  </a:lnTo>
                  <a:cubicBezTo>
                    <a:pt x="f20" y="f21"/>
                    <a:pt x="f22" y="f23"/>
                    <a:pt x="f24" y="f23"/>
                  </a:cubicBezTo>
                  <a:cubicBezTo>
                    <a:pt x="f25" y="f23"/>
                    <a:pt x="f26" y="f27"/>
                    <a:pt x="f9" y="f28"/>
                  </a:cubicBezTo>
                  <a:cubicBezTo>
                    <a:pt x="f29" y="f8"/>
                    <a:pt x="f2" y="f5"/>
                    <a:pt x="f2" y="f30"/>
                  </a:cubicBezTo>
                  <a:lnTo>
                    <a:pt x="f2" y="f31"/>
                  </a:lnTo>
                  <a:cubicBezTo>
                    <a:pt x="f2" y="f32"/>
                    <a:pt x="f33" y="f3"/>
                    <a:pt x="f34" y="f3"/>
                  </a:cubicBezTo>
                  <a:lnTo>
                    <a:pt x="f35" y="f3"/>
                  </a:lnTo>
                  <a:cubicBezTo>
                    <a:pt x="f36" y="f3"/>
                    <a:pt x="f37" y="f38"/>
                    <a:pt x="f39" y="f40"/>
                  </a:cubicBezTo>
                  <a:cubicBezTo>
                    <a:pt x="f41" y="f42"/>
                    <a:pt x="f41" y="f43"/>
                    <a:pt x="f44" y="f45"/>
                  </a:cubicBezTo>
                  <a:lnTo>
                    <a:pt x="f46" y="f47"/>
                  </a:lnTo>
                  <a:lnTo>
                    <a:pt x="f48" y="f49"/>
                  </a:lnTo>
                  <a:lnTo>
                    <a:pt x="f50" y="f44"/>
                  </a:lnTo>
                  <a:cubicBezTo>
                    <a:pt x="f51" y="f52"/>
                    <a:pt x="f53" y="f54"/>
                    <a:pt x="f55" y="f54"/>
                  </a:cubicBezTo>
                  <a:cubicBezTo>
                    <a:pt x="f56" y="f54"/>
                    <a:pt x="f57" y="f58"/>
                    <a:pt x="f59" y="f60"/>
                  </a:cubicBezTo>
                  <a:cubicBezTo>
                    <a:pt x="f61" y="f37"/>
                    <a:pt x="f3" y="f62"/>
                    <a:pt x="f3" y="f63"/>
                  </a:cubicBezTo>
                  <a:lnTo>
                    <a:pt x="f3" y="f34"/>
                  </a:lnTo>
                  <a:cubicBezTo>
                    <a:pt x="f3" y="f33"/>
                    <a:pt x="f32" y="f2"/>
                    <a:pt x="f6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5" name="Google Shape;6983;p88">
              <a:extLst>
                <a:ext uri="{FF2B5EF4-FFF2-40B4-BE49-F238E27FC236}">
                  <a16:creationId xmlns:a16="http://schemas.microsoft.com/office/drawing/2014/main" id="{71B96033-043B-206E-1A04-13E66784CEAC}"/>
                </a:ext>
              </a:extLst>
            </p:cNvPr>
            <p:cNvSpPr/>
            <p:nvPr/>
          </p:nvSpPr>
          <p:spPr>
            <a:xfrm>
              <a:off x="5561536" y="1010997"/>
              <a:ext cx="118113" cy="1137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57"/>
                <a:gd name="f4" fmla="val 2944"/>
                <a:gd name="f5" fmla="val 970"/>
                <a:gd name="f6" fmla="val 1"/>
                <a:gd name="f7" fmla="val 685"/>
                <a:gd name="f8" fmla="val 405"/>
                <a:gd name="f9" fmla="val 114"/>
                <a:gd name="f10" fmla="val 221"/>
                <a:gd name="f11" fmla="val 297"/>
                <a:gd name="f12" fmla="val 549"/>
                <a:gd name="f13" fmla="val 2395"/>
                <a:gd name="f14" fmla="val 2678"/>
                <a:gd name="f15" fmla="val 2755"/>
                <a:gd name="f16" fmla="val 3056"/>
                <a:gd name="f17" fmla="val 2345"/>
                <a:gd name="f18" fmla="val 1683"/>
                <a:gd name="f19" fmla="val 1274"/>
                <a:gd name="f20" fmla="val 1670"/>
                <a:gd name="f21" fmla="val 1478"/>
                <a:gd name="f22" fmla="val 90"/>
                <a:gd name="f23" fmla="val 1222"/>
                <a:gd name="f24" fmla="*/ f0 1 3057"/>
                <a:gd name="f25" fmla="*/ f1 1 2944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3057"/>
                <a:gd name="f32" fmla="*/ f29 1 2944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3057" h="294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lnTo>
                    <a:pt x="f13" y="f4"/>
                  </a:lnTo>
                  <a:lnTo>
                    <a:pt x="f14" y="f15"/>
                  </a:lnTo>
                  <a:cubicBezTo>
                    <a:pt x="f16" y="f17"/>
                    <a:pt x="f16" y="f18"/>
                    <a:pt x="f14" y="f19"/>
                  </a:cubicBezTo>
                  <a:lnTo>
                    <a:pt x="f20" y="f11"/>
                  </a:lnTo>
                  <a:cubicBezTo>
                    <a:pt x="f21" y="f22"/>
                    <a:pt x="f2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6" name="Google Shape;6984;p88">
              <a:extLst>
                <a:ext uri="{FF2B5EF4-FFF2-40B4-BE49-F238E27FC236}">
                  <a16:creationId xmlns:a16="http://schemas.microsoft.com/office/drawing/2014/main" id="{68F62C38-81AE-F2F1-0D07-5F460349D286}"/>
                </a:ext>
              </a:extLst>
            </p:cNvPr>
            <p:cNvSpPr/>
            <p:nvPr/>
          </p:nvSpPr>
          <p:spPr>
            <a:xfrm>
              <a:off x="5759933" y="1210555"/>
              <a:ext cx="119347" cy="1150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89"/>
                <a:gd name="f4" fmla="val 2977"/>
                <a:gd name="f5" fmla="val 999"/>
                <a:gd name="f6" fmla="val 787"/>
                <a:gd name="f7" fmla="val 577"/>
                <a:gd name="f8" fmla="val 66"/>
                <a:gd name="f9" fmla="val 410"/>
                <a:gd name="f10" fmla="val 205"/>
                <a:gd name="f11" fmla="val 379"/>
                <a:gd name="f12" fmla="val 316"/>
                <a:gd name="f13" fmla="val 268"/>
                <a:gd name="f14" fmla="val 284"/>
                <a:gd name="f15" fmla="val 299"/>
                <a:gd name="f16" fmla="val 1"/>
                <a:gd name="f17" fmla="val 583"/>
                <a:gd name="f18" fmla="val 2427"/>
                <a:gd name="f19" fmla="val 2679"/>
                <a:gd name="f20" fmla="val 2693"/>
                <a:gd name="f21" fmla="val 3088"/>
                <a:gd name="f22" fmla="val 2315"/>
                <a:gd name="f23" fmla="val 1622"/>
                <a:gd name="f24" fmla="val 1244"/>
                <a:gd name="f25" fmla="val 1734"/>
                <a:gd name="f26" fmla="val 1540"/>
                <a:gd name="f27" fmla="val 105"/>
                <a:gd name="f28" fmla="val 1267"/>
                <a:gd name="f29" fmla="*/ f0 1 3089"/>
                <a:gd name="f30" fmla="*/ f1 1 2977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3089"/>
                <a:gd name="f37" fmla="*/ f34 1 2977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3089" h="297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0"/>
                    <a:pt x="f12" y="f13"/>
                    <a:pt x="f14" y="f15"/>
                  </a:cubicBezTo>
                  <a:lnTo>
                    <a:pt x="f16" y="f17"/>
                  </a:lnTo>
                  <a:lnTo>
                    <a:pt x="f18" y="f4"/>
                  </a:lnTo>
                  <a:lnTo>
                    <a:pt x="f19" y="f20"/>
                  </a:lnTo>
                  <a:cubicBezTo>
                    <a:pt x="f21" y="f22"/>
                    <a:pt x="f21" y="f23"/>
                    <a:pt x="f19" y="f24"/>
                  </a:cubicBezTo>
                  <a:lnTo>
                    <a:pt x="f25" y="f15"/>
                  </a:lnTo>
                  <a:cubicBezTo>
                    <a:pt x="f26" y="f27"/>
                    <a:pt x="f2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7" name="Google Shape;6985;p88">
              <a:extLst>
                <a:ext uri="{FF2B5EF4-FFF2-40B4-BE49-F238E27FC236}">
                  <a16:creationId xmlns:a16="http://schemas.microsoft.com/office/drawing/2014/main" id="{407D5B57-1A4D-0892-0815-A004D9BFBDE7}"/>
                </a:ext>
              </a:extLst>
            </p:cNvPr>
            <p:cNvSpPr/>
            <p:nvPr/>
          </p:nvSpPr>
          <p:spPr>
            <a:xfrm>
              <a:off x="5515285" y="1052876"/>
              <a:ext cx="320140" cy="3147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86"/>
                <a:gd name="f4" fmla="val 8147"/>
                <a:gd name="f5" fmla="val 725"/>
                <a:gd name="f6" fmla="val 1"/>
                <a:gd name="f7" fmla="val 95"/>
                <a:gd name="f8" fmla="val 631"/>
                <a:gd name="f9" fmla="val 1387"/>
                <a:gd name="f10" fmla="val 284"/>
                <a:gd name="f11" fmla="val 2017"/>
                <a:gd name="f12" fmla="val 4223"/>
                <a:gd name="f13" fmla="val 3938"/>
                <a:gd name="f14" fmla="val 6774"/>
                <a:gd name="f15" fmla="val 6270"/>
                <a:gd name="f16" fmla="val 7972"/>
                <a:gd name="f17" fmla="val 6499"/>
                <a:gd name="f18" fmla="val 8086"/>
                <a:gd name="f19" fmla="val 6745"/>
                <a:gd name="f20" fmla="val 6996"/>
                <a:gd name="f21" fmla="val 7434"/>
                <a:gd name="f22" fmla="val 7886"/>
                <a:gd name="f23" fmla="val 7963"/>
                <a:gd name="f24" fmla="val 7562"/>
                <a:gd name="f25" fmla="*/ f0 1 8286"/>
                <a:gd name="f26" fmla="*/ f1 1 8147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8286"/>
                <a:gd name="f33" fmla="*/ f30 1 8147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8286" h="8147">
                  <a:moveTo>
                    <a:pt x="f5" y="f6"/>
                  </a:moveTo>
                  <a:cubicBezTo>
                    <a:pt x="f7" y="f8"/>
                    <a:pt x="f2" y="f9"/>
                    <a:pt x="f10" y="f11"/>
                  </a:cubicBezTo>
                  <a:cubicBezTo>
                    <a:pt x="f9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3" y="f24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98" name="Google Shape;7015;p88">
            <a:extLst>
              <a:ext uri="{FF2B5EF4-FFF2-40B4-BE49-F238E27FC236}">
                <a16:creationId xmlns:a16="http://schemas.microsoft.com/office/drawing/2014/main" id="{7F3D0A24-4939-0D2B-5440-6C598F941FC9}"/>
              </a:ext>
            </a:extLst>
          </p:cNvPr>
          <p:cNvGrpSpPr/>
          <p:nvPr/>
        </p:nvGrpSpPr>
        <p:grpSpPr>
          <a:xfrm>
            <a:off x="8366503" y="1823924"/>
            <a:ext cx="498603" cy="496391"/>
            <a:chOff x="8170804" y="1679597"/>
            <a:chExt cx="498603" cy="496391"/>
          </a:xfrm>
          <a:solidFill>
            <a:schemeClr val="bg2"/>
          </a:solidFill>
        </p:grpSpPr>
        <p:sp>
          <p:nvSpPr>
            <p:cNvPr id="99" name="Google Shape;7016;p88">
              <a:extLst>
                <a:ext uri="{FF2B5EF4-FFF2-40B4-BE49-F238E27FC236}">
                  <a16:creationId xmlns:a16="http://schemas.microsoft.com/office/drawing/2014/main" id="{B275324E-0A84-DF8C-B573-631487F6B874}"/>
                </a:ext>
              </a:extLst>
            </p:cNvPr>
            <p:cNvSpPr/>
            <p:nvPr/>
          </p:nvSpPr>
          <p:spPr>
            <a:xfrm>
              <a:off x="8377769" y="1855683"/>
              <a:ext cx="291638" cy="32030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37"/>
                <a:gd name="f4" fmla="val 7509"/>
                <a:gd name="f5" fmla="val 5120"/>
                <a:gd name="f6" fmla="val 2079"/>
                <a:gd name="f7" fmla="val 5206"/>
                <a:gd name="f8" fmla="val 5293"/>
                <a:gd name="f9" fmla="val 2111"/>
                <a:gd name="f10" fmla="val 5356"/>
                <a:gd name="f11" fmla="val 2174"/>
                <a:gd name="f12" fmla="val 5451"/>
                <a:gd name="f13" fmla="val 2268"/>
                <a:gd name="f14" fmla="val 2458"/>
                <a:gd name="f15" fmla="val 2647"/>
                <a:gd name="f16" fmla="val 3308"/>
                <a:gd name="f17" fmla="val 4694"/>
                <a:gd name="f18" fmla="val 3214"/>
                <a:gd name="f19" fmla="val 4757"/>
                <a:gd name="f20" fmla="val 3151"/>
                <a:gd name="f21" fmla="val 4789"/>
                <a:gd name="f22" fmla="val 3056"/>
                <a:gd name="f23" fmla="val 2993"/>
                <a:gd name="f24" fmla="val 2899"/>
                <a:gd name="f25" fmla="val 2836"/>
                <a:gd name="f26" fmla="val 4001"/>
                <a:gd name="f27" fmla="val 2048"/>
                <a:gd name="f28" fmla="val 3907"/>
                <a:gd name="f29" fmla="val 3655"/>
                <a:gd name="f30" fmla="val 3529"/>
                <a:gd name="f31" fmla="val 2221"/>
                <a:gd name="f32" fmla="val 3481"/>
                <a:gd name="f33" fmla="val 2308"/>
                <a:gd name="f34" fmla="val 3458"/>
                <a:gd name="f35" fmla="val 2399"/>
                <a:gd name="f36" fmla="val 2489"/>
                <a:gd name="f37" fmla="val 2584"/>
                <a:gd name="f38" fmla="val 3970"/>
                <a:gd name="f39" fmla="val 4883"/>
                <a:gd name="f40" fmla="val 4946"/>
                <a:gd name="f41" fmla="val 5033"/>
                <a:gd name="f42" fmla="val 1701"/>
                <a:gd name="f43" fmla="val 725"/>
                <a:gd name="f44" fmla="val 756"/>
                <a:gd name="f45" fmla="val 4411"/>
                <a:gd name="f46" fmla="val 6112"/>
                <a:gd name="f47" fmla="val 7152"/>
                <a:gd name="f48" fmla="val 7309"/>
                <a:gd name="f49" fmla="val 7435"/>
                <a:gd name="f50" fmla="val 2237"/>
                <a:gd name="f51" fmla="val 7467"/>
                <a:gd name="f52" fmla="val 2289"/>
                <a:gd name="f53" fmla="val 7493"/>
                <a:gd name="f54" fmla="val 2347"/>
                <a:gd name="f55" fmla="val 7508"/>
                <a:gd name="f56" fmla="val 2401"/>
                <a:gd name="f57" fmla="val 2477"/>
                <a:gd name="f58" fmla="val 2547"/>
                <a:gd name="f59" fmla="val 7478"/>
                <a:gd name="f60" fmla="val 7404"/>
                <a:gd name="f61" fmla="val 3844"/>
                <a:gd name="f62" fmla="val 5073"/>
                <a:gd name="f63" fmla="val 6018"/>
                <a:gd name="f64" fmla="val 6805"/>
                <a:gd name="f65" fmla="val 6049"/>
                <a:gd name="f66" fmla="val 5104"/>
                <a:gd name="f67" fmla="*/ f0 1 6837"/>
                <a:gd name="f68" fmla="*/ f1 1 7509"/>
                <a:gd name="f69" fmla="val f2"/>
                <a:gd name="f70" fmla="val f3"/>
                <a:gd name="f71" fmla="val f4"/>
                <a:gd name="f72" fmla="+- f71 0 f69"/>
                <a:gd name="f73" fmla="+- f70 0 f69"/>
                <a:gd name="f74" fmla="*/ f73 1 6837"/>
                <a:gd name="f75" fmla="*/ f72 1 7509"/>
                <a:gd name="f76" fmla="*/ f69 1 f74"/>
                <a:gd name="f77" fmla="*/ f70 1 f74"/>
                <a:gd name="f78" fmla="*/ f69 1 f75"/>
                <a:gd name="f79" fmla="*/ f71 1 f75"/>
                <a:gd name="f80" fmla="*/ f76 f67 1"/>
                <a:gd name="f81" fmla="*/ f77 f67 1"/>
                <a:gd name="f82" fmla="*/ f79 f68 1"/>
                <a:gd name="f83" fmla="*/ f78 f6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0" t="f83" r="f81" b="f82"/>
              <a:pathLst>
                <a:path w="6837" h="750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lnTo>
                    <a:pt x="f11" y="f26"/>
                  </a:lnTo>
                  <a:cubicBezTo>
                    <a:pt x="f27" y="f28"/>
                    <a:pt x="f27" y="f29"/>
                    <a:pt x="f11" y="f30"/>
                  </a:cubicBezTo>
                  <a:cubicBezTo>
                    <a:pt x="f31" y="f32"/>
                    <a:pt x="f33" y="f34"/>
                    <a:pt x="f35" y="f34"/>
                  </a:cubicBezTo>
                  <a:cubicBezTo>
                    <a:pt x="f36" y="f34"/>
                    <a:pt x="f37" y="f32"/>
                    <a:pt x="f15" y="f30"/>
                  </a:cubicBezTo>
                  <a:lnTo>
                    <a:pt x="f22" y="f38"/>
                  </a:lnTo>
                  <a:lnTo>
                    <a:pt x="f39" y="f11"/>
                  </a:lnTo>
                  <a:cubicBezTo>
                    <a:pt x="f40" y="f9"/>
                    <a:pt x="f41" y="f6"/>
                    <a:pt x="f5" y="f6"/>
                  </a:cubicBezTo>
                  <a:close/>
                  <a:moveTo>
                    <a:pt x="f42" y="f2"/>
                  </a:moveTo>
                  <a:cubicBezTo>
                    <a:pt x="f43" y="f2"/>
                    <a:pt x="f2" y="f44"/>
                    <a:pt x="f2" y="f42"/>
                  </a:cubicBezTo>
                  <a:lnTo>
                    <a:pt x="f2" y="f45"/>
                  </a:lnTo>
                  <a:cubicBezTo>
                    <a:pt x="f2" y="f10"/>
                    <a:pt x="f43" y="f46"/>
                    <a:pt x="f42" y="f46"/>
                  </a:cubicBezTo>
                  <a:lnTo>
                    <a:pt x="f27" y="f46"/>
                  </a:lnTo>
                  <a:lnTo>
                    <a:pt x="f27" y="f47"/>
                  </a:lnTo>
                  <a:cubicBezTo>
                    <a:pt x="f27" y="f48"/>
                    <a:pt x="f9" y="f49"/>
                    <a:pt x="f50" y="f51"/>
                  </a:cubicBezTo>
                  <a:cubicBezTo>
                    <a:pt x="f52" y="f53"/>
                    <a:pt x="f54" y="f55"/>
                    <a:pt x="f56" y="f55"/>
                  </a:cubicBezTo>
                  <a:cubicBezTo>
                    <a:pt x="f57" y="f55"/>
                    <a:pt x="f58" y="f59"/>
                    <a:pt x="f37" y="f60"/>
                  </a:cubicBezTo>
                  <a:lnTo>
                    <a:pt x="f61" y="f46"/>
                  </a:lnTo>
                  <a:lnTo>
                    <a:pt x="f62" y="f46"/>
                  </a:lnTo>
                  <a:cubicBezTo>
                    <a:pt x="f63" y="f46"/>
                    <a:pt x="f64" y="f10"/>
                    <a:pt x="f64" y="f45"/>
                  </a:cubicBezTo>
                  <a:lnTo>
                    <a:pt x="f64" y="f42"/>
                  </a:lnTo>
                  <a:cubicBezTo>
                    <a:pt x="f3" y="f44"/>
                    <a:pt x="f65" y="f2"/>
                    <a:pt x="f6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0" name="Google Shape;7017;p88">
              <a:extLst>
                <a:ext uri="{FF2B5EF4-FFF2-40B4-BE49-F238E27FC236}">
                  <a16:creationId xmlns:a16="http://schemas.microsoft.com/office/drawing/2014/main" id="{9256B9D0-5EC2-B04C-083C-803DD03B53FD}"/>
                </a:ext>
              </a:extLst>
            </p:cNvPr>
            <p:cNvSpPr/>
            <p:nvPr/>
          </p:nvSpPr>
          <p:spPr>
            <a:xfrm>
              <a:off x="8170804" y="1679597"/>
              <a:ext cx="321247" cy="34991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1"/>
                <a:gd name="f4" fmla="val 8203"/>
                <a:gd name="f5" fmla="val 3781"/>
                <a:gd name="f6" fmla="val 1356"/>
                <a:gd name="f7" fmla="val 4317"/>
                <a:gd name="f8" fmla="val 4789"/>
                <a:gd name="f9" fmla="val 1828"/>
                <a:gd name="f10" fmla="val 2395"/>
                <a:gd name="f11" fmla="val 2710"/>
                <a:gd name="f12" fmla="val 4632"/>
                <a:gd name="f13" fmla="val 3025"/>
                <a:gd name="f14" fmla="val 4411"/>
                <a:gd name="f15" fmla="val 3214"/>
                <a:gd name="f16" fmla="val 4254"/>
                <a:gd name="f17" fmla="val 3341"/>
                <a:gd name="f18" fmla="val 4128"/>
                <a:gd name="f19" fmla="val 3530"/>
                <a:gd name="f20" fmla="val 3782"/>
                <a:gd name="f21" fmla="val 3971"/>
                <a:gd name="f22" fmla="val 3970"/>
                <a:gd name="f23" fmla="val 3592"/>
                <a:gd name="f24" fmla="val 3434"/>
                <a:gd name="f25" fmla="val 3624"/>
                <a:gd name="f26" fmla="val 2931"/>
                <a:gd name="f27" fmla="val 2679"/>
                <a:gd name="f28" fmla="val 4065"/>
                <a:gd name="f29" fmla="val 2584"/>
                <a:gd name="f30" fmla="val 4096"/>
                <a:gd name="f31" fmla="val 2521"/>
                <a:gd name="f32" fmla="val 2206"/>
                <a:gd name="f33" fmla="val 3939"/>
                <a:gd name="f34" fmla="val 2049"/>
                <a:gd name="f35" fmla="val 3750"/>
                <a:gd name="f36" fmla="val 3529"/>
                <a:gd name="f37" fmla="val 3371"/>
                <a:gd name="f38" fmla="val 2742"/>
                <a:gd name="f39" fmla="val 2836"/>
                <a:gd name="f40" fmla="val 2678"/>
                <a:gd name="f41" fmla="val 2741"/>
                <a:gd name="f42" fmla="val 4758"/>
                <a:gd name="f43" fmla="val 4916"/>
                <a:gd name="f44" fmla="val 5105"/>
                <a:gd name="f45" fmla="val 5294"/>
                <a:gd name="f46" fmla="val 5451"/>
                <a:gd name="f47" fmla="val 1733"/>
                <a:gd name="f48" fmla="val 1"/>
                <a:gd name="f49" fmla="val 788"/>
                <a:gd name="f50" fmla="val 789"/>
                <a:gd name="f51" fmla="val 1734"/>
                <a:gd name="f52" fmla="val 5136"/>
                <a:gd name="f53" fmla="val 5987"/>
                <a:gd name="f54" fmla="val 631"/>
                <a:gd name="f55" fmla="val 6649"/>
                <a:gd name="f56" fmla="val 1418"/>
                <a:gd name="f57" fmla="val 6806"/>
                <a:gd name="f58" fmla="val 7846"/>
                <a:gd name="f59" fmla="val 8003"/>
                <a:gd name="f60" fmla="val 1481"/>
                <a:gd name="f61" fmla="val 8129"/>
                <a:gd name="f62" fmla="val 1607"/>
                <a:gd name="f63" fmla="val 8161"/>
                <a:gd name="f64" fmla="val 1659"/>
                <a:gd name="f65" fmla="val 8187"/>
                <a:gd name="f66" fmla="val 1717"/>
                <a:gd name="f67" fmla="val 8202"/>
                <a:gd name="f68" fmla="val 1771"/>
                <a:gd name="f69" fmla="val 1848"/>
                <a:gd name="f70" fmla="val 1917"/>
                <a:gd name="f71" fmla="val 8172"/>
                <a:gd name="f72" fmla="val 1954"/>
                <a:gd name="f73" fmla="val 8098"/>
                <a:gd name="f74" fmla="val 6838"/>
                <a:gd name="f75" fmla="val 5798"/>
                <a:gd name="f76" fmla="val 4475"/>
                <a:gd name="f77" fmla="val 5167"/>
                <a:gd name="f78" fmla="val 3404"/>
                <a:gd name="f79" fmla="val 6490"/>
                <a:gd name="f80" fmla="val 7530"/>
                <a:gd name="f81" fmla="val 6774"/>
                <a:gd name="f82" fmla="val 5829"/>
                <a:gd name="f83" fmla="*/ f0 1 7531"/>
                <a:gd name="f84" fmla="*/ f1 1 8203"/>
                <a:gd name="f85" fmla="val f2"/>
                <a:gd name="f86" fmla="val f3"/>
                <a:gd name="f87" fmla="val f4"/>
                <a:gd name="f88" fmla="+- f87 0 f85"/>
                <a:gd name="f89" fmla="+- f86 0 f85"/>
                <a:gd name="f90" fmla="*/ f89 1 7531"/>
                <a:gd name="f91" fmla="*/ f88 1 8203"/>
                <a:gd name="f92" fmla="*/ f85 1 f90"/>
                <a:gd name="f93" fmla="*/ f86 1 f90"/>
                <a:gd name="f94" fmla="*/ f85 1 f91"/>
                <a:gd name="f95" fmla="*/ f87 1 f91"/>
                <a:gd name="f96" fmla="*/ f92 f83 1"/>
                <a:gd name="f97" fmla="*/ f93 f83 1"/>
                <a:gd name="f98" fmla="*/ f95 f84 1"/>
                <a:gd name="f99" fmla="*/ f94 f8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9" r="f97" b="f98"/>
              <a:pathLst>
                <a:path w="7531" h="8203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18"/>
                    <a:pt x="f5" y="f18"/>
                  </a:cubicBezTo>
                  <a:cubicBezTo>
                    <a:pt x="f23" y="f18"/>
                    <a:pt x="f24" y="f21"/>
                    <a:pt x="f24" y="f20"/>
                  </a:cubicBezTo>
                  <a:cubicBezTo>
                    <a:pt x="f24" y="f17"/>
                    <a:pt x="f25" y="f26"/>
                    <a:pt x="f22" y="f27"/>
                  </a:cubicBezTo>
                  <a:cubicBezTo>
                    <a:pt x="f28" y="f29"/>
                    <a:pt x="f30" y="f31"/>
                    <a:pt x="f30" y="f10"/>
                  </a:cubicBezTo>
                  <a:cubicBezTo>
                    <a:pt x="f30" y="f32"/>
                    <a:pt x="f33" y="f34"/>
                    <a:pt x="f35" y="f34"/>
                  </a:cubicBezTo>
                  <a:cubicBezTo>
                    <a:pt x="f36" y="f34"/>
                    <a:pt x="f37" y="f32"/>
                    <a:pt x="f37" y="f10"/>
                  </a:cubicBezTo>
                  <a:cubicBezTo>
                    <a:pt x="f37" y="f29"/>
                    <a:pt x="f15" y="f38"/>
                    <a:pt x="f13" y="f38"/>
                  </a:cubicBezTo>
                  <a:cubicBezTo>
                    <a:pt x="f39" y="f38"/>
                    <a:pt x="f40" y="f29"/>
                    <a:pt x="f40" y="f10"/>
                  </a:cubicBezTo>
                  <a:cubicBezTo>
                    <a:pt x="f41" y="f9"/>
                    <a:pt x="f15" y="f6"/>
                    <a:pt x="f5" y="f6"/>
                  </a:cubicBezTo>
                  <a:close/>
                  <a:moveTo>
                    <a:pt x="f5" y="f42"/>
                  </a:moveTo>
                  <a:cubicBezTo>
                    <a:pt x="f22" y="f42"/>
                    <a:pt x="f18" y="f43"/>
                    <a:pt x="f18" y="f44"/>
                  </a:cubicBezTo>
                  <a:cubicBezTo>
                    <a:pt x="f18" y="f45"/>
                    <a:pt x="f22" y="f46"/>
                    <a:pt x="f5" y="f46"/>
                  </a:cubicBezTo>
                  <a:cubicBezTo>
                    <a:pt x="f23" y="f46"/>
                    <a:pt x="f24" y="f45"/>
                    <a:pt x="f24" y="f44"/>
                  </a:cubicBezTo>
                  <a:cubicBezTo>
                    <a:pt x="f24" y="f43"/>
                    <a:pt x="f23" y="f42"/>
                    <a:pt x="f5" y="f42"/>
                  </a:cubicBezTo>
                  <a:close/>
                  <a:moveTo>
                    <a:pt x="f47" y="f48"/>
                  </a:moveTo>
                  <a:cubicBezTo>
                    <a:pt x="f49" y="f48"/>
                    <a:pt x="f2" y="f50"/>
                    <a:pt x="f2" y="f51"/>
                  </a:cubicBezTo>
                  <a:lnTo>
                    <a:pt x="f2" y="f52"/>
                  </a:lnTo>
                  <a:cubicBezTo>
                    <a:pt x="f2" y="f53"/>
                    <a:pt x="f54" y="f55"/>
                    <a:pt x="f56" y="f57"/>
                  </a:cubicBezTo>
                  <a:lnTo>
                    <a:pt x="f56" y="f58"/>
                  </a:lnTo>
                  <a:cubicBezTo>
                    <a:pt x="f56" y="f59"/>
                    <a:pt x="f60" y="f61"/>
                    <a:pt x="f62" y="f63"/>
                  </a:cubicBezTo>
                  <a:cubicBezTo>
                    <a:pt x="f64" y="f65"/>
                    <a:pt x="f66" y="f67"/>
                    <a:pt x="f68" y="f67"/>
                  </a:cubicBezTo>
                  <a:cubicBezTo>
                    <a:pt x="f69" y="f67"/>
                    <a:pt x="f70" y="f71"/>
                    <a:pt x="f72" y="f73"/>
                  </a:cubicBezTo>
                  <a:lnTo>
                    <a:pt x="f15" y="f74"/>
                  </a:lnTo>
                  <a:lnTo>
                    <a:pt x="f30" y="f74"/>
                  </a:lnTo>
                  <a:lnTo>
                    <a:pt x="f30" y="f75"/>
                  </a:lnTo>
                  <a:cubicBezTo>
                    <a:pt x="f30" y="f76"/>
                    <a:pt x="f77" y="f78"/>
                    <a:pt x="f79" y="f78"/>
                  </a:cubicBezTo>
                  <a:lnTo>
                    <a:pt x="f80" y="f78"/>
                  </a:lnTo>
                  <a:lnTo>
                    <a:pt x="f80" y="f51"/>
                  </a:lnTo>
                  <a:cubicBezTo>
                    <a:pt x="f80" y="f50"/>
                    <a:pt x="f81" y="f48"/>
                    <a:pt x="f82" y="f48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101" name="Google Shape;6799;p88">
            <a:extLst>
              <a:ext uri="{FF2B5EF4-FFF2-40B4-BE49-F238E27FC236}">
                <a16:creationId xmlns:a16="http://schemas.microsoft.com/office/drawing/2014/main" id="{0485B2DB-8565-A1D8-64E6-1C06B5D1A1F7}"/>
              </a:ext>
            </a:extLst>
          </p:cNvPr>
          <p:cNvSpPr/>
          <p:nvPr/>
        </p:nvSpPr>
        <p:spPr>
          <a:xfrm>
            <a:off x="4542299" y="1852233"/>
            <a:ext cx="445212" cy="446400"/>
          </a:xfrm>
          <a:custGeom>
            <a:avLst/>
            <a:gdLst>
              <a:gd name="f0" fmla="val w"/>
              <a:gd name="f1" fmla="val h"/>
              <a:gd name="f2" fmla="val 0"/>
              <a:gd name="f3" fmla="val 11658"/>
              <a:gd name="f4" fmla="val 11689"/>
              <a:gd name="f5" fmla="val 7877"/>
              <a:gd name="f6" fmla="val 1386"/>
              <a:gd name="f7" fmla="val 9232"/>
              <a:gd name="f8" fmla="val 10303"/>
              <a:gd name="f9" fmla="val 2458"/>
              <a:gd name="f10" fmla="val 3781"/>
              <a:gd name="f11" fmla="val 4883"/>
              <a:gd name="f12" fmla="val 10240"/>
              <a:gd name="f13" fmla="val 10209"/>
              <a:gd name="f14" fmla="val 4946"/>
              <a:gd name="f15" fmla="val 10177"/>
              <a:gd name="f16" fmla="val 10019"/>
              <a:gd name="f17" fmla="val 4190"/>
              <a:gd name="f18" fmla="val 9704"/>
              <a:gd name="f19" fmla="val 3529"/>
              <a:gd name="f20" fmla="val 9200"/>
              <a:gd name="f21" fmla="val 2962"/>
              <a:gd name="f22" fmla="val 7720"/>
              <a:gd name="f23" fmla="val 4442"/>
              <a:gd name="f24" fmla="val 8192"/>
              <a:gd name="f25" fmla="val 5072"/>
              <a:gd name="f26" fmla="val 8318"/>
              <a:gd name="f27" fmla="val 5860"/>
              <a:gd name="f28" fmla="val 8098"/>
              <a:gd name="f29" fmla="val 6648"/>
              <a:gd name="f30" fmla="val 8003"/>
              <a:gd name="f31" fmla="val 6868"/>
              <a:gd name="f32" fmla="val 7057"/>
              <a:gd name="f33" fmla="val 7278"/>
              <a:gd name="f34" fmla="val 8727"/>
              <a:gd name="f35" fmla="val 9673"/>
              <a:gd name="f36" fmla="val 8160"/>
              <a:gd name="f37" fmla="val 7498"/>
              <a:gd name="f38" fmla="val 6742"/>
              <a:gd name="f39" fmla="val 6805"/>
              <a:gd name="f40" fmla="val 7908"/>
              <a:gd name="f41" fmla="val 9231"/>
              <a:gd name="f42" fmla="val 10302"/>
              <a:gd name="f43" fmla="val 6774"/>
              <a:gd name="f44" fmla="val 10271"/>
              <a:gd name="f45" fmla="val 6743"/>
              <a:gd name="f46" fmla="val 10208"/>
              <a:gd name="f47" fmla="val 10176"/>
              <a:gd name="f48" fmla="val 7499"/>
              <a:gd name="f49" fmla="val 8161"/>
              <a:gd name="f50" fmla="val 8728"/>
              <a:gd name="f51" fmla="val 7279"/>
              <a:gd name="f52" fmla="val 7750"/>
              <a:gd name="f53" fmla="val 7058"/>
              <a:gd name="f54" fmla="val 6869"/>
              <a:gd name="f55" fmla="val 8002"/>
              <a:gd name="f56" fmla="val 8097"/>
              <a:gd name="f57" fmla="val 6365"/>
              <a:gd name="f58" fmla="val 6081"/>
              <a:gd name="f59" fmla="val 8223"/>
              <a:gd name="f60" fmla="val 5861"/>
              <a:gd name="f61" fmla="val 5325"/>
              <a:gd name="f62" fmla="val 4821"/>
              <a:gd name="f63" fmla="val 8065"/>
              <a:gd name="f64" fmla="val 4443"/>
              <a:gd name="f65" fmla="val 9672"/>
              <a:gd name="f66" fmla="val 4191"/>
              <a:gd name="f67" fmla="val 4947"/>
              <a:gd name="f68" fmla="val 4916"/>
              <a:gd name="f69" fmla="val 3813"/>
              <a:gd name="f70" fmla="val 1387"/>
              <a:gd name="f71" fmla="val 1450"/>
              <a:gd name="f72" fmla="val 1482"/>
              <a:gd name="f73" fmla="val 1513"/>
              <a:gd name="f74" fmla="val 1671"/>
              <a:gd name="f75" fmla="val 1986"/>
              <a:gd name="f76" fmla="val 2490"/>
              <a:gd name="f77" fmla="val 3971"/>
              <a:gd name="f78" fmla="val 3498"/>
              <a:gd name="f79" fmla="val 3372"/>
              <a:gd name="f80" fmla="val 3592"/>
              <a:gd name="f81" fmla="val 3687"/>
              <a:gd name="f82" fmla="val 4820"/>
              <a:gd name="f83" fmla="val 4631"/>
              <a:gd name="f84" fmla="val 2017"/>
              <a:gd name="f85" fmla="val 1418"/>
              <a:gd name="f86" fmla="val 1481"/>
              <a:gd name="f87" fmla="val 1512"/>
              <a:gd name="f88" fmla="val 1670"/>
              <a:gd name="f89" fmla="val 1985"/>
              <a:gd name="f90" fmla="val 2489"/>
              <a:gd name="f91" fmla="val 3938"/>
              <a:gd name="f92" fmla="val 4632"/>
              <a:gd name="f93" fmla="val 3686"/>
              <a:gd name="f94" fmla="val 5073"/>
              <a:gd name="f95" fmla="val 5339"/>
              <a:gd name="f96" fmla="val 3496"/>
              <a:gd name="f97" fmla="val 5605"/>
              <a:gd name="f98" fmla="val 3451"/>
              <a:gd name="f99" fmla="val 5865"/>
              <a:gd name="f100" fmla="val 6375"/>
              <a:gd name="f101" fmla="val 6861"/>
              <a:gd name="f102" fmla="val 3625"/>
              <a:gd name="f103" fmla="val 2016"/>
              <a:gd name="f104" fmla="val 5829"/>
              <a:gd name="f105" fmla="val 5420"/>
              <a:gd name="f106" fmla="val 5010"/>
              <a:gd name="f107" fmla="val 315"/>
              <a:gd name="f108" fmla="val 4884"/>
              <a:gd name="f109" fmla="val 725"/>
              <a:gd name="f110" fmla="val 3782"/>
              <a:gd name="f111" fmla="val 2112"/>
              <a:gd name="f112" fmla="val 726"/>
              <a:gd name="f113" fmla="val 2111"/>
              <a:gd name="f114" fmla="val 316"/>
              <a:gd name="f115" fmla="val 5041"/>
              <a:gd name="f116" fmla="val 1"/>
              <a:gd name="f117" fmla="val 5419"/>
              <a:gd name="f118" fmla="val 6270"/>
              <a:gd name="f119" fmla="val 6679"/>
              <a:gd name="f120" fmla="val 7876"/>
              <a:gd name="f121" fmla="val 9578"/>
              <a:gd name="f122" fmla="val 10964"/>
              <a:gd name="f123" fmla="val 5042"/>
              <a:gd name="f124" fmla="val 11342"/>
              <a:gd name="f125" fmla="val 11688"/>
              <a:gd name="f126" fmla="val 6680"/>
              <a:gd name="f127" fmla="val 10965"/>
              <a:gd name="f128" fmla="val 11343"/>
              <a:gd name="f129" fmla="val 6616"/>
              <a:gd name="f130" fmla="val 6617"/>
              <a:gd name="f131" fmla="*/ f0 1 11658"/>
              <a:gd name="f132" fmla="*/ f1 1 11689"/>
              <a:gd name="f133" fmla="val f2"/>
              <a:gd name="f134" fmla="val f3"/>
              <a:gd name="f135" fmla="val f4"/>
              <a:gd name="f136" fmla="+- f135 0 f133"/>
              <a:gd name="f137" fmla="+- f134 0 f133"/>
              <a:gd name="f138" fmla="*/ f137 1 11658"/>
              <a:gd name="f139" fmla="*/ f136 1 11689"/>
              <a:gd name="f140" fmla="*/ f133 1 f138"/>
              <a:gd name="f141" fmla="*/ f134 1 f138"/>
              <a:gd name="f142" fmla="*/ f133 1 f139"/>
              <a:gd name="f143" fmla="*/ f135 1 f139"/>
              <a:gd name="f144" fmla="*/ f140 f131 1"/>
              <a:gd name="f145" fmla="*/ f141 f131 1"/>
              <a:gd name="f146" fmla="*/ f143 f132 1"/>
              <a:gd name="f147" fmla="*/ f142 f1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4" t="f147" r="f145" b="f146"/>
            <a:pathLst>
              <a:path w="11658" h="11689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lnTo>
                  <a:pt x="f8" y="f11"/>
                </a:lnTo>
                <a:cubicBezTo>
                  <a:pt x="f12" y="f11"/>
                  <a:pt x="f13" y="f14"/>
                  <a:pt x="f15" y="f14"/>
                </a:cubicBezTo>
                <a:cubicBezTo>
                  <a:pt x="f16" y="f17"/>
                  <a:pt x="f18" y="f19"/>
                  <a:pt x="f20" y="f21"/>
                </a:cubicBezTo>
                <a:lnTo>
                  <a:pt x="f22" y="f23"/>
                </a:lnTo>
                <a:cubicBezTo>
                  <a:pt x="f24" y="f25"/>
                  <a:pt x="f26" y="f27"/>
                  <a:pt x="f28" y="f29"/>
                </a:cubicBezTo>
                <a:cubicBezTo>
                  <a:pt x="f30" y="f31"/>
                  <a:pt x="f5" y="f32"/>
                  <a:pt x="f22" y="f33"/>
                </a:cubicBezTo>
                <a:lnTo>
                  <a:pt x="f20" y="f34"/>
                </a:lnTo>
                <a:cubicBezTo>
                  <a:pt x="f35" y="f36"/>
                  <a:pt x="f16" y="f37"/>
                  <a:pt x="f15" y="f38"/>
                </a:cubicBezTo>
                <a:cubicBezTo>
                  <a:pt x="f13" y="f38"/>
                  <a:pt x="f12" y="f39"/>
                  <a:pt x="f8" y="f39"/>
                </a:cubicBezTo>
                <a:lnTo>
                  <a:pt x="f8" y="f40"/>
                </a:lnTo>
                <a:cubicBezTo>
                  <a:pt x="f8" y="f41"/>
                  <a:pt x="f7" y="f42"/>
                  <a:pt x="f5" y="f42"/>
                </a:cubicBezTo>
                <a:lnTo>
                  <a:pt x="f43" y="f42"/>
                </a:lnTo>
                <a:cubicBezTo>
                  <a:pt x="f43" y="f44"/>
                  <a:pt x="f45" y="f46"/>
                  <a:pt x="f45" y="f47"/>
                </a:cubicBezTo>
                <a:cubicBezTo>
                  <a:pt x="f48" y="f16"/>
                  <a:pt x="f49" y="f18"/>
                  <a:pt x="f50" y="f20"/>
                </a:cubicBezTo>
                <a:lnTo>
                  <a:pt x="f51" y="f52"/>
                </a:lnTo>
                <a:cubicBezTo>
                  <a:pt x="f53" y="f40"/>
                  <a:pt x="f54" y="f55"/>
                  <a:pt x="f29" y="f56"/>
                </a:cubicBezTo>
                <a:cubicBezTo>
                  <a:pt x="f57" y="f36"/>
                  <a:pt x="f58" y="f59"/>
                  <a:pt x="f60" y="f59"/>
                </a:cubicBezTo>
                <a:cubicBezTo>
                  <a:pt x="f61" y="f59"/>
                  <a:pt x="f62" y="f63"/>
                  <a:pt x="f64" y="f52"/>
                </a:cubicBezTo>
                <a:lnTo>
                  <a:pt x="f21" y="f20"/>
                </a:lnTo>
                <a:cubicBezTo>
                  <a:pt x="f19" y="f65"/>
                  <a:pt x="f66" y="f16"/>
                  <a:pt x="f67" y="f47"/>
                </a:cubicBezTo>
                <a:cubicBezTo>
                  <a:pt x="f67" y="f46"/>
                  <a:pt x="f68" y="f44"/>
                  <a:pt x="f68" y="f42"/>
                </a:cubicBezTo>
                <a:lnTo>
                  <a:pt x="f69" y="f42"/>
                </a:lnTo>
                <a:cubicBezTo>
                  <a:pt x="f9" y="f42"/>
                  <a:pt x="f70" y="f41"/>
                  <a:pt x="f70" y="f40"/>
                </a:cubicBezTo>
                <a:lnTo>
                  <a:pt x="f70" y="f39"/>
                </a:lnTo>
                <a:cubicBezTo>
                  <a:pt x="f71" y="f39"/>
                  <a:pt x="f72" y="f38"/>
                  <a:pt x="f73" y="f38"/>
                </a:cubicBezTo>
                <a:cubicBezTo>
                  <a:pt x="f74" y="f37"/>
                  <a:pt x="f75" y="f36"/>
                  <a:pt x="f76" y="f34"/>
                </a:cubicBezTo>
                <a:lnTo>
                  <a:pt x="f77" y="f33"/>
                </a:lnTo>
                <a:cubicBezTo>
                  <a:pt x="f78" y="f29"/>
                  <a:pt x="f79" y="f27"/>
                  <a:pt x="f80" y="f25"/>
                </a:cubicBezTo>
                <a:cubicBezTo>
                  <a:pt x="f81" y="f82"/>
                  <a:pt x="f69" y="f83"/>
                  <a:pt x="f77" y="f23"/>
                </a:cubicBezTo>
                <a:lnTo>
                  <a:pt x="f76" y="f21"/>
                </a:lnTo>
                <a:cubicBezTo>
                  <a:pt x="f84" y="f19"/>
                  <a:pt x="f74" y="f17"/>
                  <a:pt x="f73" y="f14"/>
                </a:cubicBezTo>
                <a:cubicBezTo>
                  <a:pt x="f72" y="f14"/>
                  <a:pt x="f71" y="f11"/>
                  <a:pt x="f70" y="f11"/>
                </a:cubicBezTo>
                <a:lnTo>
                  <a:pt x="f70" y="f10"/>
                </a:lnTo>
                <a:cubicBezTo>
                  <a:pt x="f70" y="f9"/>
                  <a:pt x="f9" y="f6"/>
                  <a:pt x="f69" y="f6"/>
                </a:cubicBezTo>
                <a:lnTo>
                  <a:pt x="f68" y="f6"/>
                </a:lnTo>
                <a:cubicBezTo>
                  <a:pt x="f68" y="f85"/>
                  <a:pt x="f67" y="f86"/>
                  <a:pt x="f67" y="f87"/>
                </a:cubicBezTo>
                <a:cubicBezTo>
                  <a:pt x="f66" y="f88"/>
                  <a:pt x="f19" y="f89"/>
                  <a:pt x="f21" y="f90"/>
                </a:cubicBezTo>
                <a:lnTo>
                  <a:pt x="f64" y="f91"/>
                </a:lnTo>
                <a:cubicBezTo>
                  <a:pt x="f92" y="f10"/>
                  <a:pt x="f62" y="f93"/>
                  <a:pt x="f94" y="f80"/>
                </a:cubicBezTo>
                <a:cubicBezTo>
                  <a:pt x="f95" y="f96"/>
                  <a:pt x="f97" y="f98"/>
                  <a:pt x="f99" y="f98"/>
                </a:cubicBezTo>
                <a:cubicBezTo>
                  <a:pt x="f100" y="f98"/>
                  <a:pt x="f101" y="f102"/>
                  <a:pt x="f51" y="f91"/>
                </a:cubicBezTo>
                <a:lnTo>
                  <a:pt x="f50" y="f90"/>
                </a:lnTo>
                <a:cubicBezTo>
                  <a:pt x="f49" y="f103"/>
                  <a:pt x="f48" y="f88"/>
                  <a:pt x="f45" y="f87"/>
                </a:cubicBezTo>
                <a:cubicBezTo>
                  <a:pt x="f45" y="f86"/>
                  <a:pt x="f43" y="f85"/>
                  <a:pt x="f43" y="f6"/>
                </a:cubicBezTo>
                <a:close/>
                <a:moveTo>
                  <a:pt x="f104" y="f2"/>
                </a:moveTo>
                <a:cubicBezTo>
                  <a:pt x="f105" y="f2"/>
                  <a:pt x="f106" y="f107"/>
                  <a:pt x="f108" y="f109"/>
                </a:cubicBezTo>
                <a:lnTo>
                  <a:pt x="f110" y="f109"/>
                </a:lnTo>
                <a:cubicBezTo>
                  <a:pt x="f111" y="f109"/>
                  <a:pt x="f112" y="f113"/>
                  <a:pt x="f112" y="f10"/>
                </a:cubicBezTo>
                <a:lnTo>
                  <a:pt x="f112" y="f11"/>
                </a:lnTo>
                <a:cubicBezTo>
                  <a:pt x="f114" y="f115"/>
                  <a:pt x="f116" y="f117"/>
                  <a:pt x="f116" y="f104"/>
                </a:cubicBezTo>
                <a:cubicBezTo>
                  <a:pt x="f116" y="f118"/>
                  <a:pt x="f114" y="f119"/>
                  <a:pt x="f112" y="f43"/>
                </a:cubicBezTo>
                <a:lnTo>
                  <a:pt x="f112" y="f120"/>
                </a:lnTo>
                <a:cubicBezTo>
                  <a:pt x="f112" y="f121"/>
                  <a:pt x="f111" y="f122"/>
                  <a:pt x="f110" y="f122"/>
                </a:cubicBezTo>
                <a:lnTo>
                  <a:pt x="f108" y="f122"/>
                </a:lnTo>
                <a:cubicBezTo>
                  <a:pt x="f123" y="f124"/>
                  <a:pt x="f105" y="f125"/>
                  <a:pt x="f104" y="f125"/>
                </a:cubicBezTo>
                <a:cubicBezTo>
                  <a:pt x="f118" y="f125"/>
                  <a:pt x="f126" y="f124"/>
                  <a:pt x="f43" y="f122"/>
                </a:cubicBezTo>
                <a:lnTo>
                  <a:pt x="f5" y="f122"/>
                </a:lnTo>
                <a:cubicBezTo>
                  <a:pt x="f121" y="f122"/>
                  <a:pt x="f127" y="f121"/>
                  <a:pt x="f127" y="f120"/>
                </a:cubicBezTo>
                <a:lnTo>
                  <a:pt x="f127" y="f43"/>
                </a:lnTo>
                <a:cubicBezTo>
                  <a:pt x="f128" y="f129"/>
                  <a:pt x="f3" y="f118"/>
                  <a:pt x="f3" y="f104"/>
                </a:cubicBezTo>
                <a:cubicBezTo>
                  <a:pt x="f3" y="f117"/>
                  <a:pt x="f128" y="f25"/>
                  <a:pt x="f127" y="f11"/>
                </a:cubicBezTo>
                <a:lnTo>
                  <a:pt x="f127" y="f10"/>
                </a:lnTo>
                <a:cubicBezTo>
                  <a:pt x="f127" y="f113"/>
                  <a:pt x="f121" y="f109"/>
                  <a:pt x="f5" y="f109"/>
                </a:cubicBezTo>
                <a:lnTo>
                  <a:pt x="f43" y="f109"/>
                </a:lnTo>
                <a:cubicBezTo>
                  <a:pt x="f130" y="f107"/>
                  <a:pt x="f118" y="f2"/>
                  <a:pt x="f104" y="f2"/>
                </a:cubicBezTo>
                <a:close/>
              </a:path>
            </a:pathLst>
          </a:custGeom>
          <a:solidFill>
            <a:schemeClr val="bg2"/>
          </a:solidFill>
          <a:ln cap="flat">
            <a:noFill/>
            <a:prstDash val="solid"/>
          </a:ln>
        </p:spPr>
        <p:txBody>
          <a:bodyPr vert="horz" wrap="square" lIns="68570" tIns="68570" rIns="68570" bIns="68570" anchor="ctr" anchorCtr="0" compatLnSpc="1">
            <a:noAutofit/>
          </a:bodyPr>
          <a:lstStyle/>
          <a:p>
            <a:pPr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>
              <a:solidFill>
                <a:schemeClr val="bg1"/>
              </a:solidFill>
              <a:cs typeface="B Nazanin" panose="00000700000000000000" pitchFamily="2" charset="-78"/>
            </a:endParaRPr>
          </a:p>
        </p:txBody>
      </p:sp>
      <p:grpSp>
        <p:nvGrpSpPr>
          <p:cNvPr id="102" name="Google Shape;6862;p88">
            <a:extLst>
              <a:ext uri="{FF2B5EF4-FFF2-40B4-BE49-F238E27FC236}">
                <a16:creationId xmlns:a16="http://schemas.microsoft.com/office/drawing/2014/main" id="{DB15583F-262C-2613-38FE-B82A1633DCCD}"/>
              </a:ext>
            </a:extLst>
          </p:cNvPr>
          <p:cNvGrpSpPr/>
          <p:nvPr/>
        </p:nvGrpSpPr>
        <p:grpSpPr>
          <a:xfrm>
            <a:off x="5103383" y="1850716"/>
            <a:ext cx="460830" cy="449225"/>
            <a:chOff x="4907685" y="1706389"/>
            <a:chExt cx="460830" cy="449225"/>
          </a:xfrm>
          <a:solidFill>
            <a:schemeClr val="bg2"/>
          </a:solidFill>
        </p:grpSpPr>
        <p:sp>
          <p:nvSpPr>
            <p:cNvPr id="103" name="Google Shape;6863;p88">
              <a:extLst>
                <a:ext uri="{FF2B5EF4-FFF2-40B4-BE49-F238E27FC236}">
                  <a16:creationId xmlns:a16="http://schemas.microsoft.com/office/drawing/2014/main" id="{666E509D-A48C-CC23-F7E5-9D73691AEFDB}"/>
                </a:ext>
              </a:extLst>
            </p:cNvPr>
            <p:cNvSpPr/>
            <p:nvPr/>
          </p:nvSpPr>
          <p:spPr>
            <a:xfrm>
              <a:off x="4907685" y="1708720"/>
              <a:ext cx="460830" cy="4468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067"/>
                <a:gd name="f4" fmla="val 11702"/>
                <a:gd name="f5" fmla="val 2558"/>
                <a:gd name="f6" fmla="val 2357"/>
                <a:gd name="f7" fmla="val 2155"/>
                <a:gd name="f8" fmla="val 24"/>
                <a:gd name="f9" fmla="val 1954"/>
                <a:gd name="f10" fmla="val 70"/>
                <a:gd name="f11" fmla="val 1828"/>
                <a:gd name="f12" fmla="val 102"/>
                <a:gd name="f13" fmla="val 1733"/>
                <a:gd name="f14" fmla="val 196"/>
                <a:gd name="f15" fmla="val 1702"/>
                <a:gd name="f16" fmla="val 322"/>
                <a:gd name="f17" fmla="val 1670"/>
                <a:gd name="f18" fmla="val 448"/>
                <a:gd name="f19" fmla="val 543"/>
                <a:gd name="f20" fmla="val 1796"/>
                <a:gd name="f21" fmla="val 637"/>
                <a:gd name="f22" fmla="val 2679"/>
                <a:gd name="f23" fmla="val 1551"/>
                <a:gd name="f24" fmla="val 2962"/>
                <a:gd name="f25" fmla="val 1803"/>
                <a:gd name="f26" fmla="val 2244"/>
                <a:gd name="f27" fmla="val 2528"/>
                <a:gd name="f28" fmla="val 2553"/>
                <a:gd name="f29" fmla="val 2669"/>
                <a:gd name="f30" fmla="val 2379"/>
                <a:gd name="f31" fmla="val 2740"/>
                <a:gd name="f32" fmla="val 2202"/>
                <a:gd name="f33" fmla="val 2025"/>
                <a:gd name="f34" fmla="val 1844"/>
                <a:gd name="f35" fmla="val 788"/>
                <a:gd name="f36" fmla="val 1614"/>
                <a:gd name="f37" fmla="val 744"/>
                <a:gd name="f38" fmla="val 1569"/>
                <a:gd name="f39" fmla="val 668"/>
                <a:gd name="f40" fmla="val 1525"/>
                <a:gd name="f41" fmla="val 582"/>
                <a:gd name="f42" fmla="val 547"/>
                <a:gd name="f43" fmla="val 510"/>
                <a:gd name="f44" fmla="val 1532"/>
                <a:gd name="f45" fmla="val 473"/>
                <a:gd name="f46" fmla="val 347"/>
                <a:gd name="f47" fmla="val 1582"/>
                <a:gd name="f48" fmla="val 284"/>
                <a:gd name="f49" fmla="val 1645"/>
                <a:gd name="f50" fmla="val 253"/>
                <a:gd name="f51" fmla="val 1771"/>
                <a:gd name="f52" fmla="val 1"/>
                <a:gd name="f53" fmla="val 2591"/>
                <a:gd name="f54" fmla="val 3473"/>
                <a:gd name="f55" fmla="val 883"/>
                <a:gd name="f56" fmla="val 4103"/>
                <a:gd name="f57" fmla="val 1366"/>
                <a:gd name="f58" fmla="val 4494"/>
                <a:gd name="f59" fmla="val 1932"/>
                <a:gd name="f60" fmla="val 4750"/>
                <a:gd name="f61" fmla="val 2619"/>
                <a:gd name="f62" fmla="val 2874"/>
                <a:gd name="f63" fmla="val 3145"/>
                <a:gd name="f64" fmla="val 4715"/>
                <a:gd name="f65" fmla="val 3435"/>
                <a:gd name="f66" fmla="val 4638"/>
                <a:gd name="f67" fmla="val 7247"/>
                <a:gd name="f68" fmla="val 8482"/>
                <a:gd name="f69" fmla="val 6963"/>
                <a:gd name="f70" fmla="val 9522"/>
                <a:gd name="f71" fmla="val 7215"/>
                <a:gd name="f72" fmla="val 10372"/>
                <a:gd name="f73" fmla="val 7814"/>
                <a:gd name="f74" fmla="val 10971"/>
                <a:gd name="f75" fmla="val 8291"/>
                <a:gd name="f76" fmla="val 11472"/>
                <a:gd name="f77" fmla="val 8895"/>
                <a:gd name="f78" fmla="val 9516"/>
                <a:gd name="f79" fmla="val 9714"/>
                <a:gd name="f80" fmla="val 9915"/>
                <a:gd name="f81" fmla="val 11678"/>
                <a:gd name="f82" fmla="val 10114"/>
                <a:gd name="f83" fmla="val 11632"/>
                <a:gd name="f84" fmla="val 10240"/>
                <a:gd name="f85" fmla="val 11569"/>
                <a:gd name="f86" fmla="val 10334"/>
                <a:gd name="f87" fmla="val 11506"/>
                <a:gd name="f88" fmla="val 10366"/>
                <a:gd name="f89" fmla="val 11380"/>
                <a:gd name="f90" fmla="val 10397"/>
                <a:gd name="f91" fmla="val 11254"/>
                <a:gd name="f92" fmla="val 11128"/>
                <a:gd name="f93" fmla="val 10271"/>
                <a:gd name="f94" fmla="val 11065"/>
                <a:gd name="f95" fmla="val 9389"/>
                <a:gd name="f96" fmla="val 10152"/>
                <a:gd name="f97" fmla="val 9106"/>
                <a:gd name="f98" fmla="val 9868"/>
                <a:gd name="f99" fmla="val 9459"/>
                <a:gd name="f100" fmla="val 9175"/>
                <a:gd name="f101" fmla="val 9515"/>
                <a:gd name="f102" fmla="val 9033"/>
                <a:gd name="f103" fmla="val 9688"/>
                <a:gd name="f104" fmla="val 8962"/>
                <a:gd name="f105" fmla="val 9866"/>
                <a:gd name="f106" fmla="val 10043"/>
                <a:gd name="f107" fmla="val 10224"/>
                <a:gd name="f108" fmla="val 11279"/>
                <a:gd name="f109" fmla="val 10089"/>
                <a:gd name="f110" fmla="val 11326"/>
                <a:gd name="f111" fmla="val 10135"/>
                <a:gd name="f112" fmla="val 11405"/>
                <a:gd name="f113" fmla="val 10164"/>
                <a:gd name="f114" fmla="val 11494"/>
                <a:gd name="f115" fmla="val 11527"/>
                <a:gd name="f116" fmla="val 11561"/>
                <a:gd name="f117" fmla="val 10160"/>
                <a:gd name="f118" fmla="val 11594"/>
                <a:gd name="f119" fmla="val 11720"/>
                <a:gd name="f120" fmla="val 10120"/>
                <a:gd name="f121" fmla="val 11783"/>
                <a:gd name="f122" fmla="val 10026"/>
                <a:gd name="f123" fmla="val 11815"/>
                <a:gd name="f124" fmla="val 9931"/>
                <a:gd name="f125" fmla="val 9081"/>
                <a:gd name="f126" fmla="val 8230"/>
                <a:gd name="f127" fmla="val 11185"/>
                <a:gd name="f128" fmla="val 7600"/>
                <a:gd name="f129" fmla="val 10778"/>
                <a:gd name="f130" fmla="val 7170"/>
                <a:gd name="f131" fmla="val 6903"/>
                <a:gd name="f132" fmla="val 9537"/>
                <a:gd name="f133" fmla="val 9266"/>
                <a:gd name="f134" fmla="val 8975"/>
                <a:gd name="f135" fmla="val 6944"/>
                <a:gd name="f136" fmla="val 8665"/>
                <a:gd name="f137" fmla="val 7033"/>
                <a:gd name="f138" fmla="val 4852"/>
                <a:gd name="f139" fmla="val 3221"/>
                <a:gd name="f140" fmla="val 4884"/>
                <a:gd name="f141" fmla="val 3032"/>
                <a:gd name="f142" fmla="val 5136"/>
                <a:gd name="f143" fmla="val 2213"/>
                <a:gd name="f144" fmla="val 1330"/>
                <a:gd name="f145" fmla="val 4254"/>
                <a:gd name="f146" fmla="val 700"/>
                <a:gd name="f147" fmla="val 3778"/>
                <a:gd name="f148" fmla="val 225"/>
                <a:gd name="f149" fmla="val 3177"/>
                <a:gd name="f150" fmla="*/ f0 1 12067"/>
                <a:gd name="f151" fmla="*/ f1 1 11702"/>
                <a:gd name="f152" fmla="val f2"/>
                <a:gd name="f153" fmla="val f3"/>
                <a:gd name="f154" fmla="val f4"/>
                <a:gd name="f155" fmla="+- f154 0 f152"/>
                <a:gd name="f156" fmla="+- f153 0 f152"/>
                <a:gd name="f157" fmla="*/ f156 1 12067"/>
                <a:gd name="f158" fmla="*/ f155 1 11702"/>
                <a:gd name="f159" fmla="*/ f152 1 f157"/>
                <a:gd name="f160" fmla="*/ f153 1 f157"/>
                <a:gd name="f161" fmla="*/ f152 1 f158"/>
                <a:gd name="f162" fmla="*/ f154 1 f158"/>
                <a:gd name="f163" fmla="*/ f159 f150 1"/>
                <a:gd name="f164" fmla="*/ f160 f150 1"/>
                <a:gd name="f165" fmla="*/ f162 f151 1"/>
                <a:gd name="f166" fmla="*/ f161 f1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3" t="f166" r="f164" b="f165"/>
              <a:pathLst>
                <a:path w="12067" h="1170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5" y="f19"/>
                    <a:pt x="f20" y="f21"/>
                  </a:cubicBezTo>
                  <a:lnTo>
                    <a:pt x="f22" y="f23"/>
                  </a:lnTo>
                  <a:cubicBezTo>
                    <a:pt x="f24" y="f25"/>
                    <a:pt x="f24" y="f26"/>
                    <a:pt x="f22" y="f27"/>
                  </a:cubicBez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29"/>
                    <a:pt x="f15" y="f27"/>
                  </a:cubicBezTo>
                  <a:lnTo>
                    <a:pt x="f35" y="f36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23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0" y="f54"/>
                    <a:pt x="f55" y="f56"/>
                  </a:cubicBezTo>
                  <a:cubicBezTo>
                    <a:pt x="f57" y="f58"/>
                    <a:pt x="f59" y="f60"/>
                    <a:pt x="f61" y="f60"/>
                  </a:cubicBezTo>
                  <a:cubicBezTo>
                    <a:pt x="f62" y="f60"/>
                    <a:pt x="f63" y="f64"/>
                    <a:pt x="f65" y="f66"/>
                  </a:cubicBezTo>
                  <a:lnTo>
                    <a:pt x="f67" y="f68"/>
                  </a:ln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4"/>
                    <a:pt x="f78" y="f4"/>
                  </a:cubicBezTo>
                  <a:cubicBezTo>
                    <a:pt x="f79" y="f4"/>
                    <a:pt x="f80" y="f81"/>
                    <a:pt x="f82" y="f83"/>
                  </a:cubicBezTo>
                  <a:cubicBezTo>
                    <a:pt x="f84" y="f85"/>
                    <a:pt x="f86" y="f87"/>
                    <a:pt x="f88" y="f89"/>
                  </a:cubicBezTo>
                  <a:cubicBezTo>
                    <a:pt x="f90" y="f91"/>
                    <a:pt x="f88" y="f92"/>
                    <a:pt x="f93" y="f94"/>
                  </a:cubicBezTo>
                  <a:lnTo>
                    <a:pt x="f95" y="f96"/>
                  </a:lnTo>
                  <a:cubicBezTo>
                    <a:pt x="f97" y="f98"/>
                    <a:pt x="f97" y="f99"/>
                    <a:pt x="f95" y="f100"/>
                  </a:cubicBezTo>
                  <a:cubicBezTo>
                    <a:pt x="f101" y="f102"/>
                    <a:pt x="f103" y="f104"/>
                    <a:pt x="f105" y="f104"/>
                  </a:cubicBezTo>
                  <a:cubicBezTo>
                    <a:pt x="f106" y="f104"/>
                    <a:pt x="f107" y="f102"/>
                    <a:pt x="f88" y="f100"/>
                  </a:cubicBezTo>
                  <a:lnTo>
                    <a:pt x="f108" y="f109"/>
                  </a:lnTo>
                  <a:cubicBezTo>
                    <a:pt x="f110" y="f111"/>
                    <a:pt x="f112" y="f113"/>
                    <a:pt x="f114" y="f113"/>
                  </a:cubicBezTo>
                  <a:cubicBezTo>
                    <a:pt x="f115" y="f113"/>
                    <a:pt x="f116" y="f117"/>
                    <a:pt x="f118" y="f96"/>
                  </a:cubicBezTo>
                  <a:cubicBezTo>
                    <a:pt x="f119" y="f120"/>
                    <a:pt x="f121" y="f122"/>
                    <a:pt x="f123" y="f124"/>
                  </a:cubicBezTo>
                  <a:cubicBezTo>
                    <a:pt x="f3" y="f125"/>
                    <a:pt x="f123" y="f126"/>
                    <a:pt x="f127" y="f128"/>
                  </a:cubicBezTo>
                  <a:cubicBezTo>
                    <a:pt x="f129" y="f130"/>
                    <a:pt x="f107" y="f131"/>
                    <a:pt x="f132" y="f131"/>
                  </a:cubicBezTo>
                  <a:cubicBezTo>
                    <a:pt x="f133" y="f131"/>
                    <a:pt x="f134" y="f135"/>
                    <a:pt x="f136" y="f137"/>
                  </a:cubicBezTo>
                  <a:lnTo>
                    <a:pt x="f138" y="f139"/>
                  </a:lnTo>
                  <a:lnTo>
                    <a:pt x="f140" y="f141"/>
                  </a:lnTo>
                  <a:cubicBezTo>
                    <a:pt x="f142" y="f143"/>
                    <a:pt x="f140" y="f144"/>
                    <a:pt x="f145" y="f146"/>
                  </a:cubicBezTo>
                  <a:cubicBezTo>
                    <a:pt x="f147" y="f148"/>
                    <a:pt x="f14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4" name="Google Shape;6864;p88">
              <a:extLst>
                <a:ext uri="{FF2B5EF4-FFF2-40B4-BE49-F238E27FC236}">
                  <a16:creationId xmlns:a16="http://schemas.microsoft.com/office/drawing/2014/main" id="{ADACCCCB-E82E-4914-6D34-FD50327A7238}"/>
                </a:ext>
              </a:extLst>
            </p:cNvPr>
            <p:cNvSpPr/>
            <p:nvPr/>
          </p:nvSpPr>
          <p:spPr>
            <a:xfrm>
              <a:off x="4908901" y="1940000"/>
              <a:ext cx="220196" cy="2147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66"/>
                <a:gd name="f4" fmla="val 5624"/>
                <a:gd name="f5" fmla="val 4080"/>
                <a:gd name="f6" fmla="val 1504"/>
                <a:gd name="f7" fmla="val 4167"/>
                <a:gd name="f8" fmla="val 4253"/>
                <a:gd name="f9" fmla="val 1528"/>
                <a:gd name="f10" fmla="val 4316"/>
                <a:gd name="f11" fmla="val 1575"/>
                <a:gd name="f12" fmla="val 4442"/>
                <a:gd name="f13" fmla="val 1701"/>
                <a:gd name="f14" fmla="val 1953"/>
                <a:gd name="f15" fmla="val 2048"/>
                <a:gd name="f16" fmla="val 2205"/>
                <a:gd name="f17" fmla="val 4159"/>
                <a:gd name="f18" fmla="val 2158"/>
                <a:gd name="f19" fmla="val 4206"/>
                <a:gd name="f20" fmla="val 2072"/>
                <a:gd name="f21" fmla="val 4230"/>
                <a:gd name="f22" fmla="val 1985"/>
                <a:gd name="f23" fmla="val 1898"/>
                <a:gd name="f24" fmla="val 1812"/>
                <a:gd name="f25" fmla="val 1764"/>
                <a:gd name="f26" fmla="val 1638"/>
                <a:gd name="f27" fmla="val 4033"/>
                <a:gd name="f28" fmla="val 3781"/>
                <a:gd name="f29" fmla="val 3686"/>
                <a:gd name="f30" fmla="val 3844"/>
                <a:gd name="f31" fmla="val 3907"/>
                <a:gd name="f32" fmla="val 3993"/>
                <a:gd name="f33" fmla="val 567"/>
                <a:gd name="f34" fmla="val 3277"/>
                <a:gd name="f35" fmla="val 4694"/>
                <a:gd name="f36" fmla="val 5198"/>
                <a:gd name="f37" fmla="val 835"/>
                <a:gd name="f38" fmla="val 5482"/>
                <a:gd name="f39" fmla="val 1189"/>
                <a:gd name="f40" fmla="val 1540"/>
                <a:gd name="f41" fmla="val 1890"/>
                <a:gd name="f42" fmla="val 2237"/>
                <a:gd name="f43" fmla="val 2489"/>
                <a:gd name="f44" fmla="*/ f0 1 5766"/>
                <a:gd name="f45" fmla="*/ f1 1 5624"/>
                <a:gd name="f46" fmla="val f2"/>
                <a:gd name="f47" fmla="val f3"/>
                <a:gd name="f48" fmla="val f4"/>
                <a:gd name="f49" fmla="+- f48 0 f46"/>
                <a:gd name="f50" fmla="+- f47 0 f46"/>
                <a:gd name="f51" fmla="*/ f50 1 5766"/>
                <a:gd name="f52" fmla="*/ f49 1 5624"/>
                <a:gd name="f53" fmla="*/ f46 1 f51"/>
                <a:gd name="f54" fmla="*/ f47 1 f51"/>
                <a:gd name="f55" fmla="*/ f46 1 f52"/>
                <a:gd name="f56" fmla="*/ f48 1 f52"/>
                <a:gd name="f57" fmla="*/ f53 f44 1"/>
                <a:gd name="f58" fmla="*/ f54 f44 1"/>
                <a:gd name="f59" fmla="*/ f56 f45 1"/>
                <a:gd name="f60" fmla="*/ f55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60" r="f58" b="f59"/>
              <a:pathLst>
                <a:path w="5766" h="562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cubicBezTo>
                    <a:pt x="f26" y="f27"/>
                    <a:pt x="f26" y="f28"/>
                    <a:pt x="f25" y="f29"/>
                  </a:cubicBezTo>
                  <a:lnTo>
                    <a:pt x="f30" y="f11"/>
                  </a:lnTo>
                  <a:cubicBezTo>
                    <a:pt x="f31" y="f9"/>
                    <a:pt x="f32" y="f6"/>
                    <a:pt x="f5" y="f6"/>
                  </a:cubicBezTo>
                  <a:close/>
                  <a:moveTo>
                    <a:pt x="f30" y="f2"/>
                  </a:moveTo>
                  <a:lnTo>
                    <a:pt x="f33" y="f34"/>
                  </a:lnTo>
                  <a:cubicBezTo>
                    <a:pt x="f2" y="f30"/>
                    <a:pt x="f2" y="f35"/>
                    <a:pt x="f33" y="f36"/>
                  </a:cubicBezTo>
                  <a:cubicBezTo>
                    <a:pt x="f37" y="f38"/>
                    <a:pt x="f39" y="f4"/>
                    <a:pt x="f40" y="f4"/>
                  </a:cubicBezTo>
                  <a:cubicBezTo>
                    <a:pt x="f41" y="f4"/>
                    <a:pt x="f42" y="f38"/>
                    <a:pt x="f43" y="f36"/>
                  </a:cubicBezTo>
                  <a:lnTo>
                    <a:pt x="f3" y="f14"/>
                  </a:lnTo>
                  <a:lnTo>
                    <a:pt x="f30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5" name="Google Shape;6865;p88">
              <a:extLst>
                <a:ext uri="{FF2B5EF4-FFF2-40B4-BE49-F238E27FC236}">
                  <a16:creationId xmlns:a16="http://schemas.microsoft.com/office/drawing/2014/main" id="{E089596D-20A0-48AE-745D-9D27DEC23279}"/>
                </a:ext>
              </a:extLst>
            </p:cNvPr>
            <p:cNvSpPr/>
            <p:nvPr/>
          </p:nvSpPr>
          <p:spPr>
            <a:xfrm>
              <a:off x="5166378" y="1706389"/>
              <a:ext cx="197327" cy="1951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67"/>
                <a:gd name="f4" fmla="val 5109"/>
                <a:gd name="f5" fmla="val 4249"/>
                <a:gd name="f6" fmla="val 1"/>
                <a:gd name="f7" fmla="val 4179"/>
                <a:gd name="f8" fmla="val 4106"/>
                <a:gd name="f9" fmla="val 24"/>
                <a:gd name="f10" fmla="val 4033"/>
                <a:gd name="f11" fmla="val 68"/>
                <a:gd name="f12" fmla="val 2206"/>
                <a:gd name="f13" fmla="val 1171"/>
                <a:gd name="f14" fmla="val 2017"/>
                <a:gd name="f15" fmla="val 1265"/>
                <a:gd name="f16" fmla="val 1985"/>
                <a:gd name="f17" fmla="val 1549"/>
                <a:gd name="f18" fmla="val 2143"/>
                <a:gd name="f19" fmla="val 1706"/>
                <a:gd name="f20" fmla="val 2300"/>
                <a:gd name="f21" fmla="val 1864"/>
                <a:gd name="f22" fmla="val 4164"/>
                <a:gd name="f23" fmla="val 945"/>
                <a:gd name="f24" fmla="val 3245"/>
                <a:gd name="f25" fmla="val 2809"/>
                <a:gd name="f26" fmla="val 3434"/>
                <a:gd name="f27" fmla="val 2998"/>
                <a:gd name="f28" fmla="val 3502"/>
                <a:gd name="f29" fmla="val 3066"/>
                <a:gd name="f30" fmla="val 3594"/>
                <a:gd name="f31" fmla="val 3099"/>
                <a:gd name="f32" fmla="val 3684"/>
                <a:gd name="f33" fmla="val 3802"/>
                <a:gd name="f34" fmla="val 3916"/>
                <a:gd name="f35" fmla="val 3042"/>
                <a:gd name="f36" fmla="val 3970"/>
                <a:gd name="f37" fmla="val 2935"/>
                <a:gd name="f38" fmla="val 5073"/>
                <a:gd name="f39" fmla="val 1108"/>
                <a:gd name="f40" fmla="val 1013"/>
                <a:gd name="f41" fmla="val 793"/>
                <a:gd name="f42" fmla="val 5041"/>
                <a:gd name="f43" fmla="val 698"/>
                <a:gd name="f44" fmla="val 4474"/>
                <a:gd name="f45" fmla="val 100"/>
                <a:gd name="f46" fmla="val 4406"/>
                <a:gd name="f47" fmla="val 32"/>
                <a:gd name="f48" fmla="val 4330"/>
                <a:gd name="f49" fmla="*/ f0 1 5167"/>
                <a:gd name="f50" fmla="*/ f1 1 5109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5167"/>
                <a:gd name="f57" fmla="*/ f54 1 5109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5167" h="510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9"/>
                  </a:cubicBezTo>
                  <a:lnTo>
                    <a:pt x="f20" y="f21"/>
                  </a:lnTo>
                  <a:lnTo>
                    <a:pt x="f2" y="f22"/>
                  </a:lnTo>
                  <a:lnTo>
                    <a:pt x="f23" y="f4"/>
                  </a:lnTo>
                  <a:lnTo>
                    <a:pt x="f24" y="f25"/>
                  </a:lnTo>
                  <a:lnTo>
                    <a:pt x="f26" y="f27"/>
                  </a:ln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35"/>
                    <a:pt x="f36" y="f37"/>
                  </a:cubicBezTo>
                  <a:lnTo>
                    <a:pt x="f38" y="f39"/>
                  </a:lnTo>
                  <a:cubicBezTo>
                    <a:pt x="f3" y="f40"/>
                    <a:pt x="f3" y="f41"/>
                    <a:pt x="f42" y="f43"/>
                  </a:cubicBezTo>
                  <a:lnTo>
                    <a:pt x="f44" y="f45"/>
                  </a:lnTo>
                  <a:cubicBezTo>
                    <a:pt x="f46" y="f47"/>
                    <a:pt x="f4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06" name="Google Shape;6913;p88">
            <a:extLst>
              <a:ext uri="{FF2B5EF4-FFF2-40B4-BE49-F238E27FC236}">
                <a16:creationId xmlns:a16="http://schemas.microsoft.com/office/drawing/2014/main" id="{CF3AD40F-EA8E-A9AA-8F62-CB40BBC14F3E}"/>
              </a:ext>
            </a:extLst>
          </p:cNvPr>
          <p:cNvGrpSpPr/>
          <p:nvPr/>
        </p:nvGrpSpPr>
        <p:grpSpPr>
          <a:xfrm>
            <a:off x="5671071" y="1850926"/>
            <a:ext cx="450021" cy="448805"/>
            <a:chOff x="5475372" y="1706599"/>
            <a:chExt cx="450021" cy="448805"/>
          </a:xfrm>
          <a:solidFill>
            <a:schemeClr val="bg2"/>
          </a:solidFill>
        </p:grpSpPr>
        <p:sp>
          <p:nvSpPr>
            <p:cNvPr id="107" name="Google Shape;6914;p88">
              <a:extLst>
                <a:ext uri="{FF2B5EF4-FFF2-40B4-BE49-F238E27FC236}">
                  <a16:creationId xmlns:a16="http://schemas.microsoft.com/office/drawing/2014/main" id="{899BB21F-3430-86A8-0A1A-328935E92947}"/>
                </a:ext>
              </a:extLst>
            </p:cNvPr>
            <p:cNvSpPr/>
            <p:nvPr/>
          </p:nvSpPr>
          <p:spPr>
            <a:xfrm>
              <a:off x="5475372" y="1706599"/>
              <a:ext cx="450021" cy="44880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784"/>
                <a:gd name="f4" fmla="val 11752"/>
                <a:gd name="f5" fmla="val 5199"/>
                <a:gd name="f6" fmla="val 1"/>
                <a:gd name="f7" fmla="val 5042"/>
                <a:gd name="f8" fmla="val 4916"/>
                <a:gd name="f9" fmla="val 127"/>
                <a:gd name="f10" fmla="val 4884"/>
                <a:gd name="f11" fmla="val 284"/>
                <a:gd name="f12" fmla="val 4727"/>
                <a:gd name="f13" fmla="val 883"/>
                <a:gd name="f14" fmla="val 4191"/>
                <a:gd name="f15" fmla="val 977"/>
                <a:gd name="f16" fmla="val 3655"/>
                <a:gd name="f17" fmla="val 1229"/>
                <a:gd name="f18" fmla="val 3151"/>
                <a:gd name="f19" fmla="val 1513"/>
                <a:gd name="f20" fmla="val 2647"/>
                <a:gd name="f21" fmla="val 2599"/>
                <a:gd name="f22" fmla="val 1205"/>
                <a:gd name="f23" fmla="val 2542"/>
                <a:gd name="f24" fmla="val 1195"/>
                <a:gd name="f25" fmla="val 2482"/>
                <a:gd name="f26" fmla="val 2386"/>
                <a:gd name="f27" fmla="val 2284"/>
                <a:gd name="f28" fmla="val 1222"/>
                <a:gd name="f29" fmla="val 2206"/>
                <a:gd name="f30" fmla="val 1261"/>
                <a:gd name="f31" fmla="val 1135"/>
                <a:gd name="f32" fmla="val 2332"/>
                <a:gd name="f33" fmla="val 2490"/>
                <a:gd name="f34" fmla="val 1230"/>
                <a:gd name="f35" fmla="val 1198"/>
                <a:gd name="f36" fmla="val 3624"/>
                <a:gd name="f37" fmla="val 978"/>
                <a:gd name="f38" fmla="val 4726"/>
                <a:gd name="f39" fmla="val 4947"/>
                <a:gd name="f40" fmla="val 5041"/>
                <a:gd name="f41" fmla="val 6585"/>
                <a:gd name="f42" fmla="val 6743"/>
                <a:gd name="f43" fmla="val 6869"/>
                <a:gd name="f44" fmla="val 6900"/>
                <a:gd name="f45" fmla="val 7058"/>
                <a:gd name="f46" fmla="val 946"/>
                <a:gd name="f47" fmla="val 7404"/>
                <a:gd name="f48" fmla="val 1072"/>
                <a:gd name="f49" fmla="val 7782"/>
                <a:gd name="f50" fmla="val 8129"/>
                <a:gd name="f51" fmla="val 1504"/>
                <a:gd name="f52" fmla="val 7854"/>
                <a:gd name="f53" fmla="val 2843"/>
                <a:gd name="f54" fmla="val 6486"/>
                <a:gd name="f55" fmla="val 2841"/>
                <a:gd name="f56" fmla="val 2839"/>
                <a:gd name="f57" fmla="val 6488"/>
                <a:gd name="f58" fmla="val 2836"/>
                <a:gd name="f59" fmla="val 6491"/>
                <a:gd name="f60" fmla="val 6459"/>
                <a:gd name="f61" fmla="val 2805"/>
                <a:gd name="f62" fmla="val 6050"/>
                <a:gd name="f63" fmla="val 5955"/>
                <a:gd name="f64" fmla="val 2773"/>
                <a:gd name="f65" fmla="val 4222"/>
                <a:gd name="f66" fmla="val 5861"/>
                <a:gd name="f67" fmla="val 7562"/>
                <a:gd name="f68" fmla="val 8948"/>
                <a:gd name="f69" fmla="val 5924"/>
                <a:gd name="f70" fmla="val 7499"/>
                <a:gd name="f71" fmla="val 7751"/>
                <a:gd name="f72" fmla="val 8822"/>
                <a:gd name="f73" fmla="val 6113"/>
                <a:gd name="f74" fmla="val 6066"/>
                <a:gd name="f75" fmla="val 5963"/>
                <a:gd name="f76" fmla="val 8956"/>
                <a:gd name="f77" fmla="val 5821"/>
                <a:gd name="f78" fmla="val 5680"/>
                <a:gd name="f79" fmla="val 5499"/>
                <a:gd name="f80" fmla="val 5294"/>
                <a:gd name="f81" fmla="val 8917"/>
                <a:gd name="f82" fmla="val 10523"/>
                <a:gd name="f83" fmla="val 4034"/>
                <a:gd name="f84" fmla="val 10681"/>
                <a:gd name="f85" fmla="val 4349"/>
                <a:gd name="f86" fmla="val 10807"/>
                <a:gd name="f87" fmla="val 10870"/>
                <a:gd name="f88" fmla="val 11468"/>
                <a:gd name="f89" fmla="val 11626"/>
                <a:gd name="f90" fmla="val 6901"/>
                <a:gd name="f91" fmla="val 7594"/>
                <a:gd name="f92" fmla="val 10775"/>
                <a:gd name="f93" fmla="val 8633"/>
                <a:gd name="f94" fmla="val 10240"/>
                <a:gd name="f95" fmla="val 9137"/>
                <a:gd name="f96" fmla="val 9185"/>
                <a:gd name="f97" fmla="val 10547"/>
                <a:gd name="f98" fmla="val 9243"/>
                <a:gd name="f99" fmla="val 10558"/>
                <a:gd name="f100" fmla="val 9302"/>
                <a:gd name="f101" fmla="val 9399"/>
                <a:gd name="f102" fmla="val 9501"/>
                <a:gd name="f103" fmla="val 10531"/>
                <a:gd name="f104" fmla="val 9578"/>
                <a:gd name="f105" fmla="val 10492"/>
                <a:gd name="f106" fmla="val 10524"/>
                <a:gd name="f107" fmla="val 9547"/>
                <a:gd name="f108" fmla="val 10650"/>
                <a:gd name="f109" fmla="val 9421"/>
                <a:gd name="f110" fmla="val 9263"/>
                <a:gd name="f111" fmla="val 10555"/>
                <a:gd name="f112" fmla="val 9106"/>
                <a:gd name="f113" fmla="val 10303"/>
                <a:gd name="f114" fmla="val 8601"/>
                <a:gd name="f115" fmla="val 10618"/>
                <a:gd name="f116" fmla="val 10933"/>
                <a:gd name="f117" fmla="val 7026"/>
                <a:gd name="f118" fmla="val 11500"/>
                <a:gd name="f119" fmla="val 11658"/>
                <a:gd name="f120" fmla="val 6806"/>
                <a:gd name="f121" fmla="val 6711"/>
                <a:gd name="f122" fmla="val 6554"/>
                <a:gd name="f123" fmla="val 5167"/>
                <a:gd name="f124" fmla="val 4915"/>
                <a:gd name="f125" fmla="val 10902"/>
                <a:gd name="f126" fmla="val 3687"/>
                <a:gd name="f127" fmla="val 10272"/>
                <a:gd name="f128" fmla="val 2521"/>
                <a:gd name="f129" fmla="val 10587"/>
                <a:gd name="f130" fmla="val 9509"/>
                <a:gd name="f131" fmla="val 1209"/>
                <a:gd name="f132" fmla="val 9430"/>
                <a:gd name="f133" fmla="val 1185"/>
                <a:gd name="f134" fmla="val 9347"/>
                <a:gd name="f135" fmla="val 9279"/>
                <a:gd name="f136" fmla="val 9208"/>
                <a:gd name="f137" fmla="val 1201"/>
                <a:gd name="f138" fmla="val 8161"/>
                <a:gd name="f139" fmla="*/ f0 1 11784"/>
                <a:gd name="f140" fmla="*/ f1 1 11752"/>
                <a:gd name="f141" fmla="val f2"/>
                <a:gd name="f142" fmla="val f3"/>
                <a:gd name="f143" fmla="val f4"/>
                <a:gd name="f144" fmla="+- f143 0 f141"/>
                <a:gd name="f145" fmla="+- f142 0 f141"/>
                <a:gd name="f146" fmla="*/ f145 1 11784"/>
                <a:gd name="f147" fmla="*/ f144 1 11752"/>
                <a:gd name="f148" fmla="*/ f141 1 f146"/>
                <a:gd name="f149" fmla="*/ f142 1 f146"/>
                <a:gd name="f150" fmla="*/ f141 1 f147"/>
                <a:gd name="f151" fmla="*/ f143 1 f147"/>
                <a:gd name="f152" fmla="*/ f148 f139 1"/>
                <a:gd name="f153" fmla="*/ f149 f139 1"/>
                <a:gd name="f154" fmla="*/ f151 f140 1"/>
                <a:gd name="f155" fmla="*/ f150 f1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2" t="f155" r="f153" b="f154"/>
              <a:pathLst>
                <a:path w="11784" h="11752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9"/>
                  </a:cubicBezTo>
                  <a:lnTo>
                    <a:pt x="f20" y="f17"/>
                  </a:ln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8"/>
                    <a:pt x="f29" y="f30"/>
                  </a:cubicBezTo>
                  <a:lnTo>
                    <a:pt x="f30" y="f29"/>
                  </a:lnTo>
                  <a:cubicBezTo>
                    <a:pt x="f31" y="f32"/>
                    <a:pt x="f31" y="f33"/>
                    <a:pt x="f34" y="f20"/>
                  </a:cubicBezTo>
                  <a:lnTo>
                    <a:pt x="f19" y="f18"/>
                  </a:lnTo>
                  <a:cubicBezTo>
                    <a:pt x="f35" y="f36"/>
                    <a:pt x="f37" y="f14"/>
                    <a:pt x="f13" y="f38"/>
                  </a:cubicBezTo>
                  <a:lnTo>
                    <a:pt x="f11" y="f10"/>
                  </a:lnTo>
                  <a:cubicBezTo>
                    <a:pt x="f9" y="f39"/>
                    <a:pt x="f6" y="f40"/>
                    <a:pt x="f6" y="f5"/>
                  </a:cubicBezTo>
                  <a:lnTo>
                    <a:pt x="f6" y="f41"/>
                  </a:lnTo>
                  <a:cubicBezTo>
                    <a:pt x="f6" y="f42"/>
                    <a:pt x="f9" y="f43"/>
                    <a:pt x="f11" y="f44"/>
                  </a:cubicBezTo>
                  <a:lnTo>
                    <a:pt x="f13" y="f45"/>
                  </a:lnTo>
                  <a:cubicBezTo>
                    <a:pt x="f46" y="f47"/>
                    <a:pt x="f48" y="f49"/>
                    <a:pt x="f34" y="f50"/>
                  </a:cubicBezTo>
                  <a:cubicBezTo>
                    <a:pt x="f51" y="f52"/>
                    <a:pt x="f53" y="f54"/>
                    <a:pt x="f55" y="f54"/>
                  </a:cubicBezTo>
                  <a:lnTo>
                    <a:pt x="f55" y="f54"/>
                  </a:lnTo>
                  <a:cubicBezTo>
                    <a:pt x="f55" y="f54"/>
                    <a:pt x="f56" y="f57"/>
                    <a:pt x="f58" y="f59"/>
                  </a:cubicBezTo>
                  <a:cubicBezTo>
                    <a:pt x="f58" y="f60"/>
                    <a:pt x="f61" y="f62"/>
                    <a:pt x="f61" y="f63"/>
                  </a:cubicBezTo>
                  <a:cubicBezTo>
                    <a:pt x="f64" y="f65"/>
                    <a:pt x="f14" y="f58"/>
                    <a:pt x="f66" y="f58"/>
                  </a:cubicBezTo>
                  <a:cubicBezTo>
                    <a:pt x="f67" y="f58"/>
                    <a:pt x="f68" y="f65"/>
                    <a:pt x="f68" y="f69"/>
                  </a:cubicBezTo>
                  <a:cubicBezTo>
                    <a:pt x="f68" y="f70"/>
                    <a:pt x="f71" y="f72"/>
                    <a:pt x="f73" y="f68"/>
                  </a:cubicBezTo>
                  <a:cubicBezTo>
                    <a:pt x="f74" y="f68"/>
                    <a:pt x="f75" y="f76"/>
                    <a:pt x="f77" y="f76"/>
                  </a:cubicBezTo>
                  <a:cubicBezTo>
                    <a:pt x="f78" y="f76"/>
                    <a:pt x="f79" y="f68"/>
                    <a:pt x="f80" y="f81"/>
                  </a:cubicBezTo>
                  <a:lnTo>
                    <a:pt x="f16" y="f82"/>
                  </a:lnTo>
                  <a:cubicBezTo>
                    <a:pt x="f83" y="f84"/>
                    <a:pt x="f85" y="f86"/>
                    <a:pt x="f12" y="f87"/>
                  </a:cubicBezTo>
                  <a:lnTo>
                    <a:pt x="f10" y="f88"/>
                  </a:lnTo>
                  <a:cubicBezTo>
                    <a:pt x="f8" y="f89"/>
                    <a:pt x="f7" y="f4"/>
                    <a:pt x="f5" y="f4"/>
                  </a:cubicBezTo>
                  <a:lnTo>
                    <a:pt x="f41" y="f4"/>
                  </a:lnTo>
                  <a:cubicBezTo>
                    <a:pt x="f42" y="f4"/>
                    <a:pt x="f43" y="f89"/>
                    <a:pt x="f90" y="f88"/>
                  </a:cubicBezTo>
                  <a:lnTo>
                    <a:pt x="f45" y="f87"/>
                  </a:lnTo>
                  <a:cubicBezTo>
                    <a:pt x="f91" y="f92"/>
                    <a:pt x="f50" y="f82"/>
                    <a:pt x="f93" y="f94"/>
                  </a:cubicBezTo>
                  <a:lnTo>
                    <a:pt x="f95" y="f82"/>
                  </a:lnTo>
                  <a:cubicBezTo>
                    <a:pt x="f96" y="f97"/>
                    <a:pt x="f98" y="f99"/>
                    <a:pt x="f100" y="f99"/>
                  </a:cubicBezTo>
                  <a:cubicBezTo>
                    <a:pt x="f101" y="f99"/>
                    <a:pt x="f102" y="f103"/>
                    <a:pt x="f104" y="f105"/>
                  </a:cubicBezTo>
                  <a:lnTo>
                    <a:pt x="f106" y="f107"/>
                  </a:lnTo>
                  <a:cubicBezTo>
                    <a:pt x="f108" y="f109"/>
                    <a:pt x="f108" y="f110"/>
                    <a:pt x="f111" y="f112"/>
                  </a:cubicBezTo>
                  <a:lnTo>
                    <a:pt x="f113" y="f114"/>
                  </a:lnTo>
                  <a:cubicBezTo>
                    <a:pt x="f115" y="f50"/>
                    <a:pt x="f86" y="f67"/>
                    <a:pt x="f116" y="f117"/>
                  </a:cubicBezTo>
                  <a:lnTo>
                    <a:pt x="f118" y="f43"/>
                  </a:lnTo>
                  <a:cubicBezTo>
                    <a:pt x="f119" y="f120"/>
                    <a:pt x="f3" y="f121"/>
                    <a:pt x="f3" y="f122"/>
                  </a:cubicBezTo>
                  <a:lnTo>
                    <a:pt x="f3" y="f123"/>
                  </a:lnTo>
                  <a:cubicBezTo>
                    <a:pt x="f4" y="f40"/>
                    <a:pt x="f119" y="f124"/>
                    <a:pt x="f118" y="f10"/>
                  </a:cubicBezTo>
                  <a:lnTo>
                    <a:pt x="f125" y="f38"/>
                  </a:lnTo>
                  <a:cubicBezTo>
                    <a:pt x="f86" y="f14"/>
                    <a:pt x="f111" y="f126"/>
                    <a:pt x="f127" y="f18"/>
                  </a:cubicBezTo>
                  <a:lnTo>
                    <a:pt x="f111" y="f20"/>
                  </a:lnTo>
                  <a:cubicBezTo>
                    <a:pt x="f108" y="f128"/>
                    <a:pt x="f129" y="f32"/>
                    <a:pt x="f106" y="f29"/>
                  </a:cubicBezTo>
                  <a:lnTo>
                    <a:pt x="f104" y="f30"/>
                  </a:lnTo>
                  <a:cubicBezTo>
                    <a:pt x="f130" y="f131"/>
                    <a:pt x="f132" y="f133"/>
                    <a:pt x="f134" y="f133"/>
                  </a:cubicBezTo>
                  <a:cubicBezTo>
                    <a:pt x="f135" y="f133"/>
                    <a:pt x="f136" y="f137"/>
                    <a:pt x="f95" y="f17"/>
                  </a:cubicBezTo>
                  <a:lnTo>
                    <a:pt x="f93" y="f19"/>
                  </a:lnTo>
                  <a:cubicBezTo>
                    <a:pt x="f138" y="f35"/>
                    <a:pt x="f91" y="f15"/>
                    <a:pt x="f45" y="f13"/>
                  </a:cubicBezTo>
                  <a:lnTo>
                    <a:pt x="f90" y="f11"/>
                  </a:lnTo>
                  <a:cubicBezTo>
                    <a:pt x="f43" y="f9"/>
                    <a:pt x="f42" y="f6"/>
                    <a:pt x="f4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8" name="Google Shape;6915;p88">
              <a:extLst>
                <a:ext uri="{FF2B5EF4-FFF2-40B4-BE49-F238E27FC236}">
                  <a16:creationId xmlns:a16="http://schemas.microsoft.com/office/drawing/2014/main" id="{1240680D-6068-DF61-A08C-8120AC931F9F}"/>
                </a:ext>
              </a:extLst>
            </p:cNvPr>
            <p:cNvSpPr/>
            <p:nvPr/>
          </p:nvSpPr>
          <p:spPr>
            <a:xfrm>
              <a:off x="5475372" y="1841025"/>
              <a:ext cx="328507" cy="31319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602"/>
                <a:gd name="f4" fmla="val 8201"/>
                <a:gd name="f5" fmla="val 5939"/>
                <a:gd name="f6" fmla="val 4729"/>
                <a:gd name="f7" fmla="val 3750"/>
                <a:gd name="f8" fmla="val 854"/>
                <a:gd name="f9" fmla="val 3561"/>
                <a:gd name="f10" fmla="val 1963"/>
                <a:gd name="f11" fmla="val 3466"/>
                <a:gd name="f12" fmla="val 2404"/>
                <a:gd name="f13" fmla="val 3498"/>
                <a:gd name="f14" fmla="val 2813"/>
                <a:gd name="f15" fmla="val 3624"/>
                <a:gd name="f16" fmla="val 3223"/>
                <a:gd name="f17" fmla="val 410"/>
                <a:gd name="f18" fmla="val 6468"/>
                <a:gd name="f19" fmla="val 1"/>
                <a:gd name="f20" fmla="val 6846"/>
                <a:gd name="f21" fmla="val 7507"/>
                <a:gd name="f22" fmla="val 7917"/>
                <a:gd name="f23" fmla="val 600"/>
                <a:gd name="f24" fmla="val 8106"/>
                <a:gd name="f25" fmla="val 852"/>
                <a:gd name="f26" fmla="val 8200"/>
                <a:gd name="f27" fmla="val 1111"/>
                <a:gd name="f28" fmla="val 1371"/>
                <a:gd name="f29" fmla="val 1639"/>
                <a:gd name="f30" fmla="val 1860"/>
                <a:gd name="f31" fmla="val 5136"/>
                <a:gd name="f32" fmla="val 4640"/>
                <a:gd name="f33" fmla="val 5388"/>
                <a:gd name="f34" fmla="val 4735"/>
                <a:gd name="f35" fmla="val 5664"/>
                <a:gd name="f36" fmla="val 4782"/>
                <a:gd name="f37" fmla="val 5947"/>
                <a:gd name="f38" fmla="val 6231"/>
                <a:gd name="f39" fmla="val 6522"/>
                <a:gd name="f40" fmla="val 6806"/>
                <a:gd name="f41" fmla="val 7846"/>
                <a:gd name="f42" fmla="val 4294"/>
                <a:gd name="f43" fmla="val 3065"/>
                <a:gd name="f44" fmla="val 8224"/>
                <a:gd name="f45" fmla="val 1773"/>
                <a:gd name="f46" fmla="val 8192"/>
                <a:gd name="f47" fmla="val 1647"/>
                <a:gd name="f48" fmla="val 8129"/>
                <a:gd name="f49" fmla="val 1553"/>
                <a:gd name="f50" fmla="val 8003"/>
                <a:gd name="f51" fmla="val 1521"/>
                <a:gd name="f52" fmla="val 7972"/>
                <a:gd name="f53" fmla="val 1514"/>
                <a:gd name="f54" fmla="val 7942"/>
                <a:gd name="f55" fmla="val 1510"/>
                <a:gd name="f56" fmla="val 7914"/>
                <a:gd name="f57" fmla="val 7830"/>
                <a:gd name="f58" fmla="val 7759"/>
                <a:gd name="f59" fmla="val 1545"/>
                <a:gd name="f60" fmla="val 7688"/>
                <a:gd name="f61" fmla="val 1616"/>
                <a:gd name="f62" fmla="val 6901"/>
                <a:gd name="f63" fmla="val 6759"/>
                <a:gd name="f64" fmla="val 2530"/>
                <a:gd name="f65" fmla="val 6578"/>
                <a:gd name="f66" fmla="val 2593"/>
                <a:gd name="f67" fmla="val 6400"/>
                <a:gd name="f68" fmla="val 6223"/>
                <a:gd name="f69" fmla="val 6050"/>
                <a:gd name="f70" fmla="val 5924"/>
                <a:gd name="f71" fmla="val 5640"/>
                <a:gd name="f72" fmla="val 2120"/>
                <a:gd name="f73" fmla="val 1679"/>
                <a:gd name="f74" fmla="val 1395"/>
                <a:gd name="f75" fmla="val 6711"/>
                <a:gd name="f76" fmla="val 608"/>
                <a:gd name="f77" fmla="val 6774"/>
                <a:gd name="f78" fmla="val 545"/>
                <a:gd name="f79" fmla="val 419"/>
                <a:gd name="f80" fmla="val 293"/>
                <a:gd name="f81" fmla="val 6743"/>
                <a:gd name="f82" fmla="val 198"/>
                <a:gd name="f83" fmla="val 6648"/>
                <a:gd name="f84" fmla="val 104"/>
                <a:gd name="f85" fmla="val 6554"/>
                <a:gd name="f86" fmla="val 72"/>
                <a:gd name="f87" fmla="val 6344"/>
                <a:gd name="f88" fmla="val 23"/>
                <a:gd name="f89" fmla="val 6139"/>
                <a:gd name="f90" fmla="*/ f0 1 8602"/>
                <a:gd name="f91" fmla="*/ f1 1 8201"/>
                <a:gd name="f92" fmla="val f2"/>
                <a:gd name="f93" fmla="val f3"/>
                <a:gd name="f94" fmla="val f4"/>
                <a:gd name="f95" fmla="+- f94 0 f92"/>
                <a:gd name="f96" fmla="+- f93 0 f92"/>
                <a:gd name="f97" fmla="*/ f96 1 8602"/>
                <a:gd name="f98" fmla="*/ f95 1 8201"/>
                <a:gd name="f99" fmla="*/ f92 1 f97"/>
                <a:gd name="f100" fmla="*/ f93 1 f97"/>
                <a:gd name="f101" fmla="*/ f92 1 f98"/>
                <a:gd name="f102" fmla="*/ f94 1 f98"/>
                <a:gd name="f103" fmla="*/ f99 f90 1"/>
                <a:gd name="f104" fmla="*/ f100 f90 1"/>
                <a:gd name="f105" fmla="*/ f102 f91 1"/>
                <a:gd name="f106" fmla="*/ f101 f9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3" t="f106" r="f104" b="f105"/>
              <a:pathLst>
                <a:path w="8602" h="8201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lnTo>
                    <a:pt x="f17" y="f18"/>
                  </a:lnTo>
                  <a:cubicBezTo>
                    <a:pt x="f19" y="f20"/>
                    <a:pt x="f19" y="f21"/>
                    <a:pt x="f17" y="f22"/>
                  </a:cubicBez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24"/>
                    <a:pt x="f30" y="f22"/>
                  </a:cubicBezTo>
                  <a:lnTo>
                    <a:pt x="f31" y="f32"/>
                  </a:lnTo>
                  <a:cubicBezTo>
                    <a:pt x="f33" y="f34"/>
                    <a:pt x="f35" y="f36"/>
                    <a:pt x="f37" y="f36"/>
                  </a:cubicBezTo>
                  <a:cubicBezTo>
                    <a:pt x="f38" y="f36"/>
                    <a:pt x="f39" y="f34"/>
                    <a:pt x="f40" y="f32"/>
                  </a:cubicBezTo>
                  <a:cubicBezTo>
                    <a:pt x="f41" y="f42"/>
                    <a:pt x="f3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5"/>
                  </a:cubicBezTo>
                  <a:cubicBezTo>
                    <a:pt x="f57" y="f55"/>
                    <a:pt x="f58" y="f59"/>
                    <a:pt x="f60" y="f61"/>
                  </a:cubicBezTo>
                  <a:lnTo>
                    <a:pt x="f62" y="f12"/>
                  </a:lnTo>
                  <a:cubicBezTo>
                    <a:pt x="f63" y="f64"/>
                    <a:pt x="f65" y="f66"/>
                    <a:pt x="f67" y="f66"/>
                  </a:cubicBezTo>
                  <a:cubicBezTo>
                    <a:pt x="f68" y="f66"/>
                    <a:pt x="f69" y="f64"/>
                    <a:pt x="f70" y="f12"/>
                  </a:cubicBezTo>
                  <a:cubicBezTo>
                    <a:pt x="f71" y="f72"/>
                    <a:pt x="f71" y="f73"/>
                    <a:pt x="f70" y="f74"/>
                  </a:cubicBezTo>
                  <a:lnTo>
                    <a:pt x="f75" y="f76"/>
                  </a:lnTo>
                  <a:cubicBezTo>
                    <a:pt x="f77" y="f78"/>
                    <a:pt x="f40" y="f79"/>
                    <a:pt x="f77" y="f80"/>
                  </a:cubicBezTo>
                  <a:cubicBezTo>
                    <a:pt x="f81" y="f82"/>
                    <a:pt x="f83" y="f84"/>
                    <a:pt x="f85" y="f86"/>
                  </a:cubicBezTo>
                  <a:cubicBezTo>
                    <a:pt x="f87" y="f88"/>
                    <a:pt x="f8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09" name="Google Shape;6947;p88">
            <a:extLst>
              <a:ext uri="{FF2B5EF4-FFF2-40B4-BE49-F238E27FC236}">
                <a16:creationId xmlns:a16="http://schemas.microsoft.com/office/drawing/2014/main" id="{FF7DDA40-65ED-3876-562D-91A1B805F667}"/>
              </a:ext>
            </a:extLst>
          </p:cNvPr>
          <p:cNvGrpSpPr/>
          <p:nvPr/>
        </p:nvGrpSpPr>
        <p:grpSpPr>
          <a:xfrm>
            <a:off x="3343548" y="1870110"/>
            <a:ext cx="446391" cy="447617"/>
            <a:chOff x="3147849" y="1725783"/>
            <a:chExt cx="446391" cy="447617"/>
          </a:xfrm>
          <a:solidFill>
            <a:schemeClr val="bg2"/>
          </a:solidFill>
        </p:grpSpPr>
        <p:sp>
          <p:nvSpPr>
            <p:cNvPr id="110" name="Google Shape;6948;p88">
              <a:extLst>
                <a:ext uri="{FF2B5EF4-FFF2-40B4-BE49-F238E27FC236}">
                  <a16:creationId xmlns:a16="http://schemas.microsoft.com/office/drawing/2014/main" id="{34592157-4E7D-84DC-C784-5E0B0F39001B}"/>
                </a:ext>
              </a:extLst>
            </p:cNvPr>
            <p:cNvSpPr/>
            <p:nvPr/>
          </p:nvSpPr>
          <p:spPr>
            <a:xfrm>
              <a:off x="3147849" y="1725783"/>
              <a:ext cx="105896" cy="4464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11689"/>
                <a:gd name="f5" fmla="val 1418"/>
                <a:gd name="f6" fmla="val 1072"/>
                <a:gd name="f7" fmla="val 757"/>
                <a:gd name="f8" fmla="val 315"/>
                <a:gd name="f9" fmla="val 662"/>
                <a:gd name="f10" fmla="val 9578"/>
                <a:gd name="f11" fmla="val 9830"/>
                <a:gd name="f12" fmla="val 914"/>
                <a:gd name="f13" fmla="val 10050"/>
                <a:gd name="f14" fmla="val 1103"/>
                <a:gd name="f15" fmla="val 10176"/>
                <a:gd name="f16" fmla="val 10996"/>
                <a:gd name="f17" fmla="val 347"/>
                <a:gd name="f18" fmla="val 158"/>
                <a:gd name="f19" fmla="val 1"/>
                <a:gd name="f20" fmla="val 11153"/>
                <a:gd name="f21" fmla="val 11342"/>
                <a:gd name="f22" fmla="val 11531"/>
                <a:gd name="f23" fmla="val 2395"/>
                <a:gd name="f24" fmla="val 2616"/>
                <a:gd name="f25" fmla="val 1733"/>
                <a:gd name="f26" fmla="val 1922"/>
                <a:gd name="f27" fmla="val 2080"/>
                <a:gd name="f28" fmla="val 9861"/>
                <a:gd name="f29" fmla="val 284"/>
                <a:gd name="f30" fmla="val 1765"/>
                <a:gd name="f31" fmla="*/ f0 1 2773"/>
                <a:gd name="f32" fmla="*/ f1 1 11689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2773"/>
                <a:gd name="f39" fmla="*/ f36 1 11689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2773" h="11689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13"/>
                    <a:pt x="f14" y="f15"/>
                  </a:cubicBezTo>
                  <a:lnTo>
                    <a:pt x="f14" y="f16"/>
                  </a:lnTo>
                  <a:lnTo>
                    <a:pt x="f17" y="f16"/>
                  </a:lnTo>
                  <a:cubicBezTo>
                    <a:pt x="f18" y="f16"/>
                    <a:pt x="f19" y="f20"/>
                    <a:pt x="f19" y="f21"/>
                  </a:cubicBezTo>
                  <a:cubicBezTo>
                    <a:pt x="f19" y="f22"/>
                    <a:pt x="f18" y="f4"/>
                    <a:pt x="f17" y="f4"/>
                  </a:cubicBezTo>
                  <a:lnTo>
                    <a:pt x="f23" y="f4"/>
                  </a:lnTo>
                  <a:cubicBezTo>
                    <a:pt x="f24" y="f4"/>
                    <a:pt x="f3" y="f22"/>
                    <a:pt x="f3" y="f21"/>
                  </a:cubicBezTo>
                  <a:cubicBezTo>
                    <a:pt x="f3" y="f20"/>
                    <a:pt x="f24" y="f16"/>
                    <a:pt x="f23" y="f16"/>
                  </a:cubicBezTo>
                  <a:lnTo>
                    <a:pt x="f25" y="f16"/>
                  </a:lnTo>
                  <a:lnTo>
                    <a:pt x="f25" y="f15"/>
                  </a:lnTo>
                  <a:cubicBezTo>
                    <a:pt x="f26" y="f13"/>
                    <a:pt x="f27" y="f28"/>
                    <a:pt x="f27" y="f10"/>
                  </a:cubicBezTo>
                  <a:lnTo>
                    <a:pt x="f27" y="f9"/>
                  </a:lnTo>
                  <a:cubicBezTo>
                    <a:pt x="f27" y="f29"/>
                    <a:pt x="f3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1" name="Google Shape;6949;p88">
              <a:extLst>
                <a:ext uri="{FF2B5EF4-FFF2-40B4-BE49-F238E27FC236}">
                  <a16:creationId xmlns:a16="http://schemas.microsoft.com/office/drawing/2014/main" id="{B590D756-14A6-57D0-9771-6C3D52A33072}"/>
                </a:ext>
              </a:extLst>
            </p:cNvPr>
            <p:cNvSpPr/>
            <p:nvPr/>
          </p:nvSpPr>
          <p:spPr>
            <a:xfrm>
              <a:off x="3464286" y="1897828"/>
              <a:ext cx="129954" cy="385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03"/>
                <a:gd name="f4" fmla="val 1009"/>
                <a:gd name="f5" fmla="val 505"/>
                <a:gd name="f6" fmla="val 1"/>
                <a:gd name="f7" fmla="val 221"/>
                <a:gd name="f8" fmla="val 788"/>
                <a:gd name="f9" fmla="val 2899"/>
                <a:gd name="f10" fmla="val 3182"/>
                <a:gd name="f11" fmla="val 190"/>
                <a:gd name="f12" fmla="*/ f0 1 3403"/>
                <a:gd name="f13" fmla="*/ f1 1 100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3403"/>
                <a:gd name="f20" fmla="*/ f17 1 100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3403" h="1009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cubicBezTo>
                    <a:pt x="f2" y="f8"/>
                    <a:pt x="f7" y="f4"/>
                    <a:pt x="f5" y="f4"/>
                  </a:cubicBezTo>
                  <a:lnTo>
                    <a:pt x="f9" y="f4"/>
                  </a:lnTo>
                  <a:cubicBezTo>
                    <a:pt x="f10" y="f4"/>
                    <a:pt x="f3" y="f8"/>
                    <a:pt x="f3" y="f5"/>
                  </a:cubicBezTo>
                  <a:cubicBezTo>
                    <a:pt x="f3" y="f11"/>
                    <a:pt x="f10" y="f6"/>
                    <a:pt x="f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2" name="Google Shape;6950;p88">
              <a:extLst>
                <a:ext uri="{FF2B5EF4-FFF2-40B4-BE49-F238E27FC236}">
                  <a16:creationId xmlns:a16="http://schemas.microsoft.com/office/drawing/2014/main" id="{E4CD7997-759D-3094-573D-A399D0E80C0B}"/>
                </a:ext>
              </a:extLst>
            </p:cNvPr>
            <p:cNvSpPr/>
            <p:nvPr/>
          </p:nvSpPr>
          <p:spPr>
            <a:xfrm>
              <a:off x="3464286" y="1962787"/>
              <a:ext cx="129954" cy="385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03"/>
                <a:gd name="f4" fmla="val 1009"/>
                <a:gd name="f5" fmla="val 505"/>
                <a:gd name="f6" fmla="val 1"/>
                <a:gd name="f7" fmla="val 221"/>
                <a:gd name="f8" fmla="val 788"/>
                <a:gd name="f9" fmla="val 2899"/>
                <a:gd name="f10" fmla="val 3182"/>
                <a:gd name="f11" fmla="*/ f0 1 3403"/>
                <a:gd name="f12" fmla="*/ f1 1 1009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3403"/>
                <a:gd name="f19" fmla="*/ f16 1 1009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3403" h="1009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cubicBezTo>
                    <a:pt x="f2" y="f8"/>
                    <a:pt x="f7" y="f4"/>
                    <a:pt x="f5" y="f4"/>
                  </a:cubicBezTo>
                  <a:lnTo>
                    <a:pt x="f9" y="f4"/>
                  </a:lnTo>
                  <a:cubicBezTo>
                    <a:pt x="f10" y="f4"/>
                    <a:pt x="f3" y="f8"/>
                    <a:pt x="f3" y="f5"/>
                  </a:cubicBezTo>
                  <a:cubicBezTo>
                    <a:pt x="f3" y="f7"/>
                    <a:pt x="f10" y="f6"/>
                    <a:pt x="f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3" name="Google Shape;6951;p88">
              <a:extLst>
                <a:ext uri="{FF2B5EF4-FFF2-40B4-BE49-F238E27FC236}">
                  <a16:creationId xmlns:a16="http://schemas.microsoft.com/office/drawing/2014/main" id="{7AC14CE2-6C7C-31B8-771C-9A5ADF6DD59B}"/>
                </a:ext>
              </a:extLst>
            </p:cNvPr>
            <p:cNvSpPr/>
            <p:nvPr/>
          </p:nvSpPr>
          <p:spPr>
            <a:xfrm>
              <a:off x="3464286" y="2026566"/>
              <a:ext cx="103491" cy="397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10"/>
                <a:gd name="f4" fmla="val 1041"/>
                <a:gd name="f5" fmla="val 505"/>
                <a:gd name="f6" fmla="val 1"/>
                <a:gd name="f7" fmla="val 221"/>
                <a:gd name="f8" fmla="val 253"/>
                <a:gd name="f9" fmla="val 536"/>
                <a:gd name="f10" fmla="val 788"/>
                <a:gd name="f11" fmla="val 1040"/>
                <a:gd name="f12" fmla="val 2206"/>
                <a:gd name="f13" fmla="val 2458"/>
                <a:gd name="f14" fmla="val 2521"/>
                <a:gd name="f15" fmla="*/ f0 1 2710"/>
                <a:gd name="f16" fmla="*/ f1 1 1041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2710"/>
                <a:gd name="f23" fmla="*/ f20 1 1041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2710" h="1041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11"/>
                    <a:pt x="f5" y="f11"/>
                  </a:cubicBezTo>
                  <a:lnTo>
                    <a:pt x="f12" y="f11"/>
                  </a:lnTo>
                  <a:cubicBezTo>
                    <a:pt x="f13" y="f11"/>
                    <a:pt x="f3" y="f10"/>
                    <a:pt x="f3" y="f9"/>
                  </a:cubicBezTo>
                  <a:cubicBezTo>
                    <a:pt x="f3" y="f8"/>
                    <a:pt x="f14" y="f6"/>
                    <a:pt x="f12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4" name="Google Shape;6952;p88">
              <a:extLst>
                <a:ext uri="{FF2B5EF4-FFF2-40B4-BE49-F238E27FC236}">
                  <a16:creationId xmlns:a16="http://schemas.microsoft.com/office/drawing/2014/main" id="{4309DC8E-500F-D381-BC8D-E9680887ACE6}"/>
                </a:ext>
              </a:extLst>
            </p:cNvPr>
            <p:cNvSpPr/>
            <p:nvPr/>
          </p:nvSpPr>
          <p:spPr>
            <a:xfrm>
              <a:off x="3412540" y="1725783"/>
              <a:ext cx="78254" cy="794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2080"/>
                <a:gd name="f5" fmla="val 1702"/>
                <a:gd name="f6" fmla="val 757"/>
                <a:gd name="f7" fmla="val 1"/>
                <a:gd name="f8" fmla="val 788"/>
                <a:gd name="f9" fmla="val 1733"/>
                <a:gd name="f10" fmla="*/ f0 1 2049"/>
                <a:gd name="f11" fmla="*/ f1 1 2080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049"/>
                <a:gd name="f18" fmla="*/ f15 1 2080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049" h="208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lnTo>
                    <a:pt x="f3" y="f4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5" name="Google Shape;6953;p88">
              <a:extLst>
                <a:ext uri="{FF2B5EF4-FFF2-40B4-BE49-F238E27FC236}">
                  <a16:creationId xmlns:a16="http://schemas.microsoft.com/office/drawing/2014/main" id="{CA357093-6453-2402-CCBC-02EACFB89C7C}"/>
                </a:ext>
              </a:extLst>
            </p:cNvPr>
            <p:cNvSpPr/>
            <p:nvPr/>
          </p:nvSpPr>
          <p:spPr>
            <a:xfrm>
              <a:off x="3514816" y="1725783"/>
              <a:ext cx="52971" cy="842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2206"/>
                <a:gd name="f5" fmla="val 1"/>
                <a:gd name="f6" fmla="val 2111"/>
                <a:gd name="f7" fmla="val 883"/>
                <a:gd name="f8" fmla="val 1072"/>
                <a:gd name="f9" fmla="val 1261"/>
                <a:gd name="f10" fmla="val 2143"/>
                <a:gd name="f11" fmla="val 1040"/>
                <a:gd name="f12" fmla="val 473"/>
                <a:gd name="f13" fmla="val 914"/>
                <a:gd name="f14" fmla="val 347"/>
                <a:gd name="f15" fmla="*/ f0 1 1387"/>
                <a:gd name="f16" fmla="*/ f1 1 2206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387"/>
                <a:gd name="f23" fmla="*/ f20 1 2206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387" h="2206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3" y="f4"/>
                  </a:cubicBezTo>
                  <a:lnTo>
                    <a:pt x="f3" y="f11"/>
                  </a:lnTo>
                  <a:cubicBezTo>
                    <a:pt x="f3" y="f12"/>
                    <a:pt x="f13" y="f2"/>
                    <a:pt x="f1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6" name="Google Shape;6954;p88">
              <a:extLst>
                <a:ext uri="{FF2B5EF4-FFF2-40B4-BE49-F238E27FC236}">
                  <a16:creationId xmlns:a16="http://schemas.microsoft.com/office/drawing/2014/main" id="{F620744D-42D6-65CA-390A-C106FEDA513F}"/>
                </a:ext>
              </a:extLst>
            </p:cNvPr>
            <p:cNvSpPr/>
            <p:nvPr/>
          </p:nvSpPr>
          <p:spPr>
            <a:xfrm>
              <a:off x="3251350" y="1831643"/>
              <a:ext cx="316437" cy="2346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86"/>
                <a:gd name="f4" fmla="val 6145"/>
                <a:gd name="f5" fmla="val 1"/>
                <a:gd name="f6" fmla="val 6144"/>
                <a:gd name="f7" fmla="val 378"/>
                <a:gd name="f8" fmla="val 756"/>
                <a:gd name="f9" fmla="val 1071"/>
                <a:gd name="f10" fmla="val 5892"/>
                <a:gd name="f11" fmla="val 1260"/>
                <a:gd name="f12" fmla="val 5577"/>
                <a:gd name="f13" fmla="val 2016"/>
                <a:gd name="f14" fmla="val 5955"/>
                <a:gd name="f15" fmla="val 2268"/>
                <a:gd name="f16" fmla="val 6050"/>
                <a:gd name="f17" fmla="val 2552"/>
                <a:gd name="f18" fmla="val 2773"/>
                <a:gd name="f19" fmla="val 3497"/>
                <a:gd name="f20" fmla="val 3057"/>
                <a:gd name="f21" fmla="val 3214"/>
                <a:gd name="f22" fmla="val 3309"/>
                <a:gd name="f23" fmla="val 2867"/>
                <a:gd name="f24" fmla="val 3435"/>
                <a:gd name="f25" fmla="val 2457"/>
                <a:gd name="f26" fmla="val 2111"/>
                <a:gd name="f27" fmla="val 3277"/>
                <a:gd name="f28" fmla="val 2868"/>
                <a:gd name="f29" fmla="val 2710"/>
                <a:gd name="f30" fmla="val 3025"/>
                <a:gd name="f31" fmla="val 2238"/>
                <a:gd name="f32" fmla="val 1702"/>
                <a:gd name="f33" fmla="val 1009"/>
                <a:gd name="f34" fmla="val 7782"/>
                <a:gd name="f35" fmla="val 8065"/>
                <a:gd name="f36" fmla="val 788"/>
                <a:gd name="f37" fmla="val 505"/>
                <a:gd name="f38" fmla="val 221"/>
                <a:gd name="f39" fmla="val 3560"/>
                <a:gd name="f40" fmla="val 3308"/>
                <a:gd name="f41" fmla="val 2899"/>
                <a:gd name="f42" fmla="val 158"/>
                <a:gd name="f43" fmla="val 2583"/>
                <a:gd name="f44" fmla="val 442"/>
                <a:gd name="f45" fmla="val 2426"/>
                <a:gd name="f46" fmla="val 599"/>
                <a:gd name="f47" fmla="val 2205"/>
                <a:gd name="f48" fmla="val 662"/>
                <a:gd name="f49" fmla="val 1985"/>
                <a:gd name="f50" fmla="val 1323"/>
                <a:gd name="f51" fmla="val 1166"/>
                <a:gd name="f52" fmla="val 284"/>
                <a:gd name="f53" fmla="*/ f0 1 8286"/>
                <a:gd name="f54" fmla="*/ f1 1 6145"/>
                <a:gd name="f55" fmla="val f2"/>
                <a:gd name="f56" fmla="val f3"/>
                <a:gd name="f57" fmla="val f4"/>
                <a:gd name="f58" fmla="+- f57 0 f55"/>
                <a:gd name="f59" fmla="+- f56 0 f55"/>
                <a:gd name="f60" fmla="*/ f59 1 8286"/>
                <a:gd name="f61" fmla="*/ f58 1 6145"/>
                <a:gd name="f62" fmla="*/ f55 1 f60"/>
                <a:gd name="f63" fmla="*/ f56 1 f60"/>
                <a:gd name="f64" fmla="*/ f55 1 f61"/>
                <a:gd name="f65" fmla="*/ f57 1 f61"/>
                <a:gd name="f66" fmla="*/ f62 f53 1"/>
                <a:gd name="f67" fmla="*/ f63 f53 1"/>
                <a:gd name="f68" fmla="*/ f65 f54 1"/>
                <a:gd name="f69" fmla="*/ f64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6" t="f69" r="f67" b="f68"/>
              <a:pathLst>
                <a:path w="8286" h="6145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11" y="f12"/>
                  </a:cubicBezTo>
                  <a:lnTo>
                    <a:pt x="f13" y="f14"/>
                  </a:lnTo>
                  <a:cubicBezTo>
                    <a:pt x="f15" y="f16"/>
                    <a:pt x="f17" y="f6"/>
                    <a:pt x="f18" y="f6"/>
                  </a:cubicBezTo>
                  <a:lnTo>
                    <a:pt x="f19" y="f6"/>
                  </a:lnTo>
                  <a:lnTo>
                    <a:pt x="f19" y="f20"/>
                  </a:lnTo>
                  <a:cubicBezTo>
                    <a:pt x="f21" y="f22"/>
                    <a:pt x="f23" y="f24"/>
                    <a:pt x="f25" y="f24"/>
                  </a:cubicBezTo>
                  <a:cubicBezTo>
                    <a:pt x="f15" y="f24"/>
                    <a:pt x="f26" y="f27"/>
                    <a:pt x="f26" y="f20"/>
                  </a:cubicBezTo>
                  <a:cubicBezTo>
                    <a:pt x="f26" y="f28"/>
                    <a:pt x="f15" y="f29"/>
                    <a:pt x="f25" y="f29"/>
                  </a:cubicBezTo>
                  <a:cubicBezTo>
                    <a:pt x="f30" y="f29"/>
                    <a:pt x="f19" y="f31"/>
                    <a:pt x="f19" y="f32"/>
                  </a:cubicBezTo>
                  <a:lnTo>
                    <a:pt x="f19" y="f33"/>
                  </a:lnTo>
                  <a:lnTo>
                    <a:pt x="f34" y="f33"/>
                  </a:lnTo>
                  <a:cubicBezTo>
                    <a:pt x="f35" y="f33"/>
                    <a:pt x="f3" y="f36"/>
                    <a:pt x="f3" y="f37"/>
                  </a:cubicBezTo>
                  <a:cubicBezTo>
                    <a:pt x="f3" y="f38"/>
                    <a:pt x="f35" y="f5"/>
                    <a:pt x="f34" y="f5"/>
                  </a:cubicBezTo>
                  <a:lnTo>
                    <a:pt x="f39" y="f5"/>
                  </a:lnTo>
                  <a:cubicBezTo>
                    <a:pt x="f40" y="f5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48"/>
                  </a:cubicBezTo>
                  <a:lnTo>
                    <a:pt x="f50" y="f48"/>
                  </a:lnTo>
                  <a:cubicBezTo>
                    <a:pt x="f51" y="f52"/>
                    <a:pt x="f36" y="f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7" name="Google Shape;6955;p88">
              <a:extLst>
                <a:ext uri="{FF2B5EF4-FFF2-40B4-BE49-F238E27FC236}">
                  <a16:creationId xmlns:a16="http://schemas.microsoft.com/office/drawing/2014/main" id="{EBE83A48-9915-FA20-E360-F9CA91C66E59}"/>
                </a:ext>
              </a:extLst>
            </p:cNvPr>
            <p:cNvSpPr/>
            <p:nvPr/>
          </p:nvSpPr>
          <p:spPr>
            <a:xfrm>
              <a:off x="3411361" y="1895423"/>
              <a:ext cx="78208" cy="2767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8"/>
                <a:gd name="f4" fmla="val 7247"/>
                <a:gd name="f5" fmla="val 1"/>
                <a:gd name="f6" fmla="val 64"/>
                <a:gd name="f7" fmla="val 5514"/>
                <a:gd name="f8" fmla="val 6459"/>
                <a:gd name="f9" fmla="val 756"/>
                <a:gd name="f10" fmla="val 1701"/>
                <a:gd name="f11" fmla="val 5167"/>
                <a:gd name="f12" fmla="val 1891"/>
                <a:gd name="f13" fmla="val 1229"/>
                <a:gd name="f14" fmla="val 725"/>
                <a:gd name="f15" fmla="val 4632"/>
                <a:gd name="f16" fmla="val 4002"/>
                <a:gd name="f17" fmla="val 3624"/>
                <a:gd name="f18" fmla="val 882"/>
                <a:gd name="f19" fmla="val 3372"/>
                <a:gd name="f20" fmla="val 1071"/>
                <a:gd name="f21" fmla="val 3120"/>
                <a:gd name="f22" fmla="val 819"/>
                <a:gd name="f23" fmla="val 2899"/>
                <a:gd name="f24" fmla="val 2615"/>
                <a:gd name="f25" fmla="val 2269"/>
                <a:gd name="f26" fmla="val 1922"/>
                <a:gd name="f27" fmla="val 1639"/>
                <a:gd name="f28" fmla="val 1387"/>
                <a:gd name="f29" fmla="val 1166"/>
                <a:gd name="f30" fmla="val 883"/>
                <a:gd name="f31" fmla="val 536"/>
                <a:gd name="f32" fmla="val 316"/>
                <a:gd name="f33" fmla="val 190"/>
                <a:gd name="f34" fmla="*/ f0 1 2048"/>
                <a:gd name="f35" fmla="*/ f1 1 7247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2048"/>
                <a:gd name="f42" fmla="*/ f39 1 7247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2048" h="7247">
                  <a:moveTo>
                    <a:pt x="f2" y="f5"/>
                  </a:moveTo>
                  <a:lnTo>
                    <a:pt x="f2" y="f6"/>
                  </a:lnTo>
                  <a:lnTo>
                    <a:pt x="f2" y="f7"/>
                  </a:lnTo>
                  <a:cubicBezTo>
                    <a:pt x="f2" y="f8"/>
                    <a:pt x="f9" y="f4"/>
                    <a:pt x="f10" y="f4"/>
                  </a:cubicBezTo>
                  <a:lnTo>
                    <a:pt x="f3" y="f4"/>
                  </a:lnTo>
                  <a:lnTo>
                    <a:pt x="f3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16"/>
                  </a:cubicBezTo>
                  <a:cubicBezTo>
                    <a:pt x="f14" y="f17"/>
                    <a:pt x="f18" y="f19"/>
                    <a:pt x="f20" y="f21"/>
                  </a:cubicBezTo>
                  <a:cubicBezTo>
                    <a:pt x="f22" y="f23"/>
                    <a:pt x="f14" y="f24"/>
                    <a:pt x="f14" y="f25"/>
                  </a:cubicBezTo>
                  <a:cubicBezTo>
                    <a:pt x="f14" y="f26"/>
                    <a:pt x="f18" y="f27"/>
                    <a:pt x="f20" y="f28"/>
                  </a:cubicBezTo>
                  <a:cubicBezTo>
                    <a:pt x="f22" y="f29"/>
                    <a:pt x="f14" y="f30"/>
                    <a:pt x="f14" y="f31"/>
                  </a:cubicBezTo>
                  <a:cubicBezTo>
                    <a:pt x="f14" y="f32"/>
                    <a:pt x="f9" y="f33"/>
                    <a:pt x="f22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8" name="Google Shape;6956;p88">
              <a:extLst>
                <a:ext uri="{FF2B5EF4-FFF2-40B4-BE49-F238E27FC236}">
                  <a16:creationId xmlns:a16="http://schemas.microsoft.com/office/drawing/2014/main" id="{C7458D01-F7C0-2980-63AB-22A3DAC668B1}"/>
                </a:ext>
              </a:extLst>
            </p:cNvPr>
            <p:cNvSpPr/>
            <p:nvPr/>
          </p:nvSpPr>
          <p:spPr>
            <a:xfrm>
              <a:off x="3516041" y="2089120"/>
              <a:ext cx="52971" cy="842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2207"/>
                <a:gd name="f5" fmla="val 1386"/>
                <a:gd name="f6" fmla="val 1"/>
                <a:gd name="f7" fmla="val 1229"/>
                <a:gd name="f8" fmla="val 64"/>
                <a:gd name="f9" fmla="val 1071"/>
                <a:gd name="f10" fmla="val 95"/>
                <a:gd name="f11" fmla="val 882"/>
                <a:gd name="f12" fmla="val 2206"/>
                <a:gd name="f13" fmla="val 378"/>
                <a:gd name="f14" fmla="val 914"/>
                <a:gd name="f15" fmla="val 1734"/>
                <a:gd name="f16" fmla="val 1167"/>
                <a:gd name="f17" fmla="*/ f0 1 1387"/>
                <a:gd name="f18" fmla="*/ f1 1 2207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1387"/>
                <a:gd name="f25" fmla="*/ f22 1 2207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1387" h="2207">
                  <a:moveTo>
                    <a:pt x="f5" y="f6"/>
                  </a:moveTo>
                  <a:cubicBezTo>
                    <a:pt x="f7" y="f8"/>
                    <a:pt x="f9" y="f10"/>
                    <a:pt x="f11" y="f10"/>
                  </a:cubicBezTo>
                  <a:lnTo>
                    <a:pt x="f2" y="f10"/>
                  </a:lnTo>
                  <a:lnTo>
                    <a:pt x="f2" y="f12"/>
                  </a:lnTo>
                  <a:lnTo>
                    <a:pt x="f13" y="f12"/>
                  </a:lnTo>
                  <a:cubicBezTo>
                    <a:pt x="f14" y="f12"/>
                    <a:pt x="f5" y="f15"/>
                    <a:pt x="f5" y="f16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19" name="Google Shape;6971;p88">
            <a:extLst>
              <a:ext uri="{FF2B5EF4-FFF2-40B4-BE49-F238E27FC236}">
                <a16:creationId xmlns:a16="http://schemas.microsoft.com/office/drawing/2014/main" id="{573FEC7D-225C-4B67-26A8-5B45E1BE5F8F}"/>
              </a:ext>
            </a:extLst>
          </p:cNvPr>
          <p:cNvGrpSpPr/>
          <p:nvPr/>
        </p:nvGrpSpPr>
        <p:grpSpPr>
          <a:xfrm>
            <a:off x="6303452" y="1844544"/>
            <a:ext cx="445212" cy="445175"/>
            <a:chOff x="6107753" y="1700217"/>
            <a:chExt cx="445212" cy="445175"/>
          </a:xfrm>
          <a:solidFill>
            <a:schemeClr val="bg2"/>
          </a:solidFill>
        </p:grpSpPr>
        <p:sp>
          <p:nvSpPr>
            <p:cNvPr id="120" name="Google Shape;6972;p88">
              <a:extLst>
                <a:ext uri="{FF2B5EF4-FFF2-40B4-BE49-F238E27FC236}">
                  <a16:creationId xmlns:a16="http://schemas.microsoft.com/office/drawing/2014/main" id="{37955411-57CA-59F6-50D3-31EEC189A9A7}"/>
                </a:ext>
              </a:extLst>
            </p:cNvPr>
            <p:cNvSpPr/>
            <p:nvPr/>
          </p:nvSpPr>
          <p:spPr>
            <a:xfrm>
              <a:off x="6107753" y="1700217"/>
              <a:ext cx="445212" cy="4451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658"/>
                <a:gd name="f4" fmla="val 11657"/>
                <a:gd name="f5" fmla="val 5829"/>
                <a:gd name="f6" fmla="val 3372"/>
                <a:gd name="f7" fmla="val 1261"/>
                <a:gd name="f8" fmla="val 1796"/>
                <a:gd name="f9" fmla="val 788"/>
                <a:gd name="f10" fmla="val 4159"/>
                <a:gd name="f11" fmla="val 347"/>
                <a:gd name="f12" fmla="val 4285"/>
                <a:gd name="f13" fmla="val 1"/>
                <a:gd name="f14" fmla="val 4694"/>
                <a:gd name="f15" fmla="val 5167"/>
                <a:gd name="f16" fmla="val 7876"/>
                <a:gd name="f17" fmla="val 8412"/>
                <a:gd name="f18" fmla="val 473"/>
                <a:gd name="f19" fmla="val 8885"/>
                <a:gd name="f20" fmla="val 1009"/>
                <a:gd name="f21" fmla="val 1702"/>
                <a:gd name="f22" fmla="val 1891"/>
                <a:gd name="f23" fmla="val 2049"/>
                <a:gd name="f24" fmla="val 8727"/>
                <a:gd name="f25" fmla="val 8538"/>
                <a:gd name="f26" fmla="val 4442"/>
                <a:gd name="f27" fmla="val 4253"/>
                <a:gd name="f28" fmla="val 4096"/>
                <a:gd name="f29" fmla="val 1481"/>
                <a:gd name="f30" fmla="val 1954"/>
                <a:gd name="f31" fmla="val 2111"/>
                <a:gd name="f32" fmla="val 3781"/>
                <a:gd name="f33" fmla="val 630"/>
                <a:gd name="f34" fmla="val 7877"/>
                <a:gd name="f35" fmla="val 9673"/>
                <a:gd name="f36" fmla="val 10145"/>
                <a:gd name="f37" fmla="val 9956"/>
                <a:gd name="f38" fmla="val 9767"/>
                <a:gd name="f39" fmla="val 9610"/>
                <a:gd name="f40" fmla="val 10271"/>
                <a:gd name="f41" fmla="val 10114"/>
                <a:gd name="f42" fmla="val 9672"/>
                <a:gd name="f43" fmla="val 9421"/>
                <a:gd name="f44" fmla="val 8570"/>
                <a:gd name="f45" fmla="val 6774"/>
                <a:gd name="f46" fmla="val 6617"/>
                <a:gd name="f47" fmla="val 9893"/>
                <a:gd name="f48" fmla="val 6270"/>
                <a:gd name="f49" fmla="val 9609"/>
                <a:gd name="f50" fmla="val 5262"/>
                <a:gd name="f51" fmla="val 4789"/>
                <a:gd name="f52" fmla="val 10082"/>
                <a:gd name="f53" fmla="val 10617"/>
                <a:gd name="f54" fmla="val 11184"/>
                <a:gd name="f55" fmla="val 6648"/>
                <a:gd name="f56" fmla="val 11373"/>
                <a:gd name="f57" fmla="val 10995"/>
                <a:gd name="f58" fmla="val 9799"/>
                <a:gd name="f59" fmla="val 10775"/>
                <a:gd name="f60" fmla="val 10933"/>
                <a:gd name="f61" fmla="val 11342"/>
                <a:gd name="f62" fmla="val 8790"/>
                <a:gd name="f63" fmla="val 8380"/>
                <a:gd name="f64" fmla="val 7908"/>
                <a:gd name="f65" fmla="val 5198"/>
                <a:gd name="f66" fmla="val 11311"/>
                <a:gd name="f67" fmla="val 10870"/>
                <a:gd name="f68" fmla="val 10397"/>
                <a:gd name="f69" fmla="val 8255"/>
                <a:gd name="f70" fmla="*/ f0 1 11658"/>
                <a:gd name="f71" fmla="*/ f1 1 11657"/>
                <a:gd name="f72" fmla="val f2"/>
                <a:gd name="f73" fmla="val f3"/>
                <a:gd name="f74" fmla="val f4"/>
                <a:gd name="f75" fmla="+- f74 0 f72"/>
                <a:gd name="f76" fmla="+- f73 0 f72"/>
                <a:gd name="f77" fmla="*/ f76 1 11658"/>
                <a:gd name="f78" fmla="*/ f75 1 11657"/>
                <a:gd name="f79" fmla="*/ f72 1 f77"/>
                <a:gd name="f80" fmla="*/ f73 1 f77"/>
                <a:gd name="f81" fmla="*/ f72 1 f78"/>
                <a:gd name="f82" fmla="*/ f74 1 f78"/>
                <a:gd name="f83" fmla="*/ f79 f70 1"/>
                <a:gd name="f84" fmla="*/ f80 f70 1"/>
                <a:gd name="f85" fmla="*/ f82 f71 1"/>
                <a:gd name="f86" fmla="*/ f81 f7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3" t="f86" r="f84" b="f85"/>
              <a:pathLst>
                <a:path w="11658" h="1165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3" y="f15"/>
                  </a:cubicBezTo>
                  <a:lnTo>
                    <a:pt x="f13" y="f16"/>
                  </a:lnTo>
                  <a:cubicBezTo>
                    <a:pt x="f13" y="f17"/>
                    <a:pt x="f18" y="f19"/>
                    <a:pt x="f20" y="f19"/>
                  </a:cubicBezTo>
                  <a:lnTo>
                    <a:pt x="f21" y="f19"/>
                  </a:lnTo>
                  <a:cubicBezTo>
                    <a:pt x="f22" y="f19"/>
                    <a:pt x="f23" y="f24"/>
                    <a:pt x="f23" y="f25"/>
                  </a:cubicBezTo>
                  <a:lnTo>
                    <a:pt x="f23" y="f26"/>
                  </a:lnTo>
                  <a:cubicBezTo>
                    <a:pt x="f23" y="f27"/>
                    <a:pt x="f22" y="f28"/>
                    <a:pt x="f21" y="f28"/>
                  </a:cubicBezTo>
                  <a:lnTo>
                    <a:pt x="f29" y="f28"/>
                  </a:lnTo>
                  <a:cubicBezTo>
                    <a:pt x="f30" y="f31"/>
                    <a:pt x="f32" y="f33"/>
                    <a:pt x="f5" y="f33"/>
                  </a:cubicBezTo>
                  <a:cubicBezTo>
                    <a:pt x="f34" y="f33"/>
                    <a:pt x="f35" y="f31"/>
                    <a:pt x="f36" y="f28"/>
                  </a:cubicBezTo>
                  <a:lnTo>
                    <a:pt x="f37" y="f28"/>
                  </a:lnTo>
                  <a:cubicBezTo>
                    <a:pt x="f38" y="f28"/>
                    <a:pt x="f39" y="f27"/>
                    <a:pt x="f39" y="f26"/>
                  </a:cubicBezTo>
                  <a:lnTo>
                    <a:pt x="f39" y="f25"/>
                  </a:lnTo>
                  <a:cubicBezTo>
                    <a:pt x="f39" y="f24"/>
                    <a:pt x="f38" y="f19"/>
                    <a:pt x="f37" y="f19"/>
                  </a:cubicBezTo>
                  <a:lnTo>
                    <a:pt x="f40" y="f19"/>
                  </a:lnTo>
                  <a:cubicBezTo>
                    <a:pt x="f41" y="f42"/>
                    <a:pt x="f43" y="f40"/>
                    <a:pt x="f44" y="f40"/>
                  </a:cubicBezTo>
                  <a:lnTo>
                    <a:pt x="f45" y="f40"/>
                  </a:lnTo>
                  <a:cubicBezTo>
                    <a:pt x="f46" y="f47"/>
                    <a:pt x="f48" y="f49"/>
                    <a:pt x="f5" y="f49"/>
                  </a:cubicBezTo>
                  <a:cubicBezTo>
                    <a:pt x="f50" y="f49"/>
                    <a:pt x="f51" y="f52"/>
                    <a:pt x="f51" y="f53"/>
                  </a:cubicBezTo>
                  <a:cubicBezTo>
                    <a:pt x="f51" y="f54"/>
                    <a:pt x="f50" y="f4"/>
                    <a:pt x="f5" y="f4"/>
                  </a:cubicBezTo>
                  <a:cubicBezTo>
                    <a:pt x="f48" y="f4"/>
                    <a:pt x="f55" y="f56"/>
                    <a:pt x="f45" y="f57"/>
                  </a:cubicBezTo>
                  <a:lnTo>
                    <a:pt x="f44" y="f57"/>
                  </a:lnTo>
                  <a:cubicBezTo>
                    <a:pt x="f58" y="f57"/>
                    <a:pt x="f59" y="f52"/>
                    <a:pt x="f60" y="f19"/>
                  </a:cubicBezTo>
                  <a:cubicBezTo>
                    <a:pt x="f61" y="f62"/>
                    <a:pt x="f3" y="f63"/>
                    <a:pt x="f3" y="f64"/>
                  </a:cubicBezTo>
                  <a:lnTo>
                    <a:pt x="f3" y="f65"/>
                  </a:lnTo>
                  <a:cubicBezTo>
                    <a:pt x="f3" y="f14"/>
                    <a:pt x="f66" y="f27"/>
                    <a:pt x="f67" y="f10"/>
                  </a:cubicBezTo>
                  <a:cubicBezTo>
                    <a:pt x="f68" y="f8"/>
                    <a:pt x="f6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1" name="Google Shape;6973;p88">
              <a:extLst>
                <a:ext uri="{FF2B5EF4-FFF2-40B4-BE49-F238E27FC236}">
                  <a16:creationId xmlns:a16="http://schemas.microsoft.com/office/drawing/2014/main" id="{BE5AA39F-9606-D2B3-A527-9211E3D71C04}"/>
                </a:ext>
              </a:extLst>
            </p:cNvPr>
            <p:cNvSpPr/>
            <p:nvPr/>
          </p:nvSpPr>
          <p:spPr>
            <a:xfrm>
              <a:off x="6211244" y="1804897"/>
              <a:ext cx="239444" cy="2356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70"/>
                <a:gd name="f4" fmla="val 6170"/>
                <a:gd name="f5" fmla="val 3119"/>
                <a:gd name="f6" fmla="val 1386"/>
                <a:gd name="f7" fmla="val 3308"/>
                <a:gd name="f8" fmla="val 3466"/>
                <a:gd name="f9" fmla="val 1544"/>
                <a:gd name="f10" fmla="val 1733"/>
                <a:gd name="f11" fmla="val 1953"/>
                <a:gd name="f12" fmla="val 2079"/>
                <a:gd name="f13" fmla="val 2930"/>
                <a:gd name="f14" fmla="val 2773"/>
                <a:gd name="f15" fmla="val 2741"/>
                <a:gd name="f16" fmla="val 2867"/>
                <a:gd name="f17" fmla="val 3088"/>
                <a:gd name="f18" fmla="val 4474"/>
                <a:gd name="f19" fmla="val 4663"/>
                <a:gd name="f20" fmla="val 4820"/>
                <a:gd name="f21" fmla="val 3151"/>
                <a:gd name="f22" fmla="val 1449"/>
                <a:gd name="f23" fmla="val 63"/>
                <a:gd name="f24" fmla="val 3592"/>
                <a:gd name="f25" fmla="val 158"/>
                <a:gd name="f26" fmla="val 4096"/>
                <a:gd name="f27" fmla="val 441"/>
                <a:gd name="f28" fmla="val 4568"/>
                <a:gd name="f29" fmla="val 5734"/>
                <a:gd name="f30" fmla="val 5828"/>
                <a:gd name="f31" fmla="val 5955"/>
                <a:gd name="f32" fmla="val 126"/>
                <a:gd name="f33" fmla="val 6081"/>
                <a:gd name="f34" fmla="val 171"/>
                <a:gd name="f35" fmla="val 6125"/>
                <a:gd name="f36" fmla="val 263"/>
                <a:gd name="f37" fmla="val 357"/>
                <a:gd name="f38" fmla="val 396"/>
                <a:gd name="f39" fmla="val 436"/>
                <a:gd name="f40" fmla="val 6162"/>
                <a:gd name="f41" fmla="val 473"/>
                <a:gd name="f42" fmla="val 6144"/>
                <a:gd name="f43" fmla="val 1638"/>
                <a:gd name="f44" fmla="val 5765"/>
                <a:gd name="f45" fmla="val 6049"/>
                <a:gd name="f46" fmla="val 2615"/>
                <a:gd name="f47" fmla="val 4852"/>
                <a:gd name="f48" fmla="val 4789"/>
                <a:gd name="f49" fmla="*/ f0 1 6270"/>
                <a:gd name="f50" fmla="*/ f1 1 6170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6270"/>
                <a:gd name="f57" fmla="*/ f54 1 6170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6270" h="617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9"/>
                    <a:pt x="f13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7" y="f15"/>
                    <a:pt x="f8" y="f16"/>
                    <a:pt x="f8" y="f17"/>
                  </a:cubicBezTo>
                  <a:lnTo>
                    <a:pt x="f8" y="f18"/>
                  </a:lnTo>
                  <a:cubicBezTo>
                    <a:pt x="f8" y="f19"/>
                    <a:pt x="f7" y="f20"/>
                    <a:pt x="f5" y="f20"/>
                  </a:cubicBezTo>
                  <a:cubicBezTo>
                    <a:pt x="f13" y="f20"/>
                    <a:pt x="f14" y="f19"/>
                    <a:pt x="f14" y="f18"/>
                  </a:cubicBezTo>
                  <a:lnTo>
                    <a:pt x="f14" y="f17"/>
                  </a:lnTo>
                  <a:cubicBezTo>
                    <a:pt x="f14" y="f16"/>
                    <a:pt x="f13" y="f15"/>
                    <a:pt x="f5" y="f15"/>
                  </a:cubicBezTo>
                  <a:close/>
                  <a:moveTo>
                    <a:pt x="f21" y="f2"/>
                  </a:moveTo>
                  <a:cubicBezTo>
                    <a:pt x="f22" y="f2"/>
                    <a:pt x="f23" y="f6"/>
                    <a:pt x="f23" y="f17"/>
                  </a:cubicBezTo>
                  <a:cubicBezTo>
                    <a:pt x="f23" y="f24"/>
                    <a:pt x="f25" y="f26"/>
                    <a:pt x="f27" y="f28"/>
                  </a:cubicBezTo>
                  <a:lnTo>
                    <a:pt x="f23" y="f29"/>
                  </a:lnTo>
                  <a:cubicBezTo>
                    <a:pt x="f2" y="f30"/>
                    <a:pt x="f2" y="f31"/>
                    <a:pt x="f32" y="f33"/>
                  </a:cubicBezTo>
                  <a:cubicBezTo>
                    <a:pt x="f34" y="f35"/>
                    <a:pt x="f36" y="f4"/>
                    <a:pt x="f37" y="f4"/>
                  </a:cubicBezTo>
                  <a:cubicBezTo>
                    <a:pt x="f38" y="f4"/>
                    <a:pt x="f39" y="f40"/>
                    <a:pt x="f41" y="f42"/>
                  </a:cubicBezTo>
                  <a:lnTo>
                    <a:pt x="f43" y="f44"/>
                  </a:lnTo>
                  <a:cubicBezTo>
                    <a:pt x="f12" y="f45"/>
                    <a:pt x="f46" y="f42"/>
                    <a:pt x="f21" y="f42"/>
                  </a:cubicBezTo>
                  <a:cubicBezTo>
                    <a:pt x="f47" y="f42"/>
                    <a:pt x="f3" y="f48"/>
                    <a:pt x="f3" y="f17"/>
                  </a:cubicBezTo>
                  <a:cubicBezTo>
                    <a:pt x="f3" y="f6"/>
                    <a:pt x="f47" y="f2"/>
                    <a:pt x="f2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22" name="Google Shape;7004;p88">
            <a:extLst>
              <a:ext uri="{FF2B5EF4-FFF2-40B4-BE49-F238E27FC236}">
                <a16:creationId xmlns:a16="http://schemas.microsoft.com/office/drawing/2014/main" id="{9ADC5959-C660-360C-449B-DBA0ED80CA4A}"/>
              </a:ext>
            </a:extLst>
          </p:cNvPr>
          <p:cNvGrpSpPr/>
          <p:nvPr/>
        </p:nvGrpSpPr>
        <p:grpSpPr>
          <a:xfrm>
            <a:off x="3977236" y="1852279"/>
            <a:ext cx="469270" cy="446099"/>
            <a:chOff x="3781537" y="1707952"/>
            <a:chExt cx="469270" cy="446099"/>
          </a:xfrm>
          <a:solidFill>
            <a:schemeClr val="bg2"/>
          </a:solidFill>
        </p:grpSpPr>
        <p:sp>
          <p:nvSpPr>
            <p:cNvPr id="123" name="Google Shape;7005;p88">
              <a:extLst>
                <a:ext uri="{FF2B5EF4-FFF2-40B4-BE49-F238E27FC236}">
                  <a16:creationId xmlns:a16="http://schemas.microsoft.com/office/drawing/2014/main" id="{2A036D39-CFAD-C250-2C28-0A94F5979E0C}"/>
                </a:ext>
              </a:extLst>
            </p:cNvPr>
            <p:cNvSpPr/>
            <p:nvPr/>
          </p:nvSpPr>
          <p:spPr>
            <a:xfrm>
              <a:off x="3924705" y="1707952"/>
              <a:ext cx="326102" cy="3278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39"/>
                <a:gd name="f4" fmla="val 8586"/>
                <a:gd name="f5" fmla="val 5156"/>
                <a:gd name="f6" fmla="val 1"/>
                <a:gd name="f7" fmla="val 4372"/>
                <a:gd name="f8" fmla="val 3593"/>
                <a:gd name="f9" fmla="val 308"/>
                <a:gd name="f10" fmla="val 2994"/>
                <a:gd name="f11" fmla="val 922"/>
                <a:gd name="f12" fmla="val 1450"/>
                <a:gd name="f13" fmla="val 2466"/>
                <a:gd name="f14" fmla="val 1681"/>
                <a:gd name="f15" fmla="val 2417"/>
                <a:gd name="f16" fmla="val 1916"/>
                <a:gd name="f17" fmla="val 2392"/>
                <a:gd name="f18" fmla="val 2152"/>
                <a:gd name="f19" fmla="val 2529"/>
                <a:gd name="f20" fmla="val 2909"/>
                <a:gd name="f21" fmla="val 2456"/>
                <a:gd name="f22" fmla="val 3277"/>
                <a:gd name="f23" fmla="val 2592"/>
                <a:gd name="f24" fmla="val 3939"/>
                <a:gd name="f25" fmla="val 1899"/>
                <a:gd name="f26" fmla="val 4270"/>
                <a:gd name="f27" fmla="val 1568"/>
                <a:gd name="f28" fmla="val 4703"/>
                <a:gd name="f29" fmla="val 1402"/>
                <a:gd name="f30" fmla="val 5136"/>
                <a:gd name="f31" fmla="val 5569"/>
                <a:gd name="f32" fmla="val 6003"/>
                <a:gd name="f33" fmla="val 6333"/>
                <a:gd name="f34" fmla="val 7027"/>
                <a:gd name="f35" fmla="val 3631"/>
                <a:gd name="f36" fmla="val 4325"/>
                <a:gd name="f37" fmla="val 6719"/>
                <a:gd name="f38" fmla="val 3608"/>
                <a:gd name="f39" fmla="val 7050"/>
                <a:gd name="f40" fmla="val 3175"/>
                <a:gd name="f41" fmla="val 7215"/>
                <a:gd name="f42" fmla="val 2742"/>
                <a:gd name="f43" fmla="val 2309"/>
                <a:gd name="f44" fmla="val 1875"/>
                <a:gd name="f45" fmla="val 1545"/>
                <a:gd name="f46" fmla="val 1261"/>
                <a:gd name="f47" fmla="val 6435"/>
                <a:gd name="f48" fmla="val 1104"/>
                <a:gd name="f49" fmla="val 6089"/>
                <a:gd name="f50" fmla="val 1072"/>
                <a:gd name="f51" fmla="val 5742"/>
                <a:gd name="f52" fmla="val 6782"/>
                <a:gd name="f53" fmla="val 158"/>
                <a:gd name="f54" fmla="val 7097"/>
                <a:gd name="f55" fmla="val 348"/>
                <a:gd name="f56" fmla="val 7381"/>
                <a:gd name="f57" fmla="val 600"/>
                <a:gd name="f58" fmla="val 7664"/>
                <a:gd name="f59" fmla="val 1214"/>
                <a:gd name="f60" fmla="val 8278"/>
                <a:gd name="f61" fmla="val 2002"/>
                <a:gd name="f62" fmla="val 2781"/>
                <a:gd name="f63" fmla="val 3561"/>
                <a:gd name="f64" fmla="val 4333"/>
                <a:gd name="f65" fmla="val 4916"/>
                <a:gd name="f66" fmla="val 7342"/>
                <a:gd name="f67" fmla="val 5270"/>
                <a:gd name="f68" fmla="val 4073"/>
                <a:gd name="f69" fmla="val 2151"/>
                <a:gd name="f70" fmla="val 6727"/>
                <a:gd name="f71" fmla="val 5940"/>
                <a:gd name="f72" fmla="*/ f0 1 8539"/>
                <a:gd name="f73" fmla="*/ f1 1 8586"/>
                <a:gd name="f74" fmla="val f2"/>
                <a:gd name="f75" fmla="val f3"/>
                <a:gd name="f76" fmla="val f4"/>
                <a:gd name="f77" fmla="+- f76 0 f74"/>
                <a:gd name="f78" fmla="+- f75 0 f74"/>
                <a:gd name="f79" fmla="*/ f78 1 8539"/>
                <a:gd name="f80" fmla="*/ f77 1 8586"/>
                <a:gd name="f81" fmla="*/ f74 1 f79"/>
                <a:gd name="f82" fmla="*/ f75 1 f79"/>
                <a:gd name="f83" fmla="*/ f74 1 f80"/>
                <a:gd name="f84" fmla="*/ f76 1 f80"/>
                <a:gd name="f85" fmla="*/ f81 f72 1"/>
                <a:gd name="f86" fmla="*/ f82 f72 1"/>
                <a:gd name="f87" fmla="*/ f84 f73 1"/>
                <a:gd name="f88" fmla="*/ f83 f7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5" t="f88" r="f86" b="f87"/>
              <a:pathLst>
                <a:path w="8539" h="858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7"/>
                  </a:cubicBezTo>
                  <a:cubicBezTo>
                    <a:pt x="f19" y="f17"/>
                    <a:pt x="f20" y="f21"/>
                    <a:pt x="f22" y="f23"/>
                  </a:cubicBezTo>
                  <a:lnTo>
                    <a:pt x="f24" y="f25"/>
                  </a:ln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27"/>
                    <a:pt x="f33" y="f25"/>
                  </a:cubicBezTo>
                  <a:cubicBezTo>
                    <a:pt x="f34" y="f23"/>
                    <a:pt x="f34" y="f35"/>
                    <a:pt x="f33" y="f36"/>
                  </a:cubicBezTo>
                  <a:lnTo>
                    <a:pt x="f24" y="f37"/>
                  </a:ln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39"/>
                    <a:pt x="f45" y="f37"/>
                  </a:cubicBezTo>
                  <a:cubicBezTo>
                    <a:pt x="f46" y="f47"/>
                    <a:pt x="f48" y="f49"/>
                    <a:pt x="f50" y="f51"/>
                  </a:cubicBezTo>
                  <a:lnTo>
                    <a:pt x="f6" y="f52"/>
                  </a:ln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4"/>
                    <a:pt x="f62" y="f4"/>
                  </a:cubicBezTo>
                  <a:cubicBezTo>
                    <a:pt x="f63" y="f4"/>
                    <a:pt x="f64" y="f60"/>
                    <a:pt x="f65" y="f58"/>
                  </a:cubicBezTo>
                  <a:lnTo>
                    <a:pt x="f66" y="f67"/>
                  </a:lnTo>
                  <a:cubicBezTo>
                    <a:pt x="f3" y="f68"/>
                    <a:pt x="f3" y="f69"/>
                    <a:pt x="f66" y="f11"/>
                  </a:cubicBezTo>
                  <a:cubicBezTo>
                    <a:pt x="f70" y="f9"/>
                    <a:pt x="f7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4" name="Google Shape;7006;p88">
              <a:extLst>
                <a:ext uri="{FF2B5EF4-FFF2-40B4-BE49-F238E27FC236}">
                  <a16:creationId xmlns:a16="http://schemas.microsoft.com/office/drawing/2014/main" id="{20303F55-A9E5-7549-4481-3972677E8A93}"/>
                </a:ext>
              </a:extLst>
            </p:cNvPr>
            <p:cNvSpPr/>
            <p:nvPr/>
          </p:nvSpPr>
          <p:spPr>
            <a:xfrm>
              <a:off x="3781537" y="1823441"/>
              <a:ext cx="329723" cy="3306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634"/>
                <a:gd name="f4" fmla="val 8657"/>
                <a:gd name="f5" fmla="val 5865"/>
                <a:gd name="f6" fmla="val 1"/>
                <a:gd name="f7" fmla="val 5081"/>
                <a:gd name="f8" fmla="val 4301"/>
                <a:gd name="f9" fmla="val 308"/>
                <a:gd name="f10" fmla="val 3718"/>
                <a:gd name="f11" fmla="val 922"/>
                <a:gd name="f12" fmla="val 1230"/>
                <a:gd name="f13" fmla="val 3411"/>
                <a:gd name="f14" fmla="val 4640"/>
                <a:gd name="f15" fmla="val 6562"/>
                <a:gd name="f16" fmla="val 7759"/>
                <a:gd name="f17" fmla="val 1844"/>
                <a:gd name="f18" fmla="val 8358"/>
                <a:gd name="f19" fmla="val 2632"/>
                <a:gd name="f20" fmla="val 3415"/>
                <a:gd name="f21" fmla="val 4199"/>
                <a:gd name="f22" fmla="val 4979"/>
                <a:gd name="f23" fmla="val 5577"/>
                <a:gd name="f24" fmla="val 7152"/>
                <a:gd name="f25" fmla="val 6184"/>
                <a:gd name="f26" fmla="val 6938"/>
                <a:gd name="f27" fmla="val 6218"/>
                <a:gd name="f28" fmla="val 6719"/>
                <a:gd name="f29" fmla="val 6235"/>
                <a:gd name="f30" fmla="val 6499"/>
                <a:gd name="f31" fmla="val 6106"/>
                <a:gd name="f32" fmla="val 5709"/>
                <a:gd name="f33" fmla="val 6179"/>
                <a:gd name="f34" fmla="val 5325"/>
                <a:gd name="f35" fmla="val 6058"/>
                <a:gd name="f36" fmla="val 4569"/>
                <a:gd name="f37" fmla="val 6814"/>
                <a:gd name="f38" fmla="val 4238"/>
                <a:gd name="f39" fmla="val 7145"/>
                <a:gd name="f40" fmla="val 3805"/>
                <a:gd name="f41" fmla="val 7310"/>
                <a:gd name="f42" fmla="val 3372"/>
                <a:gd name="f43" fmla="val 2939"/>
                <a:gd name="f44" fmla="val 2505"/>
                <a:gd name="f45" fmla="val 2175"/>
                <a:gd name="f46" fmla="val 1513"/>
                <a:gd name="f47" fmla="val 6121"/>
                <a:gd name="f48" fmla="val 4388"/>
                <a:gd name="f49" fmla="val 4664"/>
                <a:gd name="f50" fmla="val 1899"/>
                <a:gd name="f51" fmla="val 4994"/>
                <a:gd name="f52" fmla="val 1568"/>
                <a:gd name="f53" fmla="val 5428"/>
                <a:gd name="f54" fmla="val 1403"/>
                <a:gd name="f55" fmla="val 5861"/>
                <a:gd name="f56" fmla="val 6294"/>
                <a:gd name="f57" fmla="val 6727"/>
                <a:gd name="f58" fmla="val 7058"/>
                <a:gd name="f59" fmla="val 7342"/>
                <a:gd name="f60" fmla="val 2183"/>
                <a:gd name="f61" fmla="val 7499"/>
                <a:gd name="f62" fmla="val 2561"/>
                <a:gd name="f63" fmla="val 7531"/>
                <a:gd name="f64" fmla="val 2907"/>
                <a:gd name="f65" fmla="val 8287"/>
                <a:gd name="f66" fmla="val 2151"/>
                <a:gd name="f67" fmla="val 8633"/>
                <a:gd name="f68" fmla="val 1805"/>
                <a:gd name="f69" fmla="val 8476"/>
                <a:gd name="f70" fmla="val 1490"/>
                <a:gd name="f71" fmla="val 1206"/>
                <a:gd name="f72" fmla="val 8035"/>
                <a:gd name="f73" fmla="val 7436"/>
                <a:gd name="f74" fmla="val 6648"/>
                <a:gd name="f75" fmla="*/ f0 1 8634"/>
                <a:gd name="f76" fmla="*/ f1 1 8657"/>
                <a:gd name="f77" fmla="val f2"/>
                <a:gd name="f78" fmla="val f3"/>
                <a:gd name="f79" fmla="val f4"/>
                <a:gd name="f80" fmla="+- f79 0 f77"/>
                <a:gd name="f81" fmla="+- f78 0 f77"/>
                <a:gd name="f82" fmla="*/ f81 1 8634"/>
                <a:gd name="f83" fmla="*/ f80 1 8657"/>
                <a:gd name="f84" fmla="*/ f77 1 f82"/>
                <a:gd name="f85" fmla="*/ f78 1 f82"/>
                <a:gd name="f86" fmla="*/ f77 1 f83"/>
                <a:gd name="f87" fmla="*/ f79 1 f83"/>
                <a:gd name="f88" fmla="*/ f84 f75 1"/>
                <a:gd name="f89" fmla="*/ f85 f75 1"/>
                <a:gd name="f90" fmla="*/ f87 f76 1"/>
                <a:gd name="f91" fmla="*/ f86 f7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8" t="f91" r="f89" b="f90"/>
              <a:pathLst>
                <a:path w="8634" h="865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6" y="f15"/>
                    <a:pt x="f12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23" y="f16"/>
                  </a:cubicBezTo>
                  <a:lnTo>
                    <a:pt x="f24" y="f25"/>
                  </a:lnTo>
                  <a:lnTo>
                    <a:pt x="f24" y="f25"/>
                  </a:ln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lnTo>
                    <a:pt x="f36" y="f37"/>
                  </a:ln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39"/>
                    <a:pt x="f45" y="f37"/>
                  </a:cubicBezTo>
                  <a:cubicBezTo>
                    <a:pt x="f46" y="f47"/>
                    <a:pt x="f46" y="f7"/>
                    <a:pt x="f45" y="f48"/>
                  </a:cubicBezTo>
                  <a:lnTo>
                    <a:pt x="f49" y="f50"/>
                  </a:lnTo>
                  <a:cubicBezTo>
                    <a:pt x="f51" y="f52"/>
                    <a:pt x="f53" y="f54"/>
                    <a:pt x="f55" y="f54"/>
                  </a:cubicBezTo>
                  <a:cubicBezTo>
                    <a:pt x="f56" y="f54"/>
                    <a:pt x="f57" y="f52"/>
                    <a:pt x="f58" y="f50"/>
                  </a:cubicBezTo>
                  <a:cubicBezTo>
                    <a:pt x="f59" y="f60"/>
                    <a:pt x="f61" y="f62"/>
                    <a:pt x="f63" y="f64"/>
                  </a:cubicBezTo>
                  <a:lnTo>
                    <a:pt x="f65" y="f66"/>
                  </a:lnTo>
                  <a:lnTo>
                    <a:pt x="f67" y="f68"/>
                  </a:lnTo>
                  <a:cubicBezTo>
                    <a:pt x="f69" y="f70"/>
                    <a:pt x="f65" y="f71"/>
                    <a:pt x="f72" y="f11"/>
                  </a:cubicBezTo>
                  <a:cubicBezTo>
                    <a:pt x="f73" y="f9"/>
                    <a:pt x="f74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25" name="Google Shape;7018;p88">
            <a:extLst>
              <a:ext uri="{FF2B5EF4-FFF2-40B4-BE49-F238E27FC236}">
                <a16:creationId xmlns:a16="http://schemas.microsoft.com/office/drawing/2014/main" id="{C7C5AD2B-B520-8741-5E4F-26A25A677CCF}"/>
              </a:ext>
            </a:extLst>
          </p:cNvPr>
          <p:cNvGrpSpPr/>
          <p:nvPr/>
        </p:nvGrpSpPr>
        <p:grpSpPr>
          <a:xfrm>
            <a:off x="6926048" y="1851565"/>
            <a:ext cx="446400" cy="445212"/>
            <a:chOff x="6730349" y="1707239"/>
            <a:chExt cx="446400" cy="445212"/>
          </a:xfrm>
          <a:solidFill>
            <a:schemeClr val="bg2"/>
          </a:solidFill>
        </p:grpSpPr>
        <p:sp>
          <p:nvSpPr>
            <p:cNvPr id="126" name="Google Shape;7019;p88">
              <a:extLst>
                <a:ext uri="{FF2B5EF4-FFF2-40B4-BE49-F238E27FC236}">
                  <a16:creationId xmlns:a16="http://schemas.microsoft.com/office/drawing/2014/main" id="{23A74C74-7072-A9B6-5AF0-093F2568263A}"/>
                </a:ext>
              </a:extLst>
            </p:cNvPr>
            <p:cNvSpPr/>
            <p:nvPr/>
          </p:nvSpPr>
          <p:spPr>
            <a:xfrm>
              <a:off x="6809747" y="1786637"/>
              <a:ext cx="287606" cy="28520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1"/>
                <a:gd name="f4" fmla="val 7468"/>
                <a:gd name="f5" fmla="val 3750"/>
                <a:gd name="f6" fmla="val 663"/>
                <a:gd name="f7" fmla="val 3939"/>
                <a:gd name="f8" fmla="val 4096"/>
                <a:gd name="f9" fmla="val 820"/>
                <a:gd name="f10" fmla="val 1009"/>
                <a:gd name="f11" fmla="val 3624"/>
                <a:gd name="f12" fmla="val 5357"/>
                <a:gd name="f13" fmla="val 4884"/>
                <a:gd name="f14" fmla="val 5514"/>
                <a:gd name="f15" fmla="val 5042"/>
                <a:gd name="f16" fmla="val 5231"/>
                <a:gd name="f17" fmla="val 5294"/>
                <a:gd name="f18" fmla="val 5420"/>
                <a:gd name="f19" fmla="val 5207"/>
                <a:gd name="f20" fmla="val 5451"/>
                <a:gd name="f21" fmla="val 5120"/>
                <a:gd name="f22" fmla="val 5034"/>
                <a:gd name="f23" fmla="val 4947"/>
                <a:gd name="f24" fmla="val 3498"/>
                <a:gd name="f25" fmla="val 3971"/>
                <a:gd name="f26" fmla="val 3435"/>
                <a:gd name="f27" fmla="val 3908"/>
                <a:gd name="f28" fmla="val 3403"/>
                <a:gd name="f29" fmla="val 3813"/>
                <a:gd name="f30" fmla="val 3719"/>
                <a:gd name="f31" fmla="val 3561"/>
                <a:gd name="f32" fmla="val 1"/>
                <a:gd name="f33" fmla="val 1671"/>
                <a:gd name="f34" fmla="val 1702"/>
                <a:gd name="f35" fmla="val 5829"/>
                <a:gd name="f36" fmla="val 5798"/>
                <a:gd name="f37" fmla="val 7499"/>
                <a:gd name="f38" fmla="val 7530"/>
                <a:gd name="f39" fmla="*/ f0 1 7531"/>
                <a:gd name="f40" fmla="*/ f1 1 7468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7531"/>
                <a:gd name="f47" fmla="*/ f44 1 7468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7531" h="746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3"/>
                  </a:lnTo>
                  <a:cubicBezTo>
                    <a:pt x="f14" y="f15"/>
                    <a:pt x="f14" y="f16"/>
                    <a:pt x="f12" y="f12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13" y="f12"/>
                  </a:cubicBezTo>
                  <a:lnTo>
                    <a:pt x="f24" y="f25"/>
                  </a:lnTo>
                  <a:cubicBezTo>
                    <a:pt x="f26" y="f27"/>
                    <a:pt x="f28" y="f29"/>
                    <a:pt x="f28" y="f30"/>
                  </a:cubicBezTo>
                  <a:lnTo>
                    <a:pt x="f28" y="f10"/>
                  </a:lnTo>
                  <a:cubicBezTo>
                    <a:pt x="f28" y="f9"/>
                    <a:pt x="f31" y="f6"/>
                    <a:pt x="f5" y="f6"/>
                  </a:cubicBezTo>
                  <a:close/>
                  <a:moveTo>
                    <a:pt x="f5" y="f32"/>
                  </a:moveTo>
                  <a:cubicBezTo>
                    <a:pt x="f33" y="f32"/>
                    <a:pt x="f32" y="f34"/>
                    <a:pt x="f32" y="f5"/>
                  </a:cubicBezTo>
                  <a:cubicBezTo>
                    <a:pt x="f32" y="f35"/>
                    <a:pt x="f34" y="f4"/>
                    <a:pt x="f5" y="f4"/>
                  </a:cubicBezTo>
                  <a:cubicBezTo>
                    <a:pt x="f36" y="f4"/>
                    <a:pt x="f37" y="f36"/>
                    <a:pt x="f37" y="f5"/>
                  </a:cubicBezTo>
                  <a:cubicBezTo>
                    <a:pt x="f38" y="f34"/>
                    <a:pt x="f35" y="f32"/>
                    <a:pt x="f5" y="f3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7" name="Google Shape;7020;p88">
              <a:extLst>
                <a:ext uri="{FF2B5EF4-FFF2-40B4-BE49-F238E27FC236}">
                  <a16:creationId xmlns:a16="http://schemas.microsoft.com/office/drawing/2014/main" id="{A3D24D6D-9BCE-9BE4-F8EB-FA35579BE71C}"/>
                </a:ext>
              </a:extLst>
            </p:cNvPr>
            <p:cNvSpPr/>
            <p:nvPr/>
          </p:nvSpPr>
          <p:spPr>
            <a:xfrm>
              <a:off x="6730349" y="1707239"/>
              <a:ext cx="446400" cy="4452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689"/>
                <a:gd name="f4" fmla="val 11658"/>
                <a:gd name="f5" fmla="val 5829"/>
                <a:gd name="f6" fmla="val 1355"/>
                <a:gd name="f7" fmla="val 8286"/>
                <a:gd name="f8" fmla="val 10271"/>
                <a:gd name="f9" fmla="val 3372"/>
                <a:gd name="f10" fmla="val 8318"/>
                <a:gd name="f11" fmla="val 3403"/>
                <a:gd name="f12" fmla="val 1387"/>
                <a:gd name="f13" fmla="val 8255"/>
                <a:gd name="f14" fmla="val 3371"/>
                <a:gd name="f15" fmla="val 1"/>
                <a:gd name="f16" fmla="val 2647"/>
                <a:gd name="f17" fmla="val 2616"/>
                <a:gd name="f18" fmla="val 9011"/>
                <a:gd name="f19" fmla="val 11657"/>
                <a:gd name="f20" fmla="val 9042"/>
                <a:gd name="f21" fmla="*/ f0 1 11689"/>
                <a:gd name="f22" fmla="*/ f1 1 11658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11689"/>
                <a:gd name="f29" fmla="*/ f26 1 11658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11689" h="11658">
                  <a:moveTo>
                    <a:pt x="f5" y="f6"/>
                  </a:moveTo>
                  <a:cubicBezTo>
                    <a:pt x="f7" y="f6"/>
                    <a:pt x="f8" y="f9"/>
                    <a:pt x="f8" y="f5"/>
                  </a:cubicBezTo>
                  <a:cubicBezTo>
                    <a:pt x="f8" y="f7"/>
                    <a:pt x="f10" y="f8"/>
                    <a:pt x="f5" y="f8"/>
                  </a:cubicBezTo>
                  <a:cubicBezTo>
                    <a:pt x="f11" y="f8"/>
                    <a:pt x="f12" y="f13"/>
                    <a:pt x="f12" y="f5"/>
                  </a:cubicBezTo>
                  <a:cubicBezTo>
                    <a:pt x="f12" y="f9"/>
                    <a:pt x="f14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16" y="f15"/>
                    <a:pt x="f2" y="f17"/>
                    <a:pt x="f2" y="f5"/>
                  </a:cubicBezTo>
                  <a:cubicBezTo>
                    <a:pt x="f2" y="f18"/>
                    <a:pt x="f16" y="f19"/>
                    <a:pt x="f5" y="f19"/>
                  </a:cubicBezTo>
                  <a:cubicBezTo>
                    <a:pt x="f18" y="f19"/>
                    <a:pt x="f19" y="f18"/>
                    <a:pt x="f19" y="f5"/>
                  </a:cubicBezTo>
                  <a:cubicBezTo>
                    <a:pt x="f3" y="f17"/>
                    <a:pt x="f20" y="f15"/>
                    <a:pt x="f5" y="f1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128" name="Google Shape;5917;p86">
            <a:extLst>
              <a:ext uri="{FF2B5EF4-FFF2-40B4-BE49-F238E27FC236}">
                <a16:creationId xmlns:a16="http://schemas.microsoft.com/office/drawing/2014/main" id="{04B2DBC0-6173-E03D-00CD-C61F1E9E95B7}"/>
              </a:ext>
            </a:extLst>
          </p:cNvPr>
          <p:cNvSpPr/>
          <p:nvPr/>
        </p:nvSpPr>
        <p:spPr>
          <a:xfrm>
            <a:off x="4535477" y="2721426"/>
            <a:ext cx="451036" cy="463171"/>
          </a:xfrm>
          <a:custGeom>
            <a:avLst/>
            <a:gdLst>
              <a:gd name="f0" fmla="val w"/>
              <a:gd name="f1" fmla="val h"/>
              <a:gd name="f2" fmla="val 0"/>
              <a:gd name="f3" fmla="val 12446"/>
              <a:gd name="f4" fmla="val 12698"/>
              <a:gd name="f5" fmla="val 6239"/>
              <a:gd name="f6" fmla="val 1"/>
              <a:gd name="f7" fmla="val 5105"/>
              <a:gd name="f8" fmla="val 4191"/>
              <a:gd name="f9" fmla="val 915"/>
              <a:gd name="f10" fmla="val 4159"/>
              <a:gd name="f11" fmla="val 2112"/>
              <a:gd name="f12" fmla="val 3088"/>
              <a:gd name="f13" fmla="val 4852"/>
              <a:gd name="f14" fmla="val 3939"/>
              <a:gd name="f15" fmla="val 5798"/>
              <a:gd name="f16" fmla="val 4097"/>
              <a:gd name="f17" fmla="val 5294"/>
              <a:gd name="f18" fmla="val 5483"/>
              <a:gd name="f19" fmla="val 6333"/>
              <a:gd name="f20" fmla="val 7310"/>
              <a:gd name="f21" fmla="val 7657"/>
              <a:gd name="f22" fmla="val 4222"/>
              <a:gd name="f23" fmla="val 7972"/>
              <a:gd name="f24" fmla="val 4380"/>
              <a:gd name="f25" fmla="val 8255"/>
              <a:gd name="f26" fmla="val 3403"/>
              <a:gd name="f27" fmla="val 9043"/>
              <a:gd name="f28" fmla="val 3057"/>
              <a:gd name="f29" fmla="val 8728"/>
              <a:gd name="f30" fmla="val 2584"/>
              <a:gd name="f31" fmla="val 8570"/>
              <a:gd name="f32" fmla="val 946"/>
              <a:gd name="f33" fmla="val 8602"/>
              <a:gd name="f34" fmla="val 9515"/>
              <a:gd name="f35" fmla="val 10650"/>
              <a:gd name="f36" fmla="val 11784"/>
              <a:gd name="f37" fmla="val 12697"/>
              <a:gd name="f38" fmla="val 3246"/>
              <a:gd name="f39" fmla="val 4128"/>
              <a:gd name="f40" fmla="val 11752"/>
              <a:gd name="f41" fmla="val 10303"/>
              <a:gd name="f42" fmla="val 4096"/>
              <a:gd name="f43" fmla="val 9988"/>
              <a:gd name="f44" fmla="val 9704"/>
              <a:gd name="f45" fmla="val 4947"/>
              <a:gd name="f46" fmla="val 8917"/>
              <a:gd name="f47" fmla="val 9232"/>
              <a:gd name="f48" fmla="val 5766"/>
              <a:gd name="f49" fmla="val 9389"/>
              <a:gd name="f50" fmla="val 6743"/>
              <a:gd name="f51" fmla="val 7184"/>
              <a:gd name="f52" fmla="val 9200"/>
              <a:gd name="f53" fmla="val 7530"/>
              <a:gd name="f54" fmla="val 8507"/>
              <a:gd name="f55" fmla="val 8350"/>
              <a:gd name="f56" fmla="val 8287"/>
              <a:gd name="f57" fmla="val 10366"/>
              <a:gd name="f58" fmla="val 11500"/>
              <a:gd name="f59" fmla="val 12414"/>
              <a:gd name="f60" fmla="val 12445"/>
              <a:gd name="f61" fmla="val 11563"/>
              <a:gd name="f62" fmla="val 9862"/>
              <a:gd name="f63" fmla="val 9421"/>
              <a:gd name="f64" fmla="val 8759"/>
              <a:gd name="f65" fmla="val 9074"/>
              <a:gd name="f66" fmla="val 8097"/>
              <a:gd name="f67" fmla="val 8318"/>
              <a:gd name="f68" fmla="val 7625"/>
              <a:gd name="f69" fmla="val 5451"/>
              <a:gd name="f70" fmla="val 6680"/>
              <a:gd name="f71" fmla="val 3908"/>
              <a:gd name="f72" fmla="val 7404"/>
              <a:gd name="f73" fmla="val 64"/>
              <a:gd name="f74" fmla="*/ f0 1 12446"/>
              <a:gd name="f75" fmla="*/ f1 1 12698"/>
              <a:gd name="f76" fmla="val f2"/>
              <a:gd name="f77" fmla="val f3"/>
              <a:gd name="f78" fmla="val f4"/>
              <a:gd name="f79" fmla="+- f78 0 f76"/>
              <a:gd name="f80" fmla="+- f77 0 f76"/>
              <a:gd name="f81" fmla="*/ f80 1 12446"/>
              <a:gd name="f82" fmla="*/ f79 1 12698"/>
              <a:gd name="f83" fmla="*/ f76 1 f81"/>
              <a:gd name="f84" fmla="*/ f77 1 f81"/>
              <a:gd name="f85" fmla="*/ f76 1 f82"/>
              <a:gd name="f86" fmla="*/ f78 1 f82"/>
              <a:gd name="f87" fmla="*/ f83 f74 1"/>
              <a:gd name="f88" fmla="*/ f84 f74 1"/>
              <a:gd name="f89" fmla="*/ f86 f75 1"/>
              <a:gd name="f90" fmla="*/ f85 f7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7" t="f90" r="f88" b="f89"/>
            <a:pathLst>
              <a:path w="12446" h="12698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0" y="f12"/>
                  <a:pt x="f13" y="f14"/>
                  <a:pt x="f15" y="f16"/>
                </a:cubicBezTo>
                <a:lnTo>
                  <a:pt x="f15" y="f17"/>
                </a:lnTo>
                <a:cubicBezTo>
                  <a:pt x="f13" y="f18"/>
                  <a:pt x="f10" y="f19"/>
                  <a:pt x="f10" y="f20"/>
                </a:cubicBezTo>
                <a:cubicBezTo>
                  <a:pt x="f10" y="f21"/>
                  <a:pt x="f22" y="f23"/>
                  <a:pt x="f24" y="f25"/>
                </a:cubicBezTo>
                <a:lnTo>
                  <a:pt x="f26" y="f27"/>
                </a:lnTo>
                <a:cubicBezTo>
                  <a:pt x="f28" y="f29"/>
                  <a:pt x="f30" y="f31"/>
                  <a:pt x="f11" y="f31"/>
                </a:cubicBezTo>
                <a:cubicBezTo>
                  <a:pt x="f32" y="f33"/>
                  <a:pt x="f6" y="f34"/>
                  <a:pt x="f6" y="f35"/>
                </a:cubicBezTo>
                <a:cubicBezTo>
                  <a:pt x="f6" y="f36"/>
                  <a:pt x="f32" y="f37"/>
                  <a:pt x="f11" y="f37"/>
                </a:cubicBezTo>
                <a:cubicBezTo>
                  <a:pt x="f38" y="f37"/>
                  <a:pt x="f39" y="f40"/>
                  <a:pt x="f8" y="f35"/>
                </a:cubicBezTo>
                <a:cubicBezTo>
                  <a:pt x="f8" y="f41"/>
                  <a:pt x="f42" y="f43"/>
                  <a:pt x="f14" y="f44"/>
                </a:cubicBezTo>
                <a:lnTo>
                  <a:pt x="f45" y="f46"/>
                </a:lnTo>
                <a:cubicBezTo>
                  <a:pt x="f17" y="f47"/>
                  <a:pt x="f48" y="f49"/>
                  <a:pt x="f5" y="f49"/>
                </a:cubicBezTo>
                <a:cubicBezTo>
                  <a:pt x="f50" y="f49"/>
                  <a:pt x="f51" y="f52"/>
                  <a:pt x="f53" y="f46"/>
                </a:cubicBezTo>
                <a:lnTo>
                  <a:pt x="f54" y="f44"/>
                </a:lnTo>
                <a:cubicBezTo>
                  <a:pt x="f55" y="f43"/>
                  <a:pt x="f56" y="f41"/>
                  <a:pt x="f56" y="f35"/>
                </a:cubicBezTo>
                <a:cubicBezTo>
                  <a:pt x="f56" y="f36"/>
                  <a:pt x="f47" y="f37"/>
                  <a:pt x="f57" y="f37"/>
                </a:cubicBezTo>
                <a:cubicBezTo>
                  <a:pt x="f58" y="f37"/>
                  <a:pt x="f59" y="f40"/>
                  <a:pt x="f60" y="f35"/>
                </a:cubicBezTo>
                <a:cubicBezTo>
                  <a:pt x="f60" y="f34"/>
                  <a:pt x="f61" y="f33"/>
                  <a:pt x="f57" y="f31"/>
                </a:cubicBezTo>
                <a:cubicBezTo>
                  <a:pt x="f62" y="f31"/>
                  <a:pt x="f63" y="f64"/>
                  <a:pt x="f65" y="f27"/>
                </a:cubicBezTo>
                <a:lnTo>
                  <a:pt x="f66" y="f25"/>
                </a:lnTo>
                <a:cubicBezTo>
                  <a:pt x="f25" y="f23"/>
                  <a:pt x="f67" y="f21"/>
                  <a:pt x="f67" y="f20"/>
                </a:cubicBezTo>
                <a:cubicBezTo>
                  <a:pt x="f67" y="f19"/>
                  <a:pt x="f68" y="f69"/>
                  <a:pt x="f70" y="f17"/>
                </a:cubicBezTo>
                <a:lnTo>
                  <a:pt x="f70" y="f16"/>
                </a:lnTo>
                <a:cubicBezTo>
                  <a:pt x="f68" y="f71"/>
                  <a:pt x="f67" y="f12"/>
                  <a:pt x="f67" y="f11"/>
                </a:cubicBezTo>
                <a:cubicBezTo>
                  <a:pt x="f67" y="f32"/>
                  <a:pt x="f72" y="f73"/>
                  <a:pt x="f5" y="f6"/>
                </a:cubicBezTo>
                <a:close/>
              </a:path>
            </a:pathLst>
          </a:custGeom>
          <a:solidFill>
            <a:schemeClr val="bg2"/>
          </a:solidFill>
          <a:ln cap="flat">
            <a:noFill/>
            <a:prstDash val="solid"/>
          </a:ln>
        </p:spPr>
        <p:txBody>
          <a:bodyPr vert="horz" wrap="square" lIns="68570" tIns="68570" rIns="68570" bIns="68570" anchor="ctr" anchorCtr="0" compatLnSpc="1">
            <a:noAutofit/>
          </a:bodyPr>
          <a:lstStyle/>
          <a:p>
            <a:pPr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>
              <a:solidFill>
                <a:schemeClr val="bg1"/>
              </a:solidFill>
              <a:cs typeface="B Nazanin" panose="00000700000000000000" pitchFamily="2" charset="-78"/>
            </a:endParaRPr>
          </a:p>
        </p:txBody>
      </p:sp>
      <p:sp>
        <p:nvSpPr>
          <p:cNvPr id="129" name="Google Shape;5955;p86">
            <a:extLst>
              <a:ext uri="{FF2B5EF4-FFF2-40B4-BE49-F238E27FC236}">
                <a16:creationId xmlns:a16="http://schemas.microsoft.com/office/drawing/2014/main" id="{9644E34A-06CA-0296-CD52-E56BE39F915C}"/>
              </a:ext>
            </a:extLst>
          </p:cNvPr>
          <p:cNvSpPr/>
          <p:nvPr/>
        </p:nvSpPr>
        <p:spPr>
          <a:xfrm>
            <a:off x="5075074" y="2793818"/>
            <a:ext cx="459001" cy="390768"/>
          </a:xfrm>
          <a:custGeom>
            <a:avLst/>
            <a:gdLst>
              <a:gd name="f0" fmla="val w"/>
              <a:gd name="f1" fmla="val h"/>
              <a:gd name="f2" fmla="val 0"/>
              <a:gd name="f3" fmla="val 12666"/>
              <a:gd name="f4" fmla="val 10713"/>
              <a:gd name="f5" fmla="val 1765"/>
              <a:gd name="f6" fmla="val 3309"/>
              <a:gd name="f7" fmla="val 7058"/>
              <a:gd name="f8" fmla="val 7278"/>
              <a:gd name="f9" fmla="val 1954"/>
              <a:gd name="f10" fmla="val 7436"/>
              <a:gd name="f11" fmla="val 2206"/>
              <a:gd name="f12" fmla="val 2615"/>
              <a:gd name="f13" fmla="val 9925"/>
              <a:gd name="f14" fmla="val 788"/>
              <a:gd name="f15" fmla="val 5073"/>
              <a:gd name="f16" fmla="val 5262"/>
              <a:gd name="f17" fmla="val 5514"/>
              <a:gd name="f18" fmla="val 5892"/>
              <a:gd name="f19" fmla="val 3403"/>
              <a:gd name="f20" fmla="val 3813"/>
              <a:gd name="f21" fmla="val 4033"/>
              <a:gd name="f22" fmla="val 4254"/>
              <a:gd name="f23" fmla="val 7247"/>
              <a:gd name="f24" fmla="val 8412"/>
              <a:gd name="f25" fmla="val 8601"/>
              <a:gd name="f26" fmla="val 8853"/>
              <a:gd name="f27" fmla="val 9294"/>
              <a:gd name="f28" fmla="val 6711"/>
              <a:gd name="f29" fmla="val 7152"/>
              <a:gd name="f30" fmla="val 7404"/>
              <a:gd name="f31" fmla="val 7593"/>
              <a:gd name="f32" fmla="val 11815"/>
              <a:gd name="f33" fmla="val 9988"/>
              <a:gd name="f34" fmla="val 10429"/>
              <a:gd name="f35" fmla="val 10649"/>
              <a:gd name="f36" fmla="val 10870"/>
              <a:gd name="f37" fmla="val 379"/>
              <a:gd name="f38" fmla="val 1"/>
              <a:gd name="f39" fmla="val 158"/>
              <a:gd name="f40" fmla="val 190"/>
              <a:gd name="f41" fmla="val 10334"/>
              <a:gd name="f42" fmla="val 10555"/>
              <a:gd name="f43" fmla="val 10712"/>
              <a:gd name="f44" fmla="val 12224"/>
              <a:gd name="f45" fmla="val 12476"/>
              <a:gd name="f46" fmla="val 12665"/>
              <a:gd name="f47" fmla="val 10523"/>
              <a:gd name="f48" fmla="val 12634"/>
              <a:gd name="f49" fmla="val 12445"/>
              <a:gd name="f50" fmla="*/ f0 1 12666"/>
              <a:gd name="f51" fmla="*/ f1 1 10713"/>
              <a:gd name="f52" fmla="val f2"/>
              <a:gd name="f53" fmla="val f3"/>
              <a:gd name="f54" fmla="val f4"/>
              <a:gd name="f55" fmla="+- f54 0 f52"/>
              <a:gd name="f56" fmla="+- f53 0 f52"/>
              <a:gd name="f57" fmla="*/ f56 1 12666"/>
              <a:gd name="f58" fmla="*/ f55 1 10713"/>
              <a:gd name="f59" fmla="*/ f52 1 f57"/>
              <a:gd name="f60" fmla="*/ f53 1 f57"/>
              <a:gd name="f61" fmla="*/ f52 1 f58"/>
              <a:gd name="f62" fmla="*/ f54 1 f58"/>
              <a:gd name="f63" fmla="*/ f59 f50 1"/>
              <a:gd name="f64" fmla="*/ f60 f50 1"/>
              <a:gd name="f65" fmla="*/ f62 f51 1"/>
              <a:gd name="f66" fmla="*/ f61 f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3" t="f66" r="f64" b="f65"/>
            <a:pathLst>
              <a:path w="12666" h="10713">
                <a:moveTo>
                  <a:pt x="f5" y="f6"/>
                </a:moveTo>
                <a:lnTo>
                  <a:pt x="f5" y="f7"/>
                </a:lnTo>
                <a:cubicBezTo>
                  <a:pt x="f5" y="f8"/>
                  <a:pt x="f9" y="f10"/>
                  <a:pt x="f11" y="f10"/>
                </a:cubicBezTo>
                <a:lnTo>
                  <a:pt x="f12" y="f10"/>
                </a:lnTo>
                <a:lnTo>
                  <a:pt x="f12" y="f13"/>
                </a:lnTo>
                <a:lnTo>
                  <a:pt x="f14" y="f13"/>
                </a:lnTo>
                <a:lnTo>
                  <a:pt x="f14" y="f6"/>
                </a:lnTo>
                <a:close/>
                <a:moveTo>
                  <a:pt x="f15" y="f6"/>
                </a:moveTo>
                <a:lnTo>
                  <a:pt x="f15" y="f7"/>
                </a:lnTo>
                <a:cubicBezTo>
                  <a:pt x="f15" y="f8"/>
                  <a:pt x="f16" y="f10"/>
                  <a:pt x="f17" y="f10"/>
                </a:cubicBezTo>
                <a:lnTo>
                  <a:pt x="f18" y="f10"/>
                </a:lnTo>
                <a:lnTo>
                  <a:pt x="f18" y="f13"/>
                </a:lnTo>
                <a:lnTo>
                  <a:pt x="f19" y="f13"/>
                </a:lnTo>
                <a:lnTo>
                  <a:pt x="f19" y="f10"/>
                </a:lnTo>
                <a:lnTo>
                  <a:pt x="f20" y="f10"/>
                </a:lnTo>
                <a:cubicBezTo>
                  <a:pt x="f21" y="f10"/>
                  <a:pt x="f22" y="f23"/>
                  <a:pt x="f22" y="f7"/>
                </a:cubicBezTo>
                <a:lnTo>
                  <a:pt x="f22" y="f6"/>
                </a:lnTo>
                <a:close/>
                <a:moveTo>
                  <a:pt x="f24" y="f6"/>
                </a:moveTo>
                <a:lnTo>
                  <a:pt x="f24" y="f7"/>
                </a:lnTo>
                <a:cubicBezTo>
                  <a:pt x="f24" y="f8"/>
                  <a:pt x="f25" y="f10"/>
                  <a:pt x="f26" y="f10"/>
                </a:cubicBezTo>
                <a:lnTo>
                  <a:pt x="f27" y="f10"/>
                </a:lnTo>
                <a:lnTo>
                  <a:pt x="f27" y="f13"/>
                </a:lnTo>
                <a:lnTo>
                  <a:pt x="f28" y="f13"/>
                </a:lnTo>
                <a:lnTo>
                  <a:pt x="f28" y="f10"/>
                </a:lnTo>
                <a:lnTo>
                  <a:pt x="f29" y="f10"/>
                </a:lnTo>
                <a:cubicBezTo>
                  <a:pt x="f30" y="f10"/>
                  <a:pt x="f31" y="f23"/>
                  <a:pt x="f31" y="f7"/>
                </a:cubicBezTo>
                <a:lnTo>
                  <a:pt x="f31" y="f6"/>
                </a:lnTo>
                <a:close/>
                <a:moveTo>
                  <a:pt x="f32" y="f6"/>
                </a:moveTo>
                <a:lnTo>
                  <a:pt x="f32" y="f13"/>
                </a:lnTo>
                <a:lnTo>
                  <a:pt x="f33" y="f13"/>
                </a:lnTo>
                <a:lnTo>
                  <a:pt x="f33" y="f10"/>
                </a:lnTo>
                <a:lnTo>
                  <a:pt x="f34" y="f10"/>
                </a:lnTo>
                <a:cubicBezTo>
                  <a:pt x="f35" y="f10"/>
                  <a:pt x="f36" y="f23"/>
                  <a:pt x="f36" y="f7"/>
                </a:cubicBezTo>
                <a:lnTo>
                  <a:pt x="f36" y="f6"/>
                </a:lnTo>
                <a:close/>
                <a:moveTo>
                  <a:pt x="f37" y="f38"/>
                </a:moveTo>
                <a:cubicBezTo>
                  <a:pt x="f39" y="f38"/>
                  <a:pt x="f38" y="f40"/>
                  <a:pt x="f38" y="f37"/>
                </a:cubicBezTo>
                <a:lnTo>
                  <a:pt x="f38" y="f41"/>
                </a:lnTo>
                <a:cubicBezTo>
                  <a:pt x="f38" y="f42"/>
                  <a:pt x="f40" y="f43"/>
                  <a:pt x="f37" y="f43"/>
                </a:cubicBezTo>
                <a:lnTo>
                  <a:pt x="f44" y="f43"/>
                </a:lnTo>
                <a:cubicBezTo>
                  <a:pt x="f45" y="f43"/>
                  <a:pt x="f46" y="f47"/>
                  <a:pt x="f46" y="f41"/>
                </a:cubicBezTo>
                <a:lnTo>
                  <a:pt x="f46" y="f37"/>
                </a:lnTo>
                <a:cubicBezTo>
                  <a:pt x="f48" y="f40"/>
                  <a:pt x="f49" y="f38"/>
                  <a:pt x="f44" y="f38"/>
                </a:cubicBezTo>
                <a:close/>
              </a:path>
            </a:pathLst>
          </a:custGeom>
          <a:solidFill>
            <a:schemeClr val="bg2"/>
          </a:solidFill>
          <a:ln cap="flat">
            <a:noFill/>
            <a:prstDash val="solid"/>
          </a:ln>
        </p:spPr>
        <p:txBody>
          <a:bodyPr vert="horz" wrap="square" lIns="68570" tIns="68570" rIns="68570" bIns="68570" anchor="ctr" anchorCtr="0" compatLnSpc="1">
            <a:noAutofit/>
          </a:bodyPr>
          <a:lstStyle/>
          <a:p>
            <a:pPr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>
              <a:solidFill>
                <a:schemeClr val="bg1"/>
              </a:solidFill>
              <a:cs typeface="B Nazanin" panose="00000700000000000000" pitchFamily="2" charset="-78"/>
            </a:endParaRPr>
          </a:p>
        </p:txBody>
      </p:sp>
      <p:grpSp>
        <p:nvGrpSpPr>
          <p:cNvPr id="130" name="Google Shape;5983;p86">
            <a:extLst>
              <a:ext uri="{FF2B5EF4-FFF2-40B4-BE49-F238E27FC236}">
                <a16:creationId xmlns:a16="http://schemas.microsoft.com/office/drawing/2014/main" id="{753FA3AD-772B-5514-9358-E1B9DFAFB8F9}"/>
              </a:ext>
            </a:extLst>
          </p:cNvPr>
          <p:cNvGrpSpPr/>
          <p:nvPr/>
        </p:nvGrpSpPr>
        <p:grpSpPr>
          <a:xfrm>
            <a:off x="5722533" y="2733568"/>
            <a:ext cx="461287" cy="462000"/>
            <a:chOff x="5526834" y="2589242"/>
            <a:chExt cx="461287" cy="462000"/>
          </a:xfrm>
          <a:solidFill>
            <a:schemeClr val="bg2"/>
          </a:solidFill>
        </p:grpSpPr>
        <p:sp>
          <p:nvSpPr>
            <p:cNvPr id="131" name="Google Shape;5984;p86">
              <a:extLst>
                <a:ext uri="{FF2B5EF4-FFF2-40B4-BE49-F238E27FC236}">
                  <a16:creationId xmlns:a16="http://schemas.microsoft.com/office/drawing/2014/main" id="{F203BDFD-8A3E-153C-9CCF-9150B0F2C0EB}"/>
                </a:ext>
              </a:extLst>
            </p:cNvPr>
            <p:cNvSpPr/>
            <p:nvPr/>
          </p:nvSpPr>
          <p:spPr>
            <a:xfrm>
              <a:off x="5526834" y="2589242"/>
              <a:ext cx="368804" cy="3700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177"/>
                <a:gd name="f4" fmla="val 10145"/>
                <a:gd name="f5" fmla="val 5104"/>
                <a:gd name="f6" fmla="val 3813"/>
                <a:gd name="f7" fmla="val 5797"/>
                <a:gd name="f8" fmla="val 6364"/>
                <a:gd name="f9" fmla="val 4348"/>
                <a:gd name="f10" fmla="val 5073"/>
                <a:gd name="f11" fmla="val 5766"/>
                <a:gd name="f12" fmla="val 6333"/>
                <a:gd name="f13" fmla="val 4379"/>
                <a:gd name="f14" fmla="val 3844"/>
                <a:gd name="f15" fmla="val 4411"/>
                <a:gd name="f16" fmla="val 2300"/>
                <a:gd name="f17" fmla="val 2269"/>
                <a:gd name="f18" fmla="val 63"/>
                <a:gd name="f19" fmla="val 7908"/>
                <a:gd name="f20" fmla="val 7877"/>
                <a:gd name="f21" fmla="val 10176"/>
                <a:gd name="f22" fmla="*/ f0 1 10177"/>
                <a:gd name="f23" fmla="*/ f1 1 10145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10177"/>
                <a:gd name="f30" fmla="*/ f27 1 10145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10177" h="1014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15"/>
                    <a:pt x="f15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16" y="f2"/>
                    <a:pt x="f2" y="f17"/>
                    <a:pt x="f2" y="f10"/>
                  </a:cubicBezTo>
                  <a:cubicBezTo>
                    <a:pt x="f18" y="f19"/>
                    <a:pt x="f16" y="f4"/>
                    <a:pt x="f5" y="f4"/>
                  </a:cubicBezTo>
                  <a:cubicBezTo>
                    <a:pt x="f20" y="f4"/>
                    <a:pt x="f21" y="f20"/>
                    <a:pt x="f21" y="f10"/>
                  </a:cubicBezTo>
                  <a:cubicBezTo>
                    <a:pt x="f21" y="f17"/>
                    <a:pt x="f2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2" name="Google Shape;5985;p86">
              <a:extLst>
                <a:ext uri="{FF2B5EF4-FFF2-40B4-BE49-F238E27FC236}">
                  <a16:creationId xmlns:a16="http://schemas.microsoft.com/office/drawing/2014/main" id="{871FCE81-A02B-CDB9-77E8-D949AFE6E6B5}"/>
                </a:ext>
              </a:extLst>
            </p:cNvPr>
            <p:cNvSpPr/>
            <p:nvPr/>
          </p:nvSpPr>
          <p:spPr>
            <a:xfrm>
              <a:off x="5588474" y="2775231"/>
              <a:ext cx="399647" cy="27601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8"/>
                <a:gd name="f4" fmla="val 7567"/>
                <a:gd name="f5" fmla="val 9774"/>
                <a:gd name="f6" fmla="val 9040"/>
                <a:gd name="f7" fmla="val 8444"/>
                <a:gd name="f8" fmla="val 548"/>
                <a:gd name="f9" fmla="val 1265"/>
                <a:gd name="f10" fmla="val 1801"/>
                <a:gd name="f11" fmla="val 8790"/>
                <a:gd name="f12" fmla="val 2305"/>
                <a:gd name="f13" fmla="val 9295"/>
                <a:gd name="f14" fmla="val 2463"/>
                <a:gd name="f15" fmla="val 2967"/>
                <a:gd name="f16" fmla="val 4416"/>
                <a:gd name="f17" fmla="val 8192"/>
                <a:gd name="f18" fmla="val 5645"/>
                <a:gd name="f19" fmla="val 6774"/>
                <a:gd name="f20" fmla="val 5834"/>
                <a:gd name="f21" fmla="val 4825"/>
                <a:gd name="f22" fmla="val 5829"/>
                <a:gd name="f23" fmla="val 5487"/>
                <a:gd name="f24" fmla="val 4663"/>
                <a:gd name="f25" fmla="val 5865"/>
                <a:gd name="f26" fmla="val 3403"/>
                <a:gd name="f27" fmla="val 2143"/>
                <a:gd name="f28" fmla="val 977"/>
                <a:gd name="f29" fmla="val 1"/>
                <a:gd name="f30" fmla="val 6306"/>
                <a:gd name="f31" fmla="val 7031"/>
                <a:gd name="f32" fmla="val 568"/>
                <a:gd name="f33" fmla="val 7566"/>
                <a:gd name="f34" fmla="val 1261"/>
                <a:gd name="f35" fmla="val 5388"/>
                <a:gd name="f36" fmla="val 5955"/>
                <a:gd name="f37" fmla="val 6459"/>
                <a:gd name="f38" fmla="val 7220"/>
                <a:gd name="f39" fmla="val 6617"/>
                <a:gd name="f40" fmla="val 6716"/>
                <a:gd name="f41" fmla="val 8601"/>
                <a:gd name="f42" fmla="val 6495"/>
                <a:gd name="f43" fmla="val 10082"/>
                <a:gd name="f44" fmla="val 4920"/>
                <a:gd name="f45" fmla="val 10114"/>
                <a:gd name="f46" fmla="val 2904"/>
                <a:gd name="f47" fmla="val 2400"/>
                <a:gd name="f48" fmla="val 10649"/>
                <a:gd name="f49" fmla="val 2211"/>
                <a:gd name="f50" fmla="val 11027"/>
                <a:gd name="f51" fmla="val 1706"/>
                <a:gd name="f52" fmla="val 10996"/>
                <a:gd name="f53" fmla="val 1108"/>
                <a:gd name="f54" fmla="val 10964"/>
                <a:gd name="f55" fmla="val 572"/>
                <a:gd name="f56" fmla="val 10492"/>
                <a:gd name="f57" fmla="val 100"/>
                <a:gd name="f58" fmla="val 9893"/>
                <a:gd name="f59" fmla="val 5"/>
                <a:gd name="f60" fmla="val 9853"/>
                <a:gd name="f61" fmla="val 2"/>
                <a:gd name="f62" fmla="val 9813"/>
                <a:gd name="f63" fmla="*/ f0 1 11028"/>
                <a:gd name="f64" fmla="*/ f1 1 7567"/>
                <a:gd name="f65" fmla="val f2"/>
                <a:gd name="f66" fmla="val f3"/>
                <a:gd name="f67" fmla="val f4"/>
                <a:gd name="f68" fmla="+- f67 0 f65"/>
                <a:gd name="f69" fmla="+- f66 0 f65"/>
                <a:gd name="f70" fmla="*/ f69 1 11028"/>
                <a:gd name="f71" fmla="*/ f68 1 7567"/>
                <a:gd name="f72" fmla="*/ f65 1 f70"/>
                <a:gd name="f73" fmla="*/ f66 1 f70"/>
                <a:gd name="f74" fmla="*/ f65 1 f71"/>
                <a:gd name="f75" fmla="*/ f67 1 f71"/>
                <a:gd name="f76" fmla="*/ f72 f63 1"/>
                <a:gd name="f77" fmla="*/ f73 f63 1"/>
                <a:gd name="f78" fmla="*/ f75 f64 1"/>
                <a:gd name="f79" fmla="*/ f74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11028" h="756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lnTo>
                    <a:pt x="f13" y="f15"/>
                  </a:lnTo>
                  <a:cubicBezTo>
                    <a:pt x="f13" y="f16"/>
                    <a:pt x="f17" y="f18"/>
                    <a:pt x="f19" y="f20"/>
                  </a:cubicBezTo>
                  <a:lnTo>
                    <a:pt x="f19" y="f21"/>
                  </a:ln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9" y="f21"/>
                  </a:cubicBezTo>
                  <a:lnTo>
                    <a:pt x="f29" y="f30"/>
                  </a:lnTo>
                  <a:cubicBezTo>
                    <a:pt x="f29" y="f31"/>
                    <a:pt x="f32" y="f33"/>
                    <a:pt x="f34" y="f33"/>
                  </a:cubicBezTo>
                  <a:lnTo>
                    <a:pt x="f35" y="f33"/>
                  </a:lnTo>
                  <a:cubicBezTo>
                    <a:pt x="f36" y="f33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lnTo>
                    <a:pt x="f45" y="f47"/>
                  </a:ln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33" name="Google Shape;5986;p86">
            <a:extLst>
              <a:ext uri="{FF2B5EF4-FFF2-40B4-BE49-F238E27FC236}">
                <a16:creationId xmlns:a16="http://schemas.microsoft.com/office/drawing/2014/main" id="{2F9A5532-B90A-9C41-2920-DC56D3865D52}"/>
              </a:ext>
            </a:extLst>
          </p:cNvPr>
          <p:cNvGrpSpPr/>
          <p:nvPr/>
        </p:nvGrpSpPr>
        <p:grpSpPr>
          <a:xfrm>
            <a:off x="7549551" y="2715939"/>
            <a:ext cx="465823" cy="464295"/>
            <a:chOff x="7353851" y="2571612"/>
            <a:chExt cx="465823" cy="464295"/>
          </a:xfrm>
          <a:solidFill>
            <a:schemeClr val="bg2"/>
          </a:solidFill>
        </p:grpSpPr>
        <p:sp>
          <p:nvSpPr>
            <p:cNvPr id="134" name="Google Shape;5987;p86">
              <a:extLst>
                <a:ext uri="{FF2B5EF4-FFF2-40B4-BE49-F238E27FC236}">
                  <a16:creationId xmlns:a16="http://schemas.microsoft.com/office/drawing/2014/main" id="{D25F9F50-05C6-10CD-8DCF-725B6316422F}"/>
                </a:ext>
              </a:extLst>
            </p:cNvPr>
            <p:cNvSpPr/>
            <p:nvPr/>
          </p:nvSpPr>
          <p:spPr>
            <a:xfrm>
              <a:off x="7635834" y="2856594"/>
              <a:ext cx="183840" cy="17931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073"/>
                <a:gd name="f4" fmla="val 4916"/>
                <a:gd name="f5" fmla="val 2238"/>
                <a:gd name="f6" fmla="val 1"/>
                <a:gd name="f7" fmla="val 1986"/>
                <a:gd name="f8" fmla="val 442"/>
                <a:gd name="f9" fmla="val 1671"/>
                <a:gd name="f10" fmla="val 820"/>
                <a:gd name="f11" fmla="val 1324"/>
                <a:gd name="f12" fmla="val 1229"/>
                <a:gd name="f13" fmla="val 946"/>
                <a:gd name="f14" fmla="val 473"/>
                <a:gd name="f15" fmla="val 2206"/>
                <a:gd name="f16" fmla="val 4443"/>
                <a:gd name="f17" fmla="val 2521"/>
                <a:gd name="f18" fmla="val 4758"/>
                <a:gd name="f19" fmla="val 2923"/>
                <a:gd name="f20" fmla="val 3325"/>
                <a:gd name="f21" fmla="val 3726"/>
                <a:gd name="f22" fmla="val 4128"/>
                <a:gd name="f23" fmla="val 3813"/>
                <a:gd name="f24" fmla="val 2836"/>
                <a:gd name="f25" fmla="*/ f0 1 5073"/>
                <a:gd name="f26" fmla="*/ f1 1 4916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5073"/>
                <a:gd name="f33" fmla="*/ f30 1 4916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5073" h="4916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9"/>
                    <a:pt x="f14" y="f7"/>
                    <a:pt x="f6" y="f5"/>
                  </a:cubicBezTo>
                  <a:lnTo>
                    <a:pt x="f15" y="f16"/>
                  </a:ln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16" y="f16"/>
                  </a:cubicBezTo>
                  <a:cubicBezTo>
                    <a:pt x="f3" y="f23"/>
                    <a:pt x="f3" y="f24"/>
                    <a:pt x="f16" y="f15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5" name="Google Shape;5988;p86">
              <a:extLst>
                <a:ext uri="{FF2B5EF4-FFF2-40B4-BE49-F238E27FC236}">
                  <a16:creationId xmlns:a16="http://schemas.microsoft.com/office/drawing/2014/main" id="{C7B444F9-F405-8797-78EE-E6185284985D}"/>
                </a:ext>
              </a:extLst>
            </p:cNvPr>
            <p:cNvSpPr/>
            <p:nvPr/>
          </p:nvSpPr>
          <p:spPr>
            <a:xfrm>
              <a:off x="7353851" y="2571612"/>
              <a:ext cx="359670" cy="3632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925"/>
                <a:gd name="f4" fmla="val 9958"/>
                <a:gd name="f5" fmla="val 4978"/>
                <a:gd name="f6" fmla="val 1702"/>
                <a:gd name="f7" fmla="val 6774"/>
                <a:gd name="f8" fmla="val 8286"/>
                <a:gd name="f9" fmla="val 3214"/>
                <a:gd name="f10" fmla="val 5010"/>
                <a:gd name="f11" fmla="val 8254"/>
                <a:gd name="f12" fmla="val 5892"/>
                <a:gd name="f13" fmla="val 7939"/>
                <a:gd name="f14" fmla="val 6711"/>
                <a:gd name="f15" fmla="val 7341"/>
                <a:gd name="f16" fmla="val 7310"/>
                <a:gd name="f17" fmla="val 6742"/>
                <a:gd name="f18" fmla="val 7908"/>
                <a:gd name="f19" fmla="val 5923"/>
                <a:gd name="f20" fmla="val 8318"/>
                <a:gd name="f21" fmla="val 3151"/>
                <a:gd name="f22" fmla="val 1670"/>
                <a:gd name="f23" fmla="val 6837"/>
                <a:gd name="f24" fmla="val 1"/>
                <a:gd name="f25" fmla="val 2268"/>
                <a:gd name="f26" fmla="val 2269"/>
                <a:gd name="f27" fmla="val 7688"/>
                <a:gd name="f28" fmla="val 9956"/>
                <a:gd name="f29" fmla="val 5013"/>
                <a:gd name="f30" fmla="val 9957"/>
                <a:gd name="f31" fmla="val 5048"/>
                <a:gd name="f32" fmla="val 5083"/>
                <a:gd name="f33" fmla="val 6367"/>
                <a:gd name="f34" fmla="val 7586"/>
                <a:gd name="f35" fmla="val 9395"/>
                <a:gd name="f36" fmla="val 8506"/>
                <a:gd name="f37" fmla="val 8444"/>
                <a:gd name="f38" fmla="val 9420"/>
                <a:gd name="f39" fmla="val 7499"/>
                <a:gd name="f40" fmla="val 9924"/>
                <a:gd name="f41" fmla="val 6270"/>
                <a:gd name="f42" fmla="val 7687"/>
                <a:gd name="f43" fmla="*/ f0 1 9925"/>
                <a:gd name="f44" fmla="*/ f1 1 9958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9925"/>
                <a:gd name="f51" fmla="*/ f48 1 9958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9925" h="995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5" y="f20"/>
                  </a:cubicBezTo>
                  <a:cubicBezTo>
                    <a:pt x="f21" y="f20"/>
                    <a:pt x="f22" y="f23"/>
                    <a:pt x="f22" y="f10"/>
                  </a:cubicBezTo>
                  <a:cubicBezTo>
                    <a:pt x="f22" y="f9"/>
                    <a:pt x="f21" y="f6"/>
                    <a:pt x="f5" y="f6"/>
                  </a:cubicBezTo>
                  <a:close/>
                  <a:moveTo>
                    <a:pt x="f5" y="f24"/>
                  </a:moveTo>
                  <a:cubicBezTo>
                    <a:pt x="f25" y="f24"/>
                    <a:pt x="f2" y="f26"/>
                    <a:pt x="f2" y="f5"/>
                  </a:cubicBezTo>
                  <a:cubicBezTo>
                    <a:pt x="f2" y="f27"/>
                    <a:pt x="f25" y="f28"/>
                    <a:pt x="f5" y="f28"/>
                  </a:cubicBezTo>
                  <a:cubicBezTo>
                    <a:pt x="f29" y="f30"/>
                    <a:pt x="f31" y="f30"/>
                    <a:pt x="f32" y="f30"/>
                  </a:cubicBezTo>
                  <a:cubicBezTo>
                    <a:pt x="f33" y="f30"/>
                    <a:pt x="f34" y="f35"/>
                    <a:pt x="f36" y="f37"/>
                  </a:cubicBezTo>
                  <a:cubicBezTo>
                    <a:pt x="f38" y="f39"/>
                    <a:pt x="f40" y="f41"/>
                    <a:pt x="f40" y="f5"/>
                  </a:cubicBezTo>
                  <a:cubicBezTo>
                    <a:pt x="f40" y="f26"/>
                    <a:pt x="f42" y="f24"/>
                    <a:pt x="f5" y="f24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36" name="Google Shape;6005;p86">
            <a:extLst>
              <a:ext uri="{FF2B5EF4-FFF2-40B4-BE49-F238E27FC236}">
                <a16:creationId xmlns:a16="http://schemas.microsoft.com/office/drawing/2014/main" id="{646F3AF4-BE29-A550-C790-1F2EF8E0D593}"/>
              </a:ext>
            </a:extLst>
          </p:cNvPr>
          <p:cNvGrpSpPr/>
          <p:nvPr/>
        </p:nvGrpSpPr>
        <p:grpSpPr>
          <a:xfrm>
            <a:off x="5097047" y="3639620"/>
            <a:ext cx="406286" cy="408900"/>
            <a:chOff x="4901348" y="3495294"/>
            <a:chExt cx="406286" cy="408900"/>
          </a:xfrm>
          <a:solidFill>
            <a:schemeClr val="bg2"/>
          </a:solidFill>
        </p:grpSpPr>
        <p:sp>
          <p:nvSpPr>
            <p:cNvPr id="137" name="Google Shape;6006;p86">
              <a:extLst>
                <a:ext uri="{FF2B5EF4-FFF2-40B4-BE49-F238E27FC236}">
                  <a16:creationId xmlns:a16="http://schemas.microsoft.com/office/drawing/2014/main" id="{941ADE97-3C0E-CEEE-EBC9-513AB4E2E004}"/>
                </a:ext>
              </a:extLst>
            </p:cNvPr>
            <p:cNvSpPr/>
            <p:nvPr/>
          </p:nvSpPr>
          <p:spPr>
            <a:xfrm>
              <a:off x="4901348" y="3495294"/>
              <a:ext cx="406286" cy="3000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66"/>
                <a:gd name="f4" fmla="val 9294"/>
                <a:gd name="f5" fmla="val 11405"/>
                <a:gd name="f6" fmla="val 1701"/>
                <a:gd name="f7" fmla="val 11626"/>
                <a:gd name="f8" fmla="val 11846"/>
                <a:gd name="f9" fmla="val 1890"/>
                <a:gd name="f10" fmla="val 2142"/>
                <a:gd name="f11" fmla="val 3749"/>
                <a:gd name="f12" fmla="val 11090"/>
                <a:gd name="f13" fmla="val 4663"/>
                <a:gd name="f14" fmla="val 9956"/>
                <a:gd name="f15" fmla="val 4978"/>
                <a:gd name="f16" fmla="val 10051"/>
                <a:gd name="f17" fmla="val 4631"/>
                <a:gd name="f18" fmla="val 10145"/>
                <a:gd name="f19" fmla="val 4222"/>
                <a:gd name="f20" fmla="val 3844"/>
                <a:gd name="f21" fmla="val 2584"/>
                <a:gd name="f22" fmla="val 3812"/>
                <a:gd name="f23" fmla="val 2647"/>
                <a:gd name="f24" fmla="val 4600"/>
                <a:gd name="f25" fmla="val 2773"/>
                <a:gd name="f26" fmla="val 5009"/>
                <a:gd name="f27" fmla="val 1639"/>
                <a:gd name="f28" fmla="val 4694"/>
                <a:gd name="f29" fmla="val 851"/>
                <a:gd name="f30" fmla="val 3781"/>
                <a:gd name="f31" fmla="val 1040"/>
                <a:gd name="f32" fmla="val 1292"/>
                <a:gd name="f33" fmla="val 4065"/>
                <a:gd name="f34" fmla="val 3655"/>
                <a:gd name="f35" fmla="val 4317"/>
                <a:gd name="f36" fmla="val 4506"/>
                <a:gd name="f37" fmla="val 3875"/>
                <a:gd name="f38" fmla="val 4096"/>
                <a:gd name="f39" fmla="val 4821"/>
                <a:gd name="f40" fmla="val 5041"/>
                <a:gd name="f41" fmla="val 5262"/>
                <a:gd name="f42" fmla="val 5261"/>
                <a:gd name="f43" fmla="val 5451"/>
                <a:gd name="f44" fmla="val 5324"/>
                <a:gd name="f45" fmla="val 5577"/>
                <a:gd name="f46" fmla="val 5608"/>
                <a:gd name="f47" fmla="val 5482"/>
                <a:gd name="f48" fmla="val 5797"/>
                <a:gd name="f49" fmla="val 5431"/>
                <a:gd name="f50" fmla="val 5952"/>
                <a:gd name="f51" fmla="val 5229"/>
                <a:gd name="f52" fmla="val 6065"/>
                <a:gd name="f53" fmla="val 5054"/>
                <a:gd name="f54" fmla="val 5017"/>
                <a:gd name="f55" fmla="val 4980"/>
                <a:gd name="f56" fmla="val 6060"/>
                <a:gd name="f57" fmla="val 4947"/>
                <a:gd name="f58" fmla="val 6049"/>
                <a:gd name="f59" fmla="val 4128"/>
                <a:gd name="f60" fmla="val 5734"/>
                <a:gd name="f61" fmla="val 4946"/>
                <a:gd name="f62" fmla="val 2993"/>
                <a:gd name="f63" fmla="val 2741"/>
                <a:gd name="f64" fmla="val 2552"/>
                <a:gd name="f65" fmla="val 189"/>
                <a:gd name="f66" fmla="val 441"/>
                <a:gd name="f67" fmla="val 882"/>
                <a:gd name="f68" fmla="val 1261"/>
                <a:gd name="f69" fmla="val 536"/>
                <a:gd name="f70" fmla="val 1"/>
                <a:gd name="f71" fmla="val 1418"/>
                <a:gd name="f72" fmla="val 4568"/>
                <a:gd name="f73" fmla="val 1513"/>
                <a:gd name="f74" fmla="val 3183"/>
                <a:gd name="f75" fmla="val 5923"/>
                <a:gd name="f76" fmla="val 4159"/>
                <a:gd name="f77" fmla="val 7372"/>
                <a:gd name="f78" fmla="val 5073"/>
                <a:gd name="f79" fmla="val 7089"/>
                <a:gd name="f80" fmla="val 7687"/>
                <a:gd name="f81" fmla="val 8286"/>
                <a:gd name="f82" fmla="val 8884"/>
                <a:gd name="f83" fmla="val 4443"/>
                <a:gd name="f84" fmla="val 8192"/>
                <a:gd name="f85" fmla="val 7782"/>
                <a:gd name="f86" fmla="val 7562"/>
                <a:gd name="f87" fmla="val 8507"/>
                <a:gd name="f88" fmla="val 9484"/>
                <a:gd name="f89" fmla="val 11216"/>
                <a:gd name="f90" fmla="val 4537"/>
                <a:gd name="f91" fmla="val 12098"/>
                <a:gd name="f92" fmla="val 9704"/>
                <a:gd name="f93" fmla="*/ f0 1 12666"/>
                <a:gd name="f94" fmla="*/ f1 1 9294"/>
                <a:gd name="f95" fmla="val f2"/>
                <a:gd name="f96" fmla="val f3"/>
                <a:gd name="f97" fmla="val f4"/>
                <a:gd name="f98" fmla="+- f97 0 f95"/>
                <a:gd name="f99" fmla="+- f96 0 f95"/>
                <a:gd name="f100" fmla="*/ f99 1 12666"/>
                <a:gd name="f101" fmla="*/ f98 1 9294"/>
                <a:gd name="f102" fmla="*/ f95 1 f100"/>
                <a:gd name="f103" fmla="*/ f96 1 f100"/>
                <a:gd name="f104" fmla="*/ f95 1 f101"/>
                <a:gd name="f105" fmla="*/ f97 1 f101"/>
                <a:gd name="f106" fmla="*/ f102 f93 1"/>
                <a:gd name="f107" fmla="*/ f103 f93 1"/>
                <a:gd name="f108" fmla="*/ f105 f94 1"/>
                <a:gd name="f109" fmla="*/ f104 f9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6" t="f109" r="f107" b="f108"/>
              <a:pathLst>
                <a:path w="12666" h="929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lnTo>
                    <a:pt x="f18" y="f6"/>
                  </a:lnTo>
                  <a:close/>
                  <a:moveTo>
                    <a:pt x="f21" y="f6"/>
                  </a:moveTo>
                  <a:lnTo>
                    <a:pt x="f21" y="f22"/>
                  </a:lnTo>
                  <a:cubicBezTo>
                    <a:pt x="f21" y="f19"/>
                    <a:pt x="f23" y="f24"/>
                    <a:pt x="f25" y="f26"/>
                  </a:cubicBezTo>
                  <a:cubicBezTo>
                    <a:pt x="f27" y="f28"/>
                    <a:pt x="f29" y="f30"/>
                    <a:pt x="f29" y="f10"/>
                  </a:cubicBezTo>
                  <a:cubicBezTo>
                    <a:pt x="f29" y="f9"/>
                    <a:pt x="f31" y="f6"/>
                    <a:pt x="f32" y="f6"/>
                  </a:cubicBezTo>
                  <a:close/>
                  <a:moveTo>
                    <a:pt x="f33" y="f34"/>
                  </a:moveTo>
                  <a:cubicBezTo>
                    <a:pt x="f35" y="f34"/>
                    <a:pt x="f36" y="f37"/>
                    <a:pt x="f36" y="f38"/>
                  </a:cubicBezTo>
                  <a:cubicBezTo>
                    <a:pt x="f36" y="f17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48"/>
                  </a:cubicBezTo>
                  <a:cubicBezTo>
                    <a:pt x="f49" y="f50"/>
                    <a:pt x="f51" y="f52"/>
                    <a:pt x="f53" y="f52"/>
                  </a:cubicBezTo>
                  <a:cubicBezTo>
                    <a:pt x="f54" y="f52"/>
                    <a:pt x="f55" y="f56"/>
                    <a:pt x="f57" y="f58"/>
                  </a:cubicBezTo>
                  <a:cubicBezTo>
                    <a:pt x="f59" y="f60"/>
                    <a:pt x="f34" y="f61"/>
                    <a:pt x="f34" y="f38"/>
                  </a:cubicBezTo>
                  <a:cubicBezTo>
                    <a:pt x="f34" y="f37"/>
                    <a:pt x="f20" y="f34"/>
                    <a:pt x="f33" y="f34"/>
                  </a:cubicBezTo>
                  <a:close/>
                  <a:moveTo>
                    <a:pt x="f62" y="f2"/>
                  </a:moveTo>
                  <a:cubicBezTo>
                    <a:pt x="f63" y="f2"/>
                    <a:pt x="f64" y="f65"/>
                    <a:pt x="f64" y="f66"/>
                  </a:cubicBezTo>
                  <a:lnTo>
                    <a:pt x="f64" y="f67"/>
                  </a:lnTo>
                  <a:lnTo>
                    <a:pt x="f68" y="f67"/>
                  </a:lnTo>
                  <a:cubicBezTo>
                    <a:pt x="f69" y="f67"/>
                    <a:pt x="f70" y="f71"/>
                    <a:pt x="f70" y="f10"/>
                  </a:cubicBezTo>
                  <a:cubicBezTo>
                    <a:pt x="f70" y="f72"/>
                    <a:pt x="f73" y="f48"/>
                    <a:pt x="f74" y="f75"/>
                  </a:cubicBezTo>
                  <a:cubicBezTo>
                    <a:pt x="f76" y="f77"/>
                    <a:pt x="f78" y="f79"/>
                    <a:pt x="f78" y="f80"/>
                  </a:cubicBezTo>
                  <a:cubicBezTo>
                    <a:pt x="f78" y="f81"/>
                    <a:pt x="f39" y="f82"/>
                    <a:pt x="f83" y="f4"/>
                  </a:cubicBezTo>
                  <a:lnTo>
                    <a:pt x="f84" y="f4"/>
                  </a:lnTo>
                  <a:cubicBezTo>
                    <a:pt x="f85" y="f82"/>
                    <a:pt x="f86" y="f81"/>
                    <a:pt x="f86" y="f80"/>
                  </a:cubicBezTo>
                  <a:cubicBezTo>
                    <a:pt x="f86" y="f79"/>
                    <a:pt x="f87" y="f77"/>
                    <a:pt x="f88" y="f75"/>
                  </a:cubicBezTo>
                  <a:cubicBezTo>
                    <a:pt x="f89" y="f48"/>
                    <a:pt x="f3" y="f90"/>
                    <a:pt x="f3" y="f10"/>
                  </a:cubicBezTo>
                  <a:cubicBezTo>
                    <a:pt x="f3" y="f71"/>
                    <a:pt x="f91" y="f67"/>
                    <a:pt x="f5" y="f67"/>
                  </a:cubicBezTo>
                  <a:lnTo>
                    <a:pt x="f18" y="f67"/>
                  </a:lnTo>
                  <a:lnTo>
                    <a:pt x="f18" y="f66"/>
                  </a:lnTo>
                  <a:cubicBezTo>
                    <a:pt x="f18" y="f65"/>
                    <a:pt x="f14" y="f2"/>
                    <a:pt x="f9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8" name="Google Shape;6007;p86">
              <a:extLst>
                <a:ext uri="{FF2B5EF4-FFF2-40B4-BE49-F238E27FC236}">
                  <a16:creationId xmlns:a16="http://schemas.microsoft.com/office/drawing/2014/main" id="{DA0B80C2-2F0E-009A-C952-95D5CDC7920B}"/>
                </a:ext>
              </a:extLst>
            </p:cNvPr>
            <p:cNvSpPr/>
            <p:nvPr/>
          </p:nvSpPr>
          <p:spPr>
            <a:xfrm>
              <a:off x="4979173" y="3822804"/>
              <a:ext cx="249658" cy="813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83"/>
                <a:gd name="f4" fmla="val 2521"/>
                <a:gd name="f5" fmla="val 757"/>
                <a:gd name="f6" fmla="val 1"/>
                <a:gd name="f7" fmla="val 63"/>
                <a:gd name="f8" fmla="val 1954"/>
                <a:gd name="f9" fmla="val 2237"/>
                <a:gd name="f10" fmla="val 158"/>
                <a:gd name="f11" fmla="val 473"/>
                <a:gd name="f12" fmla="val 7278"/>
                <a:gd name="f13" fmla="val 7593"/>
                <a:gd name="f14" fmla="val 7782"/>
                <a:gd name="f15" fmla="val 7688"/>
                <a:gd name="f16" fmla="val 6995"/>
                <a:gd name="f17" fmla="*/ f0 1 7783"/>
                <a:gd name="f18" fmla="*/ f1 1 2521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7783"/>
                <a:gd name="f25" fmla="*/ f22 1 2521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7783" h="2521">
                  <a:moveTo>
                    <a:pt x="f5" y="f6"/>
                  </a:moveTo>
                  <a:lnTo>
                    <a:pt x="f7" y="f8"/>
                  </a:lnTo>
                  <a:cubicBezTo>
                    <a:pt x="f2" y="f9"/>
                    <a:pt x="f10" y="f4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14" y="f9"/>
                    <a:pt x="f15" y="f8"/>
                  </a:cubicBezTo>
                  <a:lnTo>
                    <a:pt x="f16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39" name="Google Shape;6020;p86">
            <a:extLst>
              <a:ext uri="{FF2B5EF4-FFF2-40B4-BE49-F238E27FC236}">
                <a16:creationId xmlns:a16="http://schemas.microsoft.com/office/drawing/2014/main" id="{BD04068B-0941-E656-17E5-E65A330B6C6F}"/>
              </a:ext>
            </a:extLst>
          </p:cNvPr>
          <p:cNvGrpSpPr/>
          <p:nvPr/>
        </p:nvGrpSpPr>
        <p:grpSpPr>
          <a:xfrm>
            <a:off x="6344014" y="2727341"/>
            <a:ext cx="272920" cy="462000"/>
            <a:chOff x="6148315" y="2583015"/>
            <a:chExt cx="272920" cy="462000"/>
          </a:xfrm>
          <a:solidFill>
            <a:schemeClr val="bg2"/>
          </a:solidFill>
        </p:grpSpPr>
        <p:sp>
          <p:nvSpPr>
            <p:cNvPr id="140" name="Google Shape;6021;p86">
              <a:extLst>
                <a:ext uri="{FF2B5EF4-FFF2-40B4-BE49-F238E27FC236}">
                  <a16:creationId xmlns:a16="http://schemas.microsoft.com/office/drawing/2014/main" id="{3A59458A-64B0-2EAC-7251-2DB03D42CD57}"/>
                </a:ext>
              </a:extLst>
            </p:cNvPr>
            <p:cNvSpPr/>
            <p:nvPr/>
          </p:nvSpPr>
          <p:spPr>
            <a:xfrm>
              <a:off x="6148315" y="2583015"/>
              <a:ext cx="272920" cy="3218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1"/>
                <a:gd name="f4" fmla="val 8823"/>
                <a:gd name="f5" fmla="val 3372"/>
                <a:gd name="f6" fmla="val 1"/>
                <a:gd name="f7" fmla="val 95"/>
                <a:gd name="f8" fmla="val 5703"/>
                <a:gd name="f9" fmla="val 5829"/>
                <a:gd name="f10" fmla="val 5987"/>
                <a:gd name="f11" fmla="val 6113"/>
                <a:gd name="f12" fmla="val 1418"/>
                <a:gd name="f13" fmla="val 8822"/>
                <a:gd name="f14" fmla="val 6081"/>
                <a:gd name="f15" fmla="val 7467"/>
                <a:gd name="f16" fmla="val 7530"/>
                <a:gd name="f17" fmla="val 7499"/>
                <a:gd name="f18" fmla="val 4191"/>
                <a:gd name="f19" fmla="val 4727"/>
                <a:gd name="f20" fmla="val 4663"/>
                <a:gd name="f21" fmla="val 4884"/>
                <a:gd name="f22" fmla="val 5010"/>
                <a:gd name="f23" fmla="val 5357"/>
                <a:gd name="f24" fmla="val 5892"/>
                <a:gd name="f25" fmla="val 6585"/>
                <a:gd name="f26" fmla="val 4474"/>
                <a:gd name="f27" fmla="val 7121"/>
                <a:gd name="f28" fmla="val 3750"/>
                <a:gd name="f29" fmla="val 3088"/>
                <a:gd name="f30" fmla="val 2521"/>
                <a:gd name="f31" fmla="val 2899"/>
                <a:gd name="f32" fmla="val 4916"/>
                <a:gd name="f33" fmla="*/ f0 1 7531"/>
                <a:gd name="f34" fmla="*/ f1 1 8823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7531"/>
                <a:gd name="f41" fmla="*/ f38 1 8823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7531" h="8823">
                  <a:moveTo>
                    <a:pt x="f5" y="f6"/>
                  </a:moveTo>
                  <a:lnTo>
                    <a:pt x="f7" y="f8"/>
                  </a:lnTo>
                  <a:cubicBezTo>
                    <a:pt x="f6" y="f9"/>
                    <a:pt x="f6" y="f10"/>
                    <a:pt x="f7" y="f11"/>
                  </a:cubicBezTo>
                  <a:lnTo>
                    <a:pt x="f12" y="f13"/>
                  </a:lnTo>
                  <a:lnTo>
                    <a:pt x="f14" y="f13"/>
                  </a:lnTo>
                  <a:lnTo>
                    <a:pt x="f15" y="f11"/>
                  </a:lnTo>
                  <a:cubicBezTo>
                    <a:pt x="f16" y="f10"/>
                    <a:pt x="f17" y="f9"/>
                    <a:pt x="f15" y="f8"/>
                  </a:cubicBezTo>
                  <a:lnTo>
                    <a:pt x="f18" y="f6"/>
                  </a:lnTo>
                  <a:lnTo>
                    <a:pt x="f18" y="f19"/>
                  </a:lnTo>
                  <a:cubicBezTo>
                    <a:pt x="f20" y="f21"/>
                    <a:pt x="f22" y="f23"/>
                    <a:pt x="f22" y="f24"/>
                  </a:cubicBezTo>
                  <a:cubicBezTo>
                    <a:pt x="f22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30" y="f24"/>
                  </a:cubicBezTo>
                  <a:cubicBezTo>
                    <a:pt x="f30" y="f23"/>
                    <a:pt x="f31" y="f32"/>
                    <a:pt x="f5" y="f19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1" name="Google Shape;6022;p86">
              <a:extLst>
                <a:ext uri="{FF2B5EF4-FFF2-40B4-BE49-F238E27FC236}">
                  <a16:creationId xmlns:a16="http://schemas.microsoft.com/office/drawing/2014/main" id="{322DC2E4-3E43-4863-47FC-5DA9675A14AB}"/>
                </a:ext>
              </a:extLst>
            </p:cNvPr>
            <p:cNvSpPr/>
            <p:nvPr/>
          </p:nvSpPr>
          <p:spPr>
            <a:xfrm>
              <a:off x="6209955" y="2934675"/>
              <a:ext cx="151881" cy="1103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3025"/>
                <a:gd name="f5" fmla="val 32"/>
                <a:gd name="f6" fmla="val 2615"/>
                <a:gd name="f7" fmla="val 1"/>
                <a:gd name="f8" fmla="val 2836"/>
                <a:gd name="f9" fmla="val 190"/>
                <a:gd name="f10" fmla="val 442"/>
                <a:gd name="f11" fmla="val 3750"/>
                <a:gd name="f12" fmla="val 3970"/>
                <a:gd name="f13" fmla="*/ f0 1 4191"/>
                <a:gd name="f14" fmla="*/ f1 1 3025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4191"/>
                <a:gd name="f21" fmla="*/ f18 1 3025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4191" h="3025">
                  <a:moveTo>
                    <a:pt x="f5" y="f2"/>
                  </a:moveTo>
                  <a:lnTo>
                    <a:pt x="f5" y="f6"/>
                  </a:lnTo>
                  <a:cubicBezTo>
                    <a:pt x="f7" y="f8"/>
                    <a:pt x="f9" y="f4"/>
                    <a:pt x="f10" y="f4"/>
                  </a:cubicBezTo>
                  <a:lnTo>
                    <a:pt x="f11" y="f4"/>
                  </a:lnTo>
                  <a:cubicBezTo>
                    <a:pt x="f12" y="f4"/>
                    <a:pt x="f3" y="f8"/>
                    <a:pt x="f3" y="f6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42" name="Google Shape;6038;p86">
            <a:extLst>
              <a:ext uri="{FF2B5EF4-FFF2-40B4-BE49-F238E27FC236}">
                <a16:creationId xmlns:a16="http://schemas.microsoft.com/office/drawing/2014/main" id="{1BC62C47-C953-9339-2DE6-99A88EAA10FE}"/>
              </a:ext>
            </a:extLst>
          </p:cNvPr>
          <p:cNvGrpSpPr/>
          <p:nvPr/>
        </p:nvGrpSpPr>
        <p:grpSpPr>
          <a:xfrm>
            <a:off x="3991757" y="2748829"/>
            <a:ext cx="454438" cy="462586"/>
            <a:chOff x="3796058" y="2604503"/>
            <a:chExt cx="454438" cy="462586"/>
          </a:xfrm>
          <a:solidFill>
            <a:schemeClr val="bg2"/>
          </a:solidFill>
        </p:grpSpPr>
        <p:sp>
          <p:nvSpPr>
            <p:cNvPr id="143" name="Google Shape;6039;p86">
              <a:extLst>
                <a:ext uri="{FF2B5EF4-FFF2-40B4-BE49-F238E27FC236}">
                  <a16:creationId xmlns:a16="http://schemas.microsoft.com/office/drawing/2014/main" id="{4E7695E8-4147-3BCD-914E-F1758AC136B6}"/>
                </a:ext>
              </a:extLst>
            </p:cNvPr>
            <p:cNvSpPr/>
            <p:nvPr/>
          </p:nvSpPr>
          <p:spPr>
            <a:xfrm>
              <a:off x="3796058" y="2604503"/>
              <a:ext cx="138184" cy="2246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13"/>
                <a:gd name="f4" fmla="val 6159"/>
                <a:gd name="f5" fmla="val 1698"/>
                <a:gd name="f6" fmla="val 1"/>
                <a:gd name="f7" fmla="val 1520"/>
                <a:gd name="f8" fmla="val 1373"/>
                <a:gd name="f9" fmla="val 138"/>
                <a:gd name="f10" fmla="val 1293"/>
                <a:gd name="f11" fmla="val 299"/>
                <a:gd name="f12" fmla="val 5119"/>
                <a:gd name="f13" fmla="val 5308"/>
                <a:gd name="f14" fmla="val 127"/>
                <a:gd name="f15" fmla="val 5528"/>
                <a:gd name="f16" fmla="val 316"/>
                <a:gd name="f17" fmla="val 5623"/>
                <a:gd name="f18" fmla="val 2332"/>
                <a:gd name="f19" fmla="val 6158"/>
                <a:gd name="f20" fmla="val 3277"/>
                <a:gd name="f21" fmla="val 2630"/>
                <a:gd name="f22" fmla="val 2868"/>
                <a:gd name="f23" fmla="val 4111"/>
                <a:gd name="f24" fmla="val 582"/>
                <a:gd name="f25" fmla="val 1797"/>
                <a:gd name="f26" fmla="val 15"/>
                <a:gd name="f27" fmla="val 1763"/>
                <a:gd name="f28" fmla="val 5"/>
                <a:gd name="f29" fmla="val 1730"/>
                <a:gd name="f30" fmla="*/ f0 1 3813"/>
                <a:gd name="f31" fmla="*/ f1 1 6159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3813"/>
                <a:gd name="f38" fmla="*/ f35 1 6159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3813" h="615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cubicBezTo>
                    <a:pt x="f6" y="f13"/>
                    <a:pt x="f14" y="f15"/>
                    <a:pt x="f16" y="f17"/>
                  </a:cubicBezTo>
                  <a:lnTo>
                    <a:pt x="f18" y="f19"/>
                  </a:lnTo>
                  <a:cubicBezTo>
                    <a:pt x="f20" y="f21"/>
                    <a:pt x="f22" y="f23"/>
                    <a:pt x="f3" y="f24"/>
                  </a:cubicBezTo>
                  <a:lnTo>
                    <a:pt x="f25" y="f26"/>
                  </a:lnTo>
                  <a:cubicBezTo>
                    <a:pt x="f27" y="f28"/>
                    <a:pt x="f2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4" name="Google Shape;6040;p86">
              <a:extLst>
                <a:ext uri="{FF2B5EF4-FFF2-40B4-BE49-F238E27FC236}">
                  <a16:creationId xmlns:a16="http://schemas.microsoft.com/office/drawing/2014/main" id="{A3813D48-9D03-D307-2FC9-F2880E90E9EC}"/>
                </a:ext>
              </a:extLst>
            </p:cNvPr>
            <p:cNvSpPr/>
            <p:nvPr/>
          </p:nvSpPr>
          <p:spPr>
            <a:xfrm>
              <a:off x="3880567" y="2662495"/>
              <a:ext cx="313977" cy="4045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664"/>
                <a:gd name="f4" fmla="val 11092"/>
                <a:gd name="f5" fmla="val 4348"/>
                <a:gd name="f6" fmla="val 3466"/>
                <a:gd name="f7" fmla="val 4820"/>
                <a:gd name="f8" fmla="val 5199"/>
                <a:gd name="f9" fmla="val 3844"/>
                <a:gd name="f10" fmla="val 4316"/>
                <a:gd name="f11" fmla="val 4789"/>
                <a:gd name="f12" fmla="val 5136"/>
                <a:gd name="f13" fmla="val 3907"/>
                <a:gd name="f14" fmla="val 3529"/>
                <a:gd name="f15" fmla="val 3875"/>
                <a:gd name="f16" fmla="val 5104"/>
                <a:gd name="f17" fmla="val 5766"/>
                <a:gd name="f18" fmla="val 6081"/>
                <a:gd name="f19" fmla="val 7624"/>
                <a:gd name="f20" fmla="val 2615"/>
                <a:gd name="f21" fmla="val 3560"/>
                <a:gd name="f22" fmla="val 3812"/>
                <a:gd name="f23" fmla="val 5892"/>
                <a:gd name="f24" fmla="val 4096"/>
                <a:gd name="f25" fmla="val 5955"/>
                <a:gd name="f26" fmla="val 4631"/>
                <a:gd name="f27" fmla="val 4883"/>
                <a:gd name="f28" fmla="val 2048"/>
                <a:gd name="f29" fmla="val 1386"/>
                <a:gd name="f30" fmla="val 2458"/>
                <a:gd name="f31" fmla="val 1638"/>
                <a:gd name="f32" fmla="val 1544"/>
                <a:gd name="f33" fmla="val 977"/>
                <a:gd name="f34" fmla="val 4001"/>
                <a:gd name="f35" fmla="val 2678"/>
                <a:gd name="f36" fmla="val 4474"/>
                <a:gd name="f37" fmla="val 4726"/>
                <a:gd name="f38" fmla="val 2741"/>
                <a:gd name="f39" fmla="val 5010"/>
                <a:gd name="f40" fmla="val 2899"/>
                <a:gd name="f41" fmla="val 32"/>
                <a:gd name="f42" fmla="val 10523"/>
                <a:gd name="f43" fmla="val 10680"/>
                <a:gd name="f44" fmla="val 63"/>
                <a:gd name="f45" fmla="val 10964"/>
                <a:gd name="f46" fmla="val 252"/>
                <a:gd name="f47" fmla="val 11027"/>
                <a:gd name="f48" fmla="val 328"/>
                <a:gd name="f49" fmla="val 11070"/>
                <a:gd name="f50" fmla="val 404"/>
                <a:gd name="f51" fmla="val 11091"/>
                <a:gd name="f52" fmla="val 475"/>
                <a:gd name="f53" fmla="val 613"/>
                <a:gd name="f54" fmla="val 737"/>
                <a:gd name="f55" fmla="val 11014"/>
                <a:gd name="f56" fmla="val 819"/>
                <a:gd name="f57" fmla="val 10869"/>
                <a:gd name="f58" fmla="val 2143"/>
                <a:gd name="f59" fmla="val 8475"/>
                <a:gd name="f60" fmla="val 6490"/>
                <a:gd name="f61" fmla="val 7845"/>
                <a:gd name="f62" fmla="val 7907"/>
                <a:gd name="f63" fmla="val 8037"/>
                <a:gd name="f64" fmla="val 8173"/>
                <a:gd name="f65" fmla="val 8243"/>
                <a:gd name="f66" fmla="val 8316"/>
                <a:gd name="f67" fmla="val 8381"/>
                <a:gd name="f68" fmla="val 8570"/>
                <a:gd name="f69" fmla="val 10932"/>
                <a:gd name="f70" fmla="val 8538"/>
                <a:gd name="f71" fmla="val 10491"/>
                <a:gd name="f72" fmla="val 5734"/>
                <a:gd name="f73" fmla="val 5262"/>
                <a:gd name="f74" fmla="val 6585"/>
                <a:gd name="f75" fmla="val 5482"/>
                <a:gd name="f76" fmla="val 7120"/>
                <a:gd name="f77" fmla="val 3434"/>
                <a:gd name="f78" fmla="val 6931"/>
                <a:gd name="f79" fmla="val 4222"/>
                <a:gd name="f80" fmla="val 1513"/>
                <a:gd name="f81" fmla="*/ f0 1 8664"/>
                <a:gd name="f82" fmla="*/ f1 1 11092"/>
                <a:gd name="f83" fmla="val f2"/>
                <a:gd name="f84" fmla="val f3"/>
                <a:gd name="f85" fmla="val f4"/>
                <a:gd name="f86" fmla="+- f85 0 f83"/>
                <a:gd name="f87" fmla="+- f84 0 f83"/>
                <a:gd name="f88" fmla="*/ f87 1 8664"/>
                <a:gd name="f89" fmla="*/ f86 1 11092"/>
                <a:gd name="f90" fmla="*/ f83 1 f88"/>
                <a:gd name="f91" fmla="*/ f84 1 f88"/>
                <a:gd name="f92" fmla="*/ f83 1 f89"/>
                <a:gd name="f93" fmla="*/ f85 1 f89"/>
                <a:gd name="f94" fmla="*/ f90 f81 1"/>
                <a:gd name="f95" fmla="*/ f91 f81 1"/>
                <a:gd name="f96" fmla="*/ f93 f82 1"/>
                <a:gd name="f97" fmla="*/ f92 f8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4" t="f97" r="f95" b="f96"/>
              <a:pathLst>
                <a:path w="8664" h="1109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15"/>
                    <a:pt x="f15" y="f6"/>
                    <a:pt x="f5" y="f6"/>
                  </a:cubicBezTo>
                  <a:close/>
                  <a:moveTo>
                    <a:pt x="f16" y="f17"/>
                  </a:moveTo>
                  <a:lnTo>
                    <a:pt x="f18" y="f19"/>
                  </a:lnTo>
                  <a:lnTo>
                    <a:pt x="f20" y="f19"/>
                  </a:lnTo>
                  <a:lnTo>
                    <a:pt x="f21" y="f17"/>
                  </a:lnTo>
                  <a:cubicBezTo>
                    <a:pt x="f22" y="f23"/>
                    <a:pt x="f24" y="f25"/>
                    <a:pt x="f5" y="f25"/>
                  </a:cubicBezTo>
                  <a:cubicBezTo>
                    <a:pt x="f26" y="f25"/>
                    <a:pt x="f27" y="f23"/>
                    <a:pt x="f16" y="f17"/>
                  </a:cubicBezTo>
                  <a:close/>
                  <a:moveTo>
                    <a:pt x="f28" y="f2"/>
                  </a:moveTo>
                  <a:cubicBezTo>
                    <a:pt x="f29" y="f30"/>
                    <a:pt x="f31" y="f32"/>
                    <a:pt x="f33" y="f34"/>
                  </a:cubicBezTo>
                  <a:lnTo>
                    <a:pt x="f35" y="f36"/>
                  </a:lnTo>
                  <a:cubicBezTo>
                    <a:pt x="f35" y="f37"/>
                    <a:pt x="f38" y="f39"/>
                    <a:pt x="f40" y="f8"/>
                  </a:cubicBezTo>
                  <a:lnTo>
                    <a:pt x="f41" y="f42"/>
                  </a:lnTo>
                  <a:cubicBezTo>
                    <a:pt x="f2" y="f43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51"/>
                  </a:cubicBezTo>
                  <a:cubicBezTo>
                    <a:pt x="f53" y="f51"/>
                    <a:pt x="f54" y="f55"/>
                    <a:pt x="f56" y="f57"/>
                  </a:cubicBezTo>
                  <a:lnTo>
                    <a:pt x="f58" y="f59"/>
                  </a:lnTo>
                  <a:lnTo>
                    <a:pt x="f60" y="f59"/>
                  </a:lnTo>
                  <a:lnTo>
                    <a:pt x="f61" y="f57"/>
                  </a:lnTo>
                  <a:cubicBezTo>
                    <a:pt x="f62" y="f55"/>
                    <a:pt x="f63" y="f51"/>
                    <a:pt x="f64" y="f51"/>
                  </a:cubicBezTo>
                  <a:cubicBezTo>
                    <a:pt x="f65" y="f51"/>
                    <a:pt x="f66" y="f49"/>
                    <a:pt x="f67" y="f47"/>
                  </a:cubicBezTo>
                  <a:cubicBezTo>
                    <a:pt x="f68" y="f69"/>
                    <a:pt x="f3" y="f43"/>
                    <a:pt x="f70" y="f71"/>
                  </a:cubicBezTo>
                  <a:lnTo>
                    <a:pt x="f72" y="f73"/>
                  </a:lnTo>
                  <a:lnTo>
                    <a:pt x="f74" y="f75"/>
                  </a:lnTo>
                  <a:cubicBezTo>
                    <a:pt x="f76" y="f77"/>
                    <a:pt x="f78" y="f79"/>
                    <a:pt x="f19" y="f80"/>
                  </a:cubicBezTo>
                  <a:lnTo>
                    <a:pt x="f28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5" name="Google Shape;6041;p86">
              <a:extLst>
                <a:ext uri="{FF2B5EF4-FFF2-40B4-BE49-F238E27FC236}">
                  <a16:creationId xmlns:a16="http://schemas.microsoft.com/office/drawing/2014/main" id="{6612A772-F491-E02D-8456-FD16464FEC64}"/>
                </a:ext>
              </a:extLst>
            </p:cNvPr>
            <p:cNvSpPr/>
            <p:nvPr/>
          </p:nvSpPr>
          <p:spPr>
            <a:xfrm>
              <a:off x="4156853" y="2753285"/>
              <a:ext cx="93643" cy="10447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84"/>
                <a:gd name="f4" fmla="val 2864"/>
                <a:gd name="f5" fmla="val 630"/>
                <a:gd name="f6" fmla="val 252"/>
                <a:gd name="f7" fmla="val 1449"/>
                <a:gd name="f8" fmla="val 410"/>
                <a:gd name="f9" fmla="val 945"/>
                <a:gd name="f10" fmla="val 2395"/>
                <a:gd name="f11" fmla="val 1607"/>
                <a:gd name="f12" fmla="val 2836"/>
                <a:gd name="f13" fmla="val 1658"/>
                <a:gd name="f14" fmla="val 2855"/>
                <a:gd name="f15" fmla="val 1707"/>
                <a:gd name="f16" fmla="val 1753"/>
                <a:gd name="f17" fmla="val 1932"/>
                <a:gd name="f18" fmla="val 2067"/>
                <a:gd name="f19" fmla="val 2728"/>
                <a:gd name="f20" fmla="val 2143"/>
                <a:gd name="f21" fmla="val 2552"/>
                <a:gd name="f22" fmla="val 725"/>
                <a:gd name="f23" fmla="val 2458"/>
                <a:gd name="f24" fmla="val 473"/>
                <a:gd name="f25" fmla="val 2237"/>
                <a:gd name="f26" fmla="val 441"/>
                <a:gd name="f27" fmla="*/ f0 1 2584"/>
                <a:gd name="f28" fmla="*/ f1 1 2864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2584"/>
                <a:gd name="f35" fmla="*/ f32 1 2864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2584" h="2864">
                  <a:moveTo>
                    <a:pt x="f5" y="f2"/>
                  </a:moveTo>
                  <a:cubicBezTo>
                    <a:pt x="f6" y="f7"/>
                    <a:pt x="f8" y="f9"/>
                    <a:pt x="f2" y="f10"/>
                  </a:cubicBezTo>
                  <a:lnTo>
                    <a:pt x="f11" y="f12"/>
                  </a:lnTo>
                  <a:cubicBezTo>
                    <a:pt x="f13" y="f14"/>
                    <a:pt x="f15" y="f4"/>
                    <a:pt x="f16" y="f4"/>
                  </a:cubicBezTo>
                  <a:cubicBezTo>
                    <a:pt x="f17" y="f4"/>
                    <a:pt x="f18" y="f19"/>
                    <a:pt x="f20" y="f21"/>
                  </a:cubicBezTo>
                  <a:lnTo>
                    <a:pt x="f3" y="f9"/>
                  </a:lnTo>
                  <a:cubicBezTo>
                    <a:pt x="f21" y="f22"/>
                    <a:pt x="f23" y="f24"/>
                    <a:pt x="f25" y="f26"/>
                  </a:cubicBez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46" name="Google Shape;6048;p86">
            <a:extLst>
              <a:ext uri="{FF2B5EF4-FFF2-40B4-BE49-F238E27FC236}">
                <a16:creationId xmlns:a16="http://schemas.microsoft.com/office/drawing/2014/main" id="{13A87405-C2F4-BE0E-B4B1-4756BF310ABC}"/>
              </a:ext>
            </a:extLst>
          </p:cNvPr>
          <p:cNvGrpSpPr/>
          <p:nvPr/>
        </p:nvGrpSpPr>
        <p:grpSpPr>
          <a:xfrm>
            <a:off x="6900985" y="2720602"/>
            <a:ext cx="456723" cy="464304"/>
            <a:chOff x="6705286" y="2576276"/>
            <a:chExt cx="456723" cy="464304"/>
          </a:xfrm>
          <a:solidFill>
            <a:schemeClr val="bg2"/>
          </a:solidFill>
        </p:grpSpPr>
        <p:sp>
          <p:nvSpPr>
            <p:cNvPr id="147" name="Google Shape;6049;p86">
              <a:extLst>
                <a:ext uri="{FF2B5EF4-FFF2-40B4-BE49-F238E27FC236}">
                  <a16:creationId xmlns:a16="http://schemas.microsoft.com/office/drawing/2014/main" id="{75CE7C28-237A-D05C-8E15-4007D438ED7E}"/>
                </a:ext>
              </a:extLst>
            </p:cNvPr>
            <p:cNvSpPr/>
            <p:nvPr/>
          </p:nvSpPr>
          <p:spPr>
            <a:xfrm>
              <a:off x="6981608" y="2578580"/>
              <a:ext cx="180401" cy="27167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78"/>
                <a:gd name="f4" fmla="val 7448"/>
                <a:gd name="f5" fmla="val 2489"/>
                <a:gd name="f6" fmla="val 820"/>
                <a:gd name="f7" fmla="val 3403"/>
                <a:gd name="f8" fmla="val 4127"/>
                <a:gd name="f9" fmla="val 1576"/>
                <a:gd name="f10" fmla="val 2490"/>
                <a:gd name="f11" fmla="val 3372"/>
                <a:gd name="f12" fmla="val 4128"/>
                <a:gd name="f13" fmla="val 1575"/>
                <a:gd name="f14" fmla="val 819"/>
                <a:gd name="f15" fmla="val 1"/>
                <a:gd name="f16" fmla="val 1103"/>
                <a:gd name="f17" fmla="val 1104"/>
                <a:gd name="f18" fmla="val 3214"/>
                <a:gd name="f19" fmla="val 315"/>
                <a:gd name="f20" fmla="val 3845"/>
                <a:gd name="f21" fmla="val 4317"/>
                <a:gd name="f22" fmla="val 7058"/>
                <a:gd name="f23" fmla="val 7287"/>
                <a:gd name="f24" fmla="val 1012"/>
                <a:gd name="f25" fmla="val 1225"/>
                <a:gd name="f26" fmla="val 1334"/>
                <a:gd name="f27" fmla="val 1448"/>
                <a:gd name="f28" fmla="val 7406"/>
                <a:gd name="f29" fmla="val 1544"/>
                <a:gd name="f30" fmla="val 7310"/>
                <a:gd name="f31" fmla="val 6365"/>
                <a:gd name="f32" fmla="val 3434"/>
                <a:gd name="f33" fmla="val 3530"/>
                <a:gd name="f34" fmla="val 3640"/>
                <a:gd name="f35" fmla="val 3744"/>
                <a:gd name="f36" fmla="val 3948"/>
                <a:gd name="f37" fmla="val 4663"/>
                <a:gd name="f38" fmla="val 3875"/>
                <a:gd name="f39" fmla="*/ f0 1 4978"/>
                <a:gd name="f40" fmla="*/ f1 1 7448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4978"/>
                <a:gd name="f47" fmla="*/ f44 1 7448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4978" h="744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9"/>
                    <a:pt x="f13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16" y="f15"/>
                    <a:pt x="f2" y="f17"/>
                    <a:pt x="f2" y="f10"/>
                  </a:cubicBezTo>
                  <a:cubicBezTo>
                    <a:pt x="f2" y="f18"/>
                    <a:pt x="f19" y="f20"/>
                    <a:pt x="f14" y="f21"/>
                  </a:cubicBezTo>
                  <a:lnTo>
                    <a:pt x="f14" y="f22"/>
                  </a:lnTo>
                  <a:cubicBezTo>
                    <a:pt x="f14" y="f23"/>
                    <a:pt x="f24" y="f4"/>
                    <a:pt x="f25" y="f4"/>
                  </a:cubicBezTo>
                  <a:cubicBezTo>
                    <a:pt x="f26" y="f4"/>
                    <a:pt x="f27" y="f28"/>
                    <a:pt x="f29" y="f30"/>
                  </a:cubicBezTo>
                  <a:lnTo>
                    <a:pt x="f5" y="f31"/>
                  </a:lnTo>
                  <a:lnTo>
                    <a:pt x="f32" y="f30"/>
                  </a:lnTo>
                  <a:cubicBezTo>
                    <a:pt x="f33" y="f28"/>
                    <a:pt x="f34" y="f4"/>
                    <a:pt x="f35" y="f4"/>
                  </a:cubicBezTo>
                  <a:cubicBezTo>
                    <a:pt x="f36" y="f4"/>
                    <a:pt x="f8" y="f23"/>
                    <a:pt x="f8" y="f22"/>
                  </a:cubicBezTo>
                  <a:lnTo>
                    <a:pt x="f8" y="f21"/>
                  </a:lnTo>
                  <a:cubicBezTo>
                    <a:pt x="f37" y="f20"/>
                    <a:pt x="f3" y="f18"/>
                    <a:pt x="f3" y="f10"/>
                  </a:cubicBezTo>
                  <a:cubicBezTo>
                    <a:pt x="f3" y="f17"/>
                    <a:pt x="f38" y="f15"/>
                    <a:pt x="f5" y="f1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8" name="Google Shape;6050;p86">
              <a:extLst>
                <a:ext uri="{FF2B5EF4-FFF2-40B4-BE49-F238E27FC236}">
                  <a16:creationId xmlns:a16="http://schemas.microsoft.com/office/drawing/2014/main" id="{557A47E5-D70F-80FA-992B-AF3F2D015DF4}"/>
                </a:ext>
              </a:extLst>
            </p:cNvPr>
            <p:cNvSpPr/>
            <p:nvPr/>
          </p:nvSpPr>
          <p:spPr>
            <a:xfrm>
              <a:off x="6768087" y="2980797"/>
              <a:ext cx="391637" cy="597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807"/>
                <a:gd name="f4" fmla="val 1639"/>
                <a:gd name="f5" fmla="val 1450"/>
                <a:gd name="f6" fmla="val 1"/>
                <a:gd name="f7" fmla="val 1292"/>
                <a:gd name="f8" fmla="val 788"/>
                <a:gd name="f9" fmla="val 662"/>
                <a:gd name="f10" fmla="val 1387"/>
                <a:gd name="f11" fmla="val 8822"/>
                <a:gd name="f12" fmla="val 9799"/>
                <a:gd name="f13" fmla="val 10649"/>
                <a:gd name="f14" fmla="val 946"/>
                <a:gd name="f15" fmla="*/ f0 1 10807"/>
                <a:gd name="f16" fmla="*/ f1 1 1639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0807"/>
                <a:gd name="f23" fmla="*/ f20 1 1639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0807" h="1639">
                  <a:moveTo>
                    <a:pt x="f5" y="f6"/>
                  </a:moveTo>
                  <a:cubicBezTo>
                    <a:pt x="f7" y="f8"/>
                    <a:pt x="f9" y="f10"/>
                    <a:pt x="f6" y="f4"/>
                  </a:cubicBezTo>
                  <a:lnTo>
                    <a:pt x="f11" y="f4"/>
                  </a:lnTo>
                  <a:cubicBezTo>
                    <a:pt x="f12" y="f4"/>
                    <a:pt x="f13" y="f14"/>
                    <a:pt x="f3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9" name="Google Shape;6051;p86">
              <a:extLst>
                <a:ext uri="{FF2B5EF4-FFF2-40B4-BE49-F238E27FC236}">
                  <a16:creationId xmlns:a16="http://schemas.microsoft.com/office/drawing/2014/main" id="{5785663D-6B53-BE65-D7C7-4C649400A50E}"/>
                </a:ext>
              </a:extLst>
            </p:cNvPr>
            <p:cNvSpPr/>
            <p:nvPr/>
          </p:nvSpPr>
          <p:spPr>
            <a:xfrm>
              <a:off x="6705286" y="2576276"/>
              <a:ext cx="397361" cy="4314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965"/>
                <a:gd name="f4" fmla="val 11827"/>
                <a:gd name="f5" fmla="val 379"/>
                <a:gd name="f6" fmla="val 1"/>
                <a:gd name="f7" fmla="val 158"/>
                <a:gd name="f8" fmla="val 221"/>
                <a:gd name="f9" fmla="val 411"/>
                <a:gd name="f10" fmla="val 10618"/>
                <a:gd name="f11" fmla="val 11280"/>
                <a:gd name="f12" fmla="val 537"/>
                <a:gd name="f13" fmla="val 11815"/>
                <a:gd name="f14" fmla="val 1198"/>
                <a:gd name="f15" fmla="val 1247"/>
                <a:gd name="f16" fmla="val 11823"/>
                <a:gd name="f17" fmla="val 1295"/>
                <a:gd name="f18" fmla="val 11826"/>
                <a:gd name="f19" fmla="val 1342"/>
                <a:gd name="f20" fmla="val 1912"/>
                <a:gd name="f21" fmla="val 2395"/>
                <a:gd name="f22" fmla="val 11318"/>
                <a:gd name="f23" fmla="val 10650"/>
                <a:gd name="f24" fmla="val 10398"/>
                <a:gd name="f25" fmla="val 2584"/>
                <a:gd name="f26" fmla="val 10272"/>
                <a:gd name="f27" fmla="val 2836"/>
                <a:gd name="f28" fmla="val 8255"/>
                <a:gd name="f29" fmla="val 10807"/>
                <a:gd name="f30" fmla="val 8161"/>
                <a:gd name="f31" fmla="val 8098"/>
                <a:gd name="f32" fmla="val 10492"/>
                <a:gd name="f33" fmla="val 7972"/>
                <a:gd name="f34" fmla="val 10146"/>
                <a:gd name="f35" fmla="val 7625"/>
                <a:gd name="f36" fmla="val 9799"/>
                <a:gd name="f37" fmla="val 9547"/>
                <a:gd name="f38" fmla="val 8224"/>
                <a:gd name="f39" fmla="val 9232"/>
                <a:gd name="f40" fmla="val 8318"/>
                <a:gd name="f41" fmla="val 8917"/>
                <a:gd name="f42" fmla="val 7720"/>
                <a:gd name="f43" fmla="val 7783"/>
                <a:gd name="f44" fmla="val 7058"/>
                <a:gd name="f45" fmla="val 4664"/>
                <a:gd name="f46" fmla="val 7184"/>
                <a:gd name="f47" fmla="val 4065"/>
                <a:gd name="f48" fmla="val 6869"/>
                <a:gd name="f49" fmla="val 3309"/>
                <a:gd name="f50" fmla="val 2490"/>
                <a:gd name="f51" fmla="val 1513"/>
                <a:gd name="f52" fmla="val 7310"/>
                <a:gd name="f53" fmla="val 600"/>
                <a:gd name="f54" fmla="val 8035"/>
                <a:gd name="f55" fmla="*/ f0 1 10965"/>
                <a:gd name="f56" fmla="*/ f1 1 11827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10965"/>
                <a:gd name="f63" fmla="*/ f60 1 11827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10965" h="11827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cubicBezTo>
                    <a:pt x="f6" y="f11"/>
                    <a:pt x="f12" y="f13"/>
                    <a:pt x="f14" y="f13"/>
                  </a:cubicBez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22"/>
                    <a:pt x="f21" y="f23"/>
                  </a:cubicBezTo>
                  <a:cubicBezTo>
                    <a:pt x="f21" y="f24"/>
                    <a:pt x="f25" y="f26"/>
                    <a:pt x="f27" y="f26"/>
                  </a:cubicBezTo>
                  <a:lnTo>
                    <a:pt x="f3" y="f26"/>
                  </a:lnTo>
                  <a:lnTo>
                    <a:pt x="f3" y="f28"/>
                  </a:lnTo>
                  <a:cubicBezTo>
                    <a:pt x="f29" y="f30"/>
                    <a:pt x="f23" y="f31"/>
                    <a:pt x="f32" y="f33"/>
                  </a:cubicBezTo>
                  <a:lnTo>
                    <a:pt x="f34" y="f35"/>
                  </a:lnTo>
                  <a:lnTo>
                    <a:pt x="f36" y="f33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28" y="f40"/>
                    <a:pt x="f42" y="f43"/>
                    <a:pt x="f42" y="f44"/>
                  </a:cubicBezTo>
                  <a:lnTo>
                    <a:pt x="f42" y="f45"/>
                  </a:lnTo>
                  <a:cubicBezTo>
                    <a:pt x="f46" y="f47"/>
                    <a:pt x="f48" y="f49"/>
                    <a:pt x="f48" y="f50"/>
                  </a:cubicBezTo>
                  <a:cubicBezTo>
                    <a:pt x="f48" y="f51"/>
                    <a:pt x="f52" y="f53"/>
                    <a:pt x="f54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50" name="Google Shape;5717;p85">
            <a:extLst>
              <a:ext uri="{FF2B5EF4-FFF2-40B4-BE49-F238E27FC236}">
                <a16:creationId xmlns:a16="http://schemas.microsoft.com/office/drawing/2014/main" id="{CE5DD9E5-2EA1-0878-0223-DDE716E90D3B}"/>
              </a:ext>
            </a:extLst>
          </p:cNvPr>
          <p:cNvGrpSpPr/>
          <p:nvPr/>
        </p:nvGrpSpPr>
        <p:grpSpPr>
          <a:xfrm>
            <a:off x="5763535" y="3667874"/>
            <a:ext cx="492377" cy="387934"/>
            <a:chOff x="5567836" y="3523548"/>
            <a:chExt cx="492377" cy="387934"/>
          </a:xfrm>
          <a:solidFill>
            <a:schemeClr val="bg2"/>
          </a:solidFill>
        </p:grpSpPr>
        <p:sp>
          <p:nvSpPr>
            <p:cNvPr id="151" name="Google Shape;5718;p85">
              <a:extLst>
                <a:ext uri="{FF2B5EF4-FFF2-40B4-BE49-F238E27FC236}">
                  <a16:creationId xmlns:a16="http://schemas.microsoft.com/office/drawing/2014/main" id="{0C245FC4-37D1-E64B-5F1F-BCBB84E43101}"/>
                </a:ext>
              </a:extLst>
            </p:cNvPr>
            <p:cNvSpPr/>
            <p:nvPr/>
          </p:nvSpPr>
          <p:spPr>
            <a:xfrm>
              <a:off x="5691198" y="3523548"/>
              <a:ext cx="110230" cy="1399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518"/>
                <a:gd name="f4" fmla="val 5737"/>
                <a:gd name="f5" fmla="val 2259"/>
                <a:gd name="f6" fmla="val 793"/>
                <a:gd name="f7" fmla="val 1"/>
                <a:gd name="f8" fmla="val 2469"/>
                <a:gd name="f9" fmla="val 3478"/>
                <a:gd name="f10" fmla="val 4725"/>
                <a:gd name="f11" fmla="val 1013"/>
                <a:gd name="f12" fmla="val 5733"/>
                <a:gd name="f13" fmla="val 5736"/>
                <a:gd name="f14" fmla="val 3506"/>
                <a:gd name="f15" fmla="val 3729"/>
                <a:gd name="f16" fmla="*/ f0 1 4518"/>
                <a:gd name="f17" fmla="*/ f1 1 5737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4518"/>
                <a:gd name="f24" fmla="*/ f21 1 5737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4518" h="573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5" y="f13"/>
                  </a:cubicBezTo>
                  <a:cubicBezTo>
                    <a:pt x="f14" y="f12"/>
                    <a:pt x="f3" y="f10"/>
                    <a:pt x="f3" y="f9"/>
                  </a:cubicBezTo>
                  <a:cubicBezTo>
                    <a:pt x="f3" y="f8"/>
                    <a:pt x="f1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2" name="Google Shape;5719;p85">
              <a:extLst>
                <a:ext uri="{FF2B5EF4-FFF2-40B4-BE49-F238E27FC236}">
                  <a16:creationId xmlns:a16="http://schemas.microsoft.com/office/drawing/2014/main" id="{A6A9371D-4775-5EA1-3C21-AB4EC3D16F24}"/>
                </a:ext>
              </a:extLst>
            </p:cNvPr>
            <p:cNvSpPr/>
            <p:nvPr/>
          </p:nvSpPr>
          <p:spPr>
            <a:xfrm>
              <a:off x="5567836" y="3639321"/>
              <a:ext cx="137196" cy="1328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23"/>
                <a:gd name="f4" fmla="val 5447"/>
                <a:gd name="f5" fmla="val 1951"/>
                <a:gd name="f6" fmla="val 1711"/>
                <a:gd name="f7" fmla="val 1480"/>
                <a:gd name="f8" fmla="val 53"/>
                <a:gd name="f9" fmla="val 1269"/>
                <a:gd name="f10" fmla="val 175"/>
                <a:gd name="f11" fmla="val 1"/>
                <a:gd name="f12" fmla="val 907"/>
                <a:gd name="f13" fmla="val 582"/>
                <a:gd name="f14" fmla="val 3443"/>
                <a:gd name="f15" fmla="val 1088"/>
                <a:gd name="f16" fmla="val 4316"/>
                <a:gd name="f17" fmla="val 1506"/>
                <a:gd name="f18" fmla="val 5041"/>
                <a:gd name="f19" fmla="val 2265"/>
                <a:gd name="f20" fmla="val 3045"/>
                <a:gd name="f21" fmla="val 3428"/>
                <a:gd name="f22" fmla="val 3816"/>
                <a:gd name="f23" fmla="val 5349"/>
                <a:gd name="f24" fmla="val 4172"/>
                <a:gd name="f25" fmla="val 5144"/>
                <a:gd name="f26" fmla="val 5253"/>
                <a:gd name="f27" fmla="val 4521"/>
                <a:gd name="f28" fmla="val 3138"/>
                <a:gd name="f29" fmla="val 5000"/>
                <a:gd name="f30" fmla="val 2057"/>
                <a:gd name="f31" fmla="val 4578"/>
                <a:gd name="f32" fmla="val 1330"/>
                <a:gd name="f33" fmla="val 3149"/>
                <a:gd name="f34" fmla="*/ f0 1 5623"/>
                <a:gd name="f35" fmla="*/ f1 1 5447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5623"/>
                <a:gd name="f42" fmla="*/ f39 1 5447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5623" h="544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cubicBezTo>
                    <a:pt x="f26" y="f27"/>
                    <a:pt x="f3" y="f28"/>
                    <a:pt x="f29" y="f30"/>
                  </a:cubicBezTo>
                  <a:cubicBezTo>
                    <a:pt x="f31" y="f32"/>
                    <a:pt x="f33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3" name="Google Shape;5720;p85">
              <a:extLst>
                <a:ext uri="{FF2B5EF4-FFF2-40B4-BE49-F238E27FC236}">
                  <a16:creationId xmlns:a16="http://schemas.microsoft.com/office/drawing/2014/main" id="{60889EA0-172F-1BC4-1E7F-AE277C890E8D}"/>
                </a:ext>
              </a:extLst>
            </p:cNvPr>
            <p:cNvSpPr/>
            <p:nvPr/>
          </p:nvSpPr>
          <p:spPr>
            <a:xfrm>
              <a:off x="5828952" y="3523548"/>
              <a:ext cx="110230" cy="1399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518"/>
                <a:gd name="f4" fmla="val 5737"/>
                <a:gd name="f5" fmla="val 2259"/>
                <a:gd name="f6" fmla="val 793"/>
                <a:gd name="f7" fmla="val 1"/>
                <a:gd name="f8" fmla="val 2469"/>
                <a:gd name="f9" fmla="val 3478"/>
                <a:gd name="f10" fmla="val 4725"/>
                <a:gd name="f11" fmla="val 1013"/>
                <a:gd name="f12" fmla="val 5736"/>
                <a:gd name="f13" fmla="val 3506"/>
                <a:gd name="f14" fmla="val 3729"/>
                <a:gd name="f15" fmla="*/ f0 1 4518"/>
                <a:gd name="f16" fmla="*/ f1 1 5737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518"/>
                <a:gd name="f23" fmla="*/ f20 1 5737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518" h="573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5" y="f12"/>
                  </a:cubicBezTo>
                  <a:cubicBezTo>
                    <a:pt x="f13" y="f12"/>
                    <a:pt x="f3" y="f10"/>
                    <a:pt x="f3" y="f9"/>
                  </a:cubicBezTo>
                  <a:cubicBezTo>
                    <a:pt x="f3" y="f8"/>
                    <a:pt x="f14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4" name="Google Shape;5721;p85">
              <a:extLst>
                <a:ext uri="{FF2B5EF4-FFF2-40B4-BE49-F238E27FC236}">
                  <a16:creationId xmlns:a16="http://schemas.microsoft.com/office/drawing/2014/main" id="{7F542C4B-0A30-1507-E708-47AE3F1FFABA}"/>
                </a:ext>
              </a:extLst>
            </p:cNvPr>
            <p:cNvSpPr/>
            <p:nvPr/>
          </p:nvSpPr>
          <p:spPr>
            <a:xfrm>
              <a:off x="5925138" y="3638827"/>
              <a:ext cx="135075" cy="1329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36"/>
                <a:gd name="f4" fmla="val 5448"/>
                <a:gd name="f5" fmla="val 3670"/>
                <a:gd name="f6" fmla="val 1"/>
                <a:gd name="f7" fmla="val 2471"/>
                <a:gd name="f8" fmla="val 1045"/>
                <a:gd name="f9" fmla="val 1330"/>
                <a:gd name="f10" fmla="val 624"/>
                <a:gd name="f11" fmla="val 2059"/>
                <a:gd name="f12" fmla="val 3137"/>
                <a:gd name="f13" fmla="val 371"/>
                <a:gd name="f14" fmla="val 4523"/>
                <a:gd name="f15" fmla="val 1452"/>
                <a:gd name="f16" fmla="val 5146"/>
                <a:gd name="f17" fmla="val 1808"/>
                <a:gd name="f18" fmla="val 5351"/>
                <a:gd name="f19" fmla="val 2199"/>
                <a:gd name="f20" fmla="val 2586"/>
                <a:gd name="f21" fmla="val 3381"/>
                <a:gd name="f22" fmla="val 4158"/>
                <a:gd name="f23" fmla="val 5039"/>
                <a:gd name="f24" fmla="val 4575"/>
                <a:gd name="f25" fmla="val 4318"/>
                <a:gd name="f26" fmla="val 5168"/>
                <a:gd name="f27" fmla="val 3288"/>
                <a:gd name="f28" fmla="val 5535"/>
                <a:gd name="f29" fmla="val 858"/>
                <a:gd name="f30" fmla="val 4355"/>
                <a:gd name="f31" fmla="val 177"/>
                <a:gd name="f32" fmla="val 4142"/>
                <a:gd name="f33" fmla="val 54"/>
                <a:gd name="f34" fmla="val 3911"/>
                <a:gd name="f35" fmla="*/ f0 1 5536"/>
                <a:gd name="f36" fmla="*/ f1 1 5448"/>
                <a:gd name="f37" fmla="val f2"/>
                <a:gd name="f38" fmla="val f3"/>
                <a:gd name="f39" fmla="val f4"/>
                <a:gd name="f40" fmla="+- f39 0 f37"/>
                <a:gd name="f41" fmla="+- f38 0 f37"/>
                <a:gd name="f42" fmla="*/ f41 1 5536"/>
                <a:gd name="f43" fmla="*/ f40 1 5448"/>
                <a:gd name="f44" fmla="*/ f37 1 f42"/>
                <a:gd name="f45" fmla="*/ f38 1 f42"/>
                <a:gd name="f46" fmla="*/ f37 1 f43"/>
                <a:gd name="f47" fmla="*/ f39 1 f43"/>
                <a:gd name="f48" fmla="*/ f44 f35 1"/>
                <a:gd name="f49" fmla="*/ f45 f35 1"/>
                <a:gd name="f50" fmla="*/ f47 f36 1"/>
                <a:gd name="f51" fmla="*/ f46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8" t="f51" r="f49" b="f50"/>
              <a:pathLst>
                <a:path w="5536" h="544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5" name="Google Shape;5722;p85">
              <a:extLst>
                <a:ext uri="{FF2B5EF4-FFF2-40B4-BE49-F238E27FC236}">
                  <a16:creationId xmlns:a16="http://schemas.microsoft.com/office/drawing/2014/main" id="{3B360340-2939-0A94-40FF-5386AC1810AD}"/>
                </a:ext>
              </a:extLst>
            </p:cNvPr>
            <p:cNvSpPr/>
            <p:nvPr/>
          </p:nvSpPr>
          <p:spPr>
            <a:xfrm>
              <a:off x="5663656" y="3691039"/>
              <a:ext cx="303105" cy="2204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23"/>
                <a:gd name="f4" fmla="val 9035"/>
                <a:gd name="f5" fmla="val 6213"/>
                <a:gd name="f6" fmla="val 1"/>
                <a:gd name="f7" fmla="val 5234"/>
                <a:gd name="f8" fmla="val 2259"/>
                <a:gd name="f9" fmla="val 2822"/>
                <a:gd name="f10" fmla="val 3147"/>
                <a:gd name="f11" fmla="val 3376"/>
                <a:gd name="f12" fmla="val 2121"/>
                <a:gd name="f13" fmla="val 3584"/>
                <a:gd name="f14" fmla="val 1907"/>
                <a:gd name="f15" fmla="val 3671"/>
                <a:gd name="f16" fmla="val 750"/>
                <a:gd name="f17" fmla="val 4144"/>
                <a:gd name="f18" fmla="val 5141"/>
                <a:gd name="f19" fmla="val 6210"/>
                <a:gd name="f20" fmla="val 7767"/>
                <a:gd name="f21" fmla="val 1521"/>
                <a:gd name="f22" fmla="val 9034"/>
                <a:gd name="f23" fmla="val 3388"/>
                <a:gd name="f24" fmla="val 3400"/>
                <a:gd name="f25" fmla="val 3413"/>
                <a:gd name="f26" fmla="val 3425"/>
                <a:gd name="f27" fmla="val 3753"/>
                <a:gd name="f28" fmla="val 4081"/>
                <a:gd name="f29" fmla="val 8995"/>
                <a:gd name="f30" fmla="val 4400"/>
                <a:gd name="f31" fmla="val 8917"/>
                <a:gd name="f32" fmla="val 4995"/>
                <a:gd name="f33" fmla="val 8766"/>
                <a:gd name="f34" fmla="val 5604"/>
                <a:gd name="f35" fmla="val 8691"/>
                <a:gd name="f36" fmla="val 6823"/>
                <a:gd name="f37" fmla="val 7432"/>
                <a:gd name="f38" fmla="val 8029"/>
                <a:gd name="f39" fmla="val 8345"/>
                <a:gd name="f40" fmla="val 8670"/>
                <a:gd name="f41" fmla="val 8998"/>
                <a:gd name="f42" fmla="val 9010"/>
                <a:gd name="f43" fmla="val 9022"/>
                <a:gd name="f44" fmla="val 10901"/>
                <a:gd name="f45" fmla="val 12422"/>
                <a:gd name="f46" fmla="val 5138"/>
                <a:gd name="f47" fmla="val 11675"/>
                <a:gd name="f48" fmla="val 4141"/>
                <a:gd name="f49" fmla="val 10516"/>
                <a:gd name="f50" fmla="val 10302"/>
                <a:gd name="f51" fmla="val 10164"/>
                <a:gd name="f52" fmla="val 7191"/>
                <a:gd name="f53" fmla="*/ f0 1 12423"/>
                <a:gd name="f54" fmla="*/ f1 1 9035"/>
                <a:gd name="f55" fmla="val f2"/>
                <a:gd name="f56" fmla="val f3"/>
                <a:gd name="f57" fmla="val f4"/>
                <a:gd name="f58" fmla="+- f57 0 f55"/>
                <a:gd name="f59" fmla="+- f56 0 f55"/>
                <a:gd name="f60" fmla="*/ f59 1 12423"/>
                <a:gd name="f61" fmla="*/ f58 1 9035"/>
                <a:gd name="f62" fmla="*/ f55 1 f60"/>
                <a:gd name="f63" fmla="*/ f56 1 f60"/>
                <a:gd name="f64" fmla="*/ f55 1 f61"/>
                <a:gd name="f65" fmla="*/ f57 1 f61"/>
                <a:gd name="f66" fmla="*/ f62 f53 1"/>
                <a:gd name="f67" fmla="*/ f63 f53 1"/>
                <a:gd name="f68" fmla="*/ f65 f54 1"/>
                <a:gd name="f69" fmla="*/ f64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6" t="f69" r="f67" b="f68"/>
              <a:pathLst>
                <a:path w="12423" h="9035">
                  <a:moveTo>
                    <a:pt x="f5" y="f6"/>
                  </a:moveTo>
                  <a:cubicBezTo>
                    <a:pt x="f7" y="f6"/>
                    <a:pt x="f8" y="f6"/>
                    <a:pt x="f8" y="f9"/>
                  </a:cubicBezTo>
                  <a:lnTo>
                    <a:pt x="f8" y="f10"/>
                  </a:ln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6" y="f18"/>
                    <a:pt x="f6" y="f19"/>
                  </a:cubicBezTo>
                  <a:cubicBezTo>
                    <a:pt x="f6" y="f20"/>
                    <a:pt x="f21" y="f22"/>
                    <a:pt x="f23" y="f22"/>
                  </a:cubicBezTo>
                  <a:cubicBezTo>
                    <a:pt x="f24" y="f4"/>
                    <a:pt x="f25" y="f4"/>
                    <a:pt x="f26" y="f4"/>
                  </a:cubicBezTo>
                  <a:cubicBezTo>
                    <a:pt x="f27" y="f4"/>
                    <a:pt x="f28" y="f29"/>
                    <a:pt x="f30" y="f31"/>
                  </a:cubicBezTo>
                  <a:cubicBezTo>
                    <a:pt x="f32" y="f33"/>
                    <a:pt x="f34" y="f35"/>
                    <a:pt x="f5" y="f35"/>
                  </a:cubicBezTo>
                  <a:cubicBezTo>
                    <a:pt x="f36" y="f35"/>
                    <a:pt x="f37" y="f33"/>
                    <a:pt x="f38" y="f31"/>
                  </a:cubicBezTo>
                  <a:cubicBezTo>
                    <a:pt x="f39" y="f29"/>
                    <a:pt x="f40" y="f4"/>
                    <a:pt x="f41" y="f4"/>
                  </a:cubicBezTo>
                  <a:cubicBezTo>
                    <a:pt x="f42" y="f4"/>
                    <a:pt x="f43" y="f4"/>
                    <a:pt x="f22" y="f22"/>
                  </a:cubicBezTo>
                  <a:cubicBezTo>
                    <a:pt x="f44" y="f22"/>
                    <a:pt x="f45" y="f20"/>
                    <a:pt x="f45" y="f19"/>
                  </a:cubicBezTo>
                  <a:cubicBezTo>
                    <a:pt x="f45" y="f46"/>
                    <a:pt x="f47" y="f48"/>
                    <a:pt x="f49" y="f15"/>
                  </a:cubicBezTo>
                  <a:cubicBezTo>
                    <a:pt x="f50" y="f13"/>
                    <a:pt x="f51" y="f11"/>
                    <a:pt x="f51" y="f10"/>
                  </a:cubicBezTo>
                  <a:lnTo>
                    <a:pt x="f51" y="f9"/>
                  </a:lnTo>
                  <a:cubicBezTo>
                    <a:pt x="f51" y="f6"/>
                    <a:pt x="f5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56" name="Google Shape;5723;p85">
            <a:extLst>
              <a:ext uri="{FF2B5EF4-FFF2-40B4-BE49-F238E27FC236}">
                <a16:creationId xmlns:a16="http://schemas.microsoft.com/office/drawing/2014/main" id="{A4FE14E6-CAC5-24AE-077F-A43AE998D81B}"/>
              </a:ext>
            </a:extLst>
          </p:cNvPr>
          <p:cNvGrpSpPr/>
          <p:nvPr/>
        </p:nvGrpSpPr>
        <p:grpSpPr>
          <a:xfrm>
            <a:off x="3273650" y="2740171"/>
            <a:ext cx="556458" cy="457373"/>
            <a:chOff x="3077952" y="2595844"/>
            <a:chExt cx="556458" cy="457373"/>
          </a:xfrm>
          <a:solidFill>
            <a:schemeClr val="bg2"/>
          </a:solidFill>
        </p:grpSpPr>
        <p:sp>
          <p:nvSpPr>
            <p:cNvPr id="157" name="Google Shape;5724;p85">
              <a:extLst>
                <a:ext uri="{FF2B5EF4-FFF2-40B4-BE49-F238E27FC236}">
                  <a16:creationId xmlns:a16="http://schemas.microsoft.com/office/drawing/2014/main" id="{FD9048F5-AA9D-E7DA-9FF6-3B0058F8D89C}"/>
                </a:ext>
              </a:extLst>
            </p:cNvPr>
            <p:cNvSpPr/>
            <p:nvPr/>
          </p:nvSpPr>
          <p:spPr>
            <a:xfrm>
              <a:off x="3319445" y="2595844"/>
              <a:ext cx="147739" cy="1038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32"/>
                <a:gd name="f4" fmla="val 3608"/>
                <a:gd name="f5" fmla="val 567"/>
                <a:gd name="f6" fmla="val 254"/>
                <a:gd name="f7" fmla="val 1"/>
                <a:gd name="f8" fmla="val 253"/>
                <a:gd name="f9" fmla="val 563"/>
                <a:gd name="f10" fmla="val 7"/>
                <a:gd name="f11" fmla="val 1662"/>
                <a:gd name="f12" fmla="val 368"/>
                <a:gd name="f13" fmla="val 2731"/>
                <a:gd name="f14" fmla="val 1034"/>
                <a:gd name="f15" fmla="val 2097"/>
                <a:gd name="f16" fmla="val 3138"/>
                <a:gd name="f17" fmla="val 3325"/>
                <a:gd name="f18" fmla="val 2864"/>
                <a:gd name="f19" fmla="val 5014"/>
                <a:gd name="f20" fmla="val 5054"/>
                <a:gd name="f21" fmla="val 5093"/>
                <a:gd name="f22" fmla="val 2873"/>
                <a:gd name="f23" fmla="val 4289"/>
                <a:gd name="f24" fmla="val 1117"/>
                <a:gd name="f25" fmla="val 2515"/>
                <a:gd name="f26" fmla="*/ f0 1 5132"/>
                <a:gd name="f27" fmla="*/ f1 1 3608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5132"/>
                <a:gd name="f34" fmla="*/ f31 1 3608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5132" h="3608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10" y="f11"/>
                    <a:pt x="f12" y="f13"/>
                    <a:pt x="f14" y="f4"/>
                  </a:cubicBez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22"/>
                    <a:pt x="f3" y="f22"/>
                  </a:cubicBezTo>
                  <a:cubicBezTo>
                    <a:pt x="f23" y="f24"/>
                    <a:pt x="f2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8" name="Google Shape;5725;p85">
              <a:extLst>
                <a:ext uri="{FF2B5EF4-FFF2-40B4-BE49-F238E27FC236}">
                  <a16:creationId xmlns:a16="http://schemas.microsoft.com/office/drawing/2014/main" id="{5120F1F0-50D5-D1A6-26AB-EF5F9C4A7FAF}"/>
                </a:ext>
              </a:extLst>
            </p:cNvPr>
            <p:cNvSpPr/>
            <p:nvPr/>
          </p:nvSpPr>
          <p:spPr>
            <a:xfrm>
              <a:off x="3319528" y="2949671"/>
              <a:ext cx="147648" cy="1035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29"/>
                <a:gd name="f4" fmla="val 3597"/>
                <a:gd name="f5" fmla="val 1022"/>
                <a:gd name="f6" fmla="val 1"/>
                <a:gd name="f7" fmla="val 362"/>
                <a:gd name="f8" fmla="val 874"/>
                <a:gd name="f9" fmla="val 4"/>
                <a:gd name="f10" fmla="val 1937"/>
                <a:gd name="f11" fmla="val 3033"/>
                <a:gd name="f12" fmla="val 3343"/>
                <a:gd name="f13" fmla="val 251"/>
                <a:gd name="f14" fmla="val 3596"/>
                <a:gd name="f15" fmla="val 564"/>
                <a:gd name="f16" fmla="val 2512"/>
                <a:gd name="f17" fmla="val 4286"/>
                <a:gd name="f18" fmla="val 2479"/>
                <a:gd name="f19" fmla="val 724"/>
                <a:gd name="f20" fmla="val 5093"/>
                <a:gd name="f21" fmla="val 5051"/>
                <a:gd name="f22" fmla="val 736"/>
                <a:gd name="f23" fmla="val 5011"/>
                <a:gd name="f24" fmla="val 3319"/>
                <a:gd name="f25" fmla="val 2088"/>
                <a:gd name="f26" fmla="val 462"/>
                <a:gd name="f27" fmla="*/ f0 1 5129"/>
                <a:gd name="f28" fmla="*/ f1 1 3597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5129"/>
                <a:gd name="f35" fmla="*/ f32 1 3597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5129" h="3597">
                  <a:moveTo>
                    <a:pt x="f5" y="f6"/>
                  </a:moveTo>
                  <a:cubicBezTo>
                    <a:pt x="f7" y="f8"/>
                    <a:pt x="f9" y="f10"/>
                    <a:pt x="f6" y="f11"/>
                  </a:cubicBezTo>
                  <a:cubicBezTo>
                    <a:pt x="f6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3" y="f19"/>
                  </a:cubicBezTo>
                  <a:cubicBezTo>
                    <a:pt x="f20" y="f19"/>
                    <a:pt x="f21" y="f22"/>
                    <a:pt x="f23" y="f22"/>
                  </a:cubicBezTo>
                  <a:cubicBezTo>
                    <a:pt x="f24" y="f22"/>
                    <a:pt x="f25" y="f2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9" name="Google Shape;5726;p85">
              <a:extLst>
                <a:ext uri="{FF2B5EF4-FFF2-40B4-BE49-F238E27FC236}">
                  <a16:creationId xmlns:a16="http://schemas.microsoft.com/office/drawing/2014/main" id="{21F64416-E423-9E95-5CE4-FB30061E97E5}"/>
                </a:ext>
              </a:extLst>
            </p:cNvPr>
            <p:cNvSpPr/>
            <p:nvPr/>
          </p:nvSpPr>
          <p:spPr>
            <a:xfrm>
              <a:off x="3239618" y="2710683"/>
              <a:ext cx="281827" cy="2275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790"/>
                <a:gd name="f4" fmla="val 7906"/>
                <a:gd name="f5" fmla="val 6045"/>
                <a:gd name="f6" fmla="val 2610"/>
                <a:gd name="f7" fmla="val 6190"/>
                <a:gd name="f8" fmla="val 6335"/>
                <a:gd name="f9" fmla="val 2666"/>
                <a:gd name="f10" fmla="val 6444"/>
                <a:gd name="f11" fmla="val 2777"/>
                <a:gd name="f12" fmla="val 6664"/>
                <a:gd name="f13" fmla="val 2997"/>
                <a:gd name="f14" fmla="val 3356"/>
                <a:gd name="f15" fmla="val 3575"/>
                <a:gd name="f16" fmla="val 6225"/>
                <a:gd name="f17" fmla="val 3795"/>
                <a:gd name="f18" fmla="val 4153"/>
                <a:gd name="f19" fmla="val 4373"/>
                <a:gd name="f20" fmla="val 4593"/>
                <a:gd name="f21" fmla="val 4951"/>
                <a:gd name="f22" fmla="val 5171"/>
                <a:gd name="f23" fmla="val 5281"/>
                <a:gd name="f24" fmla="val 5336"/>
                <a:gd name="f25" fmla="val 5901"/>
                <a:gd name="f26" fmla="val 5756"/>
                <a:gd name="f27" fmla="val 5646"/>
                <a:gd name="f28" fmla="val 4984"/>
                <a:gd name="f29" fmla="val 4509"/>
                <a:gd name="f30" fmla="val 3440"/>
                <a:gd name="f31" fmla="val 7787"/>
                <a:gd name="f32" fmla="val 1"/>
                <a:gd name="f33" fmla="val 4463"/>
                <a:gd name="f34" fmla="val 3204"/>
                <a:gd name="f35" fmla="val 1064"/>
                <a:gd name="f36" fmla="val 919"/>
                <a:gd name="f37" fmla="val 271"/>
                <a:gd name="f38" fmla="val 3542"/>
                <a:gd name="f39" fmla="val 3765"/>
                <a:gd name="f40" fmla="val 4181"/>
                <a:gd name="f41" fmla="val 4406"/>
                <a:gd name="f42" fmla="val 856"/>
                <a:gd name="f43" fmla="val 4897"/>
                <a:gd name="f44" fmla="val 3147"/>
                <a:gd name="f45" fmla="val 6837"/>
                <a:gd name="f46" fmla="val 4412"/>
                <a:gd name="f47" fmla="val 8450"/>
                <a:gd name="f48" fmla="val 7902"/>
                <a:gd name="f49" fmla="val 9106"/>
                <a:gd name="f50" fmla="val 7788"/>
                <a:gd name="f51" fmla="val 9730"/>
                <a:gd name="f52" fmla="val 7574"/>
                <a:gd name="f53" fmla="val 8357"/>
                <a:gd name="f54" fmla="val 6951"/>
                <a:gd name="f55" fmla="val 7456"/>
                <a:gd name="f56" fmla="val 5602"/>
                <a:gd name="f57" fmla="val 7411"/>
                <a:gd name="f58" fmla="val 4093"/>
                <a:gd name="f59" fmla="val 7366"/>
                <a:gd name="f60" fmla="val 2588"/>
                <a:gd name="f61" fmla="val 8179"/>
                <a:gd name="f62" fmla="val 1184"/>
                <a:gd name="f63" fmla="val 9513"/>
                <a:gd name="f64" fmla="val 480"/>
                <a:gd name="f65" fmla="val 9603"/>
                <a:gd name="f66" fmla="val 432"/>
                <a:gd name="f67" fmla="val 9697"/>
                <a:gd name="f68" fmla="val 398"/>
                <a:gd name="f69" fmla="val 356"/>
                <a:gd name="f70" fmla="val 9149"/>
                <a:gd name="f71" fmla="val 124"/>
                <a:gd name="f72" fmla="val 8471"/>
                <a:gd name="f73" fmla="val 4"/>
                <a:gd name="f74" fmla="*/ f0 1 9790"/>
                <a:gd name="f75" fmla="*/ f1 1 7906"/>
                <a:gd name="f76" fmla="val f2"/>
                <a:gd name="f77" fmla="val f3"/>
                <a:gd name="f78" fmla="val f4"/>
                <a:gd name="f79" fmla="+- f78 0 f76"/>
                <a:gd name="f80" fmla="+- f77 0 f76"/>
                <a:gd name="f81" fmla="*/ f80 1 9790"/>
                <a:gd name="f82" fmla="*/ f79 1 7906"/>
                <a:gd name="f83" fmla="*/ f76 1 f81"/>
                <a:gd name="f84" fmla="*/ f77 1 f81"/>
                <a:gd name="f85" fmla="*/ f76 1 f82"/>
                <a:gd name="f86" fmla="*/ f78 1 f82"/>
                <a:gd name="f87" fmla="*/ f83 f74 1"/>
                <a:gd name="f88" fmla="*/ f84 f74 1"/>
                <a:gd name="f89" fmla="*/ f86 f75 1"/>
                <a:gd name="f90" fmla="*/ f85 f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7" t="f90" r="f88" b="f89"/>
              <a:pathLst>
                <a:path w="9790" h="790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cubicBezTo>
                    <a:pt x="f16" y="f17"/>
                    <a:pt x="f16" y="f18"/>
                    <a:pt x="f10" y="f19"/>
                  </a:cubicBezTo>
                  <a:cubicBezTo>
                    <a:pt x="f12" y="f20"/>
                    <a:pt x="f12" y="f21"/>
                    <a:pt x="f10" y="f22"/>
                  </a:cubicBezTo>
                  <a:cubicBezTo>
                    <a:pt x="f8" y="f23"/>
                    <a:pt x="f7" y="f24"/>
                    <a:pt x="f5" y="f24"/>
                  </a:cubicBezTo>
                  <a:cubicBezTo>
                    <a:pt x="f25" y="f24"/>
                    <a:pt x="f26" y="f23"/>
                    <a:pt x="f27" y="f22"/>
                  </a:cubicBezTo>
                  <a:cubicBezTo>
                    <a:pt x="f28" y="f29"/>
                    <a:pt x="f28" y="f30"/>
                    <a:pt x="f27" y="f11"/>
                  </a:cubicBezTo>
                  <a:cubicBezTo>
                    <a:pt x="f26" y="f9"/>
                    <a:pt x="f25" y="f6"/>
                    <a:pt x="f5" y="f6"/>
                  </a:cubicBezTo>
                  <a:close/>
                  <a:moveTo>
                    <a:pt x="f31" y="f32"/>
                  </a:moveTo>
                  <a:cubicBezTo>
                    <a:pt x="f33" y="f32"/>
                    <a:pt x="f34" y="f35"/>
                    <a:pt x="f36" y="f13"/>
                  </a:cubicBezTo>
                  <a:lnTo>
                    <a:pt x="f37" y="f38"/>
                  </a:lnTo>
                  <a:cubicBezTo>
                    <a:pt x="f2" y="f39"/>
                    <a:pt x="f2" y="f40"/>
                    <a:pt x="f37" y="f41"/>
                  </a:cubicBezTo>
                  <a:lnTo>
                    <a:pt x="f42" y="f43"/>
                  </a:lnTo>
                  <a:cubicBezTo>
                    <a:pt x="f44" y="f45"/>
                    <a:pt x="f46" y="f4"/>
                    <a:pt x="f31" y="f4"/>
                  </a:cubicBezTo>
                  <a:cubicBezTo>
                    <a:pt x="f47" y="f48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5" y="f66"/>
                    <a:pt x="f67" y="f68"/>
                    <a:pt x="f3" y="f69"/>
                  </a:cubicBezTo>
                  <a:cubicBezTo>
                    <a:pt x="f70" y="f71"/>
                    <a:pt x="f72" y="f73"/>
                    <a:pt x="f31" y="f3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0" name="Google Shape;5727;p85">
              <a:extLst>
                <a:ext uri="{FF2B5EF4-FFF2-40B4-BE49-F238E27FC236}">
                  <a16:creationId xmlns:a16="http://schemas.microsoft.com/office/drawing/2014/main" id="{4BB6E54B-E89D-210D-FB5E-8181791E4C50}"/>
                </a:ext>
              </a:extLst>
            </p:cNvPr>
            <p:cNvSpPr/>
            <p:nvPr/>
          </p:nvSpPr>
          <p:spPr>
            <a:xfrm>
              <a:off x="3484339" y="2744589"/>
              <a:ext cx="150071" cy="16178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213"/>
                <a:gd name="f4" fmla="val 5620"/>
                <a:gd name="f5" fmla="val 2343"/>
                <a:gd name="f6" fmla="val 1789"/>
                <a:gd name="f7" fmla="val 2633"/>
                <a:gd name="f8" fmla="val 2912"/>
                <a:gd name="f9" fmla="val 2015"/>
                <a:gd name="f10" fmla="val 2355"/>
                <a:gd name="f11" fmla="val 2665"/>
                <a:gd name="f12" fmla="val 2659"/>
                <a:gd name="f13" fmla="val 2918"/>
                <a:gd name="f14" fmla="val 2349"/>
                <a:gd name="f15" fmla="val 1846"/>
                <a:gd name="f16" fmla="val 1593"/>
                <a:gd name="f17" fmla="val 2310"/>
                <a:gd name="f18" fmla="val 1948"/>
                <a:gd name="f19" fmla="val 1955"/>
                <a:gd name="f20" fmla="val 2063"/>
                <a:gd name="f21" fmla="val 1840"/>
                <a:gd name="f22" fmla="val 2204"/>
                <a:gd name="f23" fmla="val 2846"/>
                <a:gd name="f24" fmla="val 2394"/>
                <a:gd name="f25" fmla="val 1947"/>
                <a:gd name="f26" fmla="val 85"/>
                <a:gd name="f27" fmla="val 1539"/>
                <a:gd name="f28" fmla="val 301"/>
                <a:gd name="f29" fmla="val 645"/>
                <a:gd name="f30" fmla="val 774"/>
                <a:gd name="f31" fmla="val 72"/>
                <a:gd name="f32" fmla="val 1687"/>
                <a:gd name="f33" fmla="val 36"/>
                <a:gd name="f34" fmla="val 2698"/>
                <a:gd name="f35" fmla="val 3707"/>
                <a:gd name="f36" fmla="val 506"/>
                <a:gd name="f37" fmla="val 4662"/>
                <a:gd name="f38" fmla="val 1367"/>
                <a:gd name="f39" fmla="val 5195"/>
                <a:gd name="f40" fmla="val 1792"/>
                <a:gd name="f41" fmla="val 5460"/>
                <a:gd name="f42" fmla="val 2280"/>
                <a:gd name="f43" fmla="val 5607"/>
                <a:gd name="f44" fmla="val 2782"/>
                <a:gd name="f45" fmla="val 5619"/>
                <a:gd name="f46" fmla="val 3752"/>
                <a:gd name="f47" fmla="val 4957"/>
                <a:gd name="f48" fmla="val 4550"/>
                <a:gd name="f49" fmla="val 4078"/>
                <a:gd name="f50" fmla="val 5119"/>
                <a:gd name="f51" fmla="val 3051"/>
                <a:gd name="f52" fmla="val 2882"/>
                <a:gd name="f53" fmla="val 2674"/>
                <a:gd name="f54" fmla="val 2506"/>
                <a:gd name="f55" fmla="val 4568"/>
                <a:gd name="f56" fmla="val 1512"/>
                <a:gd name="f57" fmla="val 3797"/>
                <a:gd name="f58" fmla="val 654"/>
                <a:gd name="f59" fmla="val 2870"/>
                <a:gd name="f60" fmla="val 2862"/>
                <a:gd name="f61" fmla="val 2854"/>
                <a:gd name="f62" fmla="*/ f0 1 5213"/>
                <a:gd name="f63" fmla="*/ f1 1 5620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5213"/>
                <a:gd name="f70" fmla="*/ f67 1 5620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5213" h="562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3"/>
                  </a:cubicBezTo>
                  <a:cubicBezTo>
                    <a:pt x="f15" y="f13"/>
                    <a:pt x="f16" y="f17"/>
                    <a:pt x="f18" y="f19"/>
                  </a:cubicBezTo>
                  <a:cubicBezTo>
                    <a:pt x="f20" y="f21"/>
                    <a:pt x="f22" y="f6"/>
                    <a:pt x="f5" y="f6"/>
                  </a:cubicBezTo>
                  <a:close/>
                  <a:moveTo>
                    <a:pt x="f23" y="f2"/>
                  </a:moveTo>
                  <a:cubicBezTo>
                    <a:pt x="f24" y="f2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2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3" y="f52"/>
                    <a:pt x="f3" y="f53"/>
                    <a:pt x="f50" y="f54"/>
                  </a:cubicBezTo>
                  <a:cubicBezTo>
                    <a:pt x="f55" y="f56"/>
                    <a:pt x="f57" y="f58"/>
                    <a:pt x="f59" y="f2"/>
                  </a:cubicBezTo>
                  <a:cubicBezTo>
                    <a:pt x="f60" y="f2"/>
                    <a:pt x="f61" y="f2"/>
                    <a:pt x="f2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1" name="Google Shape;5728;p85">
              <a:extLst>
                <a:ext uri="{FF2B5EF4-FFF2-40B4-BE49-F238E27FC236}">
                  <a16:creationId xmlns:a16="http://schemas.microsoft.com/office/drawing/2014/main" id="{3579BE0E-4033-F8E9-E4F0-63C43F7B7E3F}"/>
                </a:ext>
              </a:extLst>
            </p:cNvPr>
            <p:cNvSpPr/>
            <p:nvPr/>
          </p:nvSpPr>
          <p:spPr>
            <a:xfrm>
              <a:off x="3077952" y="2841315"/>
              <a:ext cx="190048" cy="1625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02"/>
                <a:gd name="f4" fmla="val 5648"/>
                <a:gd name="f5" fmla="val 3990"/>
                <a:gd name="f6" fmla="val 1"/>
                <a:gd name="f7" fmla="val 1807"/>
                <a:gd name="f8" fmla="val 1772"/>
                <a:gd name="f9" fmla="val 3955"/>
                <a:gd name="f10" fmla="val 5084"/>
                <a:gd name="f11" fmla="val 5394"/>
                <a:gd name="f12" fmla="val 253"/>
                <a:gd name="f13" fmla="val 5647"/>
                <a:gd name="f14" fmla="val 566"/>
                <a:gd name="f15" fmla="val 1696"/>
                <a:gd name="f16" fmla="val 4014"/>
                <a:gd name="f17" fmla="val 5996"/>
                <a:gd name="f18" fmla="val 4075"/>
                <a:gd name="f19" fmla="val 6601"/>
                <a:gd name="f20" fmla="val 1943"/>
                <a:gd name="f21" fmla="val 6324"/>
                <a:gd name="f22" fmla="val 1717"/>
                <a:gd name="f23" fmla="val 6041"/>
                <a:gd name="f24" fmla="val 1476"/>
                <a:gd name="f25" fmla="val 5740"/>
                <a:gd name="f26" fmla="val 1223"/>
                <a:gd name="f27" fmla="val 5481"/>
                <a:gd name="f28" fmla="val 1004"/>
                <a:gd name="f29" fmla="val 4391"/>
                <a:gd name="f30" fmla="val 2097"/>
                <a:gd name="f31" fmla="val 4281"/>
                <a:gd name="f32" fmla="val 2203"/>
                <a:gd name="f33" fmla="val 4139"/>
                <a:gd name="f34" fmla="val 2255"/>
                <a:gd name="f35" fmla="val 3997"/>
                <a:gd name="f36" fmla="val 3852"/>
                <a:gd name="f37" fmla="val 3708"/>
                <a:gd name="f38" fmla="val 2200"/>
                <a:gd name="f39" fmla="val 3599"/>
                <a:gd name="f40" fmla="val 2091"/>
                <a:gd name="f41" fmla="val 3379"/>
                <a:gd name="f42" fmla="val 1871"/>
                <a:gd name="f43" fmla="val 3376"/>
                <a:gd name="f44" fmla="val 1519"/>
                <a:gd name="f45" fmla="val 3593"/>
                <a:gd name="f46" fmla="val 1299"/>
                <a:gd name="f47" fmla="val 4611"/>
                <a:gd name="f48" fmla="val 278"/>
                <a:gd name="f49" fmla="val 4285"/>
                <a:gd name="f50" fmla="*/ f0 1 6602"/>
                <a:gd name="f51" fmla="*/ f1 1 5648"/>
                <a:gd name="f52" fmla="val f2"/>
                <a:gd name="f53" fmla="val f3"/>
                <a:gd name="f54" fmla="val f4"/>
                <a:gd name="f55" fmla="+- f54 0 f52"/>
                <a:gd name="f56" fmla="+- f53 0 f52"/>
                <a:gd name="f57" fmla="*/ f56 1 6602"/>
                <a:gd name="f58" fmla="*/ f55 1 5648"/>
                <a:gd name="f59" fmla="*/ f52 1 f57"/>
                <a:gd name="f60" fmla="*/ f53 1 f57"/>
                <a:gd name="f61" fmla="*/ f52 1 f58"/>
                <a:gd name="f62" fmla="*/ f54 1 f58"/>
                <a:gd name="f63" fmla="*/ f59 f50 1"/>
                <a:gd name="f64" fmla="*/ f60 f50 1"/>
                <a:gd name="f65" fmla="*/ f62 f51 1"/>
                <a:gd name="f66" fmla="*/ f61 f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3" t="f66" r="f64" b="f65"/>
              <a:pathLst>
                <a:path w="6602" h="5648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13"/>
                    <a:pt x="f14" y="f13"/>
                  </a:cubicBezTo>
                  <a:lnTo>
                    <a:pt x="f15" y="f13"/>
                  </a:lnTo>
                  <a:cubicBezTo>
                    <a:pt x="f16" y="f13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lnTo>
                    <a:pt x="f27" y="f28"/>
                  </a:lnTo>
                  <a:lnTo>
                    <a:pt x="f29" y="f30"/>
                  </a:lnTo>
                  <a:cubicBezTo>
                    <a:pt x="f31" y="f32"/>
                    <a:pt x="f33" y="f34"/>
                    <a:pt x="f35" y="f34"/>
                  </a:cubicBezTo>
                  <a:cubicBezTo>
                    <a:pt x="f36" y="f34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lnTo>
                    <a:pt x="f47" y="f48"/>
                  </a:lnTo>
                  <a:lnTo>
                    <a:pt x="f49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2" name="Google Shape;5729;p85">
              <a:extLst>
                <a:ext uri="{FF2B5EF4-FFF2-40B4-BE49-F238E27FC236}">
                  <a16:creationId xmlns:a16="http://schemas.microsoft.com/office/drawing/2014/main" id="{ABB5D0CD-8725-3AF3-66BE-824ABF551717}"/>
                </a:ext>
              </a:extLst>
            </p:cNvPr>
            <p:cNvSpPr/>
            <p:nvPr/>
          </p:nvSpPr>
          <p:spPr>
            <a:xfrm>
              <a:off x="3077952" y="2646282"/>
              <a:ext cx="190048" cy="1625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02"/>
                <a:gd name="f4" fmla="val 5647"/>
                <a:gd name="f5" fmla="val 566"/>
                <a:gd name="f6" fmla="val 1"/>
                <a:gd name="f7" fmla="val 253"/>
                <a:gd name="f8" fmla="val 3"/>
                <a:gd name="f9" fmla="val 254"/>
                <a:gd name="f10" fmla="val 567"/>
                <a:gd name="f11" fmla="val 1699"/>
                <a:gd name="f12" fmla="val 3879"/>
                <a:gd name="f13" fmla="val 1807"/>
                <a:gd name="f14" fmla="val 3990"/>
                <a:gd name="f15" fmla="val 4285"/>
                <a:gd name="f16" fmla="val 4611"/>
                <a:gd name="f17" fmla="val 5373"/>
                <a:gd name="f18" fmla="val 3593"/>
                <a:gd name="f19" fmla="val 4352"/>
                <a:gd name="f20" fmla="val 3379"/>
                <a:gd name="f21" fmla="val 4132"/>
                <a:gd name="f22" fmla="val 3382"/>
                <a:gd name="f23" fmla="val 3780"/>
                <a:gd name="f24" fmla="val 3599"/>
                <a:gd name="f25" fmla="val 3563"/>
                <a:gd name="f26" fmla="val 3710"/>
                <a:gd name="f27" fmla="val 3451"/>
                <a:gd name="f28" fmla="val 3856"/>
                <a:gd name="f29" fmla="val 3396"/>
                <a:gd name="f30" fmla="val 4001"/>
                <a:gd name="f31" fmla="val 4142"/>
                <a:gd name="f32" fmla="val 4282"/>
                <a:gd name="f33" fmla="val 3448"/>
                <a:gd name="f34" fmla="val 4391"/>
                <a:gd name="f35" fmla="val 3554"/>
                <a:gd name="f36" fmla="val 5481"/>
                <a:gd name="f37" fmla="val 4644"/>
                <a:gd name="f38" fmla="val 5809"/>
                <a:gd name="f39" fmla="val 4370"/>
                <a:gd name="f40" fmla="val 6083"/>
                <a:gd name="f41" fmla="val 4138"/>
                <a:gd name="f42" fmla="val 6345"/>
                <a:gd name="f43" fmla="val 3918"/>
                <a:gd name="f44" fmla="val 6601"/>
                <a:gd name="f45" fmla="val 3704"/>
                <a:gd name="f46" fmla="val 5996"/>
                <a:gd name="f47" fmla="val 1575"/>
                <a:gd name="f48" fmla="val 4017"/>
                <a:gd name="f49" fmla="val 1696"/>
                <a:gd name="f50" fmla="*/ f0 1 6602"/>
                <a:gd name="f51" fmla="*/ f1 1 5647"/>
                <a:gd name="f52" fmla="val f2"/>
                <a:gd name="f53" fmla="val f3"/>
                <a:gd name="f54" fmla="val f4"/>
                <a:gd name="f55" fmla="+- f54 0 f52"/>
                <a:gd name="f56" fmla="+- f53 0 f52"/>
                <a:gd name="f57" fmla="*/ f56 1 6602"/>
                <a:gd name="f58" fmla="*/ f55 1 5647"/>
                <a:gd name="f59" fmla="*/ f52 1 f57"/>
                <a:gd name="f60" fmla="*/ f53 1 f57"/>
                <a:gd name="f61" fmla="*/ f52 1 f58"/>
                <a:gd name="f62" fmla="*/ f54 1 f58"/>
                <a:gd name="f63" fmla="*/ f59 f50 1"/>
                <a:gd name="f64" fmla="*/ f60 f50 1"/>
                <a:gd name="f65" fmla="*/ f62 f51 1"/>
                <a:gd name="f66" fmla="*/ f61 f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3" t="f66" r="f64" b="f65"/>
              <a:pathLst>
                <a:path w="6602" h="564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2" y="f12"/>
                    <a:pt x="f13" y="f4"/>
                    <a:pt x="f14" y="f4"/>
                  </a:cubicBezTo>
                  <a:lnTo>
                    <a:pt x="f15" y="f4"/>
                  </a:lnTo>
                  <a:lnTo>
                    <a:pt x="f16" y="f17"/>
                  </a:lnTo>
                  <a:lnTo>
                    <a:pt x="f18" y="f19"/>
                  </a:ln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lnTo>
                    <a:pt x="f36" y="f37"/>
                  </a:lnTo>
                  <a:lnTo>
                    <a:pt x="f38" y="f39"/>
                  </a:ln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6"/>
                    <a:pt x="f4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163" name="Text Placeholder 1">
            <a:extLst>
              <a:ext uri="{FF2B5EF4-FFF2-40B4-BE49-F238E27FC236}">
                <a16:creationId xmlns:a16="http://schemas.microsoft.com/office/drawing/2014/main" id="{F42780E1-616A-EF01-1220-0FF6385C3EE0}"/>
              </a:ext>
            </a:extLst>
          </p:cNvPr>
          <p:cNvSpPr txBox="1">
            <a:spLocks/>
          </p:cNvSpPr>
          <p:nvPr/>
        </p:nvSpPr>
        <p:spPr>
          <a:xfrm>
            <a:off x="3527330" y="299187"/>
            <a:ext cx="5303290" cy="407386"/>
          </a:xfrm>
          <a:prstGeom prst="rect">
            <a:avLst/>
          </a:prstGeom>
        </p:spPr>
        <p:txBody>
          <a:bodyPr anchor="ctr" anchorCtr="1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fa-IR" dirty="0">
                <a:solidFill>
                  <a:schemeClr val="bg1"/>
                </a:solidFill>
                <a:latin typeface="Arial"/>
                <a:cs typeface="B Nazanin" panose="00000700000000000000" pitchFamily="2" charset="-78"/>
              </a:rPr>
              <a:t>مجموعه آیکون های کاملاً قابل ویرایش: </a:t>
            </a:r>
            <a:r>
              <a:rPr lang="en-US" dirty="0">
                <a:solidFill>
                  <a:schemeClr val="bg1"/>
                </a:solidFill>
                <a:latin typeface="Arial"/>
                <a:cs typeface="B Nazanin" panose="00000700000000000000" pitchFamily="2" charset="-78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8525797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 algn="r" rtl="1"/>
            <a:r>
              <a:rPr lang="fa-IR" altLang="ko-KR" dirty="0">
                <a:cs typeface="B Nazanin" pitchFamily="2" charset="-78"/>
              </a:rPr>
              <a:t>خدمات ما</a:t>
            </a:r>
            <a:endParaRPr lang="ko-KR" altLang="en-US" dirty="0">
              <a:solidFill>
                <a:schemeClr val="bg1"/>
              </a:solidFill>
              <a:cs typeface="B Nazanin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393" y="1275606"/>
            <a:ext cx="792088" cy="726000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>
              <a:cs typeface="B Nazanin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06536" y="1275606"/>
            <a:ext cx="792088" cy="726000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>
              <a:cs typeface="B Nazanin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02679" y="1275606"/>
            <a:ext cx="792088" cy="726000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>
              <a:cs typeface="B Nazanin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98822" y="1275606"/>
            <a:ext cx="792088" cy="726000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>
              <a:cs typeface="B Nazanin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393" y="2427734"/>
            <a:ext cx="792088" cy="726000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>
              <a:cs typeface="B Nazanin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06536" y="2427734"/>
            <a:ext cx="792088" cy="726000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>
              <a:cs typeface="B Nazanin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402679" y="2427734"/>
            <a:ext cx="792088" cy="726000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>
              <a:cs typeface="B Nazanin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698822" y="2427734"/>
            <a:ext cx="792088" cy="726000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>
              <a:cs typeface="B Nazanin" pitchFamily="2" charset="-78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808884" y="3363838"/>
            <a:ext cx="4795563" cy="678692"/>
            <a:chOff x="803640" y="3362835"/>
            <a:chExt cx="2059657" cy="678692"/>
          </a:xfrm>
        </p:grpSpPr>
        <p:sp>
          <p:nvSpPr>
            <p:cNvPr id="13" name="TextBox 12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bg1"/>
                  </a:solidFill>
                  <a:cs typeface="B Nazanin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ko-KR" altLang="en-US" sz="1200" dirty="0">
                <a:solidFill>
                  <a:schemeClr val="bg1"/>
                </a:solidFill>
                <a:cs typeface="B Nazanin" pitchFamily="2" charset="-78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bg1"/>
                  </a:solidFill>
                  <a:cs typeface="B Nazanin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bg1"/>
                </a:solidFill>
                <a:cs typeface="B Nazanin" pitchFamily="2" charset="-78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808884" y="4083918"/>
            <a:ext cx="4795563" cy="678692"/>
            <a:chOff x="803640" y="3362835"/>
            <a:chExt cx="2059657" cy="678692"/>
          </a:xfrm>
        </p:grpSpPr>
        <p:sp>
          <p:nvSpPr>
            <p:cNvPr id="16" name="TextBox 15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bg1"/>
                  </a:solidFill>
                  <a:cs typeface="B Nazanin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ko-KR" altLang="en-US" sz="1200" dirty="0">
                <a:solidFill>
                  <a:schemeClr val="bg1"/>
                </a:solidFill>
                <a:cs typeface="B Nazanin" pitchFamily="2" charset="-78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bg1"/>
                  </a:solidFill>
                  <a:cs typeface="B Nazanin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bg1"/>
                </a:solidFill>
                <a:cs typeface="B Nazanin" pitchFamily="2" charset="-78"/>
              </a:endParaRPr>
            </a:p>
          </p:txBody>
        </p:sp>
      </p:grpSp>
      <p:sp>
        <p:nvSpPr>
          <p:cNvPr id="27" name="Freeform 26"/>
          <p:cNvSpPr>
            <a:spLocks noChangeAspect="1"/>
          </p:cNvSpPr>
          <p:nvPr/>
        </p:nvSpPr>
        <p:spPr>
          <a:xfrm>
            <a:off x="5282892" y="2583249"/>
            <a:ext cx="439376" cy="439109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>
              <a:cs typeface="B Nazanin" pitchFamily="2" charset="-78"/>
            </a:endParaRPr>
          </a:p>
        </p:txBody>
      </p:sp>
      <p:sp>
        <p:nvSpPr>
          <p:cNvPr id="28" name="Freeform 27"/>
          <p:cNvSpPr/>
          <p:nvPr/>
        </p:nvSpPr>
        <p:spPr>
          <a:xfrm>
            <a:off x="6579035" y="1492374"/>
            <a:ext cx="439376" cy="365920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>
              <a:cs typeface="B Nazanin" pitchFamily="2" charset="-78"/>
            </a:endParaRPr>
          </a:p>
        </p:txBody>
      </p:sp>
      <p:sp>
        <p:nvSpPr>
          <p:cNvPr id="29" name="Freeform 28"/>
          <p:cNvSpPr/>
          <p:nvPr/>
        </p:nvSpPr>
        <p:spPr>
          <a:xfrm>
            <a:off x="5282892" y="1418918"/>
            <a:ext cx="439376" cy="439376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>
              <a:cs typeface="B Nazanin" pitchFamily="2" charset="-78"/>
            </a:endParaRPr>
          </a:p>
        </p:txBody>
      </p:sp>
      <p:sp>
        <p:nvSpPr>
          <p:cNvPr id="32" name="Freeform 31"/>
          <p:cNvSpPr/>
          <p:nvPr/>
        </p:nvSpPr>
        <p:spPr>
          <a:xfrm>
            <a:off x="7919290" y="1418918"/>
            <a:ext cx="351152" cy="439376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>
              <a:cs typeface="B Nazanin" pitchFamily="2" charset="-78"/>
            </a:endParaRPr>
          </a:p>
        </p:txBody>
      </p:sp>
      <p:sp>
        <p:nvSpPr>
          <p:cNvPr id="33" name="Freeform 32"/>
          <p:cNvSpPr/>
          <p:nvPr/>
        </p:nvSpPr>
        <p:spPr>
          <a:xfrm>
            <a:off x="6633713" y="2574683"/>
            <a:ext cx="330019" cy="439376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>
              <a:cs typeface="B Nazanin" pitchFamily="2" charset="-78"/>
            </a:endParaRPr>
          </a:p>
        </p:txBody>
      </p:sp>
      <p:sp>
        <p:nvSpPr>
          <p:cNvPr id="34" name="Rectangle 19"/>
          <p:cNvSpPr/>
          <p:nvPr/>
        </p:nvSpPr>
        <p:spPr>
          <a:xfrm>
            <a:off x="3982035" y="1418918"/>
            <a:ext cx="396809" cy="436177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>
              <a:cs typeface="B Nazanin" pitchFamily="2" charset="-78"/>
            </a:endParaRPr>
          </a:p>
        </p:txBody>
      </p:sp>
      <p:sp>
        <p:nvSpPr>
          <p:cNvPr id="35" name="Freeform 34"/>
          <p:cNvSpPr/>
          <p:nvPr/>
        </p:nvSpPr>
        <p:spPr>
          <a:xfrm>
            <a:off x="3942389" y="2619431"/>
            <a:ext cx="528096" cy="394628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>
              <a:cs typeface="B Nazanin" pitchFamily="2" charset="-78"/>
            </a:endParaRPr>
          </a:p>
        </p:txBody>
      </p:sp>
      <p:sp>
        <p:nvSpPr>
          <p:cNvPr id="36" name="Donut 22"/>
          <p:cNvSpPr>
            <a:spLocks noChangeAspect="1"/>
          </p:cNvSpPr>
          <p:nvPr/>
        </p:nvSpPr>
        <p:spPr>
          <a:xfrm>
            <a:off x="7856205" y="2672129"/>
            <a:ext cx="477322" cy="244484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>
              <a:solidFill>
                <a:schemeClr val="tx1"/>
              </a:solidFill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0713774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 rtl="1"/>
            <a:r>
              <a:rPr lang="fa-IR" altLang="ko-KR" dirty="0">
                <a:cs typeface="B Nazanin" pitchFamily="2" charset="-78"/>
              </a:rPr>
              <a:t>چیدمان تیم ما</a:t>
            </a:r>
            <a:endParaRPr lang="ko-KR" altLang="en-US" dirty="0">
              <a:cs typeface="B Nazanin" pitchFamily="2" charset="-78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52576" y="3255086"/>
            <a:ext cx="1584176" cy="1464203"/>
            <a:chOff x="752576" y="3211196"/>
            <a:chExt cx="1584176" cy="1464203"/>
          </a:xfrm>
        </p:grpSpPr>
        <p:sp>
          <p:nvSpPr>
            <p:cNvPr id="7" name="Text Placeholder 17"/>
            <p:cNvSpPr txBox="1">
              <a:spLocks/>
            </p:cNvSpPr>
            <p:nvPr/>
          </p:nvSpPr>
          <p:spPr>
            <a:xfrm>
              <a:off x="752576" y="3211196"/>
              <a:ext cx="1584176" cy="246087"/>
            </a:xfrm>
            <a:prstGeom prst="rect">
              <a:avLst/>
            </a:prstGeom>
            <a:noFill/>
            <a:ln w="19050">
              <a:noFill/>
            </a:ln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rtl="1">
                <a:buNone/>
              </a:pPr>
              <a:r>
                <a:rPr lang="fa-I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itchFamily="2" charset="-78"/>
                </a:rPr>
                <a:t>نام اینجا</a:t>
              </a:r>
              <a:endPara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itchFamily="2" charset="-78"/>
              </a:endParaRPr>
            </a:p>
          </p:txBody>
        </p:sp>
        <p:sp>
          <p:nvSpPr>
            <p:cNvPr id="8" name="Text Placeholder 18"/>
            <p:cNvSpPr txBox="1">
              <a:spLocks/>
            </p:cNvSpPr>
            <p:nvPr/>
          </p:nvSpPr>
          <p:spPr>
            <a:xfrm>
              <a:off x="752576" y="3529871"/>
              <a:ext cx="1584176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rtl="1">
                <a:buNone/>
              </a:pPr>
              <a:r>
                <a:rPr lang="fa-IR" sz="1400" b="1" dirty="0">
                  <a:solidFill>
                    <a:schemeClr val="accent1"/>
                  </a:solidFill>
                  <a:cs typeface="B Nazanin" pitchFamily="2" charset="-78"/>
                </a:rPr>
                <a:t>برنامه نویس</a:t>
              </a:r>
              <a:endParaRPr lang="en-US" sz="1400" b="1" dirty="0">
                <a:solidFill>
                  <a:schemeClr val="accent1"/>
                </a:solidFill>
                <a:cs typeface="B Nazanin" pitchFamily="2" charset="-78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52576" y="3844402"/>
              <a:ext cx="158417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itchFamily="2" charset="-78"/>
                </a:rPr>
                <a:t>شما به سادگی می توانید مخاطبان خود را تحت تاثیر قرار دهید و یک مورد منحصر به فرد اضافه کنید.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itchFamily="2" charset="-78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771800" y="3255086"/>
            <a:ext cx="1584176" cy="1464203"/>
            <a:chOff x="752576" y="3211196"/>
            <a:chExt cx="1584176" cy="1464203"/>
          </a:xfrm>
        </p:grpSpPr>
        <p:sp>
          <p:nvSpPr>
            <p:cNvPr id="12" name="Text Placeholder 17"/>
            <p:cNvSpPr txBox="1">
              <a:spLocks/>
            </p:cNvSpPr>
            <p:nvPr/>
          </p:nvSpPr>
          <p:spPr>
            <a:xfrm>
              <a:off x="752576" y="3211196"/>
              <a:ext cx="1584176" cy="246087"/>
            </a:xfrm>
            <a:prstGeom prst="rect">
              <a:avLst/>
            </a:prstGeom>
            <a:noFill/>
            <a:ln w="19050">
              <a:noFill/>
            </a:ln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rtl="1">
                <a:buNone/>
              </a:pPr>
              <a:r>
                <a:rPr lang="fa-I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itchFamily="2" charset="-78"/>
                </a:rPr>
                <a:t>نام اینجا</a:t>
              </a:r>
              <a:endPara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itchFamily="2" charset="-78"/>
              </a:endParaRPr>
            </a:p>
          </p:txBody>
        </p:sp>
        <p:sp>
          <p:nvSpPr>
            <p:cNvPr id="13" name="Text Placeholder 18"/>
            <p:cNvSpPr txBox="1">
              <a:spLocks/>
            </p:cNvSpPr>
            <p:nvPr/>
          </p:nvSpPr>
          <p:spPr>
            <a:xfrm>
              <a:off x="752576" y="3529871"/>
              <a:ext cx="1584176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rtl="1">
                <a:buNone/>
              </a:pPr>
              <a:r>
                <a:rPr lang="fa-IR" sz="1400" b="1" dirty="0">
                  <a:solidFill>
                    <a:schemeClr val="accent2"/>
                  </a:solidFill>
                  <a:cs typeface="B Nazanin" pitchFamily="2" charset="-78"/>
                </a:rPr>
                <a:t>برنامه نویس</a:t>
              </a:r>
              <a:endParaRPr lang="en-US" sz="1400" b="1" dirty="0">
                <a:solidFill>
                  <a:schemeClr val="accent2"/>
                </a:solidFill>
                <a:cs typeface="B Nazanin" pitchFamily="2" charset="-78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52576" y="3844402"/>
              <a:ext cx="158417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itchFamily="2" charset="-78"/>
                </a:rPr>
                <a:t>شما به سادگی می توانید مخاطبان خود را تحت تاثیر قرار دهید و یک مورد منحصر به فرد اضافه کنید.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itchFamily="2" charset="-78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791024" y="3255086"/>
            <a:ext cx="1584176" cy="1464203"/>
            <a:chOff x="752576" y="3211196"/>
            <a:chExt cx="1584176" cy="1464203"/>
          </a:xfrm>
        </p:grpSpPr>
        <p:sp>
          <p:nvSpPr>
            <p:cNvPr id="16" name="Text Placeholder 17"/>
            <p:cNvSpPr txBox="1">
              <a:spLocks/>
            </p:cNvSpPr>
            <p:nvPr/>
          </p:nvSpPr>
          <p:spPr>
            <a:xfrm>
              <a:off x="752576" y="3211196"/>
              <a:ext cx="1584176" cy="246087"/>
            </a:xfrm>
            <a:prstGeom prst="rect">
              <a:avLst/>
            </a:prstGeom>
            <a:noFill/>
            <a:ln w="19050">
              <a:noFill/>
            </a:ln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rtl="1">
                <a:buNone/>
              </a:pPr>
              <a:r>
                <a:rPr lang="fa-I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itchFamily="2" charset="-78"/>
                </a:rPr>
                <a:t>نام اینجا</a:t>
              </a:r>
              <a:endPara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itchFamily="2" charset="-78"/>
              </a:endParaRPr>
            </a:p>
          </p:txBody>
        </p:sp>
        <p:sp>
          <p:nvSpPr>
            <p:cNvPr id="17" name="Text Placeholder 18"/>
            <p:cNvSpPr txBox="1">
              <a:spLocks/>
            </p:cNvSpPr>
            <p:nvPr/>
          </p:nvSpPr>
          <p:spPr>
            <a:xfrm>
              <a:off x="752576" y="3529871"/>
              <a:ext cx="1584176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rtl="1">
                <a:buNone/>
              </a:pPr>
              <a:r>
                <a:rPr lang="fa-IR" sz="1400" b="1" dirty="0">
                  <a:solidFill>
                    <a:schemeClr val="accent3"/>
                  </a:solidFill>
                  <a:cs typeface="B Nazanin" pitchFamily="2" charset="-78"/>
                </a:rPr>
                <a:t>برنامه نویس</a:t>
              </a:r>
              <a:endParaRPr lang="en-US" sz="1400" b="1" dirty="0">
                <a:solidFill>
                  <a:schemeClr val="accent3"/>
                </a:solidFill>
                <a:cs typeface="B Nazanin" pitchFamily="2" charset="-78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52576" y="3844402"/>
              <a:ext cx="158417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itchFamily="2" charset="-78"/>
                </a:rPr>
                <a:t>شما به سادگی می توانید مخاطبان خود را تحت تاثیر قرار دهید و یک مورد منحصر به فرد اضافه کنید.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itchFamily="2" charset="-78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810248" y="3255086"/>
            <a:ext cx="1584176" cy="1464203"/>
            <a:chOff x="752576" y="3211196"/>
            <a:chExt cx="1584176" cy="1464203"/>
          </a:xfrm>
        </p:grpSpPr>
        <p:sp>
          <p:nvSpPr>
            <p:cNvPr id="20" name="Text Placeholder 17"/>
            <p:cNvSpPr txBox="1">
              <a:spLocks/>
            </p:cNvSpPr>
            <p:nvPr/>
          </p:nvSpPr>
          <p:spPr>
            <a:xfrm>
              <a:off x="752576" y="3211196"/>
              <a:ext cx="1584176" cy="246087"/>
            </a:xfrm>
            <a:prstGeom prst="rect">
              <a:avLst/>
            </a:prstGeom>
            <a:noFill/>
            <a:ln w="19050">
              <a:noFill/>
            </a:ln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rtl="1">
                <a:buNone/>
              </a:pPr>
              <a:r>
                <a:rPr lang="fa-I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itchFamily="2" charset="-78"/>
                </a:rPr>
                <a:t>نام اینجا</a:t>
              </a:r>
              <a:endPara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itchFamily="2" charset="-78"/>
              </a:endParaRPr>
            </a:p>
          </p:txBody>
        </p:sp>
        <p:sp>
          <p:nvSpPr>
            <p:cNvPr id="21" name="Text Placeholder 18"/>
            <p:cNvSpPr txBox="1">
              <a:spLocks/>
            </p:cNvSpPr>
            <p:nvPr/>
          </p:nvSpPr>
          <p:spPr>
            <a:xfrm>
              <a:off x="752576" y="3529871"/>
              <a:ext cx="1584176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rtl="1">
                <a:buNone/>
              </a:pPr>
              <a:r>
                <a:rPr lang="fa-IR" sz="1400" b="1" dirty="0">
                  <a:solidFill>
                    <a:schemeClr val="accent4"/>
                  </a:solidFill>
                  <a:cs typeface="B Nazanin" pitchFamily="2" charset="-78"/>
                </a:rPr>
                <a:t>برنامه نویس</a:t>
              </a:r>
              <a:endParaRPr lang="en-US" sz="1400" b="1" dirty="0">
                <a:solidFill>
                  <a:schemeClr val="accent4"/>
                </a:solidFill>
                <a:cs typeface="B Nazanin" pitchFamily="2" charset="-78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52576" y="3844402"/>
              <a:ext cx="158417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itchFamily="2" charset="-78"/>
                </a:rPr>
                <a:t>شما به سادگی می توانید مخاطبان خود را تحت تاثیر قرار دهید و یک مورد منحصر به فرد اضافه کنید.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itchFamily="2" charset="-78"/>
              </a:endParaRPr>
            </a:p>
          </p:txBody>
        </p:sp>
      </p:grpSp>
      <p:sp>
        <p:nvSpPr>
          <p:cNvPr id="27" name="Rectangle 26"/>
          <p:cNvSpPr/>
          <p:nvPr/>
        </p:nvSpPr>
        <p:spPr>
          <a:xfrm>
            <a:off x="683568" y="3191704"/>
            <a:ext cx="1728192" cy="158400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>
              <a:cs typeface="B Nazanin" pitchFamily="2" charset="-78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699792" y="3191704"/>
            <a:ext cx="1728192" cy="1584000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>
              <a:cs typeface="B Nazanin" pitchFamily="2" charset="-78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716016" y="3191704"/>
            <a:ext cx="1728192" cy="1584000"/>
          </a:xfrm>
          <a:prstGeom prst="rect">
            <a:avLst/>
          </a:pr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>
              <a:cs typeface="B Nazanin" pitchFamily="2" charset="-78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732240" y="3191704"/>
            <a:ext cx="1728192" cy="1584000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>
              <a:cs typeface="B Nazanin" pitchFamily="2" charset="-78"/>
            </a:endParaRPr>
          </a:p>
        </p:txBody>
      </p:sp>
      <p:sp>
        <p:nvSpPr>
          <p:cNvPr id="4" name="그림 개체 틀 3">
            <a:extLst>
              <a:ext uri="{FF2B5EF4-FFF2-40B4-BE49-F238E27FC236}">
                <a16:creationId xmlns:a16="http://schemas.microsoft.com/office/drawing/2014/main" id="{C7FEEFA6-78B0-4661-BBE0-30F765B64DF3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6" name="그림 개체 틀 5">
            <a:extLst>
              <a:ext uri="{FF2B5EF4-FFF2-40B4-BE49-F238E27FC236}">
                <a16:creationId xmlns:a16="http://schemas.microsoft.com/office/drawing/2014/main" id="{386B7225-7AAA-4F4D-AABF-793A72099374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  <p:sp>
        <p:nvSpPr>
          <p:cNvPr id="24" name="그림 개체 틀 23">
            <a:extLst>
              <a:ext uri="{FF2B5EF4-FFF2-40B4-BE49-F238E27FC236}">
                <a16:creationId xmlns:a16="http://schemas.microsoft.com/office/drawing/2014/main" id="{CD3D2FE5-9DB0-4E7C-9C7F-D4E1ACFBF4A8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26" name="그림 개체 틀 25">
            <a:extLst>
              <a:ext uri="{FF2B5EF4-FFF2-40B4-BE49-F238E27FC236}">
                <a16:creationId xmlns:a16="http://schemas.microsoft.com/office/drawing/2014/main" id="{79545757-F2B7-437E-8340-7A269B70CE58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</p:spTree>
    <p:extLst>
      <p:ext uri="{BB962C8B-B14F-4D97-AF65-F5344CB8AC3E}">
        <p14:creationId xmlns:p14="http://schemas.microsoft.com/office/powerpoint/2010/main" val="327603494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Diamond 54"/>
          <p:cNvSpPr/>
          <p:nvPr/>
        </p:nvSpPr>
        <p:spPr>
          <a:xfrm>
            <a:off x="6538318" y="2348874"/>
            <a:ext cx="782551" cy="782551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>
              <a:cs typeface="B Nazanin" pitchFamily="2" charset="-78"/>
            </a:endParaRPr>
          </a:p>
        </p:txBody>
      </p:sp>
      <p:sp>
        <p:nvSpPr>
          <p:cNvPr id="53" name="Rectangle 42"/>
          <p:cNvSpPr/>
          <p:nvPr/>
        </p:nvSpPr>
        <p:spPr>
          <a:xfrm>
            <a:off x="7048444" y="2612202"/>
            <a:ext cx="1569721" cy="288000"/>
          </a:xfrm>
          <a:custGeom>
            <a:avLst/>
            <a:gdLst/>
            <a:ahLst/>
            <a:cxnLst/>
            <a:rect l="l" t="t" r="r" b="b"/>
            <a:pathLst>
              <a:path w="1569721" h="288000">
                <a:moveTo>
                  <a:pt x="1425721" y="0"/>
                </a:moveTo>
                <a:lnTo>
                  <a:pt x="1569721" y="144000"/>
                </a:lnTo>
                <a:lnTo>
                  <a:pt x="1425721" y="288000"/>
                </a:lnTo>
                <a:lnTo>
                  <a:pt x="1326721" y="189000"/>
                </a:lnTo>
                <a:lnTo>
                  <a:pt x="0" y="189000"/>
                </a:lnTo>
                <a:lnTo>
                  <a:pt x="0" y="99000"/>
                </a:lnTo>
                <a:lnTo>
                  <a:pt x="1326721" y="9900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>
              <a:cs typeface="B Nazanin" pitchFamily="2" charset="-78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5110645" y="2488122"/>
            <a:ext cx="1951123" cy="504056"/>
            <a:chOff x="1748034" y="2643770"/>
            <a:chExt cx="1951123" cy="504056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50" name="Rectangle 42"/>
            <p:cNvSpPr/>
            <p:nvPr/>
          </p:nvSpPr>
          <p:spPr>
            <a:xfrm>
              <a:off x="2129436" y="2758325"/>
              <a:ext cx="1569721" cy="288000"/>
            </a:xfrm>
            <a:custGeom>
              <a:avLst/>
              <a:gdLst/>
              <a:ahLst/>
              <a:cxnLst/>
              <a:rect l="l" t="t" r="r" b="b"/>
              <a:pathLst>
                <a:path w="1569721" h="288000">
                  <a:moveTo>
                    <a:pt x="1425721" y="0"/>
                  </a:moveTo>
                  <a:lnTo>
                    <a:pt x="1569721" y="144000"/>
                  </a:lnTo>
                  <a:lnTo>
                    <a:pt x="1425721" y="288000"/>
                  </a:lnTo>
                  <a:lnTo>
                    <a:pt x="1326721" y="189000"/>
                  </a:lnTo>
                  <a:lnTo>
                    <a:pt x="0" y="189000"/>
                  </a:lnTo>
                  <a:lnTo>
                    <a:pt x="0" y="99000"/>
                  </a:lnTo>
                  <a:lnTo>
                    <a:pt x="1326721" y="99000"/>
                  </a:lnTo>
                  <a:close/>
                </a:path>
              </a:pathLst>
            </a:custGeom>
            <a:grpFill/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>
                <a:cs typeface="B Nazanin" pitchFamily="2" charset="-78"/>
              </a:endParaRPr>
            </a:p>
          </p:txBody>
        </p:sp>
        <p:sp>
          <p:nvSpPr>
            <p:cNvPr id="51" name="Diamond 50"/>
            <p:cNvSpPr/>
            <p:nvPr/>
          </p:nvSpPr>
          <p:spPr>
            <a:xfrm>
              <a:off x="1748034" y="2643770"/>
              <a:ext cx="504056" cy="504056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/>
              <a:endParaRPr lang="ko-KR" altLang="en-US">
                <a:cs typeface="B Nazanin" pitchFamily="2" charset="-78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3534172" y="2478597"/>
            <a:ext cx="1951123" cy="504056"/>
            <a:chOff x="1748034" y="2643770"/>
            <a:chExt cx="1951123" cy="504056"/>
          </a:xfrm>
          <a:solidFill>
            <a:schemeClr val="accent1"/>
          </a:solidFill>
        </p:grpSpPr>
        <p:sp>
          <p:nvSpPr>
            <p:cNvPr id="47" name="Rectangle 42"/>
            <p:cNvSpPr/>
            <p:nvPr/>
          </p:nvSpPr>
          <p:spPr>
            <a:xfrm>
              <a:off x="2129436" y="2758325"/>
              <a:ext cx="1569721" cy="288000"/>
            </a:xfrm>
            <a:custGeom>
              <a:avLst/>
              <a:gdLst/>
              <a:ahLst/>
              <a:cxnLst/>
              <a:rect l="l" t="t" r="r" b="b"/>
              <a:pathLst>
                <a:path w="1569721" h="288000">
                  <a:moveTo>
                    <a:pt x="1425721" y="0"/>
                  </a:moveTo>
                  <a:lnTo>
                    <a:pt x="1569721" y="144000"/>
                  </a:lnTo>
                  <a:lnTo>
                    <a:pt x="1425721" y="288000"/>
                  </a:lnTo>
                  <a:lnTo>
                    <a:pt x="1326721" y="189000"/>
                  </a:lnTo>
                  <a:lnTo>
                    <a:pt x="0" y="189000"/>
                  </a:lnTo>
                  <a:lnTo>
                    <a:pt x="0" y="99000"/>
                  </a:lnTo>
                  <a:lnTo>
                    <a:pt x="1326721" y="99000"/>
                  </a:lnTo>
                  <a:close/>
                </a:path>
              </a:pathLst>
            </a:custGeom>
            <a:grpFill/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>
                <a:cs typeface="B Nazanin" pitchFamily="2" charset="-78"/>
              </a:endParaRPr>
            </a:p>
          </p:txBody>
        </p:sp>
        <p:sp>
          <p:nvSpPr>
            <p:cNvPr id="48" name="Diamond 47"/>
            <p:cNvSpPr/>
            <p:nvPr/>
          </p:nvSpPr>
          <p:spPr>
            <a:xfrm>
              <a:off x="1748034" y="2643770"/>
              <a:ext cx="504056" cy="504056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/>
              <a:endParaRPr lang="ko-KR" altLang="en-US">
                <a:cs typeface="B Nazanin" pitchFamily="2" charset="-78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1968250" y="2469072"/>
            <a:ext cx="1951123" cy="504056"/>
            <a:chOff x="1748034" y="2643770"/>
            <a:chExt cx="1951123" cy="504056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43" name="Rectangle 42"/>
            <p:cNvSpPr/>
            <p:nvPr/>
          </p:nvSpPr>
          <p:spPr>
            <a:xfrm>
              <a:off x="2129436" y="2758325"/>
              <a:ext cx="1569721" cy="288000"/>
            </a:xfrm>
            <a:custGeom>
              <a:avLst/>
              <a:gdLst/>
              <a:ahLst/>
              <a:cxnLst/>
              <a:rect l="l" t="t" r="r" b="b"/>
              <a:pathLst>
                <a:path w="1569721" h="288000">
                  <a:moveTo>
                    <a:pt x="1425721" y="0"/>
                  </a:moveTo>
                  <a:lnTo>
                    <a:pt x="1569721" y="144000"/>
                  </a:lnTo>
                  <a:lnTo>
                    <a:pt x="1425721" y="288000"/>
                  </a:lnTo>
                  <a:lnTo>
                    <a:pt x="1326721" y="189000"/>
                  </a:lnTo>
                  <a:lnTo>
                    <a:pt x="0" y="189000"/>
                  </a:lnTo>
                  <a:lnTo>
                    <a:pt x="0" y="99000"/>
                  </a:lnTo>
                  <a:lnTo>
                    <a:pt x="1326721" y="99000"/>
                  </a:lnTo>
                  <a:close/>
                </a:path>
              </a:pathLst>
            </a:custGeom>
            <a:grpFill/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>
                <a:cs typeface="B Nazanin" pitchFamily="2" charset="-78"/>
              </a:endParaRPr>
            </a:p>
          </p:txBody>
        </p:sp>
        <p:sp>
          <p:nvSpPr>
            <p:cNvPr id="23" name="Diamond 22"/>
            <p:cNvSpPr/>
            <p:nvPr/>
          </p:nvSpPr>
          <p:spPr>
            <a:xfrm>
              <a:off x="1748034" y="2643770"/>
              <a:ext cx="504056" cy="504056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/>
              <a:endParaRPr lang="ko-KR" altLang="en-US">
                <a:cs typeface="B Nazanin" pitchFamily="2" charset="-78"/>
              </a:endParaRPr>
            </a:p>
          </p:txBody>
        </p:sp>
      </p:grp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 rtl="1"/>
            <a:r>
              <a:rPr lang="fa-IR" altLang="ko-KR" dirty="0">
                <a:solidFill>
                  <a:schemeClr val="accent1"/>
                </a:solidFill>
                <a:cs typeface="B Nazanin" pitchFamily="2" charset="-78"/>
              </a:rPr>
              <a:t>سبک جدول زمانی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cs typeface="B Nazanin" pitchFamily="2" charset="-78"/>
            </a:endParaRPr>
          </a:p>
        </p:txBody>
      </p:sp>
      <p:sp>
        <p:nvSpPr>
          <p:cNvPr id="19" name="Diamond 18"/>
          <p:cNvSpPr/>
          <p:nvPr/>
        </p:nvSpPr>
        <p:spPr>
          <a:xfrm>
            <a:off x="614211" y="2577100"/>
            <a:ext cx="1735441" cy="288000"/>
          </a:xfrm>
          <a:custGeom>
            <a:avLst/>
            <a:gdLst/>
            <a:ahLst/>
            <a:cxnLst/>
            <a:rect l="l" t="t" r="r" b="b"/>
            <a:pathLst>
              <a:path w="1735441" h="288000">
                <a:moveTo>
                  <a:pt x="144000" y="0"/>
                </a:moveTo>
                <a:lnTo>
                  <a:pt x="243000" y="99000"/>
                </a:lnTo>
                <a:lnTo>
                  <a:pt x="1492441" y="99000"/>
                </a:lnTo>
                <a:lnTo>
                  <a:pt x="1591441" y="0"/>
                </a:lnTo>
                <a:lnTo>
                  <a:pt x="1735441" y="144000"/>
                </a:lnTo>
                <a:lnTo>
                  <a:pt x="1591441" y="288000"/>
                </a:lnTo>
                <a:lnTo>
                  <a:pt x="1492441" y="189000"/>
                </a:lnTo>
                <a:lnTo>
                  <a:pt x="243000" y="189000"/>
                </a:lnTo>
                <a:lnTo>
                  <a:pt x="144000" y="288000"/>
                </a:lnTo>
                <a:lnTo>
                  <a:pt x="0" y="144000"/>
                </a:lnTo>
                <a:close/>
              </a:path>
            </a:pathLst>
          </a:custGeom>
          <a:solidFill>
            <a:schemeClr val="accent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>
              <a:cs typeface="B Nazanin" pitchFamily="2" charset="-78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427624" y="1793379"/>
            <a:ext cx="102299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rtl="1"/>
            <a:r>
              <a:rPr lang="en-US" altLang="ko-KR" sz="2400" b="1" dirty="0">
                <a:solidFill>
                  <a:schemeClr val="accent1"/>
                </a:solidFill>
                <a:cs typeface="B Nazanin" pitchFamily="2" charset="-78"/>
              </a:rPr>
              <a:t>2019</a:t>
            </a:r>
            <a:endParaRPr lang="ko-KR" altLang="en-US" sz="2400" b="1" dirty="0">
              <a:solidFill>
                <a:schemeClr val="accent1"/>
              </a:solidFill>
              <a:cs typeface="B Nazanin" pitchFamily="2" charset="-78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963250" y="1839545"/>
            <a:ext cx="81721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rtl="1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itchFamily="2" charset="-78"/>
              </a:rPr>
              <a:t>2018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B Nazanin" pitchFamily="2" charset="-78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396986" y="1839545"/>
            <a:ext cx="81721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rtl="1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itchFamily="2" charset="-78"/>
              </a:rPr>
              <a:t>2017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B Nazanin" pitchFamily="2" charset="-78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830722" y="1839545"/>
            <a:ext cx="81721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rtl="1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itchFamily="2" charset="-78"/>
              </a:rPr>
              <a:t>2016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B Nazanin" pitchFamily="2" charset="-78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1518874" y="3269924"/>
            <a:ext cx="1402807" cy="1048024"/>
            <a:chOff x="803640" y="3362835"/>
            <a:chExt cx="2059657" cy="1048024"/>
          </a:xfrm>
        </p:grpSpPr>
        <p:sp>
          <p:nvSpPr>
            <p:cNvPr id="62" name="TextBox 61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itchFamily="2" charset="-78"/>
                </a:rPr>
                <a:t>شما به سادگی می توانید مخاطبان خود را تحت تاثیر قرار دهید و یک مورد منحصر به فرد اضافه کنید.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itchFamily="2" charset="-78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itchFamily="2" charset="-78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3088646" y="3269924"/>
            <a:ext cx="1402807" cy="1048024"/>
            <a:chOff x="803640" y="3362835"/>
            <a:chExt cx="2059657" cy="1048024"/>
          </a:xfrm>
        </p:grpSpPr>
        <p:sp>
          <p:nvSpPr>
            <p:cNvPr id="65" name="TextBox 64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itchFamily="2" charset="-78"/>
                </a:rPr>
                <a:t>شما به سادگی می توانید مخاطبان خود را تحت تاثیر قرار دهید و یک مورد منحصر به فرد اضافه کنید.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itchFamily="2" charset="-78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itchFamily="2" charset="-78"/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4658418" y="3269924"/>
            <a:ext cx="1402807" cy="1048024"/>
            <a:chOff x="803640" y="3362835"/>
            <a:chExt cx="2059657" cy="1048024"/>
          </a:xfrm>
        </p:grpSpPr>
        <p:sp>
          <p:nvSpPr>
            <p:cNvPr id="68" name="TextBox 67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itchFamily="2" charset="-78"/>
                </a:rPr>
                <a:t>شما به سادگی می توانید مخاطبان خود را تحت تاثیر قرار دهید و یک مورد منحصر به فرد اضافه کنید.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itchFamily="2" charset="-78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itchFamily="2" charset="-78"/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6228189" y="3269924"/>
            <a:ext cx="1402807" cy="1048024"/>
            <a:chOff x="803640" y="3362835"/>
            <a:chExt cx="2059657" cy="1048024"/>
          </a:xfrm>
        </p:grpSpPr>
        <p:sp>
          <p:nvSpPr>
            <p:cNvPr id="71" name="TextBox 70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itchFamily="2" charset="-78"/>
                </a:rPr>
                <a:t>شما به سادگی می توانید مخاطبان خود را تحت تاثیر قرار دهید و یک مورد منحصر به فرد اضافه کنید.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itchFamily="2" charset="-78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09185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 rtl="1"/>
            <a:r>
              <a:rPr lang="fa-IR" altLang="ko-KR" dirty="0">
                <a:cs typeface="B Nazanin" pitchFamily="2" charset="-78"/>
              </a:rPr>
              <a:t>سبک</a:t>
            </a:r>
            <a:r>
              <a:rPr lang="fa-IR" altLang="ko-KR" dirty="0">
                <a:solidFill>
                  <a:schemeClr val="accent1"/>
                </a:solidFill>
                <a:cs typeface="B Nazanin" pitchFamily="2" charset="-78"/>
              </a:rPr>
              <a:t> اینفوگرافیک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cs typeface="B Nazanin" pitchFamily="2" charset="-78"/>
            </a:endParaRPr>
          </a:p>
        </p:txBody>
      </p:sp>
      <p:sp>
        <p:nvSpPr>
          <p:cNvPr id="3" name="Heart 1"/>
          <p:cNvSpPr/>
          <p:nvPr/>
        </p:nvSpPr>
        <p:spPr>
          <a:xfrm>
            <a:off x="919970" y="1734213"/>
            <a:ext cx="1341860" cy="2631291"/>
          </a:xfrm>
          <a:custGeom>
            <a:avLst/>
            <a:gdLst/>
            <a:ahLst/>
            <a:cxnLst/>
            <a:rect l="l" t="t" r="r" b="b"/>
            <a:pathLst>
              <a:path w="1341860" h="2631291">
                <a:moveTo>
                  <a:pt x="636021" y="87"/>
                </a:moveTo>
                <a:cubicBezTo>
                  <a:pt x="902310" y="4722"/>
                  <a:pt x="1185749" y="195958"/>
                  <a:pt x="1341860" y="633069"/>
                </a:cubicBezTo>
                <a:lnTo>
                  <a:pt x="1341860" y="2631291"/>
                </a:lnTo>
                <a:cubicBezTo>
                  <a:pt x="-612998" y="1195069"/>
                  <a:pt x="-44493" y="-11757"/>
                  <a:pt x="636021" y="87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 rtl="1"/>
            <a:endParaRPr lang="ko-KR" altLang="en-US">
              <a:cs typeface="B Nazanin" pitchFamily="2" charset="-78"/>
            </a:endParaRPr>
          </a:p>
        </p:txBody>
      </p:sp>
      <p:sp>
        <p:nvSpPr>
          <p:cNvPr id="4" name="Heart 1"/>
          <p:cNvSpPr/>
          <p:nvPr/>
        </p:nvSpPr>
        <p:spPr>
          <a:xfrm flipH="1">
            <a:off x="2260776" y="1734213"/>
            <a:ext cx="1341860" cy="2631291"/>
          </a:xfrm>
          <a:custGeom>
            <a:avLst/>
            <a:gdLst/>
            <a:ahLst/>
            <a:cxnLst/>
            <a:rect l="l" t="t" r="r" b="b"/>
            <a:pathLst>
              <a:path w="1341860" h="2631291">
                <a:moveTo>
                  <a:pt x="636021" y="87"/>
                </a:moveTo>
                <a:cubicBezTo>
                  <a:pt x="902310" y="4722"/>
                  <a:pt x="1185749" y="195958"/>
                  <a:pt x="1341860" y="633069"/>
                </a:cubicBezTo>
                <a:lnTo>
                  <a:pt x="1341860" y="2631291"/>
                </a:lnTo>
                <a:cubicBezTo>
                  <a:pt x="-612998" y="1195069"/>
                  <a:pt x="-44493" y="-11757"/>
                  <a:pt x="636021" y="8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 rtl="1"/>
            <a:endParaRPr lang="ko-KR" altLang="en-US">
              <a:cs typeface="B Nazanin" pitchFamily="2" charset="-78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372278" y="2345615"/>
            <a:ext cx="3686861" cy="1089966"/>
          </a:xfrm>
          <a:custGeom>
            <a:avLst/>
            <a:gdLst>
              <a:gd name="connsiteX0" fmla="*/ 0 w 3650285"/>
              <a:gd name="connsiteY0" fmla="*/ 1104596 h 1177748"/>
              <a:gd name="connsiteX1" fmla="*/ 512064 w 3650285"/>
              <a:gd name="connsiteY1" fmla="*/ 1104596 h 1177748"/>
              <a:gd name="connsiteX2" fmla="*/ 833933 w 3650285"/>
              <a:gd name="connsiteY2" fmla="*/ 826618 h 1177748"/>
              <a:gd name="connsiteX3" fmla="*/ 1294791 w 3650285"/>
              <a:gd name="connsiteY3" fmla="*/ 1177748 h 1177748"/>
              <a:gd name="connsiteX4" fmla="*/ 1360628 w 3650285"/>
              <a:gd name="connsiteY4" fmla="*/ 958292 h 1177748"/>
              <a:gd name="connsiteX5" fmla="*/ 1506932 w 3650285"/>
              <a:gd name="connsiteY5" fmla="*/ 1097280 h 1177748"/>
              <a:gd name="connsiteX6" fmla="*/ 1755648 w 3650285"/>
              <a:gd name="connsiteY6" fmla="*/ 0 h 1177748"/>
              <a:gd name="connsiteX7" fmla="*/ 1814170 w 3650285"/>
              <a:gd name="connsiteY7" fmla="*/ 972922 h 1177748"/>
              <a:gd name="connsiteX8" fmla="*/ 1953159 w 3650285"/>
              <a:gd name="connsiteY8" fmla="*/ 870509 h 1177748"/>
              <a:gd name="connsiteX9" fmla="*/ 1989735 w 3650285"/>
              <a:gd name="connsiteY9" fmla="*/ 987552 h 1177748"/>
              <a:gd name="connsiteX10" fmla="*/ 2187245 w 3650285"/>
              <a:gd name="connsiteY10" fmla="*/ 899770 h 1177748"/>
              <a:gd name="connsiteX11" fmla="*/ 2238452 w 3650285"/>
              <a:gd name="connsiteY11" fmla="*/ 1016813 h 1177748"/>
              <a:gd name="connsiteX12" fmla="*/ 2457908 w 3650285"/>
              <a:gd name="connsiteY12" fmla="*/ 643738 h 1177748"/>
              <a:gd name="connsiteX13" fmla="*/ 2706624 w 3650285"/>
              <a:gd name="connsiteY13" fmla="*/ 914400 h 1177748"/>
              <a:gd name="connsiteX14" fmla="*/ 2787092 w 3650285"/>
              <a:gd name="connsiteY14" fmla="*/ 826618 h 1177748"/>
              <a:gd name="connsiteX15" fmla="*/ 2984602 w 3650285"/>
              <a:gd name="connsiteY15" fmla="*/ 980237 h 1177748"/>
              <a:gd name="connsiteX16" fmla="*/ 3650285 w 3650285"/>
              <a:gd name="connsiteY16" fmla="*/ 965607 h 1177748"/>
              <a:gd name="connsiteX17" fmla="*/ 3650285 w 3650285"/>
              <a:gd name="connsiteY17" fmla="*/ 965607 h 1177748"/>
              <a:gd name="connsiteX0" fmla="*/ 0 w 3650285"/>
              <a:gd name="connsiteY0" fmla="*/ 1104596 h 1177748"/>
              <a:gd name="connsiteX1" fmla="*/ 512064 w 3650285"/>
              <a:gd name="connsiteY1" fmla="*/ 1104596 h 1177748"/>
              <a:gd name="connsiteX2" fmla="*/ 797357 w 3650285"/>
              <a:gd name="connsiteY2" fmla="*/ 716890 h 1177748"/>
              <a:gd name="connsiteX3" fmla="*/ 1294791 w 3650285"/>
              <a:gd name="connsiteY3" fmla="*/ 1177748 h 1177748"/>
              <a:gd name="connsiteX4" fmla="*/ 1360628 w 3650285"/>
              <a:gd name="connsiteY4" fmla="*/ 958292 h 1177748"/>
              <a:gd name="connsiteX5" fmla="*/ 1506932 w 3650285"/>
              <a:gd name="connsiteY5" fmla="*/ 1097280 h 1177748"/>
              <a:gd name="connsiteX6" fmla="*/ 1755648 w 3650285"/>
              <a:gd name="connsiteY6" fmla="*/ 0 h 1177748"/>
              <a:gd name="connsiteX7" fmla="*/ 1814170 w 3650285"/>
              <a:gd name="connsiteY7" fmla="*/ 972922 h 1177748"/>
              <a:gd name="connsiteX8" fmla="*/ 1953159 w 3650285"/>
              <a:gd name="connsiteY8" fmla="*/ 870509 h 1177748"/>
              <a:gd name="connsiteX9" fmla="*/ 1989735 w 3650285"/>
              <a:gd name="connsiteY9" fmla="*/ 987552 h 1177748"/>
              <a:gd name="connsiteX10" fmla="*/ 2187245 w 3650285"/>
              <a:gd name="connsiteY10" fmla="*/ 899770 h 1177748"/>
              <a:gd name="connsiteX11" fmla="*/ 2238452 w 3650285"/>
              <a:gd name="connsiteY11" fmla="*/ 1016813 h 1177748"/>
              <a:gd name="connsiteX12" fmla="*/ 2457908 w 3650285"/>
              <a:gd name="connsiteY12" fmla="*/ 643738 h 1177748"/>
              <a:gd name="connsiteX13" fmla="*/ 2706624 w 3650285"/>
              <a:gd name="connsiteY13" fmla="*/ 914400 h 1177748"/>
              <a:gd name="connsiteX14" fmla="*/ 2787092 w 3650285"/>
              <a:gd name="connsiteY14" fmla="*/ 826618 h 1177748"/>
              <a:gd name="connsiteX15" fmla="*/ 2984602 w 3650285"/>
              <a:gd name="connsiteY15" fmla="*/ 980237 h 1177748"/>
              <a:gd name="connsiteX16" fmla="*/ 3650285 w 3650285"/>
              <a:gd name="connsiteY16" fmla="*/ 965607 h 1177748"/>
              <a:gd name="connsiteX17" fmla="*/ 3650285 w 3650285"/>
              <a:gd name="connsiteY17" fmla="*/ 965607 h 1177748"/>
              <a:gd name="connsiteX0" fmla="*/ 0 w 3650285"/>
              <a:gd name="connsiteY0" fmla="*/ 1104596 h 1163118"/>
              <a:gd name="connsiteX1" fmla="*/ 512064 w 3650285"/>
              <a:gd name="connsiteY1" fmla="*/ 1104596 h 1163118"/>
              <a:gd name="connsiteX2" fmla="*/ 797357 w 3650285"/>
              <a:gd name="connsiteY2" fmla="*/ 716890 h 1163118"/>
              <a:gd name="connsiteX3" fmla="*/ 1097280 w 3650285"/>
              <a:gd name="connsiteY3" fmla="*/ 1163118 h 1163118"/>
              <a:gd name="connsiteX4" fmla="*/ 1360628 w 3650285"/>
              <a:gd name="connsiteY4" fmla="*/ 958292 h 1163118"/>
              <a:gd name="connsiteX5" fmla="*/ 1506932 w 3650285"/>
              <a:gd name="connsiteY5" fmla="*/ 1097280 h 1163118"/>
              <a:gd name="connsiteX6" fmla="*/ 1755648 w 3650285"/>
              <a:gd name="connsiteY6" fmla="*/ 0 h 1163118"/>
              <a:gd name="connsiteX7" fmla="*/ 1814170 w 3650285"/>
              <a:gd name="connsiteY7" fmla="*/ 972922 h 1163118"/>
              <a:gd name="connsiteX8" fmla="*/ 1953159 w 3650285"/>
              <a:gd name="connsiteY8" fmla="*/ 870509 h 1163118"/>
              <a:gd name="connsiteX9" fmla="*/ 1989735 w 3650285"/>
              <a:gd name="connsiteY9" fmla="*/ 987552 h 1163118"/>
              <a:gd name="connsiteX10" fmla="*/ 2187245 w 3650285"/>
              <a:gd name="connsiteY10" fmla="*/ 899770 h 1163118"/>
              <a:gd name="connsiteX11" fmla="*/ 2238452 w 3650285"/>
              <a:gd name="connsiteY11" fmla="*/ 1016813 h 1163118"/>
              <a:gd name="connsiteX12" fmla="*/ 2457908 w 3650285"/>
              <a:gd name="connsiteY12" fmla="*/ 643738 h 1163118"/>
              <a:gd name="connsiteX13" fmla="*/ 2706624 w 3650285"/>
              <a:gd name="connsiteY13" fmla="*/ 914400 h 1163118"/>
              <a:gd name="connsiteX14" fmla="*/ 2787092 w 3650285"/>
              <a:gd name="connsiteY14" fmla="*/ 826618 h 1163118"/>
              <a:gd name="connsiteX15" fmla="*/ 2984602 w 3650285"/>
              <a:gd name="connsiteY15" fmla="*/ 980237 h 1163118"/>
              <a:gd name="connsiteX16" fmla="*/ 3650285 w 3650285"/>
              <a:gd name="connsiteY16" fmla="*/ 965607 h 1163118"/>
              <a:gd name="connsiteX17" fmla="*/ 3650285 w 3650285"/>
              <a:gd name="connsiteY17" fmla="*/ 965607 h 1163118"/>
              <a:gd name="connsiteX0" fmla="*/ 0 w 3650285"/>
              <a:gd name="connsiteY0" fmla="*/ 1104596 h 1163118"/>
              <a:gd name="connsiteX1" fmla="*/ 512064 w 3650285"/>
              <a:gd name="connsiteY1" fmla="*/ 1104596 h 1163118"/>
              <a:gd name="connsiteX2" fmla="*/ 797357 w 3650285"/>
              <a:gd name="connsiteY2" fmla="*/ 716890 h 1163118"/>
              <a:gd name="connsiteX3" fmla="*/ 1097280 w 3650285"/>
              <a:gd name="connsiteY3" fmla="*/ 1163118 h 1163118"/>
              <a:gd name="connsiteX4" fmla="*/ 1258216 w 3650285"/>
              <a:gd name="connsiteY4" fmla="*/ 950977 h 1163118"/>
              <a:gd name="connsiteX5" fmla="*/ 1506932 w 3650285"/>
              <a:gd name="connsiteY5" fmla="*/ 1097280 h 1163118"/>
              <a:gd name="connsiteX6" fmla="*/ 1755648 w 3650285"/>
              <a:gd name="connsiteY6" fmla="*/ 0 h 1163118"/>
              <a:gd name="connsiteX7" fmla="*/ 1814170 w 3650285"/>
              <a:gd name="connsiteY7" fmla="*/ 972922 h 1163118"/>
              <a:gd name="connsiteX8" fmla="*/ 1953159 w 3650285"/>
              <a:gd name="connsiteY8" fmla="*/ 870509 h 1163118"/>
              <a:gd name="connsiteX9" fmla="*/ 1989735 w 3650285"/>
              <a:gd name="connsiteY9" fmla="*/ 987552 h 1163118"/>
              <a:gd name="connsiteX10" fmla="*/ 2187245 w 3650285"/>
              <a:gd name="connsiteY10" fmla="*/ 899770 h 1163118"/>
              <a:gd name="connsiteX11" fmla="*/ 2238452 w 3650285"/>
              <a:gd name="connsiteY11" fmla="*/ 1016813 h 1163118"/>
              <a:gd name="connsiteX12" fmla="*/ 2457908 w 3650285"/>
              <a:gd name="connsiteY12" fmla="*/ 643738 h 1163118"/>
              <a:gd name="connsiteX13" fmla="*/ 2706624 w 3650285"/>
              <a:gd name="connsiteY13" fmla="*/ 914400 h 1163118"/>
              <a:gd name="connsiteX14" fmla="*/ 2787092 w 3650285"/>
              <a:gd name="connsiteY14" fmla="*/ 826618 h 1163118"/>
              <a:gd name="connsiteX15" fmla="*/ 2984602 w 3650285"/>
              <a:gd name="connsiteY15" fmla="*/ 980237 h 1163118"/>
              <a:gd name="connsiteX16" fmla="*/ 3650285 w 3650285"/>
              <a:gd name="connsiteY16" fmla="*/ 965607 h 1163118"/>
              <a:gd name="connsiteX17" fmla="*/ 3650285 w 3650285"/>
              <a:gd name="connsiteY17" fmla="*/ 965607 h 1163118"/>
              <a:gd name="connsiteX0" fmla="*/ 0 w 3650285"/>
              <a:gd name="connsiteY0" fmla="*/ 1104596 h 1163118"/>
              <a:gd name="connsiteX1" fmla="*/ 512064 w 3650285"/>
              <a:gd name="connsiteY1" fmla="*/ 1104596 h 1163118"/>
              <a:gd name="connsiteX2" fmla="*/ 797357 w 3650285"/>
              <a:gd name="connsiteY2" fmla="*/ 716890 h 1163118"/>
              <a:gd name="connsiteX3" fmla="*/ 1097280 w 3650285"/>
              <a:gd name="connsiteY3" fmla="*/ 1163118 h 1163118"/>
              <a:gd name="connsiteX4" fmla="*/ 1258216 w 3650285"/>
              <a:gd name="connsiteY4" fmla="*/ 950977 h 1163118"/>
              <a:gd name="connsiteX5" fmla="*/ 1389889 w 3650285"/>
              <a:gd name="connsiteY5" fmla="*/ 1133856 h 1163118"/>
              <a:gd name="connsiteX6" fmla="*/ 1755648 w 3650285"/>
              <a:gd name="connsiteY6" fmla="*/ 0 h 1163118"/>
              <a:gd name="connsiteX7" fmla="*/ 1814170 w 3650285"/>
              <a:gd name="connsiteY7" fmla="*/ 972922 h 1163118"/>
              <a:gd name="connsiteX8" fmla="*/ 1953159 w 3650285"/>
              <a:gd name="connsiteY8" fmla="*/ 870509 h 1163118"/>
              <a:gd name="connsiteX9" fmla="*/ 1989735 w 3650285"/>
              <a:gd name="connsiteY9" fmla="*/ 987552 h 1163118"/>
              <a:gd name="connsiteX10" fmla="*/ 2187245 w 3650285"/>
              <a:gd name="connsiteY10" fmla="*/ 899770 h 1163118"/>
              <a:gd name="connsiteX11" fmla="*/ 2238452 w 3650285"/>
              <a:gd name="connsiteY11" fmla="*/ 1016813 h 1163118"/>
              <a:gd name="connsiteX12" fmla="*/ 2457908 w 3650285"/>
              <a:gd name="connsiteY12" fmla="*/ 643738 h 1163118"/>
              <a:gd name="connsiteX13" fmla="*/ 2706624 w 3650285"/>
              <a:gd name="connsiteY13" fmla="*/ 914400 h 1163118"/>
              <a:gd name="connsiteX14" fmla="*/ 2787092 w 3650285"/>
              <a:gd name="connsiteY14" fmla="*/ 826618 h 1163118"/>
              <a:gd name="connsiteX15" fmla="*/ 2984602 w 3650285"/>
              <a:gd name="connsiteY15" fmla="*/ 980237 h 1163118"/>
              <a:gd name="connsiteX16" fmla="*/ 3650285 w 3650285"/>
              <a:gd name="connsiteY16" fmla="*/ 965607 h 1163118"/>
              <a:gd name="connsiteX17" fmla="*/ 3650285 w 3650285"/>
              <a:gd name="connsiteY17" fmla="*/ 965607 h 1163118"/>
              <a:gd name="connsiteX0" fmla="*/ 0 w 3650285"/>
              <a:gd name="connsiteY0" fmla="*/ 1031444 h 1089966"/>
              <a:gd name="connsiteX1" fmla="*/ 512064 w 3650285"/>
              <a:gd name="connsiteY1" fmla="*/ 1031444 h 1089966"/>
              <a:gd name="connsiteX2" fmla="*/ 797357 w 3650285"/>
              <a:gd name="connsiteY2" fmla="*/ 643738 h 1089966"/>
              <a:gd name="connsiteX3" fmla="*/ 1097280 w 3650285"/>
              <a:gd name="connsiteY3" fmla="*/ 1089966 h 1089966"/>
              <a:gd name="connsiteX4" fmla="*/ 1258216 w 3650285"/>
              <a:gd name="connsiteY4" fmla="*/ 877825 h 1089966"/>
              <a:gd name="connsiteX5" fmla="*/ 1389889 w 3650285"/>
              <a:gd name="connsiteY5" fmla="*/ 1060704 h 1089966"/>
              <a:gd name="connsiteX6" fmla="*/ 1609344 w 3650285"/>
              <a:gd name="connsiteY6" fmla="*/ 0 h 1089966"/>
              <a:gd name="connsiteX7" fmla="*/ 1814170 w 3650285"/>
              <a:gd name="connsiteY7" fmla="*/ 899770 h 1089966"/>
              <a:gd name="connsiteX8" fmla="*/ 1953159 w 3650285"/>
              <a:gd name="connsiteY8" fmla="*/ 797357 h 1089966"/>
              <a:gd name="connsiteX9" fmla="*/ 1989735 w 3650285"/>
              <a:gd name="connsiteY9" fmla="*/ 914400 h 1089966"/>
              <a:gd name="connsiteX10" fmla="*/ 2187245 w 3650285"/>
              <a:gd name="connsiteY10" fmla="*/ 826618 h 1089966"/>
              <a:gd name="connsiteX11" fmla="*/ 2238452 w 3650285"/>
              <a:gd name="connsiteY11" fmla="*/ 943661 h 1089966"/>
              <a:gd name="connsiteX12" fmla="*/ 2457908 w 3650285"/>
              <a:gd name="connsiteY12" fmla="*/ 570586 h 1089966"/>
              <a:gd name="connsiteX13" fmla="*/ 2706624 w 3650285"/>
              <a:gd name="connsiteY13" fmla="*/ 841248 h 1089966"/>
              <a:gd name="connsiteX14" fmla="*/ 2787092 w 3650285"/>
              <a:gd name="connsiteY14" fmla="*/ 753466 h 1089966"/>
              <a:gd name="connsiteX15" fmla="*/ 2984602 w 3650285"/>
              <a:gd name="connsiteY15" fmla="*/ 907085 h 1089966"/>
              <a:gd name="connsiteX16" fmla="*/ 3650285 w 3650285"/>
              <a:gd name="connsiteY16" fmla="*/ 892455 h 1089966"/>
              <a:gd name="connsiteX17" fmla="*/ 3650285 w 3650285"/>
              <a:gd name="connsiteY17" fmla="*/ 892455 h 1089966"/>
              <a:gd name="connsiteX0" fmla="*/ 0 w 3650285"/>
              <a:gd name="connsiteY0" fmla="*/ 1031444 h 1089966"/>
              <a:gd name="connsiteX1" fmla="*/ 512064 w 3650285"/>
              <a:gd name="connsiteY1" fmla="*/ 1031444 h 1089966"/>
              <a:gd name="connsiteX2" fmla="*/ 797357 w 3650285"/>
              <a:gd name="connsiteY2" fmla="*/ 643738 h 1089966"/>
              <a:gd name="connsiteX3" fmla="*/ 1097280 w 3650285"/>
              <a:gd name="connsiteY3" fmla="*/ 1089966 h 1089966"/>
              <a:gd name="connsiteX4" fmla="*/ 1258216 w 3650285"/>
              <a:gd name="connsiteY4" fmla="*/ 877825 h 1089966"/>
              <a:gd name="connsiteX5" fmla="*/ 1389889 w 3650285"/>
              <a:gd name="connsiteY5" fmla="*/ 1060704 h 1089966"/>
              <a:gd name="connsiteX6" fmla="*/ 1609344 w 3650285"/>
              <a:gd name="connsiteY6" fmla="*/ 0 h 1089966"/>
              <a:gd name="connsiteX7" fmla="*/ 1865376 w 3650285"/>
              <a:gd name="connsiteY7" fmla="*/ 1024128 h 1089966"/>
              <a:gd name="connsiteX8" fmla="*/ 1953159 w 3650285"/>
              <a:gd name="connsiteY8" fmla="*/ 797357 h 1089966"/>
              <a:gd name="connsiteX9" fmla="*/ 1989735 w 3650285"/>
              <a:gd name="connsiteY9" fmla="*/ 914400 h 1089966"/>
              <a:gd name="connsiteX10" fmla="*/ 2187245 w 3650285"/>
              <a:gd name="connsiteY10" fmla="*/ 826618 h 1089966"/>
              <a:gd name="connsiteX11" fmla="*/ 2238452 w 3650285"/>
              <a:gd name="connsiteY11" fmla="*/ 943661 h 1089966"/>
              <a:gd name="connsiteX12" fmla="*/ 2457908 w 3650285"/>
              <a:gd name="connsiteY12" fmla="*/ 570586 h 1089966"/>
              <a:gd name="connsiteX13" fmla="*/ 2706624 w 3650285"/>
              <a:gd name="connsiteY13" fmla="*/ 841248 h 1089966"/>
              <a:gd name="connsiteX14" fmla="*/ 2787092 w 3650285"/>
              <a:gd name="connsiteY14" fmla="*/ 753466 h 1089966"/>
              <a:gd name="connsiteX15" fmla="*/ 2984602 w 3650285"/>
              <a:gd name="connsiteY15" fmla="*/ 907085 h 1089966"/>
              <a:gd name="connsiteX16" fmla="*/ 3650285 w 3650285"/>
              <a:gd name="connsiteY16" fmla="*/ 892455 h 1089966"/>
              <a:gd name="connsiteX17" fmla="*/ 3650285 w 3650285"/>
              <a:gd name="connsiteY17" fmla="*/ 892455 h 1089966"/>
              <a:gd name="connsiteX0" fmla="*/ 0 w 3650285"/>
              <a:gd name="connsiteY0" fmla="*/ 1031444 h 1089966"/>
              <a:gd name="connsiteX1" fmla="*/ 512064 w 3650285"/>
              <a:gd name="connsiteY1" fmla="*/ 1031444 h 1089966"/>
              <a:gd name="connsiteX2" fmla="*/ 797357 w 3650285"/>
              <a:gd name="connsiteY2" fmla="*/ 643738 h 1089966"/>
              <a:gd name="connsiteX3" fmla="*/ 1097280 w 3650285"/>
              <a:gd name="connsiteY3" fmla="*/ 1089966 h 1089966"/>
              <a:gd name="connsiteX4" fmla="*/ 1258216 w 3650285"/>
              <a:gd name="connsiteY4" fmla="*/ 877825 h 1089966"/>
              <a:gd name="connsiteX5" fmla="*/ 1389889 w 3650285"/>
              <a:gd name="connsiteY5" fmla="*/ 1060704 h 1089966"/>
              <a:gd name="connsiteX6" fmla="*/ 1609344 w 3650285"/>
              <a:gd name="connsiteY6" fmla="*/ 0 h 1089966"/>
              <a:gd name="connsiteX7" fmla="*/ 1865376 w 3650285"/>
              <a:gd name="connsiteY7" fmla="*/ 1024128 h 1089966"/>
              <a:gd name="connsiteX8" fmla="*/ 1953159 w 3650285"/>
              <a:gd name="connsiteY8" fmla="*/ 797357 h 1089966"/>
              <a:gd name="connsiteX9" fmla="*/ 2040942 w 3650285"/>
              <a:gd name="connsiteY9" fmla="*/ 1016813 h 1089966"/>
              <a:gd name="connsiteX10" fmla="*/ 2187245 w 3650285"/>
              <a:gd name="connsiteY10" fmla="*/ 826618 h 1089966"/>
              <a:gd name="connsiteX11" fmla="*/ 2238452 w 3650285"/>
              <a:gd name="connsiteY11" fmla="*/ 943661 h 1089966"/>
              <a:gd name="connsiteX12" fmla="*/ 2457908 w 3650285"/>
              <a:gd name="connsiteY12" fmla="*/ 570586 h 1089966"/>
              <a:gd name="connsiteX13" fmla="*/ 2706624 w 3650285"/>
              <a:gd name="connsiteY13" fmla="*/ 841248 h 1089966"/>
              <a:gd name="connsiteX14" fmla="*/ 2787092 w 3650285"/>
              <a:gd name="connsiteY14" fmla="*/ 753466 h 1089966"/>
              <a:gd name="connsiteX15" fmla="*/ 2984602 w 3650285"/>
              <a:gd name="connsiteY15" fmla="*/ 907085 h 1089966"/>
              <a:gd name="connsiteX16" fmla="*/ 3650285 w 3650285"/>
              <a:gd name="connsiteY16" fmla="*/ 892455 h 1089966"/>
              <a:gd name="connsiteX17" fmla="*/ 3650285 w 3650285"/>
              <a:gd name="connsiteY17" fmla="*/ 892455 h 1089966"/>
              <a:gd name="connsiteX0" fmla="*/ 0 w 3650285"/>
              <a:gd name="connsiteY0" fmla="*/ 1031444 h 1089966"/>
              <a:gd name="connsiteX1" fmla="*/ 512064 w 3650285"/>
              <a:gd name="connsiteY1" fmla="*/ 1031444 h 1089966"/>
              <a:gd name="connsiteX2" fmla="*/ 797357 w 3650285"/>
              <a:gd name="connsiteY2" fmla="*/ 643738 h 1089966"/>
              <a:gd name="connsiteX3" fmla="*/ 1097280 w 3650285"/>
              <a:gd name="connsiteY3" fmla="*/ 1089966 h 1089966"/>
              <a:gd name="connsiteX4" fmla="*/ 1258216 w 3650285"/>
              <a:gd name="connsiteY4" fmla="*/ 877825 h 1089966"/>
              <a:gd name="connsiteX5" fmla="*/ 1389889 w 3650285"/>
              <a:gd name="connsiteY5" fmla="*/ 1060704 h 1089966"/>
              <a:gd name="connsiteX6" fmla="*/ 1609344 w 3650285"/>
              <a:gd name="connsiteY6" fmla="*/ 0 h 1089966"/>
              <a:gd name="connsiteX7" fmla="*/ 1865376 w 3650285"/>
              <a:gd name="connsiteY7" fmla="*/ 1024128 h 1089966"/>
              <a:gd name="connsiteX8" fmla="*/ 1982420 w 3650285"/>
              <a:gd name="connsiteY8" fmla="*/ 870509 h 1089966"/>
              <a:gd name="connsiteX9" fmla="*/ 2040942 w 3650285"/>
              <a:gd name="connsiteY9" fmla="*/ 1016813 h 1089966"/>
              <a:gd name="connsiteX10" fmla="*/ 2187245 w 3650285"/>
              <a:gd name="connsiteY10" fmla="*/ 826618 h 1089966"/>
              <a:gd name="connsiteX11" fmla="*/ 2238452 w 3650285"/>
              <a:gd name="connsiteY11" fmla="*/ 943661 h 1089966"/>
              <a:gd name="connsiteX12" fmla="*/ 2457908 w 3650285"/>
              <a:gd name="connsiteY12" fmla="*/ 570586 h 1089966"/>
              <a:gd name="connsiteX13" fmla="*/ 2706624 w 3650285"/>
              <a:gd name="connsiteY13" fmla="*/ 841248 h 1089966"/>
              <a:gd name="connsiteX14" fmla="*/ 2787092 w 3650285"/>
              <a:gd name="connsiteY14" fmla="*/ 753466 h 1089966"/>
              <a:gd name="connsiteX15" fmla="*/ 2984602 w 3650285"/>
              <a:gd name="connsiteY15" fmla="*/ 907085 h 1089966"/>
              <a:gd name="connsiteX16" fmla="*/ 3650285 w 3650285"/>
              <a:gd name="connsiteY16" fmla="*/ 892455 h 1089966"/>
              <a:gd name="connsiteX17" fmla="*/ 3650285 w 3650285"/>
              <a:gd name="connsiteY17" fmla="*/ 892455 h 1089966"/>
              <a:gd name="connsiteX0" fmla="*/ 0 w 3650285"/>
              <a:gd name="connsiteY0" fmla="*/ 1031444 h 1089966"/>
              <a:gd name="connsiteX1" fmla="*/ 512064 w 3650285"/>
              <a:gd name="connsiteY1" fmla="*/ 1031444 h 1089966"/>
              <a:gd name="connsiteX2" fmla="*/ 797357 w 3650285"/>
              <a:gd name="connsiteY2" fmla="*/ 643738 h 1089966"/>
              <a:gd name="connsiteX3" fmla="*/ 1097280 w 3650285"/>
              <a:gd name="connsiteY3" fmla="*/ 1089966 h 1089966"/>
              <a:gd name="connsiteX4" fmla="*/ 1258216 w 3650285"/>
              <a:gd name="connsiteY4" fmla="*/ 877825 h 1089966"/>
              <a:gd name="connsiteX5" fmla="*/ 1389889 w 3650285"/>
              <a:gd name="connsiteY5" fmla="*/ 1060704 h 1089966"/>
              <a:gd name="connsiteX6" fmla="*/ 1609344 w 3650285"/>
              <a:gd name="connsiteY6" fmla="*/ 0 h 1089966"/>
              <a:gd name="connsiteX7" fmla="*/ 1865376 w 3650285"/>
              <a:gd name="connsiteY7" fmla="*/ 1024128 h 1089966"/>
              <a:gd name="connsiteX8" fmla="*/ 1982420 w 3650285"/>
              <a:gd name="connsiteY8" fmla="*/ 870509 h 1089966"/>
              <a:gd name="connsiteX9" fmla="*/ 2040942 w 3650285"/>
              <a:gd name="connsiteY9" fmla="*/ 1016813 h 1089966"/>
              <a:gd name="connsiteX10" fmla="*/ 2172614 w 3650285"/>
              <a:gd name="connsiteY10" fmla="*/ 892455 h 1089966"/>
              <a:gd name="connsiteX11" fmla="*/ 2238452 w 3650285"/>
              <a:gd name="connsiteY11" fmla="*/ 943661 h 1089966"/>
              <a:gd name="connsiteX12" fmla="*/ 2457908 w 3650285"/>
              <a:gd name="connsiteY12" fmla="*/ 570586 h 1089966"/>
              <a:gd name="connsiteX13" fmla="*/ 2706624 w 3650285"/>
              <a:gd name="connsiteY13" fmla="*/ 841248 h 1089966"/>
              <a:gd name="connsiteX14" fmla="*/ 2787092 w 3650285"/>
              <a:gd name="connsiteY14" fmla="*/ 753466 h 1089966"/>
              <a:gd name="connsiteX15" fmla="*/ 2984602 w 3650285"/>
              <a:gd name="connsiteY15" fmla="*/ 907085 h 1089966"/>
              <a:gd name="connsiteX16" fmla="*/ 3650285 w 3650285"/>
              <a:gd name="connsiteY16" fmla="*/ 892455 h 1089966"/>
              <a:gd name="connsiteX17" fmla="*/ 3650285 w 3650285"/>
              <a:gd name="connsiteY17" fmla="*/ 892455 h 1089966"/>
              <a:gd name="connsiteX0" fmla="*/ 0 w 3650285"/>
              <a:gd name="connsiteY0" fmla="*/ 1031444 h 1089966"/>
              <a:gd name="connsiteX1" fmla="*/ 512064 w 3650285"/>
              <a:gd name="connsiteY1" fmla="*/ 1031444 h 1089966"/>
              <a:gd name="connsiteX2" fmla="*/ 797357 w 3650285"/>
              <a:gd name="connsiteY2" fmla="*/ 643738 h 1089966"/>
              <a:gd name="connsiteX3" fmla="*/ 1097280 w 3650285"/>
              <a:gd name="connsiteY3" fmla="*/ 1089966 h 1089966"/>
              <a:gd name="connsiteX4" fmla="*/ 1258216 w 3650285"/>
              <a:gd name="connsiteY4" fmla="*/ 877825 h 1089966"/>
              <a:gd name="connsiteX5" fmla="*/ 1389889 w 3650285"/>
              <a:gd name="connsiteY5" fmla="*/ 1060704 h 1089966"/>
              <a:gd name="connsiteX6" fmla="*/ 1609344 w 3650285"/>
              <a:gd name="connsiteY6" fmla="*/ 0 h 1089966"/>
              <a:gd name="connsiteX7" fmla="*/ 1865376 w 3650285"/>
              <a:gd name="connsiteY7" fmla="*/ 1024128 h 1089966"/>
              <a:gd name="connsiteX8" fmla="*/ 1982420 w 3650285"/>
              <a:gd name="connsiteY8" fmla="*/ 870509 h 1089966"/>
              <a:gd name="connsiteX9" fmla="*/ 2040942 w 3650285"/>
              <a:gd name="connsiteY9" fmla="*/ 1016813 h 1089966"/>
              <a:gd name="connsiteX10" fmla="*/ 2172614 w 3650285"/>
              <a:gd name="connsiteY10" fmla="*/ 892455 h 1089966"/>
              <a:gd name="connsiteX11" fmla="*/ 2275028 w 3650285"/>
              <a:gd name="connsiteY11" fmla="*/ 994868 h 1089966"/>
              <a:gd name="connsiteX12" fmla="*/ 2457908 w 3650285"/>
              <a:gd name="connsiteY12" fmla="*/ 570586 h 1089966"/>
              <a:gd name="connsiteX13" fmla="*/ 2706624 w 3650285"/>
              <a:gd name="connsiteY13" fmla="*/ 841248 h 1089966"/>
              <a:gd name="connsiteX14" fmla="*/ 2787092 w 3650285"/>
              <a:gd name="connsiteY14" fmla="*/ 753466 h 1089966"/>
              <a:gd name="connsiteX15" fmla="*/ 2984602 w 3650285"/>
              <a:gd name="connsiteY15" fmla="*/ 907085 h 1089966"/>
              <a:gd name="connsiteX16" fmla="*/ 3650285 w 3650285"/>
              <a:gd name="connsiteY16" fmla="*/ 892455 h 1089966"/>
              <a:gd name="connsiteX17" fmla="*/ 3650285 w 3650285"/>
              <a:gd name="connsiteY17" fmla="*/ 892455 h 1089966"/>
              <a:gd name="connsiteX0" fmla="*/ 0 w 3650285"/>
              <a:gd name="connsiteY0" fmla="*/ 1031444 h 1089966"/>
              <a:gd name="connsiteX1" fmla="*/ 512064 w 3650285"/>
              <a:gd name="connsiteY1" fmla="*/ 1031444 h 1089966"/>
              <a:gd name="connsiteX2" fmla="*/ 797357 w 3650285"/>
              <a:gd name="connsiteY2" fmla="*/ 643738 h 1089966"/>
              <a:gd name="connsiteX3" fmla="*/ 1097280 w 3650285"/>
              <a:gd name="connsiteY3" fmla="*/ 1089966 h 1089966"/>
              <a:gd name="connsiteX4" fmla="*/ 1258216 w 3650285"/>
              <a:gd name="connsiteY4" fmla="*/ 877825 h 1089966"/>
              <a:gd name="connsiteX5" fmla="*/ 1389889 w 3650285"/>
              <a:gd name="connsiteY5" fmla="*/ 1060704 h 1089966"/>
              <a:gd name="connsiteX6" fmla="*/ 1609344 w 3650285"/>
              <a:gd name="connsiteY6" fmla="*/ 0 h 1089966"/>
              <a:gd name="connsiteX7" fmla="*/ 1865376 w 3650285"/>
              <a:gd name="connsiteY7" fmla="*/ 1024128 h 1089966"/>
              <a:gd name="connsiteX8" fmla="*/ 1982420 w 3650285"/>
              <a:gd name="connsiteY8" fmla="*/ 870509 h 1089966"/>
              <a:gd name="connsiteX9" fmla="*/ 2040942 w 3650285"/>
              <a:gd name="connsiteY9" fmla="*/ 1016813 h 1089966"/>
              <a:gd name="connsiteX10" fmla="*/ 2172614 w 3650285"/>
              <a:gd name="connsiteY10" fmla="*/ 892455 h 1089966"/>
              <a:gd name="connsiteX11" fmla="*/ 2275028 w 3650285"/>
              <a:gd name="connsiteY11" fmla="*/ 994868 h 1089966"/>
              <a:gd name="connsiteX12" fmla="*/ 2457908 w 3650285"/>
              <a:gd name="connsiteY12" fmla="*/ 570586 h 1089966"/>
              <a:gd name="connsiteX13" fmla="*/ 2626156 w 3650285"/>
              <a:gd name="connsiteY13" fmla="*/ 929030 h 1089966"/>
              <a:gd name="connsiteX14" fmla="*/ 2787092 w 3650285"/>
              <a:gd name="connsiteY14" fmla="*/ 753466 h 1089966"/>
              <a:gd name="connsiteX15" fmla="*/ 2984602 w 3650285"/>
              <a:gd name="connsiteY15" fmla="*/ 907085 h 1089966"/>
              <a:gd name="connsiteX16" fmla="*/ 3650285 w 3650285"/>
              <a:gd name="connsiteY16" fmla="*/ 892455 h 1089966"/>
              <a:gd name="connsiteX17" fmla="*/ 3650285 w 3650285"/>
              <a:gd name="connsiteY17" fmla="*/ 892455 h 1089966"/>
              <a:gd name="connsiteX0" fmla="*/ 0 w 3650285"/>
              <a:gd name="connsiteY0" fmla="*/ 1031444 h 1089966"/>
              <a:gd name="connsiteX1" fmla="*/ 512064 w 3650285"/>
              <a:gd name="connsiteY1" fmla="*/ 1031444 h 1089966"/>
              <a:gd name="connsiteX2" fmla="*/ 797357 w 3650285"/>
              <a:gd name="connsiteY2" fmla="*/ 643738 h 1089966"/>
              <a:gd name="connsiteX3" fmla="*/ 1097280 w 3650285"/>
              <a:gd name="connsiteY3" fmla="*/ 1089966 h 1089966"/>
              <a:gd name="connsiteX4" fmla="*/ 1258216 w 3650285"/>
              <a:gd name="connsiteY4" fmla="*/ 877825 h 1089966"/>
              <a:gd name="connsiteX5" fmla="*/ 1389889 w 3650285"/>
              <a:gd name="connsiteY5" fmla="*/ 1060704 h 1089966"/>
              <a:gd name="connsiteX6" fmla="*/ 1609344 w 3650285"/>
              <a:gd name="connsiteY6" fmla="*/ 0 h 1089966"/>
              <a:gd name="connsiteX7" fmla="*/ 1865376 w 3650285"/>
              <a:gd name="connsiteY7" fmla="*/ 1024128 h 1089966"/>
              <a:gd name="connsiteX8" fmla="*/ 1982420 w 3650285"/>
              <a:gd name="connsiteY8" fmla="*/ 870509 h 1089966"/>
              <a:gd name="connsiteX9" fmla="*/ 2040942 w 3650285"/>
              <a:gd name="connsiteY9" fmla="*/ 1016813 h 1089966"/>
              <a:gd name="connsiteX10" fmla="*/ 2172614 w 3650285"/>
              <a:gd name="connsiteY10" fmla="*/ 892455 h 1089966"/>
              <a:gd name="connsiteX11" fmla="*/ 2275028 w 3650285"/>
              <a:gd name="connsiteY11" fmla="*/ 994868 h 1089966"/>
              <a:gd name="connsiteX12" fmla="*/ 2457908 w 3650285"/>
              <a:gd name="connsiteY12" fmla="*/ 570586 h 1089966"/>
              <a:gd name="connsiteX13" fmla="*/ 2626156 w 3650285"/>
              <a:gd name="connsiteY13" fmla="*/ 929030 h 1089966"/>
              <a:gd name="connsiteX14" fmla="*/ 2772461 w 3650285"/>
              <a:gd name="connsiteY14" fmla="*/ 790042 h 1089966"/>
              <a:gd name="connsiteX15" fmla="*/ 2984602 w 3650285"/>
              <a:gd name="connsiteY15" fmla="*/ 907085 h 1089966"/>
              <a:gd name="connsiteX16" fmla="*/ 3650285 w 3650285"/>
              <a:gd name="connsiteY16" fmla="*/ 892455 h 1089966"/>
              <a:gd name="connsiteX17" fmla="*/ 3650285 w 3650285"/>
              <a:gd name="connsiteY17" fmla="*/ 892455 h 1089966"/>
              <a:gd name="connsiteX0" fmla="*/ 0 w 3650285"/>
              <a:gd name="connsiteY0" fmla="*/ 1031444 h 1089966"/>
              <a:gd name="connsiteX1" fmla="*/ 512064 w 3650285"/>
              <a:gd name="connsiteY1" fmla="*/ 1031444 h 1089966"/>
              <a:gd name="connsiteX2" fmla="*/ 797357 w 3650285"/>
              <a:gd name="connsiteY2" fmla="*/ 643738 h 1089966"/>
              <a:gd name="connsiteX3" fmla="*/ 1097280 w 3650285"/>
              <a:gd name="connsiteY3" fmla="*/ 1089966 h 1089966"/>
              <a:gd name="connsiteX4" fmla="*/ 1258216 w 3650285"/>
              <a:gd name="connsiteY4" fmla="*/ 877825 h 1089966"/>
              <a:gd name="connsiteX5" fmla="*/ 1389889 w 3650285"/>
              <a:gd name="connsiteY5" fmla="*/ 1060704 h 1089966"/>
              <a:gd name="connsiteX6" fmla="*/ 1609344 w 3650285"/>
              <a:gd name="connsiteY6" fmla="*/ 0 h 1089966"/>
              <a:gd name="connsiteX7" fmla="*/ 1865376 w 3650285"/>
              <a:gd name="connsiteY7" fmla="*/ 1024128 h 1089966"/>
              <a:gd name="connsiteX8" fmla="*/ 1982420 w 3650285"/>
              <a:gd name="connsiteY8" fmla="*/ 870509 h 1089966"/>
              <a:gd name="connsiteX9" fmla="*/ 2040942 w 3650285"/>
              <a:gd name="connsiteY9" fmla="*/ 1016813 h 1089966"/>
              <a:gd name="connsiteX10" fmla="*/ 2172614 w 3650285"/>
              <a:gd name="connsiteY10" fmla="*/ 892455 h 1089966"/>
              <a:gd name="connsiteX11" fmla="*/ 2275028 w 3650285"/>
              <a:gd name="connsiteY11" fmla="*/ 994868 h 1089966"/>
              <a:gd name="connsiteX12" fmla="*/ 2457908 w 3650285"/>
              <a:gd name="connsiteY12" fmla="*/ 570586 h 1089966"/>
              <a:gd name="connsiteX13" fmla="*/ 2626156 w 3650285"/>
              <a:gd name="connsiteY13" fmla="*/ 929030 h 1089966"/>
              <a:gd name="connsiteX14" fmla="*/ 2772461 w 3650285"/>
              <a:gd name="connsiteY14" fmla="*/ 790042 h 1089966"/>
              <a:gd name="connsiteX15" fmla="*/ 2896819 w 3650285"/>
              <a:gd name="connsiteY15" fmla="*/ 987552 h 1089966"/>
              <a:gd name="connsiteX16" fmla="*/ 3650285 w 3650285"/>
              <a:gd name="connsiteY16" fmla="*/ 892455 h 1089966"/>
              <a:gd name="connsiteX17" fmla="*/ 3650285 w 3650285"/>
              <a:gd name="connsiteY17" fmla="*/ 892455 h 1089966"/>
              <a:gd name="connsiteX0" fmla="*/ 0 w 3710038"/>
              <a:gd name="connsiteY0" fmla="*/ 1031444 h 1089966"/>
              <a:gd name="connsiteX1" fmla="*/ 512064 w 3710038"/>
              <a:gd name="connsiteY1" fmla="*/ 1031444 h 1089966"/>
              <a:gd name="connsiteX2" fmla="*/ 797357 w 3710038"/>
              <a:gd name="connsiteY2" fmla="*/ 643738 h 1089966"/>
              <a:gd name="connsiteX3" fmla="*/ 1097280 w 3710038"/>
              <a:gd name="connsiteY3" fmla="*/ 1089966 h 1089966"/>
              <a:gd name="connsiteX4" fmla="*/ 1258216 w 3710038"/>
              <a:gd name="connsiteY4" fmla="*/ 877825 h 1089966"/>
              <a:gd name="connsiteX5" fmla="*/ 1389889 w 3710038"/>
              <a:gd name="connsiteY5" fmla="*/ 1060704 h 1089966"/>
              <a:gd name="connsiteX6" fmla="*/ 1609344 w 3710038"/>
              <a:gd name="connsiteY6" fmla="*/ 0 h 1089966"/>
              <a:gd name="connsiteX7" fmla="*/ 1865376 w 3710038"/>
              <a:gd name="connsiteY7" fmla="*/ 1024128 h 1089966"/>
              <a:gd name="connsiteX8" fmla="*/ 1982420 w 3710038"/>
              <a:gd name="connsiteY8" fmla="*/ 870509 h 1089966"/>
              <a:gd name="connsiteX9" fmla="*/ 2040942 w 3710038"/>
              <a:gd name="connsiteY9" fmla="*/ 1016813 h 1089966"/>
              <a:gd name="connsiteX10" fmla="*/ 2172614 w 3710038"/>
              <a:gd name="connsiteY10" fmla="*/ 892455 h 1089966"/>
              <a:gd name="connsiteX11" fmla="*/ 2275028 w 3710038"/>
              <a:gd name="connsiteY11" fmla="*/ 994868 h 1089966"/>
              <a:gd name="connsiteX12" fmla="*/ 2457908 w 3710038"/>
              <a:gd name="connsiteY12" fmla="*/ 570586 h 1089966"/>
              <a:gd name="connsiteX13" fmla="*/ 2626156 w 3710038"/>
              <a:gd name="connsiteY13" fmla="*/ 929030 h 1089966"/>
              <a:gd name="connsiteX14" fmla="*/ 2772461 w 3710038"/>
              <a:gd name="connsiteY14" fmla="*/ 790042 h 1089966"/>
              <a:gd name="connsiteX15" fmla="*/ 2896819 w 3710038"/>
              <a:gd name="connsiteY15" fmla="*/ 987552 h 1089966"/>
              <a:gd name="connsiteX16" fmla="*/ 3650285 w 3710038"/>
              <a:gd name="connsiteY16" fmla="*/ 892455 h 1089966"/>
              <a:gd name="connsiteX17" fmla="*/ 3664916 w 3710038"/>
              <a:gd name="connsiteY17" fmla="*/ 1053390 h 1089966"/>
              <a:gd name="connsiteX0" fmla="*/ 0 w 3650285"/>
              <a:gd name="connsiteY0" fmla="*/ 1031444 h 1089966"/>
              <a:gd name="connsiteX1" fmla="*/ 512064 w 3650285"/>
              <a:gd name="connsiteY1" fmla="*/ 1031444 h 1089966"/>
              <a:gd name="connsiteX2" fmla="*/ 797357 w 3650285"/>
              <a:gd name="connsiteY2" fmla="*/ 643738 h 1089966"/>
              <a:gd name="connsiteX3" fmla="*/ 1097280 w 3650285"/>
              <a:gd name="connsiteY3" fmla="*/ 1089966 h 1089966"/>
              <a:gd name="connsiteX4" fmla="*/ 1258216 w 3650285"/>
              <a:gd name="connsiteY4" fmla="*/ 877825 h 1089966"/>
              <a:gd name="connsiteX5" fmla="*/ 1389889 w 3650285"/>
              <a:gd name="connsiteY5" fmla="*/ 1060704 h 1089966"/>
              <a:gd name="connsiteX6" fmla="*/ 1609344 w 3650285"/>
              <a:gd name="connsiteY6" fmla="*/ 0 h 1089966"/>
              <a:gd name="connsiteX7" fmla="*/ 1865376 w 3650285"/>
              <a:gd name="connsiteY7" fmla="*/ 1024128 h 1089966"/>
              <a:gd name="connsiteX8" fmla="*/ 1982420 w 3650285"/>
              <a:gd name="connsiteY8" fmla="*/ 870509 h 1089966"/>
              <a:gd name="connsiteX9" fmla="*/ 2040942 w 3650285"/>
              <a:gd name="connsiteY9" fmla="*/ 1016813 h 1089966"/>
              <a:gd name="connsiteX10" fmla="*/ 2172614 w 3650285"/>
              <a:gd name="connsiteY10" fmla="*/ 892455 h 1089966"/>
              <a:gd name="connsiteX11" fmla="*/ 2275028 w 3650285"/>
              <a:gd name="connsiteY11" fmla="*/ 994868 h 1089966"/>
              <a:gd name="connsiteX12" fmla="*/ 2457908 w 3650285"/>
              <a:gd name="connsiteY12" fmla="*/ 570586 h 1089966"/>
              <a:gd name="connsiteX13" fmla="*/ 2626156 w 3650285"/>
              <a:gd name="connsiteY13" fmla="*/ 929030 h 1089966"/>
              <a:gd name="connsiteX14" fmla="*/ 2772461 w 3650285"/>
              <a:gd name="connsiteY14" fmla="*/ 790042 h 1089966"/>
              <a:gd name="connsiteX15" fmla="*/ 2896819 w 3650285"/>
              <a:gd name="connsiteY15" fmla="*/ 987552 h 1089966"/>
              <a:gd name="connsiteX16" fmla="*/ 3650285 w 3650285"/>
              <a:gd name="connsiteY16" fmla="*/ 892455 h 1089966"/>
              <a:gd name="connsiteX0" fmla="*/ 0 w 3650285"/>
              <a:gd name="connsiteY0" fmla="*/ 1031444 h 1089966"/>
              <a:gd name="connsiteX1" fmla="*/ 512064 w 3650285"/>
              <a:gd name="connsiteY1" fmla="*/ 1031444 h 1089966"/>
              <a:gd name="connsiteX2" fmla="*/ 797357 w 3650285"/>
              <a:gd name="connsiteY2" fmla="*/ 643738 h 1089966"/>
              <a:gd name="connsiteX3" fmla="*/ 1097280 w 3650285"/>
              <a:gd name="connsiteY3" fmla="*/ 1089966 h 1089966"/>
              <a:gd name="connsiteX4" fmla="*/ 1258216 w 3650285"/>
              <a:gd name="connsiteY4" fmla="*/ 877825 h 1089966"/>
              <a:gd name="connsiteX5" fmla="*/ 1389889 w 3650285"/>
              <a:gd name="connsiteY5" fmla="*/ 1060704 h 1089966"/>
              <a:gd name="connsiteX6" fmla="*/ 1609344 w 3650285"/>
              <a:gd name="connsiteY6" fmla="*/ 0 h 1089966"/>
              <a:gd name="connsiteX7" fmla="*/ 1865376 w 3650285"/>
              <a:gd name="connsiteY7" fmla="*/ 1024128 h 1089966"/>
              <a:gd name="connsiteX8" fmla="*/ 1982420 w 3650285"/>
              <a:gd name="connsiteY8" fmla="*/ 870509 h 1089966"/>
              <a:gd name="connsiteX9" fmla="*/ 2040942 w 3650285"/>
              <a:gd name="connsiteY9" fmla="*/ 1016813 h 1089966"/>
              <a:gd name="connsiteX10" fmla="*/ 2172614 w 3650285"/>
              <a:gd name="connsiteY10" fmla="*/ 892455 h 1089966"/>
              <a:gd name="connsiteX11" fmla="*/ 2275028 w 3650285"/>
              <a:gd name="connsiteY11" fmla="*/ 994868 h 1089966"/>
              <a:gd name="connsiteX12" fmla="*/ 2457908 w 3650285"/>
              <a:gd name="connsiteY12" fmla="*/ 570586 h 1089966"/>
              <a:gd name="connsiteX13" fmla="*/ 2626156 w 3650285"/>
              <a:gd name="connsiteY13" fmla="*/ 929030 h 1089966"/>
              <a:gd name="connsiteX14" fmla="*/ 2772461 w 3650285"/>
              <a:gd name="connsiteY14" fmla="*/ 790042 h 1089966"/>
              <a:gd name="connsiteX15" fmla="*/ 2896819 w 3650285"/>
              <a:gd name="connsiteY15" fmla="*/ 987552 h 1089966"/>
              <a:gd name="connsiteX16" fmla="*/ 3650285 w 3650285"/>
              <a:gd name="connsiteY16" fmla="*/ 965607 h 1089966"/>
              <a:gd name="connsiteX0" fmla="*/ 0 w 3650285"/>
              <a:gd name="connsiteY0" fmla="*/ 1031444 h 1089966"/>
              <a:gd name="connsiteX1" fmla="*/ 512064 w 3650285"/>
              <a:gd name="connsiteY1" fmla="*/ 1031444 h 1089966"/>
              <a:gd name="connsiteX2" fmla="*/ 797357 w 3650285"/>
              <a:gd name="connsiteY2" fmla="*/ 643738 h 1089966"/>
              <a:gd name="connsiteX3" fmla="*/ 1097280 w 3650285"/>
              <a:gd name="connsiteY3" fmla="*/ 1089966 h 1089966"/>
              <a:gd name="connsiteX4" fmla="*/ 1258216 w 3650285"/>
              <a:gd name="connsiteY4" fmla="*/ 877825 h 1089966"/>
              <a:gd name="connsiteX5" fmla="*/ 1389889 w 3650285"/>
              <a:gd name="connsiteY5" fmla="*/ 1060704 h 1089966"/>
              <a:gd name="connsiteX6" fmla="*/ 1609344 w 3650285"/>
              <a:gd name="connsiteY6" fmla="*/ 0 h 1089966"/>
              <a:gd name="connsiteX7" fmla="*/ 1865376 w 3650285"/>
              <a:gd name="connsiteY7" fmla="*/ 1024128 h 1089966"/>
              <a:gd name="connsiteX8" fmla="*/ 1982420 w 3650285"/>
              <a:gd name="connsiteY8" fmla="*/ 870509 h 1089966"/>
              <a:gd name="connsiteX9" fmla="*/ 2040942 w 3650285"/>
              <a:gd name="connsiteY9" fmla="*/ 1016813 h 1089966"/>
              <a:gd name="connsiteX10" fmla="*/ 2172614 w 3650285"/>
              <a:gd name="connsiteY10" fmla="*/ 892455 h 1089966"/>
              <a:gd name="connsiteX11" fmla="*/ 2275028 w 3650285"/>
              <a:gd name="connsiteY11" fmla="*/ 994868 h 1089966"/>
              <a:gd name="connsiteX12" fmla="*/ 2457908 w 3650285"/>
              <a:gd name="connsiteY12" fmla="*/ 570586 h 1089966"/>
              <a:gd name="connsiteX13" fmla="*/ 2626156 w 3650285"/>
              <a:gd name="connsiteY13" fmla="*/ 929030 h 1089966"/>
              <a:gd name="connsiteX14" fmla="*/ 2772461 w 3650285"/>
              <a:gd name="connsiteY14" fmla="*/ 790042 h 1089966"/>
              <a:gd name="connsiteX15" fmla="*/ 2896819 w 3650285"/>
              <a:gd name="connsiteY15" fmla="*/ 987552 h 1089966"/>
              <a:gd name="connsiteX16" fmla="*/ 3650285 w 3650285"/>
              <a:gd name="connsiteY16" fmla="*/ 965607 h 1089966"/>
              <a:gd name="connsiteX0" fmla="*/ 0 w 3664916"/>
              <a:gd name="connsiteY0" fmla="*/ 1031444 h 1089966"/>
              <a:gd name="connsiteX1" fmla="*/ 512064 w 3664916"/>
              <a:gd name="connsiteY1" fmla="*/ 1031444 h 1089966"/>
              <a:gd name="connsiteX2" fmla="*/ 797357 w 3664916"/>
              <a:gd name="connsiteY2" fmla="*/ 643738 h 1089966"/>
              <a:gd name="connsiteX3" fmla="*/ 1097280 w 3664916"/>
              <a:gd name="connsiteY3" fmla="*/ 1089966 h 1089966"/>
              <a:gd name="connsiteX4" fmla="*/ 1258216 w 3664916"/>
              <a:gd name="connsiteY4" fmla="*/ 877825 h 1089966"/>
              <a:gd name="connsiteX5" fmla="*/ 1389889 w 3664916"/>
              <a:gd name="connsiteY5" fmla="*/ 1060704 h 1089966"/>
              <a:gd name="connsiteX6" fmla="*/ 1609344 w 3664916"/>
              <a:gd name="connsiteY6" fmla="*/ 0 h 1089966"/>
              <a:gd name="connsiteX7" fmla="*/ 1865376 w 3664916"/>
              <a:gd name="connsiteY7" fmla="*/ 1024128 h 1089966"/>
              <a:gd name="connsiteX8" fmla="*/ 1982420 w 3664916"/>
              <a:gd name="connsiteY8" fmla="*/ 870509 h 1089966"/>
              <a:gd name="connsiteX9" fmla="*/ 2040942 w 3664916"/>
              <a:gd name="connsiteY9" fmla="*/ 1016813 h 1089966"/>
              <a:gd name="connsiteX10" fmla="*/ 2172614 w 3664916"/>
              <a:gd name="connsiteY10" fmla="*/ 892455 h 1089966"/>
              <a:gd name="connsiteX11" fmla="*/ 2275028 w 3664916"/>
              <a:gd name="connsiteY11" fmla="*/ 994868 h 1089966"/>
              <a:gd name="connsiteX12" fmla="*/ 2457908 w 3664916"/>
              <a:gd name="connsiteY12" fmla="*/ 570586 h 1089966"/>
              <a:gd name="connsiteX13" fmla="*/ 2626156 w 3664916"/>
              <a:gd name="connsiteY13" fmla="*/ 929030 h 1089966"/>
              <a:gd name="connsiteX14" fmla="*/ 2772461 w 3664916"/>
              <a:gd name="connsiteY14" fmla="*/ 790042 h 1089966"/>
              <a:gd name="connsiteX15" fmla="*/ 2896819 w 3664916"/>
              <a:gd name="connsiteY15" fmla="*/ 987552 h 1089966"/>
              <a:gd name="connsiteX16" fmla="*/ 3664916 w 3664916"/>
              <a:gd name="connsiteY16" fmla="*/ 943661 h 1089966"/>
              <a:gd name="connsiteX0" fmla="*/ 0 w 3686861"/>
              <a:gd name="connsiteY0" fmla="*/ 1031444 h 1089966"/>
              <a:gd name="connsiteX1" fmla="*/ 512064 w 3686861"/>
              <a:gd name="connsiteY1" fmla="*/ 1031444 h 1089966"/>
              <a:gd name="connsiteX2" fmla="*/ 797357 w 3686861"/>
              <a:gd name="connsiteY2" fmla="*/ 643738 h 1089966"/>
              <a:gd name="connsiteX3" fmla="*/ 1097280 w 3686861"/>
              <a:gd name="connsiteY3" fmla="*/ 1089966 h 1089966"/>
              <a:gd name="connsiteX4" fmla="*/ 1258216 w 3686861"/>
              <a:gd name="connsiteY4" fmla="*/ 877825 h 1089966"/>
              <a:gd name="connsiteX5" fmla="*/ 1389889 w 3686861"/>
              <a:gd name="connsiteY5" fmla="*/ 1060704 h 1089966"/>
              <a:gd name="connsiteX6" fmla="*/ 1609344 w 3686861"/>
              <a:gd name="connsiteY6" fmla="*/ 0 h 1089966"/>
              <a:gd name="connsiteX7" fmla="*/ 1865376 w 3686861"/>
              <a:gd name="connsiteY7" fmla="*/ 1024128 h 1089966"/>
              <a:gd name="connsiteX8" fmla="*/ 1982420 w 3686861"/>
              <a:gd name="connsiteY8" fmla="*/ 870509 h 1089966"/>
              <a:gd name="connsiteX9" fmla="*/ 2040942 w 3686861"/>
              <a:gd name="connsiteY9" fmla="*/ 1016813 h 1089966"/>
              <a:gd name="connsiteX10" fmla="*/ 2172614 w 3686861"/>
              <a:gd name="connsiteY10" fmla="*/ 892455 h 1089966"/>
              <a:gd name="connsiteX11" fmla="*/ 2275028 w 3686861"/>
              <a:gd name="connsiteY11" fmla="*/ 994868 h 1089966"/>
              <a:gd name="connsiteX12" fmla="*/ 2457908 w 3686861"/>
              <a:gd name="connsiteY12" fmla="*/ 570586 h 1089966"/>
              <a:gd name="connsiteX13" fmla="*/ 2626156 w 3686861"/>
              <a:gd name="connsiteY13" fmla="*/ 929030 h 1089966"/>
              <a:gd name="connsiteX14" fmla="*/ 2772461 w 3686861"/>
              <a:gd name="connsiteY14" fmla="*/ 790042 h 1089966"/>
              <a:gd name="connsiteX15" fmla="*/ 2896819 w 3686861"/>
              <a:gd name="connsiteY15" fmla="*/ 987552 h 1089966"/>
              <a:gd name="connsiteX16" fmla="*/ 3686861 w 3686861"/>
              <a:gd name="connsiteY16" fmla="*/ 972922 h 1089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686861" h="1089966">
                <a:moveTo>
                  <a:pt x="0" y="1031444"/>
                </a:moveTo>
                <a:lnTo>
                  <a:pt x="512064" y="1031444"/>
                </a:lnTo>
                <a:lnTo>
                  <a:pt x="797357" y="643738"/>
                </a:lnTo>
                <a:lnTo>
                  <a:pt x="1097280" y="1089966"/>
                </a:lnTo>
                <a:lnTo>
                  <a:pt x="1258216" y="877825"/>
                </a:lnTo>
                <a:lnTo>
                  <a:pt x="1389889" y="1060704"/>
                </a:lnTo>
                <a:lnTo>
                  <a:pt x="1609344" y="0"/>
                </a:lnTo>
                <a:lnTo>
                  <a:pt x="1865376" y="1024128"/>
                </a:lnTo>
                <a:lnTo>
                  <a:pt x="1982420" y="870509"/>
                </a:lnTo>
                <a:lnTo>
                  <a:pt x="2040942" y="1016813"/>
                </a:lnTo>
                <a:lnTo>
                  <a:pt x="2172614" y="892455"/>
                </a:lnTo>
                <a:lnTo>
                  <a:pt x="2275028" y="994868"/>
                </a:lnTo>
                <a:lnTo>
                  <a:pt x="2457908" y="570586"/>
                </a:lnTo>
                <a:lnTo>
                  <a:pt x="2626156" y="929030"/>
                </a:lnTo>
                <a:lnTo>
                  <a:pt x="2772461" y="790042"/>
                </a:lnTo>
                <a:lnTo>
                  <a:pt x="2896819" y="987552"/>
                </a:lnTo>
                <a:cubicBezTo>
                  <a:pt x="3147974" y="955853"/>
                  <a:pt x="3529584" y="976580"/>
                  <a:pt x="3686861" y="972922"/>
                </a:cubicBezTo>
              </a:path>
            </a:pathLst>
          </a:custGeom>
          <a:ln w="317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r" rtl="1"/>
            <a:endParaRPr lang="ko-KR" altLang="en-US">
              <a:cs typeface="B Nazanin" pitchFamily="2" charset="-78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643438" y="1285866"/>
            <a:ext cx="3550480" cy="678692"/>
            <a:chOff x="803640" y="3362835"/>
            <a:chExt cx="2059657" cy="678692"/>
          </a:xfrm>
        </p:grpSpPr>
        <p:sp>
          <p:nvSpPr>
            <p:cNvPr id="7" name="TextBox 6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itchFamily="2" charset="-78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itchFamily="2" charset="-78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643438" y="2194749"/>
            <a:ext cx="3550480" cy="678692"/>
            <a:chOff x="803640" y="3362835"/>
            <a:chExt cx="2059657" cy="678692"/>
          </a:xfrm>
        </p:grpSpPr>
        <p:sp>
          <p:nvSpPr>
            <p:cNvPr id="10" name="TextBox 9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itchFamily="2" charset="-78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itchFamily="2" charset="-78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643438" y="3103632"/>
            <a:ext cx="3550480" cy="678692"/>
            <a:chOff x="803640" y="3362835"/>
            <a:chExt cx="2059657" cy="678692"/>
          </a:xfrm>
        </p:grpSpPr>
        <p:sp>
          <p:nvSpPr>
            <p:cNvPr id="13" name="TextBox 12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itchFamily="2" charset="-78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itchFamily="2" charset="-78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643438" y="4012516"/>
            <a:ext cx="3550480" cy="678692"/>
            <a:chOff x="803640" y="3362835"/>
            <a:chExt cx="2059657" cy="678692"/>
          </a:xfrm>
        </p:grpSpPr>
        <p:sp>
          <p:nvSpPr>
            <p:cNvPr id="16" name="TextBox 15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itchFamily="2" charset="-78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itchFamily="2" charset="-78"/>
              </a:endParaRPr>
            </a:p>
          </p:txBody>
        </p:sp>
      </p:grpSp>
      <p:sp>
        <p:nvSpPr>
          <p:cNvPr id="18" name="Oval 17"/>
          <p:cNvSpPr/>
          <p:nvPr/>
        </p:nvSpPr>
        <p:spPr>
          <a:xfrm>
            <a:off x="8311935" y="3192777"/>
            <a:ext cx="485364" cy="48536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 rtl="1"/>
            <a:endParaRPr lang="ko-KR" altLang="en-US">
              <a:cs typeface="B Nazanin" pitchFamily="2" charset="-78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8311935" y="1375011"/>
            <a:ext cx="485364" cy="48536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 rtl="1"/>
            <a:endParaRPr lang="ko-KR" altLang="en-US">
              <a:cs typeface="B Nazanin" pitchFamily="2" charset="-78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8311935" y="4101661"/>
            <a:ext cx="485364" cy="48536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 rtl="1"/>
            <a:endParaRPr lang="ko-KR" altLang="en-US">
              <a:cs typeface="B Nazanin" pitchFamily="2" charset="-78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8311935" y="2283894"/>
            <a:ext cx="485364" cy="4853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 rtl="1"/>
            <a:endParaRPr lang="ko-KR" altLang="en-US">
              <a:cs typeface="B Nazanin" pitchFamily="2" charset="-7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286776" y="1428742"/>
            <a:ext cx="548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altLang="ko-KR" b="1" dirty="0">
                <a:solidFill>
                  <a:schemeClr val="bg1"/>
                </a:solidFill>
                <a:cs typeface="B Nazanin" pitchFamily="2" charset="-78"/>
              </a:rPr>
              <a:t>01</a:t>
            </a:r>
            <a:endParaRPr lang="ko-KR" altLang="en-US" b="1" dirty="0">
              <a:solidFill>
                <a:schemeClr val="bg1"/>
              </a:solidFill>
              <a:cs typeface="B Nazanin" pitchFamily="2" charset="-7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280306" y="2341910"/>
            <a:ext cx="548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altLang="ko-KR" b="1" dirty="0">
                <a:solidFill>
                  <a:schemeClr val="bg1"/>
                </a:solidFill>
                <a:cs typeface="B Nazanin" pitchFamily="2" charset="-78"/>
              </a:rPr>
              <a:t>02</a:t>
            </a:r>
            <a:endParaRPr lang="ko-KR" altLang="en-US" b="1" dirty="0">
              <a:solidFill>
                <a:schemeClr val="bg1"/>
              </a:solidFill>
              <a:cs typeface="B Nazanin" pitchFamily="2" charset="-7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273836" y="3255078"/>
            <a:ext cx="548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altLang="ko-KR" b="1" dirty="0">
                <a:solidFill>
                  <a:schemeClr val="bg1"/>
                </a:solidFill>
                <a:cs typeface="B Nazanin" pitchFamily="2" charset="-78"/>
              </a:rPr>
              <a:t>03</a:t>
            </a:r>
            <a:endParaRPr lang="ko-KR" altLang="en-US" b="1" dirty="0">
              <a:solidFill>
                <a:schemeClr val="bg1"/>
              </a:solidFill>
              <a:cs typeface="B Nazanin" pitchFamily="2" charset="-7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295941" y="4168246"/>
            <a:ext cx="548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altLang="ko-KR" b="1" dirty="0">
                <a:solidFill>
                  <a:schemeClr val="bg1"/>
                </a:solidFill>
                <a:cs typeface="B Nazanin" pitchFamily="2" charset="-78"/>
              </a:rPr>
              <a:t>04</a:t>
            </a:r>
            <a:endParaRPr lang="ko-KR" altLang="en-US" b="1" dirty="0">
              <a:solidFill>
                <a:schemeClr val="bg1"/>
              </a:solidFill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3563249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500694" y="3929072"/>
            <a:ext cx="2952328" cy="576064"/>
          </a:xfrm>
        </p:spPr>
        <p:txBody>
          <a:bodyPr/>
          <a:lstStyle/>
          <a:p>
            <a:pPr algn="r" rtl="1"/>
            <a:r>
              <a:rPr lang="fa-IR" altLang="ko-KR" b="1" dirty="0">
                <a:solidFill>
                  <a:schemeClr val="accent1"/>
                </a:solidFill>
                <a:cs typeface="B Nazanin" pitchFamily="2" charset="-78"/>
              </a:rPr>
              <a:t>خوش آمدید!!</a:t>
            </a:r>
            <a:endParaRPr lang="ko-KR" altLang="en-US" b="1" dirty="0">
              <a:solidFill>
                <a:schemeClr val="accent1"/>
              </a:solidFill>
              <a:cs typeface="B Nazanin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57356" y="4000510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itchFamily="2" charset="-78"/>
              </a:rPr>
              <a:t>این قالب پاورپوینت دارای طراحی تمیز  است که می تواند با هر محتوایی سازگار شود و بخش های مختلف بازار را برآورده کند.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B Nazanin" pitchFamily="2" charset="-78"/>
            </a:endParaRPr>
          </a:p>
        </p:txBody>
      </p:sp>
      <p:sp>
        <p:nvSpPr>
          <p:cNvPr id="4" name="그림 개체 틀 3">
            <a:extLst>
              <a:ext uri="{FF2B5EF4-FFF2-40B4-BE49-F238E27FC236}">
                <a16:creationId xmlns:a16="http://schemas.microsoft.com/office/drawing/2014/main" id="{89AA7E52-0506-42DA-8633-0219A94D14F8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85098012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 rtl="1"/>
            <a:r>
              <a:rPr lang="fa-IR" altLang="ko-KR" dirty="0">
                <a:solidFill>
                  <a:schemeClr val="accent1"/>
                </a:solidFill>
                <a:cs typeface="B Nazanin" pitchFamily="2" charset="-78"/>
              </a:rPr>
              <a:t>سبک اینفوگرافیک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cs typeface="B Nazanin" pitchFamily="2" charset="-78"/>
            </a:endParaRPr>
          </a:p>
        </p:txBody>
      </p:sp>
      <p:sp>
        <p:nvSpPr>
          <p:cNvPr id="95" name="Round Same Side Corner Rectangle 8"/>
          <p:cNvSpPr/>
          <p:nvPr/>
        </p:nvSpPr>
        <p:spPr>
          <a:xfrm>
            <a:off x="970458" y="1344165"/>
            <a:ext cx="780646" cy="2056029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ko-KR" altLang="en-US">
              <a:cs typeface="B Nazanin" pitchFamily="2" charset="-78"/>
            </a:endParaRPr>
          </a:p>
        </p:txBody>
      </p:sp>
      <p:sp>
        <p:nvSpPr>
          <p:cNvPr id="96" name="Round Same Side Corner Rectangle 20"/>
          <p:cNvSpPr/>
          <p:nvPr/>
        </p:nvSpPr>
        <p:spPr>
          <a:xfrm rot="10800000">
            <a:off x="7397192" y="1360836"/>
            <a:ext cx="972723" cy="2075010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ko-KR" altLang="en-US">
              <a:cs typeface="B Nazanin" pitchFamily="2" charset="-78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3214678" y="1357304"/>
            <a:ext cx="11897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en-US" altLang="ko-KR" sz="48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itchFamily="2" charset="-78"/>
              </a:rPr>
              <a:t>35</a:t>
            </a:r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itchFamily="2" charset="-78"/>
              </a:rPr>
              <a:t>%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  <a:cs typeface="B Nazanin" pitchFamily="2" charset="-78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5929322" y="1357304"/>
            <a:ext cx="11897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en-US" altLang="ko-KR" sz="4800" b="1" dirty="0">
                <a:solidFill>
                  <a:schemeClr val="accent1"/>
                </a:solidFill>
                <a:cs typeface="B Nazanin" pitchFamily="2" charset="-78"/>
              </a:rPr>
              <a:t>28</a:t>
            </a:r>
            <a:r>
              <a:rPr lang="en-US" altLang="ko-KR" sz="2800" b="1" dirty="0">
                <a:solidFill>
                  <a:schemeClr val="accent1"/>
                </a:solidFill>
                <a:cs typeface="B Nazanin" pitchFamily="2" charset="-78"/>
              </a:rPr>
              <a:t>%</a:t>
            </a:r>
            <a:endParaRPr lang="ko-KR" altLang="en-US" sz="2800" b="1" dirty="0">
              <a:solidFill>
                <a:schemeClr val="accent1"/>
              </a:solidFill>
              <a:cs typeface="B Nazanin" pitchFamily="2" charset="-78"/>
            </a:endParaRPr>
          </a:p>
        </p:txBody>
      </p:sp>
      <p:grpSp>
        <p:nvGrpSpPr>
          <p:cNvPr id="104" name="Group 103"/>
          <p:cNvGrpSpPr/>
          <p:nvPr/>
        </p:nvGrpSpPr>
        <p:grpSpPr>
          <a:xfrm>
            <a:off x="1975786" y="2171956"/>
            <a:ext cx="2360906" cy="863358"/>
            <a:chOff x="803640" y="3362835"/>
            <a:chExt cx="2059657" cy="863358"/>
          </a:xfrm>
        </p:grpSpPr>
        <p:sp>
          <p:nvSpPr>
            <p:cNvPr id="105" name="TextBox 104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itchFamily="2" charset="-78"/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itchFamily="2" charset="-78"/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itchFamily="2" charset="-78"/>
              </a:endParaRPr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4793940" y="2171956"/>
            <a:ext cx="2360906" cy="863358"/>
            <a:chOff x="803640" y="3362835"/>
            <a:chExt cx="2059657" cy="863358"/>
          </a:xfrm>
        </p:grpSpPr>
        <p:sp>
          <p:nvSpPr>
            <p:cNvPr id="108" name="TextBox 107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itchFamily="2" charset="-78"/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itchFamily="2" charset="-78"/>
              </a:endParaRP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itchFamily="2" charset="-78"/>
              </a:endParaRPr>
            </a:p>
          </p:txBody>
        </p:sp>
      </p:grpSp>
      <p:sp>
        <p:nvSpPr>
          <p:cNvPr id="110" name="TextBox 109"/>
          <p:cNvSpPr txBox="1"/>
          <p:nvPr/>
        </p:nvSpPr>
        <p:spPr>
          <a:xfrm>
            <a:off x="857224" y="3643320"/>
            <a:ext cx="6679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itchFamily="2" charset="-78"/>
              </a:rPr>
              <a:t>ارائه پاورپوینت مدرنی را دریافت کنید که به زیبایی طراحی شده است. آسان برای تغییر رنگ، عکس و متن. شما به سادگی می توانید مخاطبان خود را تحت تاثیر قرار دهید و به ارائه های خود جذابیت و زیبایی بی نظیری اضافه کنید.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B Nazanin" pitchFamily="2" charset="-78"/>
            </a:endParaRPr>
          </a:p>
        </p:txBody>
      </p:sp>
      <p:grpSp>
        <p:nvGrpSpPr>
          <p:cNvPr id="29" name="그룹 28">
            <a:extLst>
              <a:ext uri="{FF2B5EF4-FFF2-40B4-BE49-F238E27FC236}">
                <a16:creationId xmlns:a16="http://schemas.microsoft.com/office/drawing/2014/main" id="{0245395C-789D-4717-8932-7D48996CBDAD}"/>
              </a:ext>
            </a:extLst>
          </p:cNvPr>
          <p:cNvGrpSpPr/>
          <p:nvPr/>
        </p:nvGrpSpPr>
        <p:grpSpPr>
          <a:xfrm>
            <a:off x="-15505" y="4319285"/>
            <a:ext cx="9159682" cy="571727"/>
            <a:chOff x="-15505" y="4319285"/>
            <a:chExt cx="9159682" cy="571727"/>
          </a:xfrm>
        </p:grpSpPr>
        <p:grpSp>
          <p:nvGrpSpPr>
            <p:cNvPr id="25" name="그룹 24">
              <a:extLst>
                <a:ext uri="{FF2B5EF4-FFF2-40B4-BE49-F238E27FC236}">
                  <a16:creationId xmlns:a16="http://schemas.microsoft.com/office/drawing/2014/main" id="{D5AD6D14-B100-499D-8B60-CA8BC17042A9}"/>
                </a:ext>
              </a:extLst>
            </p:cNvPr>
            <p:cNvGrpSpPr/>
            <p:nvPr/>
          </p:nvGrpSpPr>
          <p:grpSpPr>
            <a:xfrm>
              <a:off x="613048" y="4319285"/>
              <a:ext cx="974361" cy="571351"/>
              <a:chOff x="613048" y="4319285"/>
              <a:chExt cx="974361" cy="571351"/>
            </a:xfrm>
          </p:grpSpPr>
          <p:grpSp>
            <p:nvGrpSpPr>
              <p:cNvPr id="21" name="Group 20"/>
              <p:cNvGrpSpPr/>
              <p:nvPr/>
            </p:nvGrpSpPr>
            <p:grpSpPr>
              <a:xfrm>
                <a:off x="706540" y="4319285"/>
                <a:ext cx="779303" cy="554905"/>
                <a:chOff x="2591401" y="2396191"/>
                <a:chExt cx="1497408" cy="1152000"/>
              </a:xfrm>
              <a:solidFill>
                <a:srgbClr val="FD2906"/>
              </a:solidFill>
            </p:grpSpPr>
            <p:sp>
              <p:nvSpPr>
                <p:cNvPr id="8" name="Rectangle 7"/>
                <p:cNvSpPr/>
                <p:nvPr/>
              </p:nvSpPr>
              <p:spPr>
                <a:xfrm>
                  <a:off x="2938788" y="2486895"/>
                  <a:ext cx="107860" cy="97200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r" rtl="1"/>
                  <a:endParaRPr lang="ko-KR" altLang="en-US">
                    <a:cs typeface="B Nazanin" pitchFamily="2" charset="-78"/>
                  </a:endParaRPr>
                </a:p>
              </p:txBody>
            </p:sp>
            <p:sp>
              <p:nvSpPr>
                <p:cNvPr id="10" name="Rectangle 9"/>
                <p:cNvSpPr/>
                <p:nvPr/>
              </p:nvSpPr>
              <p:spPr>
                <a:xfrm>
                  <a:off x="3286174" y="2396191"/>
                  <a:ext cx="107860" cy="115200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r" rtl="1"/>
                  <a:endParaRPr lang="ko-KR" altLang="en-US">
                    <a:cs typeface="B Nazanin" pitchFamily="2" charset="-78"/>
                  </a:endParaRPr>
                </a:p>
              </p:txBody>
            </p:sp>
            <p:sp>
              <p:nvSpPr>
                <p:cNvPr id="12" name="Rectangle 11"/>
                <p:cNvSpPr/>
                <p:nvPr/>
              </p:nvSpPr>
              <p:spPr>
                <a:xfrm>
                  <a:off x="3633563" y="2484497"/>
                  <a:ext cx="107860" cy="1044001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r" rtl="1"/>
                  <a:endParaRPr lang="ko-KR" altLang="en-US">
                    <a:cs typeface="B Nazanin" pitchFamily="2" charset="-78"/>
                  </a:endParaRPr>
                </a:p>
              </p:txBody>
            </p:sp>
            <p:sp>
              <p:nvSpPr>
                <p:cNvPr id="13" name="Rectangle 12"/>
                <p:cNvSpPr/>
                <p:nvPr/>
              </p:nvSpPr>
              <p:spPr>
                <a:xfrm>
                  <a:off x="3980949" y="2728362"/>
                  <a:ext cx="107860" cy="539301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r" rtl="1"/>
                  <a:endParaRPr lang="ko-KR" altLang="en-US">
                    <a:cs typeface="B Nazanin" pitchFamily="2" charset="-78"/>
                  </a:endParaRPr>
                </a:p>
              </p:txBody>
            </p:sp>
            <p:sp>
              <p:nvSpPr>
                <p:cNvPr id="14" name="Rectangle 13"/>
                <p:cNvSpPr/>
                <p:nvPr/>
              </p:nvSpPr>
              <p:spPr>
                <a:xfrm>
                  <a:off x="2591401" y="2751549"/>
                  <a:ext cx="107860" cy="539301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r" rtl="1"/>
                  <a:endParaRPr lang="ko-KR" altLang="en-US">
                    <a:cs typeface="B Nazanin" pitchFamily="2" charset="-78"/>
                  </a:endParaRPr>
                </a:p>
              </p:txBody>
            </p:sp>
          </p:grpSp>
          <p:sp>
            <p:nvSpPr>
              <p:cNvPr id="4" name="Diamond 3"/>
              <p:cNvSpPr/>
              <p:nvPr/>
            </p:nvSpPr>
            <p:spPr>
              <a:xfrm>
                <a:off x="613048" y="4319285"/>
                <a:ext cx="974361" cy="571351"/>
              </a:xfrm>
              <a:custGeom>
                <a:avLst/>
                <a:gdLst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07359 h 1252817"/>
                  <a:gd name="connsiteX1" fmla="*/ 864096 w 1728192"/>
                  <a:gd name="connsiteY1" fmla="*/ 0 h 1252817"/>
                  <a:gd name="connsiteX2" fmla="*/ 1728192 w 1728192"/>
                  <a:gd name="connsiteY2" fmla="*/ 607359 h 1252817"/>
                  <a:gd name="connsiteX3" fmla="*/ 864096 w 1728192"/>
                  <a:gd name="connsiteY3" fmla="*/ 1252817 h 1252817"/>
                  <a:gd name="connsiteX4" fmla="*/ 0 w 1728192"/>
                  <a:gd name="connsiteY4" fmla="*/ 607359 h 1252817"/>
                  <a:gd name="connsiteX0" fmla="*/ 0 w 1728192"/>
                  <a:gd name="connsiteY0" fmla="*/ 607359 h 1186142"/>
                  <a:gd name="connsiteX1" fmla="*/ 864096 w 1728192"/>
                  <a:gd name="connsiteY1" fmla="*/ 0 h 1186142"/>
                  <a:gd name="connsiteX2" fmla="*/ 1728192 w 1728192"/>
                  <a:gd name="connsiteY2" fmla="*/ 607359 h 1186142"/>
                  <a:gd name="connsiteX3" fmla="*/ 873621 w 1728192"/>
                  <a:gd name="connsiteY3" fmla="*/ 1186142 h 1186142"/>
                  <a:gd name="connsiteX4" fmla="*/ 0 w 1728192"/>
                  <a:gd name="connsiteY4" fmla="*/ 607359 h 1186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28192" h="1186142">
                    <a:moveTo>
                      <a:pt x="0" y="607359"/>
                    </a:moveTo>
                    <a:cubicBezTo>
                      <a:pt x="202307" y="306481"/>
                      <a:pt x="499864" y="24653"/>
                      <a:pt x="864096" y="0"/>
                    </a:cubicBezTo>
                    <a:cubicBezTo>
                      <a:pt x="1266428" y="24653"/>
                      <a:pt x="1506835" y="344581"/>
                      <a:pt x="1728192" y="607359"/>
                    </a:cubicBezTo>
                    <a:cubicBezTo>
                      <a:pt x="1525885" y="927287"/>
                      <a:pt x="1199753" y="1171014"/>
                      <a:pt x="873621" y="1186142"/>
                    </a:cubicBezTo>
                    <a:cubicBezTo>
                      <a:pt x="585589" y="1180539"/>
                      <a:pt x="135632" y="908237"/>
                      <a:pt x="0" y="60735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r" rtl="1"/>
                <a:endParaRPr lang="ko-KR" altLang="en-US">
                  <a:cs typeface="B Nazanin" pitchFamily="2" charset="-78"/>
                </a:endParaRPr>
              </a:p>
            </p:txBody>
          </p:sp>
        </p:grpSp>
        <p:grpSp>
          <p:nvGrpSpPr>
            <p:cNvPr id="24" name="그룹 23">
              <a:extLst>
                <a:ext uri="{FF2B5EF4-FFF2-40B4-BE49-F238E27FC236}">
                  <a16:creationId xmlns:a16="http://schemas.microsoft.com/office/drawing/2014/main" id="{4DC2064A-855E-4912-9ECC-145254D95233}"/>
                </a:ext>
              </a:extLst>
            </p:cNvPr>
            <p:cNvGrpSpPr/>
            <p:nvPr/>
          </p:nvGrpSpPr>
          <p:grpSpPr>
            <a:xfrm>
              <a:off x="1587009" y="4376868"/>
              <a:ext cx="974361" cy="456192"/>
              <a:chOff x="1587009" y="4376868"/>
              <a:chExt cx="974361" cy="456192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1705071" y="4376868"/>
                <a:ext cx="779303" cy="449655"/>
                <a:chOff x="4510050" y="2532515"/>
                <a:chExt cx="1497408" cy="864000"/>
              </a:xfrm>
              <a:solidFill>
                <a:srgbClr val="FD2906"/>
              </a:solidFill>
            </p:grpSpPr>
            <p:sp>
              <p:nvSpPr>
                <p:cNvPr id="16" name="Rectangle 15"/>
                <p:cNvSpPr/>
                <p:nvPr/>
              </p:nvSpPr>
              <p:spPr>
                <a:xfrm>
                  <a:off x="4857437" y="2618868"/>
                  <a:ext cx="107860" cy="720001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r" rtl="1"/>
                  <a:endParaRPr lang="ko-KR" altLang="en-US">
                    <a:cs typeface="B Nazanin" pitchFamily="2" charset="-78"/>
                  </a:endParaRPr>
                </a:p>
              </p:txBody>
            </p:sp>
            <p:sp>
              <p:nvSpPr>
                <p:cNvPr id="17" name="Rectangle 16"/>
                <p:cNvSpPr/>
                <p:nvPr/>
              </p:nvSpPr>
              <p:spPr>
                <a:xfrm>
                  <a:off x="5204823" y="2532515"/>
                  <a:ext cx="107860" cy="86400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r" rtl="1"/>
                  <a:endParaRPr lang="ko-KR" altLang="en-US">
                    <a:cs typeface="B Nazanin" pitchFamily="2" charset="-78"/>
                  </a:endParaRPr>
                </a:p>
              </p:txBody>
            </p:sp>
            <p:sp>
              <p:nvSpPr>
                <p:cNvPr id="18" name="Rectangle 17"/>
                <p:cNvSpPr/>
                <p:nvPr/>
              </p:nvSpPr>
              <p:spPr>
                <a:xfrm>
                  <a:off x="5552212" y="2632683"/>
                  <a:ext cx="107860" cy="720001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r" rtl="1"/>
                  <a:endParaRPr lang="ko-KR" altLang="en-US">
                    <a:cs typeface="B Nazanin" pitchFamily="2" charset="-78"/>
                  </a:endParaRPr>
                </a:p>
              </p:txBody>
            </p:sp>
            <p:sp>
              <p:nvSpPr>
                <p:cNvPr id="19" name="Rectangle 18"/>
                <p:cNvSpPr/>
                <p:nvPr/>
              </p:nvSpPr>
              <p:spPr>
                <a:xfrm>
                  <a:off x="5899598" y="2820721"/>
                  <a:ext cx="107860" cy="36000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r" rtl="1"/>
                  <a:endParaRPr lang="ko-KR" altLang="en-US">
                    <a:cs typeface="B Nazanin" pitchFamily="2" charset="-78"/>
                  </a:endParaRPr>
                </a:p>
              </p:txBody>
            </p:sp>
            <p:sp>
              <p:nvSpPr>
                <p:cNvPr id="20" name="Rectangle 19"/>
                <p:cNvSpPr/>
                <p:nvPr/>
              </p:nvSpPr>
              <p:spPr>
                <a:xfrm>
                  <a:off x="4510050" y="2785392"/>
                  <a:ext cx="107860" cy="426711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r" rtl="1"/>
                  <a:endParaRPr lang="ko-KR" altLang="en-US">
                    <a:cs typeface="B Nazanin" pitchFamily="2" charset="-78"/>
                  </a:endParaRPr>
                </a:p>
              </p:txBody>
            </p:sp>
          </p:grpSp>
          <p:sp>
            <p:nvSpPr>
              <p:cNvPr id="15" name="Diamond 3"/>
              <p:cNvSpPr/>
              <p:nvPr/>
            </p:nvSpPr>
            <p:spPr>
              <a:xfrm>
                <a:off x="1587009" y="4388566"/>
                <a:ext cx="974361" cy="444494"/>
              </a:xfrm>
              <a:custGeom>
                <a:avLst/>
                <a:gdLst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07359 h 1252817"/>
                  <a:gd name="connsiteX1" fmla="*/ 864096 w 1728192"/>
                  <a:gd name="connsiteY1" fmla="*/ 0 h 1252817"/>
                  <a:gd name="connsiteX2" fmla="*/ 1728192 w 1728192"/>
                  <a:gd name="connsiteY2" fmla="*/ 607359 h 1252817"/>
                  <a:gd name="connsiteX3" fmla="*/ 864096 w 1728192"/>
                  <a:gd name="connsiteY3" fmla="*/ 1252817 h 1252817"/>
                  <a:gd name="connsiteX4" fmla="*/ 0 w 1728192"/>
                  <a:gd name="connsiteY4" fmla="*/ 607359 h 1252817"/>
                  <a:gd name="connsiteX0" fmla="*/ 0 w 1728192"/>
                  <a:gd name="connsiteY0" fmla="*/ 607359 h 1186142"/>
                  <a:gd name="connsiteX1" fmla="*/ 864096 w 1728192"/>
                  <a:gd name="connsiteY1" fmla="*/ 0 h 1186142"/>
                  <a:gd name="connsiteX2" fmla="*/ 1728192 w 1728192"/>
                  <a:gd name="connsiteY2" fmla="*/ 607359 h 1186142"/>
                  <a:gd name="connsiteX3" fmla="*/ 873621 w 1728192"/>
                  <a:gd name="connsiteY3" fmla="*/ 1186142 h 1186142"/>
                  <a:gd name="connsiteX4" fmla="*/ 0 w 1728192"/>
                  <a:gd name="connsiteY4" fmla="*/ 607359 h 1186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28192" h="1186142">
                    <a:moveTo>
                      <a:pt x="0" y="607359"/>
                    </a:moveTo>
                    <a:cubicBezTo>
                      <a:pt x="202307" y="306481"/>
                      <a:pt x="499864" y="24653"/>
                      <a:pt x="864096" y="0"/>
                    </a:cubicBezTo>
                    <a:cubicBezTo>
                      <a:pt x="1266428" y="24653"/>
                      <a:pt x="1506835" y="344581"/>
                      <a:pt x="1728192" y="607359"/>
                    </a:cubicBezTo>
                    <a:cubicBezTo>
                      <a:pt x="1525885" y="927287"/>
                      <a:pt x="1199753" y="1171014"/>
                      <a:pt x="873621" y="1186142"/>
                    </a:cubicBezTo>
                    <a:cubicBezTo>
                      <a:pt x="585589" y="1180539"/>
                      <a:pt x="135632" y="908237"/>
                      <a:pt x="0" y="60735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r" rtl="1"/>
                <a:endParaRPr lang="ko-KR" altLang="en-US">
                  <a:cs typeface="B Nazanin" pitchFamily="2" charset="-78"/>
                </a:endParaRPr>
              </a:p>
            </p:txBody>
          </p:sp>
        </p:grpSp>
        <p:grpSp>
          <p:nvGrpSpPr>
            <p:cNvPr id="23" name="그룹 22">
              <a:extLst>
                <a:ext uri="{FF2B5EF4-FFF2-40B4-BE49-F238E27FC236}">
                  <a16:creationId xmlns:a16="http://schemas.microsoft.com/office/drawing/2014/main" id="{87AB9212-FFA3-4DF9-B90A-0421E4D7FEC5}"/>
                </a:ext>
              </a:extLst>
            </p:cNvPr>
            <p:cNvGrpSpPr/>
            <p:nvPr/>
          </p:nvGrpSpPr>
          <p:grpSpPr>
            <a:xfrm>
              <a:off x="2584302" y="4319285"/>
              <a:ext cx="974361" cy="571351"/>
              <a:chOff x="2584302" y="4319285"/>
              <a:chExt cx="974361" cy="571351"/>
            </a:xfrm>
          </p:grpSpPr>
          <p:grpSp>
            <p:nvGrpSpPr>
              <p:cNvPr id="32" name="Group 31"/>
              <p:cNvGrpSpPr/>
              <p:nvPr/>
            </p:nvGrpSpPr>
            <p:grpSpPr>
              <a:xfrm>
                <a:off x="2677794" y="4319285"/>
                <a:ext cx="779303" cy="554905"/>
                <a:chOff x="2591401" y="2396191"/>
                <a:chExt cx="1497408" cy="1152000"/>
              </a:xfrm>
              <a:solidFill>
                <a:srgbClr val="FD2906"/>
              </a:solidFill>
            </p:grpSpPr>
            <p:sp>
              <p:nvSpPr>
                <p:cNvPr id="34" name="Rectangle 33"/>
                <p:cNvSpPr/>
                <p:nvPr/>
              </p:nvSpPr>
              <p:spPr>
                <a:xfrm>
                  <a:off x="2938788" y="2486895"/>
                  <a:ext cx="107860" cy="97200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r" rtl="1"/>
                  <a:endParaRPr lang="ko-KR" altLang="en-US">
                    <a:cs typeface="B Nazanin" pitchFamily="2" charset="-78"/>
                  </a:endParaRPr>
                </a:p>
              </p:txBody>
            </p:sp>
            <p:sp>
              <p:nvSpPr>
                <p:cNvPr id="35" name="Rectangle 34"/>
                <p:cNvSpPr/>
                <p:nvPr/>
              </p:nvSpPr>
              <p:spPr>
                <a:xfrm>
                  <a:off x="3286174" y="2396191"/>
                  <a:ext cx="107860" cy="115200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r" rtl="1"/>
                  <a:endParaRPr lang="ko-KR" altLang="en-US">
                    <a:cs typeface="B Nazanin" pitchFamily="2" charset="-78"/>
                  </a:endParaRPr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>
                  <a:off x="3633563" y="2484497"/>
                  <a:ext cx="107860" cy="1044001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r" rtl="1"/>
                  <a:endParaRPr lang="ko-KR" altLang="en-US">
                    <a:cs typeface="B Nazanin" pitchFamily="2" charset="-78"/>
                  </a:endParaRPr>
                </a:p>
              </p:txBody>
            </p:sp>
            <p:sp>
              <p:nvSpPr>
                <p:cNvPr id="37" name="Rectangle 36"/>
                <p:cNvSpPr/>
                <p:nvPr/>
              </p:nvSpPr>
              <p:spPr>
                <a:xfrm>
                  <a:off x="3980949" y="2728362"/>
                  <a:ext cx="107860" cy="539301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r" rtl="1"/>
                  <a:endParaRPr lang="ko-KR" altLang="en-US">
                    <a:cs typeface="B Nazanin" pitchFamily="2" charset="-78"/>
                  </a:endParaRPr>
                </a:p>
              </p:txBody>
            </p:sp>
            <p:sp>
              <p:nvSpPr>
                <p:cNvPr id="38" name="Rectangle 37"/>
                <p:cNvSpPr/>
                <p:nvPr/>
              </p:nvSpPr>
              <p:spPr>
                <a:xfrm>
                  <a:off x="2591401" y="2751549"/>
                  <a:ext cx="107860" cy="539301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r" rtl="1"/>
                  <a:endParaRPr lang="ko-KR" altLang="en-US">
                    <a:cs typeface="B Nazanin" pitchFamily="2" charset="-78"/>
                  </a:endParaRPr>
                </a:p>
              </p:txBody>
            </p:sp>
          </p:grpSp>
          <p:sp>
            <p:nvSpPr>
              <p:cNvPr id="33" name="Diamond 3"/>
              <p:cNvSpPr/>
              <p:nvPr/>
            </p:nvSpPr>
            <p:spPr>
              <a:xfrm>
                <a:off x="2584302" y="4319285"/>
                <a:ext cx="974361" cy="571351"/>
              </a:xfrm>
              <a:custGeom>
                <a:avLst/>
                <a:gdLst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07359 h 1252817"/>
                  <a:gd name="connsiteX1" fmla="*/ 864096 w 1728192"/>
                  <a:gd name="connsiteY1" fmla="*/ 0 h 1252817"/>
                  <a:gd name="connsiteX2" fmla="*/ 1728192 w 1728192"/>
                  <a:gd name="connsiteY2" fmla="*/ 607359 h 1252817"/>
                  <a:gd name="connsiteX3" fmla="*/ 864096 w 1728192"/>
                  <a:gd name="connsiteY3" fmla="*/ 1252817 h 1252817"/>
                  <a:gd name="connsiteX4" fmla="*/ 0 w 1728192"/>
                  <a:gd name="connsiteY4" fmla="*/ 607359 h 1252817"/>
                  <a:gd name="connsiteX0" fmla="*/ 0 w 1728192"/>
                  <a:gd name="connsiteY0" fmla="*/ 607359 h 1186142"/>
                  <a:gd name="connsiteX1" fmla="*/ 864096 w 1728192"/>
                  <a:gd name="connsiteY1" fmla="*/ 0 h 1186142"/>
                  <a:gd name="connsiteX2" fmla="*/ 1728192 w 1728192"/>
                  <a:gd name="connsiteY2" fmla="*/ 607359 h 1186142"/>
                  <a:gd name="connsiteX3" fmla="*/ 873621 w 1728192"/>
                  <a:gd name="connsiteY3" fmla="*/ 1186142 h 1186142"/>
                  <a:gd name="connsiteX4" fmla="*/ 0 w 1728192"/>
                  <a:gd name="connsiteY4" fmla="*/ 607359 h 1186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28192" h="1186142">
                    <a:moveTo>
                      <a:pt x="0" y="607359"/>
                    </a:moveTo>
                    <a:cubicBezTo>
                      <a:pt x="202307" y="306481"/>
                      <a:pt x="499864" y="24653"/>
                      <a:pt x="864096" y="0"/>
                    </a:cubicBezTo>
                    <a:cubicBezTo>
                      <a:pt x="1266428" y="24653"/>
                      <a:pt x="1506835" y="344581"/>
                      <a:pt x="1728192" y="607359"/>
                    </a:cubicBezTo>
                    <a:cubicBezTo>
                      <a:pt x="1525885" y="927287"/>
                      <a:pt x="1199753" y="1171014"/>
                      <a:pt x="873621" y="1186142"/>
                    </a:cubicBezTo>
                    <a:cubicBezTo>
                      <a:pt x="585589" y="1180539"/>
                      <a:pt x="135632" y="908237"/>
                      <a:pt x="0" y="60735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r" rtl="1"/>
                <a:endParaRPr lang="ko-KR" altLang="en-US">
                  <a:cs typeface="B Nazanin" pitchFamily="2" charset="-78"/>
                </a:endParaRPr>
              </a:p>
            </p:txBody>
          </p:sp>
        </p:grpSp>
        <p:grpSp>
          <p:nvGrpSpPr>
            <p:cNvPr id="22" name="그룹 21">
              <a:extLst>
                <a:ext uri="{FF2B5EF4-FFF2-40B4-BE49-F238E27FC236}">
                  <a16:creationId xmlns:a16="http://schemas.microsoft.com/office/drawing/2014/main" id="{9984D4D0-5E59-407F-ADFB-A0CB2687CDF3}"/>
                </a:ext>
              </a:extLst>
            </p:cNvPr>
            <p:cNvGrpSpPr/>
            <p:nvPr/>
          </p:nvGrpSpPr>
          <p:grpSpPr>
            <a:xfrm>
              <a:off x="3558263" y="4376868"/>
              <a:ext cx="974361" cy="456192"/>
              <a:chOff x="3558263" y="4376868"/>
              <a:chExt cx="974361" cy="456192"/>
            </a:xfrm>
          </p:grpSpPr>
          <p:grpSp>
            <p:nvGrpSpPr>
              <p:cNvPr id="40" name="Group 39"/>
              <p:cNvGrpSpPr/>
              <p:nvPr/>
            </p:nvGrpSpPr>
            <p:grpSpPr>
              <a:xfrm>
                <a:off x="3676325" y="4376868"/>
                <a:ext cx="779303" cy="449655"/>
                <a:chOff x="4510050" y="2532515"/>
                <a:chExt cx="1497408" cy="864000"/>
              </a:xfrm>
              <a:solidFill>
                <a:srgbClr val="FD2906"/>
              </a:solidFill>
            </p:grpSpPr>
            <p:sp>
              <p:nvSpPr>
                <p:cNvPr id="42" name="Rectangle 41"/>
                <p:cNvSpPr/>
                <p:nvPr/>
              </p:nvSpPr>
              <p:spPr>
                <a:xfrm>
                  <a:off x="4857437" y="2618868"/>
                  <a:ext cx="107860" cy="720001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r" rtl="1"/>
                  <a:endParaRPr lang="ko-KR" altLang="en-US">
                    <a:cs typeface="B Nazanin" pitchFamily="2" charset="-78"/>
                  </a:endParaRPr>
                </a:p>
              </p:txBody>
            </p:sp>
            <p:sp>
              <p:nvSpPr>
                <p:cNvPr id="43" name="Rectangle 42"/>
                <p:cNvSpPr/>
                <p:nvPr/>
              </p:nvSpPr>
              <p:spPr>
                <a:xfrm>
                  <a:off x="5204823" y="2532515"/>
                  <a:ext cx="107860" cy="86400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r" rtl="1"/>
                  <a:endParaRPr lang="ko-KR" altLang="en-US">
                    <a:cs typeface="B Nazanin" pitchFamily="2" charset="-78"/>
                  </a:endParaRPr>
                </a:p>
              </p:txBody>
            </p:sp>
            <p:sp>
              <p:nvSpPr>
                <p:cNvPr id="44" name="Rectangle 43"/>
                <p:cNvSpPr/>
                <p:nvPr/>
              </p:nvSpPr>
              <p:spPr>
                <a:xfrm>
                  <a:off x="5552212" y="2632683"/>
                  <a:ext cx="107860" cy="720001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r" rtl="1"/>
                  <a:endParaRPr lang="ko-KR" altLang="en-US">
                    <a:cs typeface="B Nazanin" pitchFamily="2" charset="-78"/>
                  </a:endParaRPr>
                </a:p>
              </p:txBody>
            </p:sp>
            <p:sp>
              <p:nvSpPr>
                <p:cNvPr id="45" name="Rectangle 44"/>
                <p:cNvSpPr/>
                <p:nvPr/>
              </p:nvSpPr>
              <p:spPr>
                <a:xfrm>
                  <a:off x="5899598" y="2820721"/>
                  <a:ext cx="107860" cy="36000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r" rtl="1"/>
                  <a:endParaRPr lang="ko-KR" altLang="en-US">
                    <a:cs typeface="B Nazanin" pitchFamily="2" charset="-78"/>
                  </a:endParaRPr>
                </a:p>
              </p:txBody>
            </p:sp>
            <p:sp>
              <p:nvSpPr>
                <p:cNvPr id="46" name="Rectangle 45"/>
                <p:cNvSpPr/>
                <p:nvPr/>
              </p:nvSpPr>
              <p:spPr>
                <a:xfrm>
                  <a:off x="4510050" y="2785392"/>
                  <a:ext cx="107860" cy="426711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r" rtl="1"/>
                  <a:endParaRPr lang="ko-KR" altLang="en-US">
                    <a:cs typeface="B Nazanin" pitchFamily="2" charset="-78"/>
                  </a:endParaRPr>
                </a:p>
              </p:txBody>
            </p:sp>
          </p:grpSp>
          <p:sp>
            <p:nvSpPr>
              <p:cNvPr id="41" name="Diamond 3"/>
              <p:cNvSpPr/>
              <p:nvPr/>
            </p:nvSpPr>
            <p:spPr>
              <a:xfrm>
                <a:off x="3558263" y="4388566"/>
                <a:ext cx="974361" cy="444494"/>
              </a:xfrm>
              <a:custGeom>
                <a:avLst/>
                <a:gdLst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07359 h 1252817"/>
                  <a:gd name="connsiteX1" fmla="*/ 864096 w 1728192"/>
                  <a:gd name="connsiteY1" fmla="*/ 0 h 1252817"/>
                  <a:gd name="connsiteX2" fmla="*/ 1728192 w 1728192"/>
                  <a:gd name="connsiteY2" fmla="*/ 607359 h 1252817"/>
                  <a:gd name="connsiteX3" fmla="*/ 864096 w 1728192"/>
                  <a:gd name="connsiteY3" fmla="*/ 1252817 h 1252817"/>
                  <a:gd name="connsiteX4" fmla="*/ 0 w 1728192"/>
                  <a:gd name="connsiteY4" fmla="*/ 607359 h 1252817"/>
                  <a:gd name="connsiteX0" fmla="*/ 0 w 1728192"/>
                  <a:gd name="connsiteY0" fmla="*/ 607359 h 1186142"/>
                  <a:gd name="connsiteX1" fmla="*/ 864096 w 1728192"/>
                  <a:gd name="connsiteY1" fmla="*/ 0 h 1186142"/>
                  <a:gd name="connsiteX2" fmla="*/ 1728192 w 1728192"/>
                  <a:gd name="connsiteY2" fmla="*/ 607359 h 1186142"/>
                  <a:gd name="connsiteX3" fmla="*/ 873621 w 1728192"/>
                  <a:gd name="connsiteY3" fmla="*/ 1186142 h 1186142"/>
                  <a:gd name="connsiteX4" fmla="*/ 0 w 1728192"/>
                  <a:gd name="connsiteY4" fmla="*/ 607359 h 1186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28192" h="1186142">
                    <a:moveTo>
                      <a:pt x="0" y="607359"/>
                    </a:moveTo>
                    <a:cubicBezTo>
                      <a:pt x="202307" y="306481"/>
                      <a:pt x="499864" y="24653"/>
                      <a:pt x="864096" y="0"/>
                    </a:cubicBezTo>
                    <a:cubicBezTo>
                      <a:pt x="1266428" y="24653"/>
                      <a:pt x="1506835" y="344581"/>
                      <a:pt x="1728192" y="607359"/>
                    </a:cubicBezTo>
                    <a:cubicBezTo>
                      <a:pt x="1525885" y="927287"/>
                      <a:pt x="1199753" y="1171014"/>
                      <a:pt x="873621" y="1186142"/>
                    </a:cubicBezTo>
                    <a:cubicBezTo>
                      <a:pt x="585589" y="1180539"/>
                      <a:pt x="135632" y="908237"/>
                      <a:pt x="0" y="60735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r" rtl="1"/>
                <a:endParaRPr lang="ko-KR" altLang="en-US">
                  <a:cs typeface="B Nazanin" pitchFamily="2" charset="-78"/>
                </a:endParaRPr>
              </a:p>
            </p:txBody>
          </p:sp>
        </p:grpSp>
        <p:grpSp>
          <p:nvGrpSpPr>
            <p:cNvPr id="11" name="그룹 10">
              <a:extLst>
                <a:ext uri="{FF2B5EF4-FFF2-40B4-BE49-F238E27FC236}">
                  <a16:creationId xmlns:a16="http://schemas.microsoft.com/office/drawing/2014/main" id="{4E01ED0A-6189-4C36-ACB2-6158F0E2BC32}"/>
                </a:ext>
              </a:extLst>
            </p:cNvPr>
            <p:cNvGrpSpPr/>
            <p:nvPr/>
          </p:nvGrpSpPr>
          <p:grpSpPr>
            <a:xfrm>
              <a:off x="4555556" y="4319285"/>
              <a:ext cx="974361" cy="571351"/>
              <a:chOff x="4555556" y="4319285"/>
              <a:chExt cx="974361" cy="571351"/>
            </a:xfrm>
          </p:grpSpPr>
          <p:grpSp>
            <p:nvGrpSpPr>
              <p:cNvPr id="48" name="Group 47"/>
              <p:cNvGrpSpPr/>
              <p:nvPr/>
            </p:nvGrpSpPr>
            <p:grpSpPr>
              <a:xfrm>
                <a:off x="4649048" y="4319285"/>
                <a:ext cx="779303" cy="554905"/>
                <a:chOff x="2591401" y="2396191"/>
                <a:chExt cx="1497408" cy="1152000"/>
              </a:xfrm>
              <a:solidFill>
                <a:srgbClr val="FD2906"/>
              </a:solidFill>
            </p:grpSpPr>
            <p:sp>
              <p:nvSpPr>
                <p:cNvPr id="50" name="Rectangle 49"/>
                <p:cNvSpPr/>
                <p:nvPr/>
              </p:nvSpPr>
              <p:spPr>
                <a:xfrm>
                  <a:off x="2938788" y="2486895"/>
                  <a:ext cx="107860" cy="97200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r" rtl="1"/>
                  <a:endParaRPr lang="ko-KR" altLang="en-US">
                    <a:cs typeface="B Nazanin" pitchFamily="2" charset="-78"/>
                  </a:endParaRPr>
                </a:p>
              </p:txBody>
            </p:sp>
            <p:sp>
              <p:nvSpPr>
                <p:cNvPr id="51" name="Rectangle 50"/>
                <p:cNvSpPr/>
                <p:nvPr/>
              </p:nvSpPr>
              <p:spPr>
                <a:xfrm>
                  <a:off x="3286174" y="2396191"/>
                  <a:ext cx="107860" cy="115200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r" rtl="1"/>
                  <a:endParaRPr lang="ko-KR" altLang="en-US">
                    <a:cs typeface="B Nazanin" pitchFamily="2" charset="-78"/>
                  </a:endParaRPr>
                </a:p>
              </p:txBody>
            </p:sp>
            <p:sp>
              <p:nvSpPr>
                <p:cNvPr id="52" name="Rectangle 51"/>
                <p:cNvSpPr/>
                <p:nvPr/>
              </p:nvSpPr>
              <p:spPr>
                <a:xfrm>
                  <a:off x="3633563" y="2484497"/>
                  <a:ext cx="107860" cy="1044001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r" rtl="1"/>
                  <a:endParaRPr lang="ko-KR" altLang="en-US">
                    <a:cs typeface="B Nazanin" pitchFamily="2" charset="-78"/>
                  </a:endParaRPr>
                </a:p>
              </p:txBody>
            </p:sp>
            <p:sp>
              <p:nvSpPr>
                <p:cNvPr id="53" name="Rectangle 52"/>
                <p:cNvSpPr/>
                <p:nvPr/>
              </p:nvSpPr>
              <p:spPr>
                <a:xfrm>
                  <a:off x="3980949" y="2728362"/>
                  <a:ext cx="107860" cy="539301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r" rtl="1"/>
                  <a:endParaRPr lang="ko-KR" altLang="en-US">
                    <a:cs typeface="B Nazanin" pitchFamily="2" charset="-78"/>
                  </a:endParaRPr>
                </a:p>
              </p:txBody>
            </p:sp>
            <p:sp>
              <p:nvSpPr>
                <p:cNvPr id="54" name="Rectangle 53"/>
                <p:cNvSpPr/>
                <p:nvPr/>
              </p:nvSpPr>
              <p:spPr>
                <a:xfrm>
                  <a:off x="2591401" y="2751549"/>
                  <a:ext cx="107860" cy="539301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r" rtl="1"/>
                  <a:endParaRPr lang="ko-KR" altLang="en-US">
                    <a:cs typeface="B Nazanin" pitchFamily="2" charset="-78"/>
                  </a:endParaRPr>
                </a:p>
              </p:txBody>
            </p:sp>
          </p:grpSp>
          <p:sp>
            <p:nvSpPr>
              <p:cNvPr id="49" name="Diamond 3"/>
              <p:cNvSpPr/>
              <p:nvPr/>
            </p:nvSpPr>
            <p:spPr>
              <a:xfrm>
                <a:off x="4555556" y="4319285"/>
                <a:ext cx="974361" cy="571351"/>
              </a:xfrm>
              <a:custGeom>
                <a:avLst/>
                <a:gdLst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07359 h 1252817"/>
                  <a:gd name="connsiteX1" fmla="*/ 864096 w 1728192"/>
                  <a:gd name="connsiteY1" fmla="*/ 0 h 1252817"/>
                  <a:gd name="connsiteX2" fmla="*/ 1728192 w 1728192"/>
                  <a:gd name="connsiteY2" fmla="*/ 607359 h 1252817"/>
                  <a:gd name="connsiteX3" fmla="*/ 864096 w 1728192"/>
                  <a:gd name="connsiteY3" fmla="*/ 1252817 h 1252817"/>
                  <a:gd name="connsiteX4" fmla="*/ 0 w 1728192"/>
                  <a:gd name="connsiteY4" fmla="*/ 607359 h 1252817"/>
                  <a:gd name="connsiteX0" fmla="*/ 0 w 1728192"/>
                  <a:gd name="connsiteY0" fmla="*/ 607359 h 1186142"/>
                  <a:gd name="connsiteX1" fmla="*/ 864096 w 1728192"/>
                  <a:gd name="connsiteY1" fmla="*/ 0 h 1186142"/>
                  <a:gd name="connsiteX2" fmla="*/ 1728192 w 1728192"/>
                  <a:gd name="connsiteY2" fmla="*/ 607359 h 1186142"/>
                  <a:gd name="connsiteX3" fmla="*/ 873621 w 1728192"/>
                  <a:gd name="connsiteY3" fmla="*/ 1186142 h 1186142"/>
                  <a:gd name="connsiteX4" fmla="*/ 0 w 1728192"/>
                  <a:gd name="connsiteY4" fmla="*/ 607359 h 1186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28192" h="1186142">
                    <a:moveTo>
                      <a:pt x="0" y="607359"/>
                    </a:moveTo>
                    <a:cubicBezTo>
                      <a:pt x="202307" y="306481"/>
                      <a:pt x="499864" y="24653"/>
                      <a:pt x="864096" y="0"/>
                    </a:cubicBezTo>
                    <a:cubicBezTo>
                      <a:pt x="1266428" y="24653"/>
                      <a:pt x="1506835" y="344581"/>
                      <a:pt x="1728192" y="607359"/>
                    </a:cubicBezTo>
                    <a:cubicBezTo>
                      <a:pt x="1525885" y="927287"/>
                      <a:pt x="1199753" y="1171014"/>
                      <a:pt x="873621" y="1186142"/>
                    </a:cubicBezTo>
                    <a:cubicBezTo>
                      <a:pt x="585589" y="1180539"/>
                      <a:pt x="135632" y="908237"/>
                      <a:pt x="0" y="60735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r" rtl="1"/>
                <a:endParaRPr lang="ko-KR" altLang="en-US">
                  <a:cs typeface="B Nazanin" pitchFamily="2" charset="-78"/>
                </a:endParaRPr>
              </a:p>
            </p:txBody>
          </p:sp>
        </p:grpSp>
        <p:grpSp>
          <p:nvGrpSpPr>
            <p:cNvPr id="9" name="그룹 8">
              <a:extLst>
                <a:ext uri="{FF2B5EF4-FFF2-40B4-BE49-F238E27FC236}">
                  <a16:creationId xmlns:a16="http://schemas.microsoft.com/office/drawing/2014/main" id="{9FF5418D-E9C4-4D2C-9436-770176EC0C24}"/>
                </a:ext>
              </a:extLst>
            </p:cNvPr>
            <p:cNvGrpSpPr/>
            <p:nvPr/>
          </p:nvGrpSpPr>
          <p:grpSpPr>
            <a:xfrm>
              <a:off x="5529517" y="4376868"/>
              <a:ext cx="974361" cy="456192"/>
              <a:chOff x="5529517" y="4376868"/>
              <a:chExt cx="974361" cy="456192"/>
            </a:xfrm>
          </p:grpSpPr>
          <p:grpSp>
            <p:nvGrpSpPr>
              <p:cNvPr id="56" name="Group 55"/>
              <p:cNvGrpSpPr/>
              <p:nvPr/>
            </p:nvGrpSpPr>
            <p:grpSpPr>
              <a:xfrm>
                <a:off x="5647579" y="4376868"/>
                <a:ext cx="779303" cy="449655"/>
                <a:chOff x="4510050" y="2532515"/>
                <a:chExt cx="1497408" cy="864000"/>
              </a:xfrm>
              <a:solidFill>
                <a:srgbClr val="FD2906"/>
              </a:solidFill>
            </p:grpSpPr>
            <p:sp>
              <p:nvSpPr>
                <p:cNvPr id="58" name="Rectangle 57"/>
                <p:cNvSpPr/>
                <p:nvPr/>
              </p:nvSpPr>
              <p:spPr>
                <a:xfrm>
                  <a:off x="4857437" y="2618868"/>
                  <a:ext cx="107860" cy="720001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r" rtl="1"/>
                  <a:endParaRPr lang="ko-KR" altLang="en-US">
                    <a:cs typeface="B Nazanin" pitchFamily="2" charset="-78"/>
                  </a:endParaRPr>
                </a:p>
              </p:txBody>
            </p:sp>
            <p:sp>
              <p:nvSpPr>
                <p:cNvPr id="59" name="Rectangle 58"/>
                <p:cNvSpPr/>
                <p:nvPr/>
              </p:nvSpPr>
              <p:spPr>
                <a:xfrm>
                  <a:off x="5204823" y="2532515"/>
                  <a:ext cx="107860" cy="86400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r" rtl="1"/>
                  <a:endParaRPr lang="ko-KR" altLang="en-US">
                    <a:cs typeface="B Nazanin" pitchFamily="2" charset="-78"/>
                  </a:endParaRPr>
                </a:p>
              </p:txBody>
            </p:sp>
            <p:sp>
              <p:nvSpPr>
                <p:cNvPr id="60" name="Rectangle 59"/>
                <p:cNvSpPr/>
                <p:nvPr/>
              </p:nvSpPr>
              <p:spPr>
                <a:xfrm>
                  <a:off x="5552212" y="2632683"/>
                  <a:ext cx="107860" cy="720001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r" rtl="1"/>
                  <a:endParaRPr lang="ko-KR" altLang="en-US">
                    <a:cs typeface="B Nazanin" pitchFamily="2" charset="-78"/>
                  </a:endParaRPr>
                </a:p>
              </p:txBody>
            </p:sp>
            <p:sp>
              <p:nvSpPr>
                <p:cNvPr id="61" name="Rectangle 60"/>
                <p:cNvSpPr/>
                <p:nvPr/>
              </p:nvSpPr>
              <p:spPr>
                <a:xfrm>
                  <a:off x="5899598" y="2820721"/>
                  <a:ext cx="107860" cy="36000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r" rtl="1"/>
                  <a:endParaRPr lang="ko-KR" altLang="en-US">
                    <a:cs typeface="B Nazanin" pitchFamily="2" charset="-78"/>
                  </a:endParaRPr>
                </a:p>
              </p:txBody>
            </p:sp>
            <p:sp>
              <p:nvSpPr>
                <p:cNvPr id="62" name="Rectangle 61"/>
                <p:cNvSpPr/>
                <p:nvPr/>
              </p:nvSpPr>
              <p:spPr>
                <a:xfrm>
                  <a:off x="4510050" y="2785392"/>
                  <a:ext cx="107860" cy="426711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r" rtl="1"/>
                  <a:endParaRPr lang="ko-KR" altLang="en-US">
                    <a:cs typeface="B Nazanin" pitchFamily="2" charset="-78"/>
                  </a:endParaRPr>
                </a:p>
              </p:txBody>
            </p:sp>
          </p:grpSp>
          <p:sp>
            <p:nvSpPr>
              <p:cNvPr id="57" name="Diamond 3"/>
              <p:cNvSpPr/>
              <p:nvPr/>
            </p:nvSpPr>
            <p:spPr>
              <a:xfrm>
                <a:off x="5529517" y="4388566"/>
                <a:ext cx="974361" cy="444494"/>
              </a:xfrm>
              <a:custGeom>
                <a:avLst/>
                <a:gdLst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07359 h 1252817"/>
                  <a:gd name="connsiteX1" fmla="*/ 864096 w 1728192"/>
                  <a:gd name="connsiteY1" fmla="*/ 0 h 1252817"/>
                  <a:gd name="connsiteX2" fmla="*/ 1728192 w 1728192"/>
                  <a:gd name="connsiteY2" fmla="*/ 607359 h 1252817"/>
                  <a:gd name="connsiteX3" fmla="*/ 864096 w 1728192"/>
                  <a:gd name="connsiteY3" fmla="*/ 1252817 h 1252817"/>
                  <a:gd name="connsiteX4" fmla="*/ 0 w 1728192"/>
                  <a:gd name="connsiteY4" fmla="*/ 607359 h 1252817"/>
                  <a:gd name="connsiteX0" fmla="*/ 0 w 1728192"/>
                  <a:gd name="connsiteY0" fmla="*/ 607359 h 1186142"/>
                  <a:gd name="connsiteX1" fmla="*/ 864096 w 1728192"/>
                  <a:gd name="connsiteY1" fmla="*/ 0 h 1186142"/>
                  <a:gd name="connsiteX2" fmla="*/ 1728192 w 1728192"/>
                  <a:gd name="connsiteY2" fmla="*/ 607359 h 1186142"/>
                  <a:gd name="connsiteX3" fmla="*/ 873621 w 1728192"/>
                  <a:gd name="connsiteY3" fmla="*/ 1186142 h 1186142"/>
                  <a:gd name="connsiteX4" fmla="*/ 0 w 1728192"/>
                  <a:gd name="connsiteY4" fmla="*/ 607359 h 1186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28192" h="1186142">
                    <a:moveTo>
                      <a:pt x="0" y="607359"/>
                    </a:moveTo>
                    <a:cubicBezTo>
                      <a:pt x="202307" y="306481"/>
                      <a:pt x="499864" y="24653"/>
                      <a:pt x="864096" y="0"/>
                    </a:cubicBezTo>
                    <a:cubicBezTo>
                      <a:pt x="1266428" y="24653"/>
                      <a:pt x="1506835" y="344581"/>
                      <a:pt x="1728192" y="607359"/>
                    </a:cubicBezTo>
                    <a:cubicBezTo>
                      <a:pt x="1525885" y="927287"/>
                      <a:pt x="1199753" y="1171014"/>
                      <a:pt x="873621" y="1186142"/>
                    </a:cubicBezTo>
                    <a:cubicBezTo>
                      <a:pt x="585589" y="1180539"/>
                      <a:pt x="135632" y="908237"/>
                      <a:pt x="0" y="60735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r" rtl="1"/>
                <a:endParaRPr lang="ko-KR" altLang="en-US">
                  <a:cs typeface="B Nazanin" pitchFamily="2" charset="-78"/>
                </a:endParaRPr>
              </a:p>
            </p:txBody>
          </p:sp>
        </p:grpSp>
        <p:grpSp>
          <p:nvGrpSpPr>
            <p:cNvPr id="6" name="그룹 5">
              <a:extLst>
                <a:ext uri="{FF2B5EF4-FFF2-40B4-BE49-F238E27FC236}">
                  <a16:creationId xmlns:a16="http://schemas.microsoft.com/office/drawing/2014/main" id="{D0574C9A-5023-4E72-8C05-71E24DD16E75}"/>
                </a:ext>
              </a:extLst>
            </p:cNvPr>
            <p:cNvGrpSpPr/>
            <p:nvPr/>
          </p:nvGrpSpPr>
          <p:grpSpPr>
            <a:xfrm>
              <a:off x="6526810" y="4319285"/>
              <a:ext cx="974361" cy="571351"/>
              <a:chOff x="6526810" y="4319285"/>
              <a:chExt cx="974361" cy="571351"/>
            </a:xfrm>
          </p:grpSpPr>
          <p:grpSp>
            <p:nvGrpSpPr>
              <p:cNvPr id="64" name="Group 63"/>
              <p:cNvGrpSpPr/>
              <p:nvPr/>
            </p:nvGrpSpPr>
            <p:grpSpPr>
              <a:xfrm>
                <a:off x="6620302" y="4319285"/>
                <a:ext cx="779303" cy="554905"/>
                <a:chOff x="2591401" y="2396191"/>
                <a:chExt cx="1497408" cy="1152000"/>
              </a:xfrm>
              <a:solidFill>
                <a:srgbClr val="FD2906"/>
              </a:solidFill>
            </p:grpSpPr>
            <p:sp>
              <p:nvSpPr>
                <p:cNvPr id="66" name="Rectangle 65"/>
                <p:cNvSpPr/>
                <p:nvPr/>
              </p:nvSpPr>
              <p:spPr>
                <a:xfrm>
                  <a:off x="2938788" y="2486895"/>
                  <a:ext cx="107860" cy="97200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r" rtl="1"/>
                  <a:endParaRPr lang="ko-KR" altLang="en-US">
                    <a:cs typeface="B Nazanin" pitchFamily="2" charset="-78"/>
                  </a:endParaRPr>
                </a:p>
              </p:txBody>
            </p:sp>
            <p:sp>
              <p:nvSpPr>
                <p:cNvPr id="67" name="Rectangle 66"/>
                <p:cNvSpPr/>
                <p:nvPr/>
              </p:nvSpPr>
              <p:spPr>
                <a:xfrm>
                  <a:off x="3286174" y="2396191"/>
                  <a:ext cx="107860" cy="115200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r" rtl="1"/>
                  <a:endParaRPr lang="ko-KR" altLang="en-US">
                    <a:cs typeface="B Nazanin" pitchFamily="2" charset="-78"/>
                  </a:endParaRPr>
                </a:p>
              </p:txBody>
            </p:sp>
            <p:sp>
              <p:nvSpPr>
                <p:cNvPr id="68" name="Rectangle 67"/>
                <p:cNvSpPr/>
                <p:nvPr/>
              </p:nvSpPr>
              <p:spPr>
                <a:xfrm>
                  <a:off x="3633563" y="2484497"/>
                  <a:ext cx="107860" cy="1044001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r" rtl="1"/>
                  <a:endParaRPr lang="ko-KR" altLang="en-US">
                    <a:cs typeface="B Nazanin" pitchFamily="2" charset="-78"/>
                  </a:endParaRPr>
                </a:p>
              </p:txBody>
            </p:sp>
            <p:sp>
              <p:nvSpPr>
                <p:cNvPr id="69" name="Rectangle 68"/>
                <p:cNvSpPr/>
                <p:nvPr/>
              </p:nvSpPr>
              <p:spPr>
                <a:xfrm>
                  <a:off x="3980949" y="2728362"/>
                  <a:ext cx="107860" cy="539301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r" rtl="1"/>
                  <a:endParaRPr lang="ko-KR" altLang="en-US">
                    <a:cs typeface="B Nazanin" pitchFamily="2" charset="-78"/>
                  </a:endParaRPr>
                </a:p>
              </p:txBody>
            </p:sp>
            <p:sp>
              <p:nvSpPr>
                <p:cNvPr id="70" name="Rectangle 69"/>
                <p:cNvSpPr/>
                <p:nvPr/>
              </p:nvSpPr>
              <p:spPr>
                <a:xfrm>
                  <a:off x="2591401" y="2751549"/>
                  <a:ext cx="107860" cy="539301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r" rtl="1"/>
                  <a:endParaRPr lang="ko-KR" altLang="en-US">
                    <a:cs typeface="B Nazanin" pitchFamily="2" charset="-78"/>
                  </a:endParaRPr>
                </a:p>
              </p:txBody>
            </p:sp>
          </p:grpSp>
          <p:sp>
            <p:nvSpPr>
              <p:cNvPr id="65" name="Diamond 3"/>
              <p:cNvSpPr/>
              <p:nvPr/>
            </p:nvSpPr>
            <p:spPr>
              <a:xfrm>
                <a:off x="6526810" y="4319285"/>
                <a:ext cx="974361" cy="571351"/>
              </a:xfrm>
              <a:custGeom>
                <a:avLst/>
                <a:gdLst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07359 h 1252817"/>
                  <a:gd name="connsiteX1" fmla="*/ 864096 w 1728192"/>
                  <a:gd name="connsiteY1" fmla="*/ 0 h 1252817"/>
                  <a:gd name="connsiteX2" fmla="*/ 1728192 w 1728192"/>
                  <a:gd name="connsiteY2" fmla="*/ 607359 h 1252817"/>
                  <a:gd name="connsiteX3" fmla="*/ 864096 w 1728192"/>
                  <a:gd name="connsiteY3" fmla="*/ 1252817 h 1252817"/>
                  <a:gd name="connsiteX4" fmla="*/ 0 w 1728192"/>
                  <a:gd name="connsiteY4" fmla="*/ 607359 h 1252817"/>
                  <a:gd name="connsiteX0" fmla="*/ 0 w 1728192"/>
                  <a:gd name="connsiteY0" fmla="*/ 607359 h 1186142"/>
                  <a:gd name="connsiteX1" fmla="*/ 864096 w 1728192"/>
                  <a:gd name="connsiteY1" fmla="*/ 0 h 1186142"/>
                  <a:gd name="connsiteX2" fmla="*/ 1728192 w 1728192"/>
                  <a:gd name="connsiteY2" fmla="*/ 607359 h 1186142"/>
                  <a:gd name="connsiteX3" fmla="*/ 873621 w 1728192"/>
                  <a:gd name="connsiteY3" fmla="*/ 1186142 h 1186142"/>
                  <a:gd name="connsiteX4" fmla="*/ 0 w 1728192"/>
                  <a:gd name="connsiteY4" fmla="*/ 607359 h 1186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28192" h="1186142">
                    <a:moveTo>
                      <a:pt x="0" y="607359"/>
                    </a:moveTo>
                    <a:cubicBezTo>
                      <a:pt x="202307" y="306481"/>
                      <a:pt x="499864" y="24653"/>
                      <a:pt x="864096" y="0"/>
                    </a:cubicBezTo>
                    <a:cubicBezTo>
                      <a:pt x="1266428" y="24653"/>
                      <a:pt x="1506835" y="344581"/>
                      <a:pt x="1728192" y="607359"/>
                    </a:cubicBezTo>
                    <a:cubicBezTo>
                      <a:pt x="1525885" y="927287"/>
                      <a:pt x="1199753" y="1171014"/>
                      <a:pt x="873621" y="1186142"/>
                    </a:cubicBezTo>
                    <a:cubicBezTo>
                      <a:pt x="585589" y="1180539"/>
                      <a:pt x="135632" y="908237"/>
                      <a:pt x="0" y="60735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r" rtl="1"/>
                <a:endParaRPr lang="ko-KR" altLang="en-US">
                  <a:cs typeface="B Nazanin" pitchFamily="2" charset="-78"/>
                </a:endParaRPr>
              </a:p>
            </p:txBody>
          </p:sp>
        </p:grpSp>
        <p:grpSp>
          <p:nvGrpSpPr>
            <p:cNvPr id="5" name="그룹 4">
              <a:extLst>
                <a:ext uri="{FF2B5EF4-FFF2-40B4-BE49-F238E27FC236}">
                  <a16:creationId xmlns:a16="http://schemas.microsoft.com/office/drawing/2014/main" id="{B9AA9812-2CC4-4C77-B9FE-36FCF5E3F4EB}"/>
                </a:ext>
              </a:extLst>
            </p:cNvPr>
            <p:cNvGrpSpPr/>
            <p:nvPr/>
          </p:nvGrpSpPr>
          <p:grpSpPr>
            <a:xfrm>
              <a:off x="7500771" y="4376864"/>
              <a:ext cx="974361" cy="456192"/>
              <a:chOff x="7500771" y="4376864"/>
              <a:chExt cx="974361" cy="456192"/>
            </a:xfrm>
          </p:grpSpPr>
          <p:grpSp>
            <p:nvGrpSpPr>
              <p:cNvPr id="72" name="Group 71"/>
              <p:cNvGrpSpPr/>
              <p:nvPr/>
            </p:nvGrpSpPr>
            <p:grpSpPr>
              <a:xfrm>
                <a:off x="7618833" y="4376864"/>
                <a:ext cx="778951" cy="449655"/>
                <a:chOff x="4510050" y="2532515"/>
                <a:chExt cx="1496732" cy="864000"/>
              </a:xfrm>
              <a:solidFill>
                <a:srgbClr val="FD2906"/>
              </a:solidFill>
            </p:grpSpPr>
            <p:sp>
              <p:nvSpPr>
                <p:cNvPr id="74" name="Rectangle 73"/>
                <p:cNvSpPr/>
                <p:nvPr/>
              </p:nvSpPr>
              <p:spPr>
                <a:xfrm>
                  <a:off x="4857437" y="2618868"/>
                  <a:ext cx="107860" cy="720001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r" rtl="1"/>
                  <a:endParaRPr lang="ko-KR" altLang="en-US">
                    <a:cs typeface="B Nazanin" pitchFamily="2" charset="-78"/>
                  </a:endParaRPr>
                </a:p>
              </p:txBody>
            </p:sp>
            <p:sp>
              <p:nvSpPr>
                <p:cNvPr id="75" name="Rectangle 74"/>
                <p:cNvSpPr/>
                <p:nvPr/>
              </p:nvSpPr>
              <p:spPr>
                <a:xfrm>
                  <a:off x="5204148" y="2532515"/>
                  <a:ext cx="107860" cy="86400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r" rtl="1"/>
                  <a:endParaRPr lang="ko-KR" altLang="en-US">
                    <a:cs typeface="B Nazanin" pitchFamily="2" charset="-78"/>
                  </a:endParaRPr>
                </a:p>
              </p:txBody>
            </p:sp>
            <p:sp>
              <p:nvSpPr>
                <p:cNvPr id="76" name="Rectangle 75"/>
                <p:cNvSpPr/>
                <p:nvPr/>
              </p:nvSpPr>
              <p:spPr>
                <a:xfrm>
                  <a:off x="5551535" y="2632683"/>
                  <a:ext cx="107860" cy="720001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r" rtl="1"/>
                  <a:endParaRPr lang="ko-KR" altLang="en-US">
                    <a:cs typeface="B Nazanin" pitchFamily="2" charset="-78"/>
                  </a:endParaRPr>
                </a:p>
              </p:txBody>
            </p:sp>
            <p:sp>
              <p:nvSpPr>
                <p:cNvPr id="77" name="Rectangle 76"/>
                <p:cNvSpPr/>
                <p:nvPr/>
              </p:nvSpPr>
              <p:spPr>
                <a:xfrm>
                  <a:off x="5898922" y="2820720"/>
                  <a:ext cx="107860" cy="36000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r" rtl="1"/>
                  <a:endParaRPr lang="ko-KR" altLang="en-US">
                    <a:cs typeface="B Nazanin" pitchFamily="2" charset="-78"/>
                  </a:endParaRPr>
                </a:p>
              </p:txBody>
            </p:sp>
            <p:sp>
              <p:nvSpPr>
                <p:cNvPr id="78" name="Rectangle 77"/>
                <p:cNvSpPr/>
                <p:nvPr/>
              </p:nvSpPr>
              <p:spPr>
                <a:xfrm>
                  <a:off x="4510050" y="2785392"/>
                  <a:ext cx="107860" cy="426711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r" rtl="1"/>
                  <a:endParaRPr lang="ko-KR" altLang="en-US">
                    <a:cs typeface="B Nazanin" pitchFamily="2" charset="-78"/>
                  </a:endParaRPr>
                </a:p>
              </p:txBody>
            </p:sp>
          </p:grpSp>
          <p:sp>
            <p:nvSpPr>
              <p:cNvPr id="73" name="Diamond 3"/>
              <p:cNvSpPr/>
              <p:nvPr/>
            </p:nvSpPr>
            <p:spPr>
              <a:xfrm>
                <a:off x="7500771" y="4388562"/>
                <a:ext cx="974361" cy="444494"/>
              </a:xfrm>
              <a:custGeom>
                <a:avLst/>
                <a:gdLst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07359 h 1252817"/>
                  <a:gd name="connsiteX1" fmla="*/ 864096 w 1728192"/>
                  <a:gd name="connsiteY1" fmla="*/ 0 h 1252817"/>
                  <a:gd name="connsiteX2" fmla="*/ 1728192 w 1728192"/>
                  <a:gd name="connsiteY2" fmla="*/ 607359 h 1252817"/>
                  <a:gd name="connsiteX3" fmla="*/ 864096 w 1728192"/>
                  <a:gd name="connsiteY3" fmla="*/ 1252817 h 1252817"/>
                  <a:gd name="connsiteX4" fmla="*/ 0 w 1728192"/>
                  <a:gd name="connsiteY4" fmla="*/ 607359 h 1252817"/>
                  <a:gd name="connsiteX0" fmla="*/ 0 w 1728192"/>
                  <a:gd name="connsiteY0" fmla="*/ 607359 h 1186142"/>
                  <a:gd name="connsiteX1" fmla="*/ 864096 w 1728192"/>
                  <a:gd name="connsiteY1" fmla="*/ 0 h 1186142"/>
                  <a:gd name="connsiteX2" fmla="*/ 1728192 w 1728192"/>
                  <a:gd name="connsiteY2" fmla="*/ 607359 h 1186142"/>
                  <a:gd name="connsiteX3" fmla="*/ 873621 w 1728192"/>
                  <a:gd name="connsiteY3" fmla="*/ 1186142 h 1186142"/>
                  <a:gd name="connsiteX4" fmla="*/ 0 w 1728192"/>
                  <a:gd name="connsiteY4" fmla="*/ 607359 h 1186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28192" h="1186142">
                    <a:moveTo>
                      <a:pt x="0" y="607359"/>
                    </a:moveTo>
                    <a:cubicBezTo>
                      <a:pt x="202307" y="306481"/>
                      <a:pt x="499864" y="24653"/>
                      <a:pt x="864096" y="0"/>
                    </a:cubicBezTo>
                    <a:cubicBezTo>
                      <a:pt x="1266428" y="24653"/>
                      <a:pt x="1506835" y="344581"/>
                      <a:pt x="1728192" y="607359"/>
                    </a:cubicBezTo>
                    <a:cubicBezTo>
                      <a:pt x="1525885" y="927287"/>
                      <a:pt x="1199753" y="1171014"/>
                      <a:pt x="873621" y="1186142"/>
                    </a:cubicBezTo>
                    <a:cubicBezTo>
                      <a:pt x="585589" y="1180539"/>
                      <a:pt x="135632" y="908237"/>
                      <a:pt x="0" y="60735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r" rtl="1"/>
                <a:endParaRPr lang="ko-KR" altLang="en-US">
                  <a:cs typeface="B Nazanin" pitchFamily="2" charset="-78"/>
                </a:endParaRPr>
              </a:p>
            </p:txBody>
          </p:sp>
        </p:grpSp>
        <p:grpSp>
          <p:nvGrpSpPr>
            <p:cNvPr id="26" name="그룹 25">
              <a:extLst>
                <a:ext uri="{FF2B5EF4-FFF2-40B4-BE49-F238E27FC236}">
                  <a16:creationId xmlns:a16="http://schemas.microsoft.com/office/drawing/2014/main" id="{7E37372E-0EF7-474B-A3F0-9025B6448293}"/>
                </a:ext>
              </a:extLst>
            </p:cNvPr>
            <p:cNvGrpSpPr/>
            <p:nvPr/>
          </p:nvGrpSpPr>
          <p:grpSpPr>
            <a:xfrm>
              <a:off x="-15505" y="4376867"/>
              <a:ext cx="619725" cy="456188"/>
              <a:chOff x="-15505" y="4376867"/>
              <a:chExt cx="619725" cy="456188"/>
            </a:xfrm>
          </p:grpSpPr>
          <p:grpSp>
            <p:nvGrpSpPr>
              <p:cNvPr id="80" name="Group 79"/>
              <p:cNvGrpSpPr/>
              <p:nvPr/>
            </p:nvGrpSpPr>
            <p:grpSpPr>
              <a:xfrm>
                <a:off x="109506" y="4376867"/>
                <a:ext cx="417709" cy="449655"/>
                <a:chOff x="5204842" y="2532519"/>
                <a:chExt cx="802618" cy="864001"/>
              </a:xfrm>
              <a:solidFill>
                <a:srgbClr val="FD2906"/>
              </a:solidFill>
            </p:grpSpPr>
            <p:sp>
              <p:nvSpPr>
                <p:cNvPr id="83" name="Rectangle 82"/>
                <p:cNvSpPr/>
                <p:nvPr/>
              </p:nvSpPr>
              <p:spPr>
                <a:xfrm>
                  <a:off x="5204842" y="2532519"/>
                  <a:ext cx="107860" cy="864001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r" rtl="1"/>
                  <a:endParaRPr lang="ko-KR" altLang="en-US">
                    <a:cs typeface="B Nazanin" pitchFamily="2" charset="-78"/>
                  </a:endParaRPr>
                </a:p>
              </p:txBody>
            </p:sp>
            <p:sp>
              <p:nvSpPr>
                <p:cNvPr id="84" name="Rectangle 83"/>
                <p:cNvSpPr/>
                <p:nvPr/>
              </p:nvSpPr>
              <p:spPr>
                <a:xfrm>
                  <a:off x="5552226" y="2632687"/>
                  <a:ext cx="107860" cy="72000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r" rtl="1"/>
                  <a:endParaRPr lang="ko-KR" altLang="en-US">
                    <a:cs typeface="B Nazanin" pitchFamily="2" charset="-78"/>
                  </a:endParaRPr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5899600" y="2820721"/>
                  <a:ext cx="107860" cy="36000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r" rtl="1"/>
                  <a:endParaRPr lang="ko-KR" altLang="en-US">
                    <a:cs typeface="B Nazanin" pitchFamily="2" charset="-78"/>
                  </a:endParaRPr>
                </a:p>
              </p:txBody>
            </p:sp>
          </p:grpSp>
          <p:sp>
            <p:nvSpPr>
              <p:cNvPr id="81" name="Diamond 3"/>
              <p:cNvSpPr/>
              <p:nvPr/>
            </p:nvSpPr>
            <p:spPr>
              <a:xfrm>
                <a:off x="-15505" y="4388561"/>
                <a:ext cx="619725" cy="444494"/>
              </a:xfrm>
              <a:custGeom>
                <a:avLst/>
                <a:gdLst/>
                <a:ahLst/>
                <a:cxnLst/>
                <a:rect l="l" t="t" r="r" b="b"/>
                <a:pathLst>
                  <a:path w="619725" h="444494">
                    <a:moveTo>
                      <a:pt x="132545" y="0"/>
                    </a:moveTo>
                    <a:cubicBezTo>
                      <a:pt x="359381" y="9239"/>
                      <a:pt x="494923" y="129128"/>
                      <a:pt x="619725" y="227602"/>
                    </a:cubicBezTo>
                    <a:cubicBezTo>
                      <a:pt x="505664" y="347491"/>
                      <a:pt x="321789" y="438825"/>
                      <a:pt x="137915" y="444494"/>
                    </a:cubicBezTo>
                    <a:cubicBezTo>
                      <a:pt x="96393" y="443957"/>
                      <a:pt x="48904" y="436887"/>
                      <a:pt x="0" y="424506"/>
                    </a:cubicBezTo>
                    <a:lnTo>
                      <a:pt x="0" y="20474"/>
                    </a:lnTo>
                    <a:cubicBezTo>
                      <a:pt x="42050" y="9034"/>
                      <a:pt x="86346" y="2079"/>
                      <a:pt x="132545" y="0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r" rtl="1"/>
                <a:endParaRPr lang="ko-KR" altLang="en-US">
                  <a:cs typeface="B Nazanin" pitchFamily="2" charset="-78"/>
                </a:endParaRPr>
              </a:p>
            </p:txBody>
          </p:sp>
        </p:grpSp>
        <p:grpSp>
          <p:nvGrpSpPr>
            <p:cNvPr id="3" name="그룹 2">
              <a:extLst>
                <a:ext uri="{FF2B5EF4-FFF2-40B4-BE49-F238E27FC236}">
                  <a16:creationId xmlns:a16="http://schemas.microsoft.com/office/drawing/2014/main" id="{FC8C590C-80CC-44F6-9A79-C7F22FE493FA}"/>
                </a:ext>
              </a:extLst>
            </p:cNvPr>
            <p:cNvGrpSpPr/>
            <p:nvPr/>
          </p:nvGrpSpPr>
          <p:grpSpPr>
            <a:xfrm>
              <a:off x="8530950" y="4319289"/>
              <a:ext cx="613227" cy="571723"/>
              <a:chOff x="8530950" y="4319289"/>
              <a:chExt cx="613227" cy="571723"/>
            </a:xfrm>
          </p:grpSpPr>
          <p:grpSp>
            <p:nvGrpSpPr>
              <p:cNvPr id="93" name="Group 63">
                <a:extLst>
                  <a:ext uri="{FF2B5EF4-FFF2-40B4-BE49-F238E27FC236}">
                    <a16:creationId xmlns:a16="http://schemas.microsoft.com/office/drawing/2014/main" id="{BD421333-2D4F-4F8B-8E40-79A2D92017EF}"/>
                  </a:ext>
                </a:extLst>
              </p:cNvPr>
              <p:cNvGrpSpPr/>
              <p:nvPr/>
            </p:nvGrpSpPr>
            <p:grpSpPr>
              <a:xfrm>
                <a:off x="8624443" y="4319289"/>
                <a:ext cx="417718" cy="554905"/>
                <a:chOff x="2591401" y="2396191"/>
                <a:chExt cx="802633" cy="1152000"/>
              </a:xfrm>
              <a:solidFill>
                <a:srgbClr val="FD2906"/>
              </a:solidFill>
            </p:grpSpPr>
            <p:sp>
              <p:nvSpPr>
                <p:cNvPr id="98" name="Rectangle 65">
                  <a:extLst>
                    <a:ext uri="{FF2B5EF4-FFF2-40B4-BE49-F238E27FC236}">
                      <a16:creationId xmlns:a16="http://schemas.microsoft.com/office/drawing/2014/main" id="{2F7AA01C-AEA2-43D1-9FF8-C8EDC7FAD74E}"/>
                    </a:ext>
                  </a:extLst>
                </p:cNvPr>
                <p:cNvSpPr/>
                <p:nvPr/>
              </p:nvSpPr>
              <p:spPr>
                <a:xfrm>
                  <a:off x="2938788" y="2486895"/>
                  <a:ext cx="107860" cy="97200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r" rtl="1"/>
                  <a:endParaRPr lang="ko-KR" altLang="en-US">
                    <a:cs typeface="B Nazanin" pitchFamily="2" charset="-78"/>
                  </a:endParaRPr>
                </a:p>
              </p:txBody>
            </p:sp>
            <p:sp>
              <p:nvSpPr>
                <p:cNvPr id="99" name="Rectangle 66">
                  <a:extLst>
                    <a:ext uri="{FF2B5EF4-FFF2-40B4-BE49-F238E27FC236}">
                      <a16:creationId xmlns:a16="http://schemas.microsoft.com/office/drawing/2014/main" id="{E93A9AA4-BAB5-496A-981D-5FD625A2417D}"/>
                    </a:ext>
                  </a:extLst>
                </p:cNvPr>
                <p:cNvSpPr/>
                <p:nvPr/>
              </p:nvSpPr>
              <p:spPr>
                <a:xfrm>
                  <a:off x="3286174" y="2396191"/>
                  <a:ext cx="107860" cy="115200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r" rtl="1"/>
                  <a:endParaRPr lang="ko-KR" altLang="en-US">
                    <a:cs typeface="B Nazanin" pitchFamily="2" charset="-78"/>
                  </a:endParaRPr>
                </a:p>
              </p:txBody>
            </p:sp>
            <p:sp>
              <p:nvSpPr>
                <p:cNvPr id="111" name="Rectangle 69">
                  <a:extLst>
                    <a:ext uri="{FF2B5EF4-FFF2-40B4-BE49-F238E27FC236}">
                      <a16:creationId xmlns:a16="http://schemas.microsoft.com/office/drawing/2014/main" id="{B833C675-AFF6-489A-9038-B3DDAC77473F}"/>
                    </a:ext>
                  </a:extLst>
                </p:cNvPr>
                <p:cNvSpPr/>
                <p:nvPr/>
              </p:nvSpPr>
              <p:spPr>
                <a:xfrm>
                  <a:off x="2591401" y="2751549"/>
                  <a:ext cx="107860" cy="539301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r" rtl="1"/>
                  <a:endParaRPr lang="ko-KR" altLang="en-US">
                    <a:cs typeface="B Nazanin" pitchFamily="2" charset="-78"/>
                  </a:endParaRPr>
                </a:p>
              </p:txBody>
            </p:sp>
          </p:grpSp>
          <p:sp>
            <p:nvSpPr>
              <p:cNvPr id="97" name="Diamond 3">
                <a:extLst>
                  <a:ext uri="{FF2B5EF4-FFF2-40B4-BE49-F238E27FC236}">
                    <a16:creationId xmlns:a16="http://schemas.microsoft.com/office/drawing/2014/main" id="{617C7334-A80A-4FC3-9C38-FEC87690FD71}"/>
                  </a:ext>
                </a:extLst>
              </p:cNvPr>
              <p:cNvSpPr/>
              <p:nvPr/>
            </p:nvSpPr>
            <p:spPr>
              <a:xfrm>
                <a:off x="8530950" y="4319289"/>
                <a:ext cx="613227" cy="571723"/>
              </a:xfrm>
              <a:custGeom>
                <a:avLst/>
                <a:gdLst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07359 h 1252817"/>
                  <a:gd name="connsiteX1" fmla="*/ 864096 w 1728192"/>
                  <a:gd name="connsiteY1" fmla="*/ 0 h 1252817"/>
                  <a:gd name="connsiteX2" fmla="*/ 1728192 w 1728192"/>
                  <a:gd name="connsiteY2" fmla="*/ 607359 h 1252817"/>
                  <a:gd name="connsiteX3" fmla="*/ 864096 w 1728192"/>
                  <a:gd name="connsiteY3" fmla="*/ 1252817 h 1252817"/>
                  <a:gd name="connsiteX4" fmla="*/ 0 w 1728192"/>
                  <a:gd name="connsiteY4" fmla="*/ 607359 h 1252817"/>
                  <a:gd name="connsiteX0" fmla="*/ 0 w 1728192"/>
                  <a:gd name="connsiteY0" fmla="*/ 607359 h 1186142"/>
                  <a:gd name="connsiteX1" fmla="*/ 864096 w 1728192"/>
                  <a:gd name="connsiteY1" fmla="*/ 0 h 1186142"/>
                  <a:gd name="connsiteX2" fmla="*/ 1728192 w 1728192"/>
                  <a:gd name="connsiteY2" fmla="*/ 607359 h 1186142"/>
                  <a:gd name="connsiteX3" fmla="*/ 873621 w 1728192"/>
                  <a:gd name="connsiteY3" fmla="*/ 1186142 h 1186142"/>
                  <a:gd name="connsiteX4" fmla="*/ 0 w 1728192"/>
                  <a:gd name="connsiteY4" fmla="*/ 607359 h 1186142"/>
                  <a:gd name="connsiteX0" fmla="*/ 0 w 1729896"/>
                  <a:gd name="connsiteY0" fmla="*/ 659633 h 1238416"/>
                  <a:gd name="connsiteX1" fmla="*/ 864096 w 1729896"/>
                  <a:gd name="connsiteY1" fmla="*/ 52274 h 1238416"/>
                  <a:gd name="connsiteX2" fmla="*/ 1087343 w 1729896"/>
                  <a:gd name="connsiteY2" fmla="*/ 100955 h 1238416"/>
                  <a:gd name="connsiteX3" fmla="*/ 1728192 w 1729896"/>
                  <a:gd name="connsiteY3" fmla="*/ 659633 h 1238416"/>
                  <a:gd name="connsiteX4" fmla="*/ 873621 w 1729896"/>
                  <a:gd name="connsiteY4" fmla="*/ 1238416 h 1238416"/>
                  <a:gd name="connsiteX5" fmla="*/ 0 w 1729896"/>
                  <a:gd name="connsiteY5" fmla="*/ 659633 h 1238416"/>
                  <a:gd name="connsiteX0" fmla="*/ 0 w 1728192"/>
                  <a:gd name="connsiteY0" fmla="*/ 659633 h 1290217"/>
                  <a:gd name="connsiteX1" fmla="*/ 864096 w 1728192"/>
                  <a:gd name="connsiteY1" fmla="*/ 52274 h 1290217"/>
                  <a:gd name="connsiteX2" fmla="*/ 1087343 w 1728192"/>
                  <a:gd name="connsiteY2" fmla="*/ 100955 h 1290217"/>
                  <a:gd name="connsiteX3" fmla="*/ 1728192 w 1728192"/>
                  <a:gd name="connsiteY3" fmla="*/ 659633 h 1290217"/>
                  <a:gd name="connsiteX4" fmla="*/ 1087341 w 1728192"/>
                  <a:gd name="connsiteY4" fmla="*/ 1196781 h 1290217"/>
                  <a:gd name="connsiteX5" fmla="*/ 873621 w 1728192"/>
                  <a:gd name="connsiteY5" fmla="*/ 1238416 h 1290217"/>
                  <a:gd name="connsiteX6" fmla="*/ 0 w 1728192"/>
                  <a:gd name="connsiteY6" fmla="*/ 659633 h 1290217"/>
                  <a:gd name="connsiteX0" fmla="*/ 0 w 1114656"/>
                  <a:gd name="connsiteY0" fmla="*/ 689468 h 1320052"/>
                  <a:gd name="connsiteX1" fmla="*/ 864096 w 1114656"/>
                  <a:gd name="connsiteY1" fmla="*/ 82109 h 1320052"/>
                  <a:gd name="connsiteX2" fmla="*/ 1087343 w 1114656"/>
                  <a:gd name="connsiteY2" fmla="*/ 130790 h 1320052"/>
                  <a:gd name="connsiteX3" fmla="*/ 1087341 w 1114656"/>
                  <a:gd name="connsiteY3" fmla="*/ 1226616 h 1320052"/>
                  <a:gd name="connsiteX4" fmla="*/ 873621 w 1114656"/>
                  <a:gd name="connsiteY4" fmla="*/ 1268251 h 1320052"/>
                  <a:gd name="connsiteX5" fmla="*/ 0 w 1114656"/>
                  <a:gd name="connsiteY5" fmla="*/ 689468 h 1320052"/>
                  <a:gd name="connsiteX0" fmla="*/ 0 w 1114654"/>
                  <a:gd name="connsiteY0" fmla="*/ 689468 h 1303921"/>
                  <a:gd name="connsiteX1" fmla="*/ 864096 w 1114654"/>
                  <a:gd name="connsiteY1" fmla="*/ 82109 h 1303921"/>
                  <a:gd name="connsiteX2" fmla="*/ 1087343 w 1114654"/>
                  <a:gd name="connsiteY2" fmla="*/ 130790 h 1303921"/>
                  <a:gd name="connsiteX3" fmla="*/ 1087341 w 1114654"/>
                  <a:gd name="connsiteY3" fmla="*/ 1226616 h 1303921"/>
                  <a:gd name="connsiteX4" fmla="*/ 873621 w 1114654"/>
                  <a:gd name="connsiteY4" fmla="*/ 1268251 h 1303921"/>
                  <a:gd name="connsiteX5" fmla="*/ 0 w 1114654"/>
                  <a:gd name="connsiteY5" fmla="*/ 689468 h 1303921"/>
                  <a:gd name="connsiteX0" fmla="*/ 0 w 1114656"/>
                  <a:gd name="connsiteY0" fmla="*/ 689468 h 1269164"/>
                  <a:gd name="connsiteX1" fmla="*/ 864096 w 1114656"/>
                  <a:gd name="connsiteY1" fmla="*/ 82109 h 1269164"/>
                  <a:gd name="connsiteX2" fmla="*/ 1087343 w 1114656"/>
                  <a:gd name="connsiteY2" fmla="*/ 130790 h 1269164"/>
                  <a:gd name="connsiteX3" fmla="*/ 1087341 w 1114656"/>
                  <a:gd name="connsiteY3" fmla="*/ 1226616 h 1269164"/>
                  <a:gd name="connsiteX4" fmla="*/ 873621 w 1114656"/>
                  <a:gd name="connsiteY4" fmla="*/ 1268251 h 1269164"/>
                  <a:gd name="connsiteX5" fmla="*/ 0 w 1114656"/>
                  <a:gd name="connsiteY5" fmla="*/ 689468 h 1269164"/>
                  <a:gd name="connsiteX0" fmla="*/ 0 w 1114654"/>
                  <a:gd name="connsiteY0" fmla="*/ 667016 h 1246712"/>
                  <a:gd name="connsiteX1" fmla="*/ 864096 w 1114654"/>
                  <a:gd name="connsiteY1" fmla="*/ 59657 h 1246712"/>
                  <a:gd name="connsiteX2" fmla="*/ 1087343 w 1114654"/>
                  <a:gd name="connsiteY2" fmla="*/ 108338 h 1246712"/>
                  <a:gd name="connsiteX3" fmla="*/ 1087341 w 1114654"/>
                  <a:gd name="connsiteY3" fmla="*/ 1204164 h 1246712"/>
                  <a:gd name="connsiteX4" fmla="*/ 873621 w 1114654"/>
                  <a:gd name="connsiteY4" fmla="*/ 1245799 h 1246712"/>
                  <a:gd name="connsiteX5" fmla="*/ 0 w 1114654"/>
                  <a:gd name="connsiteY5" fmla="*/ 667016 h 1246712"/>
                  <a:gd name="connsiteX0" fmla="*/ 0 w 1114656"/>
                  <a:gd name="connsiteY0" fmla="*/ 657983 h 1237679"/>
                  <a:gd name="connsiteX1" fmla="*/ 864096 w 1114656"/>
                  <a:gd name="connsiteY1" fmla="*/ 50624 h 1237679"/>
                  <a:gd name="connsiteX2" fmla="*/ 1087343 w 1114656"/>
                  <a:gd name="connsiteY2" fmla="*/ 99305 h 1237679"/>
                  <a:gd name="connsiteX3" fmla="*/ 1087341 w 1114656"/>
                  <a:gd name="connsiteY3" fmla="*/ 1195131 h 1237679"/>
                  <a:gd name="connsiteX4" fmla="*/ 873621 w 1114656"/>
                  <a:gd name="connsiteY4" fmla="*/ 1236766 h 1237679"/>
                  <a:gd name="connsiteX5" fmla="*/ 0 w 1114656"/>
                  <a:gd name="connsiteY5" fmla="*/ 657983 h 1237679"/>
                  <a:gd name="connsiteX0" fmla="*/ 0 w 1114654"/>
                  <a:gd name="connsiteY0" fmla="*/ 620903 h 1200599"/>
                  <a:gd name="connsiteX1" fmla="*/ 864096 w 1114654"/>
                  <a:gd name="connsiteY1" fmla="*/ 13544 h 1200599"/>
                  <a:gd name="connsiteX2" fmla="*/ 1087343 w 1114654"/>
                  <a:gd name="connsiteY2" fmla="*/ 62225 h 1200599"/>
                  <a:gd name="connsiteX3" fmla="*/ 1087341 w 1114654"/>
                  <a:gd name="connsiteY3" fmla="*/ 1158051 h 1200599"/>
                  <a:gd name="connsiteX4" fmla="*/ 873621 w 1114654"/>
                  <a:gd name="connsiteY4" fmla="*/ 1199686 h 1200599"/>
                  <a:gd name="connsiteX5" fmla="*/ 0 w 1114654"/>
                  <a:gd name="connsiteY5" fmla="*/ 620903 h 1200599"/>
                  <a:gd name="connsiteX0" fmla="*/ 0 w 1114656"/>
                  <a:gd name="connsiteY0" fmla="*/ 615420 h 1195116"/>
                  <a:gd name="connsiteX1" fmla="*/ 864096 w 1114656"/>
                  <a:gd name="connsiteY1" fmla="*/ 8061 h 1195116"/>
                  <a:gd name="connsiteX2" fmla="*/ 1087343 w 1114656"/>
                  <a:gd name="connsiteY2" fmla="*/ 56742 h 1195116"/>
                  <a:gd name="connsiteX3" fmla="*/ 1087341 w 1114656"/>
                  <a:gd name="connsiteY3" fmla="*/ 1152568 h 1195116"/>
                  <a:gd name="connsiteX4" fmla="*/ 873621 w 1114656"/>
                  <a:gd name="connsiteY4" fmla="*/ 1194203 h 1195116"/>
                  <a:gd name="connsiteX5" fmla="*/ 0 w 1114656"/>
                  <a:gd name="connsiteY5" fmla="*/ 615420 h 1195116"/>
                  <a:gd name="connsiteX0" fmla="*/ 0 w 1114654"/>
                  <a:gd name="connsiteY0" fmla="*/ 615420 h 1194973"/>
                  <a:gd name="connsiteX1" fmla="*/ 864096 w 1114654"/>
                  <a:gd name="connsiteY1" fmla="*/ 8061 h 1194973"/>
                  <a:gd name="connsiteX2" fmla="*/ 1087343 w 1114654"/>
                  <a:gd name="connsiteY2" fmla="*/ 56742 h 1194973"/>
                  <a:gd name="connsiteX3" fmla="*/ 1087341 w 1114654"/>
                  <a:gd name="connsiteY3" fmla="*/ 1152568 h 1194973"/>
                  <a:gd name="connsiteX4" fmla="*/ 873621 w 1114654"/>
                  <a:gd name="connsiteY4" fmla="*/ 1194203 h 1194973"/>
                  <a:gd name="connsiteX5" fmla="*/ 0 w 1114654"/>
                  <a:gd name="connsiteY5" fmla="*/ 615420 h 1194973"/>
                  <a:gd name="connsiteX0" fmla="*/ 0 w 1114656"/>
                  <a:gd name="connsiteY0" fmla="*/ 615420 h 1198502"/>
                  <a:gd name="connsiteX1" fmla="*/ 864096 w 1114656"/>
                  <a:gd name="connsiteY1" fmla="*/ 8061 h 1198502"/>
                  <a:gd name="connsiteX2" fmla="*/ 1087343 w 1114656"/>
                  <a:gd name="connsiteY2" fmla="*/ 56742 h 1198502"/>
                  <a:gd name="connsiteX3" fmla="*/ 1087341 w 1114656"/>
                  <a:gd name="connsiteY3" fmla="*/ 1152568 h 1198502"/>
                  <a:gd name="connsiteX4" fmla="*/ 873621 w 1114656"/>
                  <a:gd name="connsiteY4" fmla="*/ 1194203 h 1198502"/>
                  <a:gd name="connsiteX5" fmla="*/ 0 w 1114656"/>
                  <a:gd name="connsiteY5" fmla="*/ 615420 h 1198502"/>
                  <a:gd name="connsiteX0" fmla="*/ 0 w 1114654"/>
                  <a:gd name="connsiteY0" fmla="*/ 615420 h 1201170"/>
                  <a:gd name="connsiteX1" fmla="*/ 864096 w 1114654"/>
                  <a:gd name="connsiteY1" fmla="*/ 8061 h 1201170"/>
                  <a:gd name="connsiteX2" fmla="*/ 1087343 w 1114654"/>
                  <a:gd name="connsiteY2" fmla="*/ 56742 h 1201170"/>
                  <a:gd name="connsiteX3" fmla="*/ 1087341 w 1114654"/>
                  <a:gd name="connsiteY3" fmla="*/ 1152568 h 1201170"/>
                  <a:gd name="connsiteX4" fmla="*/ 873621 w 1114654"/>
                  <a:gd name="connsiteY4" fmla="*/ 1194203 h 1201170"/>
                  <a:gd name="connsiteX5" fmla="*/ 0 w 1114654"/>
                  <a:gd name="connsiteY5" fmla="*/ 615420 h 1201170"/>
                  <a:gd name="connsiteX0" fmla="*/ 0 w 1107380"/>
                  <a:gd name="connsiteY0" fmla="*/ 615420 h 1201170"/>
                  <a:gd name="connsiteX1" fmla="*/ 864096 w 1107380"/>
                  <a:gd name="connsiteY1" fmla="*/ 8061 h 1201170"/>
                  <a:gd name="connsiteX2" fmla="*/ 1087343 w 1107380"/>
                  <a:gd name="connsiteY2" fmla="*/ 56742 h 1201170"/>
                  <a:gd name="connsiteX3" fmla="*/ 1087341 w 1107380"/>
                  <a:gd name="connsiteY3" fmla="*/ 1152568 h 1201170"/>
                  <a:gd name="connsiteX4" fmla="*/ 873621 w 1107380"/>
                  <a:gd name="connsiteY4" fmla="*/ 1194203 h 1201170"/>
                  <a:gd name="connsiteX5" fmla="*/ 0 w 1107380"/>
                  <a:gd name="connsiteY5" fmla="*/ 615420 h 1201170"/>
                  <a:gd name="connsiteX0" fmla="*/ 0 w 1094916"/>
                  <a:gd name="connsiteY0" fmla="*/ 615420 h 1201170"/>
                  <a:gd name="connsiteX1" fmla="*/ 864096 w 1094916"/>
                  <a:gd name="connsiteY1" fmla="*/ 8061 h 1201170"/>
                  <a:gd name="connsiteX2" fmla="*/ 1087343 w 1094916"/>
                  <a:gd name="connsiteY2" fmla="*/ 56742 h 1201170"/>
                  <a:gd name="connsiteX3" fmla="*/ 1087341 w 1094916"/>
                  <a:gd name="connsiteY3" fmla="*/ 1152568 h 1201170"/>
                  <a:gd name="connsiteX4" fmla="*/ 873621 w 1094916"/>
                  <a:gd name="connsiteY4" fmla="*/ 1194203 h 1201170"/>
                  <a:gd name="connsiteX5" fmla="*/ 0 w 1094916"/>
                  <a:gd name="connsiteY5" fmla="*/ 615420 h 1201170"/>
                  <a:gd name="connsiteX0" fmla="*/ 0 w 1089503"/>
                  <a:gd name="connsiteY0" fmla="*/ 615420 h 1201170"/>
                  <a:gd name="connsiteX1" fmla="*/ 864096 w 1089503"/>
                  <a:gd name="connsiteY1" fmla="*/ 8061 h 1201170"/>
                  <a:gd name="connsiteX2" fmla="*/ 1087343 w 1089503"/>
                  <a:gd name="connsiteY2" fmla="*/ 56742 h 1201170"/>
                  <a:gd name="connsiteX3" fmla="*/ 1087341 w 1089503"/>
                  <a:gd name="connsiteY3" fmla="*/ 1152568 h 1201170"/>
                  <a:gd name="connsiteX4" fmla="*/ 873621 w 1089503"/>
                  <a:gd name="connsiteY4" fmla="*/ 1194203 h 1201170"/>
                  <a:gd name="connsiteX5" fmla="*/ 0 w 1089503"/>
                  <a:gd name="connsiteY5" fmla="*/ 615420 h 1201170"/>
                  <a:gd name="connsiteX0" fmla="*/ 0 w 1089503"/>
                  <a:gd name="connsiteY0" fmla="*/ 607359 h 1193109"/>
                  <a:gd name="connsiteX1" fmla="*/ 864096 w 1089503"/>
                  <a:gd name="connsiteY1" fmla="*/ 0 h 1193109"/>
                  <a:gd name="connsiteX2" fmla="*/ 1087343 w 1089503"/>
                  <a:gd name="connsiteY2" fmla="*/ 48681 h 1193109"/>
                  <a:gd name="connsiteX3" fmla="*/ 1087341 w 1089503"/>
                  <a:gd name="connsiteY3" fmla="*/ 1144507 h 1193109"/>
                  <a:gd name="connsiteX4" fmla="*/ 873621 w 1089503"/>
                  <a:gd name="connsiteY4" fmla="*/ 1186142 h 1193109"/>
                  <a:gd name="connsiteX5" fmla="*/ 0 w 1089503"/>
                  <a:gd name="connsiteY5" fmla="*/ 607359 h 1193109"/>
                  <a:gd name="connsiteX0" fmla="*/ 0 w 1089503"/>
                  <a:gd name="connsiteY0" fmla="*/ 607359 h 1193109"/>
                  <a:gd name="connsiteX1" fmla="*/ 864096 w 1089503"/>
                  <a:gd name="connsiteY1" fmla="*/ 0 h 1193109"/>
                  <a:gd name="connsiteX2" fmla="*/ 1087343 w 1089503"/>
                  <a:gd name="connsiteY2" fmla="*/ 48681 h 1193109"/>
                  <a:gd name="connsiteX3" fmla="*/ 1087341 w 1089503"/>
                  <a:gd name="connsiteY3" fmla="*/ 1144507 h 1193109"/>
                  <a:gd name="connsiteX4" fmla="*/ 873621 w 1089503"/>
                  <a:gd name="connsiteY4" fmla="*/ 1186142 h 1193109"/>
                  <a:gd name="connsiteX5" fmla="*/ 0 w 1089503"/>
                  <a:gd name="connsiteY5" fmla="*/ 607359 h 1193109"/>
                  <a:gd name="connsiteX0" fmla="*/ 0 w 1087660"/>
                  <a:gd name="connsiteY0" fmla="*/ 607359 h 1187255"/>
                  <a:gd name="connsiteX1" fmla="*/ 864096 w 1087660"/>
                  <a:gd name="connsiteY1" fmla="*/ 0 h 1187255"/>
                  <a:gd name="connsiteX2" fmla="*/ 1087343 w 1087660"/>
                  <a:gd name="connsiteY2" fmla="*/ 48681 h 1187255"/>
                  <a:gd name="connsiteX3" fmla="*/ 1087341 w 1087660"/>
                  <a:gd name="connsiteY3" fmla="*/ 1144507 h 1187255"/>
                  <a:gd name="connsiteX4" fmla="*/ 873621 w 1087660"/>
                  <a:gd name="connsiteY4" fmla="*/ 1186142 h 1187255"/>
                  <a:gd name="connsiteX5" fmla="*/ 0 w 1087660"/>
                  <a:gd name="connsiteY5" fmla="*/ 607359 h 1187255"/>
                  <a:gd name="connsiteX0" fmla="*/ 0 w 1087660"/>
                  <a:gd name="connsiteY0" fmla="*/ 607359 h 1186912"/>
                  <a:gd name="connsiteX1" fmla="*/ 864096 w 1087660"/>
                  <a:gd name="connsiteY1" fmla="*/ 0 h 1186912"/>
                  <a:gd name="connsiteX2" fmla="*/ 1087343 w 1087660"/>
                  <a:gd name="connsiteY2" fmla="*/ 48681 h 1186912"/>
                  <a:gd name="connsiteX3" fmla="*/ 1087341 w 1087660"/>
                  <a:gd name="connsiteY3" fmla="*/ 1144507 h 1186912"/>
                  <a:gd name="connsiteX4" fmla="*/ 873621 w 1087660"/>
                  <a:gd name="connsiteY4" fmla="*/ 1186142 h 1186912"/>
                  <a:gd name="connsiteX5" fmla="*/ 0 w 1087660"/>
                  <a:gd name="connsiteY5" fmla="*/ 607359 h 1186912"/>
                  <a:gd name="connsiteX0" fmla="*/ 0 w 1087660"/>
                  <a:gd name="connsiteY0" fmla="*/ 607359 h 1189947"/>
                  <a:gd name="connsiteX1" fmla="*/ 864096 w 1087660"/>
                  <a:gd name="connsiteY1" fmla="*/ 0 h 1189947"/>
                  <a:gd name="connsiteX2" fmla="*/ 1087343 w 1087660"/>
                  <a:gd name="connsiteY2" fmla="*/ 48681 h 1189947"/>
                  <a:gd name="connsiteX3" fmla="*/ 1087341 w 1087660"/>
                  <a:gd name="connsiteY3" fmla="*/ 1144507 h 1189947"/>
                  <a:gd name="connsiteX4" fmla="*/ 873621 w 1087660"/>
                  <a:gd name="connsiteY4" fmla="*/ 1186142 h 1189947"/>
                  <a:gd name="connsiteX5" fmla="*/ 0 w 1087660"/>
                  <a:gd name="connsiteY5" fmla="*/ 607359 h 1189947"/>
                  <a:gd name="connsiteX0" fmla="*/ 0 w 1087660"/>
                  <a:gd name="connsiteY0" fmla="*/ 607359 h 1186912"/>
                  <a:gd name="connsiteX1" fmla="*/ 864096 w 1087660"/>
                  <a:gd name="connsiteY1" fmla="*/ 0 h 1186912"/>
                  <a:gd name="connsiteX2" fmla="*/ 1087343 w 1087660"/>
                  <a:gd name="connsiteY2" fmla="*/ 48681 h 1186912"/>
                  <a:gd name="connsiteX3" fmla="*/ 1087341 w 1087660"/>
                  <a:gd name="connsiteY3" fmla="*/ 1144507 h 1186912"/>
                  <a:gd name="connsiteX4" fmla="*/ 873621 w 1087660"/>
                  <a:gd name="connsiteY4" fmla="*/ 1186142 h 1186912"/>
                  <a:gd name="connsiteX5" fmla="*/ 0 w 1087660"/>
                  <a:gd name="connsiteY5" fmla="*/ 607359 h 1186912"/>
                  <a:gd name="connsiteX0" fmla="*/ 0 w 1087660"/>
                  <a:gd name="connsiteY0" fmla="*/ 607359 h 1186912"/>
                  <a:gd name="connsiteX1" fmla="*/ 864096 w 1087660"/>
                  <a:gd name="connsiteY1" fmla="*/ 0 h 1186912"/>
                  <a:gd name="connsiteX2" fmla="*/ 1087343 w 1087660"/>
                  <a:gd name="connsiteY2" fmla="*/ 48681 h 1186912"/>
                  <a:gd name="connsiteX3" fmla="*/ 1087341 w 1087660"/>
                  <a:gd name="connsiteY3" fmla="*/ 1144507 h 1186912"/>
                  <a:gd name="connsiteX4" fmla="*/ 873621 w 1087660"/>
                  <a:gd name="connsiteY4" fmla="*/ 1186142 h 1186912"/>
                  <a:gd name="connsiteX5" fmla="*/ 0 w 1087660"/>
                  <a:gd name="connsiteY5" fmla="*/ 607359 h 1186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87660" h="1186912">
                    <a:moveTo>
                      <a:pt x="0" y="607359"/>
                    </a:moveTo>
                    <a:cubicBezTo>
                      <a:pt x="202307" y="306481"/>
                      <a:pt x="499864" y="24653"/>
                      <a:pt x="864096" y="0"/>
                    </a:cubicBezTo>
                    <a:cubicBezTo>
                      <a:pt x="1003085" y="814"/>
                      <a:pt x="1016346" y="21063"/>
                      <a:pt x="1087343" y="48681"/>
                    </a:cubicBezTo>
                    <a:cubicBezTo>
                      <a:pt x="1082312" y="481666"/>
                      <a:pt x="1089173" y="925270"/>
                      <a:pt x="1087341" y="1144507"/>
                    </a:cubicBezTo>
                    <a:cubicBezTo>
                      <a:pt x="1046279" y="1166821"/>
                      <a:pt x="1033728" y="1191625"/>
                      <a:pt x="873621" y="1186142"/>
                    </a:cubicBezTo>
                    <a:cubicBezTo>
                      <a:pt x="585589" y="1180539"/>
                      <a:pt x="135632" y="908237"/>
                      <a:pt x="0" y="60735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r" rtl="1"/>
                <a:endParaRPr lang="ko-KR" altLang="en-US">
                  <a:cs typeface="B Nazanin" pitchFamily="2" charset="-78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8642772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Cover and End Slide Master">
  <a:themeElements>
    <a:clrScheme name="ALLPPT-COLOR-A0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D2906"/>
      </a:accent1>
      <a:accent2>
        <a:srgbClr val="FD2906"/>
      </a:accent2>
      <a:accent3>
        <a:srgbClr val="FD2906"/>
      </a:accent3>
      <a:accent4>
        <a:srgbClr val="FD2906"/>
      </a:accent4>
      <a:accent5>
        <a:srgbClr val="FD2906"/>
      </a:accent5>
      <a:accent6>
        <a:srgbClr val="FD2906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-A0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D2906"/>
      </a:accent1>
      <a:accent2>
        <a:srgbClr val="FD2906"/>
      </a:accent2>
      <a:accent3>
        <a:srgbClr val="FD2906"/>
      </a:accent3>
      <a:accent4>
        <a:srgbClr val="FD2906"/>
      </a:accent4>
      <a:accent5>
        <a:srgbClr val="FD2906"/>
      </a:accent5>
      <a:accent6>
        <a:srgbClr val="FD2906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>
            <a:lumMod val="75000"/>
            <a:lumOff val="2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Section Break Slide Master">
  <a:themeElements>
    <a:clrScheme name="ALLPPT-COLOR-A0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D2906"/>
      </a:accent1>
      <a:accent2>
        <a:srgbClr val="FD2906"/>
      </a:accent2>
      <a:accent3>
        <a:srgbClr val="FD2906"/>
      </a:accent3>
      <a:accent4>
        <a:srgbClr val="FD2906"/>
      </a:accent4>
      <a:accent5>
        <a:srgbClr val="FD2906"/>
      </a:accent5>
      <a:accent6>
        <a:srgbClr val="FD2906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2944</Words>
  <Application>Microsoft Office PowerPoint</Application>
  <PresentationFormat>On-screen Show (16:9)</PresentationFormat>
  <Paragraphs>344</Paragraphs>
  <Slides>34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맑은 고딕</vt:lpstr>
      <vt:lpstr>Arial</vt:lpstr>
      <vt:lpstr>Arial Rounded MT Bold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2023-12-14T06:04:38Z</dcterms:created>
  <dcterms:modified xsi:type="dcterms:W3CDTF">2023-12-14T06:05:08Z</dcterms:modified>
</cp:coreProperties>
</file>