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368" r:id="rId26"/>
    <p:sldId id="370" r:id="rId27"/>
    <p:sldId id="369" r:id="rId28"/>
    <p:sldId id="292" r:id="rId29"/>
    <p:sldId id="287" r:id="rId30"/>
    <p:sldId id="295" r:id="rId31"/>
    <p:sldId id="296" r:id="rId32"/>
    <p:sldId id="297" r:id="rId33"/>
    <p:sldId id="306" r:id="rId34"/>
  </p:sldIdLst>
  <p:sldSz cx="18288000" cy="10287000"/>
  <p:notesSz cx="6858000" cy="9144000"/>
  <p:embeddedFontLst>
    <p:embeddedFont>
      <p:font typeface="Amatic SC" panose="00000500000000000000" pitchFamily="2" charset="-79"/>
      <p:regular r:id="rId36"/>
      <p:bold r:id="rId37"/>
    </p:embeddedFont>
    <p:embeddedFont>
      <p:font typeface="Calibri" panose="020F0502020204030204" pitchFamily="34" charset="0"/>
      <p:regular r:id="rId38"/>
      <p:bold r:id="rId39"/>
      <p:italic r:id="rId40"/>
      <p:boldItalic r:id="rId41"/>
    </p:embeddedFont>
    <p:embeddedFont>
      <p:font typeface="Open Sans" panose="020B0606030504020204" pitchFamily="34" charset="0"/>
      <p:regular r:id="rId42"/>
      <p:bold r:id="rId43"/>
      <p:italic r:id="rId44"/>
      <p:boldItalic r:id="rId45"/>
    </p:embeddedFont>
    <p:embeddedFont>
      <p:font typeface="Open Sans Bold" panose="020B0806030504020204" charset="0"/>
      <p:regular r:id="rId46"/>
    </p:embeddedFont>
    <p:embeddedFont>
      <p:font typeface="Open Sauce" panose="020B0604020202020204" charset="0"/>
      <p:regular r:id="rId47"/>
    </p:embeddedFont>
    <p:embeddedFont>
      <p:font typeface="Open Sauce Bold" panose="020B0604020202020204" charset="0"/>
      <p:regular r:id="rId48"/>
    </p:embeddedFont>
    <p:embeddedFont>
      <p:font typeface="Roboto Medium" panose="02000000000000000000" pitchFamily="2" charset="0"/>
      <p:regular r:id="rId49"/>
      <p: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49" autoAdjust="0"/>
    <p:restoredTop sz="94061" autoAdjust="0"/>
  </p:normalViewPr>
  <p:slideViewPr>
    <p:cSldViewPr>
      <p:cViewPr varScale="1">
        <p:scale>
          <a:sx n="44" d="100"/>
          <a:sy n="44" d="100"/>
        </p:scale>
        <p:origin x="80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CC5F3-D45C-43D7-8C55-954E354EC450}" type="datetimeFigureOut">
              <a:rPr lang="en-US" smtClean="0"/>
              <a:t>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04218D-CC1E-4ED9-974E-1367AD303715}" type="slidenum">
              <a:rPr lang="en-US" smtClean="0"/>
              <a:t>‹#›</a:t>
            </a:fld>
            <a:endParaRPr lang="en-US"/>
          </a:p>
        </p:txBody>
      </p:sp>
    </p:spTree>
    <p:extLst>
      <p:ext uri="{BB962C8B-B14F-4D97-AF65-F5344CB8AC3E}">
        <p14:creationId xmlns:p14="http://schemas.microsoft.com/office/powerpoint/2010/main" val="3997212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04218D-CC1E-4ED9-974E-1367AD303715}" type="slidenum">
              <a:rPr lang="en-US" smtClean="0"/>
              <a:t>9</a:t>
            </a:fld>
            <a:endParaRPr lang="en-US"/>
          </a:p>
        </p:txBody>
      </p:sp>
    </p:spTree>
    <p:extLst>
      <p:ext uri="{BB962C8B-B14F-4D97-AF65-F5344CB8AC3E}">
        <p14:creationId xmlns:p14="http://schemas.microsoft.com/office/powerpoint/2010/main" val="3893846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25</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26</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27</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2501440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1741050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901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8518" b="-68518"/>
            </a:stretch>
          </a:blipFill>
        </p:spPr>
      </p:sp>
      <p:sp>
        <p:nvSpPr>
          <p:cNvPr id="3" name="AutoShape 3"/>
          <p:cNvSpPr/>
          <p:nvPr/>
        </p:nvSpPr>
        <p:spPr>
          <a:xfrm rot="5400000">
            <a:off x="9309866" y="5313236"/>
            <a:ext cx="11129388" cy="0"/>
          </a:xfrm>
          <a:prstGeom prst="line">
            <a:avLst/>
          </a:prstGeom>
          <a:ln w="9525" cap="flat">
            <a:solidFill>
              <a:srgbClr val="FFFFFF"/>
            </a:solidFill>
            <a:prstDash val="solid"/>
            <a:headEnd type="none" w="sm" len="sm"/>
            <a:tailEnd type="none" w="sm" len="sm"/>
          </a:ln>
        </p:spPr>
      </p:sp>
      <p:sp>
        <p:nvSpPr>
          <p:cNvPr id="4" name="AutoShape 4"/>
          <p:cNvSpPr/>
          <p:nvPr/>
        </p:nvSpPr>
        <p:spPr>
          <a:xfrm rot="5400000">
            <a:off x="-2151254" y="5313236"/>
            <a:ext cx="11129388" cy="0"/>
          </a:xfrm>
          <a:prstGeom prst="line">
            <a:avLst/>
          </a:prstGeom>
          <a:ln w="9525" cap="flat">
            <a:solidFill>
              <a:srgbClr val="FFFFFF"/>
            </a:solidFill>
            <a:prstDash val="solid"/>
            <a:headEnd type="none" w="sm" len="sm"/>
            <a:tailEnd type="none" w="sm" len="sm"/>
          </a:ln>
        </p:spPr>
      </p:sp>
      <p:grpSp>
        <p:nvGrpSpPr>
          <p:cNvPr id="5" name="Group 5"/>
          <p:cNvGrpSpPr/>
          <p:nvPr/>
        </p:nvGrpSpPr>
        <p:grpSpPr>
          <a:xfrm>
            <a:off x="0" y="0"/>
            <a:ext cx="3408678" cy="11472285"/>
            <a:chOff x="0" y="0"/>
            <a:chExt cx="897759" cy="3021507"/>
          </a:xfrm>
        </p:grpSpPr>
        <p:sp>
          <p:nvSpPr>
            <p:cNvPr id="6" name="Freeform 6"/>
            <p:cNvSpPr/>
            <p:nvPr/>
          </p:nvSpPr>
          <p:spPr>
            <a:xfrm>
              <a:off x="0" y="0"/>
              <a:ext cx="897759" cy="3021507"/>
            </a:xfrm>
            <a:custGeom>
              <a:avLst/>
              <a:gdLst/>
              <a:ahLst/>
              <a:cxnLst/>
              <a:rect l="l" t="t" r="r" b="b"/>
              <a:pathLst>
                <a:path w="897759" h="3021507">
                  <a:moveTo>
                    <a:pt x="0" y="0"/>
                  </a:moveTo>
                  <a:lnTo>
                    <a:pt x="897759" y="0"/>
                  </a:lnTo>
                  <a:lnTo>
                    <a:pt x="897759" y="3021507"/>
                  </a:lnTo>
                  <a:lnTo>
                    <a:pt x="0" y="3021507"/>
                  </a:lnTo>
                  <a:close/>
                </a:path>
              </a:pathLst>
            </a:custGeom>
            <a:solidFill>
              <a:srgbClr val="000000">
                <a:alpha val="30980"/>
              </a:srgbClr>
            </a:solidFill>
          </p:spPr>
        </p:sp>
        <p:sp>
          <p:nvSpPr>
            <p:cNvPr id="7" name="TextBox 7"/>
            <p:cNvSpPr txBox="1"/>
            <p:nvPr/>
          </p:nvSpPr>
          <p:spPr>
            <a:xfrm>
              <a:off x="0" y="-38100"/>
              <a:ext cx="897759" cy="3059607"/>
            </a:xfrm>
            <a:prstGeom prst="rect">
              <a:avLst/>
            </a:prstGeom>
          </p:spPr>
          <p:txBody>
            <a:bodyPr lIns="50800" tIns="50800" rIns="50800" bIns="50800" rtlCol="0" anchor="ctr"/>
            <a:lstStyle/>
            <a:p>
              <a:pPr algn="ctr">
                <a:lnSpc>
                  <a:spcPts val="2940"/>
                </a:lnSpc>
              </a:pPr>
              <a:endParaRPr>
                <a:cs typeface="B Nazanin" panose="00000700000000000000" pitchFamily="2" charset="-78"/>
              </a:endParaRPr>
            </a:p>
          </p:txBody>
        </p:sp>
      </p:grpSp>
      <p:grpSp>
        <p:nvGrpSpPr>
          <p:cNvPr id="8" name="Group 8"/>
          <p:cNvGrpSpPr/>
          <p:nvPr/>
        </p:nvGrpSpPr>
        <p:grpSpPr>
          <a:xfrm>
            <a:off x="14879322" y="0"/>
            <a:ext cx="3408678" cy="11472285"/>
            <a:chOff x="0" y="0"/>
            <a:chExt cx="897759" cy="3021507"/>
          </a:xfrm>
        </p:grpSpPr>
        <p:sp>
          <p:nvSpPr>
            <p:cNvPr id="9" name="Freeform 9"/>
            <p:cNvSpPr/>
            <p:nvPr/>
          </p:nvSpPr>
          <p:spPr>
            <a:xfrm>
              <a:off x="0" y="0"/>
              <a:ext cx="897759" cy="3021507"/>
            </a:xfrm>
            <a:custGeom>
              <a:avLst/>
              <a:gdLst/>
              <a:ahLst/>
              <a:cxnLst/>
              <a:rect l="l" t="t" r="r" b="b"/>
              <a:pathLst>
                <a:path w="897759" h="3021507">
                  <a:moveTo>
                    <a:pt x="0" y="0"/>
                  </a:moveTo>
                  <a:lnTo>
                    <a:pt x="897759" y="0"/>
                  </a:lnTo>
                  <a:lnTo>
                    <a:pt x="897759" y="3021507"/>
                  </a:lnTo>
                  <a:lnTo>
                    <a:pt x="0" y="3021507"/>
                  </a:lnTo>
                  <a:close/>
                </a:path>
              </a:pathLst>
            </a:custGeom>
            <a:solidFill>
              <a:srgbClr val="000000">
                <a:alpha val="30980"/>
              </a:srgbClr>
            </a:solidFill>
            <a:ln cap="sq">
              <a:noFill/>
              <a:prstDash val="solid"/>
              <a:miter/>
            </a:ln>
          </p:spPr>
        </p:sp>
        <p:sp>
          <p:nvSpPr>
            <p:cNvPr id="10" name="TextBox 10"/>
            <p:cNvSpPr txBox="1"/>
            <p:nvPr/>
          </p:nvSpPr>
          <p:spPr>
            <a:xfrm>
              <a:off x="0" y="-38100"/>
              <a:ext cx="897759" cy="3059607"/>
            </a:xfrm>
            <a:prstGeom prst="rect">
              <a:avLst/>
            </a:prstGeom>
          </p:spPr>
          <p:txBody>
            <a:bodyPr lIns="50800" tIns="50800" rIns="50800" bIns="50800" rtlCol="0" anchor="ctr"/>
            <a:lstStyle/>
            <a:p>
              <a:pPr marL="0" lvl="0" indent="0" algn="ctr">
                <a:lnSpc>
                  <a:spcPts val="2940"/>
                </a:lnSpc>
                <a:spcBef>
                  <a:spcPct val="0"/>
                </a:spcBef>
              </a:pPr>
              <a:endParaRPr>
                <a:cs typeface="B Nazanin" panose="00000700000000000000" pitchFamily="2" charset="-78"/>
              </a:endParaRPr>
            </a:p>
          </p:txBody>
        </p:sp>
      </p:grpSp>
      <p:sp>
        <p:nvSpPr>
          <p:cNvPr id="11" name="TextBox 11"/>
          <p:cNvSpPr txBox="1"/>
          <p:nvPr/>
        </p:nvSpPr>
        <p:spPr>
          <a:xfrm>
            <a:off x="5270826" y="3014984"/>
            <a:ext cx="7746348" cy="1279133"/>
          </a:xfrm>
          <a:prstGeom prst="rect">
            <a:avLst/>
          </a:prstGeom>
        </p:spPr>
        <p:txBody>
          <a:bodyPr lIns="0" tIns="0" rIns="0" bIns="0" rtlCol="0" anchor="t">
            <a:spAutoFit/>
          </a:bodyPr>
          <a:lstStyle/>
          <a:p>
            <a:pPr marL="0" lvl="0" indent="0" algn="ctr">
              <a:lnSpc>
                <a:spcPts val="9499"/>
              </a:lnSpc>
              <a:spcBef>
                <a:spcPct val="0"/>
              </a:spcBef>
            </a:pPr>
            <a:r>
              <a:rPr lang="fa-IR" sz="9499" u="none" dirty="0">
                <a:solidFill>
                  <a:srgbClr val="FFFFFF"/>
                </a:solidFill>
                <a:latin typeface="Open Sans Bold"/>
                <a:cs typeface="B Nazanin" panose="00000700000000000000" pitchFamily="2" charset="-78"/>
              </a:rPr>
              <a:t>تم : هتلداری</a:t>
            </a:r>
            <a:endParaRPr lang="en-US" sz="9499" u="none" dirty="0">
              <a:solidFill>
                <a:srgbClr val="FFFFFF"/>
              </a:solidFill>
              <a:latin typeface="Open Sans Bold"/>
              <a:cs typeface="B Nazanin" panose="00000700000000000000" pitchFamily="2" charset="-78"/>
            </a:endParaRPr>
          </a:p>
        </p:txBody>
      </p:sp>
      <p:sp>
        <p:nvSpPr>
          <p:cNvPr id="12" name="TextBox 12"/>
          <p:cNvSpPr txBox="1"/>
          <p:nvPr/>
        </p:nvSpPr>
        <p:spPr>
          <a:xfrm>
            <a:off x="7685934" y="6819900"/>
            <a:ext cx="7188626" cy="1615827"/>
          </a:xfrm>
          <a:prstGeom prst="rect">
            <a:avLst/>
          </a:prstGeom>
        </p:spPr>
        <p:txBody>
          <a:bodyPr wrap="square" lIns="0" tIns="0" rIns="0" bIns="0" rtlCol="0" anchor="t">
            <a:spAutoFit/>
          </a:bodyPr>
          <a:lstStyle/>
          <a:p>
            <a:pPr marL="0" lvl="0" indent="0" algn="ctr">
              <a:lnSpc>
                <a:spcPct val="150000"/>
              </a:lnSpc>
              <a:spcBef>
                <a:spcPct val="0"/>
              </a:spcBef>
            </a:pPr>
            <a:r>
              <a:rPr lang="fa-IR" sz="2400" dirty="0">
                <a:solidFill>
                  <a:srgbClr val="FFFFFF"/>
                </a:solidFill>
                <a:latin typeface="Open Sans"/>
                <a:cs typeface="B Nazanin" panose="00000700000000000000" pitchFamily="2" charset="-78"/>
              </a:rPr>
              <a:t>جزئیات شخصی را که می خواهید به اشتراک بگذارید توضیح دهید. جزئیات شخصی را که می خواهید به اشتراک بگذارید توضیح دهید. جزئیات شخصی را که می خواهید به اشتراک بگذارید توضیح دهید.</a:t>
            </a:r>
            <a:endParaRPr lang="en-US" sz="2400" dirty="0">
              <a:solidFill>
                <a:srgbClr val="FFFFFF"/>
              </a:solidFill>
              <a:latin typeface="Open Sans"/>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34967" y="-311643"/>
            <a:ext cx="10768733" cy="10598643"/>
          </a:xfrm>
          <a:custGeom>
            <a:avLst/>
            <a:gdLst/>
            <a:ahLst/>
            <a:cxnLst/>
            <a:rect l="l" t="t" r="r" b="b"/>
            <a:pathLst>
              <a:path w="10768733" h="10598643">
                <a:moveTo>
                  <a:pt x="0" y="0"/>
                </a:moveTo>
                <a:lnTo>
                  <a:pt x="10768733" y="0"/>
                </a:lnTo>
                <a:lnTo>
                  <a:pt x="10768733" y="10598643"/>
                </a:lnTo>
                <a:lnTo>
                  <a:pt x="0" y="10598643"/>
                </a:lnTo>
                <a:lnTo>
                  <a:pt x="0" y="0"/>
                </a:lnTo>
                <a:close/>
              </a:path>
            </a:pathLst>
          </a:custGeom>
          <a:blipFill>
            <a:blip r:embed="rId2"/>
            <a:stretch>
              <a:fillRect l="-23792" r="-23792"/>
            </a:stretch>
          </a:blipFill>
        </p:spPr>
      </p:sp>
      <p:sp>
        <p:nvSpPr>
          <p:cNvPr id="3" name="Freeform 3"/>
          <p:cNvSpPr/>
          <p:nvPr/>
        </p:nvSpPr>
        <p:spPr>
          <a:xfrm>
            <a:off x="15341308" y="-155821"/>
            <a:ext cx="3249120" cy="10598643"/>
          </a:xfrm>
          <a:custGeom>
            <a:avLst/>
            <a:gdLst/>
            <a:ahLst/>
            <a:cxnLst/>
            <a:rect l="l" t="t" r="r" b="b"/>
            <a:pathLst>
              <a:path w="3249120" h="10598643">
                <a:moveTo>
                  <a:pt x="0" y="0"/>
                </a:moveTo>
                <a:lnTo>
                  <a:pt x="3249121" y="0"/>
                </a:lnTo>
                <a:lnTo>
                  <a:pt x="3249121" y="10598642"/>
                </a:lnTo>
                <a:lnTo>
                  <a:pt x="0" y="10598642"/>
                </a:lnTo>
                <a:lnTo>
                  <a:pt x="0" y="0"/>
                </a:lnTo>
                <a:close/>
              </a:path>
            </a:pathLst>
          </a:custGeom>
          <a:blipFill>
            <a:blip r:embed="rId3"/>
            <a:stretch>
              <a:fillRect l="-75981" r="-68668"/>
            </a:stretch>
          </a:blipFill>
        </p:spPr>
      </p:sp>
      <p:grpSp>
        <p:nvGrpSpPr>
          <p:cNvPr id="4" name="Group 4"/>
          <p:cNvGrpSpPr/>
          <p:nvPr/>
        </p:nvGrpSpPr>
        <p:grpSpPr>
          <a:xfrm>
            <a:off x="-9525" y="3901201"/>
            <a:ext cx="7694984" cy="2484599"/>
            <a:chOff x="0" y="0"/>
            <a:chExt cx="10259979" cy="3312798"/>
          </a:xfrm>
        </p:grpSpPr>
        <p:sp>
          <p:nvSpPr>
            <p:cNvPr id="5" name="AutoShape 5"/>
            <p:cNvSpPr/>
            <p:nvPr/>
          </p:nvSpPr>
          <p:spPr>
            <a:xfrm>
              <a:off x="0" y="0"/>
              <a:ext cx="10259979" cy="3312798"/>
            </a:xfrm>
            <a:prstGeom prst="rect">
              <a:avLst/>
            </a:prstGeom>
            <a:solidFill>
              <a:srgbClr val="000000"/>
            </a:solidFill>
          </p:spPr>
        </p:sp>
        <p:sp>
          <p:nvSpPr>
            <p:cNvPr id="6" name="TextBox 6"/>
            <p:cNvSpPr txBox="1"/>
            <p:nvPr/>
          </p:nvSpPr>
          <p:spPr>
            <a:xfrm>
              <a:off x="12700" y="863860"/>
              <a:ext cx="9661418" cy="1169550"/>
            </a:xfrm>
            <a:prstGeom prst="rect">
              <a:avLst/>
            </a:prstGeom>
          </p:spPr>
          <p:txBody>
            <a:bodyPr wrap="square" lIns="0" tIns="0" rIns="0" bIns="0" rtlCol="0" anchor="t">
              <a:spAutoFit/>
            </a:bodyPr>
            <a:lstStyle/>
            <a:p>
              <a:pPr marL="0" lvl="0" indent="0" algn="r" rtl="1">
                <a:lnSpc>
                  <a:spcPts val="7200"/>
                </a:lnSpc>
                <a:spcBef>
                  <a:spcPct val="0"/>
                </a:spcBef>
              </a:pPr>
              <a:r>
                <a:rPr lang="fa-IR" sz="4800" u="none" dirty="0">
                  <a:solidFill>
                    <a:srgbClr val="FFFFFF"/>
                  </a:solidFill>
                  <a:latin typeface="Open Sans Bold"/>
                  <a:cs typeface="B Nazanin" panose="00000400000000000000" pitchFamily="2" charset="-78"/>
                </a:rPr>
                <a:t>یک سرصفحه بخش اضافه کنید</a:t>
              </a:r>
              <a:endParaRPr lang="en-US" sz="4800" u="none" dirty="0">
                <a:solidFill>
                  <a:srgbClr val="FFFFFF"/>
                </a:solidFill>
                <a:latin typeface="Open Sans Bold"/>
                <a:cs typeface="B Nazanin" panose="00000400000000000000" pitchFamily="2" charset="-78"/>
              </a:endParaRPr>
            </a:p>
          </p:txBody>
        </p:sp>
      </p:grpSp>
      <p:sp>
        <p:nvSpPr>
          <p:cNvPr id="7" name="AutoShape 7"/>
          <p:cNvSpPr/>
          <p:nvPr/>
        </p:nvSpPr>
        <p:spPr>
          <a:xfrm rot="5399999">
            <a:off x="-1902524" y="378196"/>
            <a:ext cx="6169732" cy="0"/>
          </a:xfrm>
          <a:prstGeom prst="line">
            <a:avLst/>
          </a:prstGeom>
          <a:ln w="9525" cap="flat">
            <a:solidFill>
              <a:srgbClr val="000000"/>
            </a:solidFill>
            <a:prstDash val="solid"/>
            <a:headEnd type="none" w="sm" len="sm"/>
            <a:tailEnd type="none" w="sm" len="sm"/>
          </a:ln>
        </p:spPr>
      </p:sp>
      <p:sp>
        <p:nvSpPr>
          <p:cNvPr id="8" name="AutoShape 8"/>
          <p:cNvSpPr/>
          <p:nvPr/>
        </p:nvSpPr>
        <p:spPr>
          <a:xfrm rot="5399999">
            <a:off x="-1715956" y="9899279"/>
            <a:ext cx="6169732" cy="0"/>
          </a:xfrm>
          <a:prstGeom prst="line">
            <a:avLst/>
          </a:prstGeom>
          <a:ln w="9525" cap="flat">
            <a:solidFill>
              <a:srgbClr val="000000"/>
            </a:solidFill>
            <a:prstDash val="solid"/>
            <a:headEnd type="none" w="sm" len="sm"/>
            <a:tailEnd type="none" w="sm" len="sm"/>
          </a:ln>
        </p:spPr>
      </p:sp>
      <p:grpSp>
        <p:nvGrpSpPr>
          <p:cNvPr id="9" name="Group 9"/>
          <p:cNvGrpSpPr/>
          <p:nvPr/>
        </p:nvGrpSpPr>
        <p:grpSpPr>
          <a:xfrm>
            <a:off x="17674717" y="0"/>
            <a:ext cx="613283" cy="11472285"/>
            <a:chOff x="0" y="0"/>
            <a:chExt cx="161523" cy="3021507"/>
          </a:xfrm>
        </p:grpSpPr>
        <p:sp>
          <p:nvSpPr>
            <p:cNvPr id="10" name="Freeform 10"/>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1" name="TextBox 11"/>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12" name="TextBox 12"/>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0622061" y="6136410"/>
            <a:ext cx="7808814" cy="4150590"/>
          </a:xfrm>
          <a:custGeom>
            <a:avLst/>
            <a:gdLst/>
            <a:ahLst/>
            <a:cxnLst/>
            <a:rect l="l" t="t" r="r" b="b"/>
            <a:pathLst>
              <a:path w="7808814" h="4150590">
                <a:moveTo>
                  <a:pt x="0" y="0"/>
                </a:moveTo>
                <a:lnTo>
                  <a:pt x="7808814" y="0"/>
                </a:lnTo>
                <a:lnTo>
                  <a:pt x="7808814" y="4150590"/>
                </a:lnTo>
                <a:lnTo>
                  <a:pt x="0" y="4150590"/>
                </a:lnTo>
                <a:lnTo>
                  <a:pt x="0" y="0"/>
                </a:lnTo>
                <a:close/>
              </a:path>
            </a:pathLst>
          </a:custGeom>
          <a:blipFill>
            <a:blip r:embed="rId2"/>
            <a:stretch>
              <a:fillRect t="-12673" b="-12673"/>
            </a:stretch>
          </a:blipFill>
        </p:spPr>
      </p:sp>
      <p:sp>
        <p:nvSpPr>
          <p:cNvPr id="3" name="Freeform 3"/>
          <p:cNvSpPr/>
          <p:nvPr/>
        </p:nvSpPr>
        <p:spPr>
          <a:xfrm>
            <a:off x="-195919" y="-155821"/>
            <a:ext cx="10817980" cy="10598643"/>
          </a:xfrm>
          <a:custGeom>
            <a:avLst/>
            <a:gdLst/>
            <a:ahLst/>
            <a:cxnLst/>
            <a:rect l="l" t="t" r="r" b="b"/>
            <a:pathLst>
              <a:path w="10817980" h="10598643">
                <a:moveTo>
                  <a:pt x="0" y="0"/>
                </a:moveTo>
                <a:lnTo>
                  <a:pt x="10817980" y="0"/>
                </a:lnTo>
                <a:lnTo>
                  <a:pt x="10817980" y="10598642"/>
                </a:lnTo>
                <a:lnTo>
                  <a:pt x="0" y="10598642"/>
                </a:lnTo>
                <a:lnTo>
                  <a:pt x="0" y="0"/>
                </a:lnTo>
                <a:close/>
              </a:path>
            </a:pathLst>
          </a:custGeom>
          <a:blipFill>
            <a:blip r:embed="rId3"/>
            <a:stretch>
              <a:fillRect l="-23479" r="-23479"/>
            </a:stretch>
          </a:blipFill>
        </p:spPr>
      </p:sp>
      <p:sp>
        <p:nvSpPr>
          <p:cNvPr id="4" name="TextBox 4"/>
          <p:cNvSpPr txBox="1"/>
          <p:nvPr/>
        </p:nvSpPr>
        <p:spPr>
          <a:xfrm>
            <a:off x="11716653" y="1181100"/>
            <a:ext cx="4963484" cy="1077218"/>
          </a:xfrm>
          <a:prstGeom prst="rect">
            <a:avLst/>
          </a:prstGeom>
        </p:spPr>
        <p:txBody>
          <a:bodyPr lIns="0" tIns="0" rIns="0" bIns="0" rtlCol="0" anchor="t">
            <a:spAutoFit/>
          </a:bodyPr>
          <a:lstStyle/>
          <a:p>
            <a:pPr marL="0" lvl="0" indent="0" algn="r" rtl="1">
              <a:lnSpc>
                <a:spcPts val="8000"/>
              </a:lnSpc>
              <a:spcBef>
                <a:spcPct val="0"/>
              </a:spcBef>
            </a:pPr>
            <a:r>
              <a:rPr lang="fa-IR" sz="8000" dirty="0">
                <a:solidFill>
                  <a:srgbClr val="FFFFFF"/>
                </a:solidFill>
                <a:latin typeface="Open Sans Bold"/>
                <a:cs typeface="B Nazanin" panose="00000400000000000000" pitchFamily="2" charset="-78"/>
              </a:rPr>
              <a:t>پروژه های من</a:t>
            </a:r>
            <a:endParaRPr lang="en-US" sz="8000" dirty="0">
              <a:solidFill>
                <a:srgbClr val="FFFFFF"/>
              </a:solidFill>
              <a:latin typeface="Open Sans Bold"/>
              <a:cs typeface="B Nazanin" panose="00000400000000000000" pitchFamily="2" charset="-78"/>
            </a:endParaRPr>
          </a:p>
        </p:txBody>
      </p:sp>
      <p:sp>
        <p:nvSpPr>
          <p:cNvPr id="5" name="TextBox 5"/>
          <p:cNvSpPr txBox="1"/>
          <p:nvPr/>
        </p:nvSpPr>
        <p:spPr>
          <a:xfrm>
            <a:off x="11716653" y="3967546"/>
            <a:ext cx="4963484" cy="692497"/>
          </a:xfrm>
          <a:prstGeom prst="rect">
            <a:avLst/>
          </a:prstGeom>
        </p:spPr>
        <p:txBody>
          <a:bodyPr lIns="0" tIns="0" rIns="0" bIns="0" rtlCol="0" anchor="t">
            <a:spAutoFit/>
          </a:bodyPr>
          <a:lstStyle/>
          <a:p>
            <a:pPr marL="0" lvl="0" indent="0" algn="r" rtl="1">
              <a:lnSpc>
                <a:spcPts val="2660"/>
              </a:lnSpc>
              <a:spcBef>
                <a:spcPct val="0"/>
              </a:spcBef>
            </a:pPr>
            <a:r>
              <a:rPr lang="fa-IR" sz="1900" dirty="0">
                <a:solidFill>
                  <a:srgbClr val="FFFFFF"/>
                </a:solidFill>
                <a:latin typeface="Open Sans"/>
                <a:cs typeface="B Nazanin" panose="00000400000000000000" pitchFamily="2" charset="-78"/>
              </a:rPr>
              <a:t>در مورد پروژه های خود چه می توانید بگویید؟ آن را در اینجا به اشتراک بگذارید!</a:t>
            </a:r>
            <a:endParaRPr lang="en-US" sz="1900" dirty="0">
              <a:solidFill>
                <a:srgbClr val="FFFFFF"/>
              </a:solidFill>
              <a:latin typeface="Open Sans"/>
              <a:cs typeface="B Nazanin" panose="00000400000000000000" pitchFamily="2" charset="-78"/>
            </a:endParaRPr>
          </a:p>
        </p:txBody>
      </p:sp>
      <p:grpSp>
        <p:nvGrpSpPr>
          <p:cNvPr id="6" name="Group 6"/>
          <p:cNvGrpSpPr/>
          <p:nvPr/>
        </p:nvGrpSpPr>
        <p:grpSpPr>
          <a:xfrm>
            <a:off x="17674717" y="0"/>
            <a:ext cx="613283" cy="11472285"/>
            <a:chOff x="0" y="0"/>
            <a:chExt cx="161523" cy="3021507"/>
          </a:xfrm>
        </p:grpSpPr>
        <p:sp>
          <p:nvSpPr>
            <p:cNvPr id="7" name="Freeform 7"/>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8" name="TextBox 8"/>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9" name="TextBox 9"/>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
        <p:nvSpPr>
          <p:cNvPr id="10" name="AutoShape 10"/>
          <p:cNvSpPr/>
          <p:nvPr/>
        </p:nvSpPr>
        <p:spPr>
          <a:xfrm rot="5400000">
            <a:off x="8409500" y="1807065"/>
            <a:ext cx="5624614" cy="0"/>
          </a:xfrm>
          <a:prstGeom prst="line">
            <a:avLst/>
          </a:prstGeom>
          <a:ln w="9525" cap="flat">
            <a:solidFill>
              <a:srgbClr val="FFFFFF"/>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tretch>
            <a:fillRect/>
          </a:stretch>
        </p:blipFill>
        <p:spPr>
          <a:xfrm>
            <a:off x="1790055" y="4157712"/>
            <a:ext cx="6692804" cy="5658278"/>
          </a:xfrm>
          <a:prstGeom prst="rect">
            <a:avLst/>
          </a:prstGeom>
        </p:spPr>
      </p:pic>
      <p:sp>
        <p:nvSpPr>
          <p:cNvPr id="3" name="Freeform 3"/>
          <p:cNvSpPr/>
          <p:nvPr/>
        </p:nvSpPr>
        <p:spPr>
          <a:xfrm>
            <a:off x="10426767" y="0"/>
            <a:ext cx="12352120" cy="10287000"/>
          </a:xfrm>
          <a:custGeom>
            <a:avLst/>
            <a:gdLst/>
            <a:ahLst/>
            <a:cxnLst/>
            <a:rect l="l" t="t" r="r" b="b"/>
            <a:pathLst>
              <a:path w="12352120" h="10287000">
                <a:moveTo>
                  <a:pt x="0" y="0"/>
                </a:moveTo>
                <a:lnTo>
                  <a:pt x="12352121" y="0"/>
                </a:lnTo>
                <a:lnTo>
                  <a:pt x="12352121" y="10287000"/>
                </a:lnTo>
                <a:lnTo>
                  <a:pt x="0" y="10287000"/>
                </a:lnTo>
                <a:lnTo>
                  <a:pt x="0" y="0"/>
                </a:lnTo>
                <a:close/>
              </a:path>
            </a:pathLst>
          </a:custGeom>
          <a:blipFill>
            <a:blip r:embed="rId3"/>
            <a:stretch>
              <a:fillRect l="-24886" r="-113"/>
            </a:stretch>
          </a:blipFill>
        </p:spPr>
      </p:sp>
      <p:sp>
        <p:nvSpPr>
          <p:cNvPr id="4" name="TextBox 4"/>
          <p:cNvSpPr txBox="1"/>
          <p:nvPr/>
        </p:nvSpPr>
        <p:spPr>
          <a:xfrm>
            <a:off x="1615073" y="1181100"/>
            <a:ext cx="7042768" cy="2103140"/>
          </a:xfrm>
          <a:prstGeom prst="rect">
            <a:avLst/>
          </a:prstGeom>
        </p:spPr>
        <p:txBody>
          <a:bodyPr lIns="0" tIns="0" rIns="0" bIns="0" rtlCol="0" anchor="t">
            <a:spAutoFit/>
          </a:bodyPr>
          <a:lstStyle/>
          <a:p>
            <a:pPr marL="0" lvl="0" indent="0" algn="ctr" rtl="1">
              <a:lnSpc>
                <a:spcPts val="8000"/>
              </a:lnSpc>
              <a:spcBef>
                <a:spcPct val="0"/>
              </a:spcBef>
            </a:pPr>
            <a:r>
              <a:rPr lang="fa-IR" sz="8000" u="none" dirty="0">
                <a:solidFill>
                  <a:srgbClr val="000000"/>
                </a:solidFill>
                <a:latin typeface="Open Sans Bold"/>
                <a:cs typeface="B Nazanin" panose="00000400000000000000" pitchFamily="2" charset="-78"/>
              </a:rPr>
              <a:t>موضوع یا ایده خود را بنویسید</a:t>
            </a:r>
            <a:endParaRPr lang="en-US" sz="8000" u="none" dirty="0">
              <a:solidFill>
                <a:srgbClr val="000000"/>
              </a:solidFill>
              <a:latin typeface="Open Sans Bold"/>
              <a:cs typeface="B Nazanin" panose="00000400000000000000" pitchFamily="2" charset="-78"/>
            </a:endParaRPr>
          </a:p>
        </p:txBody>
      </p:sp>
      <p:sp>
        <p:nvSpPr>
          <p:cNvPr id="5" name="TextBox 5"/>
          <p:cNvSpPr txBox="1"/>
          <p:nvPr/>
        </p:nvSpPr>
        <p:spPr>
          <a:xfrm>
            <a:off x="2266538" y="3794411"/>
            <a:ext cx="5739838" cy="346249"/>
          </a:xfrm>
          <a:prstGeom prst="rect">
            <a:avLst/>
          </a:prstGeom>
        </p:spPr>
        <p:txBody>
          <a:bodyPr lIns="0" tIns="0" rIns="0" bIns="0" rtlCol="0" anchor="t">
            <a:spAutoFit/>
          </a:bodyPr>
          <a:lstStyle/>
          <a:p>
            <a:pPr marL="0" lvl="0" indent="0" algn="ctr" rtl="1">
              <a:lnSpc>
                <a:spcPts val="2660"/>
              </a:lnSpc>
              <a:spcBef>
                <a:spcPct val="0"/>
              </a:spcBef>
            </a:pPr>
            <a:r>
              <a:rPr lang="fa-IR" sz="1900" u="none" dirty="0">
                <a:solidFill>
                  <a:srgbClr val="000000"/>
                </a:solidFill>
                <a:latin typeface="Open Sans"/>
                <a:cs typeface="B Nazanin" panose="00000400000000000000" pitchFamily="2" charset="-78"/>
              </a:rPr>
              <a:t>در مورد آنچه می خواهید بحث کنید توضیح دهید.</a:t>
            </a:r>
            <a:endParaRPr lang="en-US" sz="1900" u="none" dirty="0">
              <a:solidFill>
                <a:srgbClr val="000000"/>
              </a:solidFill>
              <a:latin typeface="Open Sans"/>
              <a:cs typeface="B Nazanin" panose="00000400000000000000" pitchFamily="2" charset="-78"/>
            </a:endParaRPr>
          </a:p>
        </p:txBody>
      </p:sp>
      <p:grpSp>
        <p:nvGrpSpPr>
          <p:cNvPr id="6" name="Group 6"/>
          <p:cNvGrpSpPr/>
          <p:nvPr/>
        </p:nvGrpSpPr>
        <p:grpSpPr>
          <a:xfrm>
            <a:off x="17674717" y="0"/>
            <a:ext cx="613283" cy="11472285"/>
            <a:chOff x="0" y="0"/>
            <a:chExt cx="161523" cy="3021507"/>
          </a:xfrm>
        </p:grpSpPr>
        <p:sp>
          <p:nvSpPr>
            <p:cNvPr id="7" name="Freeform 7"/>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8" name="TextBox 8"/>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9" name="TextBox 9"/>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
        <p:nvSpPr>
          <p:cNvPr id="10" name="AutoShape 10"/>
          <p:cNvSpPr/>
          <p:nvPr/>
        </p:nvSpPr>
        <p:spPr>
          <a:xfrm rot="5399999">
            <a:off x="-2165081" y="161539"/>
            <a:ext cx="6169732" cy="0"/>
          </a:xfrm>
          <a:prstGeom prst="line">
            <a:avLst/>
          </a:prstGeom>
          <a:ln w="9525" cap="flat">
            <a:solidFill>
              <a:srgbClr val="000000"/>
            </a:solidFill>
            <a:prstDash val="solid"/>
            <a:headEnd type="none" w="sm" len="sm"/>
            <a:tailEnd type="none" w="sm" len="sm"/>
          </a:ln>
        </p:spPr>
      </p:sp>
      <p:sp>
        <p:nvSpPr>
          <p:cNvPr id="11" name="AutoShape 11"/>
          <p:cNvSpPr/>
          <p:nvPr/>
        </p:nvSpPr>
        <p:spPr>
          <a:xfrm rot="5400000">
            <a:off x="6750393" y="7741474"/>
            <a:ext cx="5205474" cy="0"/>
          </a:xfrm>
          <a:prstGeom prst="line">
            <a:avLst/>
          </a:prstGeom>
          <a:ln w="9525" cap="flat">
            <a:solidFill>
              <a:srgbClr val="000000"/>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028700" y="1028700"/>
            <a:ext cx="6172200" cy="8229600"/>
          </a:xfrm>
          <a:custGeom>
            <a:avLst/>
            <a:gdLst/>
            <a:ahLst/>
            <a:cxnLst/>
            <a:rect l="l" t="t" r="r" b="b"/>
            <a:pathLst>
              <a:path w="6172200" h="8229600">
                <a:moveTo>
                  <a:pt x="0" y="0"/>
                </a:moveTo>
                <a:lnTo>
                  <a:pt x="6172200" y="0"/>
                </a:lnTo>
                <a:lnTo>
                  <a:pt x="6172200" y="8229600"/>
                </a:lnTo>
                <a:lnTo>
                  <a:pt x="0" y="8229600"/>
                </a:lnTo>
                <a:lnTo>
                  <a:pt x="0" y="0"/>
                </a:lnTo>
                <a:close/>
              </a:path>
            </a:pathLst>
          </a:custGeom>
          <a:blipFill>
            <a:blip r:embed="rId2"/>
            <a:stretch>
              <a:fillRect/>
            </a:stretch>
          </a:blipFill>
        </p:spPr>
      </p:sp>
      <p:grpSp>
        <p:nvGrpSpPr>
          <p:cNvPr id="3" name="Group 3"/>
          <p:cNvGrpSpPr/>
          <p:nvPr/>
        </p:nvGrpSpPr>
        <p:grpSpPr>
          <a:xfrm>
            <a:off x="8290290" y="1049215"/>
            <a:ext cx="8144625" cy="7570762"/>
            <a:chOff x="-1619028" y="-1357036"/>
            <a:chExt cx="10859501" cy="10094349"/>
          </a:xfrm>
        </p:grpSpPr>
        <p:sp>
          <p:nvSpPr>
            <p:cNvPr id="4" name="TextBox 4"/>
            <p:cNvSpPr txBox="1"/>
            <p:nvPr/>
          </p:nvSpPr>
          <p:spPr>
            <a:xfrm>
              <a:off x="-1619028" y="-1357036"/>
              <a:ext cx="10859501" cy="7181453"/>
            </a:xfrm>
            <a:prstGeom prst="rect">
              <a:avLst/>
            </a:prstGeom>
          </p:spPr>
          <p:txBody>
            <a:bodyPr wrap="square" lIns="0" tIns="0" rIns="0" bIns="0" rtlCol="0" anchor="t">
              <a:spAutoFit/>
            </a:bodyPr>
            <a:lstStyle/>
            <a:p>
              <a:pPr marL="0" lvl="0" indent="0" algn="r" rtl="1">
                <a:lnSpc>
                  <a:spcPct val="150000"/>
                </a:lnSpc>
                <a:spcBef>
                  <a:spcPct val="0"/>
                </a:spcBef>
              </a:pPr>
              <a:r>
                <a:rPr lang="fa-IR" sz="8000" u="none" dirty="0">
                  <a:solidFill>
                    <a:srgbClr val="FFFFFF"/>
                  </a:solidFill>
                  <a:latin typeface="Open Sans Bold"/>
                  <a:cs typeface="B Nazanin" panose="00000400000000000000" pitchFamily="2" charset="-78"/>
                </a:rPr>
                <a:t>یک بیانیه اصلی یا </a:t>
              </a:r>
            </a:p>
            <a:p>
              <a:pPr marL="0" lvl="0" indent="0" algn="r" rtl="1">
                <a:lnSpc>
                  <a:spcPct val="150000"/>
                </a:lnSpc>
                <a:spcBef>
                  <a:spcPct val="0"/>
                </a:spcBef>
              </a:pPr>
              <a:r>
                <a:rPr lang="fa-IR" sz="8000" u="none" dirty="0">
                  <a:solidFill>
                    <a:srgbClr val="FFFFFF"/>
                  </a:solidFill>
                  <a:latin typeface="Open Sans Bold"/>
                  <a:cs typeface="B Nazanin" panose="00000400000000000000" pitchFamily="2" charset="-78"/>
                </a:rPr>
                <a:t>نقل قول الهام بخش</a:t>
              </a:r>
            </a:p>
            <a:p>
              <a:pPr marL="0" lvl="0" indent="0" algn="r" rtl="1">
                <a:lnSpc>
                  <a:spcPct val="150000"/>
                </a:lnSpc>
                <a:spcBef>
                  <a:spcPct val="0"/>
                </a:spcBef>
              </a:pPr>
              <a:r>
                <a:rPr lang="fa-IR" sz="8000" u="none" dirty="0">
                  <a:solidFill>
                    <a:srgbClr val="FFFFFF"/>
                  </a:solidFill>
                  <a:latin typeface="Open Sans Bold"/>
                  <a:cs typeface="B Nazanin" panose="00000400000000000000" pitchFamily="2" charset="-78"/>
                </a:rPr>
                <a:t> بنویسید</a:t>
              </a:r>
              <a:endParaRPr lang="en-US" sz="8000" u="none" dirty="0">
                <a:solidFill>
                  <a:srgbClr val="FFFFFF"/>
                </a:solidFill>
                <a:latin typeface="Open Sans Bold"/>
                <a:cs typeface="B Nazanin" panose="00000400000000000000" pitchFamily="2" charset="-78"/>
              </a:endParaRPr>
            </a:p>
          </p:txBody>
        </p:sp>
        <p:sp>
          <p:nvSpPr>
            <p:cNvPr id="5" name="TextBox 5"/>
            <p:cNvSpPr txBox="1"/>
            <p:nvPr/>
          </p:nvSpPr>
          <p:spPr>
            <a:xfrm>
              <a:off x="0" y="7785770"/>
              <a:ext cx="8128426" cy="951543"/>
            </a:xfrm>
            <a:prstGeom prst="rect">
              <a:avLst/>
            </a:prstGeom>
          </p:spPr>
          <p:txBody>
            <a:bodyPr lIns="0" tIns="0" rIns="0" bIns="0" rtlCol="0" anchor="t">
              <a:spAutoFit/>
            </a:bodyPr>
            <a:lstStyle/>
            <a:p>
              <a:pPr marL="0" lvl="0" indent="0" algn="r" rtl="1">
                <a:lnSpc>
                  <a:spcPts val="2660"/>
                </a:lnSpc>
                <a:spcBef>
                  <a:spcPct val="0"/>
                </a:spcBef>
              </a:pPr>
              <a:r>
                <a:rPr lang="fa-IR" sz="2800" u="none" dirty="0">
                  <a:solidFill>
                    <a:srgbClr val="FFFFFF"/>
                  </a:solidFill>
                  <a:latin typeface="Open Sans"/>
                  <a:cs typeface="B Nazanin" panose="00000400000000000000" pitchFamily="2" charset="-78"/>
                </a:rPr>
                <a:t>- یک اعتبار، نقل قول یا پیام پشتیبانی را درج</a:t>
              </a:r>
            </a:p>
            <a:p>
              <a:pPr marL="0" lvl="0" indent="0" algn="r" rtl="1">
                <a:lnSpc>
                  <a:spcPts val="2660"/>
                </a:lnSpc>
                <a:spcBef>
                  <a:spcPct val="0"/>
                </a:spcBef>
              </a:pPr>
              <a:r>
                <a:rPr lang="fa-IR" sz="2800" u="none" dirty="0">
                  <a:solidFill>
                    <a:srgbClr val="FFFFFF"/>
                  </a:solidFill>
                  <a:latin typeface="Open Sans"/>
                  <a:cs typeface="B Nazanin" panose="00000400000000000000" pitchFamily="2" charset="-78"/>
                </a:rPr>
                <a:t> کنید</a:t>
              </a:r>
              <a:endParaRPr lang="en-US" sz="2800" u="none" dirty="0">
                <a:solidFill>
                  <a:srgbClr val="FFFFFF"/>
                </a:solidFill>
                <a:latin typeface="Open Sans"/>
                <a:cs typeface="B Nazanin" panose="00000400000000000000" pitchFamily="2" charset="-78"/>
              </a:endParaRPr>
            </a:p>
          </p:txBody>
        </p:sp>
      </p:grpSp>
      <p:grpSp>
        <p:nvGrpSpPr>
          <p:cNvPr id="6" name="Group 6"/>
          <p:cNvGrpSpPr/>
          <p:nvPr/>
        </p:nvGrpSpPr>
        <p:grpSpPr>
          <a:xfrm>
            <a:off x="17674717" y="0"/>
            <a:ext cx="613283" cy="11472285"/>
            <a:chOff x="0" y="0"/>
            <a:chExt cx="161523" cy="3021507"/>
          </a:xfrm>
        </p:grpSpPr>
        <p:sp>
          <p:nvSpPr>
            <p:cNvPr id="7" name="Freeform 7"/>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8" name="TextBox 8"/>
            <p:cNvSpPr txBox="1"/>
            <p:nvPr/>
          </p:nvSpPr>
          <p:spPr>
            <a:xfrm>
              <a:off x="0" y="-38100"/>
              <a:ext cx="161523" cy="3059607"/>
            </a:xfrm>
            <a:prstGeom prst="rect">
              <a:avLst/>
            </a:prstGeom>
          </p:spPr>
          <p:txBody>
            <a:bodyPr lIns="50800" tIns="50800" rIns="50800" bIns="50800" rtlCol="0" anchor="ctr"/>
            <a:lstStyle/>
            <a:p>
              <a:pPr marL="0" lvl="0" indent="0" algn="ctr">
                <a:lnSpc>
                  <a:spcPts val="2940"/>
                </a:lnSpc>
                <a:spcBef>
                  <a:spcPct val="0"/>
                </a:spcBef>
              </a:pPr>
              <a:endParaRPr>
                <a:cs typeface="B Nazanin" panose="00000400000000000000" pitchFamily="2" charset="-78"/>
              </a:endParaRPr>
            </a:p>
          </p:txBody>
        </p:sp>
      </p:grpSp>
      <p:sp>
        <p:nvSpPr>
          <p:cNvPr id="9" name="TextBox 9"/>
          <p:cNvSpPr txBox="1"/>
          <p:nvPr/>
        </p:nvSpPr>
        <p:spPr>
          <a:xfrm rot="5400000">
            <a:off x="17243841" y="5010772"/>
            <a:ext cx="1532186" cy="265457"/>
          </a:xfrm>
          <a:prstGeom prst="rect">
            <a:avLst/>
          </a:prstGeom>
        </p:spPr>
        <p:txBody>
          <a:bodyPr lIns="0" tIns="0" rIns="0" bIns="0" rtlCol="0" anchor="t">
            <a:spAutoFit/>
          </a:bodyPr>
          <a:lstStyle/>
          <a:p>
            <a:pPr algn="ctr">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
        <p:nvSpPr>
          <p:cNvPr id="10" name="AutoShape 10"/>
          <p:cNvSpPr/>
          <p:nvPr/>
        </p:nvSpPr>
        <p:spPr>
          <a:xfrm rot="5400000">
            <a:off x="6511883" y="2062230"/>
            <a:ext cx="4114800" cy="0"/>
          </a:xfrm>
          <a:prstGeom prst="line">
            <a:avLst/>
          </a:prstGeom>
          <a:ln w="9525" cap="flat">
            <a:solidFill>
              <a:srgbClr val="FFFFFF"/>
            </a:solidFill>
            <a:prstDash val="solid"/>
            <a:headEnd type="none" w="sm" len="sm"/>
            <a:tailEnd type="none" w="sm" len="sm"/>
          </a:ln>
        </p:spPr>
      </p:sp>
      <p:sp>
        <p:nvSpPr>
          <p:cNvPr id="11" name="AutoShape 11"/>
          <p:cNvSpPr/>
          <p:nvPr/>
        </p:nvSpPr>
        <p:spPr>
          <a:xfrm rot="5400000">
            <a:off x="14478759" y="8224838"/>
            <a:ext cx="4114800" cy="0"/>
          </a:xfrm>
          <a:prstGeom prst="line">
            <a:avLst/>
          </a:prstGeom>
          <a:ln w="9525" cap="flat">
            <a:solidFill>
              <a:srgbClr val="FFFFFF"/>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6583680" cy="10287000"/>
          </a:xfrm>
          <a:custGeom>
            <a:avLst/>
            <a:gdLst/>
            <a:ahLst/>
            <a:cxnLst/>
            <a:rect l="l" t="t" r="r" b="b"/>
            <a:pathLst>
              <a:path w="6583680" h="10287000">
                <a:moveTo>
                  <a:pt x="0" y="0"/>
                </a:moveTo>
                <a:lnTo>
                  <a:pt x="6583680" y="0"/>
                </a:lnTo>
                <a:lnTo>
                  <a:pt x="6583680" y="10287000"/>
                </a:lnTo>
                <a:lnTo>
                  <a:pt x="0" y="10287000"/>
                </a:lnTo>
                <a:lnTo>
                  <a:pt x="0" y="0"/>
                </a:lnTo>
                <a:close/>
              </a:path>
            </a:pathLst>
          </a:custGeom>
          <a:blipFill>
            <a:blip r:embed="rId2"/>
            <a:stretch>
              <a:fillRect l="-12500" r="-12500"/>
            </a:stretch>
          </a:blipFill>
        </p:spPr>
      </p:sp>
      <p:sp>
        <p:nvSpPr>
          <p:cNvPr id="3" name="TextBox 3"/>
          <p:cNvSpPr txBox="1"/>
          <p:nvPr/>
        </p:nvSpPr>
        <p:spPr>
          <a:xfrm>
            <a:off x="528109" y="1225462"/>
            <a:ext cx="4709382" cy="923330"/>
          </a:xfrm>
          <a:prstGeom prst="rect">
            <a:avLst/>
          </a:prstGeom>
        </p:spPr>
        <p:txBody>
          <a:bodyPr lIns="0" tIns="0" rIns="0" bIns="0" rtlCol="0" anchor="t">
            <a:spAutoFit/>
          </a:bodyPr>
          <a:lstStyle/>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مهارت های من</a:t>
            </a:r>
            <a:endParaRPr lang="en-US" sz="6000" dirty="0">
              <a:solidFill>
                <a:srgbClr val="FFFFFF"/>
              </a:solidFill>
              <a:latin typeface="Open Sans Bold"/>
              <a:cs typeface="B Nazanin" panose="00000400000000000000" pitchFamily="2" charset="-78"/>
            </a:endParaRPr>
          </a:p>
        </p:txBody>
      </p:sp>
      <p:sp>
        <p:nvSpPr>
          <p:cNvPr id="4" name="TextBox 4"/>
          <p:cNvSpPr txBox="1"/>
          <p:nvPr/>
        </p:nvSpPr>
        <p:spPr>
          <a:xfrm>
            <a:off x="8123606" y="1112331"/>
            <a:ext cx="3794007"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یک نکته اصلی را اضافه کنید</a:t>
            </a:r>
            <a:endParaRPr lang="en-US" sz="1900" u="none" spc="95" dirty="0">
              <a:solidFill>
                <a:srgbClr val="000000"/>
              </a:solidFill>
              <a:latin typeface="Open Sans"/>
              <a:cs typeface="B Nazanin" panose="00000400000000000000" pitchFamily="2" charset="-78"/>
            </a:endParaRPr>
          </a:p>
        </p:txBody>
      </p:sp>
      <p:sp>
        <p:nvSpPr>
          <p:cNvPr id="5" name="TextBox 5"/>
          <p:cNvSpPr txBox="1"/>
          <p:nvPr/>
        </p:nvSpPr>
        <p:spPr>
          <a:xfrm>
            <a:off x="13154651" y="1112323"/>
            <a:ext cx="3794007" cy="346249"/>
          </a:xfrm>
          <a:prstGeom prst="rect">
            <a:avLst/>
          </a:prstGeom>
        </p:spPr>
        <p:txBody>
          <a:bodyPr lIns="0" tIns="0" rIns="0" bIns="0" rtlCol="0" anchor="t">
            <a:spAutoFit/>
          </a:bodyPr>
          <a:lstStyle/>
          <a:p>
            <a:pPr marL="0" lvl="0" indent="0" algn="r" rtl="1">
              <a:lnSpc>
                <a:spcPts val="2660"/>
              </a:lnSpc>
              <a:spcBef>
                <a:spcPct val="0"/>
              </a:spcBef>
            </a:pPr>
            <a:r>
              <a:rPr lang="fa-IR" sz="1900" spc="95" dirty="0">
                <a:solidFill>
                  <a:srgbClr val="000000"/>
                </a:solidFill>
                <a:latin typeface="Open Sans"/>
                <a:cs typeface="B Nazanin" panose="00000400000000000000" pitchFamily="2" charset="-78"/>
              </a:rPr>
              <a:t>یک نکته اصلی را اضافه کنید</a:t>
            </a:r>
            <a:endParaRPr lang="en-US" sz="1900" spc="95" dirty="0">
              <a:solidFill>
                <a:srgbClr val="000000"/>
              </a:solidFill>
              <a:latin typeface="Open Sans"/>
              <a:cs typeface="B Nazanin" panose="00000400000000000000" pitchFamily="2" charset="-78"/>
            </a:endParaRPr>
          </a:p>
        </p:txBody>
      </p:sp>
      <p:sp>
        <p:nvSpPr>
          <p:cNvPr id="6" name="TextBox 6"/>
          <p:cNvSpPr txBox="1"/>
          <p:nvPr/>
        </p:nvSpPr>
        <p:spPr>
          <a:xfrm>
            <a:off x="8123606" y="1587945"/>
            <a:ext cx="379400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7" name="TextBox 7"/>
          <p:cNvSpPr txBox="1"/>
          <p:nvPr/>
        </p:nvSpPr>
        <p:spPr>
          <a:xfrm>
            <a:off x="13154651" y="1587945"/>
            <a:ext cx="379400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8" name="TextBox 8"/>
          <p:cNvSpPr txBox="1"/>
          <p:nvPr/>
        </p:nvSpPr>
        <p:spPr>
          <a:xfrm>
            <a:off x="8123606" y="4558349"/>
            <a:ext cx="3794007"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یک نکته اصلی را اضافه کنید</a:t>
            </a:r>
            <a:endParaRPr lang="en-US" sz="1900" u="none" spc="95" dirty="0">
              <a:solidFill>
                <a:srgbClr val="000000"/>
              </a:solidFill>
              <a:latin typeface="Open Sans"/>
              <a:cs typeface="B Nazanin" panose="00000400000000000000" pitchFamily="2" charset="-78"/>
            </a:endParaRPr>
          </a:p>
        </p:txBody>
      </p:sp>
      <p:sp>
        <p:nvSpPr>
          <p:cNvPr id="9" name="TextBox 9"/>
          <p:cNvSpPr txBox="1"/>
          <p:nvPr/>
        </p:nvSpPr>
        <p:spPr>
          <a:xfrm>
            <a:off x="13154651" y="4558349"/>
            <a:ext cx="3794007"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یک نکته اصلی را اضافه کنید</a:t>
            </a:r>
            <a:endParaRPr lang="en-US" sz="1900" u="none" spc="95" dirty="0">
              <a:solidFill>
                <a:srgbClr val="000000"/>
              </a:solidFill>
              <a:latin typeface="Open Sans"/>
              <a:cs typeface="B Nazanin" panose="00000400000000000000" pitchFamily="2" charset="-78"/>
            </a:endParaRPr>
          </a:p>
        </p:txBody>
      </p:sp>
      <p:sp>
        <p:nvSpPr>
          <p:cNvPr id="10" name="TextBox 10"/>
          <p:cNvSpPr txBox="1"/>
          <p:nvPr/>
        </p:nvSpPr>
        <p:spPr>
          <a:xfrm>
            <a:off x="8123606" y="5033963"/>
            <a:ext cx="379400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11" name="TextBox 11"/>
          <p:cNvSpPr txBox="1"/>
          <p:nvPr/>
        </p:nvSpPr>
        <p:spPr>
          <a:xfrm>
            <a:off x="13154651" y="5033963"/>
            <a:ext cx="379400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12" name="TextBox 12"/>
          <p:cNvSpPr txBox="1"/>
          <p:nvPr/>
        </p:nvSpPr>
        <p:spPr>
          <a:xfrm>
            <a:off x="8123606" y="8119426"/>
            <a:ext cx="3778880"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یک نکته اصلی را اضافه کنید</a:t>
            </a:r>
            <a:endParaRPr lang="en-US" sz="1900" u="none" spc="95" dirty="0">
              <a:solidFill>
                <a:srgbClr val="000000"/>
              </a:solidFill>
              <a:latin typeface="Open Sans"/>
              <a:cs typeface="B Nazanin" panose="00000400000000000000" pitchFamily="2" charset="-78"/>
            </a:endParaRPr>
          </a:p>
        </p:txBody>
      </p:sp>
      <p:sp>
        <p:nvSpPr>
          <p:cNvPr id="13" name="TextBox 13"/>
          <p:cNvSpPr txBox="1"/>
          <p:nvPr/>
        </p:nvSpPr>
        <p:spPr>
          <a:xfrm>
            <a:off x="13154651" y="8119426"/>
            <a:ext cx="3778880"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یک نکته اصلی را اضافه کنید</a:t>
            </a:r>
            <a:endParaRPr lang="en-US" sz="1900" u="none" spc="95" dirty="0">
              <a:solidFill>
                <a:srgbClr val="000000"/>
              </a:solidFill>
              <a:latin typeface="Open Sans"/>
              <a:cs typeface="B Nazanin" panose="00000400000000000000" pitchFamily="2" charset="-78"/>
            </a:endParaRPr>
          </a:p>
        </p:txBody>
      </p:sp>
      <p:sp>
        <p:nvSpPr>
          <p:cNvPr id="14" name="TextBox 14"/>
          <p:cNvSpPr txBox="1"/>
          <p:nvPr/>
        </p:nvSpPr>
        <p:spPr>
          <a:xfrm>
            <a:off x="8123606" y="8595041"/>
            <a:ext cx="3778880"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15" name="TextBox 15"/>
          <p:cNvSpPr txBox="1"/>
          <p:nvPr/>
        </p:nvSpPr>
        <p:spPr>
          <a:xfrm>
            <a:off x="13154651" y="8595041"/>
            <a:ext cx="3778880"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در اوقات فراغت خود چه می کنید؟ آنها را اینجا بنویس!</a:t>
            </a:r>
            <a:endParaRPr lang="en-US" sz="1900" u="none" dirty="0">
              <a:solidFill>
                <a:srgbClr val="000000"/>
              </a:solidFill>
              <a:latin typeface="Open Sans"/>
              <a:cs typeface="B Nazanin" panose="00000400000000000000" pitchFamily="2" charset="-78"/>
            </a:endParaRPr>
          </a:p>
        </p:txBody>
      </p:sp>
      <p:sp>
        <p:nvSpPr>
          <p:cNvPr id="16" name="AutoShape 16"/>
          <p:cNvSpPr/>
          <p:nvPr/>
        </p:nvSpPr>
        <p:spPr>
          <a:xfrm rot="5400000">
            <a:off x="-2602445" y="1930527"/>
            <a:ext cx="7252765" cy="0"/>
          </a:xfrm>
          <a:prstGeom prst="line">
            <a:avLst/>
          </a:prstGeom>
          <a:ln w="9525" cap="flat">
            <a:solidFill>
              <a:srgbClr val="000000"/>
            </a:solidFill>
            <a:prstDash val="solid"/>
            <a:headEnd type="none" w="sm" len="sm"/>
            <a:tailEnd type="none" w="sm" len="sm"/>
          </a:ln>
        </p:spPr>
      </p:sp>
      <p:sp>
        <p:nvSpPr>
          <p:cNvPr id="17" name="AutoShape 17"/>
          <p:cNvSpPr/>
          <p:nvPr/>
        </p:nvSpPr>
        <p:spPr>
          <a:xfrm rot="5400000">
            <a:off x="3892242" y="8295321"/>
            <a:ext cx="7252765" cy="0"/>
          </a:xfrm>
          <a:prstGeom prst="line">
            <a:avLst/>
          </a:prstGeom>
          <a:ln w="9525" cap="flat">
            <a:solidFill>
              <a:srgbClr val="000000"/>
            </a:solidFill>
            <a:prstDash val="solid"/>
            <a:headEnd type="none" w="sm" len="sm"/>
            <a:tailEnd type="none" w="sm" len="sm"/>
          </a:ln>
        </p:spPr>
      </p:sp>
      <p:grpSp>
        <p:nvGrpSpPr>
          <p:cNvPr id="18" name="Group 18"/>
          <p:cNvGrpSpPr/>
          <p:nvPr/>
        </p:nvGrpSpPr>
        <p:grpSpPr>
          <a:xfrm>
            <a:off x="17674717" y="0"/>
            <a:ext cx="613283" cy="11472285"/>
            <a:chOff x="0" y="0"/>
            <a:chExt cx="161523" cy="3021507"/>
          </a:xfrm>
        </p:grpSpPr>
        <p:sp>
          <p:nvSpPr>
            <p:cNvPr id="19" name="Freeform 19"/>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20" name="TextBox 20"/>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21" name="TextBox 21"/>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000000"/>
                </a:solidFill>
                <a:latin typeface="Open Sans Bold"/>
                <a:cs typeface="B Nazanin" panose="00000400000000000000" pitchFamily="2" charset="-78"/>
              </a:rPr>
              <a:t>بعد</a:t>
            </a:r>
            <a:endParaRPr lang="en-US" sz="1400" spc="820" dirty="0">
              <a:solidFill>
                <a:srgbClr val="000000"/>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Box 2"/>
          <p:cNvSpPr txBox="1"/>
          <p:nvPr/>
        </p:nvSpPr>
        <p:spPr>
          <a:xfrm>
            <a:off x="3321814" y="6876647"/>
            <a:ext cx="9245606" cy="923330"/>
          </a:xfrm>
          <a:prstGeom prst="rect">
            <a:avLst/>
          </a:prstGeom>
        </p:spPr>
        <p:txBody>
          <a:bodyPr lIns="0" tIns="0" rIns="0" bIns="0" rtlCol="0" anchor="t">
            <a:spAutoFit/>
          </a:bodyPr>
          <a:lstStyle/>
          <a:p>
            <a:pPr marL="0" lvl="0" indent="0" algn="r" rtl="1">
              <a:lnSpc>
                <a:spcPts val="7200"/>
              </a:lnSpc>
              <a:spcBef>
                <a:spcPct val="0"/>
              </a:spcBef>
            </a:pPr>
            <a:r>
              <a:rPr lang="en-US" sz="6000" u="none">
                <a:solidFill>
                  <a:srgbClr val="FFFFFF"/>
                </a:solidFill>
                <a:latin typeface="Open Sans Bold"/>
                <a:cs typeface="B Nazanin" panose="00000400000000000000" pitchFamily="2" charset="-78"/>
              </a:rPr>
              <a:t>123,456,789</a:t>
            </a:r>
          </a:p>
        </p:txBody>
      </p:sp>
      <p:sp>
        <p:nvSpPr>
          <p:cNvPr id="3" name="TextBox 3"/>
          <p:cNvSpPr txBox="1"/>
          <p:nvPr/>
        </p:nvSpPr>
        <p:spPr>
          <a:xfrm>
            <a:off x="3321814" y="8248561"/>
            <a:ext cx="8694310" cy="352019"/>
          </a:xfrm>
          <a:prstGeom prst="rect">
            <a:avLst/>
          </a:prstGeom>
        </p:spPr>
        <p:txBody>
          <a:bodyPr lIns="0" tIns="0" rIns="0" bIns="0" rtlCol="0" anchor="t">
            <a:spAutoFit/>
          </a:bodyPr>
          <a:lstStyle/>
          <a:p>
            <a:pPr marL="0" lvl="0" indent="0" algn="r" rtl="1">
              <a:lnSpc>
                <a:spcPts val="2660"/>
              </a:lnSpc>
              <a:spcBef>
                <a:spcPct val="0"/>
              </a:spcBef>
            </a:pPr>
            <a:r>
              <a:rPr lang="fa-IR" sz="2400" u="none" spc="95" dirty="0">
                <a:solidFill>
                  <a:srgbClr val="FFFFFF"/>
                </a:solidFill>
                <a:latin typeface="Open Sans"/>
                <a:cs typeface="B Nazanin" panose="00000400000000000000" pitchFamily="2" charset="-78"/>
              </a:rPr>
              <a:t>در مورد آمار ویژه توضیح دهید.</a:t>
            </a:r>
            <a:endParaRPr lang="en-US" sz="2400" u="none" spc="95" dirty="0">
              <a:solidFill>
                <a:srgbClr val="FFFFFF"/>
              </a:solidFill>
              <a:latin typeface="Open Sans"/>
              <a:cs typeface="B Nazanin" panose="00000400000000000000" pitchFamily="2" charset="-78"/>
            </a:endParaRPr>
          </a:p>
        </p:txBody>
      </p:sp>
      <p:grpSp>
        <p:nvGrpSpPr>
          <p:cNvPr id="4" name="Group 4"/>
          <p:cNvGrpSpPr/>
          <p:nvPr/>
        </p:nvGrpSpPr>
        <p:grpSpPr>
          <a:xfrm>
            <a:off x="0" y="0"/>
            <a:ext cx="18288000" cy="5143500"/>
            <a:chOff x="0" y="0"/>
            <a:chExt cx="24384000" cy="6858000"/>
          </a:xfrm>
        </p:grpSpPr>
        <p:pic>
          <p:nvPicPr>
            <p:cNvPr id="5" name="Picture 5"/>
            <p:cNvPicPr>
              <a:picLocks noChangeAspect="1"/>
            </p:cNvPicPr>
            <p:nvPr/>
          </p:nvPicPr>
          <p:blipFill>
            <a:blip r:embed="rId2"/>
            <a:srcRect t="1086" b="61413"/>
            <a:stretch>
              <a:fillRect/>
            </a:stretch>
          </p:blipFill>
          <p:spPr>
            <a:xfrm>
              <a:off x="0" y="0"/>
              <a:ext cx="24384000" cy="6858000"/>
            </a:xfrm>
            <a:prstGeom prst="rect">
              <a:avLst/>
            </a:prstGeom>
          </p:spPr>
        </p:pic>
      </p:grpSp>
      <p:sp>
        <p:nvSpPr>
          <p:cNvPr id="6" name="AutoShape 6"/>
          <p:cNvSpPr/>
          <p:nvPr/>
        </p:nvSpPr>
        <p:spPr>
          <a:xfrm rot="5399999">
            <a:off x="-1715956" y="9899279"/>
            <a:ext cx="6169732" cy="0"/>
          </a:xfrm>
          <a:prstGeom prst="line">
            <a:avLst/>
          </a:prstGeom>
          <a:ln w="9525" cap="flat">
            <a:solidFill>
              <a:srgbClr val="FFFFFF"/>
            </a:solidFill>
            <a:prstDash val="solid"/>
            <a:headEnd type="none" w="sm" len="sm"/>
            <a:tailEnd type="none" w="sm" len="sm"/>
          </a:ln>
        </p:spPr>
      </p:sp>
      <p:sp>
        <p:nvSpPr>
          <p:cNvPr id="7" name="AutoShape 7"/>
          <p:cNvSpPr/>
          <p:nvPr/>
        </p:nvSpPr>
        <p:spPr>
          <a:xfrm rot="5400000">
            <a:off x="14978879" y="6852875"/>
            <a:ext cx="3428276" cy="0"/>
          </a:xfrm>
          <a:prstGeom prst="line">
            <a:avLst/>
          </a:prstGeom>
          <a:ln w="9525" cap="flat">
            <a:solidFill>
              <a:srgbClr val="FFFFFF"/>
            </a:solidFill>
            <a:prstDash val="solid"/>
            <a:headEnd type="none" w="sm" len="sm"/>
            <a:tailEnd type="none" w="sm" len="sm"/>
          </a:ln>
        </p:spPr>
      </p:sp>
      <p:grpSp>
        <p:nvGrpSpPr>
          <p:cNvPr id="8" name="Group 8"/>
          <p:cNvGrpSpPr/>
          <p:nvPr/>
        </p:nvGrpSpPr>
        <p:grpSpPr>
          <a:xfrm>
            <a:off x="17674717" y="0"/>
            <a:ext cx="613283" cy="11472285"/>
            <a:chOff x="0" y="0"/>
            <a:chExt cx="161523" cy="3021507"/>
          </a:xfrm>
        </p:grpSpPr>
        <p:sp>
          <p:nvSpPr>
            <p:cNvPr id="9" name="Freeform 9"/>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0" name="TextBox 10"/>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grpSp>
        <p:nvGrpSpPr>
          <p:cNvPr id="11" name="Group 11"/>
          <p:cNvGrpSpPr/>
          <p:nvPr/>
        </p:nvGrpSpPr>
        <p:grpSpPr>
          <a:xfrm>
            <a:off x="17674717" y="5143500"/>
            <a:ext cx="613283" cy="11472285"/>
            <a:chOff x="0" y="0"/>
            <a:chExt cx="161523" cy="3021507"/>
          </a:xfrm>
        </p:grpSpPr>
        <p:sp>
          <p:nvSpPr>
            <p:cNvPr id="12" name="Freeform 12"/>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2941"/>
              </a:srgbClr>
            </a:solidFill>
          </p:spPr>
        </p:sp>
        <p:sp>
          <p:nvSpPr>
            <p:cNvPr id="13" name="TextBox 13"/>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14" name="TextBox 14"/>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259300" y="0"/>
            <a:ext cx="1028700" cy="303750"/>
            <a:chOff x="0" y="0"/>
            <a:chExt cx="270933" cy="80000"/>
          </a:xfrm>
        </p:grpSpPr>
        <p:sp>
          <p:nvSpPr>
            <p:cNvPr id="3" name="Freeform 3"/>
            <p:cNvSpPr/>
            <p:nvPr/>
          </p:nvSpPr>
          <p:spPr>
            <a:xfrm>
              <a:off x="0" y="0"/>
              <a:ext cx="270933" cy="80000"/>
            </a:xfrm>
            <a:custGeom>
              <a:avLst/>
              <a:gdLst/>
              <a:ahLst/>
              <a:cxnLst/>
              <a:rect l="l" t="t" r="r" b="b"/>
              <a:pathLst>
                <a:path w="270933" h="80000">
                  <a:moveTo>
                    <a:pt x="0" y="0"/>
                  </a:moveTo>
                  <a:lnTo>
                    <a:pt x="270933" y="0"/>
                  </a:lnTo>
                  <a:lnTo>
                    <a:pt x="270933" y="80000"/>
                  </a:lnTo>
                  <a:lnTo>
                    <a:pt x="0" y="80000"/>
                  </a:lnTo>
                  <a:close/>
                </a:path>
              </a:pathLst>
            </a:custGeom>
            <a:solidFill>
              <a:srgbClr val="7ED8FD"/>
            </a:solidFill>
          </p:spPr>
        </p:sp>
        <p:sp>
          <p:nvSpPr>
            <p:cNvPr id="4" name="TextBox 4"/>
            <p:cNvSpPr txBox="1"/>
            <p:nvPr/>
          </p:nvSpPr>
          <p:spPr>
            <a:xfrm>
              <a:off x="0" y="-38100"/>
              <a:ext cx="270933" cy="118100"/>
            </a:xfrm>
            <a:prstGeom prst="rect">
              <a:avLst/>
            </a:prstGeom>
          </p:spPr>
          <p:txBody>
            <a:bodyPr lIns="50800" tIns="50800" rIns="50800" bIns="50800" rtlCol="0" anchor="ctr"/>
            <a:lstStyle/>
            <a:p>
              <a:pPr>
                <a:lnSpc>
                  <a:spcPts val="2940"/>
                </a:lnSpc>
              </a:pPr>
              <a:endParaRPr>
                <a:cs typeface="B Nazanin" panose="00000400000000000000" pitchFamily="2" charset="-78"/>
              </a:endParaRPr>
            </a:p>
          </p:txBody>
        </p:sp>
      </p:grpSp>
      <p:grpSp>
        <p:nvGrpSpPr>
          <p:cNvPr id="5" name="Group 5"/>
          <p:cNvGrpSpPr/>
          <p:nvPr/>
        </p:nvGrpSpPr>
        <p:grpSpPr>
          <a:xfrm>
            <a:off x="17259300" y="9983250"/>
            <a:ext cx="1028700" cy="303750"/>
            <a:chOff x="0" y="0"/>
            <a:chExt cx="270933" cy="80000"/>
          </a:xfrm>
        </p:grpSpPr>
        <p:sp>
          <p:nvSpPr>
            <p:cNvPr id="6" name="Freeform 6"/>
            <p:cNvSpPr/>
            <p:nvPr/>
          </p:nvSpPr>
          <p:spPr>
            <a:xfrm>
              <a:off x="0" y="0"/>
              <a:ext cx="270933" cy="80000"/>
            </a:xfrm>
            <a:custGeom>
              <a:avLst/>
              <a:gdLst/>
              <a:ahLst/>
              <a:cxnLst/>
              <a:rect l="l" t="t" r="r" b="b"/>
              <a:pathLst>
                <a:path w="270933" h="80000">
                  <a:moveTo>
                    <a:pt x="0" y="0"/>
                  </a:moveTo>
                  <a:lnTo>
                    <a:pt x="270933" y="0"/>
                  </a:lnTo>
                  <a:lnTo>
                    <a:pt x="270933" y="80000"/>
                  </a:lnTo>
                  <a:lnTo>
                    <a:pt x="0" y="80000"/>
                  </a:lnTo>
                  <a:close/>
                </a:path>
              </a:pathLst>
            </a:custGeom>
            <a:solidFill>
              <a:srgbClr val="00C282"/>
            </a:solidFill>
          </p:spPr>
        </p:sp>
        <p:sp>
          <p:nvSpPr>
            <p:cNvPr id="7" name="TextBox 7"/>
            <p:cNvSpPr txBox="1"/>
            <p:nvPr/>
          </p:nvSpPr>
          <p:spPr>
            <a:xfrm>
              <a:off x="0" y="-38100"/>
              <a:ext cx="270933" cy="118100"/>
            </a:xfrm>
            <a:prstGeom prst="rect">
              <a:avLst/>
            </a:prstGeom>
          </p:spPr>
          <p:txBody>
            <a:bodyPr lIns="50800" tIns="50800" rIns="50800" bIns="50800" rtlCol="0" anchor="ctr"/>
            <a:lstStyle/>
            <a:p>
              <a:pPr>
                <a:lnSpc>
                  <a:spcPts val="2940"/>
                </a:lnSpc>
              </a:pPr>
              <a:endParaRPr>
                <a:cs typeface="B Nazanin" panose="00000400000000000000" pitchFamily="2" charset="-78"/>
              </a:endParaRPr>
            </a:p>
          </p:txBody>
        </p:sp>
      </p:grpSp>
      <p:sp>
        <p:nvSpPr>
          <p:cNvPr id="8" name="Freeform 8"/>
          <p:cNvSpPr/>
          <p:nvPr/>
        </p:nvSpPr>
        <p:spPr>
          <a:xfrm>
            <a:off x="8563232" y="-2198801"/>
            <a:ext cx="10314753" cy="13552117"/>
          </a:xfrm>
          <a:custGeom>
            <a:avLst/>
            <a:gdLst/>
            <a:ahLst/>
            <a:cxnLst/>
            <a:rect l="l" t="t" r="r" b="b"/>
            <a:pathLst>
              <a:path w="10314753" h="13552117">
                <a:moveTo>
                  <a:pt x="0" y="0"/>
                </a:moveTo>
                <a:lnTo>
                  <a:pt x="10314753" y="0"/>
                </a:lnTo>
                <a:lnTo>
                  <a:pt x="10314753" y="13552117"/>
                </a:lnTo>
                <a:lnTo>
                  <a:pt x="0" y="13552117"/>
                </a:lnTo>
                <a:lnTo>
                  <a:pt x="0" y="0"/>
                </a:lnTo>
                <a:close/>
              </a:path>
            </a:pathLst>
          </a:custGeom>
          <a:blipFill>
            <a:blip r:embed="rId2"/>
            <a:stretch>
              <a:fillRect t="-1081" b="-1081"/>
            </a:stretch>
          </a:blipFill>
        </p:spPr>
      </p:sp>
      <p:grpSp>
        <p:nvGrpSpPr>
          <p:cNvPr id="9" name="Group 9"/>
          <p:cNvGrpSpPr/>
          <p:nvPr/>
        </p:nvGrpSpPr>
        <p:grpSpPr>
          <a:xfrm>
            <a:off x="725123" y="1100192"/>
            <a:ext cx="7045201" cy="1461983"/>
            <a:chOff x="0" y="0"/>
            <a:chExt cx="9393601" cy="1949309"/>
          </a:xfrm>
        </p:grpSpPr>
        <p:sp>
          <p:nvSpPr>
            <p:cNvPr id="10" name="TextBox 10"/>
            <p:cNvSpPr txBox="1"/>
            <p:nvPr/>
          </p:nvSpPr>
          <p:spPr>
            <a:xfrm>
              <a:off x="0" y="1479951"/>
              <a:ext cx="9393601" cy="469358"/>
            </a:xfrm>
            <a:prstGeom prst="rect">
              <a:avLst/>
            </a:prstGeom>
          </p:spPr>
          <p:txBody>
            <a:bodyPr lIns="0" tIns="0" rIns="0" bIns="0" rtlCol="0" anchor="t">
              <a:spAutoFit/>
            </a:bodyPr>
            <a:lstStyle/>
            <a:p>
              <a:pPr marL="0" lvl="0" indent="0" algn="ctr">
                <a:lnSpc>
                  <a:spcPts val="2660"/>
                </a:lnSpc>
                <a:spcBef>
                  <a:spcPct val="0"/>
                </a:spcBef>
              </a:pPr>
              <a:r>
                <a:rPr lang="fa-IR" sz="2400" u="none" dirty="0">
                  <a:solidFill>
                    <a:srgbClr val="000000"/>
                  </a:solidFill>
                  <a:latin typeface="Open Sans"/>
                  <a:cs typeface="B Nazanin" panose="00000400000000000000" pitchFamily="2" charset="-78"/>
                </a:rPr>
                <a:t>در مورد آمار برجسته توضیح دهید.</a:t>
              </a:r>
              <a:endParaRPr lang="en-US" sz="2400" u="none" dirty="0">
                <a:solidFill>
                  <a:srgbClr val="000000"/>
                </a:solidFill>
                <a:latin typeface="Open Sans"/>
                <a:cs typeface="B Nazanin" panose="00000400000000000000" pitchFamily="2" charset="-78"/>
              </a:endParaRPr>
            </a:p>
          </p:txBody>
        </p:sp>
        <p:sp>
          <p:nvSpPr>
            <p:cNvPr id="11" name="TextBox 11"/>
            <p:cNvSpPr txBox="1"/>
            <p:nvPr/>
          </p:nvSpPr>
          <p:spPr>
            <a:xfrm>
              <a:off x="478831" y="0"/>
              <a:ext cx="8435938" cy="1231106"/>
            </a:xfrm>
            <a:prstGeom prst="rect">
              <a:avLst/>
            </a:prstGeom>
          </p:spPr>
          <p:txBody>
            <a:bodyPr lIns="0" tIns="0" rIns="0" bIns="0" rtlCol="0" anchor="t">
              <a:spAutoFit/>
            </a:bodyPr>
            <a:lstStyle/>
            <a:p>
              <a:pPr marL="0" lvl="0" indent="0" algn="ctr">
                <a:lnSpc>
                  <a:spcPts val="7200"/>
                </a:lnSpc>
                <a:spcBef>
                  <a:spcPct val="0"/>
                </a:spcBef>
              </a:pPr>
              <a:r>
                <a:rPr lang="fa-IR" sz="6000" u="none" dirty="0">
                  <a:solidFill>
                    <a:srgbClr val="000000"/>
                  </a:solidFill>
                  <a:latin typeface="Open Sans Bold"/>
                  <a:cs typeface="B Nazanin" panose="00000400000000000000" pitchFamily="2" charset="-78"/>
                </a:rPr>
                <a:t>2 از 5</a:t>
              </a:r>
              <a:endParaRPr lang="en-US" sz="6000" u="none" dirty="0">
                <a:solidFill>
                  <a:srgbClr val="000000"/>
                </a:solidFill>
                <a:latin typeface="Open Sans Bold"/>
                <a:cs typeface="B Nazanin" panose="00000400000000000000" pitchFamily="2" charset="-78"/>
              </a:endParaRPr>
            </a:p>
          </p:txBody>
        </p:sp>
      </p:grpSp>
      <p:grpSp>
        <p:nvGrpSpPr>
          <p:cNvPr id="12" name="Group 12"/>
          <p:cNvGrpSpPr/>
          <p:nvPr/>
        </p:nvGrpSpPr>
        <p:grpSpPr>
          <a:xfrm>
            <a:off x="260791" y="7823860"/>
            <a:ext cx="7973863" cy="1538799"/>
            <a:chOff x="0" y="0"/>
            <a:chExt cx="10631818" cy="2051733"/>
          </a:xfrm>
        </p:grpSpPr>
        <p:sp>
          <p:nvSpPr>
            <p:cNvPr id="13" name="TextBox 13"/>
            <p:cNvSpPr txBox="1"/>
            <p:nvPr/>
          </p:nvSpPr>
          <p:spPr>
            <a:xfrm>
              <a:off x="163549" y="1582374"/>
              <a:ext cx="10304721" cy="469359"/>
            </a:xfrm>
            <a:prstGeom prst="rect">
              <a:avLst/>
            </a:prstGeom>
          </p:spPr>
          <p:txBody>
            <a:bodyPr lIns="0" tIns="0" rIns="0" bIns="0" rtlCol="0" anchor="t">
              <a:spAutoFit/>
            </a:bodyPr>
            <a:lstStyle/>
            <a:p>
              <a:pPr marL="0" lvl="0" indent="0" algn="ctr">
                <a:lnSpc>
                  <a:spcPts val="2660"/>
                </a:lnSpc>
                <a:spcBef>
                  <a:spcPct val="0"/>
                </a:spcBef>
              </a:pPr>
              <a:r>
                <a:rPr lang="fa-IR" sz="2400" u="none" dirty="0">
                  <a:solidFill>
                    <a:srgbClr val="000000"/>
                  </a:solidFill>
                  <a:latin typeface="Open Sans"/>
                  <a:cs typeface="B Nazanin" panose="00000400000000000000" pitchFamily="2" charset="-78"/>
                </a:rPr>
                <a:t>در مورد آمار برجسته توضیح دهید.</a:t>
              </a:r>
              <a:endParaRPr lang="en-US" sz="2400" u="none" dirty="0">
                <a:solidFill>
                  <a:srgbClr val="000000"/>
                </a:solidFill>
                <a:latin typeface="Open Sans"/>
                <a:cs typeface="B Nazanin" panose="00000400000000000000" pitchFamily="2" charset="-78"/>
              </a:endParaRPr>
            </a:p>
          </p:txBody>
        </p:sp>
        <p:sp>
          <p:nvSpPr>
            <p:cNvPr id="14" name="TextBox 14"/>
            <p:cNvSpPr txBox="1"/>
            <p:nvPr/>
          </p:nvSpPr>
          <p:spPr>
            <a:xfrm>
              <a:off x="0" y="0"/>
              <a:ext cx="10631818" cy="1231107"/>
            </a:xfrm>
            <a:prstGeom prst="rect">
              <a:avLst/>
            </a:prstGeom>
          </p:spPr>
          <p:txBody>
            <a:bodyPr lIns="0" tIns="0" rIns="0" bIns="0" rtlCol="0" anchor="t">
              <a:spAutoFit/>
            </a:bodyPr>
            <a:lstStyle/>
            <a:p>
              <a:pPr marL="0" lvl="0" indent="0" algn="ctr">
                <a:lnSpc>
                  <a:spcPts val="7200"/>
                </a:lnSpc>
                <a:spcBef>
                  <a:spcPct val="0"/>
                </a:spcBef>
              </a:pPr>
              <a:r>
                <a:rPr lang="fa-IR" sz="6000" u="none" dirty="0">
                  <a:solidFill>
                    <a:srgbClr val="000000"/>
                  </a:solidFill>
                  <a:latin typeface="Open Sans Bold"/>
                  <a:cs typeface="B Nazanin" panose="00000400000000000000" pitchFamily="2" charset="-78"/>
                </a:rPr>
                <a:t>12 میلیون</a:t>
              </a:r>
              <a:endParaRPr lang="en-US" sz="6000" u="none" dirty="0">
                <a:solidFill>
                  <a:srgbClr val="000000"/>
                </a:solidFill>
                <a:latin typeface="Open Sans Bold"/>
                <a:cs typeface="B Nazanin" panose="00000400000000000000" pitchFamily="2" charset="-78"/>
              </a:endParaRPr>
            </a:p>
          </p:txBody>
        </p:sp>
      </p:grpSp>
      <p:grpSp>
        <p:nvGrpSpPr>
          <p:cNvPr id="15" name="Group 15"/>
          <p:cNvGrpSpPr/>
          <p:nvPr/>
        </p:nvGrpSpPr>
        <p:grpSpPr>
          <a:xfrm>
            <a:off x="541290" y="4577257"/>
            <a:ext cx="7412866" cy="1538799"/>
            <a:chOff x="0" y="0"/>
            <a:chExt cx="9883821" cy="2051733"/>
          </a:xfrm>
        </p:grpSpPr>
        <p:sp>
          <p:nvSpPr>
            <p:cNvPr id="16" name="TextBox 16"/>
            <p:cNvSpPr txBox="1"/>
            <p:nvPr/>
          </p:nvSpPr>
          <p:spPr>
            <a:xfrm>
              <a:off x="0" y="1582374"/>
              <a:ext cx="9883821" cy="469359"/>
            </a:xfrm>
            <a:prstGeom prst="rect">
              <a:avLst/>
            </a:prstGeom>
          </p:spPr>
          <p:txBody>
            <a:bodyPr lIns="0" tIns="0" rIns="0" bIns="0" rtlCol="0" anchor="t">
              <a:spAutoFit/>
            </a:bodyPr>
            <a:lstStyle/>
            <a:p>
              <a:pPr marL="0" lvl="0" indent="0" algn="ctr">
                <a:lnSpc>
                  <a:spcPts val="2660"/>
                </a:lnSpc>
                <a:spcBef>
                  <a:spcPct val="0"/>
                </a:spcBef>
              </a:pPr>
              <a:r>
                <a:rPr lang="fa-IR" sz="2400" u="none" dirty="0">
                  <a:solidFill>
                    <a:srgbClr val="000000"/>
                  </a:solidFill>
                  <a:latin typeface="Open Sans"/>
                  <a:cs typeface="B Nazanin" panose="00000400000000000000" pitchFamily="2" charset="-78"/>
                </a:rPr>
                <a:t>در مورد آمار برجسته توضیح دهید.</a:t>
              </a:r>
              <a:endParaRPr lang="en-US" sz="2400" u="none" dirty="0">
                <a:solidFill>
                  <a:srgbClr val="000000"/>
                </a:solidFill>
                <a:latin typeface="Open Sans"/>
                <a:cs typeface="B Nazanin" panose="00000400000000000000" pitchFamily="2" charset="-78"/>
              </a:endParaRPr>
            </a:p>
          </p:txBody>
        </p:sp>
        <p:sp>
          <p:nvSpPr>
            <p:cNvPr id="17" name="TextBox 17"/>
            <p:cNvSpPr txBox="1"/>
            <p:nvPr/>
          </p:nvSpPr>
          <p:spPr>
            <a:xfrm>
              <a:off x="2097321" y="0"/>
              <a:ext cx="5689180" cy="1231107"/>
            </a:xfrm>
            <a:prstGeom prst="rect">
              <a:avLst/>
            </a:prstGeom>
          </p:spPr>
          <p:txBody>
            <a:bodyPr lIns="0" tIns="0" rIns="0" bIns="0" rtlCol="0" anchor="t">
              <a:spAutoFit/>
            </a:bodyPr>
            <a:lstStyle/>
            <a:p>
              <a:pPr marL="0" lvl="0" indent="0" algn="ctr">
                <a:lnSpc>
                  <a:spcPts val="7200"/>
                </a:lnSpc>
                <a:spcBef>
                  <a:spcPct val="0"/>
                </a:spcBef>
              </a:pPr>
              <a:r>
                <a:rPr lang="en-US" sz="6000" u="none">
                  <a:solidFill>
                    <a:srgbClr val="000000"/>
                  </a:solidFill>
                  <a:latin typeface="Open Sans Bold"/>
                  <a:cs typeface="B Nazanin" panose="00000400000000000000" pitchFamily="2" charset="-78"/>
                </a:rPr>
                <a:t>95%</a:t>
              </a:r>
            </a:p>
          </p:txBody>
        </p:sp>
      </p:grpSp>
      <p:sp>
        <p:nvSpPr>
          <p:cNvPr id="18" name="AutoShape 18"/>
          <p:cNvSpPr/>
          <p:nvPr/>
        </p:nvSpPr>
        <p:spPr>
          <a:xfrm rot="-10800000">
            <a:off x="-1922009" y="3685132"/>
            <a:ext cx="6169732" cy="0"/>
          </a:xfrm>
          <a:prstGeom prst="line">
            <a:avLst/>
          </a:prstGeom>
          <a:ln w="9525" cap="flat">
            <a:solidFill>
              <a:srgbClr val="000000"/>
            </a:solidFill>
            <a:prstDash val="solid"/>
            <a:headEnd type="none" w="sm" len="sm"/>
            <a:tailEnd type="none" w="sm" len="sm"/>
          </a:ln>
        </p:spPr>
      </p:sp>
      <p:sp>
        <p:nvSpPr>
          <p:cNvPr id="19" name="AutoShape 19"/>
          <p:cNvSpPr/>
          <p:nvPr/>
        </p:nvSpPr>
        <p:spPr>
          <a:xfrm rot="-10800000">
            <a:off x="4247723" y="7123468"/>
            <a:ext cx="4315509" cy="0"/>
          </a:xfrm>
          <a:prstGeom prst="line">
            <a:avLst/>
          </a:prstGeom>
          <a:ln w="9525" cap="flat">
            <a:solidFill>
              <a:srgbClr val="000000"/>
            </a:solidFill>
            <a:prstDash val="solid"/>
            <a:headEnd type="none" w="sm" len="sm"/>
            <a:tailEnd type="none" w="sm" len="sm"/>
          </a:ln>
        </p:spPr>
      </p:sp>
      <p:grpSp>
        <p:nvGrpSpPr>
          <p:cNvPr id="20" name="Group 20"/>
          <p:cNvGrpSpPr/>
          <p:nvPr/>
        </p:nvGrpSpPr>
        <p:grpSpPr>
          <a:xfrm>
            <a:off x="17674717" y="0"/>
            <a:ext cx="613283" cy="11472285"/>
            <a:chOff x="0" y="0"/>
            <a:chExt cx="161523" cy="3021507"/>
          </a:xfrm>
        </p:grpSpPr>
        <p:sp>
          <p:nvSpPr>
            <p:cNvPr id="21" name="Freeform 21"/>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22" name="TextBox 22"/>
            <p:cNvSpPr txBox="1"/>
            <p:nvPr/>
          </p:nvSpPr>
          <p:spPr>
            <a:xfrm>
              <a:off x="0" y="-38100"/>
              <a:ext cx="161523" cy="3059607"/>
            </a:xfrm>
            <a:prstGeom prst="rect">
              <a:avLst/>
            </a:prstGeom>
          </p:spPr>
          <p:txBody>
            <a:bodyPr lIns="50800" tIns="50800" rIns="50800" bIns="50800" rtlCol="0" anchor="ctr"/>
            <a:lstStyle/>
            <a:p>
              <a:pPr algn="ctr">
                <a:lnSpc>
                  <a:spcPts val="2940"/>
                </a:lnSpc>
              </a:pPr>
              <a:endParaRPr>
                <a:cs typeface="B Nazanin" panose="00000400000000000000" pitchFamily="2" charset="-78"/>
              </a:endParaRPr>
            </a:p>
          </p:txBody>
        </p:sp>
      </p:grpSp>
      <p:sp>
        <p:nvSpPr>
          <p:cNvPr id="23" name="TextBox 23"/>
          <p:cNvSpPr txBox="1"/>
          <p:nvPr/>
        </p:nvSpPr>
        <p:spPr>
          <a:xfrm rot="5400000">
            <a:off x="17243841" y="5010772"/>
            <a:ext cx="1532186" cy="265457"/>
          </a:xfrm>
          <a:prstGeom prst="rect">
            <a:avLst/>
          </a:prstGeom>
        </p:spPr>
        <p:txBody>
          <a:bodyPr lIns="0" tIns="0" rIns="0" bIns="0" rtlCol="0" anchor="t">
            <a:spAutoFit/>
          </a:bodyPr>
          <a:lstStyle/>
          <a:p>
            <a:pPr algn="ctr">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6791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TextBox 3"/>
          <p:cNvSpPr txBox="1"/>
          <p:nvPr/>
        </p:nvSpPr>
        <p:spPr>
          <a:xfrm>
            <a:off x="1028700" y="4184666"/>
            <a:ext cx="7378564" cy="1025922"/>
          </a:xfrm>
          <a:prstGeom prst="rect">
            <a:avLst/>
          </a:prstGeom>
        </p:spPr>
        <p:txBody>
          <a:bodyPr lIns="0" tIns="0" rIns="0" bIns="0" rtlCol="0" anchor="t">
            <a:spAutoFit/>
          </a:bodyPr>
          <a:lstStyle/>
          <a:p>
            <a:pPr marL="0" lvl="0" indent="0" algn="r" rtl="1">
              <a:lnSpc>
                <a:spcPts val="8000"/>
              </a:lnSpc>
              <a:spcBef>
                <a:spcPct val="0"/>
              </a:spcBef>
            </a:pPr>
            <a:r>
              <a:rPr lang="fa-IR" sz="6000" u="none" dirty="0">
                <a:solidFill>
                  <a:srgbClr val="FFFFFF"/>
                </a:solidFill>
                <a:latin typeface="Open Sans Bold"/>
                <a:cs typeface="B Nazanin" panose="00000400000000000000" pitchFamily="2" charset="-78"/>
              </a:rPr>
              <a:t>یک صفحه زمانی اضافه کنید</a:t>
            </a:r>
            <a:endParaRPr lang="en-US" sz="6000" u="none" dirty="0">
              <a:solidFill>
                <a:srgbClr val="FFFFFF"/>
              </a:solidFill>
              <a:latin typeface="Open Sans Bold"/>
              <a:cs typeface="B Nazanin" panose="00000400000000000000" pitchFamily="2" charset="-78"/>
            </a:endParaRPr>
          </a:p>
        </p:txBody>
      </p:sp>
      <p:grpSp>
        <p:nvGrpSpPr>
          <p:cNvPr id="4" name="Group 4"/>
          <p:cNvGrpSpPr/>
          <p:nvPr/>
        </p:nvGrpSpPr>
        <p:grpSpPr>
          <a:xfrm>
            <a:off x="9512164" y="0"/>
            <a:ext cx="8775836" cy="11472285"/>
            <a:chOff x="0" y="0"/>
            <a:chExt cx="2311331" cy="3021507"/>
          </a:xfrm>
        </p:grpSpPr>
        <p:sp>
          <p:nvSpPr>
            <p:cNvPr id="5" name="Freeform 5"/>
            <p:cNvSpPr/>
            <p:nvPr/>
          </p:nvSpPr>
          <p:spPr>
            <a:xfrm>
              <a:off x="0" y="0"/>
              <a:ext cx="2311331" cy="3021507"/>
            </a:xfrm>
            <a:custGeom>
              <a:avLst/>
              <a:gdLst/>
              <a:ahLst/>
              <a:cxnLst/>
              <a:rect l="l" t="t" r="r" b="b"/>
              <a:pathLst>
                <a:path w="2311331" h="3021507">
                  <a:moveTo>
                    <a:pt x="0" y="0"/>
                  </a:moveTo>
                  <a:lnTo>
                    <a:pt x="2311331" y="0"/>
                  </a:lnTo>
                  <a:lnTo>
                    <a:pt x="2311331" y="3021507"/>
                  </a:lnTo>
                  <a:lnTo>
                    <a:pt x="0" y="3021507"/>
                  </a:lnTo>
                  <a:close/>
                </a:path>
              </a:pathLst>
            </a:custGeom>
            <a:solidFill>
              <a:srgbClr val="000000">
                <a:alpha val="62745"/>
              </a:srgbClr>
            </a:solidFill>
          </p:spPr>
        </p:sp>
        <p:sp>
          <p:nvSpPr>
            <p:cNvPr id="6" name="TextBox 6"/>
            <p:cNvSpPr txBox="1"/>
            <p:nvPr/>
          </p:nvSpPr>
          <p:spPr>
            <a:xfrm>
              <a:off x="0" y="-38100"/>
              <a:ext cx="2311331"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7" name="TextBox 7"/>
          <p:cNvSpPr txBox="1"/>
          <p:nvPr/>
        </p:nvSpPr>
        <p:spPr>
          <a:xfrm>
            <a:off x="13074073" y="4938889"/>
            <a:ext cx="2520428"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یک نکته اصلی را اضافه کنید</a:t>
            </a:r>
            <a:endParaRPr lang="en-US" sz="1900" u="none" spc="95" dirty="0">
              <a:solidFill>
                <a:srgbClr val="FFFFFF"/>
              </a:solidFill>
              <a:latin typeface="Open Sans"/>
              <a:cs typeface="B Nazanin" panose="00000400000000000000" pitchFamily="2" charset="-78"/>
            </a:endParaRPr>
          </a:p>
        </p:txBody>
      </p:sp>
      <p:sp>
        <p:nvSpPr>
          <p:cNvPr id="8" name="TextBox 8"/>
          <p:cNvSpPr txBox="1"/>
          <p:nvPr/>
        </p:nvSpPr>
        <p:spPr>
          <a:xfrm>
            <a:off x="11692336" y="5469433"/>
            <a:ext cx="3988011"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u="none" dirty="0">
              <a:solidFill>
                <a:srgbClr val="FFFFFF"/>
              </a:solidFill>
              <a:latin typeface="Open Sans"/>
              <a:cs typeface="B Nazanin" panose="00000400000000000000" pitchFamily="2" charset="-78"/>
            </a:endParaRPr>
          </a:p>
        </p:txBody>
      </p:sp>
      <p:sp>
        <p:nvSpPr>
          <p:cNvPr id="9" name="TextBox 9"/>
          <p:cNvSpPr txBox="1"/>
          <p:nvPr/>
        </p:nvSpPr>
        <p:spPr>
          <a:xfrm>
            <a:off x="13159919" y="2090608"/>
            <a:ext cx="2520428"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یک نکته اصلی را اضافه کنید</a:t>
            </a:r>
            <a:endParaRPr lang="en-US" sz="1900" u="none" spc="95" dirty="0">
              <a:solidFill>
                <a:srgbClr val="FFFFFF"/>
              </a:solidFill>
              <a:latin typeface="Open Sans"/>
              <a:cs typeface="B Nazanin" panose="00000400000000000000" pitchFamily="2" charset="-78"/>
            </a:endParaRPr>
          </a:p>
        </p:txBody>
      </p:sp>
      <p:sp>
        <p:nvSpPr>
          <p:cNvPr id="10" name="TextBox 10"/>
          <p:cNvSpPr txBox="1"/>
          <p:nvPr/>
        </p:nvSpPr>
        <p:spPr>
          <a:xfrm>
            <a:off x="11692336" y="2556733"/>
            <a:ext cx="3988011"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u="none" dirty="0">
              <a:solidFill>
                <a:srgbClr val="FFFFFF"/>
              </a:solidFill>
              <a:latin typeface="Open Sans"/>
              <a:cs typeface="B Nazanin" panose="00000400000000000000" pitchFamily="2" charset="-78"/>
            </a:endParaRPr>
          </a:p>
        </p:txBody>
      </p:sp>
      <p:sp>
        <p:nvSpPr>
          <p:cNvPr id="11" name="TextBox 11"/>
          <p:cNvSpPr txBox="1"/>
          <p:nvPr/>
        </p:nvSpPr>
        <p:spPr>
          <a:xfrm>
            <a:off x="13159919" y="7929597"/>
            <a:ext cx="2520428"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یک نکته اصلی را اضافه کنید</a:t>
            </a:r>
            <a:endParaRPr lang="en-US" sz="1900" u="none" spc="95" dirty="0">
              <a:solidFill>
                <a:srgbClr val="FFFFFF"/>
              </a:solidFill>
              <a:latin typeface="Open Sans"/>
              <a:cs typeface="B Nazanin" panose="00000400000000000000" pitchFamily="2" charset="-78"/>
            </a:endParaRPr>
          </a:p>
        </p:txBody>
      </p:sp>
      <p:sp>
        <p:nvSpPr>
          <p:cNvPr id="12" name="TextBox 12"/>
          <p:cNvSpPr txBox="1"/>
          <p:nvPr/>
        </p:nvSpPr>
        <p:spPr>
          <a:xfrm>
            <a:off x="11692336" y="8382132"/>
            <a:ext cx="3988011"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u="none" dirty="0">
              <a:solidFill>
                <a:srgbClr val="FFFFFF"/>
              </a:solidFill>
              <a:latin typeface="Open Sans"/>
              <a:cs typeface="B Nazanin" panose="00000400000000000000" pitchFamily="2" charset="-78"/>
            </a:endParaRPr>
          </a:p>
        </p:txBody>
      </p:sp>
      <p:grpSp>
        <p:nvGrpSpPr>
          <p:cNvPr id="13" name="Group 13"/>
          <p:cNvGrpSpPr/>
          <p:nvPr/>
        </p:nvGrpSpPr>
        <p:grpSpPr>
          <a:xfrm>
            <a:off x="17674717" y="0"/>
            <a:ext cx="613283" cy="11472285"/>
            <a:chOff x="0" y="0"/>
            <a:chExt cx="161523" cy="3021507"/>
          </a:xfrm>
        </p:grpSpPr>
        <p:sp>
          <p:nvSpPr>
            <p:cNvPr id="14" name="Freeform 14"/>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5" name="TextBox 15"/>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16" name="TextBox 16"/>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
        <p:nvSpPr>
          <p:cNvPr id="17" name="AutoShape 17"/>
          <p:cNvSpPr/>
          <p:nvPr/>
        </p:nvSpPr>
        <p:spPr>
          <a:xfrm rot="5400000">
            <a:off x="4084008" y="3787784"/>
            <a:ext cx="12988907" cy="0"/>
          </a:xfrm>
          <a:prstGeom prst="line">
            <a:avLst/>
          </a:prstGeom>
          <a:ln w="9525" cap="flat">
            <a:solidFill>
              <a:srgbClr val="FFFFFF"/>
            </a:solidFill>
            <a:prstDash val="solid"/>
            <a:headEnd type="none" w="sm" len="sm"/>
            <a:tailEnd type="none" w="sm" len="sm"/>
          </a:ln>
        </p:spPr>
      </p:sp>
      <p:sp>
        <p:nvSpPr>
          <p:cNvPr id="18" name="AutoShape 18"/>
          <p:cNvSpPr/>
          <p:nvPr/>
        </p:nvSpPr>
        <p:spPr>
          <a:xfrm rot="-10800000">
            <a:off x="10172592" y="2298712"/>
            <a:ext cx="821265" cy="0"/>
          </a:xfrm>
          <a:prstGeom prst="line">
            <a:avLst/>
          </a:prstGeom>
          <a:ln w="9525" cap="flat">
            <a:solidFill>
              <a:srgbClr val="FFFFFF"/>
            </a:solidFill>
            <a:prstDash val="solid"/>
            <a:headEnd type="none" w="sm" len="sm"/>
            <a:tailEnd type="none" w="sm" len="sm"/>
          </a:ln>
        </p:spPr>
      </p:sp>
      <p:sp>
        <p:nvSpPr>
          <p:cNvPr id="19" name="AutoShape 19"/>
          <p:cNvSpPr/>
          <p:nvPr/>
        </p:nvSpPr>
        <p:spPr>
          <a:xfrm rot="-10800000">
            <a:off x="10172592" y="5211411"/>
            <a:ext cx="821265" cy="0"/>
          </a:xfrm>
          <a:prstGeom prst="line">
            <a:avLst/>
          </a:prstGeom>
          <a:ln w="9525" cap="flat">
            <a:solidFill>
              <a:srgbClr val="FFFFFF"/>
            </a:solidFill>
            <a:prstDash val="solid"/>
            <a:headEnd type="none" w="sm" len="sm"/>
            <a:tailEnd type="none" w="sm" len="sm"/>
          </a:ln>
        </p:spPr>
      </p:sp>
      <p:sp>
        <p:nvSpPr>
          <p:cNvPr id="20" name="AutoShape 20"/>
          <p:cNvSpPr/>
          <p:nvPr/>
        </p:nvSpPr>
        <p:spPr>
          <a:xfrm rot="-10800000">
            <a:off x="10172592" y="8124111"/>
            <a:ext cx="821265" cy="0"/>
          </a:xfrm>
          <a:prstGeom prst="line">
            <a:avLst/>
          </a:prstGeom>
          <a:ln w="9525" cap="flat">
            <a:solidFill>
              <a:srgbClr val="FFFFFF"/>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4703" b="-14703"/>
            </a:stretch>
          </a:blipFill>
        </p:spPr>
      </p:sp>
      <p:grpSp>
        <p:nvGrpSpPr>
          <p:cNvPr id="3" name="Group 3"/>
          <p:cNvGrpSpPr/>
          <p:nvPr/>
        </p:nvGrpSpPr>
        <p:grpSpPr>
          <a:xfrm>
            <a:off x="-9525" y="3768080"/>
            <a:ext cx="9428129" cy="2636869"/>
            <a:chOff x="0" y="-177495"/>
            <a:chExt cx="12570839" cy="3515826"/>
          </a:xfrm>
        </p:grpSpPr>
        <p:sp>
          <p:nvSpPr>
            <p:cNvPr id="4" name="AutoShape 4"/>
            <p:cNvSpPr/>
            <p:nvPr/>
          </p:nvSpPr>
          <p:spPr>
            <a:xfrm>
              <a:off x="0" y="0"/>
              <a:ext cx="12570839" cy="3338331"/>
            </a:xfrm>
            <a:prstGeom prst="rect">
              <a:avLst/>
            </a:prstGeom>
            <a:solidFill>
              <a:srgbClr val="FFFFFF"/>
            </a:solidFill>
          </p:spPr>
        </p:sp>
        <p:sp>
          <p:nvSpPr>
            <p:cNvPr id="5" name="TextBox 5"/>
            <p:cNvSpPr txBox="1"/>
            <p:nvPr/>
          </p:nvSpPr>
          <p:spPr>
            <a:xfrm>
              <a:off x="622303" y="-177495"/>
              <a:ext cx="10932538" cy="2400658"/>
            </a:xfrm>
            <a:prstGeom prst="rect">
              <a:avLst/>
            </a:prstGeom>
          </p:spPr>
          <p:txBody>
            <a:bodyPr wrap="square" lIns="0" tIns="0" rIns="0" bIns="0" rtlCol="0" anchor="t">
              <a:spAutoFit/>
            </a:bodyPr>
            <a:lstStyle/>
            <a:p>
              <a:pPr marL="0" lvl="0" indent="0" algn="r" rtl="1">
                <a:lnSpc>
                  <a:spcPts val="7200"/>
                </a:lnSpc>
                <a:spcBef>
                  <a:spcPct val="0"/>
                </a:spcBef>
              </a:pPr>
              <a:r>
                <a:rPr lang="fa-IR" sz="4800" dirty="0">
                  <a:solidFill>
                    <a:srgbClr val="000000"/>
                  </a:solidFill>
                  <a:latin typeface="Open Sans Bold"/>
                  <a:cs typeface="B Nazanin" panose="00000400000000000000" pitchFamily="2" charset="-78"/>
                </a:rPr>
                <a:t>این خیلی دوست داشتنی است که همه شما را ملاقات می کنم!</a:t>
              </a:r>
              <a:endParaRPr lang="en-US" sz="4800" dirty="0">
                <a:solidFill>
                  <a:srgbClr val="000000"/>
                </a:solidFill>
                <a:latin typeface="Open Sans Bold"/>
                <a:cs typeface="B Nazanin" panose="00000400000000000000" pitchFamily="2" charset="-78"/>
              </a:endParaRPr>
            </a:p>
          </p:txBody>
        </p:sp>
      </p:grpSp>
      <p:sp>
        <p:nvSpPr>
          <p:cNvPr id="6" name="AutoShape 6"/>
          <p:cNvSpPr/>
          <p:nvPr/>
        </p:nvSpPr>
        <p:spPr>
          <a:xfrm rot="5399999">
            <a:off x="-1715956" y="378196"/>
            <a:ext cx="6169732" cy="0"/>
          </a:xfrm>
          <a:prstGeom prst="line">
            <a:avLst/>
          </a:prstGeom>
          <a:ln w="9525" cap="flat">
            <a:solidFill>
              <a:srgbClr val="FFFFFF"/>
            </a:solidFill>
            <a:prstDash val="solid"/>
            <a:headEnd type="none" w="sm" len="sm"/>
            <a:tailEnd type="none" w="sm" len="sm"/>
          </a:ln>
        </p:spPr>
      </p:sp>
      <p:sp>
        <p:nvSpPr>
          <p:cNvPr id="7" name="AutoShape 7"/>
          <p:cNvSpPr/>
          <p:nvPr/>
        </p:nvSpPr>
        <p:spPr>
          <a:xfrm rot="5399999">
            <a:off x="-1715956" y="9899279"/>
            <a:ext cx="6169732" cy="0"/>
          </a:xfrm>
          <a:prstGeom prst="line">
            <a:avLst/>
          </a:prstGeom>
          <a:ln w="9525" cap="flat">
            <a:solidFill>
              <a:srgbClr val="FFFFFF"/>
            </a:solidFill>
            <a:prstDash val="solid"/>
            <a:headEnd type="none" w="sm" len="sm"/>
            <a:tailEnd type="none" w="sm" len="sm"/>
          </a:ln>
        </p:spPr>
      </p:sp>
      <p:sp>
        <p:nvSpPr>
          <p:cNvPr id="8" name="TextBox 8"/>
          <p:cNvSpPr txBox="1"/>
          <p:nvPr/>
        </p:nvSpPr>
        <p:spPr>
          <a:xfrm>
            <a:off x="10182890" y="4962844"/>
            <a:ext cx="3238489" cy="346249"/>
          </a:xfrm>
          <a:prstGeom prst="rect">
            <a:avLst/>
          </a:prstGeom>
        </p:spPr>
        <p:txBody>
          <a:bodyPr lIns="0" tIns="0" rIns="0" bIns="0" rtlCol="0" anchor="t">
            <a:spAutoFit/>
          </a:bodyPr>
          <a:lstStyle/>
          <a:p>
            <a:pPr marL="0" lvl="0" indent="0" algn="r" rtl="1">
              <a:lnSpc>
                <a:spcPts val="2660"/>
              </a:lnSpc>
              <a:spcBef>
                <a:spcPct val="0"/>
              </a:spcBef>
            </a:pPr>
            <a:r>
              <a:rPr lang="fa-IR" sz="1900" dirty="0">
                <a:solidFill>
                  <a:srgbClr val="FFFFFF"/>
                </a:solidFill>
                <a:latin typeface="Open Sans"/>
                <a:cs typeface="B Nazanin" panose="00000400000000000000" pitchFamily="2" charset="-78"/>
              </a:rPr>
              <a:t>ممنون که گوش دادید</a:t>
            </a:r>
            <a:endParaRPr lang="en-US" sz="1900" dirty="0">
              <a:solidFill>
                <a:srgbClr val="FFFFFF"/>
              </a:solidFill>
              <a:latin typeface="Open Sans"/>
              <a:cs typeface="B Nazanin" panose="00000400000000000000" pitchFamily="2" charset="-78"/>
            </a:endParaRPr>
          </a:p>
        </p:txBody>
      </p:sp>
      <p:grpSp>
        <p:nvGrpSpPr>
          <p:cNvPr id="9" name="Group 9"/>
          <p:cNvGrpSpPr/>
          <p:nvPr/>
        </p:nvGrpSpPr>
        <p:grpSpPr>
          <a:xfrm>
            <a:off x="17674717" y="0"/>
            <a:ext cx="613283" cy="11472285"/>
            <a:chOff x="0" y="0"/>
            <a:chExt cx="161523" cy="3021507"/>
          </a:xfrm>
        </p:grpSpPr>
        <p:sp>
          <p:nvSpPr>
            <p:cNvPr id="10" name="Freeform 10"/>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11" name="TextBox 11"/>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12" name="TextBox 12"/>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1966565" y="3382516"/>
            <a:ext cx="4124649" cy="3653854"/>
            <a:chOff x="0" y="0"/>
            <a:chExt cx="5499532" cy="4871806"/>
          </a:xfrm>
        </p:grpSpPr>
        <p:pic>
          <p:nvPicPr>
            <p:cNvPr id="3" name="Picture 3"/>
            <p:cNvPicPr>
              <a:picLocks noChangeAspect="1"/>
            </p:cNvPicPr>
            <p:nvPr/>
          </p:nvPicPr>
          <p:blipFill>
            <a:blip r:embed="rId2"/>
            <a:srcRect l="12371" r="12371"/>
            <a:stretch>
              <a:fillRect/>
            </a:stretch>
          </p:blipFill>
          <p:spPr>
            <a:xfrm>
              <a:off x="0" y="0"/>
              <a:ext cx="5499532" cy="4871806"/>
            </a:xfrm>
            <a:prstGeom prst="rect">
              <a:avLst/>
            </a:prstGeom>
          </p:spPr>
        </p:pic>
      </p:grpSp>
      <p:grpSp>
        <p:nvGrpSpPr>
          <p:cNvPr id="4" name="Group 4"/>
          <p:cNvGrpSpPr/>
          <p:nvPr/>
        </p:nvGrpSpPr>
        <p:grpSpPr>
          <a:xfrm>
            <a:off x="7081676" y="3382516"/>
            <a:ext cx="4124649" cy="3653854"/>
            <a:chOff x="0" y="0"/>
            <a:chExt cx="5499532" cy="4871806"/>
          </a:xfrm>
        </p:grpSpPr>
        <p:pic>
          <p:nvPicPr>
            <p:cNvPr id="5" name="Picture 5"/>
            <p:cNvPicPr>
              <a:picLocks noChangeAspect="1"/>
            </p:cNvPicPr>
            <p:nvPr/>
          </p:nvPicPr>
          <p:blipFill>
            <a:blip r:embed="rId3"/>
            <a:srcRect l="12395" r="12395"/>
            <a:stretch>
              <a:fillRect/>
            </a:stretch>
          </p:blipFill>
          <p:spPr>
            <a:xfrm>
              <a:off x="0" y="0"/>
              <a:ext cx="5499532" cy="4871806"/>
            </a:xfrm>
            <a:prstGeom prst="rect">
              <a:avLst/>
            </a:prstGeom>
          </p:spPr>
        </p:pic>
      </p:grpSp>
      <p:grpSp>
        <p:nvGrpSpPr>
          <p:cNvPr id="6" name="Group 6"/>
          <p:cNvGrpSpPr/>
          <p:nvPr/>
        </p:nvGrpSpPr>
        <p:grpSpPr>
          <a:xfrm>
            <a:off x="12196786" y="3382516"/>
            <a:ext cx="4124649" cy="3653854"/>
            <a:chOff x="0" y="0"/>
            <a:chExt cx="5499532" cy="4871806"/>
          </a:xfrm>
        </p:grpSpPr>
        <p:pic>
          <p:nvPicPr>
            <p:cNvPr id="7" name="Picture 7"/>
            <p:cNvPicPr>
              <a:picLocks noChangeAspect="1"/>
            </p:cNvPicPr>
            <p:nvPr/>
          </p:nvPicPr>
          <p:blipFill>
            <a:blip r:embed="rId4"/>
            <a:srcRect l="12395" r="12395"/>
            <a:stretch>
              <a:fillRect/>
            </a:stretch>
          </p:blipFill>
          <p:spPr>
            <a:xfrm>
              <a:off x="0" y="0"/>
              <a:ext cx="5499532" cy="4871806"/>
            </a:xfrm>
            <a:prstGeom prst="rect">
              <a:avLst/>
            </a:prstGeom>
          </p:spPr>
        </p:pic>
      </p:grpSp>
      <p:sp>
        <p:nvSpPr>
          <p:cNvPr id="8" name="TextBox 8"/>
          <p:cNvSpPr txBox="1"/>
          <p:nvPr/>
        </p:nvSpPr>
        <p:spPr>
          <a:xfrm>
            <a:off x="3322647" y="1614018"/>
            <a:ext cx="11642707" cy="923330"/>
          </a:xfrm>
          <a:prstGeom prst="rect">
            <a:avLst/>
          </a:prstGeom>
        </p:spPr>
        <p:txBody>
          <a:bodyPr lIns="0" tIns="0" rIns="0" bIns="0" rtlCol="0" anchor="t">
            <a:spAutoFit/>
          </a:bodyPr>
          <a:lstStyle/>
          <a:p>
            <a:pPr marL="0" lvl="0" indent="0" algn="ctr">
              <a:lnSpc>
                <a:spcPts val="7200"/>
              </a:lnSpc>
              <a:spcBef>
                <a:spcPct val="0"/>
              </a:spcBef>
            </a:pPr>
            <a:r>
              <a:rPr lang="fa-IR" sz="6000" u="none" dirty="0">
                <a:solidFill>
                  <a:srgbClr val="FFFFFF"/>
                </a:solidFill>
                <a:latin typeface="Open Sans Bold"/>
                <a:cs typeface="B Nazanin" panose="00000400000000000000" pitchFamily="2" charset="-78"/>
              </a:rPr>
              <a:t>با تیم ما آشنا شوید</a:t>
            </a:r>
            <a:endParaRPr lang="en-US" sz="6000" u="none" dirty="0">
              <a:solidFill>
                <a:srgbClr val="FFFFFF"/>
              </a:solidFill>
              <a:latin typeface="Open Sans Bold"/>
              <a:cs typeface="B Nazanin" panose="00000400000000000000" pitchFamily="2" charset="-78"/>
            </a:endParaRPr>
          </a:p>
        </p:txBody>
      </p:sp>
      <p:sp>
        <p:nvSpPr>
          <p:cNvPr id="9" name="TextBox 9"/>
          <p:cNvSpPr txBox="1"/>
          <p:nvPr/>
        </p:nvSpPr>
        <p:spPr>
          <a:xfrm>
            <a:off x="1966565" y="7754465"/>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spc="95" dirty="0">
                <a:solidFill>
                  <a:srgbClr val="FFFFFF"/>
                </a:solidFill>
                <a:latin typeface="Open Sans"/>
                <a:cs typeface="B Nazanin" panose="00000400000000000000" pitchFamily="2" charset="-78"/>
              </a:rPr>
              <a:t>نام نام خانوادگی</a:t>
            </a:r>
            <a:endParaRPr lang="en-US" sz="1900" u="none" spc="95" dirty="0">
              <a:solidFill>
                <a:srgbClr val="FFFFFF"/>
              </a:solidFill>
              <a:latin typeface="Open Sans"/>
              <a:cs typeface="B Nazanin" panose="00000400000000000000" pitchFamily="2" charset="-78"/>
            </a:endParaRPr>
          </a:p>
        </p:txBody>
      </p:sp>
      <p:sp>
        <p:nvSpPr>
          <p:cNvPr id="10" name="TextBox 10"/>
          <p:cNvSpPr txBox="1"/>
          <p:nvPr/>
        </p:nvSpPr>
        <p:spPr>
          <a:xfrm>
            <a:off x="1966565" y="8110766"/>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dirty="0">
                <a:solidFill>
                  <a:srgbClr val="FFFFFF"/>
                </a:solidFill>
                <a:latin typeface="Open Sans"/>
                <a:cs typeface="B Nazanin" panose="00000400000000000000" pitchFamily="2" charset="-78"/>
              </a:rPr>
              <a:t>عنوان</a:t>
            </a:r>
            <a:endParaRPr lang="en-US" sz="1900" u="none" dirty="0">
              <a:solidFill>
                <a:srgbClr val="FFFFFF"/>
              </a:solidFill>
              <a:latin typeface="Open Sans"/>
              <a:cs typeface="B Nazanin" panose="00000400000000000000" pitchFamily="2" charset="-78"/>
            </a:endParaRPr>
          </a:p>
        </p:txBody>
      </p:sp>
      <p:sp>
        <p:nvSpPr>
          <p:cNvPr id="11" name="TextBox 11"/>
          <p:cNvSpPr txBox="1"/>
          <p:nvPr/>
        </p:nvSpPr>
        <p:spPr>
          <a:xfrm>
            <a:off x="7081676" y="7747162"/>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spc="95" dirty="0">
                <a:solidFill>
                  <a:srgbClr val="FFFFFF"/>
                </a:solidFill>
                <a:latin typeface="Open Sans"/>
                <a:cs typeface="B Nazanin" panose="00000400000000000000" pitchFamily="2" charset="-78"/>
              </a:rPr>
              <a:t>نام نام خانوادگی</a:t>
            </a:r>
            <a:endParaRPr lang="en-US" sz="1900" u="none" spc="95" dirty="0">
              <a:solidFill>
                <a:srgbClr val="FFFFFF"/>
              </a:solidFill>
              <a:latin typeface="Open Sans"/>
              <a:cs typeface="B Nazanin" panose="00000400000000000000" pitchFamily="2" charset="-78"/>
            </a:endParaRPr>
          </a:p>
        </p:txBody>
      </p:sp>
      <p:sp>
        <p:nvSpPr>
          <p:cNvPr id="12" name="TextBox 12"/>
          <p:cNvSpPr txBox="1"/>
          <p:nvPr/>
        </p:nvSpPr>
        <p:spPr>
          <a:xfrm>
            <a:off x="7081676" y="8118068"/>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dirty="0">
                <a:solidFill>
                  <a:srgbClr val="FFFFFF"/>
                </a:solidFill>
                <a:latin typeface="Open Sans"/>
                <a:cs typeface="B Nazanin" panose="00000400000000000000" pitchFamily="2" charset="-78"/>
              </a:rPr>
              <a:t>عنوان</a:t>
            </a:r>
            <a:endParaRPr lang="en-US" sz="1900" u="none" dirty="0">
              <a:solidFill>
                <a:srgbClr val="FFFFFF"/>
              </a:solidFill>
              <a:latin typeface="Open Sans"/>
              <a:cs typeface="B Nazanin" panose="00000400000000000000" pitchFamily="2" charset="-78"/>
            </a:endParaRPr>
          </a:p>
        </p:txBody>
      </p:sp>
      <p:sp>
        <p:nvSpPr>
          <p:cNvPr id="13" name="TextBox 13"/>
          <p:cNvSpPr txBox="1"/>
          <p:nvPr/>
        </p:nvSpPr>
        <p:spPr>
          <a:xfrm>
            <a:off x="12196786" y="7747162"/>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spc="95" dirty="0">
                <a:solidFill>
                  <a:srgbClr val="FFFFFF"/>
                </a:solidFill>
                <a:latin typeface="Open Sans"/>
                <a:cs typeface="B Nazanin" panose="00000400000000000000" pitchFamily="2" charset="-78"/>
              </a:rPr>
              <a:t>نام نام خانوادگی</a:t>
            </a:r>
            <a:endParaRPr lang="en-US" sz="1900" u="none" spc="95" dirty="0">
              <a:solidFill>
                <a:srgbClr val="FFFFFF"/>
              </a:solidFill>
              <a:latin typeface="Open Sans"/>
              <a:cs typeface="B Nazanin" panose="00000400000000000000" pitchFamily="2" charset="-78"/>
            </a:endParaRPr>
          </a:p>
        </p:txBody>
      </p:sp>
      <p:sp>
        <p:nvSpPr>
          <p:cNvPr id="14" name="TextBox 14"/>
          <p:cNvSpPr txBox="1"/>
          <p:nvPr/>
        </p:nvSpPr>
        <p:spPr>
          <a:xfrm>
            <a:off x="12196786" y="8118068"/>
            <a:ext cx="4124649" cy="346249"/>
          </a:xfrm>
          <a:prstGeom prst="rect">
            <a:avLst/>
          </a:prstGeom>
        </p:spPr>
        <p:txBody>
          <a:bodyPr lIns="0" tIns="0" rIns="0" bIns="0" rtlCol="0" anchor="t">
            <a:spAutoFit/>
          </a:bodyPr>
          <a:lstStyle/>
          <a:p>
            <a:pPr marL="0" lvl="0" indent="0" algn="ctr">
              <a:lnSpc>
                <a:spcPts val="2660"/>
              </a:lnSpc>
              <a:spcBef>
                <a:spcPct val="0"/>
              </a:spcBef>
            </a:pPr>
            <a:r>
              <a:rPr lang="fa-IR" sz="1900" u="none" dirty="0">
                <a:solidFill>
                  <a:srgbClr val="FFFFFF"/>
                </a:solidFill>
                <a:latin typeface="Open Sans"/>
                <a:cs typeface="B Nazanin" panose="00000400000000000000" pitchFamily="2" charset="-78"/>
              </a:rPr>
              <a:t>عنوان</a:t>
            </a:r>
            <a:endParaRPr lang="en-US" sz="1900" u="none" dirty="0">
              <a:solidFill>
                <a:srgbClr val="FFFFFF"/>
              </a:solidFill>
              <a:latin typeface="Open Sans"/>
              <a:cs typeface="B Nazanin" panose="00000400000000000000" pitchFamily="2" charset="-78"/>
            </a:endParaRPr>
          </a:p>
        </p:txBody>
      </p:sp>
      <p:grpSp>
        <p:nvGrpSpPr>
          <p:cNvPr id="15" name="Group 15"/>
          <p:cNvGrpSpPr/>
          <p:nvPr/>
        </p:nvGrpSpPr>
        <p:grpSpPr>
          <a:xfrm>
            <a:off x="17674717" y="0"/>
            <a:ext cx="613283" cy="11472285"/>
            <a:chOff x="0" y="0"/>
            <a:chExt cx="161523" cy="3021507"/>
          </a:xfrm>
        </p:grpSpPr>
        <p:sp>
          <p:nvSpPr>
            <p:cNvPr id="16" name="Freeform 16"/>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17" name="TextBox 17"/>
            <p:cNvSpPr txBox="1"/>
            <p:nvPr/>
          </p:nvSpPr>
          <p:spPr>
            <a:xfrm>
              <a:off x="0" y="-38100"/>
              <a:ext cx="161523" cy="3059607"/>
            </a:xfrm>
            <a:prstGeom prst="rect">
              <a:avLst/>
            </a:prstGeom>
          </p:spPr>
          <p:txBody>
            <a:bodyPr lIns="50800" tIns="50800" rIns="50800" bIns="50800" rtlCol="0" anchor="ctr"/>
            <a:lstStyle/>
            <a:p>
              <a:pPr marL="0" lvl="0" indent="0" algn="ctr">
                <a:lnSpc>
                  <a:spcPts val="2940"/>
                </a:lnSpc>
                <a:spcBef>
                  <a:spcPct val="0"/>
                </a:spcBef>
              </a:pPr>
              <a:endParaRPr>
                <a:cs typeface="B Nazanin" panose="00000400000000000000" pitchFamily="2" charset="-78"/>
              </a:endParaRPr>
            </a:p>
          </p:txBody>
        </p:sp>
      </p:grpSp>
      <p:sp>
        <p:nvSpPr>
          <p:cNvPr id="18" name="TextBox 18"/>
          <p:cNvSpPr txBox="1"/>
          <p:nvPr/>
        </p:nvSpPr>
        <p:spPr>
          <a:xfrm rot="5400000">
            <a:off x="17243841" y="5010772"/>
            <a:ext cx="1532186" cy="265457"/>
          </a:xfrm>
          <a:prstGeom prst="rect">
            <a:avLst/>
          </a:prstGeom>
        </p:spPr>
        <p:txBody>
          <a:bodyPr lIns="0" tIns="0" rIns="0" bIns="0" rtlCol="0" anchor="t">
            <a:spAutoFit/>
          </a:bodyPr>
          <a:lstStyle/>
          <a:p>
            <a:pPr algn="ctr">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058400" y="-97839"/>
            <a:ext cx="8229600" cy="5143500"/>
          </a:xfrm>
          <a:custGeom>
            <a:avLst/>
            <a:gdLst/>
            <a:ahLst/>
            <a:cxnLst/>
            <a:rect l="l" t="t" r="r" b="b"/>
            <a:pathLst>
              <a:path w="8229600" h="5143500">
                <a:moveTo>
                  <a:pt x="0" y="0"/>
                </a:moveTo>
                <a:lnTo>
                  <a:pt x="8229600" y="0"/>
                </a:lnTo>
                <a:lnTo>
                  <a:pt x="8229600" y="5143500"/>
                </a:lnTo>
                <a:lnTo>
                  <a:pt x="0" y="5143500"/>
                </a:lnTo>
                <a:lnTo>
                  <a:pt x="0" y="0"/>
                </a:lnTo>
                <a:close/>
              </a:path>
            </a:pathLst>
          </a:custGeom>
          <a:blipFill>
            <a:blip r:embed="rId2"/>
            <a:stretch>
              <a:fillRect t="-48613" b="-48613"/>
            </a:stretch>
          </a:blipFill>
        </p:spPr>
      </p:sp>
      <p:sp>
        <p:nvSpPr>
          <p:cNvPr id="3" name="Freeform 3"/>
          <p:cNvSpPr/>
          <p:nvPr/>
        </p:nvSpPr>
        <p:spPr>
          <a:xfrm>
            <a:off x="10058400" y="5339178"/>
            <a:ext cx="8229600" cy="5031684"/>
          </a:xfrm>
          <a:custGeom>
            <a:avLst/>
            <a:gdLst/>
            <a:ahLst/>
            <a:cxnLst/>
            <a:rect l="l" t="t" r="r" b="b"/>
            <a:pathLst>
              <a:path w="8229600" h="5031684">
                <a:moveTo>
                  <a:pt x="0" y="0"/>
                </a:moveTo>
                <a:lnTo>
                  <a:pt x="8229600" y="0"/>
                </a:lnTo>
                <a:lnTo>
                  <a:pt x="8229600" y="5031684"/>
                </a:lnTo>
                <a:lnTo>
                  <a:pt x="0" y="5031684"/>
                </a:lnTo>
                <a:lnTo>
                  <a:pt x="0" y="0"/>
                </a:lnTo>
                <a:close/>
              </a:path>
            </a:pathLst>
          </a:custGeom>
          <a:blipFill>
            <a:blip r:embed="rId3"/>
            <a:stretch>
              <a:fillRect t="-4518" b="-4518"/>
            </a:stretch>
          </a:blipFill>
        </p:spPr>
      </p:sp>
      <p:sp>
        <p:nvSpPr>
          <p:cNvPr id="4" name="TextBox 4"/>
          <p:cNvSpPr txBox="1"/>
          <p:nvPr/>
        </p:nvSpPr>
        <p:spPr>
          <a:xfrm>
            <a:off x="1028700" y="1509160"/>
            <a:ext cx="6705505" cy="2103140"/>
          </a:xfrm>
          <a:prstGeom prst="rect">
            <a:avLst/>
          </a:prstGeom>
        </p:spPr>
        <p:txBody>
          <a:bodyPr lIns="0" tIns="0" rIns="0" bIns="0" rtlCol="0" anchor="t">
            <a:spAutoFit/>
          </a:bodyPr>
          <a:lstStyle/>
          <a:p>
            <a:pPr marL="0" lvl="0" indent="0" algn="r" rtl="1">
              <a:lnSpc>
                <a:spcPts val="8000"/>
              </a:lnSpc>
              <a:spcBef>
                <a:spcPct val="0"/>
              </a:spcBef>
            </a:pPr>
            <a:r>
              <a:rPr lang="fa-IR" sz="8000" u="none" dirty="0">
                <a:solidFill>
                  <a:srgbClr val="000000"/>
                </a:solidFill>
                <a:latin typeface="Open Sans Bold"/>
                <a:cs typeface="B Nazanin" panose="00000400000000000000" pitchFamily="2" charset="-78"/>
              </a:rPr>
              <a:t>سلام و به ارائه خوش آمدید</a:t>
            </a:r>
            <a:endParaRPr lang="en-US" sz="8000" u="none" dirty="0">
              <a:solidFill>
                <a:srgbClr val="000000"/>
              </a:solidFill>
              <a:latin typeface="Open Sans Bold"/>
              <a:cs typeface="B Nazanin" panose="00000400000000000000" pitchFamily="2" charset="-78"/>
            </a:endParaRPr>
          </a:p>
        </p:txBody>
      </p:sp>
      <p:grpSp>
        <p:nvGrpSpPr>
          <p:cNvPr id="5" name="Group 5"/>
          <p:cNvGrpSpPr/>
          <p:nvPr/>
        </p:nvGrpSpPr>
        <p:grpSpPr>
          <a:xfrm>
            <a:off x="1028700" y="5696982"/>
            <a:ext cx="6705505" cy="1501312"/>
            <a:chOff x="0" y="-38100"/>
            <a:chExt cx="8940674" cy="2001749"/>
          </a:xfrm>
        </p:grpSpPr>
        <p:sp>
          <p:nvSpPr>
            <p:cNvPr id="6" name="TextBox 6"/>
            <p:cNvSpPr txBox="1"/>
            <p:nvPr/>
          </p:nvSpPr>
          <p:spPr>
            <a:xfrm>
              <a:off x="0" y="-38100"/>
              <a:ext cx="6193814" cy="461665"/>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000000"/>
                  </a:solidFill>
                  <a:latin typeface="Open Sans"/>
                  <a:cs typeface="B Nazanin" panose="00000400000000000000" pitchFamily="2" charset="-78"/>
                </a:rPr>
                <a:t>پیام خوش آمد</a:t>
              </a:r>
              <a:endParaRPr lang="en-US" sz="1900" u="none" spc="95" dirty="0">
                <a:solidFill>
                  <a:srgbClr val="000000"/>
                </a:solidFill>
                <a:latin typeface="Open Sans"/>
                <a:cs typeface="B Nazanin" panose="00000400000000000000" pitchFamily="2" charset="-78"/>
              </a:endParaRPr>
            </a:p>
          </p:txBody>
        </p:sp>
        <p:sp>
          <p:nvSpPr>
            <p:cNvPr id="7" name="TextBox 7"/>
            <p:cNvSpPr txBox="1"/>
            <p:nvPr/>
          </p:nvSpPr>
          <p:spPr>
            <a:xfrm>
              <a:off x="0" y="842829"/>
              <a:ext cx="8940674" cy="1120820"/>
            </a:xfrm>
            <a:prstGeom prst="rect">
              <a:avLst/>
            </a:prstGeom>
          </p:spPr>
          <p:txBody>
            <a:bodyPr lIns="0" tIns="0" rIns="0" bIns="0" rtlCol="0" anchor="t">
              <a:spAutoFit/>
            </a:bodyPr>
            <a:lstStyle/>
            <a:p>
              <a:pPr marL="0" lvl="0" indent="0" algn="r" rtl="1">
                <a:lnSpc>
                  <a:spcPct val="150000"/>
                </a:lnSpc>
                <a:spcBef>
                  <a:spcPct val="0"/>
                </a:spcBef>
              </a:pPr>
              <a:r>
                <a:rPr lang="fa-IR" sz="1900" u="none" dirty="0">
                  <a:solidFill>
                    <a:srgbClr val="000000"/>
                  </a:solidFill>
                  <a:latin typeface="Open Sans"/>
                  <a:cs typeface="B Nazanin" panose="00000400000000000000" pitchFamily="2" charset="-78"/>
                </a:rPr>
                <a:t>ارائه ها ابزارهای ارتباطی هستند که می توانند به عنوان نمایش، سخنرانی، سخنرانی، گزارش و غیره استفاده شوند. بیشتر در برابر مخاطبان ارائه می شود.</a:t>
              </a:r>
              <a:endParaRPr lang="en-US" sz="1900" u="none" dirty="0">
                <a:solidFill>
                  <a:srgbClr val="000000"/>
                </a:solidFill>
                <a:latin typeface="Open Sans"/>
                <a:cs typeface="B Nazanin" panose="00000400000000000000" pitchFamily="2" charset="-78"/>
              </a:endParaRPr>
            </a:p>
          </p:txBody>
        </p:sp>
      </p:grpSp>
      <p:grpSp>
        <p:nvGrpSpPr>
          <p:cNvPr id="8" name="Group 8"/>
          <p:cNvGrpSpPr/>
          <p:nvPr/>
        </p:nvGrpSpPr>
        <p:grpSpPr>
          <a:xfrm>
            <a:off x="1028700" y="8529324"/>
            <a:ext cx="3433112" cy="598083"/>
            <a:chOff x="0" y="0"/>
            <a:chExt cx="904194" cy="157520"/>
          </a:xfrm>
        </p:grpSpPr>
        <p:sp>
          <p:nvSpPr>
            <p:cNvPr id="9" name="Freeform 9"/>
            <p:cNvSpPr/>
            <p:nvPr/>
          </p:nvSpPr>
          <p:spPr>
            <a:xfrm>
              <a:off x="0" y="0"/>
              <a:ext cx="904194" cy="157520"/>
            </a:xfrm>
            <a:custGeom>
              <a:avLst/>
              <a:gdLst/>
              <a:ahLst/>
              <a:cxnLst/>
              <a:rect l="l" t="t" r="r" b="b"/>
              <a:pathLst>
                <a:path w="904194" h="157520">
                  <a:moveTo>
                    <a:pt x="0" y="0"/>
                  </a:moveTo>
                  <a:lnTo>
                    <a:pt x="904194" y="0"/>
                  </a:lnTo>
                  <a:lnTo>
                    <a:pt x="904194" y="157520"/>
                  </a:lnTo>
                  <a:lnTo>
                    <a:pt x="0" y="157520"/>
                  </a:lnTo>
                  <a:close/>
                </a:path>
              </a:pathLst>
            </a:custGeom>
            <a:solidFill>
              <a:srgbClr val="000000"/>
            </a:solidFill>
          </p:spPr>
        </p:sp>
        <p:sp>
          <p:nvSpPr>
            <p:cNvPr id="10" name="TextBox 10"/>
            <p:cNvSpPr txBox="1"/>
            <p:nvPr/>
          </p:nvSpPr>
          <p:spPr>
            <a:xfrm>
              <a:off x="0" y="-57150"/>
              <a:ext cx="904194" cy="214670"/>
            </a:xfrm>
            <a:prstGeom prst="rect">
              <a:avLst/>
            </a:prstGeom>
          </p:spPr>
          <p:txBody>
            <a:bodyPr lIns="50800" tIns="50800" rIns="50800" bIns="50800" rtlCol="0" anchor="ctr"/>
            <a:lstStyle/>
            <a:p>
              <a:pPr algn="ctr" rtl="1">
                <a:lnSpc>
                  <a:spcPts val="3220"/>
                </a:lnSpc>
              </a:pPr>
              <a:endParaRPr>
                <a:cs typeface="B Nazanin" panose="00000400000000000000" pitchFamily="2" charset="-78"/>
              </a:endParaRPr>
            </a:p>
          </p:txBody>
        </p:sp>
      </p:grpSp>
      <p:sp>
        <p:nvSpPr>
          <p:cNvPr id="11" name="TextBox 11"/>
          <p:cNvSpPr txBox="1"/>
          <p:nvPr/>
        </p:nvSpPr>
        <p:spPr>
          <a:xfrm>
            <a:off x="1028700" y="8647708"/>
            <a:ext cx="3501198" cy="346249"/>
          </a:xfrm>
          <a:prstGeom prst="rect">
            <a:avLst/>
          </a:prstGeom>
        </p:spPr>
        <p:txBody>
          <a:bodyPr lIns="0" tIns="0" rIns="0" bIns="0" rtlCol="0" anchor="t">
            <a:spAutoFit/>
          </a:bodyPr>
          <a:lstStyle/>
          <a:p>
            <a:pPr marL="0" lvl="0" indent="0" algn="ctr" rtl="1">
              <a:lnSpc>
                <a:spcPts val="2660"/>
              </a:lnSpc>
              <a:spcBef>
                <a:spcPct val="0"/>
              </a:spcBef>
            </a:pPr>
            <a:r>
              <a:rPr lang="fa-IR" sz="1900" u="none" spc="95" dirty="0">
                <a:solidFill>
                  <a:srgbClr val="FFFFFF"/>
                </a:solidFill>
                <a:latin typeface="Open Sans"/>
                <a:cs typeface="B Nazanin" panose="00000400000000000000" pitchFamily="2" charset="-78"/>
              </a:rPr>
              <a:t>بیا شروع کنیم</a:t>
            </a:r>
            <a:endParaRPr lang="en-US" sz="1900" u="none" spc="95" dirty="0">
              <a:solidFill>
                <a:srgbClr val="FFFFFF"/>
              </a:solidFill>
              <a:latin typeface="Open Sans"/>
              <a:cs typeface="B Nazanin" panose="00000400000000000000" pitchFamily="2" charset="-78"/>
            </a:endParaRPr>
          </a:p>
        </p:txBody>
      </p:sp>
      <p:grpSp>
        <p:nvGrpSpPr>
          <p:cNvPr id="12" name="Group 12"/>
          <p:cNvGrpSpPr/>
          <p:nvPr/>
        </p:nvGrpSpPr>
        <p:grpSpPr>
          <a:xfrm>
            <a:off x="17674717" y="0"/>
            <a:ext cx="613283" cy="11472285"/>
            <a:chOff x="0" y="0"/>
            <a:chExt cx="161523" cy="3021507"/>
          </a:xfrm>
        </p:grpSpPr>
        <p:sp>
          <p:nvSpPr>
            <p:cNvPr id="13" name="Freeform 13"/>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4" name="TextBox 14"/>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15" name="TextBox 15"/>
          <p:cNvSpPr txBox="1"/>
          <p:nvPr/>
        </p:nvSpPr>
        <p:spPr>
          <a:xfrm rot="5400000">
            <a:off x="17243841" y="5012406"/>
            <a:ext cx="1532186" cy="262188"/>
          </a:xfrm>
          <a:prstGeom prst="rect">
            <a:avLst/>
          </a:prstGeom>
        </p:spPr>
        <p:txBody>
          <a:bodyPr lIns="0" tIns="0" rIns="0" bIns="0" rtlCol="0" anchor="t">
            <a:spAutoFit/>
          </a:bodyPr>
          <a:lstStyle/>
          <a:p>
            <a:pPr algn="ctr" rtl="1">
              <a:lnSpc>
                <a:spcPts val="2240"/>
              </a:lnSpc>
            </a:pPr>
            <a:r>
              <a:rPr lang="en-US" sz="1400" spc="820">
                <a:solidFill>
                  <a:srgbClr val="FFFFFF"/>
                </a:solidFill>
                <a:latin typeface="Open Sans Bold"/>
                <a:cs typeface="B Nazanin" panose="00000400000000000000" pitchFamily="2" charset="-78"/>
              </a:rPr>
              <a:t>NEXT</a:t>
            </a:r>
          </a:p>
        </p:txBody>
      </p:sp>
      <p:sp>
        <p:nvSpPr>
          <p:cNvPr id="16" name="AutoShape 16"/>
          <p:cNvSpPr/>
          <p:nvPr/>
        </p:nvSpPr>
        <p:spPr>
          <a:xfrm rot="5400000">
            <a:off x="6336455" y="2228592"/>
            <a:ext cx="5624614" cy="0"/>
          </a:xfrm>
          <a:prstGeom prst="line">
            <a:avLst/>
          </a:prstGeom>
          <a:ln w="9525" cap="flat">
            <a:solidFill>
              <a:srgbClr val="000000"/>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rot="5400000">
            <a:off x="2873337" y="4214442"/>
            <a:ext cx="12512750" cy="0"/>
          </a:xfrm>
          <a:prstGeom prst="line">
            <a:avLst/>
          </a:prstGeom>
          <a:ln w="9525" cap="flat">
            <a:solidFill>
              <a:srgbClr val="000000"/>
            </a:solidFill>
            <a:prstDash val="solid"/>
            <a:headEnd type="none" w="sm" len="sm"/>
            <a:tailEnd type="none" w="sm" len="sm"/>
          </a:ln>
        </p:spPr>
      </p:sp>
      <p:sp>
        <p:nvSpPr>
          <p:cNvPr id="3" name="AutoShape 3"/>
          <p:cNvSpPr/>
          <p:nvPr/>
        </p:nvSpPr>
        <p:spPr>
          <a:xfrm rot="-10800000">
            <a:off x="-1392003" y="5138738"/>
            <a:ext cx="19066721" cy="0"/>
          </a:xfrm>
          <a:prstGeom prst="line">
            <a:avLst/>
          </a:prstGeom>
          <a:ln w="9525" cap="flat">
            <a:solidFill>
              <a:srgbClr val="000000"/>
            </a:solidFill>
            <a:prstDash val="solid"/>
            <a:headEnd type="none" w="sm" len="sm"/>
            <a:tailEnd type="none" w="sm" len="sm"/>
          </a:ln>
        </p:spPr>
      </p:sp>
      <p:sp>
        <p:nvSpPr>
          <p:cNvPr id="4" name="Freeform 4"/>
          <p:cNvSpPr/>
          <p:nvPr/>
        </p:nvSpPr>
        <p:spPr>
          <a:xfrm>
            <a:off x="5962501" y="3023826"/>
            <a:ext cx="6362999" cy="4239348"/>
          </a:xfrm>
          <a:custGeom>
            <a:avLst/>
            <a:gdLst/>
            <a:ahLst/>
            <a:cxnLst/>
            <a:rect l="l" t="t" r="r" b="b"/>
            <a:pathLst>
              <a:path w="6362999" h="4239348">
                <a:moveTo>
                  <a:pt x="0" y="0"/>
                </a:moveTo>
                <a:lnTo>
                  <a:pt x="6362998" y="0"/>
                </a:lnTo>
                <a:lnTo>
                  <a:pt x="6362998" y="4239348"/>
                </a:lnTo>
                <a:lnTo>
                  <a:pt x="0" y="4239348"/>
                </a:lnTo>
                <a:lnTo>
                  <a:pt x="0" y="0"/>
                </a:lnTo>
                <a:close/>
              </a:path>
            </a:pathLst>
          </a:custGeom>
          <a:blipFill>
            <a:blip r:embed="rId2"/>
            <a:stretch>
              <a:fillRect/>
            </a:stretch>
          </a:blipFill>
        </p:spPr>
      </p:sp>
      <p:sp>
        <p:nvSpPr>
          <p:cNvPr id="5" name="TextBox 5"/>
          <p:cNvSpPr txBox="1"/>
          <p:nvPr/>
        </p:nvSpPr>
        <p:spPr>
          <a:xfrm>
            <a:off x="-795498" y="2326463"/>
            <a:ext cx="6843712" cy="367408"/>
          </a:xfrm>
          <a:prstGeom prst="rect">
            <a:avLst/>
          </a:prstGeom>
        </p:spPr>
        <p:txBody>
          <a:bodyPr lIns="0" tIns="0" rIns="0" bIns="0" rtlCol="0" anchor="t">
            <a:spAutoFit/>
          </a:bodyPr>
          <a:lstStyle/>
          <a:p>
            <a:pPr marL="0" lvl="0" indent="0" algn="r" rtl="1">
              <a:lnSpc>
                <a:spcPts val="2660"/>
              </a:lnSpc>
              <a:spcBef>
                <a:spcPct val="0"/>
              </a:spcBef>
            </a:pPr>
            <a:r>
              <a:rPr lang="fa-IR" sz="2800" u="none" spc="95" dirty="0">
                <a:solidFill>
                  <a:srgbClr val="000000"/>
                </a:solidFill>
                <a:latin typeface="Open Sans"/>
                <a:cs typeface="B Nazanin" panose="00000400000000000000" pitchFamily="2" charset="-78"/>
              </a:rPr>
              <a:t>نقاط قوت</a:t>
            </a:r>
            <a:endParaRPr lang="en-US" sz="2800" u="none" spc="95" dirty="0">
              <a:solidFill>
                <a:srgbClr val="000000"/>
              </a:solidFill>
              <a:latin typeface="Open Sans"/>
              <a:cs typeface="B Nazanin" panose="00000400000000000000" pitchFamily="2" charset="-78"/>
            </a:endParaRPr>
          </a:p>
        </p:txBody>
      </p:sp>
      <p:sp>
        <p:nvSpPr>
          <p:cNvPr id="6" name="TextBox 6"/>
          <p:cNvSpPr txBox="1"/>
          <p:nvPr/>
        </p:nvSpPr>
        <p:spPr>
          <a:xfrm>
            <a:off x="823184" y="2792615"/>
            <a:ext cx="492941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چه کار خوبی می کنی؟چه چیزی شما را متمایز می کند؟ویژگی های خوب شما چیست؟</a:t>
            </a:r>
            <a:endParaRPr lang="en-US" sz="1900" u="none" dirty="0">
              <a:solidFill>
                <a:srgbClr val="000000"/>
              </a:solidFill>
              <a:latin typeface="Open Sans"/>
              <a:cs typeface="B Nazanin" panose="00000400000000000000" pitchFamily="2" charset="-78"/>
            </a:endParaRPr>
          </a:p>
        </p:txBody>
      </p:sp>
      <p:sp>
        <p:nvSpPr>
          <p:cNvPr id="7" name="TextBox 7"/>
          <p:cNvSpPr txBox="1"/>
          <p:nvPr/>
        </p:nvSpPr>
        <p:spPr>
          <a:xfrm>
            <a:off x="1028700" y="930515"/>
            <a:ext cx="661997" cy="1060434"/>
          </a:xfrm>
          <a:prstGeom prst="rect">
            <a:avLst/>
          </a:prstGeom>
        </p:spPr>
        <p:txBody>
          <a:bodyPr lIns="0" tIns="0" rIns="0" bIns="0" rtlCol="0" anchor="t">
            <a:spAutoFit/>
          </a:bodyPr>
          <a:lstStyle/>
          <a:p>
            <a:pPr marL="0" lvl="0" indent="0" algn="l">
              <a:lnSpc>
                <a:spcPts val="8000"/>
              </a:lnSpc>
              <a:spcBef>
                <a:spcPct val="0"/>
              </a:spcBef>
            </a:pPr>
            <a:r>
              <a:rPr lang="en-US" sz="8000" u="none">
                <a:solidFill>
                  <a:srgbClr val="000000"/>
                </a:solidFill>
                <a:latin typeface="Open Sans Bold"/>
                <a:cs typeface="B Nazanin" panose="00000400000000000000" pitchFamily="2" charset="-78"/>
              </a:rPr>
              <a:t>S</a:t>
            </a:r>
          </a:p>
        </p:txBody>
      </p:sp>
      <p:sp>
        <p:nvSpPr>
          <p:cNvPr id="8" name="TextBox 8"/>
          <p:cNvSpPr txBox="1"/>
          <p:nvPr/>
        </p:nvSpPr>
        <p:spPr>
          <a:xfrm>
            <a:off x="-854749" y="7673443"/>
            <a:ext cx="6844263" cy="367408"/>
          </a:xfrm>
          <a:prstGeom prst="rect">
            <a:avLst/>
          </a:prstGeom>
        </p:spPr>
        <p:txBody>
          <a:bodyPr lIns="0" tIns="0" rIns="0" bIns="0" rtlCol="0" anchor="t">
            <a:spAutoFit/>
          </a:bodyPr>
          <a:lstStyle/>
          <a:p>
            <a:pPr marL="0" lvl="0" indent="0" algn="r" rtl="1">
              <a:lnSpc>
                <a:spcPts val="2660"/>
              </a:lnSpc>
              <a:spcBef>
                <a:spcPct val="0"/>
              </a:spcBef>
            </a:pPr>
            <a:r>
              <a:rPr lang="fa-IR" sz="2800" u="none" spc="95" dirty="0">
                <a:solidFill>
                  <a:srgbClr val="000000"/>
                </a:solidFill>
                <a:latin typeface="Open Sans"/>
                <a:cs typeface="B Nazanin" panose="00000400000000000000" pitchFamily="2" charset="-78"/>
              </a:rPr>
              <a:t>فرصت ها</a:t>
            </a:r>
            <a:endParaRPr lang="en-US" sz="2800" u="none" spc="95" dirty="0">
              <a:solidFill>
                <a:srgbClr val="000000"/>
              </a:solidFill>
              <a:latin typeface="Open Sans"/>
              <a:cs typeface="B Nazanin" panose="00000400000000000000" pitchFamily="2" charset="-78"/>
            </a:endParaRPr>
          </a:p>
        </p:txBody>
      </p:sp>
      <p:sp>
        <p:nvSpPr>
          <p:cNvPr id="9" name="TextBox 9"/>
          <p:cNvSpPr txBox="1"/>
          <p:nvPr/>
        </p:nvSpPr>
        <p:spPr>
          <a:xfrm>
            <a:off x="1028700" y="8201152"/>
            <a:ext cx="4929417" cy="692497"/>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000000"/>
                </a:solidFill>
                <a:latin typeface="Open Sans"/>
                <a:cs typeface="B Nazanin" panose="00000400000000000000" pitchFamily="2" charset="-78"/>
              </a:rPr>
              <a:t>اهداف شما چه هستند؟آیا تقاضاها در حال تغییر هستند؟چگونه می توانید آن را بهبود بخشید؟</a:t>
            </a:r>
            <a:endParaRPr lang="en-US" sz="1900" u="none" dirty="0">
              <a:solidFill>
                <a:srgbClr val="000000"/>
              </a:solidFill>
              <a:latin typeface="Open Sans"/>
              <a:cs typeface="B Nazanin" panose="00000400000000000000" pitchFamily="2" charset="-78"/>
            </a:endParaRPr>
          </a:p>
        </p:txBody>
      </p:sp>
      <p:sp>
        <p:nvSpPr>
          <p:cNvPr id="10" name="TextBox 10"/>
          <p:cNvSpPr txBox="1"/>
          <p:nvPr/>
        </p:nvSpPr>
        <p:spPr>
          <a:xfrm>
            <a:off x="1028700" y="6309331"/>
            <a:ext cx="661997" cy="1060434"/>
          </a:xfrm>
          <a:prstGeom prst="rect">
            <a:avLst/>
          </a:prstGeom>
        </p:spPr>
        <p:txBody>
          <a:bodyPr lIns="0" tIns="0" rIns="0" bIns="0" rtlCol="0" anchor="t">
            <a:spAutoFit/>
          </a:bodyPr>
          <a:lstStyle/>
          <a:p>
            <a:pPr marL="0" lvl="0" indent="0" algn="l">
              <a:lnSpc>
                <a:spcPts val="8000"/>
              </a:lnSpc>
              <a:spcBef>
                <a:spcPct val="0"/>
              </a:spcBef>
            </a:pPr>
            <a:r>
              <a:rPr lang="en-US" sz="8000" u="none">
                <a:solidFill>
                  <a:srgbClr val="000000"/>
                </a:solidFill>
                <a:latin typeface="Open Sans Bold"/>
                <a:cs typeface="B Nazanin" panose="00000400000000000000" pitchFamily="2" charset="-78"/>
              </a:rPr>
              <a:t>O</a:t>
            </a:r>
          </a:p>
        </p:txBody>
      </p:sp>
      <p:sp>
        <p:nvSpPr>
          <p:cNvPr id="11" name="TextBox 11"/>
          <p:cNvSpPr txBox="1"/>
          <p:nvPr/>
        </p:nvSpPr>
        <p:spPr>
          <a:xfrm>
            <a:off x="10083889" y="2326463"/>
            <a:ext cx="6843712" cy="367408"/>
          </a:xfrm>
          <a:prstGeom prst="rect">
            <a:avLst/>
          </a:prstGeom>
        </p:spPr>
        <p:txBody>
          <a:bodyPr lIns="0" tIns="0" rIns="0" bIns="0" rtlCol="0" anchor="t">
            <a:spAutoFit/>
          </a:bodyPr>
          <a:lstStyle/>
          <a:p>
            <a:pPr marL="0" lvl="0" indent="0" algn="r">
              <a:lnSpc>
                <a:spcPts val="2660"/>
              </a:lnSpc>
              <a:spcBef>
                <a:spcPct val="0"/>
              </a:spcBef>
            </a:pPr>
            <a:r>
              <a:rPr lang="fa-IR" sz="2800" u="none" spc="95" dirty="0">
                <a:solidFill>
                  <a:srgbClr val="000000"/>
                </a:solidFill>
                <a:latin typeface="Open Sans"/>
                <a:cs typeface="B Nazanin" panose="00000400000000000000" pitchFamily="2" charset="-78"/>
              </a:rPr>
              <a:t>نقاط ضعف</a:t>
            </a:r>
            <a:endParaRPr lang="en-US" sz="2800" u="none" spc="95" dirty="0">
              <a:solidFill>
                <a:srgbClr val="000000"/>
              </a:solidFill>
              <a:latin typeface="Open Sans"/>
              <a:cs typeface="B Nazanin" panose="00000400000000000000" pitchFamily="2" charset="-78"/>
            </a:endParaRPr>
          </a:p>
        </p:txBody>
      </p:sp>
      <p:sp>
        <p:nvSpPr>
          <p:cNvPr id="12" name="TextBox 12"/>
          <p:cNvSpPr txBox="1"/>
          <p:nvPr/>
        </p:nvSpPr>
        <p:spPr>
          <a:xfrm>
            <a:off x="12325500" y="2822336"/>
            <a:ext cx="4933801" cy="692497"/>
          </a:xfrm>
          <a:prstGeom prst="rect">
            <a:avLst/>
          </a:prstGeom>
        </p:spPr>
        <p:txBody>
          <a:bodyPr lIns="0" tIns="0" rIns="0" bIns="0" rtlCol="0" anchor="t">
            <a:spAutoFit/>
          </a:bodyPr>
          <a:lstStyle/>
          <a:p>
            <a:pPr marL="0" lvl="0" indent="0" algn="r">
              <a:lnSpc>
                <a:spcPts val="2660"/>
              </a:lnSpc>
              <a:spcBef>
                <a:spcPct val="0"/>
              </a:spcBef>
            </a:pPr>
            <a:r>
              <a:rPr lang="fa-IR" sz="1900" u="none" dirty="0">
                <a:solidFill>
                  <a:srgbClr val="000000"/>
                </a:solidFill>
                <a:latin typeface="Open Sans"/>
                <a:cs typeface="B Nazanin" panose="00000400000000000000" pitchFamily="2" charset="-78"/>
              </a:rPr>
              <a:t>کجا نیاز به بهبود دارید؟آیا منابع کافی هستند؟دیگران چه کاری را بهتر از شما انجام می دهند؟</a:t>
            </a:r>
            <a:endParaRPr lang="en-US" sz="1900" u="none" dirty="0">
              <a:solidFill>
                <a:srgbClr val="000000"/>
              </a:solidFill>
              <a:latin typeface="Open Sans"/>
              <a:cs typeface="B Nazanin" panose="00000400000000000000" pitchFamily="2" charset="-78"/>
            </a:endParaRPr>
          </a:p>
        </p:txBody>
      </p:sp>
      <p:sp>
        <p:nvSpPr>
          <p:cNvPr id="13" name="TextBox 13"/>
          <p:cNvSpPr txBox="1"/>
          <p:nvPr/>
        </p:nvSpPr>
        <p:spPr>
          <a:xfrm>
            <a:off x="15934607" y="930515"/>
            <a:ext cx="661997" cy="1060434"/>
          </a:xfrm>
          <a:prstGeom prst="rect">
            <a:avLst/>
          </a:prstGeom>
        </p:spPr>
        <p:txBody>
          <a:bodyPr lIns="0" tIns="0" rIns="0" bIns="0" rtlCol="0" anchor="t">
            <a:spAutoFit/>
          </a:bodyPr>
          <a:lstStyle/>
          <a:p>
            <a:pPr marL="0" lvl="0" indent="0" algn="r">
              <a:lnSpc>
                <a:spcPts val="8000"/>
              </a:lnSpc>
              <a:spcBef>
                <a:spcPct val="0"/>
              </a:spcBef>
            </a:pPr>
            <a:r>
              <a:rPr lang="en-US" sz="8000" u="none">
                <a:solidFill>
                  <a:srgbClr val="000000"/>
                </a:solidFill>
                <a:latin typeface="Open Sans Bold"/>
                <a:cs typeface="B Nazanin" panose="00000400000000000000" pitchFamily="2" charset="-78"/>
              </a:rPr>
              <a:t>W</a:t>
            </a:r>
          </a:p>
        </p:txBody>
      </p:sp>
      <p:sp>
        <p:nvSpPr>
          <p:cNvPr id="14" name="TextBox 14"/>
          <p:cNvSpPr txBox="1"/>
          <p:nvPr/>
        </p:nvSpPr>
        <p:spPr>
          <a:xfrm>
            <a:off x="10083889" y="7705279"/>
            <a:ext cx="6843712" cy="382797"/>
          </a:xfrm>
          <a:prstGeom prst="rect">
            <a:avLst/>
          </a:prstGeom>
        </p:spPr>
        <p:txBody>
          <a:bodyPr lIns="0" tIns="0" rIns="0" bIns="0" rtlCol="0" anchor="t">
            <a:spAutoFit/>
          </a:bodyPr>
          <a:lstStyle/>
          <a:p>
            <a:pPr marL="0" lvl="0" indent="0" algn="r">
              <a:lnSpc>
                <a:spcPts val="2660"/>
              </a:lnSpc>
              <a:spcBef>
                <a:spcPct val="0"/>
              </a:spcBef>
            </a:pPr>
            <a:r>
              <a:rPr lang="fa-IR" sz="3200" u="none" spc="95" dirty="0">
                <a:solidFill>
                  <a:srgbClr val="000000"/>
                </a:solidFill>
                <a:latin typeface="Open Sans"/>
                <a:cs typeface="B Nazanin" panose="00000400000000000000" pitchFamily="2" charset="-78"/>
              </a:rPr>
              <a:t>تهدیدها</a:t>
            </a:r>
            <a:endParaRPr lang="en-US" sz="3200" u="none" spc="95" dirty="0">
              <a:solidFill>
                <a:srgbClr val="000000"/>
              </a:solidFill>
              <a:latin typeface="Open Sans"/>
              <a:cs typeface="B Nazanin" panose="00000400000000000000" pitchFamily="2" charset="-78"/>
            </a:endParaRPr>
          </a:p>
        </p:txBody>
      </p:sp>
      <p:sp>
        <p:nvSpPr>
          <p:cNvPr id="15" name="TextBox 15"/>
          <p:cNvSpPr txBox="1"/>
          <p:nvPr/>
        </p:nvSpPr>
        <p:spPr>
          <a:xfrm>
            <a:off x="9881590" y="8201152"/>
            <a:ext cx="7046011" cy="346249"/>
          </a:xfrm>
          <a:prstGeom prst="rect">
            <a:avLst/>
          </a:prstGeom>
        </p:spPr>
        <p:txBody>
          <a:bodyPr lIns="0" tIns="0" rIns="0" bIns="0" rtlCol="0" anchor="t">
            <a:spAutoFit/>
          </a:bodyPr>
          <a:lstStyle/>
          <a:p>
            <a:pPr marL="0" lvl="0" indent="0" algn="r">
              <a:lnSpc>
                <a:spcPts val="2660"/>
              </a:lnSpc>
              <a:spcBef>
                <a:spcPct val="0"/>
              </a:spcBef>
            </a:pPr>
            <a:r>
              <a:rPr lang="fa-IR" sz="1900" u="none" dirty="0">
                <a:solidFill>
                  <a:srgbClr val="000000"/>
                </a:solidFill>
                <a:latin typeface="Open Sans"/>
                <a:cs typeface="B Nazanin" panose="00000400000000000000" pitchFamily="2" charset="-78"/>
              </a:rPr>
              <a:t>مسدود کننده هایی که با آن روبرو هستید چیست؟عوامل خارج از کنترل شما چیست؟</a:t>
            </a:r>
            <a:endParaRPr lang="en-US" sz="1900" u="none" dirty="0">
              <a:solidFill>
                <a:srgbClr val="000000"/>
              </a:solidFill>
              <a:latin typeface="Open Sans"/>
              <a:cs typeface="B Nazanin" panose="00000400000000000000" pitchFamily="2" charset="-78"/>
            </a:endParaRPr>
          </a:p>
        </p:txBody>
      </p:sp>
      <p:sp>
        <p:nvSpPr>
          <p:cNvPr id="16" name="TextBox 16"/>
          <p:cNvSpPr txBox="1"/>
          <p:nvPr/>
        </p:nvSpPr>
        <p:spPr>
          <a:xfrm>
            <a:off x="16265605" y="6309331"/>
            <a:ext cx="661997" cy="1060434"/>
          </a:xfrm>
          <a:prstGeom prst="rect">
            <a:avLst/>
          </a:prstGeom>
        </p:spPr>
        <p:txBody>
          <a:bodyPr lIns="0" tIns="0" rIns="0" bIns="0" rtlCol="0" anchor="t">
            <a:spAutoFit/>
          </a:bodyPr>
          <a:lstStyle/>
          <a:p>
            <a:pPr marL="0" lvl="0" indent="0" algn="r">
              <a:lnSpc>
                <a:spcPts val="8000"/>
              </a:lnSpc>
              <a:spcBef>
                <a:spcPct val="0"/>
              </a:spcBef>
            </a:pPr>
            <a:r>
              <a:rPr lang="en-US" sz="8000" u="none">
                <a:solidFill>
                  <a:srgbClr val="000000"/>
                </a:solidFill>
                <a:latin typeface="Open Sans Bold"/>
                <a:cs typeface="B Nazanin" panose="00000400000000000000" pitchFamily="2" charset="-78"/>
              </a:rPr>
              <a:t>T</a:t>
            </a:r>
          </a:p>
        </p:txBody>
      </p:sp>
      <p:grpSp>
        <p:nvGrpSpPr>
          <p:cNvPr id="17" name="Group 17"/>
          <p:cNvGrpSpPr/>
          <p:nvPr/>
        </p:nvGrpSpPr>
        <p:grpSpPr>
          <a:xfrm>
            <a:off x="17674717" y="0"/>
            <a:ext cx="613283" cy="11472285"/>
            <a:chOff x="0" y="0"/>
            <a:chExt cx="161523" cy="3021507"/>
          </a:xfrm>
        </p:grpSpPr>
        <p:sp>
          <p:nvSpPr>
            <p:cNvPr id="18" name="Freeform 18"/>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19" name="TextBox 19"/>
            <p:cNvSpPr txBox="1"/>
            <p:nvPr/>
          </p:nvSpPr>
          <p:spPr>
            <a:xfrm>
              <a:off x="0" y="-38100"/>
              <a:ext cx="161523" cy="3059607"/>
            </a:xfrm>
            <a:prstGeom prst="rect">
              <a:avLst/>
            </a:prstGeom>
          </p:spPr>
          <p:txBody>
            <a:bodyPr lIns="50800" tIns="50800" rIns="50800" bIns="50800" rtlCol="0" anchor="ctr"/>
            <a:lstStyle/>
            <a:p>
              <a:pPr marL="0" lvl="0" indent="0" algn="ctr">
                <a:lnSpc>
                  <a:spcPts val="2940"/>
                </a:lnSpc>
                <a:spcBef>
                  <a:spcPct val="0"/>
                </a:spcBef>
              </a:pPr>
              <a:endParaRPr>
                <a:cs typeface="B Nazanin" panose="00000400000000000000" pitchFamily="2" charset="-78"/>
              </a:endParaRPr>
            </a:p>
          </p:txBody>
        </p:sp>
      </p:grpSp>
      <p:sp>
        <p:nvSpPr>
          <p:cNvPr id="20" name="TextBox 20"/>
          <p:cNvSpPr txBox="1"/>
          <p:nvPr/>
        </p:nvSpPr>
        <p:spPr>
          <a:xfrm rot="5400000">
            <a:off x="17243841" y="5010772"/>
            <a:ext cx="1532186" cy="265457"/>
          </a:xfrm>
          <a:prstGeom prst="rect">
            <a:avLst/>
          </a:prstGeom>
        </p:spPr>
        <p:txBody>
          <a:bodyPr lIns="0" tIns="0" rIns="0" bIns="0" rtlCol="0" anchor="t">
            <a:spAutoFit/>
          </a:bodyPr>
          <a:lstStyle/>
          <a:p>
            <a:pPr algn="ctr">
              <a:lnSpc>
                <a:spcPts val="2240"/>
              </a:lnSpc>
            </a:pPr>
            <a:r>
              <a:rPr lang="fa-IR" sz="1400" spc="820" dirty="0">
                <a:solidFill>
                  <a:srgbClr val="000000"/>
                </a:solidFill>
                <a:latin typeface="Open Sans Bold"/>
                <a:cs typeface="B Nazanin" panose="00000400000000000000" pitchFamily="2" charset="-78"/>
              </a:rPr>
              <a:t>بعد</a:t>
            </a:r>
            <a:endParaRPr lang="en-US" sz="1400" spc="820" dirty="0">
              <a:solidFill>
                <a:srgbClr val="000000"/>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Box 2"/>
          <p:cNvSpPr txBox="1"/>
          <p:nvPr/>
        </p:nvSpPr>
        <p:spPr>
          <a:xfrm>
            <a:off x="3322647" y="1433301"/>
            <a:ext cx="11642707" cy="923330"/>
          </a:xfrm>
          <a:prstGeom prst="rect">
            <a:avLst/>
          </a:prstGeom>
        </p:spPr>
        <p:txBody>
          <a:bodyPr lIns="0" tIns="0" rIns="0" bIns="0" rtlCol="0" anchor="t">
            <a:spAutoFit/>
          </a:bodyPr>
          <a:lstStyle/>
          <a:p>
            <a:pPr marL="0" lvl="0" indent="0" algn="ctr" rtl="1">
              <a:lnSpc>
                <a:spcPts val="7200"/>
              </a:lnSpc>
              <a:spcBef>
                <a:spcPct val="0"/>
              </a:spcBef>
            </a:pPr>
            <a:r>
              <a:rPr lang="fa-IR" sz="6000" u="none" dirty="0">
                <a:solidFill>
                  <a:srgbClr val="FFFFFF"/>
                </a:solidFill>
                <a:latin typeface="Open Sans Bold"/>
                <a:cs typeface="B Nazanin" panose="00000400000000000000" pitchFamily="2" charset="-78"/>
              </a:rPr>
              <a:t>یک صفحه نمودار اضافه کنید</a:t>
            </a:r>
            <a:endParaRPr lang="en-US" sz="6000" u="none" dirty="0">
              <a:solidFill>
                <a:srgbClr val="FFFFFF"/>
              </a:solidFill>
              <a:latin typeface="Open Sans Bold"/>
              <a:cs typeface="B Nazanin" panose="00000400000000000000" pitchFamily="2" charset="-78"/>
            </a:endParaRPr>
          </a:p>
        </p:txBody>
      </p:sp>
      <p:grpSp>
        <p:nvGrpSpPr>
          <p:cNvPr id="3" name="Group 3"/>
          <p:cNvGrpSpPr/>
          <p:nvPr/>
        </p:nvGrpSpPr>
        <p:grpSpPr>
          <a:xfrm>
            <a:off x="8264412" y="3310829"/>
            <a:ext cx="2486258" cy="910265"/>
            <a:chOff x="0" y="0"/>
            <a:chExt cx="466811" cy="170908"/>
          </a:xfrm>
        </p:grpSpPr>
        <p:sp>
          <p:nvSpPr>
            <p:cNvPr id="4" name="Freeform 4"/>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5" name="TextBox 5"/>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sp>
        <p:nvSpPr>
          <p:cNvPr id="6" name="Freeform 6"/>
          <p:cNvSpPr/>
          <p:nvPr/>
        </p:nvSpPr>
        <p:spPr>
          <a:xfrm>
            <a:off x="7299190" y="3158429"/>
            <a:ext cx="965222" cy="1215065"/>
          </a:xfrm>
          <a:custGeom>
            <a:avLst/>
            <a:gdLst/>
            <a:ahLst/>
            <a:cxnLst/>
            <a:rect l="l" t="t" r="r" b="b"/>
            <a:pathLst>
              <a:path w="965222" h="1215065">
                <a:moveTo>
                  <a:pt x="0" y="0"/>
                </a:moveTo>
                <a:lnTo>
                  <a:pt x="965222" y="0"/>
                </a:lnTo>
                <a:lnTo>
                  <a:pt x="965222" y="1215065"/>
                </a:lnTo>
                <a:lnTo>
                  <a:pt x="0" y="1215065"/>
                </a:lnTo>
                <a:lnTo>
                  <a:pt x="0" y="0"/>
                </a:lnTo>
                <a:close/>
              </a:path>
            </a:pathLst>
          </a:custGeom>
          <a:blipFill>
            <a:blip r:embed="rId2"/>
            <a:stretch>
              <a:fillRect l="-38651" r="-38651"/>
            </a:stretch>
          </a:blipFill>
        </p:spPr>
      </p:sp>
      <p:sp>
        <p:nvSpPr>
          <p:cNvPr id="7" name="Freeform 7"/>
          <p:cNvSpPr/>
          <p:nvPr/>
        </p:nvSpPr>
        <p:spPr>
          <a:xfrm>
            <a:off x="2932028" y="5272442"/>
            <a:ext cx="965222" cy="1215065"/>
          </a:xfrm>
          <a:custGeom>
            <a:avLst/>
            <a:gdLst/>
            <a:ahLst/>
            <a:cxnLst/>
            <a:rect l="l" t="t" r="r" b="b"/>
            <a:pathLst>
              <a:path w="965222" h="1215065">
                <a:moveTo>
                  <a:pt x="0" y="0"/>
                </a:moveTo>
                <a:lnTo>
                  <a:pt x="965221" y="0"/>
                </a:lnTo>
                <a:lnTo>
                  <a:pt x="965221" y="1215066"/>
                </a:lnTo>
                <a:lnTo>
                  <a:pt x="0" y="1215066"/>
                </a:lnTo>
                <a:lnTo>
                  <a:pt x="0" y="0"/>
                </a:lnTo>
                <a:close/>
              </a:path>
            </a:pathLst>
          </a:custGeom>
          <a:blipFill>
            <a:blip r:embed="rId3"/>
            <a:stretch>
              <a:fillRect t="-9503" b="-9503"/>
            </a:stretch>
          </a:blipFill>
        </p:spPr>
      </p:sp>
      <p:sp>
        <p:nvSpPr>
          <p:cNvPr id="8" name="Freeform 8"/>
          <p:cNvSpPr/>
          <p:nvPr/>
        </p:nvSpPr>
        <p:spPr>
          <a:xfrm>
            <a:off x="11074745" y="5272442"/>
            <a:ext cx="965222" cy="1215065"/>
          </a:xfrm>
          <a:custGeom>
            <a:avLst/>
            <a:gdLst/>
            <a:ahLst/>
            <a:cxnLst/>
            <a:rect l="l" t="t" r="r" b="b"/>
            <a:pathLst>
              <a:path w="965222" h="1215065">
                <a:moveTo>
                  <a:pt x="0" y="0"/>
                </a:moveTo>
                <a:lnTo>
                  <a:pt x="965222" y="0"/>
                </a:lnTo>
                <a:lnTo>
                  <a:pt x="965222" y="1215066"/>
                </a:lnTo>
                <a:lnTo>
                  <a:pt x="0" y="1215066"/>
                </a:lnTo>
                <a:lnTo>
                  <a:pt x="0" y="0"/>
                </a:lnTo>
                <a:close/>
              </a:path>
            </a:pathLst>
          </a:custGeom>
          <a:blipFill>
            <a:blip r:embed="rId4"/>
            <a:stretch>
              <a:fillRect l="-44472" r="-44472"/>
            </a:stretch>
          </a:blipFill>
        </p:spPr>
      </p:sp>
      <p:sp>
        <p:nvSpPr>
          <p:cNvPr id="9" name="Freeform 9"/>
          <p:cNvSpPr/>
          <p:nvPr/>
        </p:nvSpPr>
        <p:spPr>
          <a:xfrm>
            <a:off x="9646427" y="7196152"/>
            <a:ext cx="965222" cy="1215065"/>
          </a:xfrm>
          <a:custGeom>
            <a:avLst/>
            <a:gdLst/>
            <a:ahLst/>
            <a:cxnLst/>
            <a:rect l="l" t="t" r="r" b="b"/>
            <a:pathLst>
              <a:path w="965222" h="1215065">
                <a:moveTo>
                  <a:pt x="0" y="0"/>
                </a:moveTo>
                <a:lnTo>
                  <a:pt x="965221" y="0"/>
                </a:lnTo>
                <a:lnTo>
                  <a:pt x="965221" y="1215066"/>
                </a:lnTo>
                <a:lnTo>
                  <a:pt x="0" y="1215066"/>
                </a:lnTo>
                <a:lnTo>
                  <a:pt x="0" y="0"/>
                </a:lnTo>
                <a:close/>
              </a:path>
            </a:pathLst>
          </a:custGeom>
          <a:blipFill>
            <a:blip r:embed="rId5"/>
            <a:stretch>
              <a:fillRect l="-44472" r="-44472"/>
            </a:stretch>
          </a:blipFill>
        </p:spPr>
      </p:sp>
      <p:sp>
        <p:nvSpPr>
          <p:cNvPr id="10" name="Freeform 10"/>
          <p:cNvSpPr/>
          <p:nvPr/>
        </p:nvSpPr>
        <p:spPr>
          <a:xfrm>
            <a:off x="5305212" y="7196152"/>
            <a:ext cx="965222" cy="1215065"/>
          </a:xfrm>
          <a:custGeom>
            <a:avLst/>
            <a:gdLst/>
            <a:ahLst/>
            <a:cxnLst/>
            <a:rect l="l" t="t" r="r" b="b"/>
            <a:pathLst>
              <a:path w="965222" h="1215065">
                <a:moveTo>
                  <a:pt x="0" y="0"/>
                </a:moveTo>
                <a:lnTo>
                  <a:pt x="965222" y="0"/>
                </a:lnTo>
                <a:lnTo>
                  <a:pt x="965222" y="1215066"/>
                </a:lnTo>
                <a:lnTo>
                  <a:pt x="0" y="1215066"/>
                </a:lnTo>
                <a:lnTo>
                  <a:pt x="0" y="0"/>
                </a:lnTo>
                <a:close/>
              </a:path>
            </a:pathLst>
          </a:custGeom>
          <a:blipFill>
            <a:blip r:embed="rId6"/>
            <a:stretch>
              <a:fillRect b="-19231"/>
            </a:stretch>
          </a:blipFill>
        </p:spPr>
      </p:sp>
      <p:sp>
        <p:nvSpPr>
          <p:cNvPr id="11" name="Freeform 11"/>
          <p:cNvSpPr/>
          <p:nvPr/>
        </p:nvSpPr>
        <p:spPr>
          <a:xfrm>
            <a:off x="1481443" y="7196152"/>
            <a:ext cx="965222" cy="1215065"/>
          </a:xfrm>
          <a:custGeom>
            <a:avLst/>
            <a:gdLst/>
            <a:ahLst/>
            <a:cxnLst/>
            <a:rect l="l" t="t" r="r" b="b"/>
            <a:pathLst>
              <a:path w="965222" h="1215065">
                <a:moveTo>
                  <a:pt x="0" y="0"/>
                </a:moveTo>
                <a:lnTo>
                  <a:pt x="965221" y="0"/>
                </a:lnTo>
                <a:lnTo>
                  <a:pt x="965221" y="1215066"/>
                </a:lnTo>
                <a:lnTo>
                  <a:pt x="0" y="1215066"/>
                </a:lnTo>
                <a:lnTo>
                  <a:pt x="0" y="0"/>
                </a:lnTo>
                <a:close/>
              </a:path>
            </a:pathLst>
          </a:custGeom>
          <a:blipFill>
            <a:blip r:embed="rId7"/>
            <a:stretch>
              <a:fillRect l="-44295" r="-44295"/>
            </a:stretch>
          </a:blipFill>
        </p:spPr>
      </p:sp>
      <p:sp>
        <p:nvSpPr>
          <p:cNvPr id="12" name="Freeform 12"/>
          <p:cNvSpPr/>
          <p:nvPr/>
        </p:nvSpPr>
        <p:spPr>
          <a:xfrm>
            <a:off x="13500943" y="7196152"/>
            <a:ext cx="965222" cy="1215065"/>
          </a:xfrm>
          <a:custGeom>
            <a:avLst/>
            <a:gdLst/>
            <a:ahLst/>
            <a:cxnLst/>
            <a:rect l="l" t="t" r="r" b="b"/>
            <a:pathLst>
              <a:path w="965222" h="1215065">
                <a:moveTo>
                  <a:pt x="0" y="0"/>
                </a:moveTo>
                <a:lnTo>
                  <a:pt x="965221" y="0"/>
                </a:lnTo>
                <a:lnTo>
                  <a:pt x="965221" y="1215066"/>
                </a:lnTo>
                <a:lnTo>
                  <a:pt x="0" y="1215066"/>
                </a:lnTo>
                <a:lnTo>
                  <a:pt x="0" y="0"/>
                </a:lnTo>
                <a:close/>
              </a:path>
            </a:pathLst>
          </a:custGeom>
          <a:blipFill>
            <a:blip r:embed="rId8"/>
            <a:stretch>
              <a:fillRect l="-44472" r="-44472"/>
            </a:stretch>
          </a:blipFill>
        </p:spPr>
      </p:sp>
      <p:sp>
        <p:nvSpPr>
          <p:cNvPr id="13" name="AutoShape 13"/>
          <p:cNvSpPr/>
          <p:nvPr/>
        </p:nvSpPr>
        <p:spPr>
          <a:xfrm rot="-5400000">
            <a:off x="4944324" y="5319296"/>
            <a:ext cx="741602" cy="0"/>
          </a:xfrm>
          <a:prstGeom prst="line">
            <a:avLst/>
          </a:prstGeom>
          <a:ln w="9525" cap="flat">
            <a:solidFill>
              <a:srgbClr val="FFFFFF"/>
            </a:solidFill>
            <a:prstDash val="solid"/>
            <a:headEnd type="none" w="sm" len="sm"/>
            <a:tailEnd type="none" w="sm" len="sm"/>
          </a:ln>
        </p:spPr>
      </p:sp>
      <p:sp>
        <p:nvSpPr>
          <p:cNvPr id="14" name="AutoShape 14"/>
          <p:cNvSpPr/>
          <p:nvPr/>
        </p:nvSpPr>
        <p:spPr>
          <a:xfrm rot="-5400000">
            <a:off x="12329710" y="5319296"/>
            <a:ext cx="741602" cy="0"/>
          </a:xfrm>
          <a:prstGeom prst="line">
            <a:avLst/>
          </a:prstGeom>
          <a:ln w="9525" cap="flat">
            <a:solidFill>
              <a:srgbClr val="FFFFFF"/>
            </a:solidFill>
            <a:prstDash val="solid"/>
            <a:headEnd type="none" w="sm" len="sm"/>
            <a:tailEnd type="none" w="sm" len="sm"/>
          </a:ln>
        </p:spPr>
      </p:sp>
      <p:sp>
        <p:nvSpPr>
          <p:cNvPr id="15" name="AutoShape 15"/>
          <p:cNvSpPr/>
          <p:nvPr/>
        </p:nvSpPr>
        <p:spPr>
          <a:xfrm rot="-5400000">
            <a:off x="13035326" y="6568590"/>
            <a:ext cx="514590" cy="0"/>
          </a:xfrm>
          <a:prstGeom prst="line">
            <a:avLst/>
          </a:prstGeom>
          <a:ln w="9525" cap="flat">
            <a:solidFill>
              <a:srgbClr val="FFFFFF"/>
            </a:solidFill>
            <a:prstDash val="solid"/>
            <a:headEnd type="none" w="sm" len="sm"/>
            <a:tailEnd type="none" w="sm" len="sm"/>
          </a:ln>
        </p:spPr>
      </p:sp>
      <p:sp>
        <p:nvSpPr>
          <p:cNvPr id="16" name="AutoShape 16"/>
          <p:cNvSpPr/>
          <p:nvPr/>
        </p:nvSpPr>
        <p:spPr>
          <a:xfrm rot="-5400000">
            <a:off x="4883084" y="6568590"/>
            <a:ext cx="514590" cy="0"/>
          </a:xfrm>
          <a:prstGeom prst="line">
            <a:avLst/>
          </a:prstGeom>
          <a:ln w="9525" cap="flat">
            <a:solidFill>
              <a:srgbClr val="FFFFFF"/>
            </a:solidFill>
            <a:prstDash val="solid"/>
            <a:headEnd type="none" w="sm" len="sm"/>
            <a:tailEnd type="none" w="sm" len="sm"/>
          </a:ln>
        </p:spPr>
      </p:sp>
      <p:sp>
        <p:nvSpPr>
          <p:cNvPr id="17" name="AutoShape 17"/>
          <p:cNvSpPr/>
          <p:nvPr/>
        </p:nvSpPr>
        <p:spPr>
          <a:xfrm rot="-5400000">
            <a:off x="11811247" y="7096020"/>
            <a:ext cx="514590" cy="0"/>
          </a:xfrm>
          <a:prstGeom prst="line">
            <a:avLst/>
          </a:prstGeom>
          <a:ln w="9525" cap="flat">
            <a:solidFill>
              <a:srgbClr val="FFFFFF"/>
            </a:solidFill>
            <a:prstDash val="solid"/>
            <a:headEnd type="none" w="sm" len="sm"/>
            <a:tailEnd type="none" w="sm" len="sm"/>
          </a:ln>
        </p:spPr>
      </p:sp>
      <p:sp>
        <p:nvSpPr>
          <p:cNvPr id="18" name="AutoShape 18"/>
          <p:cNvSpPr/>
          <p:nvPr/>
        </p:nvSpPr>
        <p:spPr>
          <a:xfrm rot="-5400000">
            <a:off x="3659005" y="7096020"/>
            <a:ext cx="514590" cy="0"/>
          </a:xfrm>
          <a:prstGeom prst="line">
            <a:avLst/>
          </a:prstGeom>
          <a:ln w="9525" cap="flat">
            <a:solidFill>
              <a:srgbClr val="FFFFFF"/>
            </a:solidFill>
            <a:prstDash val="solid"/>
            <a:headEnd type="none" w="sm" len="sm"/>
            <a:tailEnd type="none" w="sm" len="sm"/>
          </a:ln>
        </p:spPr>
      </p:sp>
      <p:sp>
        <p:nvSpPr>
          <p:cNvPr id="19" name="AutoShape 19"/>
          <p:cNvSpPr/>
          <p:nvPr/>
        </p:nvSpPr>
        <p:spPr>
          <a:xfrm rot="-5400000">
            <a:off x="14531522" y="7096020"/>
            <a:ext cx="514590" cy="0"/>
          </a:xfrm>
          <a:prstGeom prst="line">
            <a:avLst/>
          </a:prstGeom>
          <a:ln w="9525" cap="flat">
            <a:solidFill>
              <a:srgbClr val="FFFFFF"/>
            </a:solidFill>
            <a:prstDash val="solid"/>
            <a:headEnd type="none" w="sm" len="sm"/>
            <a:tailEnd type="none" w="sm" len="sm"/>
          </a:ln>
        </p:spPr>
      </p:sp>
      <p:sp>
        <p:nvSpPr>
          <p:cNvPr id="20" name="AutoShape 20"/>
          <p:cNvSpPr/>
          <p:nvPr/>
        </p:nvSpPr>
        <p:spPr>
          <a:xfrm rot="-5400000">
            <a:off x="6379280" y="7096020"/>
            <a:ext cx="514590" cy="0"/>
          </a:xfrm>
          <a:prstGeom prst="line">
            <a:avLst/>
          </a:prstGeom>
          <a:ln w="9525" cap="flat">
            <a:solidFill>
              <a:srgbClr val="FFFFFF"/>
            </a:solidFill>
            <a:prstDash val="solid"/>
            <a:headEnd type="none" w="sm" len="sm"/>
            <a:tailEnd type="none" w="sm" len="sm"/>
          </a:ln>
        </p:spPr>
      </p:sp>
      <p:grpSp>
        <p:nvGrpSpPr>
          <p:cNvPr id="21" name="Group 21"/>
          <p:cNvGrpSpPr/>
          <p:nvPr/>
        </p:nvGrpSpPr>
        <p:grpSpPr>
          <a:xfrm>
            <a:off x="3887724" y="5405792"/>
            <a:ext cx="2486258" cy="910265"/>
            <a:chOff x="0" y="0"/>
            <a:chExt cx="466811" cy="170908"/>
          </a:xfrm>
        </p:grpSpPr>
        <p:sp>
          <p:nvSpPr>
            <p:cNvPr id="22" name="Freeform 22"/>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23" name="TextBox 23"/>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2400" spc="70" dirty="0">
                  <a:solidFill>
                    <a:srgbClr val="000000"/>
                  </a:solidFill>
                  <a:latin typeface="Open Sauce"/>
                  <a:cs typeface="B Nazanin" panose="00000400000000000000" pitchFamily="2" charset="-78"/>
                </a:rPr>
                <a:t>نامع</a:t>
              </a:r>
            </a:p>
            <a:p>
              <a:pPr algn="r" rtl="1">
                <a:lnSpc>
                  <a:spcPts val="1820"/>
                </a:lnSpc>
              </a:pPr>
              <a:r>
                <a:rPr lang="fa-IR" sz="2400" spc="70" dirty="0">
                  <a:solidFill>
                    <a:srgbClr val="000000"/>
                  </a:solidFill>
                  <a:latin typeface="Open Sauce"/>
                  <a:cs typeface="B Nazanin" panose="00000400000000000000" pitchFamily="2" charset="-78"/>
                </a:rPr>
                <a:t>نوان شغلی</a:t>
              </a:r>
              <a:endParaRPr lang="en-US" sz="2400" spc="70" dirty="0">
                <a:solidFill>
                  <a:srgbClr val="000000"/>
                </a:solidFill>
                <a:latin typeface="Open Sauce Bold"/>
                <a:cs typeface="B Nazanin" panose="00000400000000000000" pitchFamily="2" charset="-78"/>
              </a:endParaRPr>
            </a:p>
          </p:txBody>
        </p:sp>
      </p:grpSp>
      <p:grpSp>
        <p:nvGrpSpPr>
          <p:cNvPr id="24" name="Group 24"/>
          <p:cNvGrpSpPr/>
          <p:nvPr/>
        </p:nvGrpSpPr>
        <p:grpSpPr>
          <a:xfrm>
            <a:off x="12039967" y="5405792"/>
            <a:ext cx="2486258" cy="910265"/>
            <a:chOff x="0" y="0"/>
            <a:chExt cx="466811" cy="170908"/>
          </a:xfrm>
        </p:grpSpPr>
        <p:sp>
          <p:nvSpPr>
            <p:cNvPr id="25" name="Freeform 25"/>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26" name="TextBox 26"/>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grpSp>
        <p:nvGrpSpPr>
          <p:cNvPr id="27" name="Group 27"/>
          <p:cNvGrpSpPr/>
          <p:nvPr/>
        </p:nvGrpSpPr>
        <p:grpSpPr>
          <a:xfrm>
            <a:off x="2446664" y="7343097"/>
            <a:ext cx="2486258" cy="910265"/>
            <a:chOff x="0" y="0"/>
            <a:chExt cx="466811" cy="170908"/>
          </a:xfrm>
        </p:grpSpPr>
        <p:sp>
          <p:nvSpPr>
            <p:cNvPr id="28" name="Freeform 28"/>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29" name="TextBox 29"/>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grpSp>
        <p:nvGrpSpPr>
          <p:cNvPr id="30" name="Group 30"/>
          <p:cNvGrpSpPr/>
          <p:nvPr/>
        </p:nvGrpSpPr>
        <p:grpSpPr>
          <a:xfrm>
            <a:off x="6270434" y="7343097"/>
            <a:ext cx="2486258" cy="910265"/>
            <a:chOff x="0" y="0"/>
            <a:chExt cx="466811" cy="170908"/>
          </a:xfrm>
        </p:grpSpPr>
        <p:sp>
          <p:nvSpPr>
            <p:cNvPr id="31" name="Freeform 31"/>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32" name="TextBox 32"/>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grpSp>
        <p:nvGrpSpPr>
          <p:cNvPr id="33" name="Group 33"/>
          <p:cNvGrpSpPr/>
          <p:nvPr/>
        </p:nvGrpSpPr>
        <p:grpSpPr>
          <a:xfrm>
            <a:off x="10611648" y="7343097"/>
            <a:ext cx="2486258" cy="910265"/>
            <a:chOff x="0" y="0"/>
            <a:chExt cx="466811" cy="170908"/>
          </a:xfrm>
        </p:grpSpPr>
        <p:sp>
          <p:nvSpPr>
            <p:cNvPr id="34" name="Freeform 34"/>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35" name="TextBox 35"/>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grpSp>
        <p:nvGrpSpPr>
          <p:cNvPr id="36" name="Group 36"/>
          <p:cNvGrpSpPr/>
          <p:nvPr/>
        </p:nvGrpSpPr>
        <p:grpSpPr>
          <a:xfrm>
            <a:off x="14466164" y="7343097"/>
            <a:ext cx="2486258" cy="910265"/>
            <a:chOff x="0" y="0"/>
            <a:chExt cx="466811" cy="170908"/>
          </a:xfrm>
        </p:grpSpPr>
        <p:sp>
          <p:nvSpPr>
            <p:cNvPr id="37" name="Freeform 37"/>
            <p:cNvSpPr/>
            <p:nvPr/>
          </p:nvSpPr>
          <p:spPr>
            <a:xfrm>
              <a:off x="0" y="0"/>
              <a:ext cx="466811" cy="170908"/>
            </a:xfrm>
            <a:custGeom>
              <a:avLst/>
              <a:gdLst/>
              <a:ahLst/>
              <a:cxnLst/>
              <a:rect l="l" t="t" r="r" b="b"/>
              <a:pathLst>
                <a:path w="466811" h="170908">
                  <a:moveTo>
                    <a:pt x="0" y="0"/>
                  </a:moveTo>
                  <a:lnTo>
                    <a:pt x="466811" y="0"/>
                  </a:lnTo>
                  <a:lnTo>
                    <a:pt x="466811" y="170908"/>
                  </a:lnTo>
                  <a:lnTo>
                    <a:pt x="0" y="170908"/>
                  </a:lnTo>
                  <a:close/>
                </a:path>
              </a:pathLst>
            </a:custGeom>
            <a:solidFill>
              <a:srgbClr val="FFFFFF"/>
            </a:solidFill>
            <a:ln cap="sq">
              <a:noFill/>
              <a:prstDash val="solid"/>
              <a:miter/>
            </a:ln>
          </p:spPr>
        </p:sp>
        <p:sp>
          <p:nvSpPr>
            <p:cNvPr id="38" name="TextBox 38"/>
            <p:cNvSpPr txBox="1"/>
            <p:nvPr/>
          </p:nvSpPr>
          <p:spPr>
            <a:xfrm>
              <a:off x="0" y="-19050"/>
              <a:ext cx="466811" cy="189958"/>
            </a:xfrm>
            <a:prstGeom prst="rect">
              <a:avLst/>
            </a:prstGeom>
          </p:spPr>
          <p:txBody>
            <a:bodyPr lIns="254000" tIns="254000" rIns="254000" bIns="254000" rtlCol="0" anchor="ctr"/>
            <a:lstStyle/>
            <a:p>
              <a:pPr algn="r" rtl="1">
                <a:lnSpc>
                  <a:spcPts val="1820"/>
                </a:lnSpc>
              </a:pPr>
              <a:r>
                <a:rPr lang="fa-IR" sz="1400" spc="70" dirty="0">
                  <a:solidFill>
                    <a:srgbClr val="000000"/>
                  </a:solidFill>
                  <a:latin typeface="Open Sauce"/>
                  <a:cs typeface="B Nazanin" panose="00000400000000000000" pitchFamily="2" charset="-78"/>
                </a:rPr>
                <a:t>نامع</a:t>
              </a:r>
            </a:p>
            <a:p>
              <a:pPr algn="r" rtl="1">
                <a:lnSpc>
                  <a:spcPts val="1820"/>
                </a:lnSpc>
              </a:pPr>
              <a:r>
                <a:rPr lang="fa-IR" sz="1400" spc="70" dirty="0">
                  <a:solidFill>
                    <a:srgbClr val="000000"/>
                  </a:solidFill>
                  <a:latin typeface="Open Sauce"/>
                  <a:cs typeface="B Nazanin" panose="00000400000000000000" pitchFamily="2" charset="-78"/>
                </a:rPr>
                <a:t>نوان شغلی</a:t>
              </a:r>
              <a:endParaRPr lang="en-US" sz="1400" spc="70" dirty="0">
                <a:solidFill>
                  <a:srgbClr val="000000"/>
                </a:solidFill>
                <a:latin typeface="Open Sauce Bold"/>
                <a:cs typeface="B Nazanin" panose="00000400000000000000" pitchFamily="2" charset="-78"/>
              </a:endParaRPr>
            </a:p>
          </p:txBody>
        </p:sp>
      </p:grpSp>
      <p:sp>
        <p:nvSpPr>
          <p:cNvPr id="39" name="AutoShape 39"/>
          <p:cNvSpPr/>
          <p:nvPr/>
        </p:nvSpPr>
        <p:spPr>
          <a:xfrm rot="-10800000">
            <a:off x="5305600" y="4948495"/>
            <a:ext cx="7404435" cy="0"/>
          </a:xfrm>
          <a:prstGeom prst="line">
            <a:avLst/>
          </a:prstGeom>
          <a:ln w="9525" cap="flat">
            <a:solidFill>
              <a:srgbClr val="FFFFFF"/>
            </a:solidFill>
            <a:prstDash val="solid"/>
            <a:headEnd type="none" w="sm" len="sm"/>
            <a:tailEnd type="none" w="sm" len="sm"/>
          </a:ln>
        </p:spPr>
      </p:sp>
      <p:sp>
        <p:nvSpPr>
          <p:cNvPr id="40" name="AutoShape 40"/>
          <p:cNvSpPr/>
          <p:nvPr/>
        </p:nvSpPr>
        <p:spPr>
          <a:xfrm rot="-10800000">
            <a:off x="3906774" y="6838726"/>
            <a:ext cx="2739325" cy="0"/>
          </a:xfrm>
          <a:prstGeom prst="line">
            <a:avLst/>
          </a:prstGeom>
          <a:ln w="9525" cap="flat">
            <a:solidFill>
              <a:srgbClr val="FFFFFF"/>
            </a:solidFill>
            <a:prstDash val="solid"/>
            <a:headEnd type="none" w="sm" len="sm"/>
            <a:tailEnd type="none" w="sm" len="sm"/>
          </a:ln>
        </p:spPr>
      </p:sp>
      <p:sp>
        <p:nvSpPr>
          <p:cNvPr id="41" name="AutoShape 41"/>
          <p:cNvSpPr/>
          <p:nvPr/>
        </p:nvSpPr>
        <p:spPr>
          <a:xfrm rot="-10800000">
            <a:off x="12059017" y="6835409"/>
            <a:ext cx="2739325" cy="0"/>
          </a:xfrm>
          <a:prstGeom prst="line">
            <a:avLst/>
          </a:prstGeom>
          <a:ln w="9525" cap="flat">
            <a:solidFill>
              <a:srgbClr val="FFFFFF"/>
            </a:solidFill>
            <a:prstDash val="solid"/>
            <a:headEnd type="none" w="sm" len="sm"/>
            <a:tailEnd type="none" w="sm" len="sm"/>
          </a:ln>
        </p:spPr>
      </p:sp>
      <p:sp>
        <p:nvSpPr>
          <p:cNvPr id="42" name="AutoShape 42"/>
          <p:cNvSpPr/>
          <p:nvPr/>
        </p:nvSpPr>
        <p:spPr>
          <a:xfrm rot="-5400000">
            <a:off x="8795420" y="4587219"/>
            <a:ext cx="741602" cy="0"/>
          </a:xfrm>
          <a:prstGeom prst="line">
            <a:avLst/>
          </a:prstGeom>
          <a:ln w="9525" cap="flat">
            <a:solidFill>
              <a:srgbClr val="FFFFFF"/>
            </a:solidFill>
            <a:prstDash val="solid"/>
            <a:headEnd type="none" w="sm" len="sm"/>
            <a:tailEnd type="none" w="sm" len="sm"/>
          </a:ln>
        </p:spPr>
      </p:sp>
      <p:grpSp>
        <p:nvGrpSpPr>
          <p:cNvPr id="43" name="Group 43"/>
          <p:cNvGrpSpPr/>
          <p:nvPr/>
        </p:nvGrpSpPr>
        <p:grpSpPr>
          <a:xfrm>
            <a:off x="17674717" y="0"/>
            <a:ext cx="613283" cy="11472285"/>
            <a:chOff x="0" y="0"/>
            <a:chExt cx="161523" cy="3021507"/>
          </a:xfrm>
        </p:grpSpPr>
        <p:sp>
          <p:nvSpPr>
            <p:cNvPr id="44" name="Freeform 44"/>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45" name="TextBox 45"/>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46" name="TextBox 46"/>
          <p:cNvSpPr txBox="1"/>
          <p:nvPr/>
        </p:nvSpPr>
        <p:spPr>
          <a:xfrm rot="5400000">
            <a:off x="17243841" y="5012406"/>
            <a:ext cx="1532186" cy="262188"/>
          </a:xfrm>
          <a:prstGeom prst="rect">
            <a:avLst/>
          </a:prstGeom>
        </p:spPr>
        <p:txBody>
          <a:bodyPr lIns="0" tIns="0" rIns="0" bIns="0" rtlCol="0" anchor="t">
            <a:spAutoFit/>
          </a:bodyPr>
          <a:lstStyle/>
          <a:p>
            <a:pPr algn="ctr" rtl="1">
              <a:lnSpc>
                <a:spcPts val="2240"/>
              </a:lnSpc>
            </a:pPr>
            <a:r>
              <a:rPr lang="en-US" sz="1400" spc="820">
                <a:solidFill>
                  <a:srgbClr val="FFFFFF"/>
                </a:solidFill>
                <a:latin typeface="Open Sans Bold"/>
                <a:cs typeface="B Nazanin" panose="00000400000000000000" pitchFamily="2" charset="-78"/>
              </a:rPr>
              <a:t>NEXT</a:t>
            </a:r>
          </a:p>
        </p:txBody>
      </p:sp>
      <p:sp>
        <p:nvSpPr>
          <p:cNvPr id="47" name="AutoShape 47"/>
          <p:cNvSpPr/>
          <p:nvPr/>
        </p:nvSpPr>
        <p:spPr>
          <a:xfrm rot="5400000">
            <a:off x="-1757549" y="3238991"/>
            <a:ext cx="6487508" cy="0"/>
          </a:xfrm>
          <a:prstGeom prst="line">
            <a:avLst/>
          </a:prstGeom>
          <a:ln w="9525" cap="flat">
            <a:solidFill>
              <a:srgbClr val="FFFFFF"/>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783553" y="-61247"/>
            <a:ext cx="14736546" cy="11052410"/>
          </a:xfrm>
          <a:custGeom>
            <a:avLst/>
            <a:gdLst/>
            <a:ahLst/>
            <a:cxnLst/>
            <a:rect l="l" t="t" r="r" b="b"/>
            <a:pathLst>
              <a:path w="14736546" h="11052410">
                <a:moveTo>
                  <a:pt x="0" y="0"/>
                </a:moveTo>
                <a:lnTo>
                  <a:pt x="14736546" y="0"/>
                </a:lnTo>
                <a:lnTo>
                  <a:pt x="14736546" y="11052410"/>
                </a:lnTo>
                <a:lnTo>
                  <a:pt x="0" y="11052410"/>
                </a:lnTo>
                <a:lnTo>
                  <a:pt x="0" y="0"/>
                </a:lnTo>
                <a:close/>
              </a:path>
            </a:pathLst>
          </a:custGeom>
          <a:blipFill>
            <a:blip r:embed="rId2"/>
            <a:stretch>
              <a:fillRect/>
            </a:stretch>
          </a:blipFill>
        </p:spPr>
      </p:sp>
      <p:grpSp>
        <p:nvGrpSpPr>
          <p:cNvPr id="3" name="Group 3"/>
          <p:cNvGrpSpPr/>
          <p:nvPr/>
        </p:nvGrpSpPr>
        <p:grpSpPr>
          <a:xfrm>
            <a:off x="9838300" y="3084938"/>
            <a:ext cx="5951111" cy="4146029"/>
            <a:chOff x="0" y="0"/>
            <a:chExt cx="7934814" cy="5528039"/>
          </a:xfrm>
        </p:grpSpPr>
        <p:sp>
          <p:nvSpPr>
            <p:cNvPr id="4" name="TextBox 4"/>
            <p:cNvSpPr txBox="1"/>
            <p:nvPr/>
          </p:nvSpPr>
          <p:spPr>
            <a:xfrm>
              <a:off x="228433" y="0"/>
              <a:ext cx="7477949" cy="1231107"/>
            </a:xfrm>
            <a:prstGeom prst="rect">
              <a:avLst/>
            </a:prstGeom>
          </p:spPr>
          <p:txBody>
            <a:bodyPr lIns="0" tIns="0" rIns="0" bIns="0" rtlCol="0" anchor="t">
              <a:spAutoFit/>
            </a:bodyPr>
            <a:lstStyle/>
            <a:p>
              <a:pPr marL="0" lvl="0" indent="0" algn="ctr" rtl="1">
                <a:lnSpc>
                  <a:spcPts val="7200"/>
                </a:lnSpc>
                <a:spcBef>
                  <a:spcPct val="0"/>
                </a:spcBef>
              </a:pPr>
              <a:r>
                <a:rPr lang="fa-IR" sz="6000" dirty="0">
                  <a:solidFill>
                    <a:srgbClr val="000000"/>
                  </a:solidFill>
                  <a:latin typeface="Open Sans Bold"/>
                  <a:cs typeface="B Nazanin" panose="00000400000000000000" pitchFamily="2" charset="-78"/>
                </a:rPr>
                <a:t>وام</a:t>
              </a:r>
              <a:endParaRPr lang="en-US" sz="6000" dirty="0">
                <a:solidFill>
                  <a:srgbClr val="000000"/>
                </a:solidFill>
                <a:latin typeface="Open Sans Bold"/>
                <a:cs typeface="B Nazanin" panose="00000400000000000000" pitchFamily="2" charset="-78"/>
              </a:endParaRPr>
            </a:p>
          </p:txBody>
        </p:sp>
        <p:sp>
          <p:nvSpPr>
            <p:cNvPr id="5" name="TextBox 5"/>
            <p:cNvSpPr txBox="1"/>
            <p:nvPr/>
          </p:nvSpPr>
          <p:spPr>
            <a:xfrm>
              <a:off x="0" y="3466096"/>
              <a:ext cx="7934814" cy="478764"/>
            </a:xfrm>
            <a:prstGeom prst="rect">
              <a:avLst/>
            </a:prstGeom>
          </p:spPr>
          <p:txBody>
            <a:bodyPr lIns="0" tIns="0" rIns="0" bIns="0" rtlCol="0" anchor="t">
              <a:spAutoFit/>
            </a:bodyPr>
            <a:lstStyle/>
            <a:p>
              <a:pPr algn="ctr" rtl="1">
                <a:lnSpc>
                  <a:spcPts val="2799"/>
                </a:lnSpc>
              </a:pPr>
              <a:r>
                <a:rPr lang="fa-IR" sz="1999" dirty="0">
                  <a:solidFill>
                    <a:srgbClr val="000000"/>
                  </a:solidFill>
                  <a:latin typeface="Open Sans"/>
                  <a:cs typeface="B Nazanin" panose="00000400000000000000" pitchFamily="2" charset="-78"/>
                </a:rPr>
                <a:t>اسلایدهای کارناوال برای الگوی ارائهپکسل برای عکس ها</a:t>
              </a:r>
              <a:endParaRPr lang="en-US" sz="1999" dirty="0">
                <a:solidFill>
                  <a:srgbClr val="000000"/>
                </a:solidFill>
                <a:latin typeface="Open Sans"/>
                <a:cs typeface="B Nazanin" panose="00000400000000000000" pitchFamily="2" charset="-78"/>
              </a:endParaRPr>
            </a:p>
          </p:txBody>
        </p:sp>
        <p:sp>
          <p:nvSpPr>
            <p:cNvPr id="6" name="TextBox 6"/>
            <p:cNvSpPr txBox="1"/>
            <p:nvPr/>
          </p:nvSpPr>
          <p:spPr>
            <a:xfrm>
              <a:off x="0" y="1887598"/>
              <a:ext cx="7934814" cy="478764"/>
            </a:xfrm>
            <a:prstGeom prst="rect">
              <a:avLst/>
            </a:prstGeom>
          </p:spPr>
          <p:txBody>
            <a:bodyPr lIns="0" tIns="0" rIns="0" bIns="0" rtlCol="0" anchor="t">
              <a:spAutoFit/>
            </a:bodyPr>
            <a:lstStyle/>
            <a:p>
              <a:pPr algn="ctr" rtl="1">
                <a:lnSpc>
                  <a:spcPts val="2799"/>
                </a:lnSpc>
                <a:spcBef>
                  <a:spcPct val="0"/>
                </a:spcBef>
              </a:pPr>
              <a:r>
                <a:rPr lang="fa-IR" sz="1999" dirty="0">
                  <a:solidFill>
                    <a:srgbClr val="000000"/>
                  </a:solidFill>
                  <a:latin typeface="Open Sans Bold"/>
                  <a:cs typeface="B Nazanin" panose="00000400000000000000" pitchFamily="2" charset="-78"/>
                </a:rPr>
                <a:t>استفاده از این الگوی ارائه به لطف موارد زیر برای همه رایگان است:</a:t>
              </a:r>
              <a:endParaRPr lang="en-US" sz="1999" dirty="0">
                <a:solidFill>
                  <a:srgbClr val="000000"/>
                </a:solidFill>
                <a:latin typeface="Open Sans Bold"/>
                <a:cs typeface="B Nazanin" panose="00000400000000000000" pitchFamily="2" charset="-78"/>
              </a:endParaRPr>
            </a:p>
          </p:txBody>
        </p:sp>
        <p:sp>
          <p:nvSpPr>
            <p:cNvPr id="7" name="TextBox 7"/>
            <p:cNvSpPr txBox="1"/>
            <p:nvPr/>
          </p:nvSpPr>
          <p:spPr>
            <a:xfrm>
              <a:off x="0" y="5049275"/>
              <a:ext cx="7934814" cy="478764"/>
            </a:xfrm>
            <a:prstGeom prst="rect">
              <a:avLst/>
            </a:prstGeom>
          </p:spPr>
          <p:txBody>
            <a:bodyPr lIns="0" tIns="0" rIns="0" bIns="0" rtlCol="0" anchor="t">
              <a:spAutoFit/>
            </a:bodyPr>
            <a:lstStyle/>
            <a:p>
              <a:pPr algn="ctr" rtl="1">
                <a:lnSpc>
                  <a:spcPts val="2799"/>
                </a:lnSpc>
                <a:spcBef>
                  <a:spcPct val="0"/>
                </a:spcBef>
              </a:pPr>
              <a:r>
                <a:rPr lang="fa-IR" sz="1999" dirty="0">
                  <a:solidFill>
                    <a:srgbClr val="000000"/>
                  </a:solidFill>
                  <a:latin typeface="Open Sans Bold"/>
                  <a:cs typeface="B Nazanin" panose="00000400000000000000" pitchFamily="2" charset="-78"/>
                </a:rPr>
                <a:t>طراحی مبارک!</a:t>
              </a:r>
              <a:endParaRPr lang="en-US" sz="1999" dirty="0">
                <a:solidFill>
                  <a:srgbClr val="000000"/>
                </a:solidFill>
                <a:latin typeface="Open Sans Bold"/>
                <a:cs typeface="B Nazanin" panose="00000400000000000000" pitchFamily="2" charset="-78"/>
              </a:endParaRPr>
            </a:p>
          </p:txBody>
        </p:sp>
      </p:grpSp>
      <p:sp>
        <p:nvSpPr>
          <p:cNvPr id="8" name="AutoShape 8"/>
          <p:cNvSpPr/>
          <p:nvPr/>
        </p:nvSpPr>
        <p:spPr>
          <a:xfrm rot="5400000">
            <a:off x="12856744" y="9407388"/>
            <a:ext cx="7252765" cy="0"/>
          </a:xfrm>
          <a:prstGeom prst="line">
            <a:avLst/>
          </a:prstGeom>
          <a:ln w="9525" cap="flat">
            <a:solidFill>
              <a:srgbClr val="000000"/>
            </a:solidFill>
            <a:prstDash val="solid"/>
            <a:headEnd type="none" w="sm" len="sm"/>
            <a:tailEnd type="none" w="sm" len="sm"/>
          </a:ln>
        </p:spPr>
      </p:sp>
      <p:sp>
        <p:nvSpPr>
          <p:cNvPr id="9" name="AutoShape 9"/>
          <p:cNvSpPr/>
          <p:nvPr/>
        </p:nvSpPr>
        <p:spPr>
          <a:xfrm rot="5400000">
            <a:off x="5497302" y="196495"/>
            <a:ext cx="7252765" cy="0"/>
          </a:xfrm>
          <a:prstGeom prst="line">
            <a:avLst/>
          </a:prstGeom>
          <a:ln w="9525" cap="flat">
            <a:solidFill>
              <a:srgbClr val="000000"/>
            </a:solidFill>
            <a:prstDash val="solid"/>
            <a:headEnd type="none" w="sm" len="sm"/>
            <a:tailEnd type="none" w="sm" len="sm"/>
          </a:ln>
        </p:spPr>
      </p:sp>
      <p:grpSp>
        <p:nvGrpSpPr>
          <p:cNvPr id="10" name="Group 10"/>
          <p:cNvGrpSpPr/>
          <p:nvPr/>
        </p:nvGrpSpPr>
        <p:grpSpPr>
          <a:xfrm>
            <a:off x="17674717" y="0"/>
            <a:ext cx="613283" cy="11472285"/>
            <a:chOff x="0" y="0"/>
            <a:chExt cx="161523" cy="3021507"/>
          </a:xfrm>
        </p:grpSpPr>
        <p:sp>
          <p:nvSpPr>
            <p:cNvPr id="11" name="Freeform 11"/>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12" name="TextBox 12"/>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13" name="TextBox 13"/>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000000"/>
                </a:solidFill>
                <a:latin typeface="Open Sans Bold"/>
                <a:cs typeface="B Nazanin" panose="00000400000000000000" pitchFamily="2" charset="-78"/>
              </a:rPr>
              <a:t>بعد</a:t>
            </a:r>
            <a:endParaRPr lang="en-US" sz="1400" spc="820" dirty="0">
              <a:solidFill>
                <a:srgbClr val="000000"/>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61247"/>
            <a:ext cx="2297039" cy="11052410"/>
          </a:xfrm>
          <a:custGeom>
            <a:avLst/>
            <a:gdLst/>
            <a:ahLst/>
            <a:cxnLst/>
            <a:rect l="l" t="t" r="r" b="b"/>
            <a:pathLst>
              <a:path w="2297039" h="11052410">
                <a:moveTo>
                  <a:pt x="0" y="0"/>
                </a:moveTo>
                <a:lnTo>
                  <a:pt x="2297039" y="0"/>
                </a:lnTo>
                <a:lnTo>
                  <a:pt x="2297039" y="11052410"/>
                </a:lnTo>
                <a:lnTo>
                  <a:pt x="0" y="11052410"/>
                </a:lnTo>
                <a:lnTo>
                  <a:pt x="0" y="0"/>
                </a:lnTo>
                <a:close/>
              </a:path>
            </a:pathLst>
          </a:custGeom>
          <a:blipFill>
            <a:blip r:embed="rId2"/>
            <a:stretch>
              <a:fillRect l="-541545"/>
            </a:stretch>
          </a:blipFill>
        </p:spPr>
      </p:sp>
      <p:grpSp>
        <p:nvGrpSpPr>
          <p:cNvPr id="3" name="Group 3"/>
          <p:cNvGrpSpPr/>
          <p:nvPr/>
        </p:nvGrpSpPr>
        <p:grpSpPr>
          <a:xfrm>
            <a:off x="3814224" y="2933000"/>
            <a:ext cx="5951111" cy="4439669"/>
            <a:chOff x="0" y="0"/>
            <a:chExt cx="7934814" cy="5919560"/>
          </a:xfrm>
        </p:grpSpPr>
        <p:sp>
          <p:nvSpPr>
            <p:cNvPr id="4" name="TextBox 4"/>
            <p:cNvSpPr txBox="1"/>
            <p:nvPr/>
          </p:nvSpPr>
          <p:spPr>
            <a:xfrm>
              <a:off x="228433" y="0"/>
              <a:ext cx="7477949" cy="1231107"/>
            </a:xfrm>
            <a:prstGeom prst="rect">
              <a:avLst/>
            </a:prstGeom>
          </p:spPr>
          <p:txBody>
            <a:bodyPr lIns="0" tIns="0" rIns="0" bIns="0" rtlCol="0" anchor="t">
              <a:spAutoFit/>
            </a:bodyPr>
            <a:lstStyle/>
            <a:p>
              <a:pPr marL="0" lvl="0" indent="0" algn="ctr">
                <a:lnSpc>
                  <a:spcPts val="7200"/>
                </a:lnSpc>
                <a:spcBef>
                  <a:spcPct val="0"/>
                </a:spcBef>
              </a:pPr>
              <a:r>
                <a:rPr lang="fa-IR" sz="6000" u="none" dirty="0">
                  <a:solidFill>
                    <a:srgbClr val="FFFFFF"/>
                  </a:solidFill>
                  <a:latin typeface="Open Sans Bold"/>
                  <a:cs typeface="B Nazanin" panose="00000400000000000000" pitchFamily="2" charset="-78"/>
                </a:rPr>
                <a:t>فونت ها در این ارائه</a:t>
              </a:r>
              <a:endParaRPr lang="en-US" sz="6000" u="none" dirty="0">
                <a:solidFill>
                  <a:srgbClr val="FFFFFF"/>
                </a:solidFill>
                <a:latin typeface="Open Sans Bold"/>
                <a:cs typeface="B Nazanin" panose="00000400000000000000" pitchFamily="2" charset="-78"/>
              </a:endParaRPr>
            </a:p>
          </p:txBody>
        </p:sp>
        <p:sp>
          <p:nvSpPr>
            <p:cNvPr id="5" name="TextBox 5"/>
            <p:cNvSpPr txBox="1"/>
            <p:nvPr/>
          </p:nvSpPr>
          <p:spPr>
            <a:xfrm>
              <a:off x="0" y="4514730"/>
              <a:ext cx="7934814" cy="1404830"/>
            </a:xfrm>
            <a:prstGeom prst="rect">
              <a:avLst/>
            </a:prstGeom>
          </p:spPr>
          <p:txBody>
            <a:bodyPr lIns="0" tIns="0" rIns="0" bIns="0" rtlCol="0" anchor="t">
              <a:spAutoFit/>
            </a:bodyPr>
            <a:lstStyle/>
            <a:p>
              <a:pPr algn="ctr" rtl="1">
                <a:lnSpc>
                  <a:spcPts val="2799"/>
                </a:lnSpc>
              </a:pPr>
              <a:r>
                <a:rPr lang="fa-IR" sz="1999" dirty="0">
                  <a:solidFill>
                    <a:srgbClr val="FFFFFC"/>
                  </a:solidFill>
                  <a:latin typeface="Open Sans"/>
                  <a:cs typeface="B Nazanin" panose="00000400000000000000" pitchFamily="2" charset="-78"/>
                </a:rPr>
                <a:t>عنوان</a:t>
              </a:r>
              <a:r>
                <a:rPr lang="en-US" sz="1999" dirty="0">
                  <a:solidFill>
                    <a:srgbClr val="FFFFFC"/>
                  </a:solidFill>
                  <a:latin typeface="Open Sans"/>
                  <a:cs typeface="B Nazanin" panose="00000400000000000000" pitchFamily="2" charset="-78"/>
                </a:rPr>
                <a:t>B Nazanin</a:t>
              </a:r>
              <a:endParaRPr lang="fa-IR" sz="1999" dirty="0">
                <a:solidFill>
                  <a:srgbClr val="FFFFFC"/>
                </a:solidFill>
                <a:latin typeface="Open Sans"/>
                <a:cs typeface="B Nazanin" panose="00000400000000000000" pitchFamily="2" charset="-78"/>
              </a:endParaRPr>
            </a:p>
            <a:p>
              <a:pPr algn="ctr" rtl="1">
                <a:lnSpc>
                  <a:spcPts val="2799"/>
                </a:lnSpc>
              </a:pPr>
              <a:r>
                <a:rPr lang="fa-IR" sz="1999" dirty="0">
                  <a:solidFill>
                    <a:srgbClr val="FFFFFC"/>
                  </a:solidFill>
                  <a:latin typeface="Open Sans"/>
                  <a:cs typeface="B Nazanin" panose="00000400000000000000" pitchFamily="2" charset="-78"/>
                </a:rPr>
                <a:t>سرصفحه ها: </a:t>
              </a:r>
              <a:r>
                <a:rPr lang="en-US" sz="1999" dirty="0">
                  <a:solidFill>
                    <a:srgbClr val="FFFFFC"/>
                  </a:solidFill>
                  <a:latin typeface="Open Sans"/>
                  <a:cs typeface="B Nazanin" panose="00000400000000000000" pitchFamily="2" charset="-78"/>
                </a:rPr>
                <a:t>Open </a:t>
              </a:r>
              <a:r>
                <a:rPr lang="en-US" sz="1999" dirty="0" err="1">
                  <a:solidFill>
                    <a:srgbClr val="FFFFFC"/>
                  </a:solidFill>
                  <a:latin typeface="Open Sans"/>
                  <a:cs typeface="B Nazanin" panose="00000400000000000000" pitchFamily="2" charset="-78"/>
                </a:rPr>
                <a:t>SansBody</a:t>
              </a:r>
              <a:r>
                <a:rPr lang="en-US" sz="1999" dirty="0">
                  <a:solidFill>
                    <a:srgbClr val="FFFFFC"/>
                  </a:solidFill>
                  <a:latin typeface="Open Sans"/>
                  <a:cs typeface="B Nazanin" panose="00000400000000000000" pitchFamily="2" charset="-78"/>
                </a:rPr>
                <a:t> Copy</a:t>
              </a:r>
              <a:endParaRPr lang="fa-IR" sz="1999" dirty="0">
                <a:solidFill>
                  <a:srgbClr val="FFFFFC"/>
                </a:solidFill>
                <a:latin typeface="Open Sans"/>
                <a:cs typeface="B Nazanin" panose="00000400000000000000" pitchFamily="2" charset="-78"/>
              </a:endParaRPr>
            </a:p>
            <a:p>
              <a:pPr algn="ctr" rtl="1">
                <a:lnSpc>
                  <a:spcPts val="2799"/>
                </a:lnSpc>
              </a:pPr>
              <a:r>
                <a:rPr lang="en-US" sz="1999" dirty="0">
                  <a:solidFill>
                    <a:srgbClr val="FFFFFC"/>
                  </a:solidFill>
                  <a:latin typeface="Open Sans"/>
                  <a:cs typeface="B Nazanin" panose="00000400000000000000" pitchFamily="2" charset="-78"/>
                </a:rPr>
                <a:t>: Open Sans</a:t>
              </a:r>
            </a:p>
          </p:txBody>
        </p:sp>
        <p:sp>
          <p:nvSpPr>
            <p:cNvPr id="6" name="TextBox 6"/>
            <p:cNvSpPr txBox="1"/>
            <p:nvPr/>
          </p:nvSpPr>
          <p:spPr>
            <a:xfrm>
              <a:off x="647700" y="3118251"/>
              <a:ext cx="6639414" cy="478764"/>
            </a:xfrm>
            <a:prstGeom prst="rect">
              <a:avLst/>
            </a:prstGeom>
          </p:spPr>
          <p:txBody>
            <a:bodyPr lIns="0" tIns="0" rIns="0" bIns="0" rtlCol="0" anchor="t">
              <a:spAutoFit/>
            </a:bodyPr>
            <a:lstStyle/>
            <a:p>
              <a:pPr algn="ctr" rtl="1">
                <a:lnSpc>
                  <a:spcPts val="2799"/>
                </a:lnSpc>
                <a:spcBef>
                  <a:spcPct val="0"/>
                </a:spcBef>
              </a:pPr>
              <a:r>
                <a:rPr lang="fa-IR" sz="1999" dirty="0">
                  <a:solidFill>
                    <a:srgbClr val="FFFFFC"/>
                  </a:solidFill>
                  <a:latin typeface="Open Sans Bold"/>
                  <a:cs typeface="B Nazanin" panose="00000400000000000000" pitchFamily="2" charset="-78"/>
                </a:rPr>
                <a:t>این الگوی ارائه از فونت های رایگان زیر استفاده می کند:</a:t>
              </a:r>
              <a:endParaRPr lang="en-US" sz="1999" dirty="0">
                <a:solidFill>
                  <a:srgbClr val="FFFFFC"/>
                </a:solidFill>
                <a:latin typeface="Open Sans Bold"/>
                <a:cs typeface="B Nazanin" panose="00000400000000000000" pitchFamily="2" charset="-78"/>
              </a:endParaRPr>
            </a:p>
          </p:txBody>
        </p:sp>
      </p:grpSp>
      <p:sp>
        <p:nvSpPr>
          <p:cNvPr id="7" name="Freeform 7"/>
          <p:cNvSpPr/>
          <p:nvPr/>
        </p:nvSpPr>
        <p:spPr>
          <a:xfrm>
            <a:off x="11402191" y="128188"/>
            <a:ext cx="6885809" cy="10287000"/>
          </a:xfrm>
          <a:custGeom>
            <a:avLst/>
            <a:gdLst/>
            <a:ahLst/>
            <a:cxnLst/>
            <a:rect l="l" t="t" r="r" b="b"/>
            <a:pathLst>
              <a:path w="6885809" h="10287000">
                <a:moveTo>
                  <a:pt x="0" y="0"/>
                </a:moveTo>
                <a:lnTo>
                  <a:pt x="6885809" y="0"/>
                </a:lnTo>
                <a:lnTo>
                  <a:pt x="6885809" y="10287000"/>
                </a:lnTo>
                <a:lnTo>
                  <a:pt x="0" y="10287000"/>
                </a:lnTo>
                <a:lnTo>
                  <a:pt x="0" y="0"/>
                </a:lnTo>
                <a:close/>
              </a:path>
            </a:pathLst>
          </a:custGeom>
          <a:blipFill>
            <a:blip r:embed="rId3"/>
            <a:stretch>
              <a:fillRect l="-64259" r="-64259"/>
            </a:stretch>
          </a:blipFill>
        </p:spPr>
      </p:sp>
      <p:sp>
        <p:nvSpPr>
          <p:cNvPr id="8" name="AutoShape 8"/>
          <p:cNvSpPr/>
          <p:nvPr/>
        </p:nvSpPr>
        <p:spPr>
          <a:xfrm rot="5400000">
            <a:off x="6832668" y="8953228"/>
            <a:ext cx="7252765" cy="0"/>
          </a:xfrm>
          <a:prstGeom prst="line">
            <a:avLst/>
          </a:prstGeom>
          <a:ln w="9525" cap="flat">
            <a:solidFill>
              <a:srgbClr val="FFFFFF"/>
            </a:solidFill>
            <a:prstDash val="solid"/>
            <a:headEnd type="none" w="sm" len="sm"/>
            <a:tailEnd type="none" w="sm" len="sm"/>
          </a:ln>
        </p:spPr>
      </p:sp>
      <p:grpSp>
        <p:nvGrpSpPr>
          <p:cNvPr id="10" name="Group 10"/>
          <p:cNvGrpSpPr/>
          <p:nvPr/>
        </p:nvGrpSpPr>
        <p:grpSpPr>
          <a:xfrm>
            <a:off x="17674717" y="0"/>
            <a:ext cx="613283" cy="11472285"/>
            <a:chOff x="0" y="0"/>
            <a:chExt cx="161523" cy="3021507"/>
          </a:xfrm>
        </p:grpSpPr>
        <p:sp>
          <p:nvSpPr>
            <p:cNvPr id="11" name="Freeform 11"/>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2" name="TextBox 12"/>
            <p:cNvSpPr txBox="1"/>
            <p:nvPr/>
          </p:nvSpPr>
          <p:spPr>
            <a:xfrm>
              <a:off x="0" y="-38100"/>
              <a:ext cx="161523" cy="3059607"/>
            </a:xfrm>
            <a:prstGeom prst="rect">
              <a:avLst/>
            </a:prstGeom>
          </p:spPr>
          <p:txBody>
            <a:bodyPr lIns="50800" tIns="50800" rIns="50800" bIns="50800" rtlCol="0" anchor="ctr"/>
            <a:lstStyle/>
            <a:p>
              <a:pPr algn="ctr">
                <a:lnSpc>
                  <a:spcPts val="2940"/>
                </a:lnSpc>
              </a:pPr>
              <a:endParaRPr>
                <a:cs typeface="B Nazanin" panose="00000400000000000000" pitchFamily="2" charset="-78"/>
              </a:endParaRPr>
            </a:p>
          </p:txBody>
        </p:sp>
      </p:grpSp>
      <p:sp>
        <p:nvSpPr>
          <p:cNvPr id="13" name="TextBox 13"/>
          <p:cNvSpPr txBox="1"/>
          <p:nvPr/>
        </p:nvSpPr>
        <p:spPr>
          <a:xfrm rot="5400000">
            <a:off x="17243841" y="4945370"/>
            <a:ext cx="1532186" cy="396262"/>
          </a:xfrm>
          <a:prstGeom prst="rect">
            <a:avLst/>
          </a:prstGeom>
        </p:spPr>
        <p:txBody>
          <a:bodyPr lIns="0" tIns="0" rIns="0" bIns="0" rtlCol="0" anchor="t">
            <a:spAutoFit/>
          </a:bodyPr>
          <a:lstStyle/>
          <a:p>
            <a:pPr algn="ctr">
              <a:lnSpc>
                <a:spcPts val="2240"/>
              </a:lnSpc>
            </a:pPr>
            <a:r>
              <a:rPr lang="fa-IR" sz="4800" spc="820" dirty="0">
                <a:solidFill>
                  <a:srgbClr val="FFFFFF"/>
                </a:solidFill>
                <a:latin typeface="Open Sans Bold"/>
                <a:cs typeface="B Nazanin" panose="00000400000000000000" pitchFamily="2" charset="-78"/>
              </a:rPr>
              <a:t>بعد</a:t>
            </a:r>
            <a:endParaRPr lang="en-US" sz="48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12406497" y="0"/>
            <a:ext cx="5881503" cy="10287000"/>
            <a:chOff x="0" y="0"/>
            <a:chExt cx="7842005" cy="13716000"/>
          </a:xfrm>
        </p:grpSpPr>
        <p:pic>
          <p:nvPicPr>
            <p:cNvPr id="3" name="Picture 3"/>
            <p:cNvPicPr>
              <a:picLocks noChangeAspect="1"/>
            </p:cNvPicPr>
            <p:nvPr/>
          </p:nvPicPr>
          <p:blipFill>
            <a:blip r:embed="rId2"/>
            <a:srcRect l="6161" t="10052" r="16214"/>
            <a:stretch>
              <a:fillRect/>
            </a:stretch>
          </p:blipFill>
          <p:spPr>
            <a:xfrm>
              <a:off x="0" y="0"/>
              <a:ext cx="7842005" cy="13716000"/>
            </a:xfrm>
            <a:prstGeom prst="rect">
              <a:avLst/>
            </a:prstGeom>
          </p:spPr>
        </p:pic>
      </p:grpSp>
      <p:sp>
        <p:nvSpPr>
          <p:cNvPr id="4" name="TextBox 4"/>
          <p:cNvSpPr txBox="1"/>
          <p:nvPr/>
        </p:nvSpPr>
        <p:spPr>
          <a:xfrm>
            <a:off x="2923381" y="2252011"/>
            <a:ext cx="8229875" cy="2654573"/>
          </a:xfrm>
          <a:prstGeom prst="rect">
            <a:avLst/>
          </a:prstGeom>
        </p:spPr>
        <p:txBody>
          <a:bodyPr wrap="square" lIns="0" tIns="0" rIns="0" bIns="0" rtlCol="0" anchor="t">
            <a:spAutoFit/>
          </a:bodyPr>
          <a:lstStyle/>
          <a:p>
            <a:pPr marL="0" lvl="0" indent="0" algn="r" rtl="1">
              <a:lnSpc>
                <a:spcPct val="150000"/>
              </a:lnSpc>
              <a:spcBef>
                <a:spcPct val="0"/>
              </a:spcBef>
            </a:pPr>
            <a:r>
              <a:rPr lang="fa-IR" sz="6000" u="none" dirty="0">
                <a:solidFill>
                  <a:srgbClr val="FFFFFF"/>
                </a:solidFill>
                <a:latin typeface="Open Sans Bold"/>
                <a:cs typeface="B Nazanin" panose="00000400000000000000" pitchFamily="2" charset="-78"/>
              </a:rPr>
              <a:t>قالب های رایگان برای تمام</a:t>
            </a:r>
          </a:p>
          <a:p>
            <a:pPr marL="0" lvl="0" indent="0" algn="r" rtl="1">
              <a:lnSpc>
                <a:spcPct val="150000"/>
              </a:lnSpc>
              <a:spcBef>
                <a:spcPct val="0"/>
              </a:spcBef>
            </a:pPr>
            <a:r>
              <a:rPr lang="fa-IR" sz="6000" u="none" dirty="0">
                <a:solidFill>
                  <a:srgbClr val="FFFFFF"/>
                </a:solidFill>
                <a:latin typeface="Open Sans Bold"/>
                <a:cs typeface="B Nazanin" panose="00000400000000000000" pitchFamily="2" charset="-78"/>
              </a:rPr>
              <a:t> نیازهای ارائه شما</a:t>
            </a:r>
            <a:endParaRPr lang="en-US" sz="6000" u="none" dirty="0">
              <a:solidFill>
                <a:srgbClr val="FFFFFF"/>
              </a:solidFill>
              <a:latin typeface="Open Sans Bold"/>
              <a:cs typeface="B Nazanin" panose="00000400000000000000" pitchFamily="2" charset="-78"/>
            </a:endParaRPr>
          </a:p>
        </p:txBody>
      </p:sp>
      <p:sp>
        <p:nvSpPr>
          <p:cNvPr id="5" name="TextBox 5"/>
          <p:cNvSpPr txBox="1"/>
          <p:nvPr/>
        </p:nvSpPr>
        <p:spPr>
          <a:xfrm>
            <a:off x="1674902" y="5975345"/>
            <a:ext cx="9755373"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برای پاورپوینت، اسلایدهای گوگل و کانوا</a:t>
            </a:r>
            <a:endParaRPr lang="en-US" sz="1900" u="none" spc="95" dirty="0">
              <a:solidFill>
                <a:srgbClr val="FFFFFF"/>
              </a:solidFill>
              <a:latin typeface="Open Sans"/>
              <a:cs typeface="B Nazanin" panose="00000400000000000000" pitchFamily="2" charset="-78"/>
            </a:endParaRPr>
          </a:p>
        </p:txBody>
      </p:sp>
      <p:sp>
        <p:nvSpPr>
          <p:cNvPr id="6" name="TextBox 6"/>
          <p:cNvSpPr txBox="1"/>
          <p:nvPr/>
        </p:nvSpPr>
        <p:spPr>
          <a:xfrm>
            <a:off x="1674902" y="6696038"/>
            <a:ext cx="9755373"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100٪ رایگان برای استفاده شخصی یا تجاری</a:t>
            </a:r>
            <a:endParaRPr lang="en-US" sz="1900" u="none" spc="95" dirty="0">
              <a:solidFill>
                <a:srgbClr val="FFFFFF"/>
              </a:solidFill>
              <a:latin typeface="Open Sans"/>
              <a:cs typeface="B Nazanin" panose="00000400000000000000" pitchFamily="2" charset="-78"/>
            </a:endParaRPr>
          </a:p>
        </p:txBody>
      </p:sp>
      <p:sp>
        <p:nvSpPr>
          <p:cNvPr id="7" name="TextBox 7"/>
          <p:cNvSpPr txBox="1"/>
          <p:nvPr/>
        </p:nvSpPr>
        <p:spPr>
          <a:xfrm>
            <a:off x="1674902" y="7416732"/>
            <a:ext cx="9222379"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آماده استفاده، حرفه ای و قابل تنظیم</a:t>
            </a:r>
            <a:endParaRPr lang="en-US" sz="1900" u="none" spc="95" dirty="0">
              <a:solidFill>
                <a:srgbClr val="FFFFFF"/>
              </a:solidFill>
              <a:latin typeface="Open Sans"/>
              <a:cs typeface="B Nazanin" panose="00000400000000000000" pitchFamily="2" charset="-78"/>
            </a:endParaRPr>
          </a:p>
        </p:txBody>
      </p:sp>
      <p:sp>
        <p:nvSpPr>
          <p:cNvPr id="8" name="TextBox 8"/>
          <p:cNvSpPr txBox="1"/>
          <p:nvPr/>
        </p:nvSpPr>
        <p:spPr>
          <a:xfrm>
            <a:off x="1674902" y="8137425"/>
            <a:ext cx="9222379" cy="346249"/>
          </a:xfrm>
          <a:prstGeom prst="rect">
            <a:avLst/>
          </a:prstGeom>
        </p:spPr>
        <p:txBody>
          <a:bodyPr lIns="0" tIns="0" rIns="0" bIns="0" rtlCol="0" anchor="t">
            <a:spAutoFit/>
          </a:bodyPr>
          <a:lstStyle/>
          <a:p>
            <a:pPr marL="0" lvl="0" indent="0" algn="r" rtl="1">
              <a:lnSpc>
                <a:spcPts val="2660"/>
              </a:lnSpc>
              <a:spcBef>
                <a:spcPct val="0"/>
              </a:spcBef>
            </a:pPr>
            <a:r>
              <a:rPr lang="fa-IR" sz="1900" u="none" spc="95" dirty="0">
                <a:solidFill>
                  <a:srgbClr val="FFFFFF"/>
                </a:solidFill>
                <a:latin typeface="Open Sans"/>
                <a:cs typeface="B Nazanin" panose="00000400000000000000" pitchFamily="2" charset="-78"/>
              </a:rPr>
              <a:t>تماشاگران خود را با تصاویر بصری جذاب منفجر کنید</a:t>
            </a:r>
            <a:endParaRPr lang="en-US" sz="1900" u="none" spc="95" dirty="0">
              <a:solidFill>
                <a:srgbClr val="FFFFFF"/>
              </a:solidFill>
              <a:latin typeface="Open Sans"/>
              <a:cs typeface="B Nazanin" panose="00000400000000000000" pitchFamily="2" charset="-78"/>
            </a:endParaRPr>
          </a:p>
        </p:txBody>
      </p:sp>
      <p:grpSp>
        <p:nvGrpSpPr>
          <p:cNvPr id="9" name="Group 9"/>
          <p:cNvGrpSpPr/>
          <p:nvPr/>
        </p:nvGrpSpPr>
        <p:grpSpPr>
          <a:xfrm>
            <a:off x="1665377" y="-6224065"/>
            <a:ext cx="9525" cy="22735130"/>
            <a:chOff x="0" y="0"/>
            <a:chExt cx="12700" cy="30313506"/>
          </a:xfrm>
        </p:grpSpPr>
        <p:sp>
          <p:nvSpPr>
            <p:cNvPr id="10" name="AutoShape 10"/>
            <p:cNvSpPr/>
            <p:nvPr/>
          </p:nvSpPr>
          <p:spPr>
            <a:xfrm rot="5400000">
              <a:off x="-4828827" y="4828827"/>
              <a:ext cx="9670353" cy="0"/>
            </a:xfrm>
            <a:prstGeom prst="line">
              <a:avLst/>
            </a:prstGeom>
            <a:ln w="12700" cap="flat">
              <a:solidFill>
                <a:srgbClr val="FFFFFF"/>
              </a:solidFill>
              <a:prstDash val="solid"/>
              <a:headEnd type="none" w="sm" len="sm"/>
              <a:tailEnd type="none" w="sm" len="sm"/>
            </a:ln>
          </p:spPr>
        </p:sp>
        <p:sp>
          <p:nvSpPr>
            <p:cNvPr id="11" name="AutoShape 11"/>
            <p:cNvSpPr/>
            <p:nvPr/>
          </p:nvSpPr>
          <p:spPr>
            <a:xfrm rot="5400000">
              <a:off x="-4828827" y="25471980"/>
              <a:ext cx="9670353" cy="0"/>
            </a:xfrm>
            <a:prstGeom prst="line">
              <a:avLst/>
            </a:prstGeom>
            <a:ln w="12700" cap="flat">
              <a:solidFill>
                <a:srgbClr val="FFFFFF"/>
              </a:solidFill>
              <a:prstDash val="solid"/>
              <a:headEnd type="none" w="sm" len="sm"/>
              <a:tailEnd type="none" w="sm" len="sm"/>
            </a:ln>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6555533" y="2238233"/>
            <a:ext cx="784718" cy="787042"/>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5297411" y="2344029"/>
            <a:ext cx="784718" cy="57543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6558658" y="6780312"/>
            <a:ext cx="469708" cy="1061856"/>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11766030" y="5481848"/>
            <a:ext cx="338492" cy="754104"/>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5287972" y="6962864"/>
            <a:ext cx="696736" cy="696736"/>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9005538" y="5463761"/>
            <a:ext cx="691176" cy="680074"/>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13982984" y="5400869"/>
            <a:ext cx="696736" cy="694706"/>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7813675" y="2278083"/>
            <a:ext cx="707342" cy="707342"/>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8993963" y="2278085"/>
            <a:ext cx="708294" cy="707342"/>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7602339" y="6928480"/>
            <a:ext cx="769778" cy="765516"/>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10175458" y="2205916"/>
            <a:ext cx="851104" cy="851652"/>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11500261" y="2136461"/>
            <a:ext cx="709958" cy="990586"/>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8946049" y="6901437"/>
            <a:ext cx="578686" cy="819594"/>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6593719" y="5451328"/>
            <a:ext cx="823014" cy="704984"/>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3989195" y="5317878"/>
            <a:ext cx="791010" cy="740444"/>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3951794" y="6920142"/>
            <a:ext cx="762224" cy="762224"/>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12577482" y="2309036"/>
            <a:ext cx="827768" cy="819136"/>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13786661" y="2309137"/>
            <a:ext cx="816870" cy="820582"/>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11432651" y="6867037"/>
            <a:ext cx="717218" cy="853994"/>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10120085" y="6867037"/>
            <a:ext cx="717218" cy="853994"/>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12745199" y="6867037"/>
            <a:ext cx="717218" cy="853994"/>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14057765" y="6867037"/>
            <a:ext cx="717218" cy="853994"/>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3914217" y="2218169"/>
            <a:ext cx="906370" cy="924714"/>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11439140" y="8129859"/>
            <a:ext cx="606228" cy="840350"/>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3858124" y="3601349"/>
            <a:ext cx="966300" cy="961526"/>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3987257" y="8428391"/>
            <a:ext cx="743094" cy="663102"/>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10036486" y="8252954"/>
            <a:ext cx="744816" cy="72874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5315771" y="8314093"/>
            <a:ext cx="704526" cy="713542"/>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12719282" y="8347029"/>
            <a:ext cx="730404" cy="665354"/>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6503633" y="8315406"/>
            <a:ext cx="618334" cy="730404"/>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14045328" y="8281631"/>
            <a:ext cx="714164" cy="726802"/>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7639936" y="8317200"/>
            <a:ext cx="730404" cy="7268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8853512" y="8386986"/>
            <a:ext cx="725008" cy="567732"/>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5234664" y="3783494"/>
            <a:ext cx="721004" cy="829432"/>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11374385" y="3777368"/>
            <a:ext cx="832250" cy="8302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6527058" y="3783494"/>
            <a:ext cx="961436" cy="8302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12557729" y="3735033"/>
            <a:ext cx="843734" cy="828978"/>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7791104" y="3785124"/>
            <a:ext cx="815808" cy="826928"/>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13848257" y="3735470"/>
            <a:ext cx="830202" cy="75606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8940414" y="3744704"/>
            <a:ext cx="830256" cy="829744"/>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10181456" y="3712720"/>
            <a:ext cx="836400" cy="82614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5158510" y="5199499"/>
            <a:ext cx="1003644" cy="1003646"/>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7748952" y="5341305"/>
            <a:ext cx="790040" cy="790042"/>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12573984" y="5453848"/>
            <a:ext cx="882596" cy="568904"/>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10252249" y="5496624"/>
            <a:ext cx="677862" cy="635488"/>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6318432" y="2746158"/>
            <a:ext cx="830804" cy="978444"/>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7704624" y="2767923"/>
            <a:ext cx="872684" cy="934882"/>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4931160" y="2746158"/>
            <a:ext cx="830804" cy="978444"/>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3572140" y="2799251"/>
            <a:ext cx="744540" cy="872246"/>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14224808" y="2767977"/>
            <a:ext cx="877092" cy="934790"/>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4916747" y="8423962"/>
            <a:ext cx="859626" cy="916172"/>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3514535" y="8423962"/>
            <a:ext cx="859718" cy="916172"/>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7711137" y="8423962"/>
            <a:ext cx="859626" cy="916172"/>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6304001" y="8423962"/>
            <a:ext cx="859626" cy="916172"/>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9143765" y="8405345"/>
            <a:ext cx="862698" cy="934790"/>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10478679" y="8469737"/>
            <a:ext cx="808730" cy="870398"/>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12959867" y="8387679"/>
            <a:ext cx="821678" cy="875758"/>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5223987" y="5815491"/>
            <a:ext cx="785506" cy="762170"/>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6413219" y="5764869"/>
            <a:ext cx="785506" cy="820526"/>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11517050" y="5782898"/>
            <a:ext cx="719320" cy="742072"/>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10063833" y="2620503"/>
            <a:ext cx="1031022" cy="1087002"/>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7715762" y="5722587"/>
            <a:ext cx="791340" cy="834078"/>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14205443" y="4407533"/>
            <a:ext cx="701290" cy="758842"/>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8989374" y="2681951"/>
            <a:ext cx="855384" cy="107109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9143764" y="5721946"/>
            <a:ext cx="785504" cy="836912"/>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11394267" y="2708962"/>
            <a:ext cx="1025974" cy="1083416"/>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3670569" y="5719387"/>
            <a:ext cx="785506" cy="839290"/>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10378735" y="5837690"/>
            <a:ext cx="789418" cy="656008"/>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12981114" y="5746742"/>
            <a:ext cx="719376" cy="757452"/>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4927741" y="7195155"/>
            <a:ext cx="633934" cy="766814"/>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7705103" y="7202489"/>
            <a:ext cx="730038" cy="720730"/>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9105981" y="7139705"/>
            <a:ext cx="720474" cy="767786"/>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14312206" y="5759308"/>
            <a:ext cx="519012" cy="725192"/>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10426301" y="7223900"/>
            <a:ext cx="722358" cy="677716"/>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3521390" y="7082280"/>
            <a:ext cx="720420" cy="763688"/>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11529855" y="7099836"/>
            <a:ext cx="724278" cy="773964"/>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11487278" y="8190717"/>
            <a:ext cx="1064452" cy="1051870"/>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14228395" y="6935611"/>
            <a:ext cx="826690" cy="881098"/>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6293832" y="7272001"/>
            <a:ext cx="724296" cy="769870"/>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12979818" y="7071818"/>
            <a:ext cx="680092" cy="720748"/>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12817969" y="4170408"/>
            <a:ext cx="945598" cy="1005108"/>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4830684" y="4242738"/>
            <a:ext cx="940588" cy="1005108"/>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11507576" y="4251077"/>
            <a:ext cx="609520" cy="100509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6284107" y="4224396"/>
            <a:ext cx="940514" cy="999748"/>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7623388" y="4241369"/>
            <a:ext cx="943056" cy="1008638"/>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3514553" y="4264646"/>
            <a:ext cx="943058" cy="1005108"/>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9046396" y="4242080"/>
            <a:ext cx="882888" cy="100092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10160502" y="4241750"/>
            <a:ext cx="958108" cy="1002364"/>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14333694" y="8594278"/>
            <a:ext cx="655844" cy="648308"/>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12876874" y="2889539"/>
            <a:ext cx="891008" cy="952034"/>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9956686" y="6739041"/>
            <a:ext cx="374556" cy="1166462"/>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10913188" y="6873710"/>
            <a:ext cx="898580" cy="897116"/>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13746403" y="6972101"/>
            <a:ext cx="867782" cy="700374"/>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13834239" y="8774218"/>
            <a:ext cx="996182" cy="730056"/>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3643617" y="6833901"/>
            <a:ext cx="976762" cy="976762"/>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7372464" y="8454710"/>
            <a:ext cx="822996" cy="1058308"/>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8628633" y="8710267"/>
            <a:ext cx="862078" cy="853042"/>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5060975" y="8551378"/>
            <a:ext cx="593098" cy="856864"/>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9897654" y="8614784"/>
            <a:ext cx="773820" cy="856864"/>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12487950" y="8667437"/>
            <a:ext cx="847996" cy="869466"/>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4859018" y="7029670"/>
            <a:ext cx="1042928" cy="706428"/>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3943410" y="8322415"/>
            <a:ext cx="536568" cy="1314778"/>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11006515" y="8667419"/>
            <a:ext cx="983162" cy="777294"/>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6214324" y="8628557"/>
            <a:ext cx="809408" cy="816174"/>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12393731" y="6858681"/>
            <a:ext cx="770710" cy="927182"/>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13787769" y="1852978"/>
            <a:ext cx="850282" cy="849696"/>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12356003" y="3457095"/>
            <a:ext cx="828114" cy="825922"/>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6236032" y="6966046"/>
            <a:ext cx="763284" cy="844612"/>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4827549" y="1972109"/>
            <a:ext cx="747118" cy="745674"/>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13744939" y="5116765"/>
            <a:ext cx="907322" cy="908730"/>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3669988" y="1870518"/>
            <a:ext cx="749936" cy="900848"/>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9621104" y="1816933"/>
            <a:ext cx="900848" cy="900846"/>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10755546" y="1832714"/>
            <a:ext cx="910556" cy="89838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6155895" y="1833779"/>
            <a:ext cx="871550" cy="900846"/>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12355987" y="1832714"/>
            <a:ext cx="857030" cy="902072"/>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7307032" y="1833776"/>
            <a:ext cx="847192" cy="900848"/>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8396226" y="1833136"/>
            <a:ext cx="912972" cy="902164"/>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13707267" y="3359199"/>
            <a:ext cx="997206" cy="992782"/>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6058858" y="3415816"/>
            <a:ext cx="890424" cy="8928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7181026" y="3412783"/>
            <a:ext cx="921660" cy="898450"/>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8316403" y="3413203"/>
            <a:ext cx="900042" cy="897610"/>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3661357" y="3451571"/>
            <a:ext cx="892782" cy="895234"/>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9581164" y="3400439"/>
            <a:ext cx="890424" cy="890350"/>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4928732" y="3415909"/>
            <a:ext cx="938540" cy="892198"/>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10826356" y="3414480"/>
            <a:ext cx="892800" cy="890424"/>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6045214" y="5154203"/>
            <a:ext cx="902072" cy="926342"/>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7124409" y="5298986"/>
            <a:ext cx="918002" cy="781536"/>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8419327" y="5178486"/>
            <a:ext cx="922574" cy="924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12073363" y="5143229"/>
            <a:ext cx="931646" cy="928590"/>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7168354" y="6990590"/>
            <a:ext cx="812572" cy="8178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9662288" y="5166032"/>
            <a:ext cx="545840" cy="924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4957774" y="5209008"/>
            <a:ext cx="908876" cy="925172"/>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10776231" y="5152554"/>
            <a:ext cx="913446" cy="928608"/>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8501331" y="7047098"/>
            <a:ext cx="984754" cy="775868"/>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3521560" y="5191693"/>
            <a:ext cx="1112916" cy="914746"/>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9" name="Google Shape;1529;p70"/>
          <p:cNvSpPr txBox="1">
            <a:spLocks noGrp="1"/>
          </p:cNvSpPr>
          <p:nvPr>
            <p:ph type="title"/>
          </p:nvPr>
        </p:nvSpPr>
        <p:spPr>
          <a:xfrm>
            <a:off x="1433550" y="102180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FFFFFF"/>
                </a:solidFill>
                <a:latin typeface="Arial"/>
                <a:cs typeface="Arial"/>
                <a:sym typeface="Arial"/>
              </a:rPr>
              <a:t>عنوان را اینجا اضافه کنید</a:t>
            </a:r>
            <a:endParaRPr sz="2000" kern="0" dirty="0">
              <a:solidFill>
                <a:srgbClr val="FFFFFF"/>
              </a:solidFill>
              <a:latin typeface="Arial"/>
              <a:cs typeface="Arial"/>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435D74"/>
                </a:solidFill>
                <a:latin typeface="Arial"/>
                <a:cs typeface="Arial"/>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1</a:t>
            </a:r>
            <a:endParaRPr kern="0" dirty="0">
              <a:solidFill>
                <a:srgbClr val="FFFFFF"/>
              </a:solidFill>
              <a:latin typeface="Arial"/>
              <a:cs typeface="Arial"/>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2</a:t>
            </a:r>
            <a:endParaRPr kern="0" dirty="0">
              <a:solidFill>
                <a:srgbClr val="FFFFFF"/>
              </a:solidFill>
              <a:latin typeface="Arial"/>
              <a:cs typeface="Arial"/>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3</a:t>
            </a:r>
            <a:endParaRPr kern="0" dirty="0">
              <a:solidFill>
                <a:srgbClr val="FFFFFF"/>
              </a:solidFill>
              <a:latin typeface="Arial"/>
              <a:cs typeface="Arial"/>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4</a:t>
            </a:r>
            <a:endParaRPr kern="0" dirty="0">
              <a:solidFill>
                <a:srgbClr val="FFFFFF"/>
              </a:solidFill>
              <a:latin typeface="Arial"/>
              <a:cs typeface="Arial"/>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5</a:t>
            </a:r>
            <a:endParaRPr kern="0" dirty="0">
              <a:solidFill>
                <a:srgbClr val="FFFFFF"/>
              </a:solidFill>
              <a:latin typeface="Arial"/>
              <a:cs typeface="Arial"/>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FFFF"/>
                </a:solidFill>
                <a:latin typeface="Arial"/>
                <a:cs typeface="Arial"/>
                <a:sym typeface="Arial"/>
              </a:rPr>
              <a:t>متن</a:t>
            </a:r>
            <a:r>
              <a:rPr lang="es" kern="0" dirty="0">
                <a:solidFill>
                  <a:srgbClr val="FFFFFF"/>
                </a:solidFill>
                <a:latin typeface="Arial"/>
                <a:cs typeface="Arial"/>
                <a:sym typeface="Arial"/>
              </a:rPr>
              <a:t> 6</a:t>
            </a:r>
            <a:endParaRPr kern="0" dirty="0">
              <a:solidFill>
                <a:srgbClr val="FFFFFF"/>
              </a:solidFill>
              <a:latin typeface="Arial"/>
              <a:cs typeface="Arial"/>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FFFF"/>
                </a:solidFill>
                <a:latin typeface="Arial"/>
                <a:cs typeface="Arial"/>
                <a:sym typeface="Arial"/>
              </a:rPr>
              <a:t>2016</a:t>
            </a:r>
            <a:endParaRPr b="1" kern="0">
              <a:solidFill>
                <a:srgbClr val="FFFFFF"/>
              </a:solidFill>
              <a:latin typeface="Arial"/>
              <a:cs typeface="Arial"/>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FFFF"/>
                </a:solidFill>
                <a:latin typeface="Arial"/>
                <a:cs typeface="Arial"/>
                <a:sym typeface="Arial"/>
              </a:rPr>
              <a:t>2017</a:t>
            </a:r>
            <a:endParaRPr b="1" kern="0">
              <a:solidFill>
                <a:srgbClr val="FFFFFF"/>
              </a:solidFill>
              <a:latin typeface="Arial"/>
              <a:cs typeface="Arial"/>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FFFF"/>
                </a:solidFill>
                <a:latin typeface="Arial"/>
                <a:cs typeface="Arial"/>
                <a:sym typeface="Arial"/>
              </a:rPr>
              <a:t>2018</a:t>
            </a:r>
            <a:endParaRPr b="1" kern="0">
              <a:solidFill>
                <a:srgbClr val="FFFFFF"/>
              </a:solidFill>
              <a:latin typeface="Arial"/>
              <a:cs typeface="Arial"/>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FFFF"/>
                </a:solidFill>
                <a:latin typeface="Arial"/>
                <a:cs typeface="Arial"/>
                <a:sym typeface="Arial"/>
              </a:rPr>
              <a:t>2019</a:t>
            </a:r>
            <a:endParaRPr b="1" kern="0">
              <a:solidFill>
                <a:srgbClr val="FFFFFF"/>
              </a:solidFill>
              <a:latin typeface="Arial"/>
              <a:cs typeface="Arial"/>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FFFF"/>
                </a:solidFill>
                <a:latin typeface="Arial"/>
                <a:cs typeface="Arial"/>
                <a:sym typeface="Arial"/>
              </a:rPr>
              <a:t>2020</a:t>
            </a:r>
            <a:endParaRPr b="1" kern="0">
              <a:solidFill>
                <a:srgbClr val="FFFFFF"/>
              </a:solidFill>
              <a:latin typeface="Arial"/>
              <a:cs typeface="Arial"/>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latin typeface="Arial"/>
                <a:cs typeface="Arial"/>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A5B7C6"/>
                </a:solidFill>
                <a:latin typeface="Arial"/>
                <a:cs typeface="Arial"/>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A5B7C6"/>
                </a:solidFill>
                <a:latin typeface="Arial"/>
                <a:cs typeface="Arial"/>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A5B7C6"/>
                </a:solidFill>
                <a:latin typeface="Arial"/>
                <a:cs typeface="Arial"/>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A5B7C6"/>
                </a:solidFill>
                <a:latin typeface="Arial"/>
                <a:cs typeface="Arial"/>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A5B7C6"/>
                </a:solidFill>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10319774" y="1595040"/>
            <a:ext cx="7968226" cy="3867053"/>
            <a:chOff x="0" y="0"/>
            <a:chExt cx="10624302" cy="5156071"/>
          </a:xfrm>
        </p:grpSpPr>
        <p:pic>
          <p:nvPicPr>
            <p:cNvPr id="3" name="Picture 3"/>
            <p:cNvPicPr>
              <a:picLocks noChangeAspect="1"/>
            </p:cNvPicPr>
            <p:nvPr/>
          </p:nvPicPr>
          <p:blipFill>
            <a:blip r:embed="rId2"/>
            <a:srcRect t="13579" b="13579"/>
            <a:stretch>
              <a:fillRect/>
            </a:stretch>
          </p:blipFill>
          <p:spPr>
            <a:xfrm>
              <a:off x="0" y="0"/>
              <a:ext cx="10624302" cy="5156071"/>
            </a:xfrm>
            <a:prstGeom prst="rect">
              <a:avLst/>
            </a:prstGeom>
          </p:spPr>
        </p:pic>
      </p:grpSp>
      <p:sp>
        <p:nvSpPr>
          <p:cNvPr id="4" name="TextBox 4"/>
          <p:cNvSpPr txBox="1"/>
          <p:nvPr/>
        </p:nvSpPr>
        <p:spPr>
          <a:xfrm>
            <a:off x="1028700" y="1804641"/>
            <a:ext cx="7971078" cy="2462213"/>
          </a:xfrm>
          <a:prstGeom prst="rect">
            <a:avLst/>
          </a:prstGeom>
        </p:spPr>
        <p:txBody>
          <a:bodyPr lIns="0" tIns="0" rIns="0" bIns="0" rtlCol="0" anchor="t">
            <a:spAutoFit/>
          </a:bodyPr>
          <a:lstStyle/>
          <a:p>
            <a:pPr marL="0" lvl="0" indent="0" algn="just" rtl="1">
              <a:lnSpc>
                <a:spcPts val="9600"/>
              </a:lnSpc>
              <a:spcBef>
                <a:spcPct val="0"/>
              </a:spcBef>
            </a:pPr>
            <a:r>
              <a:rPr lang="fa-IR" sz="8000" u="none" dirty="0">
                <a:solidFill>
                  <a:srgbClr val="FFFFFF"/>
                </a:solidFill>
                <a:latin typeface="Open Sans Bold"/>
                <a:cs typeface="B Nazanin" panose="00000400000000000000" pitchFamily="2" charset="-78"/>
              </a:rPr>
              <a:t>چگونه از این ارائه</a:t>
            </a:r>
          </a:p>
          <a:p>
            <a:pPr marL="0" lvl="0" indent="0" algn="just" rtl="1">
              <a:lnSpc>
                <a:spcPts val="9600"/>
              </a:lnSpc>
              <a:spcBef>
                <a:spcPct val="0"/>
              </a:spcBef>
            </a:pPr>
            <a:r>
              <a:rPr lang="fa-IR" sz="8000" u="none" dirty="0">
                <a:solidFill>
                  <a:srgbClr val="FFFFFF"/>
                </a:solidFill>
                <a:latin typeface="Open Sans Bold"/>
                <a:cs typeface="B Nazanin" panose="00000400000000000000" pitchFamily="2" charset="-78"/>
              </a:rPr>
              <a:t> استفاده کنید</a:t>
            </a:r>
            <a:endParaRPr lang="en-US" sz="8000" u="none" dirty="0">
              <a:solidFill>
                <a:srgbClr val="FFFFFF"/>
              </a:solidFill>
              <a:latin typeface="Open Sans Bold"/>
              <a:cs typeface="B Nazanin" panose="00000400000000000000" pitchFamily="2" charset="-78"/>
            </a:endParaRPr>
          </a:p>
        </p:txBody>
      </p:sp>
      <p:sp>
        <p:nvSpPr>
          <p:cNvPr id="5" name="TextBox 5"/>
          <p:cNvSpPr txBox="1"/>
          <p:nvPr/>
        </p:nvSpPr>
        <p:spPr>
          <a:xfrm>
            <a:off x="1028700" y="7109232"/>
            <a:ext cx="4282593" cy="1384995"/>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FFFFFF"/>
                </a:solidFill>
                <a:latin typeface="Open Sans"/>
                <a:cs typeface="B Nazanin" panose="00000400000000000000" pitchFamily="2" charset="-78"/>
              </a:rPr>
              <a:t>روی دکمه «</a:t>
            </a:r>
            <a:r>
              <a:rPr lang="en-US" sz="1900" u="none" dirty="0">
                <a:solidFill>
                  <a:srgbClr val="FFFFFF"/>
                </a:solidFill>
                <a:latin typeface="Open Sans"/>
                <a:cs typeface="B Nazanin" panose="00000400000000000000" pitchFamily="2" charset="-78"/>
              </a:rPr>
              <a:t>Google Slides» </a:t>
            </a:r>
            <a:r>
              <a:rPr lang="fa-IR" sz="1900" u="none" dirty="0">
                <a:solidFill>
                  <a:srgbClr val="FFFFFF"/>
                </a:solidFill>
                <a:latin typeface="Open Sans"/>
                <a:cs typeface="B Nazanin" panose="00000400000000000000" pitchFamily="2" charset="-78"/>
              </a:rPr>
              <a:t>در زیر این پیش‌نمایش ارائه کلیک کنید.روی "ایجاد کپی" کلیک کنید.شروع به ویرایش ارائه خود کنید.شما باید به سیستم خود وارد شویدحساب کاربری گوگل.</a:t>
            </a:r>
            <a:endParaRPr lang="en-US" sz="1900" u="none" dirty="0">
              <a:solidFill>
                <a:srgbClr val="FFFFFF"/>
              </a:solidFill>
              <a:latin typeface="Open Sans"/>
              <a:cs typeface="B Nazanin" panose="00000400000000000000" pitchFamily="2" charset="-78"/>
            </a:endParaRPr>
          </a:p>
        </p:txBody>
      </p:sp>
      <p:sp>
        <p:nvSpPr>
          <p:cNvPr id="6" name="TextBox 6"/>
          <p:cNvSpPr txBox="1"/>
          <p:nvPr/>
        </p:nvSpPr>
        <p:spPr>
          <a:xfrm>
            <a:off x="1028700" y="6471223"/>
            <a:ext cx="2740713" cy="352019"/>
          </a:xfrm>
          <a:prstGeom prst="rect">
            <a:avLst/>
          </a:prstGeom>
        </p:spPr>
        <p:txBody>
          <a:bodyPr lIns="0" tIns="0" rIns="0" bIns="0" rtlCol="0" anchor="t">
            <a:spAutoFit/>
          </a:bodyPr>
          <a:lstStyle/>
          <a:p>
            <a:pPr marL="0" lvl="0" indent="0" algn="r" rtl="1">
              <a:lnSpc>
                <a:spcPts val="2660"/>
              </a:lnSpc>
              <a:spcBef>
                <a:spcPct val="0"/>
              </a:spcBef>
            </a:pPr>
            <a:r>
              <a:rPr lang="fa-IR" sz="2400" u="none" spc="95" dirty="0">
                <a:solidFill>
                  <a:srgbClr val="FFFFFF"/>
                </a:solidFill>
                <a:latin typeface="Open Sans"/>
                <a:cs typeface="B Nazanin" panose="00000400000000000000" pitchFamily="2" charset="-78"/>
              </a:rPr>
              <a:t>اسلایدهای </a:t>
            </a:r>
            <a:r>
              <a:rPr lang="en-US" sz="2400" u="none" spc="95" dirty="0">
                <a:solidFill>
                  <a:srgbClr val="FFFFFF"/>
                </a:solidFill>
                <a:latin typeface="Open Sans"/>
                <a:cs typeface="B Nazanin" panose="00000400000000000000" pitchFamily="2" charset="-78"/>
              </a:rPr>
              <a:t>GOOGLE</a:t>
            </a:r>
          </a:p>
        </p:txBody>
      </p:sp>
      <p:grpSp>
        <p:nvGrpSpPr>
          <p:cNvPr id="7" name="Group 7"/>
          <p:cNvGrpSpPr/>
          <p:nvPr/>
        </p:nvGrpSpPr>
        <p:grpSpPr>
          <a:xfrm>
            <a:off x="10319774" y="6480748"/>
            <a:ext cx="5225026" cy="1977387"/>
            <a:chOff x="0" y="-38100"/>
            <a:chExt cx="6966700" cy="2636517"/>
          </a:xfrm>
        </p:grpSpPr>
        <p:sp>
          <p:nvSpPr>
            <p:cNvPr id="8" name="TextBox 8"/>
            <p:cNvSpPr txBox="1"/>
            <p:nvPr/>
          </p:nvSpPr>
          <p:spPr>
            <a:xfrm>
              <a:off x="0" y="803054"/>
              <a:ext cx="6966700" cy="1795363"/>
            </a:xfrm>
            <a:prstGeom prst="rect">
              <a:avLst/>
            </a:prstGeom>
          </p:spPr>
          <p:txBody>
            <a:bodyPr wrap="square" lIns="0" tIns="0" rIns="0" bIns="0" rtlCol="0" anchor="t">
              <a:spAutoFit/>
            </a:bodyPr>
            <a:lstStyle/>
            <a:p>
              <a:pPr marL="0" lvl="0" indent="0" algn="r" rtl="1">
                <a:lnSpc>
                  <a:spcPct val="150000"/>
                </a:lnSpc>
                <a:spcBef>
                  <a:spcPct val="0"/>
                </a:spcBef>
              </a:pPr>
              <a:r>
                <a:rPr lang="fa-IR" sz="2000" u="none" dirty="0">
                  <a:solidFill>
                    <a:srgbClr val="FFFFFF"/>
                  </a:solidFill>
                  <a:latin typeface="Open Sans"/>
                  <a:cs typeface="B Nazanin" panose="00000400000000000000" pitchFamily="2" charset="-78"/>
                </a:rPr>
                <a:t>بر روی دکمه "</a:t>
              </a:r>
              <a:r>
                <a:rPr lang="en-US" sz="2000" u="none" dirty="0">
                  <a:solidFill>
                    <a:srgbClr val="FFFFFF"/>
                  </a:solidFill>
                  <a:latin typeface="Open Sans"/>
                  <a:cs typeface="B Nazanin" panose="00000400000000000000" pitchFamily="2" charset="-78"/>
                </a:rPr>
                <a:t>Canva" </a:t>
              </a:r>
              <a:r>
                <a:rPr lang="fa-IR" sz="2000" u="none" dirty="0">
                  <a:solidFill>
                    <a:srgbClr val="FFFFFF"/>
                  </a:solidFill>
                  <a:latin typeface="Open Sans"/>
                  <a:cs typeface="B Nazanin" panose="00000400000000000000" pitchFamily="2" charset="-78"/>
                </a:rPr>
                <a:t>در زیر این پیش نمایش ارائه کلیک کنید.شروع به ویرایش ارائه خود کنید.باید وارد حساب کاربری </a:t>
              </a:r>
              <a:r>
                <a:rPr lang="en-US" sz="2000" u="none" dirty="0">
                  <a:solidFill>
                    <a:srgbClr val="FFFFFF"/>
                  </a:solidFill>
                  <a:latin typeface="Open Sans"/>
                  <a:cs typeface="B Nazanin" panose="00000400000000000000" pitchFamily="2" charset="-78"/>
                </a:rPr>
                <a:t>Canva </a:t>
              </a:r>
              <a:r>
                <a:rPr lang="fa-IR" sz="2000" u="none" dirty="0">
                  <a:solidFill>
                    <a:srgbClr val="FFFFFF"/>
                  </a:solidFill>
                  <a:latin typeface="Open Sans"/>
                  <a:cs typeface="B Nazanin" panose="00000400000000000000" pitchFamily="2" charset="-78"/>
                </a:rPr>
                <a:t>خود شوید.</a:t>
              </a:r>
              <a:endParaRPr lang="en-US" sz="2000" u="none" dirty="0">
                <a:solidFill>
                  <a:srgbClr val="FFFFFF"/>
                </a:solidFill>
                <a:latin typeface="Open Sans"/>
                <a:cs typeface="B Nazanin" panose="00000400000000000000" pitchFamily="2" charset="-78"/>
              </a:endParaRPr>
            </a:p>
          </p:txBody>
        </p:sp>
        <p:sp>
          <p:nvSpPr>
            <p:cNvPr id="9" name="TextBox 9"/>
            <p:cNvSpPr txBox="1"/>
            <p:nvPr/>
          </p:nvSpPr>
          <p:spPr>
            <a:xfrm>
              <a:off x="0" y="-38100"/>
              <a:ext cx="4339898" cy="489878"/>
            </a:xfrm>
            <a:prstGeom prst="rect">
              <a:avLst/>
            </a:prstGeom>
          </p:spPr>
          <p:txBody>
            <a:bodyPr lIns="0" tIns="0" rIns="0" bIns="0" rtlCol="0" anchor="t">
              <a:spAutoFit/>
            </a:bodyPr>
            <a:lstStyle/>
            <a:p>
              <a:pPr marL="0" lvl="0" indent="0" algn="r" rtl="1">
                <a:lnSpc>
                  <a:spcPts val="2660"/>
                </a:lnSpc>
                <a:spcBef>
                  <a:spcPct val="0"/>
                </a:spcBef>
              </a:pPr>
              <a:r>
                <a:rPr lang="fa-IR" sz="2800" u="none" spc="95" dirty="0">
                  <a:solidFill>
                    <a:srgbClr val="FFFFFF"/>
                  </a:solidFill>
                  <a:latin typeface="Open Sans"/>
                  <a:cs typeface="B Nazanin" panose="00000400000000000000" pitchFamily="2" charset="-78"/>
                </a:rPr>
                <a:t>عنوان </a:t>
              </a:r>
              <a:endParaRPr lang="en-US" sz="2800" u="none" spc="95" dirty="0">
                <a:solidFill>
                  <a:srgbClr val="FFFFFF"/>
                </a:solidFill>
                <a:latin typeface="Open Sans"/>
                <a:cs typeface="B Nazanin" panose="00000400000000000000" pitchFamily="2" charset="-78"/>
              </a:endParaRPr>
            </a:p>
          </p:txBody>
        </p:sp>
      </p:grpSp>
      <p:sp>
        <p:nvSpPr>
          <p:cNvPr id="10" name="TextBox 10"/>
          <p:cNvSpPr txBox="1"/>
          <p:nvPr/>
        </p:nvSpPr>
        <p:spPr>
          <a:xfrm>
            <a:off x="5582585" y="7109232"/>
            <a:ext cx="3883210" cy="1384995"/>
          </a:xfrm>
          <a:prstGeom prst="rect">
            <a:avLst/>
          </a:prstGeom>
        </p:spPr>
        <p:txBody>
          <a:bodyPr lIns="0" tIns="0" rIns="0" bIns="0" rtlCol="0" anchor="t">
            <a:spAutoFit/>
          </a:bodyPr>
          <a:lstStyle/>
          <a:p>
            <a:pPr marL="0" lvl="0" indent="0" algn="r" rtl="1">
              <a:lnSpc>
                <a:spcPts val="2660"/>
              </a:lnSpc>
              <a:spcBef>
                <a:spcPct val="0"/>
              </a:spcBef>
            </a:pPr>
            <a:r>
              <a:rPr lang="fa-IR" sz="1900" u="none" dirty="0">
                <a:solidFill>
                  <a:srgbClr val="FFFFFF"/>
                </a:solidFill>
                <a:latin typeface="Open Sans"/>
                <a:cs typeface="B Nazanin" panose="00000400000000000000" pitchFamily="2" charset="-78"/>
              </a:rPr>
              <a:t>روی دکمه «پاورپوینت» در زیر این پیش‌نمایش ارائه کلیک کنید.شروع به ویرایش ارائه خود کنید.فونت های مورد استفاده در این ارائه را همانطور که در صفحه بعد لیست شده است دانلود و نصب کنید.</a:t>
            </a:r>
            <a:endParaRPr lang="en-US" sz="1900" u="none" dirty="0">
              <a:solidFill>
                <a:srgbClr val="FFFFFF"/>
              </a:solidFill>
              <a:latin typeface="Open Sans"/>
              <a:cs typeface="B Nazanin" panose="00000400000000000000" pitchFamily="2" charset="-78"/>
            </a:endParaRPr>
          </a:p>
        </p:txBody>
      </p:sp>
      <p:sp>
        <p:nvSpPr>
          <p:cNvPr id="11" name="TextBox 11"/>
          <p:cNvSpPr txBox="1"/>
          <p:nvPr/>
        </p:nvSpPr>
        <p:spPr>
          <a:xfrm>
            <a:off x="5582585" y="6471223"/>
            <a:ext cx="2740713" cy="367408"/>
          </a:xfrm>
          <a:prstGeom prst="rect">
            <a:avLst/>
          </a:prstGeom>
        </p:spPr>
        <p:txBody>
          <a:bodyPr lIns="0" tIns="0" rIns="0" bIns="0" rtlCol="0" anchor="t">
            <a:spAutoFit/>
          </a:bodyPr>
          <a:lstStyle/>
          <a:p>
            <a:pPr marL="0" lvl="0" indent="0" algn="r" rtl="1">
              <a:lnSpc>
                <a:spcPts val="2660"/>
              </a:lnSpc>
              <a:spcBef>
                <a:spcPct val="0"/>
              </a:spcBef>
            </a:pPr>
            <a:r>
              <a:rPr lang="fa-IR" sz="2800" u="none" spc="95" dirty="0">
                <a:solidFill>
                  <a:srgbClr val="FFFFFF"/>
                </a:solidFill>
                <a:latin typeface="Open Sans"/>
                <a:cs typeface="B Nazanin" panose="00000400000000000000" pitchFamily="2" charset="-78"/>
              </a:rPr>
              <a:t>پاورپوینت</a:t>
            </a:r>
            <a:endParaRPr lang="en-US" sz="2800" u="none" spc="95" dirty="0">
              <a:solidFill>
                <a:srgbClr val="FFFFFF"/>
              </a:solidFill>
              <a:latin typeface="Open Sans"/>
              <a:cs typeface="B Nazanin" panose="00000400000000000000" pitchFamily="2" charset="-78"/>
            </a:endParaRPr>
          </a:p>
        </p:txBody>
      </p:sp>
      <p:sp>
        <p:nvSpPr>
          <p:cNvPr id="12" name="AutoShape 12"/>
          <p:cNvSpPr/>
          <p:nvPr/>
        </p:nvSpPr>
        <p:spPr>
          <a:xfrm rot="5400000">
            <a:off x="6648725" y="2645023"/>
            <a:ext cx="5624614" cy="0"/>
          </a:xfrm>
          <a:prstGeom prst="line">
            <a:avLst/>
          </a:prstGeom>
          <a:ln w="9525" cap="flat">
            <a:solidFill>
              <a:srgbClr val="FFFFFF"/>
            </a:solidFill>
            <a:prstDash val="solid"/>
            <a:headEnd type="none" w="sm" len="sm"/>
            <a:tailEnd type="none" w="sm" len="sm"/>
          </a:ln>
        </p:spPr>
      </p:sp>
      <p:sp>
        <p:nvSpPr>
          <p:cNvPr id="13" name="AutoShape 13"/>
          <p:cNvSpPr/>
          <p:nvPr/>
        </p:nvSpPr>
        <p:spPr>
          <a:xfrm rot="5400000">
            <a:off x="14442230" y="9300390"/>
            <a:ext cx="5624614" cy="0"/>
          </a:xfrm>
          <a:prstGeom prst="line">
            <a:avLst/>
          </a:prstGeom>
          <a:ln w="9525" cap="flat">
            <a:solidFill>
              <a:srgbClr val="FFFFFF"/>
            </a:solidFill>
            <a:prstDash val="solid"/>
            <a:headEnd type="none" w="sm" len="sm"/>
            <a:tailEnd type="none" w="sm" len="sm"/>
          </a:ln>
        </p:spPr>
      </p:sp>
      <p:grpSp>
        <p:nvGrpSpPr>
          <p:cNvPr id="14" name="Group 14"/>
          <p:cNvGrpSpPr/>
          <p:nvPr/>
        </p:nvGrpSpPr>
        <p:grpSpPr>
          <a:xfrm>
            <a:off x="17674717" y="0"/>
            <a:ext cx="613283" cy="11472285"/>
            <a:chOff x="0" y="0"/>
            <a:chExt cx="161523" cy="3021507"/>
          </a:xfrm>
        </p:grpSpPr>
        <p:sp>
          <p:nvSpPr>
            <p:cNvPr id="15" name="Freeform 15"/>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6" name="TextBox 16"/>
            <p:cNvSpPr txBox="1"/>
            <p:nvPr/>
          </p:nvSpPr>
          <p:spPr>
            <a:xfrm>
              <a:off x="0" y="-38100"/>
              <a:ext cx="161523" cy="3059607"/>
            </a:xfrm>
            <a:prstGeom prst="rect">
              <a:avLst/>
            </a:prstGeom>
          </p:spPr>
          <p:txBody>
            <a:bodyPr lIns="50800" tIns="50800" rIns="50800" bIns="50800" rtlCol="0" anchor="ctr"/>
            <a:lstStyle/>
            <a:p>
              <a:pPr algn="ctr" rtl="1">
                <a:lnSpc>
                  <a:spcPts val="2940"/>
                </a:lnSpc>
              </a:pPr>
              <a:endParaRPr>
                <a:cs typeface="B Nazanin" panose="00000400000000000000" pitchFamily="2" charset="-78"/>
              </a:endParaRPr>
            </a:p>
          </p:txBody>
        </p:sp>
      </p:grpSp>
      <p:sp>
        <p:nvSpPr>
          <p:cNvPr id="17" name="TextBox 17"/>
          <p:cNvSpPr txBox="1"/>
          <p:nvPr/>
        </p:nvSpPr>
        <p:spPr>
          <a:xfrm rot="5400000">
            <a:off x="17243841" y="5012406"/>
            <a:ext cx="1532186" cy="262188"/>
          </a:xfrm>
          <a:prstGeom prst="rect">
            <a:avLst/>
          </a:prstGeom>
        </p:spPr>
        <p:txBody>
          <a:bodyPr lIns="0" tIns="0" rIns="0" bIns="0" rtlCol="0" anchor="t">
            <a:spAutoFit/>
          </a:bodyPr>
          <a:lstStyle/>
          <a:p>
            <a:pPr algn="ctr" rtl="1">
              <a:lnSpc>
                <a:spcPts val="2240"/>
              </a:lnSpc>
            </a:pPr>
            <a:r>
              <a:rPr lang="en-US" sz="1400" spc="820">
                <a:solidFill>
                  <a:srgbClr val="FFFFFF"/>
                </a:solidFill>
                <a:latin typeface="Open Sans Bold"/>
                <a:cs typeface="B Nazanin" panose="00000400000000000000" pitchFamily="2" charset="-78"/>
              </a:rPr>
              <a:t>NEXT</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E3E9ED"/>
                  </a:solidFill>
                </a:rPr>
                <a:t>JANUARY</a:t>
              </a:r>
              <a:endParaRPr sz="8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E3E9ED"/>
                  </a:solidFill>
                </a:rPr>
                <a:t>FEBRUARY</a:t>
              </a:r>
              <a:endParaRPr sz="8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E3E9ED"/>
                  </a:solidFill>
                </a:rPr>
                <a:t>MARCH</a:t>
              </a:r>
              <a:endParaRPr sz="8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E3E9ED"/>
                  </a:solidFill>
                </a:rPr>
                <a:t>APRIL</a:t>
              </a:r>
              <a:endParaRPr sz="8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E3E9ED"/>
                  </a:solidFill>
                </a:rPr>
                <a:t>PHASE 1</a:t>
              </a:r>
              <a:endParaRPr sz="8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E3E9ED"/>
                  </a:solidFill>
                </a:rPr>
                <a:t>Task 1</a:t>
              </a:r>
              <a:endParaRPr sz="8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E3E9ED"/>
                  </a:solidFill>
                </a:rPr>
                <a:t>Task 2</a:t>
              </a:r>
              <a:endParaRPr sz="8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JANUARY</a:t>
              </a:r>
              <a:endParaRPr sz="8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FEBRUARY</a:t>
              </a:r>
              <a:endParaRPr sz="8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MARCH</a:t>
              </a:r>
              <a:endParaRPr sz="8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APRIL</a:t>
              </a:r>
              <a:endParaRPr sz="8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MAY</a:t>
              </a:r>
              <a:endParaRPr sz="8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FFFF"/>
                  </a:solidFill>
                </a:rPr>
                <a:t>JUNE</a:t>
              </a:r>
              <a:endParaRPr sz="8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FFFF"/>
                  </a:solidFill>
                </a:rPr>
                <a:t>PHASE 1</a:t>
              </a:r>
              <a:endParaRPr sz="8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FFFF"/>
                  </a:solidFill>
                </a:rPr>
                <a:t>PHASE 2</a:t>
              </a:r>
              <a:endParaRPr sz="8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FFFF"/>
                  </a:solidFill>
                </a:rPr>
                <a:t>Task 1</a:t>
              </a:r>
              <a:endParaRPr sz="8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FFFF"/>
                  </a:solidFill>
                </a:rPr>
                <a:t>Task 2</a:t>
              </a:r>
              <a:endParaRPr sz="8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FFFF"/>
                  </a:solidFill>
                </a:rPr>
                <a:t>Task 1</a:t>
              </a:r>
              <a:endParaRPr sz="8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FFFF"/>
                  </a:solidFill>
                </a:rPr>
                <a:t>Task 2</a:t>
              </a:r>
              <a:endParaRPr sz="8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lt1"/>
                </a:solidFill>
                <a:cs typeface="B Nazanin" panose="00000700000000000000" pitchFamily="2" charset="-78"/>
              </a:rPr>
              <a:t>جدولهای و نمودار</a:t>
            </a:r>
            <a:endParaRPr lang="fa-IR" sz="32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lt1"/>
                </a:solidFill>
                <a:cs typeface="B Nazanin" panose="00000700000000000000" pitchFamily="2" charset="-78"/>
              </a:rPr>
              <a:t>انواع نمودارهای خلاقانه:</a:t>
            </a:r>
            <a:endParaRPr lang="fa-IR" sz="4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lt1"/>
                </a:solidFill>
                <a:cs typeface="B Nazanin" panose="00000700000000000000" pitchFamily="2" charset="-78"/>
              </a:rPr>
              <a:t>انواع نمودارهای خلاقانه:</a:t>
            </a:r>
            <a:endParaRPr lang="fa-IR" sz="4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3883"/>
        <p:cNvGrpSpPr/>
        <p:nvPr/>
      </p:nvGrpSpPr>
      <p:grpSpPr>
        <a:xfrm>
          <a:off x="0" y="0"/>
          <a:ext cx="0" cy="0"/>
          <a:chOff x="0" y="0"/>
          <a:chExt cx="0" cy="0"/>
        </a:xfrm>
      </p:grpSpPr>
      <p:sp>
        <p:nvSpPr>
          <p:cNvPr id="13884" name="Google Shape;13884;p27"/>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885" name="Google Shape;13885;p27"/>
          <p:cNvGrpSpPr/>
          <p:nvPr/>
        </p:nvGrpSpPr>
        <p:grpSpPr>
          <a:xfrm>
            <a:off x="5083317" y="3535513"/>
            <a:ext cx="713474" cy="706478"/>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6545806" y="3532822"/>
            <a:ext cx="685012" cy="710604"/>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3595173" y="3531149"/>
            <a:ext cx="714910" cy="712278"/>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9645989" y="3534198"/>
            <a:ext cx="576782" cy="709468"/>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11033019" y="3531386"/>
            <a:ext cx="712038" cy="710604"/>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12548189" y="3534199"/>
            <a:ext cx="712038" cy="707794"/>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38" name="Google Shape;13938;p27"/>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939" name="Google Shape;13939;p27"/>
          <p:cNvGrpSpPr/>
          <p:nvPr/>
        </p:nvGrpSpPr>
        <p:grpSpPr>
          <a:xfrm>
            <a:off x="15484592" y="3535632"/>
            <a:ext cx="709228" cy="710664"/>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5480287" y="4583720"/>
            <a:ext cx="713534" cy="709168"/>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14014984" y="4583720"/>
            <a:ext cx="710604" cy="709168"/>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12546755" y="4585094"/>
            <a:ext cx="712038" cy="709228"/>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11028713" y="4585094"/>
            <a:ext cx="712098" cy="710664"/>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9540570" y="4711861"/>
            <a:ext cx="710664" cy="455698"/>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77" name="Google Shape;13977;p27"/>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8" name="Google Shape;13978;p27"/>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9" name="Google Shape;13979;p27"/>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0" name="Google Shape;13980;p27"/>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1" name="Google Shape;13981;p27"/>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2" name="Google Shape;13982;p27"/>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3" name="Google Shape;13983;p27"/>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4" name="Google Shape;13984;p27"/>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5" name="Google Shape;13985;p27"/>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6" name="Google Shape;13986;p27"/>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7" name="Google Shape;13987;p27"/>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8" name="Google Shape;13988;p27"/>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9" name="Google Shape;13989;p27"/>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0" name="Google Shape;13990;p27"/>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1" name="Google Shape;13991;p27"/>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2" name="Google Shape;13992;p27"/>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3" name="Google Shape;13993;p27"/>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4" name="Google Shape;13994;p27"/>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5" name="Google Shape;13995;p27"/>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6" name="Google Shape;13996;p27"/>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7" name="Google Shape;13997;p27"/>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8" name="Google Shape;13998;p27"/>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9" name="Google Shape;13999;p27"/>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0" name="Google Shape;14000;p27"/>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1" name="Google Shape;14001;p27"/>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2" name="Google Shape;14002;p27"/>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3" name="Google Shape;14003;p27"/>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4" name="Google Shape;14004;p27"/>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5" name="Google Shape;14005;p27"/>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6" name="Google Shape;14006;p27"/>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7" name="Google Shape;14007;p27"/>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8" name="Google Shape;14008;p27"/>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9" name="Google Shape;14009;p27"/>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10" name="Google Shape;14010;p27"/>
          <p:cNvGrpSpPr/>
          <p:nvPr/>
        </p:nvGrpSpPr>
        <p:grpSpPr>
          <a:xfrm>
            <a:off x="6491692" y="4582165"/>
            <a:ext cx="723460" cy="717838"/>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5088997" y="4582104"/>
            <a:ext cx="706358" cy="710664"/>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3562406" y="4583720"/>
            <a:ext cx="736316" cy="710604"/>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41" name="Google Shape;14041;p27"/>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42" name="Google Shape;14042;p27"/>
          <p:cNvGrpSpPr/>
          <p:nvPr/>
        </p:nvGrpSpPr>
        <p:grpSpPr>
          <a:xfrm>
            <a:off x="2082813" y="5671631"/>
            <a:ext cx="713534" cy="713474"/>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59" name="Google Shape;14059;p27"/>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60" name="Google Shape;14060;p27"/>
          <p:cNvGrpSpPr/>
          <p:nvPr/>
        </p:nvGrpSpPr>
        <p:grpSpPr>
          <a:xfrm>
            <a:off x="5086187" y="5673005"/>
            <a:ext cx="712038" cy="713474"/>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6467477" y="5672646"/>
            <a:ext cx="740562" cy="713892"/>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8045371" y="5673004"/>
            <a:ext cx="712038" cy="704984"/>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9539195" y="5667444"/>
            <a:ext cx="712038" cy="716224"/>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11025903" y="5687297"/>
            <a:ext cx="714910" cy="676402"/>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12592318" y="5671989"/>
            <a:ext cx="619536" cy="710246"/>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02" name="Google Shape;14102;p27"/>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3" name="Google Shape;14103;p27"/>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04" name="Google Shape;14104;p27"/>
          <p:cNvGrpSpPr/>
          <p:nvPr/>
        </p:nvGrpSpPr>
        <p:grpSpPr>
          <a:xfrm>
            <a:off x="15503068" y="6842116"/>
            <a:ext cx="702112" cy="710604"/>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21" name="Google Shape;14121;p27"/>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2" name="Google Shape;14122;p27"/>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3" name="Google Shape;14123;p27"/>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4" name="Google Shape;14124;p27"/>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25" name="Google Shape;14125;p27"/>
          <p:cNvGrpSpPr/>
          <p:nvPr/>
        </p:nvGrpSpPr>
        <p:grpSpPr>
          <a:xfrm>
            <a:off x="12546755" y="6844986"/>
            <a:ext cx="712038" cy="710604"/>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11027279" y="6840682"/>
            <a:ext cx="712098" cy="710664"/>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34" name="Google Shape;14134;p27"/>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35" name="Google Shape;14135;p27"/>
          <p:cNvGrpSpPr/>
          <p:nvPr/>
        </p:nvGrpSpPr>
        <p:grpSpPr>
          <a:xfrm>
            <a:off x="8048182" y="6842116"/>
            <a:ext cx="702112" cy="710604"/>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49" name="Google Shape;14149;p27"/>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50" name="Google Shape;14150;p27"/>
          <p:cNvGrpSpPr/>
          <p:nvPr/>
        </p:nvGrpSpPr>
        <p:grpSpPr>
          <a:xfrm>
            <a:off x="5086186" y="6842116"/>
            <a:ext cx="709168" cy="709228"/>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3556725" y="6861491"/>
            <a:ext cx="719154" cy="676102"/>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2182493" y="6840683"/>
            <a:ext cx="582522" cy="713474"/>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2117017" y="7978461"/>
            <a:ext cx="714910" cy="712038"/>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3563841" y="7980972"/>
            <a:ext cx="707794" cy="708092"/>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5088997" y="8009675"/>
            <a:ext cx="712038" cy="653798"/>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6495999" y="7982527"/>
            <a:ext cx="712038" cy="712278"/>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8062302" y="7979797"/>
            <a:ext cx="710660" cy="706358"/>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9539195" y="7979897"/>
            <a:ext cx="712038" cy="712038"/>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11044379" y="7979897"/>
            <a:ext cx="712038" cy="706358"/>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12546754" y="7978460"/>
            <a:ext cx="729140" cy="71150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13995015" y="7979897"/>
            <a:ext cx="712038" cy="713474"/>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5481721" y="7985219"/>
            <a:ext cx="712098" cy="706718"/>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8046746" y="3535632"/>
            <a:ext cx="716344" cy="710664"/>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256" name="Google Shape;14256;p27"/>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FFFF"/>
                </a:solidFill>
                <a:cs typeface="B Nazanin" panose="00000700000000000000" pitchFamily="2" charset="-78"/>
                <a:sym typeface="Arial"/>
              </a:rPr>
              <a:t>عناصر اینفوگرافیک</a:t>
            </a:r>
            <a:endParaRPr sz="3200"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17674717" y="0"/>
            <a:ext cx="613283" cy="11472285"/>
            <a:chOff x="0" y="0"/>
            <a:chExt cx="161523" cy="3021507"/>
          </a:xfrm>
        </p:grpSpPr>
        <p:sp>
          <p:nvSpPr>
            <p:cNvPr id="5" name="Freeform 5"/>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6" name="TextBox 6"/>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7" name="Freeform 7"/>
          <p:cNvSpPr/>
          <p:nvPr/>
        </p:nvSpPr>
        <p:spPr>
          <a:xfrm flipH="1">
            <a:off x="0" y="0"/>
            <a:ext cx="9032785" cy="12187797"/>
          </a:xfrm>
          <a:custGeom>
            <a:avLst/>
            <a:gdLst/>
            <a:ahLst/>
            <a:cxnLst/>
            <a:rect l="l" t="t" r="r" b="b"/>
            <a:pathLst>
              <a:path w="9032785" h="12187797">
                <a:moveTo>
                  <a:pt x="9032785" y="0"/>
                </a:moveTo>
                <a:lnTo>
                  <a:pt x="0" y="0"/>
                </a:lnTo>
                <a:lnTo>
                  <a:pt x="0" y="12187797"/>
                </a:lnTo>
                <a:lnTo>
                  <a:pt x="9032785" y="12187797"/>
                </a:lnTo>
                <a:lnTo>
                  <a:pt x="9032785" y="0"/>
                </a:lnTo>
                <a:close/>
              </a:path>
            </a:pathLst>
          </a:custGeom>
          <a:blipFill>
            <a:blip r:embed="rId2"/>
            <a:stretch>
              <a:fillRect t="-5585" b="-5585"/>
            </a:stretch>
          </a:blipFill>
        </p:spPr>
      </p:sp>
      <p:sp>
        <p:nvSpPr>
          <p:cNvPr id="8" name="TextBox 8"/>
          <p:cNvSpPr txBox="1"/>
          <p:nvPr/>
        </p:nvSpPr>
        <p:spPr>
          <a:xfrm>
            <a:off x="126101" y="3314733"/>
            <a:ext cx="8906684" cy="1846659"/>
          </a:xfrm>
          <a:prstGeom prst="rect">
            <a:avLst/>
          </a:prstGeom>
        </p:spPr>
        <p:txBody>
          <a:bodyPr wrap="square" lIns="0" tIns="0" rIns="0" bIns="0" rtlCol="0" anchor="t">
            <a:spAutoFit/>
          </a:bodyPr>
          <a:lstStyle/>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این ارائه را به عنوان یک قالب پاورپوینت در 3 مرحله دانلود کنید</a:t>
            </a:r>
            <a:endParaRPr lang="en-US" sz="6000" dirty="0">
              <a:solidFill>
                <a:srgbClr val="FFFFFF"/>
              </a:solidFill>
              <a:latin typeface="Open Sans Bold"/>
              <a:cs typeface="B Nazanin" panose="00000400000000000000" pitchFamily="2" charset="-78"/>
            </a:endParaRPr>
          </a:p>
        </p:txBody>
      </p:sp>
      <p:sp>
        <p:nvSpPr>
          <p:cNvPr id="9" name="TextBox 9"/>
          <p:cNvSpPr txBox="1"/>
          <p:nvPr/>
        </p:nvSpPr>
        <p:spPr>
          <a:xfrm>
            <a:off x="10158360" y="1774119"/>
            <a:ext cx="6476978" cy="884858"/>
          </a:xfrm>
          <a:prstGeom prst="rect">
            <a:avLst/>
          </a:prstGeom>
        </p:spPr>
        <p:txBody>
          <a:bodyPr lIns="0" tIns="0" rIns="0" bIns="0" rtlCol="0" anchor="t">
            <a:spAutoFit/>
          </a:bodyPr>
          <a:lstStyle/>
          <a:p>
            <a:pPr marL="0" lvl="0" indent="0" algn="r" rtl="1">
              <a:lnSpc>
                <a:spcPct val="150000"/>
              </a:lnSpc>
              <a:spcBef>
                <a:spcPct val="0"/>
              </a:spcBef>
            </a:pPr>
            <a:r>
              <a:rPr lang="fa-IR" sz="2000" dirty="0">
                <a:solidFill>
                  <a:srgbClr val="000000"/>
                </a:solidFill>
                <a:latin typeface="Open Sans"/>
                <a:cs typeface="B Nazanin" panose="00000400000000000000" pitchFamily="2" charset="-78"/>
              </a:rPr>
              <a:t>روی دکمه "</a:t>
            </a:r>
            <a:r>
              <a:rPr lang="en-US" sz="2000" dirty="0">
                <a:solidFill>
                  <a:srgbClr val="000000"/>
                </a:solidFill>
                <a:latin typeface="Open Sans"/>
                <a:cs typeface="B Nazanin" panose="00000400000000000000" pitchFamily="2" charset="-78"/>
              </a:rPr>
              <a:t>Canva" </a:t>
            </a:r>
            <a:r>
              <a:rPr lang="fa-IR" sz="2000" dirty="0">
                <a:solidFill>
                  <a:srgbClr val="000000"/>
                </a:solidFill>
                <a:latin typeface="Open Sans"/>
                <a:cs typeface="B Nazanin" panose="00000400000000000000" pitchFamily="2" charset="-78"/>
              </a:rPr>
              <a:t>در کنار این ارائه کلیک کنید. شروع به ویرایش ارائه خود کنید. ممکن است لازم باشد به حساب </a:t>
            </a:r>
            <a:r>
              <a:rPr lang="en-US" sz="2000" dirty="0">
                <a:solidFill>
                  <a:srgbClr val="000000"/>
                </a:solidFill>
                <a:latin typeface="Open Sans"/>
                <a:cs typeface="B Nazanin" panose="00000400000000000000" pitchFamily="2" charset="-78"/>
              </a:rPr>
              <a:t>Canva </a:t>
            </a:r>
            <a:r>
              <a:rPr lang="fa-IR" sz="2000" dirty="0">
                <a:solidFill>
                  <a:srgbClr val="000000"/>
                </a:solidFill>
                <a:latin typeface="Open Sans"/>
                <a:cs typeface="B Nazanin" panose="00000400000000000000" pitchFamily="2" charset="-78"/>
              </a:rPr>
              <a:t>خود وارد شوید.</a:t>
            </a:r>
            <a:endParaRPr lang="en-US" sz="2000" dirty="0">
              <a:solidFill>
                <a:srgbClr val="000000"/>
              </a:solidFill>
              <a:latin typeface="Open Sans"/>
              <a:cs typeface="B Nazanin" panose="00000400000000000000" pitchFamily="2" charset="-78"/>
            </a:endParaRPr>
          </a:p>
        </p:txBody>
      </p:sp>
      <p:sp>
        <p:nvSpPr>
          <p:cNvPr id="10" name="TextBox 10"/>
          <p:cNvSpPr txBox="1"/>
          <p:nvPr/>
        </p:nvSpPr>
        <p:spPr>
          <a:xfrm>
            <a:off x="10158360" y="1136110"/>
            <a:ext cx="2740713" cy="323215"/>
          </a:xfrm>
          <a:prstGeom prst="rect">
            <a:avLst/>
          </a:prstGeom>
        </p:spPr>
        <p:txBody>
          <a:bodyPr lIns="0" tIns="0" rIns="0" bIns="0" rtlCol="0" anchor="t">
            <a:spAutoFit/>
          </a:bodyPr>
          <a:lstStyle/>
          <a:p>
            <a:pPr marL="0" lvl="0" indent="0" algn="r" rtl="1">
              <a:lnSpc>
                <a:spcPts val="2660"/>
              </a:lnSpc>
              <a:spcBef>
                <a:spcPct val="0"/>
              </a:spcBef>
            </a:pPr>
            <a:r>
              <a:rPr lang="en-US" sz="1900" spc="95">
                <a:solidFill>
                  <a:srgbClr val="000000"/>
                </a:solidFill>
                <a:latin typeface="Open Sans"/>
                <a:cs typeface="B Nazanin" panose="00000400000000000000" pitchFamily="2" charset="-78"/>
              </a:rPr>
              <a:t>1.</a:t>
            </a:r>
          </a:p>
        </p:txBody>
      </p:sp>
      <p:sp>
        <p:nvSpPr>
          <p:cNvPr id="11" name="TextBox 11"/>
          <p:cNvSpPr txBox="1"/>
          <p:nvPr/>
        </p:nvSpPr>
        <p:spPr>
          <a:xfrm>
            <a:off x="10158360" y="8456202"/>
            <a:ext cx="6476978" cy="692497"/>
          </a:xfrm>
          <a:prstGeom prst="rect">
            <a:avLst/>
          </a:prstGeom>
        </p:spPr>
        <p:txBody>
          <a:bodyPr lIns="0" tIns="0" rIns="0" bIns="0" rtlCol="0" anchor="t">
            <a:spAutoFit/>
          </a:bodyPr>
          <a:lstStyle/>
          <a:p>
            <a:pPr marL="0" lvl="0" indent="0" algn="r" rtl="1">
              <a:lnSpc>
                <a:spcPts val="2660"/>
              </a:lnSpc>
              <a:spcBef>
                <a:spcPct val="0"/>
              </a:spcBef>
            </a:pPr>
            <a:r>
              <a:rPr lang="en-US" sz="2000" u="none" dirty="0">
                <a:solidFill>
                  <a:srgbClr val="000000"/>
                </a:solidFill>
                <a:latin typeface="Open Sans"/>
                <a:cs typeface="B Nazanin" panose="00000400000000000000" pitchFamily="2" charset="-78"/>
              </a:rPr>
              <a:t>"PowerPoint" </a:t>
            </a:r>
            <a:r>
              <a:rPr lang="fa-IR" sz="2000" u="none" dirty="0">
                <a:solidFill>
                  <a:srgbClr val="000000"/>
                </a:solidFill>
                <a:latin typeface="Open Sans"/>
                <a:cs typeface="B Nazanin" panose="00000400000000000000" pitchFamily="2" charset="-78"/>
              </a:rPr>
              <a:t>را در نوار جستجو وارد کرده و برای دانلود روی نماد پاورپوینت کلیک کنید.</a:t>
            </a:r>
            <a:endParaRPr lang="en-US" sz="2000" u="none" dirty="0">
              <a:solidFill>
                <a:srgbClr val="000000"/>
              </a:solidFill>
              <a:latin typeface="Open Sans"/>
              <a:cs typeface="B Nazanin" panose="00000400000000000000" pitchFamily="2" charset="-78"/>
            </a:endParaRPr>
          </a:p>
        </p:txBody>
      </p:sp>
      <p:sp>
        <p:nvSpPr>
          <p:cNvPr id="12" name="TextBox 12"/>
          <p:cNvSpPr txBox="1"/>
          <p:nvPr/>
        </p:nvSpPr>
        <p:spPr>
          <a:xfrm>
            <a:off x="10158360" y="7818193"/>
            <a:ext cx="2740713" cy="323215"/>
          </a:xfrm>
          <a:prstGeom prst="rect">
            <a:avLst/>
          </a:prstGeom>
        </p:spPr>
        <p:txBody>
          <a:bodyPr lIns="0" tIns="0" rIns="0" bIns="0" rtlCol="0" anchor="t">
            <a:spAutoFit/>
          </a:bodyPr>
          <a:lstStyle/>
          <a:p>
            <a:pPr marL="0" lvl="0" indent="0" algn="r" rtl="1">
              <a:lnSpc>
                <a:spcPts val="2660"/>
              </a:lnSpc>
              <a:spcBef>
                <a:spcPct val="0"/>
              </a:spcBef>
            </a:pPr>
            <a:r>
              <a:rPr lang="en-US" sz="1900" u="none" spc="95">
                <a:solidFill>
                  <a:srgbClr val="000000"/>
                </a:solidFill>
                <a:latin typeface="Open Sans"/>
                <a:cs typeface="B Nazanin" panose="00000400000000000000" pitchFamily="2" charset="-78"/>
              </a:rPr>
              <a:t>3.</a:t>
            </a:r>
          </a:p>
        </p:txBody>
      </p:sp>
      <p:grpSp>
        <p:nvGrpSpPr>
          <p:cNvPr id="13" name="Group 13"/>
          <p:cNvGrpSpPr/>
          <p:nvPr/>
        </p:nvGrpSpPr>
        <p:grpSpPr>
          <a:xfrm>
            <a:off x="10158360" y="4486677"/>
            <a:ext cx="6476978" cy="1522870"/>
            <a:chOff x="0" y="-38100"/>
            <a:chExt cx="8635971" cy="2030491"/>
          </a:xfrm>
        </p:grpSpPr>
        <p:sp>
          <p:nvSpPr>
            <p:cNvPr id="14" name="TextBox 14"/>
            <p:cNvSpPr txBox="1"/>
            <p:nvPr/>
          </p:nvSpPr>
          <p:spPr>
            <a:xfrm>
              <a:off x="0" y="812581"/>
              <a:ext cx="8635971" cy="1179810"/>
            </a:xfrm>
            <a:prstGeom prst="rect">
              <a:avLst/>
            </a:prstGeom>
          </p:spPr>
          <p:txBody>
            <a:bodyPr lIns="0" tIns="0" rIns="0" bIns="0" rtlCol="0" anchor="t">
              <a:spAutoFit/>
            </a:bodyPr>
            <a:lstStyle/>
            <a:p>
              <a:pPr marL="0" lvl="0" indent="0" algn="r" rtl="1">
                <a:lnSpc>
                  <a:spcPct val="150000"/>
                </a:lnSpc>
                <a:spcBef>
                  <a:spcPct val="0"/>
                </a:spcBef>
              </a:pPr>
              <a:r>
                <a:rPr lang="fa-IR" sz="2000" u="none" dirty="0">
                  <a:solidFill>
                    <a:srgbClr val="000000"/>
                  </a:solidFill>
                  <a:latin typeface="Open Sans"/>
                  <a:cs typeface="B Nazanin" panose="00000400000000000000" pitchFamily="2" charset="-78"/>
                </a:rPr>
                <a:t>روی دکمه "اشتراک گذاری" در گوشه سمت راست بالای </a:t>
              </a:r>
              <a:r>
                <a:rPr lang="en-US" sz="2000" u="none" dirty="0">
                  <a:solidFill>
                    <a:srgbClr val="000000"/>
                  </a:solidFill>
                  <a:latin typeface="Open Sans"/>
                  <a:cs typeface="B Nazanin" panose="00000400000000000000" pitchFamily="2" charset="-78"/>
                </a:rPr>
                <a:t>Canva </a:t>
              </a:r>
              <a:r>
                <a:rPr lang="fa-IR" sz="2000" u="none" dirty="0">
                  <a:solidFill>
                    <a:srgbClr val="000000"/>
                  </a:solidFill>
                  <a:latin typeface="Open Sans"/>
                  <a:cs typeface="B Nazanin" panose="00000400000000000000" pitchFamily="2" charset="-78"/>
                </a:rPr>
                <a:t>کلیک کنید و روی "بیشتر" در پایین منو کلیک کنید.</a:t>
              </a:r>
              <a:endParaRPr lang="en-US" sz="2000" u="none" dirty="0">
                <a:solidFill>
                  <a:srgbClr val="000000"/>
                </a:solidFill>
                <a:latin typeface="Open Sans"/>
                <a:cs typeface="B Nazanin" panose="00000400000000000000" pitchFamily="2" charset="-78"/>
              </a:endParaRPr>
            </a:p>
          </p:txBody>
        </p:sp>
        <p:sp>
          <p:nvSpPr>
            <p:cNvPr id="15" name="TextBox 15"/>
            <p:cNvSpPr txBox="1"/>
            <p:nvPr/>
          </p:nvSpPr>
          <p:spPr>
            <a:xfrm>
              <a:off x="0" y="-38100"/>
              <a:ext cx="3397665" cy="430118"/>
            </a:xfrm>
            <a:prstGeom prst="rect">
              <a:avLst/>
            </a:prstGeom>
          </p:spPr>
          <p:txBody>
            <a:bodyPr lIns="0" tIns="0" rIns="0" bIns="0" rtlCol="0" anchor="t">
              <a:spAutoFit/>
            </a:bodyPr>
            <a:lstStyle/>
            <a:p>
              <a:pPr marL="0" lvl="0" indent="0" algn="r" rtl="1">
                <a:lnSpc>
                  <a:spcPts val="2660"/>
                </a:lnSpc>
                <a:spcBef>
                  <a:spcPct val="0"/>
                </a:spcBef>
              </a:pPr>
              <a:r>
                <a:rPr lang="en-US" sz="1900" u="none" spc="95">
                  <a:solidFill>
                    <a:srgbClr val="000000"/>
                  </a:solidFill>
                  <a:latin typeface="Open Sans"/>
                  <a:cs typeface="B Nazanin" panose="00000400000000000000" pitchFamily="2" charset="-78"/>
                </a:rPr>
                <a:t>2.</a:t>
              </a:r>
            </a:p>
          </p:txBody>
        </p:sp>
      </p:grpSp>
      <p:sp>
        <p:nvSpPr>
          <p:cNvPr id="16" name="TextBox 16"/>
          <p:cNvSpPr txBox="1"/>
          <p:nvPr/>
        </p:nvSpPr>
        <p:spPr>
          <a:xfrm rot="5400000">
            <a:off x="17243841" y="4991536"/>
            <a:ext cx="1532186" cy="303929"/>
          </a:xfrm>
          <a:prstGeom prst="rect">
            <a:avLst/>
          </a:prstGeom>
        </p:spPr>
        <p:txBody>
          <a:bodyPr lIns="0" tIns="0" rIns="0" bIns="0" rtlCol="0" anchor="t">
            <a:spAutoFit/>
          </a:bodyPr>
          <a:lstStyle/>
          <a:p>
            <a:pPr algn="ctr" rtl="1">
              <a:lnSpc>
                <a:spcPts val="2240"/>
              </a:lnSpc>
            </a:pPr>
            <a:r>
              <a:rPr lang="fa-IR" sz="2400" spc="820" dirty="0">
                <a:solidFill>
                  <a:srgbClr val="000000"/>
                </a:solidFill>
                <a:latin typeface="Open Sans Bold"/>
                <a:cs typeface="B Nazanin" panose="00000400000000000000" pitchFamily="2" charset="-78"/>
              </a:rPr>
              <a:t>بعد</a:t>
            </a:r>
            <a:endParaRPr lang="en-US" sz="2400" spc="820" dirty="0">
              <a:solidFill>
                <a:srgbClr val="000000"/>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4" name="Group 4"/>
          <p:cNvGrpSpPr/>
          <p:nvPr/>
        </p:nvGrpSpPr>
        <p:grpSpPr>
          <a:xfrm>
            <a:off x="17674717" y="0"/>
            <a:ext cx="613283" cy="11472285"/>
            <a:chOff x="0" y="0"/>
            <a:chExt cx="161523" cy="3021507"/>
          </a:xfrm>
        </p:grpSpPr>
        <p:sp>
          <p:nvSpPr>
            <p:cNvPr id="5" name="Freeform 5"/>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6" name="TextBox 6"/>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7" name="Freeform 7"/>
          <p:cNvSpPr/>
          <p:nvPr/>
        </p:nvSpPr>
        <p:spPr>
          <a:xfrm>
            <a:off x="0" y="0"/>
            <a:ext cx="9032785" cy="12187797"/>
          </a:xfrm>
          <a:custGeom>
            <a:avLst/>
            <a:gdLst/>
            <a:ahLst/>
            <a:cxnLst/>
            <a:rect l="l" t="t" r="r" b="b"/>
            <a:pathLst>
              <a:path w="9032785" h="12187797">
                <a:moveTo>
                  <a:pt x="0" y="0"/>
                </a:moveTo>
                <a:lnTo>
                  <a:pt x="9032785" y="0"/>
                </a:lnTo>
                <a:lnTo>
                  <a:pt x="9032785" y="12187797"/>
                </a:lnTo>
                <a:lnTo>
                  <a:pt x="0" y="12187797"/>
                </a:lnTo>
                <a:lnTo>
                  <a:pt x="0" y="0"/>
                </a:lnTo>
                <a:close/>
              </a:path>
            </a:pathLst>
          </a:custGeom>
          <a:blipFill>
            <a:blip r:embed="rId2"/>
            <a:stretch>
              <a:fillRect t="-5619" b="-5619"/>
            </a:stretch>
          </a:blipFill>
        </p:spPr>
      </p:sp>
      <p:sp>
        <p:nvSpPr>
          <p:cNvPr id="8" name="TextBox 8"/>
          <p:cNvSpPr txBox="1"/>
          <p:nvPr/>
        </p:nvSpPr>
        <p:spPr>
          <a:xfrm>
            <a:off x="-1234154" y="3624276"/>
            <a:ext cx="7560568" cy="3693319"/>
          </a:xfrm>
          <a:prstGeom prst="rect">
            <a:avLst/>
          </a:prstGeom>
        </p:spPr>
        <p:txBody>
          <a:bodyPr wrap="square" lIns="0" tIns="0" rIns="0" bIns="0" rtlCol="0" anchor="t">
            <a:spAutoFit/>
          </a:bodyPr>
          <a:lstStyle/>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از این ارائه به عنوان</a:t>
            </a:r>
          </a:p>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 یک الگوی اسلاید </a:t>
            </a:r>
          </a:p>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گوگل در 3 </a:t>
            </a:r>
          </a:p>
          <a:p>
            <a:pPr marL="0" lvl="0" indent="0" algn="r" rtl="1">
              <a:lnSpc>
                <a:spcPts val="7200"/>
              </a:lnSpc>
              <a:spcBef>
                <a:spcPct val="0"/>
              </a:spcBef>
            </a:pPr>
            <a:r>
              <a:rPr lang="fa-IR" sz="6000" dirty="0">
                <a:solidFill>
                  <a:srgbClr val="FFFFFF"/>
                </a:solidFill>
                <a:latin typeface="Open Sans Bold"/>
                <a:cs typeface="B Nazanin" panose="00000400000000000000" pitchFamily="2" charset="-78"/>
              </a:rPr>
              <a:t>مرحله استفاده کنید</a:t>
            </a:r>
            <a:endParaRPr lang="en-US" sz="6000" dirty="0">
              <a:solidFill>
                <a:srgbClr val="FFFFFF"/>
              </a:solidFill>
              <a:latin typeface="Open Sans Bold"/>
              <a:cs typeface="B Nazanin" panose="00000400000000000000" pitchFamily="2" charset="-78"/>
            </a:endParaRPr>
          </a:p>
        </p:txBody>
      </p:sp>
      <p:grpSp>
        <p:nvGrpSpPr>
          <p:cNvPr id="9" name="Group 9"/>
          <p:cNvGrpSpPr/>
          <p:nvPr/>
        </p:nvGrpSpPr>
        <p:grpSpPr>
          <a:xfrm>
            <a:off x="10158360" y="1072880"/>
            <a:ext cx="6476978" cy="7837599"/>
            <a:chOff x="0" y="-38100"/>
            <a:chExt cx="8635971" cy="10450130"/>
          </a:xfrm>
        </p:grpSpPr>
        <p:sp>
          <p:nvSpPr>
            <p:cNvPr id="10" name="TextBox 10"/>
            <p:cNvSpPr txBox="1"/>
            <p:nvPr/>
          </p:nvSpPr>
          <p:spPr>
            <a:xfrm>
              <a:off x="0" y="812579"/>
              <a:ext cx="8635971" cy="923329"/>
            </a:xfrm>
            <a:prstGeom prst="rect">
              <a:avLst/>
            </a:prstGeom>
          </p:spPr>
          <p:txBody>
            <a:bodyPr lIns="0" tIns="0" rIns="0" bIns="0" rtlCol="0" anchor="t">
              <a:spAutoFit/>
            </a:bodyPr>
            <a:lstStyle/>
            <a:p>
              <a:pPr marL="0" lvl="0" indent="0" algn="r" rtl="1">
                <a:lnSpc>
                  <a:spcPts val="2660"/>
                </a:lnSpc>
                <a:spcBef>
                  <a:spcPct val="0"/>
                </a:spcBef>
              </a:pPr>
              <a:r>
                <a:rPr lang="fa-IR" sz="1900" dirty="0">
                  <a:solidFill>
                    <a:srgbClr val="FFFFFF"/>
                  </a:solidFill>
                  <a:latin typeface="Open Sans"/>
                  <a:cs typeface="B Nazanin" panose="00000400000000000000" pitchFamily="2" charset="-78"/>
                </a:rPr>
                <a:t>روی دکمه "</a:t>
              </a:r>
              <a:r>
                <a:rPr lang="en-US" sz="1900" dirty="0">
                  <a:solidFill>
                    <a:srgbClr val="FFFFFF"/>
                  </a:solidFill>
                  <a:latin typeface="Open Sans"/>
                  <a:cs typeface="B Nazanin" panose="00000400000000000000" pitchFamily="2" charset="-78"/>
                </a:rPr>
                <a:t>Canva" </a:t>
              </a:r>
              <a:r>
                <a:rPr lang="fa-IR" sz="1900" dirty="0">
                  <a:solidFill>
                    <a:srgbClr val="FFFFFF"/>
                  </a:solidFill>
                  <a:latin typeface="Open Sans"/>
                  <a:cs typeface="B Nazanin" panose="00000400000000000000" pitchFamily="2" charset="-78"/>
                </a:rPr>
                <a:t>در کنار این ارائه کلیک کنید. شروع به ویرایش ارائه خود کنید. ممکن است لازم باشد به حساب </a:t>
              </a:r>
              <a:r>
                <a:rPr lang="en-US" sz="1900" dirty="0">
                  <a:solidFill>
                    <a:srgbClr val="FFFFFF"/>
                  </a:solidFill>
                  <a:latin typeface="Open Sans"/>
                  <a:cs typeface="B Nazanin" panose="00000400000000000000" pitchFamily="2" charset="-78"/>
                </a:rPr>
                <a:t>Canva </a:t>
              </a:r>
              <a:r>
                <a:rPr lang="fa-IR" sz="1900" dirty="0">
                  <a:solidFill>
                    <a:srgbClr val="FFFFFF"/>
                  </a:solidFill>
                  <a:latin typeface="Open Sans"/>
                  <a:cs typeface="B Nazanin" panose="00000400000000000000" pitchFamily="2" charset="-78"/>
                </a:rPr>
                <a:t>خود وارد شوید.</a:t>
              </a:r>
              <a:endParaRPr lang="en-US" sz="1900" dirty="0">
                <a:solidFill>
                  <a:srgbClr val="FFFFFF"/>
                </a:solidFill>
                <a:latin typeface="Open Sans"/>
                <a:cs typeface="B Nazanin" panose="00000400000000000000" pitchFamily="2" charset="-78"/>
              </a:endParaRPr>
            </a:p>
          </p:txBody>
        </p:sp>
        <p:sp>
          <p:nvSpPr>
            <p:cNvPr id="11" name="TextBox 11"/>
            <p:cNvSpPr txBox="1"/>
            <p:nvPr/>
          </p:nvSpPr>
          <p:spPr>
            <a:xfrm>
              <a:off x="0" y="-38100"/>
              <a:ext cx="3654284" cy="430119"/>
            </a:xfrm>
            <a:prstGeom prst="rect">
              <a:avLst/>
            </a:prstGeom>
          </p:spPr>
          <p:txBody>
            <a:bodyPr lIns="0" tIns="0" rIns="0" bIns="0" rtlCol="0" anchor="t">
              <a:spAutoFit/>
            </a:bodyPr>
            <a:lstStyle/>
            <a:p>
              <a:pPr marL="0" lvl="0" indent="0" algn="r" rtl="1">
                <a:lnSpc>
                  <a:spcPts val="2660"/>
                </a:lnSpc>
                <a:spcBef>
                  <a:spcPct val="0"/>
                </a:spcBef>
              </a:pPr>
              <a:r>
                <a:rPr lang="en-US" sz="1900" spc="95">
                  <a:solidFill>
                    <a:srgbClr val="FFFFFF"/>
                  </a:solidFill>
                  <a:latin typeface="Open Sans"/>
                  <a:cs typeface="B Nazanin" panose="00000400000000000000" pitchFamily="2" charset="-78"/>
                </a:rPr>
                <a:t>1.</a:t>
              </a:r>
            </a:p>
          </p:txBody>
        </p:sp>
        <p:sp>
          <p:nvSpPr>
            <p:cNvPr id="12" name="TextBox 12"/>
            <p:cNvSpPr txBox="1"/>
            <p:nvPr/>
          </p:nvSpPr>
          <p:spPr>
            <a:xfrm>
              <a:off x="0" y="9027036"/>
              <a:ext cx="8635971" cy="1384994"/>
            </a:xfrm>
            <a:prstGeom prst="rect">
              <a:avLst/>
            </a:prstGeom>
          </p:spPr>
          <p:txBody>
            <a:bodyPr lIns="0" tIns="0" rIns="0" bIns="0" rtlCol="0" anchor="t">
              <a:spAutoFit/>
            </a:bodyPr>
            <a:lstStyle/>
            <a:p>
              <a:pPr marL="0" lvl="0" indent="0" algn="r" rtl="1">
                <a:lnSpc>
                  <a:spcPts val="2660"/>
                </a:lnSpc>
                <a:spcBef>
                  <a:spcPct val="0"/>
                </a:spcBef>
              </a:pPr>
              <a:r>
                <a:rPr lang="en-US" sz="1900" dirty="0">
                  <a:solidFill>
                    <a:srgbClr val="FFFFFF"/>
                  </a:solidFill>
                  <a:latin typeface="Open Sans"/>
                  <a:cs typeface="B Nazanin" panose="00000400000000000000" pitchFamily="2" charset="-78"/>
                </a:rPr>
                <a:t>"Google Drive" </a:t>
              </a:r>
              <a:r>
                <a:rPr lang="fa-IR" sz="1900" dirty="0">
                  <a:solidFill>
                    <a:srgbClr val="FFFFFF"/>
                  </a:solidFill>
                  <a:latin typeface="Open Sans"/>
                  <a:cs typeface="B Nazanin" panose="00000400000000000000" pitchFamily="2" charset="-78"/>
                </a:rPr>
                <a:t>را در نوار جستجو وارد کنید و روی نماد </a:t>
              </a:r>
              <a:r>
                <a:rPr lang="en-US" sz="1900" dirty="0">
                  <a:solidFill>
                    <a:srgbClr val="FFFFFF"/>
                  </a:solidFill>
                  <a:latin typeface="Open Sans"/>
                  <a:cs typeface="B Nazanin" panose="00000400000000000000" pitchFamily="2" charset="-78"/>
                </a:rPr>
                <a:t>Google Drive </a:t>
              </a:r>
              <a:r>
                <a:rPr lang="fa-IR" sz="1900" dirty="0">
                  <a:solidFill>
                    <a:srgbClr val="FFFFFF"/>
                  </a:solidFill>
                  <a:latin typeface="Open Sans"/>
                  <a:cs typeface="B Nazanin" panose="00000400000000000000" pitchFamily="2" charset="-78"/>
                </a:rPr>
                <a:t>کلیک کنید تا این طرح به عنوان یک اسلاید </a:t>
              </a:r>
              <a:r>
                <a:rPr lang="en-US" sz="1900" dirty="0">
                  <a:solidFill>
                    <a:srgbClr val="FFFFFF"/>
                  </a:solidFill>
                  <a:latin typeface="Open Sans"/>
                  <a:cs typeface="B Nazanin" panose="00000400000000000000" pitchFamily="2" charset="-78"/>
                </a:rPr>
                <a:t>Google </a:t>
              </a:r>
              <a:r>
                <a:rPr lang="fa-IR" sz="1900" dirty="0">
                  <a:solidFill>
                    <a:srgbClr val="FFFFFF"/>
                  </a:solidFill>
                  <a:latin typeface="Open Sans"/>
                  <a:cs typeface="B Nazanin" panose="00000400000000000000" pitchFamily="2" charset="-78"/>
                </a:rPr>
                <a:t>در </a:t>
              </a:r>
              <a:r>
                <a:rPr lang="en-US" sz="1900" dirty="0">
                  <a:solidFill>
                    <a:srgbClr val="FFFFFF"/>
                  </a:solidFill>
                  <a:latin typeface="Open Sans"/>
                  <a:cs typeface="B Nazanin" panose="00000400000000000000" pitchFamily="2" charset="-78"/>
                </a:rPr>
                <a:t>G Drive </a:t>
              </a:r>
              <a:r>
                <a:rPr lang="fa-IR" sz="1900" dirty="0">
                  <a:solidFill>
                    <a:srgbClr val="FFFFFF"/>
                  </a:solidFill>
                  <a:latin typeface="Open Sans"/>
                  <a:cs typeface="B Nazanin" panose="00000400000000000000" pitchFamily="2" charset="-78"/>
                </a:rPr>
                <a:t>خود اضافه شود. برای اولین بار از شما می خواهد که حساب </a:t>
              </a:r>
              <a:r>
                <a:rPr lang="en-US" sz="1900" dirty="0">
                  <a:solidFill>
                    <a:srgbClr val="FFFFFF"/>
                  </a:solidFill>
                  <a:latin typeface="Open Sans"/>
                  <a:cs typeface="B Nazanin" panose="00000400000000000000" pitchFamily="2" charset="-78"/>
                </a:rPr>
                <a:t>Google </a:t>
              </a:r>
              <a:r>
                <a:rPr lang="fa-IR" sz="1900" dirty="0">
                  <a:solidFill>
                    <a:srgbClr val="FFFFFF"/>
                  </a:solidFill>
                  <a:latin typeface="Open Sans"/>
                  <a:cs typeface="B Nazanin" panose="00000400000000000000" pitchFamily="2" charset="-78"/>
                </a:rPr>
                <a:t>خود را به </a:t>
              </a:r>
              <a:r>
                <a:rPr lang="en-US" sz="1900" dirty="0">
                  <a:solidFill>
                    <a:srgbClr val="FFFFFF"/>
                  </a:solidFill>
                  <a:latin typeface="Open Sans"/>
                  <a:cs typeface="B Nazanin" panose="00000400000000000000" pitchFamily="2" charset="-78"/>
                </a:rPr>
                <a:t>Canva </a:t>
              </a:r>
              <a:r>
                <a:rPr lang="fa-IR" sz="1900" dirty="0">
                  <a:solidFill>
                    <a:srgbClr val="FFFFFF"/>
                  </a:solidFill>
                  <a:latin typeface="Open Sans"/>
                  <a:cs typeface="B Nazanin" panose="00000400000000000000" pitchFamily="2" charset="-78"/>
                </a:rPr>
                <a:t>پیوند دهید.</a:t>
              </a:r>
              <a:endParaRPr lang="en-US" sz="1900" dirty="0">
                <a:solidFill>
                  <a:srgbClr val="FFFFFF"/>
                </a:solidFill>
                <a:latin typeface="Open Sans"/>
                <a:cs typeface="B Nazanin" panose="00000400000000000000" pitchFamily="2" charset="-78"/>
              </a:endParaRPr>
            </a:p>
          </p:txBody>
        </p:sp>
        <p:sp>
          <p:nvSpPr>
            <p:cNvPr id="13" name="TextBox 13"/>
            <p:cNvSpPr txBox="1"/>
            <p:nvPr/>
          </p:nvSpPr>
          <p:spPr>
            <a:xfrm>
              <a:off x="0" y="8176357"/>
              <a:ext cx="3654284" cy="430119"/>
            </a:xfrm>
            <a:prstGeom prst="rect">
              <a:avLst/>
            </a:prstGeom>
          </p:spPr>
          <p:txBody>
            <a:bodyPr lIns="0" tIns="0" rIns="0" bIns="0" rtlCol="0" anchor="t">
              <a:spAutoFit/>
            </a:bodyPr>
            <a:lstStyle/>
            <a:p>
              <a:pPr marL="0" lvl="0" indent="0" algn="r" rtl="1">
                <a:lnSpc>
                  <a:spcPts val="2660"/>
                </a:lnSpc>
                <a:spcBef>
                  <a:spcPct val="0"/>
                </a:spcBef>
              </a:pPr>
              <a:r>
                <a:rPr lang="en-US" sz="1900" spc="95">
                  <a:solidFill>
                    <a:srgbClr val="FFFFFF"/>
                  </a:solidFill>
                  <a:latin typeface="Open Sans"/>
                  <a:cs typeface="B Nazanin" panose="00000400000000000000" pitchFamily="2" charset="-78"/>
                </a:rPr>
                <a:t>3.</a:t>
              </a:r>
            </a:p>
          </p:txBody>
        </p:sp>
      </p:grpSp>
      <p:grpSp>
        <p:nvGrpSpPr>
          <p:cNvPr id="14" name="Group 14"/>
          <p:cNvGrpSpPr/>
          <p:nvPr/>
        </p:nvGrpSpPr>
        <p:grpSpPr>
          <a:xfrm>
            <a:off x="10158360" y="4486677"/>
            <a:ext cx="6476978" cy="1330508"/>
            <a:chOff x="0" y="-38100"/>
            <a:chExt cx="8635971" cy="1774009"/>
          </a:xfrm>
        </p:grpSpPr>
        <p:sp>
          <p:nvSpPr>
            <p:cNvPr id="15" name="TextBox 15"/>
            <p:cNvSpPr txBox="1"/>
            <p:nvPr/>
          </p:nvSpPr>
          <p:spPr>
            <a:xfrm>
              <a:off x="0" y="812580"/>
              <a:ext cx="8635971" cy="923329"/>
            </a:xfrm>
            <a:prstGeom prst="rect">
              <a:avLst/>
            </a:prstGeom>
          </p:spPr>
          <p:txBody>
            <a:bodyPr lIns="0" tIns="0" rIns="0" bIns="0" rtlCol="0" anchor="t">
              <a:spAutoFit/>
            </a:bodyPr>
            <a:lstStyle/>
            <a:p>
              <a:pPr marL="0" lvl="0" indent="0" algn="r" rtl="1">
                <a:lnSpc>
                  <a:spcPts val="2660"/>
                </a:lnSpc>
                <a:spcBef>
                  <a:spcPct val="0"/>
                </a:spcBef>
              </a:pPr>
              <a:r>
                <a:rPr lang="fa-IR" sz="1900" dirty="0">
                  <a:solidFill>
                    <a:srgbClr val="FFFFFF"/>
                  </a:solidFill>
                  <a:latin typeface="Open Sans"/>
                  <a:cs typeface="B Nazanin" panose="00000400000000000000" pitchFamily="2" charset="-78"/>
                </a:rPr>
                <a:t>روی دکمه "اشتراک گذاری" در گوشه سمت راست بالای </a:t>
              </a:r>
              <a:r>
                <a:rPr lang="en-US" sz="1900" dirty="0">
                  <a:solidFill>
                    <a:srgbClr val="FFFFFF"/>
                  </a:solidFill>
                  <a:latin typeface="Open Sans"/>
                  <a:cs typeface="B Nazanin" panose="00000400000000000000" pitchFamily="2" charset="-78"/>
                </a:rPr>
                <a:t>Canva </a:t>
              </a:r>
              <a:r>
                <a:rPr lang="fa-IR" sz="1900" dirty="0">
                  <a:solidFill>
                    <a:srgbClr val="FFFFFF"/>
                  </a:solidFill>
                  <a:latin typeface="Open Sans"/>
                  <a:cs typeface="B Nazanin" panose="00000400000000000000" pitchFamily="2" charset="-78"/>
                </a:rPr>
                <a:t>کلیک کنید و روی "بیشتر" در پایین منو کلیک کنید.</a:t>
              </a:r>
              <a:endParaRPr lang="en-US" sz="1900" dirty="0">
                <a:solidFill>
                  <a:srgbClr val="FFFFFF"/>
                </a:solidFill>
                <a:latin typeface="Open Sans"/>
                <a:cs typeface="B Nazanin" panose="00000400000000000000" pitchFamily="2" charset="-78"/>
              </a:endParaRPr>
            </a:p>
          </p:txBody>
        </p:sp>
        <p:sp>
          <p:nvSpPr>
            <p:cNvPr id="16" name="TextBox 16"/>
            <p:cNvSpPr txBox="1"/>
            <p:nvPr/>
          </p:nvSpPr>
          <p:spPr>
            <a:xfrm>
              <a:off x="0" y="-38100"/>
              <a:ext cx="3397665" cy="430118"/>
            </a:xfrm>
            <a:prstGeom prst="rect">
              <a:avLst/>
            </a:prstGeom>
          </p:spPr>
          <p:txBody>
            <a:bodyPr lIns="0" tIns="0" rIns="0" bIns="0" rtlCol="0" anchor="t">
              <a:spAutoFit/>
            </a:bodyPr>
            <a:lstStyle/>
            <a:p>
              <a:pPr marL="0" lvl="0" indent="0" algn="r" rtl="1">
                <a:lnSpc>
                  <a:spcPts val="2660"/>
                </a:lnSpc>
                <a:spcBef>
                  <a:spcPct val="0"/>
                </a:spcBef>
              </a:pPr>
              <a:r>
                <a:rPr lang="en-US" sz="1900" spc="95">
                  <a:solidFill>
                    <a:srgbClr val="FFFFFF"/>
                  </a:solidFill>
                  <a:latin typeface="Open Sans"/>
                  <a:cs typeface="B Nazanin" panose="00000400000000000000" pitchFamily="2" charset="-78"/>
                </a:rPr>
                <a:t>2.</a:t>
              </a:r>
            </a:p>
          </p:txBody>
        </p:sp>
      </p:grpSp>
      <p:sp>
        <p:nvSpPr>
          <p:cNvPr id="17" name="TextBox 17"/>
          <p:cNvSpPr txBox="1"/>
          <p:nvPr/>
        </p:nvSpPr>
        <p:spPr>
          <a:xfrm rot="5400000">
            <a:off x="17243841" y="4983841"/>
            <a:ext cx="1532186" cy="319318"/>
          </a:xfrm>
          <a:prstGeom prst="rect">
            <a:avLst/>
          </a:prstGeom>
        </p:spPr>
        <p:txBody>
          <a:bodyPr lIns="0" tIns="0" rIns="0" bIns="0" rtlCol="0" anchor="t">
            <a:spAutoFit/>
          </a:bodyPr>
          <a:lstStyle/>
          <a:p>
            <a:pPr algn="ctr" rtl="1">
              <a:lnSpc>
                <a:spcPts val="2240"/>
              </a:lnSpc>
            </a:pPr>
            <a:r>
              <a:rPr lang="fa-IR" sz="2800" spc="820" dirty="0">
                <a:solidFill>
                  <a:srgbClr val="FFFFFF"/>
                </a:solidFill>
                <a:latin typeface="Open Sans Bold"/>
                <a:cs typeface="B Nazanin" panose="00000400000000000000" pitchFamily="2" charset="-78"/>
              </a:rPr>
              <a:t>بعد</a:t>
            </a:r>
            <a:endParaRPr lang="en-US" sz="28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965252" y="2579967"/>
            <a:ext cx="5929620" cy="5495679"/>
            <a:chOff x="0" y="-38100"/>
            <a:chExt cx="7906160" cy="7327575"/>
          </a:xfrm>
        </p:grpSpPr>
        <p:sp>
          <p:nvSpPr>
            <p:cNvPr id="3" name="TextBox 3"/>
            <p:cNvSpPr txBox="1"/>
            <p:nvPr/>
          </p:nvSpPr>
          <p:spPr>
            <a:xfrm>
              <a:off x="0" y="-38100"/>
              <a:ext cx="7906160" cy="489878"/>
            </a:xfrm>
            <a:prstGeom prst="rect">
              <a:avLst/>
            </a:prstGeom>
          </p:spPr>
          <p:txBody>
            <a:bodyPr lIns="0" tIns="0" rIns="0" bIns="0" rtlCol="0" anchor="t">
              <a:spAutoFit/>
            </a:bodyPr>
            <a:lstStyle/>
            <a:p>
              <a:pPr marL="0" lvl="0" indent="0" algn="l">
                <a:lnSpc>
                  <a:spcPts val="2660"/>
                </a:lnSpc>
                <a:spcBef>
                  <a:spcPct val="0"/>
                </a:spcBef>
              </a:pPr>
              <a:r>
                <a:rPr lang="fa-IR" sz="2800" u="none" spc="95" dirty="0">
                  <a:solidFill>
                    <a:srgbClr val="000000"/>
                  </a:solidFill>
                  <a:latin typeface="Open Sans"/>
                  <a:cs typeface="B Nazanin" panose="00000400000000000000" pitchFamily="2" charset="-78"/>
                </a:rPr>
                <a:t>نکته دستور کار خود را بنویسید</a:t>
              </a:r>
              <a:endParaRPr lang="en-US" sz="2800" u="none" spc="95" dirty="0">
                <a:solidFill>
                  <a:srgbClr val="000000"/>
                </a:solidFill>
                <a:latin typeface="Open Sans"/>
                <a:cs typeface="B Nazanin" panose="00000400000000000000" pitchFamily="2" charset="-78"/>
              </a:endParaRPr>
            </a:p>
          </p:txBody>
        </p:sp>
        <p:sp>
          <p:nvSpPr>
            <p:cNvPr id="4" name="TextBox 4"/>
            <p:cNvSpPr txBox="1"/>
            <p:nvPr/>
          </p:nvSpPr>
          <p:spPr>
            <a:xfrm>
              <a:off x="0" y="1671325"/>
              <a:ext cx="7906160" cy="489878"/>
            </a:xfrm>
            <a:prstGeom prst="rect">
              <a:avLst/>
            </a:prstGeom>
          </p:spPr>
          <p:txBody>
            <a:bodyPr lIns="0" tIns="0" rIns="0" bIns="0" rtlCol="0" anchor="t">
              <a:spAutoFit/>
            </a:bodyPr>
            <a:lstStyle/>
            <a:p>
              <a:pPr marL="0" lvl="0" indent="0" algn="l">
                <a:lnSpc>
                  <a:spcPts val="2660"/>
                </a:lnSpc>
                <a:spcBef>
                  <a:spcPct val="0"/>
                </a:spcBef>
              </a:pPr>
              <a:r>
                <a:rPr lang="fa-IR" sz="2800" u="none" spc="95" dirty="0">
                  <a:solidFill>
                    <a:srgbClr val="000000"/>
                  </a:solidFill>
                  <a:latin typeface="Open Sans"/>
                  <a:cs typeface="B Nazanin" panose="00000400000000000000" pitchFamily="2" charset="-78"/>
                </a:rPr>
                <a:t>نکته دستور کار خود را بنویسید</a:t>
              </a:r>
              <a:endParaRPr lang="en-US" sz="2800" u="none" spc="95" dirty="0">
                <a:solidFill>
                  <a:srgbClr val="000000"/>
                </a:solidFill>
                <a:latin typeface="Open Sans"/>
                <a:cs typeface="B Nazanin" panose="00000400000000000000" pitchFamily="2" charset="-78"/>
              </a:endParaRPr>
            </a:p>
          </p:txBody>
        </p:sp>
        <p:sp>
          <p:nvSpPr>
            <p:cNvPr id="5" name="TextBox 5"/>
            <p:cNvSpPr txBox="1"/>
            <p:nvPr/>
          </p:nvSpPr>
          <p:spPr>
            <a:xfrm>
              <a:off x="0" y="5090175"/>
              <a:ext cx="7906160" cy="489878"/>
            </a:xfrm>
            <a:prstGeom prst="rect">
              <a:avLst/>
            </a:prstGeom>
          </p:spPr>
          <p:txBody>
            <a:bodyPr lIns="0" tIns="0" rIns="0" bIns="0" rtlCol="0" anchor="t">
              <a:spAutoFit/>
            </a:bodyPr>
            <a:lstStyle/>
            <a:p>
              <a:pPr marL="0" lvl="0" indent="0" algn="l">
                <a:lnSpc>
                  <a:spcPts val="2660"/>
                </a:lnSpc>
                <a:spcBef>
                  <a:spcPct val="0"/>
                </a:spcBef>
              </a:pPr>
              <a:r>
                <a:rPr lang="fa-IR" sz="2800" u="none" spc="95" dirty="0">
                  <a:solidFill>
                    <a:srgbClr val="000000"/>
                  </a:solidFill>
                  <a:latin typeface="Open Sans"/>
                  <a:cs typeface="B Nazanin" panose="00000400000000000000" pitchFamily="2" charset="-78"/>
                </a:rPr>
                <a:t>نکته دستور کار خود را بنویسید</a:t>
              </a:r>
              <a:endParaRPr lang="en-US" sz="2800" u="none" spc="95" dirty="0">
                <a:solidFill>
                  <a:srgbClr val="000000"/>
                </a:solidFill>
                <a:latin typeface="Open Sans"/>
                <a:cs typeface="B Nazanin" panose="00000400000000000000" pitchFamily="2" charset="-78"/>
              </a:endParaRPr>
            </a:p>
          </p:txBody>
        </p:sp>
        <p:sp>
          <p:nvSpPr>
            <p:cNvPr id="6" name="TextBox 6"/>
            <p:cNvSpPr txBox="1"/>
            <p:nvPr/>
          </p:nvSpPr>
          <p:spPr>
            <a:xfrm>
              <a:off x="0" y="3380744"/>
              <a:ext cx="7906160" cy="489878"/>
            </a:xfrm>
            <a:prstGeom prst="rect">
              <a:avLst/>
            </a:prstGeom>
          </p:spPr>
          <p:txBody>
            <a:bodyPr lIns="0" tIns="0" rIns="0" bIns="0" rtlCol="0" anchor="t">
              <a:spAutoFit/>
            </a:bodyPr>
            <a:lstStyle/>
            <a:p>
              <a:pPr marL="0" lvl="0" indent="0" algn="l">
                <a:lnSpc>
                  <a:spcPts val="2660"/>
                </a:lnSpc>
                <a:spcBef>
                  <a:spcPct val="0"/>
                </a:spcBef>
              </a:pPr>
              <a:r>
                <a:rPr lang="fa-IR" sz="2800" u="none" spc="95" dirty="0">
                  <a:solidFill>
                    <a:srgbClr val="000000"/>
                  </a:solidFill>
                  <a:latin typeface="Open Sans"/>
                  <a:cs typeface="B Nazanin" panose="00000400000000000000" pitchFamily="2" charset="-78"/>
                </a:rPr>
                <a:t>نکته دستور کار خود را بنویسید</a:t>
              </a:r>
              <a:endParaRPr lang="en-US" sz="2800" u="none" spc="95" dirty="0">
                <a:solidFill>
                  <a:srgbClr val="000000"/>
                </a:solidFill>
                <a:latin typeface="Open Sans"/>
                <a:cs typeface="B Nazanin" panose="00000400000000000000" pitchFamily="2" charset="-78"/>
              </a:endParaRPr>
            </a:p>
          </p:txBody>
        </p:sp>
        <p:sp>
          <p:nvSpPr>
            <p:cNvPr id="7" name="TextBox 7"/>
            <p:cNvSpPr txBox="1"/>
            <p:nvPr/>
          </p:nvSpPr>
          <p:spPr>
            <a:xfrm>
              <a:off x="0" y="6799597"/>
              <a:ext cx="7906160" cy="489878"/>
            </a:xfrm>
            <a:prstGeom prst="rect">
              <a:avLst/>
            </a:prstGeom>
          </p:spPr>
          <p:txBody>
            <a:bodyPr lIns="0" tIns="0" rIns="0" bIns="0" rtlCol="0" anchor="t">
              <a:spAutoFit/>
            </a:bodyPr>
            <a:lstStyle/>
            <a:p>
              <a:pPr marL="0" lvl="0" indent="0" algn="l">
                <a:lnSpc>
                  <a:spcPts val="2660"/>
                </a:lnSpc>
                <a:spcBef>
                  <a:spcPct val="0"/>
                </a:spcBef>
              </a:pPr>
              <a:r>
                <a:rPr lang="fa-IR" sz="2800" u="none" spc="95" dirty="0">
                  <a:solidFill>
                    <a:srgbClr val="000000"/>
                  </a:solidFill>
                  <a:latin typeface="Open Sans"/>
                  <a:cs typeface="B Nazanin" panose="00000400000000000000" pitchFamily="2" charset="-78"/>
                </a:rPr>
                <a:t>نکته دستور کار خود را بنویسید</a:t>
              </a:r>
              <a:endParaRPr lang="en-US" sz="2800" u="none" spc="95" dirty="0">
                <a:solidFill>
                  <a:srgbClr val="000000"/>
                </a:solidFill>
                <a:latin typeface="Open Sans"/>
                <a:cs typeface="B Nazanin" panose="00000400000000000000" pitchFamily="2" charset="-78"/>
              </a:endParaRPr>
            </a:p>
          </p:txBody>
        </p:sp>
      </p:grpSp>
      <p:sp>
        <p:nvSpPr>
          <p:cNvPr id="8" name="TextBox 8"/>
          <p:cNvSpPr txBox="1"/>
          <p:nvPr/>
        </p:nvSpPr>
        <p:spPr>
          <a:xfrm>
            <a:off x="2299979" y="2175753"/>
            <a:ext cx="5929621" cy="1292662"/>
          </a:xfrm>
          <a:prstGeom prst="rect">
            <a:avLst/>
          </a:prstGeom>
        </p:spPr>
        <p:txBody>
          <a:bodyPr wrap="square" lIns="0" tIns="0" rIns="0" bIns="0" rtlCol="0" anchor="t">
            <a:spAutoFit/>
          </a:bodyPr>
          <a:lstStyle/>
          <a:p>
            <a:pPr marL="0" lvl="0" indent="0" algn="r">
              <a:lnSpc>
                <a:spcPts val="9600"/>
              </a:lnSpc>
              <a:spcBef>
                <a:spcPct val="0"/>
              </a:spcBef>
            </a:pPr>
            <a:r>
              <a:rPr lang="fa-IR" sz="9600" dirty="0">
                <a:solidFill>
                  <a:srgbClr val="000000"/>
                </a:solidFill>
                <a:latin typeface="Open Sans Bold"/>
                <a:cs typeface="B Nazanin" panose="00000400000000000000" pitchFamily="2" charset="-78"/>
              </a:rPr>
              <a:t>دستور جلسه</a:t>
            </a:r>
            <a:endParaRPr lang="en-US" sz="9600" dirty="0">
              <a:solidFill>
                <a:srgbClr val="000000"/>
              </a:solidFill>
              <a:latin typeface="Open Sans Bold"/>
              <a:cs typeface="B Nazanin" panose="00000400000000000000" pitchFamily="2" charset="-78"/>
            </a:endParaRPr>
          </a:p>
        </p:txBody>
      </p:sp>
      <p:sp>
        <p:nvSpPr>
          <p:cNvPr id="9" name="Freeform 9"/>
          <p:cNvSpPr/>
          <p:nvPr/>
        </p:nvSpPr>
        <p:spPr>
          <a:xfrm>
            <a:off x="0" y="5255316"/>
            <a:ext cx="8229600" cy="5031684"/>
          </a:xfrm>
          <a:custGeom>
            <a:avLst/>
            <a:gdLst/>
            <a:ahLst/>
            <a:cxnLst/>
            <a:rect l="l" t="t" r="r" b="b"/>
            <a:pathLst>
              <a:path w="8229600" h="5031684">
                <a:moveTo>
                  <a:pt x="0" y="0"/>
                </a:moveTo>
                <a:lnTo>
                  <a:pt x="8229600" y="0"/>
                </a:lnTo>
                <a:lnTo>
                  <a:pt x="8229600" y="5031684"/>
                </a:lnTo>
                <a:lnTo>
                  <a:pt x="0" y="5031684"/>
                </a:lnTo>
                <a:lnTo>
                  <a:pt x="0" y="0"/>
                </a:lnTo>
                <a:close/>
              </a:path>
            </a:pathLst>
          </a:custGeom>
          <a:blipFill>
            <a:blip r:embed="rId2"/>
            <a:stretch>
              <a:fillRect t="-4518" b="-4518"/>
            </a:stretch>
          </a:blipFill>
        </p:spPr>
      </p:sp>
      <p:sp>
        <p:nvSpPr>
          <p:cNvPr id="10" name="AutoShape 10"/>
          <p:cNvSpPr/>
          <p:nvPr/>
        </p:nvSpPr>
        <p:spPr>
          <a:xfrm rot="5400000">
            <a:off x="12288723" y="6739473"/>
            <a:ext cx="8271388" cy="0"/>
          </a:xfrm>
          <a:prstGeom prst="line">
            <a:avLst/>
          </a:prstGeom>
          <a:ln w="9525" cap="flat">
            <a:solidFill>
              <a:srgbClr val="000000"/>
            </a:solidFill>
            <a:prstDash val="solid"/>
            <a:headEnd type="none" w="sm" len="sm"/>
            <a:tailEnd type="none" w="sm" len="sm"/>
          </a:ln>
        </p:spPr>
      </p:sp>
      <p:sp>
        <p:nvSpPr>
          <p:cNvPr id="11" name="AutoShape 11"/>
          <p:cNvSpPr/>
          <p:nvPr/>
        </p:nvSpPr>
        <p:spPr>
          <a:xfrm rot="5400000">
            <a:off x="6718286" y="8062860"/>
            <a:ext cx="5624614" cy="0"/>
          </a:xfrm>
          <a:prstGeom prst="line">
            <a:avLst/>
          </a:prstGeom>
          <a:ln w="9525" cap="flat">
            <a:solidFill>
              <a:srgbClr val="000000"/>
            </a:solidFill>
            <a:prstDash val="solid"/>
            <a:headEnd type="none" w="sm" len="sm"/>
            <a:tailEnd type="none" w="sm" len="sm"/>
          </a:ln>
        </p:spPr>
      </p:sp>
      <p:grpSp>
        <p:nvGrpSpPr>
          <p:cNvPr id="12" name="Group 12"/>
          <p:cNvGrpSpPr/>
          <p:nvPr/>
        </p:nvGrpSpPr>
        <p:grpSpPr>
          <a:xfrm>
            <a:off x="17674717" y="0"/>
            <a:ext cx="613283" cy="11472285"/>
            <a:chOff x="0" y="0"/>
            <a:chExt cx="161523" cy="3021507"/>
          </a:xfrm>
        </p:grpSpPr>
        <p:sp>
          <p:nvSpPr>
            <p:cNvPr id="13" name="Freeform 13"/>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14" name="TextBox 14"/>
            <p:cNvSpPr txBox="1"/>
            <p:nvPr/>
          </p:nvSpPr>
          <p:spPr>
            <a:xfrm>
              <a:off x="0" y="-38100"/>
              <a:ext cx="161523" cy="3059607"/>
            </a:xfrm>
            <a:prstGeom prst="rect">
              <a:avLst/>
            </a:prstGeom>
          </p:spPr>
          <p:txBody>
            <a:bodyPr lIns="50800" tIns="50800" rIns="50800" bIns="50800" rtlCol="0" anchor="ctr"/>
            <a:lstStyle/>
            <a:p>
              <a:pPr marL="0" lvl="0" indent="0" algn="ctr">
                <a:lnSpc>
                  <a:spcPts val="2940"/>
                </a:lnSpc>
                <a:spcBef>
                  <a:spcPct val="0"/>
                </a:spcBef>
              </a:pPr>
              <a:endParaRPr sz="2800">
                <a:cs typeface="B Nazanin" panose="00000400000000000000" pitchFamily="2" charset="-78"/>
              </a:endParaRPr>
            </a:p>
          </p:txBody>
        </p:sp>
      </p:grpSp>
      <p:sp>
        <p:nvSpPr>
          <p:cNvPr id="15" name="TextBox 15"/>
          <p:cNvSpPr txBox="1"/>
          <p:nvPr/>
        </p:nvSpPr>
        <p:spPr>
          <a:xfrm rot="5400000">
            <a:off x="17243841" y="4999230"/>
            <a:ext cx="1532186" cy="288541"/>
          </a:xfrm>
          <a:prstGeom prst="rect">
            <a:avLst/>
          </a:prstGeom>
        </p:spPr>
        <p:txBody>
          <a:bodyPr lIns="0" tIns="0" rIns="0" bIns="0" rtlCol="0" anchor="t">
            <a:spAutoFit/>
          </a:bodyPr>
          <a:lstStyle/>
          <a:p>
            <a:pPr algn="ctr">
              <a:lnSpc>
                <a:spcPts val="2240"/>
              </a:lnSpc>
            </a:pPr>
            <a:r>
              <a:rPr lang="fa-IR" sz="2000" spc="820" dirty="0">
                <a:solidFill>
                  <a:srgbClr val="000000"/>
                </a:solidFill>
                <a:latin typeface="Open Sans Bold"/>
                <a:cs typeface="B Nazanin" panose="00000400000000000000" pitchFamily="2" charset="-78"/>
              </a:rPr>
              <a:t>بعد</a:t>
            </a:r>
            <a:endParaRPr lang="en-US" sz="2000" spc="820" dirty="0">
              <a:solidFill>
                <a:srgbClr val="000000"/>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0"/>
            <a:ext cx="6866573" cy="10287000"/>
          </a:xfrm>
          <a:custGeom>
            <a:avLst/>
            <a:gdLst/>
            <a:ahLst/>
            <a:cxnLst/>
            <a:rect l="l" t="t" r="r" b="b"/>
            <a:pathLst>
              <a:path w="6866573" h="10287000">
                <a:moveTo>
                  <a:pt x="0" y="0"/>
                </a:moveTo>
                <a:lnTo>
                  <a:pt x="6866573" y="0"/>
                </a:lnTo>
                <a:lnTo>
                  <a:pt x="6866573" y="10287000"/>
                </a:lnTo>
                <a:lnTo>
                  <a:pt x="0" y="10287000"/>
                </a:lnTo>
                <a:lnTo>
                  <a:pt x="0" y="0"/>
                </a:lnTo>
                <a:close/>
              </a:path>
            </a:pathLst>
          </a:custGeom>
          <a:blipFill>
            <a:blip r:embed="rId2"/>
            <a:stretch>
              <a:fillRect l="-62219" r="-62219"/>
            </a:stretch>
          </a:blipFill>
        </p:spPr>
      </p:sp>
      <p:sp>
        <p:nvSpPr>
          <p:cNvPr id="3" name="AutoShape 3"/>
          <p:cNvSpPr/>
          <p:nvPr/>
        </p:nvSpPr>
        <p:spPr>
          <a:xfrm rot="5400000">
            <a:off x="12928205" y="9357762"/>
            <a:ext cx="7252765" cy="0"/>
          </a:xfrm>
          <a:prstGeom prst="line">
            <a:avLst/>
          </a:prstGeom>
          <a:ln w="9525" cap="flat">
            <a:solidFill>
              <a:srgbClr val="FFFFFF"/>
            </a:solidFill>
            <a:prstDash val="solid"/>
            <a:headEnd type="none" w="sm" len="sm"/>
            <a:tailEnd type="none" w="sm" len="sm"/>
          </a:ln>
        </p:spPr>
      </p:sp>
      <p:sp>
        <p:nvSpPr>
          <p:cNvPr id="4" name="AutoShape 4"/>
          <p:cNvSpPr/>
          <p:nvPr/>
        </p:nvSpPr>
        <p:spPr>
          <a:xfrm rot="5400000">
            <a:off x="4360320" y="378196"/>
            <a:ext cx="7252765" cy="0"/>
          </a:xfrm>
          <a:prstGeom prst="line">
            <a:avLst/>
          </a:prstGeom>
          <a:ln w="9525" cap="flat">
            <a:solidFill>
              <a:srgbClr val="FFFFFF"/>
            </a:solidFill>
            <a:prstDash val="solid"/>
            <a:headEnd type="none" w="sm" len="sm"/>
            <a:tailEnd type="none" w="sm" len="sm"/>
          </a:ln>
        </p:spPr>
      </p:sp>
      <p:sp>
        <p:nvSpPr>
          <p:cNvPr id="5" name="TextBox 5"/>
          <p:cNvSpPr txBox="1"/>
          <p:nvPr/>
        </p:nvSpPr>
        <p:spPr>
          <a:xfrm>
            <a:off x="9505445" y="3280400"/>
            <a:ext cx="5734523" cy="923330"/>
          </a:xfrm>
          <a:prstGeom prst="rect">
            <a:avLst/>
          </a:prstGeom>
        </p:spPr>
        <p:txBody>
          <a:bodyPr lIns="0" tIns="0" rIns="0" bIns="0" rtlCol="0" anchor="t">
            <a:spAutoFit/>
          </a:bodyPr>
          <a:lstStyle/>
          <a:p>
            <a:pPr marL="0" lvl="0" indent="0" algn="ctr" rtl="1">
              <a:lnSpc>
                <a:spcPts val="7200"/>
              </a:lnSpc>
              <a:spcBef>
                <a:spcPct val="0"/>
              </a:spcBef>
            </a:pPr>
            <a:r>
              <a:rPr lang="fa-IR" sz="6000" dirty="0">
                <a:solidFill>
                  <a:srgbClr val="FFFFFF"/>
                </a:solidFill>
                <a:latin typeface="Open Sans Bold"/>
                <a:cs typeface="B Nazanin" panose="00000400000000000000" pitchFamily="2" charset="-78"/>
              </a:rPr>
              <a:t>سلام!</a:t>
            </a:r>
            <a:endParaRPr lang="en-US" sz="6000" dirty="0">
              <a:solidFill>
                <a:srgbClr val="FFFFFF"/>
              </a:solidFill>
              <a:latin typeface="Open Sans Bold"/>
              <a:cs typeface="B Nazanin" panose="00000400000000000000" pitchFamily="2" charset="-78"/>
            </a:endParaRPr>
          </a:p>
        </p:txBody>
      </p:sp>
      <p:sp>
        <p:nvSpPr>
          <p:cNvPr id="6" name="TextBox 6"/>
          <p:cNvSpPr txBox="1"/>
          <p:nvPr/>
        </p:nvSpPr>
        <p:spPr>
          <a:xfrm>
            <a:off x="9829800" y="5683262"/>
            <a:ext cx="4484511" cy="1346522"/>
          </a:xfrm>
          <a:prstGeom prst="rect">
            <a:avLst/>
          </a:prstGeom>
        </p:spPr>
        <p:txBody>
          <a:bodyPr wrap="square" lIns="0" tIns="0" rIns="0" bIns="0" rtlCol="0" anchor="t">
            <a:spAutoFit/>
          </a:bodyPr>
          <a:lstStyle/>
          <a:p>
            <a:pPr marL="0" lvl="0" indent="0" algn="ctr" rtl="1">
              <a:lnSpc>
                <a:spcPct val="150000"/>
              </a:lnSpc>
              <a:spcBef>
                <a:spcPct val="0"/>
              </a:spcBef>
            </a:pPr>
            <a:r>
              <a:rPr lang="fa-IR" sz="2000" dirty="0">
                <a:solidFill>
                  <a:srgbClr val="FFFFFF"/>
                </a:solidFill>
                <a:latin typeface="Open Sans"/>
                <a:cs typeface="B Nazanin" panose="00000400000000000000" pitchFamily="2" charset="-78"/>
              </a:rPr>
              <a:t>من باران هستم و ایده های زیبای خود را با شما به اشتراک خواهم گذاشت. من را در @</a:t>
            </a:r>
            <a:r>
              <a:rPr lang="en-US" sz="2000" dirty="0" err="1">
                <a:solidFill>
                  <a:srgbClr val="FFFFFF"/>
                </a:solidFill>
                <a:latin typeface="Open Sans"/>
                <a:cs typeface="B Nazanin" panose="00000400000000000000" pitchFamily="2" charset="-78"/>
              </a:rPr>
              <a:t>reallygreatsite</a:t>
            </a:r>
            <a:r>
              <a:rPr lang="en-US" sz="2000" dirty="0">
                <a:solidFill>
                  <a:srgbClr val="FFFFFF"/>
                </a:solidFill>
                <a:latin typeface="Open Sans"/>
                <a:cs typeface="B Nazanin" panose="00000400000000000000" pitchFamily="2" charset="-78"/>
              </a:rPr>
              <a:t> </a:t>
            </a:r>
            <a:r>
              <a:rPr lang="fa-IR" sz="2000" dirty="0">
                <a:solidFill>
                  <a:srgbClr val="FFFFFF"/>
                </a:solidFill>
                <a:latin typeface="Open Sans"/>
                <a:cs typeface="B Nazanin" panose="00000400000000000000" pitchFamily="2" charset="-78"/>
              </a:rPr>
              <a:t>دنبال کنید تا بیشتر بدانید.</a:t>
            </a:r>
            <a:endParaRPr lang="en-US" sz="2000" dirty="0">
              <a:solidFill>
                <a:srgbClr val="FFFFFF"/>
              </a:solidFill>
              <a:latin typeface="Open Sans"/>
              <a:cs typeface="B Nazanin" panose="00000400000000000000" pitchFamily="2" charset="-78"/>
            </a:endParaRPr>
          </a:p>
        </p:txBody>
      </p:sp>
      <p:grpSp>
        <p:nvGrpSpPr>
          <p:cNvPr id="7" name="Group 7"/>
          <p:cNvGrpSpPr/>
          <p:nvPr/>
        </p:nvGrpSpPr>
        <p:grpSpPr>
          <a:xfrm>
            <a:off x="17674717" y="0"/>
            <a:ext cx="613283" cy="11472285"/>
            <a:chOff x="0" y="0"/>
            <a:chExt cx="161523" cy="3021507"/>
          </a:xfrm>
        </p:grpSpPr>
        <p:sp>
          <p:nvSpPr>
            <p:cNvPr id="8" name="Freeform 8"/>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FFFFFF">
                <a:alpha val="13725"/>
              </a:srgbClr>
            </a:solidFill>
            <a:ln cap="sq">
              <a:noFill/>
              <a:prstDash val="solid"/>
              <a:miter/>
            </a:ln>
          </p:spPr>
        </p:sp>
        <p:sp>
          <p:nvSpPr>
            <p:cNvPr id="9" name="TextBox 9"/>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a:cs typeface="B Nazanin" panose="00000400000000000000" pitchFamily="2" charset="-78"/>
              </a:endParaRPr>
            </a:p>
          </p:txBody>
        </p:sp>
      </p:grpSp>
      <p:sp>
        <p:nvSpPr>
          <p:cNvPr id="10" name="TextBox 10"/>
          <p:cNvSpPr txBox="1"/>
          <p:nvPr/>
        </p:nvSpPr>
        <p:spPr>
          <a:xfrm rot="5400000">
            <a:off x="17243841" y="5010772"/>
            <a:ext cx="1532186" cy="265457"/>
          </a:xfrm>
          <a:prstGeom prst="rect">
            <a:avLst/>
          </a:prstGeom>
        </p:spPr>
        <p:txBody>
          <a:bodyPr lIns="0" tIns="0" rIns="0" bIns="0" rtlCol="0" anchor="t">
            <a:spAutoFit/>
          </a:bodyPr>
          <a:lstStyle/>
          <a:p>
            <a:pPr algn="ctr" rtl="1">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1200" y="227007"/>
            <a:ext cx="10734210" cy="1138773"/>
          </a:xfrm>
          <a:prstGeom prst="rect">
            <a:avLst/>
          </a:prstGeom>
        </p:spPr>
        <p:txBody>
          <a:bodyPr wrap="square" lIns="0" tIns="0" rIns="0" bIns="0" rtlCol="0" anchor="t">
            <a:spAutoFit/>
          </a:bodyPr>
          <a:lstStyle/>
          <a:p>
            <a:pPr marL="0" lvl="0" indent="0" algn="r" rtl="1">
              <a:lnSpc>
                <a:spcPts val="8000"/>
              </a:lnSpc>
              <a:spcBef>
                <a:spcPct val="0"/>
              </a:spcBef>
            </a:pPr>
            <a:r>
              <a:rPr lang="fa-IR" sz="8800" u="none" dirty="0">
                <a:solidFill>
                  <a:srgbClr val="000000"/>
                </a:solidFill>
                <a:latin typeface="Open Sans Bold"/>
                <a:cs typeface="B Nazanin" panose="00000400000000000000" pitchFamily="2" charset="-78"/>
              </a:rPr>
              <a:t>حقایق جالب درباره من</a:t>
            </a:r>
            <a:endParaRPr lang="en-US" sz="8800" u="none" dirty="0">
              <a:solidFill>
                <a:srgbClr val="000000"/>
              </a:solidFill>
              <a:latin typeface="Open Sans Bold"/>
              <a:cs typeface="B Nazanin" panose="00000400000000000000" pitchFamily="2" charset="-78"/>
            </a:endParaRPr>
          </a:p>
        </p:txBody>
      </p:sp>
      <p:grpSp>
        <p:nvGrpSpPr>
          <p:cNvPr id="3" name="Group 3"/>
          <p:cNvGrpSpPr/>
          <p:nvPr/>
        </p:nvGrpSpPr>
        <p:grpSpPr>
          <a:xfrm>
            <a:off x="1028700" y="4223263"/>
            <a:ext cx="4999878" cy="2775319"/>
            <a:chOff x="0" y="0"/>
            <a:chExt cx="6666504" cy="3700425"/>
          </a:xfrm>
        </p:grpSpPr>
        <p:pic>
          <p:nvPicPr>
            <p:cNvPr id="4" name="Picture 4"/>
            <p:cNvPicPr>
              <a:picLocks noChangeAspect="1"/>
            </p:cNvPicPr>
            <p:nvPr/>
          </p:nvPicPr>
          <p:blipFill>
            <a:blip r:embed="rId2"/>
            <a:srcRect b="16764"/>
            <a:stretch>
              <a:fillRect/>
            </a:stretch>
          </p:blipFill>
          <p:spPr>
            <a:xfrm>
              <a:off x="0" y="0"/>
              <a:ext cx="6666504" cy="3700425"/>
            </a:xfrm>
            <a:prstGeom prst="rect">
              <a:avLst/>
            </a:prstGeom>
          </p:spPr>
        </p:pic>
      </p:grpSp>
      <p:grpSp>
        <p:nvGrpSpPr>
          <p:cNvPr id="5" name="Group 5"/>
          <p:cNvGrpSpPr/>
          <p:nvPr/>
        </p:nvGrpSpPr>
        <p:grpSpPr>
          <a:xfrm>
            <a:off x="6644061" y="4223263"/>
            <a:ext cx="4999878" cy="2775319"/>
            <a:chOff x="0" y="0"/>
            <a:chExt cx="6666504" cy="3700425"/>
          </a:xfrm>
        </p:grpSpPr>
        <p:pic>
          <p:nvPicPr>
            <p:cNvPr id="6" name="Picture 6"/>
            <p:cNvPicPr>
              <a:picLocks noChangeAspect="1"/>
            </p:cNvPicPr>
            <p:nvPr/>
          </p:nvPicPr>
          <p:blipFill>
            <a:blip r:embed="rId3"/>
            <a:srcRect t="12994" b="12994"/>
            <a:stretch>
              <a:fillRect/>
            </a:stretch>
          </p:blipFill>
          <p:spPr>
            <a:xfrm>
              <a:off x="0" y="0"/>
              <a:ext cx="6666504" cy="3700425"/>
            </a:xfrm>
            <a:prstGeom prst="rect">
              <a:avLst/>
            </a:prstGeom>
          </p:spPr>
        </p:pic>
      </p:grpSp>
      <p:grpSp>
        <p:nvGrpSpPr>
          <p:cNvPr id="7" name="Group 7"/>
          <p:cNvGrpSpPr/>
          <p:nvPr/>
        </p:nvGrpSpPr>
        <p:grpSpPr>
          <a:xfrm>
            <a:off x="12259422" y="4223263"/>
            <a:ext cx="4999878" cy="2775319"/>
            <a:chOff x="0" y="0"/>
            <a:chExt cx="6666504" cy="3700425"/>
          </a:xfrm>
        </p:grpSpPr>
        <p:pic>
          <p:nvPicPr>
            <p:cNvPr id="8" name="Picture 8"/>
            <p:cNvPicPr>
              <a:picLocks noChangeAspect="1"/>
            </p:cNvPicPr>
            <p:nvPr/>
          </p:nvPicPr>
          <p:blipFill>
            <a:blip r:embed="rId4"/>
            <a:srcRect t="8343" b="8343"/>
            <a:stretch>
              <a:fillRect/>
            </a:stretch>
          </p:blipFill>
          <p:spPr>
            <a:xfrm>
              <a:off x="0" y="0"/>
              <a:ext cx="6666504" cy="3700425"/>
            </a:xfrm>
            <a:prstGeom prst="rect">
              <a:avLst/>
            </a:prstGeom>
          </p:spPr>
        </p:pic>
      </p:grpSp>
      <p:grpSp>
        <p:nvGrpSpPr>
          <p:cNvPr id="9" name="Group 9"/>
          <p:cNvGrpSpPr/>
          <p:nvPr/>
        </p:nvGrpSpPr>
        <p:grpSpPr>
          <a:xfrm>
            <a:off x="1028700" y="7900871"/>
            <a:ext cx="4999878" cy="1155020"/>
            <a:chOff x="0" y="-38100"/>
            <a:chExt cx="6666504" cy="1540025"/>
          </a:xfrm>
        </p:grpSpPr>
        <p:sp>
          <p:nvSpPr>
            <p:cNvPr id="10" name="TextBox 10"/>
            <p:cNvSpPr txBox="1"/>
            <p:nvPr/>
          </p:nvSpPr>
          <p:spPr>
            <a:xfrm>
              <a:off x="0" y="578596"/>
              <a:ext cx="6666504" cy="923329"/>
            </a:xfrm>
            <a:prstGeom prst="rect">
              <a:avLst/>
            </a:prstGeom>
          </p:spPr>
          <p:txBody>
            <a:bodyPr lIns="0" tIns="0" rIns="0" bIns="0" rtlCol="0" anchor="t">
              <a:spAutoFit/>
            </a:bodyPr>
            <a:lstStyle/>
            <a:p>
              <a:pPr marL="0" lvl="0" indent="0" algn="r" rtl="1">
                <a:lnSpc>
                  <a:spcPts val="2660"/>
                </a:lnSpc>
                <a:spcBef>
                  <a:spcPct val="0"/>
                </a:spcBef>
              </a:pPr>
              <a:r>
                <a:rPr lang="fa-IR" sz="2000" u="none" dirty="0">
                  <a:solidFill>
                    <a:srgbClr val="000000"/>
                  </a:solidFill>
                  <a:latin typeface="Open Sans"/>
                  <a:cs typeface="B Nazanin" panose="00000400000000000000" pitchFamily="2" charset="-78"/>
                </a:rPr>
                <a:t>چه چیزی شما را منحصر به فرد و جالب می کند؟ آنها را اینجا بنویس!</a:t>
              </a:r>
              <a:endParaRPr lang="en-US" sz="2000" u="none" dirty="0">
                <a:solidFill>
                  <a:srgbClr val="000000"/>
                </a:solidFill>
                <a:latin typeface="Open Sans"/>
                <a:cs typeface="B Nazanin" panose="00000400000000000000" pitchFamily="2" charset="-78"/>
              </a:endParaRPr>
            </a:p>
          </p:txBody>
        </p:sp>
        <p:sp>
          <p:nvSpPr>
            <p:cNvPr id="11" name="TextBox 11"/>
            <p:cNvSpPr txBox="1"/>
            <p:nvPr/>
          </p:nvSpPr>
          <p:spPr>
            <a:xfrm>
              <a:off x="0" y="-38100"/>
              <a:ext cx="6666504" cy="469358"/>
            </a:xfrm>
            <a:prstGeom prst="rect">
              <a:avLst/>
            </a:prstGeom>
          </p:spPr>
          <p:txBody>
            <a:bodyPr lIns="0" tIns="0" rIns="0" bIns="0" rtlCol="0" anchor="t">
              <a:spAutoFit/>
            </a:bodyPr>
            <a:lstStyle/>
            <a:p>
              <a:pPr marL="0" lvl="0" indent="0" algn="r" rtl="1">
                <a:lnSpc>
                  <a:spcPts val="2660"/>
                </a:lnSpc>
                <a:spcBef>
                  <a:spcPct val="0"/>
                </a:spcBef>
              </a:pPr>
              <a:r>
                <a:rPr lang="fa-IR" sz="2000" u="none" spc="95" dirty="0">
                  <a:solidFill>
                    <a:srgbClr val="000000"/>
                  </a:solidFill>
                  <a:latin typeface="Open Sans"/>
                  <a:cs typeface="B Nazanin" panose="00000400000000000000" pitchFamily="2" charset="-78"/>
                </a:rPr>
                <a:t>یک نکته اصلی را اضافه کنید</a:t>
              </a:r>
              <a:endParaRPr lang="en-US" sz="2000" u="none" spc="95" dirty="0">
                <a:solidFill>
                  <a:srgbClr val="000000"/>
                </a:solidFill>
                <a:latin typeface="Open Sans"/>
                <a:cs typeface="B Nazanin" panose="00000400000000000000" pitchFamily="2" charset="-78"/>
              </a:endParaRPr>
            </a:p>
          </p:txBody>
        </p:sp>
      </p:grpSp>
      <p:grpSp>
        <p:nvGrpSpPr>
          <p:cNvPr id="12" name="Group 12"/>
          <p:cNvGrpSpPr/>
          <p:nvPr/>
        </p:nvGrpSpPr>
        <p:grpSpPr>
          <a:xfrm>
            <a:off x="6644061" y="7900871"/>
            <a:ext cx="4999878" cy="1155020"/>
            <a:chOff x="0" y="-38100"/>
            <a:chExt cx="6666504" cy="1540025"/>
          </a:xfrm>
        </p:grpSpPr>
        <p:sp>
          <p:nvSpPr>
            <p:cNvPr id="13" name="TextBox 13"/>
            <p:cNvSpPr txBox="1"/>
            <p:nvPr/>
          </p:nvSpPr>
          <p:spPr>
            <a:xfrm>
              <a:off x="0" y="578596"/>
              <a:ext cx="6666504" cy="923329"/>
            </a:xfrm>
            <a:prstGeom prst="rect">
              <a:avLst/>
            </a:prstGeom>
          </p:spPr>
          <p:txBody>
            <a:bodyPr lIns="0" tIns="0" rIns="0" bIns="0" rtlCol="0" anchor="t">
              <a:spAutoFit/>
            </a:bodyPr>
            <a:lstStyle/>
            <a:p>
              <a:pPr marL="0" lvl="0" indent="0" algn="r" rtl="1">
                <a:lnSpc>
                  <a:spcPts val="2660"/>
                </a:lnSpc>
                <a:spcBef>
                  <a:spcPct val="0"/>
                </a:spcBef>
              </a:pPr>
              <a:r>
                <a:rPr lang="fa-IR" sz="2000" u="none" dirty="0">
                  <a:solidFill>
                    <a:srgbClr val="000000"/>
                  </a:solidFill>
                  <a:latin typeface="Open Sans"/>
                  <a:cs typeface="B Nazanin" panose="00000400000000000000" pitchFamily="2" charset="-78"/>
                </a:rPr>
                <a:t>چه چیزی شما را منحصر به فرد و جالب می کند؟ آنها را اینجا بنویس!</a:t>
              </a:r>
              <a:endParaRPr lang="en-US" sz="2000" u="none" dirty="0">
                <a:solidFill>
                  <a:srgbClr val="000000"/>
                </a:solidFill>
                <a:latin typeface="Open Sans"/>
                <a:cs typeface="B Nazanin" panose="00000400000000000000" pitchFamily="2" charset="-78"/>
              </a:endParaRPr>
            </a:p>
          </p:txBody>
        </p:sp>
        <p:sp>
          <p:nvSpPr>
            <p:cNvPr id="14" name="TextBox 14"/>
            <p:cNvSpPr txBox="1"/>
            <p:nvPr/>
          </p:nvSpPr>
          <p:spPr>
            <a:xfrm>
              <a:off x="0" y="-38100"/>
              <a:ext cx="6666504" cy="469358"/>
            </a:xfrm>
            <a:prstGeom prst="rect">
              <a:avLst/>
            </a:prstGeom>
          </p:spPr>
          <p:txBody>
            <a:bodyPr lIns="0" tIns="0" rIns="0" bIns="0" rtlCol="0" anchor="t">
              <a:spAutoFit/>
            </a:bodyPr>
            <a:lstStyle/>
            <a:p>
              <a:pPr marL="0" lvl="0" indent="0" algn="r" rtl="1">
                <a:lnSpc>
                  <a:spcPts val="2660"/>
                </a:lnSpc>
                <a:spcBef>
                  <a:spcPct val="0"/>
                </a:spcBef>
              </a:pPr>
              <a:r>
                <a:rPr lang="fa-IR" sz="2000" u="none" spc="95" dirty="0">
                  <a:solidFill>
                    <a:srgbClr val="000000"/>
                  </a:solidFill>
                  <a:latin typeface="Open Sans"/>
                  <a:cs typeface="B Nazanin" panose="00000400000000000000" pitchFamily="2" charset="-78"/>
                </a:rPr>
                <a:t>یک نکته اصلی را اضافه کنید</a:t>
              </a:r>
              <a:endParaRPr lang="en-US" sz="2000" u="none" spc="95" dirty="0">
                <a:solidFill>
                  <a:srgbClr val="000000"/>
                </a:solidFill>
                <a:latin typeface="Open Sans"/>
                <a:cs typeface="B Nazanin" panose="00000400000000000000" pitchFamily="2" charset="-78"/>
              </a:endParaRPr>
            </a:p>
          </p:txBody>
        </p:sp>
      </p:grpSp>
      <p:grpSp>
        <p:nvGrpSpPr>
          <p:cNvPr id="15" name="Group 15"/>
          <p:cNvGrpSpPr/>
          <p:nvPr/>
        </p:nvGrpSpPr>
        <p:grpSpPr>
          <a:xfrm>
            <a:off x="12263064" y="7900871"/>
            <a:ext cx="4999878" cy="1155020"/>
            <a:chOff x="0" y="-38100"/>
            <a:chExt cx="6666504" cy="1540025"/>
          </a:xfrm>
        </p:grpSpPr>
        <p:sp>
          <p:nvSpPr>
            <p:cNvPr id="16" name="TextBox 16"/>
            <p:cNvSpPr txBox="1"/>
            <p:nvPr/>
          </p:nvSpPr>
          <p:spPr>
            <a:xfrm>
              <a:off x="0" y="578596"/>
              <a:ext cx="6666504" cy="923329"/>
            </a:xfrm>
            <a:prstGeom prst="rect">
              <a:avLst/>
            </a:prstGeom>
          </p:spPr>
          <p:txBody>
            <a:bodyPr lIns="0" tIns="0" rIns="0" bIns="0" rtlCol="0" anchor="t">
              <a:spAutoFit/>
            </a:bodyPr>
            <a:lstStyle/>
            <a:p>
              <a:pPr marL="0" lvl="0" indent="0" algn="r" rtl="1">
                <a:lnSpc>
                  <a:spcPts val="2660"/>
                </a:lnSpc>
                <a:spcBef>
                  <a:spcPct val="0"/>
                </a:spcBef>
              </a:pPr>
              <a:r>
                <a:rPr lang="fa-IR" sz="2000" u="none" dirty="0">
                  <a:solidFill>
                    <a:srgbClr val="000000"/>
                  </a:solidFill>
                  <a:latin typeface="Open Sans"/>
                  <a:cs typeface="B Nazanin" panose="00000400000000000000" pitchFamily="2" charset="-78"/>
                </a:rPr>
                <a:t>چه چیزی شما را منحصر به فرد و جالب می کند؟ آنها را اینجا بنویس!</a:t>
              </a:r>
              <a:endParaRPr lang="en-US" sz="2000" u="none" dirty="0">
                <a:solidFill>
                  <a:srgbClr val="000000"/>
                </a:solidFill>
                <a:latin typeface="Open Sans"/>
                <a:cs typeface="B Nazanin" panose="00000400000000000000" pitchFamily="2" charset="-78"/>
              </a:endParaRPr>
            </a:p>
          </p:txBody>
        </p:sp>
        <p:sp>
          <p:nvSpPr>
            <p:cNvPr id="17" name="TextBox 17"/>
            <p:cNvSpPr txBox="1"/>
            <p:nvPr/>
          </p:nvSpPr>
          <p:spPr>
            <a:xfrm>
              <a:off x="0" y="-38100"/>
              <a:ext cx="6666504" cy="469358"/>
            </a:xfrm>
            <a:prstGeom prst="rect">
              <a:avLst/>
            </a:prstGeom>
          </p:spPr>
          <p:txBody>
            <a:bodyPr lIns="0" tIns="0" rIns="0" bIns="0" rtlCol="0" anchor="t">
              <a:spAutoFit/>
            </a:bodyPr>
            <a:lstStyle/>
            <a:p>
              <a:pPr marL="342900" lvl="0" indent="-342900" algn="r" rtl="1">
                <a:lnSpc>
                  <a:spcPts val="2660"/>
                </a:lnSpc>
                <a:spcBef>
                  <a:spcPct val="0"/>
                </a:spcBef>
                <a:buFont typeface="Arial" panose="020B0604020202020204" pitchFamily="34" charset="0"/>
                <a:buChar char="•"/>
              </a:pPr>
              <a:r>
                <a:rPr lang="fa-IR" sz="2000" u="none" spc="95" dirty="0">
                  <a:solidFill>
                    <a:srgbClr val="000000"/>
                  </a:solidFill>
                  <a:latin typeface="Open Sans"/>
                  <a:cs typeface="B Nazanin" panose="00000400000000000000" pitchFamily="2" charset="-78"/>
                </a:rPr>
                <a:t>یک نکته اصلی را اضافه کنید</a:t>
              </a:r>
              <a:endParaRPr lang="en-US" sz="2000" u="none" spc="95" dirty="0">
                <a:solidFill>
                  <a:srgbClr val="000000"/>
                </a:solidFill>
                <a:latin typeface="Open Sans"/>
                <a:cs typeface="B Nazanin" panose="00000400000000000000" pitchFamily="2" charset="-78"/>
              </a:endParaRPr>
            </a:p>
          </p:txBody>
        </p:sp>
      </p:grpSp>
      <p:sp>
        <p:nvSpPr>
          <p:cNvPr id="18" name="AutoShape 18"/>
          <p:cNvSpPr/>
          <p:nvPr/>
        </p:nvSpPr>
        <p:spPr>
          <a:xfrm rot="5400000">
            <a:off x="14442230" y="227007"/>
            <a:ext cx="5624614" cy="0"/>
          </a:xfrm>
          <a:prstGeom prst="line">
            <a:avLst/>
          </a:prstGeom>
          <a:ln w="9525" cap="flat">
            <a:solidFill>
              <a:srgbClr val="000000"/>
            </a:solidFill>
            <a:prstDash val="solid"/>
            <a:headEnd type="none" w="sm" len="sm"/>
            <a:tailEnd type="none" w="sm" len="sm"/>
          </a:ln>
        </p:spPr>
      </p:sp>
      <p:sp>
        <p:nvSpPr>
          <p:cNvPr id="19" name="AutoShape 19"/>
          <p:cNvSpPr/>
          <p:nvPr/>
        </p:nvSpPr>
        <p:spPr>
          <a:xfrm rot="5400000">
            <a:off x="3836517" y="227007"/>
            <a:ext cx="5624614" cy="0"/>
          </a:xfrm>
          <a:prstGeom prst="line">
            <a:avLst/>
          </a:prstGeom>
          <a:ln w="9525" cap="flat">
            <a:solidFill>
              <a:srgbClr val="000000"/>
            </a:solidFill>
            <a:prstDash val="solid"/>
            <a:headEnd type="none" w="sm" len="sm"/>
            <a:tailEnd type="none" w="sm" len="sm"/>
          </a:ln>
        </p:spPr>
      </p:sp>
      <p:grpSp>
        <p:nvGrpSpPr>
          <p:cNvPr id="20" name="Group 20"/>
          <p:cNvGrpSpPr/>
          <p:nvPr/>
        </p:nvGrpSpPr>
        <p:grpSpPr>
          <a:xfrm>
            <a:off x="17674717" y="0"/>
            <a:ext cx="613283" cy="11472285"/>
            <a:chOff x="0" y="0"/>
            <a:chExt cx="161523" cy="3021507"/>
          </a:xfrm>
        </p:grpSpPr>
        <p:sp>
          <p:nvSpPr>
            <p:cNvPr id="21" name="Freeform 21"/>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13725"/>
              </a:srgbClr>
            </a:solidFill>
            <a:ln cap="sq">
              <a:noFill/>
              <a:prstDash val="solid"/>
              <a:miter/>
            </a:ln>
          </p:spPr>
        </p:sp>
        <p:sp>
          <p:nvSpPr>
            <p:cNvPr id="22" name="TextBox 22"/>
            <p:cNvSpPr txBox="1"/>
            <p:nvPr/>
          </p:nvSpPr>
          <p:spPr>
            <a:xfrm>
              <a:off x="0" y="-38100"/>
              <a:ext cx="161523" cy="3059607"/>
            </a:xfrm>
            <a:prstGeom prst="rect">
              <a:avLst/>
            </a:prstGeom>
          </p:spPr>
          <p:txBody>
            <a:bodyPr lIns="50800" tIns="50800" rIns="50800" bIns="50800" rtlCol="0" anchor="ctr"/>
            <a:lstStyle/>
            <a:p>
              <a:pPr marL="0" lvl="0" indent="0" algn="ctr" rtl="1">
                <a:lnSpc>
                  <a:spcPts val="2940"/>
                </a:lnSpc>
                <a:spcBef>
                  <a:spcPct val="0"/>
                </a:spcBef>
              </a:pPr>
              <a:endParaRPr sz="2000">
                <a:cs typeface="B Nazanin" panose="00000400000000000000" pitchFamily="2" charset="-78"/>
              </a:endParaRPr>
            </a:p>
          </p:txBody>
        </p:sp>
      </p:grpSp>
      <p:sp>
        <p:nvSpPr>
          <p:cNvPr id="23" name="TextBox 23"/>
          <p:cNvSpPr txBox="1"/>
          <p:nvPr/>
        </p:nvSpPr>
        <p:spPr>
          <a:xfrm rot="5400000">
            <a:off x="17243841" y="5007886"/>
            <a:ext cx="1532186" cy="271228"/>
          </a:xfrm>
          <a:prstGeom prst="rect">
            <a:avLst/>
          </a:prstGeom>
        </p:spPr>
        <p:txBody>
          <a:bodyPr lIns="0" tIns="0" rIns="0" bIns="0" rtlCol="0" anchor="t">
            <a:spAutoFit/>
          </a:bodyPr>
          <a:lstStyle/>
          <a:p>
            <a:pPr algn="ctr" rtl="1">
              <a:lnSpc>
                <a:spcPts val="2240"/>
              </a:lnSpc>
            </a:pPr>
            <a:r>
              <a:rPr lang="en-US" sz="1600" spc="820">
                <a:solidFill>
                  <a:srgbClr val="000000"/>
                </a:solidFill>
                <a:latin typeface="Open Sans Bold"/>
                <a:cs typeface="B Nazanin" panose="00000400000000000000" pitchFamily="2" charset="-78"/>
              </a:rPr>
              <a:t>NEXT</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Box 2"/>
          <p:cNvSpPr txBox="1"/>
          <p:nvPr/>
        </p:nvSpPr>
        <p:spPr>
          <a:xfrm>
            <a:off x="2718639" y="4185763"/>
            <a:ext cx="5051940" cy="1077218"/>
          </a:xfrm>
          <a:prstGeom prst="rect">
            <a:avLst/>
          </a:prstGeom>
        </p:spPr>
        <p:txBody>
          <a:bodyPr lIns="0" tIns="0" rIns="0" bIns="0" rtlCol="0" anchor="t">
            <a:spAutoFit/>
          </a:bodyPr>
          <a:lstStyle/>
          <a:p>
            <a:pPr marL="0" lvl="0" indent="0" algn="l">
              <a:lnSpc>
                <a:spcPts val="8000"/>
              </a:lnSpc>
              <a:spcBef>
                <a:spcPct val="0"/>
              </a:spcBef>
            </a:pPr>
            <a:r>
              <a:rPr lang="fa-IR" sz="8000" u="none" dirty="0">
                <a:solidFill>
                  <a:srgbClr val="FFFFFF"/>
                </a:solidFill>
                <a:latin typeface="Open Sans Bold"/>
                <a:cs typeface="B Nazanin" panose="00000400000000000000" pitchFamily="2" charset="-78"/>
              </a:rPr>
              <a:t>با من آشنا شو</a:t>
            </a:r>
            <a:endParaRPr lang="en-US" sz="8000" u="none" dirty="0">
              <a:solidFill>
                <a:srgbClr val="FFFFFF"/>
              </a:solidFill>
              <a:latin typeface="Open Sans Bold"/>
              <a:cs typeface="B Nazanin" panose="00000400000000000000" pitchFamily="2" charset="-78"/>
            </a:endParaRPr>
          </a:p>
        </p:txBody>
      </p:sp>
      <p:sp>
        <p:nvSpPr>
          <p:cNvPr id="3" name="TextBox 3"/>
          <p:cNvSpPr txBox="1"/>
          <p:nvPr/>
        </p:nvSpPr>
        <p:spPr>
          <a:xfrm>
            <a:off x="8687354" y="1149202"/>
            <a:ext cx="3238489" cy="692497"/>
          </a:xfrm>
          <a:prstGeom prst="rect">
            <a:avLst/>
          </a:prstGeom>
        </p:spPr>
        <p:txBody>
          <a:bodyPr lIns="0" tIns="0" rIns="0" bIns="0" rtlCol="0" anchor="t">
            <a:spAutoFit/>
          </a:bodyPr>
          <a:lstStyle/>
          <a:p>
            <a:pPr marL="0" lvl="0" indent="0" algn="ctr">
              <a:lnSpc>
                <a:spcPts val="2660"/>
              </a:lnSpc>
              <a:spcBef>
                <a:spcPct val="0"/>
              </a:spcBef>
            </a:pPr>
            <a:r>
              <a:rPr lang="fa-IR" sz="1900"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dirty="0">
              <a:solidFill>
                <a:srgbClr val="FFFFFF"/>
              </a:solidFill>
              <a:latin typeface="Open Sans"/>
              <a:cs typeface="B Nazanin" panose="00000400000000000000" pitchFamily="2" charset="-78"/>
            </a:endParaRPr>
          </a:p>
        </p:txBody>
      </p:sp>
      <p:sp>
        <p:nvSpPr>
          <p:cNvPr id="4" name="TextBox 4"/>
          <p:cNvSpPr txBox="1"/>
          <p:nvPr/>
        </p:nvSpPr>
        <p:spPr>
          <a:xfrm>
            <a:off x="8687354" y="4796156"/>
            <a:ext cx="3238489" cy="692497"/>
          </a:xfrm>
          <a:prstGeom prst="rect">
            <a:avLst/>
          </a:prstGeom>
        </p:spPr>
        <p:txBody>
          <a:bodyPr lIns="0" tIns="0" rIns="0" bIns="0" rtlCol="0" anchor="t">
            <a:spAutoFit/>
          </a:bodyPr>
          <a:lstStyle/>
          <a:p>
            <a:pPr marL="0" lvl="0" indent="0" algn="ctr">
              <a:lnSpc>
                <a:spcPts val="2660"/>
              </a:lnSpc>
              <a:spcBef>
                <a:spcPct val="0"/>
              </a:spcBef>
            </a:pPr>
            <a:r>
              <a:rPr lang="fa-IR" sz="1900"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dirty="0">
              <a:solidFill>
                <a:srgbClr val="FFFFFF"/>
              </a:solidFill>
              <a:latin typeface="Open Sans"/>
              <a:cs typeface="B Nazanin" panose="00000400000000000000" pitchFamily="2" charset="-78"/>
            </a:endParaRPr>
          </a:p>
        </p:txBody>
      </p:sp>
      <p:sp>
        <p:nvSpPr>
          <p:cNvPr id="5" name="TextBox 5"/>
          <p:cNvSpPr txBox="1"/>
          <p:nvPr/>
        </p:nvSpPr>
        <p:spPr>
          <a:xfrm>
            <a:off x="8687354" y="8443594"/>
            <a:ext cx="3238489" cy="692497"/>
          </a:xfrm>
          <a:prstGeom prst="rect">
            <a:avLst/>
          </a:prstGeom>
        </p:spPr>
        <p:txBody>
          <a:bodyPr lIns="0" tIns="0" rIns="0" bIns="0" rtlCol="0" anchor="t">
            <a:spAutoFit/>
          </a:bodyPr>
          <a:lstStyle/>
          <a:p>
            <a:pPr marL="0" lvl="0" indent="0" algn="ctr">
              <a:lnSpc>
                <a:spcPts val="2660"/>
              </a:lnSpc>
              <a:spcBef>
                <a:spcPct val="0"/>
              </a:spcBef>
            </a:pPr>
            <a:r>
              <a:rPr lang="fa-IR" sz="1900" dirty="0">
                <a:solidFill>
                  <a:srgbClr val="FFFFFF"/>
                </a:solidFill>
                <a:latin typeface="Open Sans"/>
                <a:cs typeface="B Nazanin" panose="00000400000000000000" pitchFamily="2" charset="-78"/>
              </a:rPr>
              <a:t>جزئیات شخصی را که می خواهید به اشتراک بگذارید توضیح دهید.</a:t>
            </a:r>
            <a:endParaRPr lang="en-US" sz="1900" dirty="0">
              <a:solidFill>
                <a:srgbClr val="FFFFFF"/>
              </a:solidFill>
              <a:latin typeface="Open Sans"/>
              <a:cs typeface="B Nazanin" panose="00000400000000000000" pitchFamily="2" charset="-78"/>
            </a:endParaRPr>
          </a:p>
        </p:txBody>
      </p:sp>
      <p:sp>
        <p:nvSpPr>
          <p:cNvPr id="6" name="Freeform 6"/>
          <p:cNvSpPr/>
          <p:nvPr/>
        </p:nvSpPr>
        <p:spPr>
          <a:xfrm>
            <a:off x="-3487692" y="-642941"/>
            <a:ext cx="5594449" cy="12187797"/>
          </a:xfrm>
          <a:custGeom>
            <a:avLst/>
            <a:gdLst/>
            <a:ahLst/>
            <a:cxnLst/>
            <a:rect l="l" t="t" r="r" b="b"/>
            <a:pathLst>
              <a:path w="5594449" h="12187797">
                <a:moveTo>
                  <a:pt x="0" y="0"/>
                </a:moveTo>
                <a:lnTo>
                  <a:pt x="5594448" y="0"/>
                </a:lnTo>
                <a:lnTo>
                  <a:pt x="5594448" y="12187797"/>
                </a:lnTo>
                <a:lnTo>
                  <a:pt x="0" y="12187797"/>
                </a:lnTo>
                <a:lnTo>
                  <a:pt x="0" y="0"/>
                </a:lnTo>
                <a:close/>
              </a:path>
            </a:pathLst>
          </a:custGeom>
          <a:blipFill>
            <a:blip r:embed="rId3"/>
            <a:stretch>
              <a:fillRect t="-5619" r="-61459" b="-5619"/>
            </a:stretch>
          </a:blipFill>
        </p:spPr>
      </p:sp>
      <p:sp>
        <p:nvSpPr>
          <p:cNvPr id="7" name="Freeform 7"/>
          <p:cNvSpPr/>
          <p:nvPr/>
        </p:nvSpPr>
        <p:spPr>
          <a:xfrm>
            <a:off x="12573782" y="-349743"/>
            <a:ext cx="10768733" cy="10598643"/>
          </a:xfrm>
          <a:custGeom>
            <a:avLst/>
            <a:gdLst/>
            <a:ahLst/>
            <a:cxnLst/>
            <a:rect l="l" t="t" r="r" b="b"/>
            <a:pathLst>
              <a:path w="10768733" h="10598643">
                <a:moveTo>
                  <a:pt x="0" y="0"/>
                </a:moveTo>
                <a:lnTo>
                  <a:pt x="10768733" y="0"/>
                </a:lnTo>
                <a:lnTo>
                  <a:pt x="10768733" y="10598643"/>
                </a:lnTo>
                <a:lnTo>
                  <a:pt x="0" y="10598643"/>
                </a:lnTo>
                <a:lnTo>
                  <a:pt x="0" y="0"/>
                </a:lnTo>
                <a:close/>
              </a:path>
            </a:pathLst>
          </a:custGeom>
          <a:blipFill>
            <a:blip r:embed="rId4"/>
            <a:stretch>
              <a:fillRect t="-24309" b="-11163"/>
            </a:stretch>
          </a:blipFill>
        </p:spPr>
      </p:sp>
      <p:grpSp>
        <p:nvGrpSpPr>
          <p:cNvPr id="8" name="Group 8"/>
          <p:cNvGrpSpPr/>
          <p:nvPr/>
        </p:nvGrpSpPr>
        <p:grpSpPr>
          <a:xfrm>
            <a:off x="17674717" y="0"/>
            <a:ext cx="613283" cy="11472285"/>
            <a:chOff x="0" y="0"/>
            <a:chExt cx="161523" cy="3021507"/>
          </a:xfrm>
        </p:grpSpPr>
        <p:sp>
          <p:nvSpPr>
            <p:cNvPr id="9" name="Freeform 9"/>
            <p:cNvSpPr/>
            <p:nvPr/>
          </p:nvSpPr>
          <p:spPr>
            <a:xfrm>
              <a:off x="0" y="0"/>
              <a:ext cx="161523" cy="3021507"/>
            </a:xfrm>
            <a:custGeom>
              <a:avLst/>
              <a:gdLst/>
              <a:ahLst/>
              <a:cxnLst/>
              <a:rect l="l" t="t" r="r" b="b"/>
              <a:pathLst>
                <a:path w="161523" h="3021507">
                  <a:moveTo>
                    <a:pt x="0" y="0"/>
                  </a:moveTo>
                  <a:lnTo>
                    <a:pt x="161523" y="0"/>
                  </a:lnTo>
                  <a:lnTo>
                    <a:pt x="161523" y="3021507"/>
                  </a:lnTo>
                  <a:lnTo>
                    <a:pt x="0" y="3021507"/>
                  </a:lnTo>
                  <a:close/>
                </a:path>
              </a:pathLst>
            </a:custGeom>
            <a:solidFill>
              <a:srgbClr val="000000">
                <a:alpha val="62745"/>
              </a:srgbClr>
            </a:solidFill>
          </p:spPr>
        </p:sp>
        <p:sp>
          <p:nvSpPr>
            <p:cNvPr id="10" name="TextBox 10"/>
            <p:cNvSpPr txBox="1"/>
            <p:nvPr/>
          </p:nvSpPr>
          <p:spPr>
            <a:xfrm>
              <a:off x="0" y="-38100"/>
              <a:ext cx="161523" cy="3059607"/>
            </a:xfrm>
            <a:prstGeom prst="rect">
              <a:avLst/>
            </a:prstGeom>
          </p:spPr>
          <p:txBody>
            <a:bodyPr lIns="50800" tIns="50800" rIns="50800" bIns="50800" rtlCol="0" anchor="ctr"/>
            <a:lstStyle/>
            <a:p>
              <a:pPr algn="ctr">
                <a:lnSpc>
                  <a:spcPts val="2940"/>
                </a:lnSpc>
              </a:pPr>
              <a:endParaRPr>
                <a:cs typeface="B Nazanin" panose="00000400000000000000" pitchFamily="2" charset="-78"/>
              </a:endParaRPr>
            </a:p>
          </p:txBody>
        </p:sp>
      </p:grpSp>
      <p:sp>
        <p:nvSpPr>
          <p:cNvPr id="11" name="TextBox 11"/>
          <p:cNvSpPr txBox="1"/>
          <p:nvPr/>
        </p:nvSpPr>
        <p:spPr>
          <a:xfrm rot="5400000">
            <a:off x="17243841" y="5010772"/>
            <a:ext cx="1532186" cy="265457"/>
          </a:xfrm>
          <a:prstGeom prst="rect">
            <a:avLst/>
          </a:prstGeom>
        </p:spPr>
        <p:txBody>
          <a:bodyPr lIns="0" tIns="0" rIns="0" bIns="0" rtlCol="0" anchor="t">
            <a:spAutoFit/>
          </a:bodyPr>
          <a:lstStyle/>
          <a:p>
            <a:pPr algn="ctr">
              <a:lnSpc>
                <a:spcPts val="2240"/>
              </a:lnSpc>
            </a:pPr>
            <a:r>
              <a:rPr lang="fa-IR" sz="1400" spc="820" dirty="0">
                <a:solidFill>
                  <a:srgbClr val="FFFFFF"/>
                </a:solidFill>
                <a:latin typeface="Open Sans Bold"/>
                <a:cs typeface="B Nazanin" panose="00000400000000000000" pitchFamily="2" charset="-78"/>
              </a:rPr>
              <a:t>بعد</a:t>
            </a:r>
            <a:endParaRPr lang="en-US" sz="1400" spc="820" dirty="0">
              <a:solidFill>
                <a:srgbClr val="FFFFFF"/>
              </a:solidFill>
              <a:latin typeface="Open Sans Bold"/>
              <a:cs typeface="B Nazanin" panose="00000400000000000000" pitchFamily="2" charset="-78"/>
            </a:endParaRPr>
          </a:p>
        </p:txBody>
      </p:sp>
      <p:sp>
        <p:nvSpPr>
          <p:cNvPr id="12" name="AutoShape 12"/>
          <p:cNvSpPr/>
          <p:nvPr/>
        </p:nvSpPr>
        <p:spPr>
          <a:xfrm rot="5399999">
            <a:off x="-361464" y="443658"/>
            <a:ext cx="6169732" cy="0"/>
          </a:xfrm>
          <a:prstGeom prst="line">
            <a:avLst/>
          </a:prstGeom>
          <a:ln w="9525" cap="flat">
            <a:solidFill>
              <a:srgbClr val="FFFFFF"/>
            </a:solidFill>
            <a:prstDash val="solid"/>
            <a:headEnd type="none" w="sm" len="sm"/>
            <a:tailEnd type="none" w="sm" len="sm"/>
          </a:ln>
        </p:spPr>
      </p:sp>
      <p:sp>
        <p:nvSpPr>
          <p:cNvPr id="13" name="AutoShape 13"/>
          <p:cNvSpPr/>
          <p:nvPr/>
        </p:nvSpPr>
        <p:spPr>
          <a:xfrm rot="5399999">
            <a:off x="-361464" y="378196"/>
            <a:ext cx="6169732" cy="0"/>
          </a:xfrm>
          <a:prstGeom prst="line">
            <a:avLst/>
          </a:prstGeom>
          <a:ln w="9525" cap="flat">
            <a:solidFill>
              <a:srgbClr val="FFFFFF"/>
            </a:solidFill>
            <a:prstDash val="solid"/>
            <a:headEnd type="none" w="sm" len="sm"/>
            <a:tailEnd type="none" w="sm" len="sm"/>
          </a:ln>
        </p:spPr>
      </p:sp>
      <p:sp>
        <p:nvSpPr>
          <p:cNvPr id="14" name="AutoShape 14"/>
          <p:cNvSpPr/>
          <p:nvPr/>
        </p:nvSpPr>
        <p:spPr>
          <a:xfrm rot="5399999">
            <a:off x="4949786" y="9899279"/>
            <a:ext cx="6169732" cy="0"/>
          </a:xfrm>
          <a:prstGeom prst="line">
            <a:avLst/>
          </a:prstGeom>
          <a:ln w="9525" cap="flat">
            <a:solidFill>
              <a:srgbClr val="FFFFFF"/>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1342</Words>
  <Application>Microsoft Office PowerPoint</Application>
  <PresentationFormat>Custom</PresentationFormat>
  <Paragraphs>213</Paragraphs>
  <Slides>33</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Open Sauce</vt:lpstr>
      <vt:lpstr>Open Sauce Bold</vt:lpstr>
      <vt:lpstr>Open Sans Bold</vt:lpstr>
      <vt:lpstr>Open Sans</vt:lpstr>
      <vt:lpstr>Amatic SC</vt:lpstr>
      <vt:lpstr>Calibri</vt:lpstr>
      <vt:lpstr>Arial</vt:lpstr>
      <vt:lpstr>Roboto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نمادهای برتر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2024-01-02T14:49:45Z</dcterms:created>
  <dcterms:modified xsi:type="dcterms:W3CDTF">2024-01-08T19:50:30Z</dcterms:modified>
  <dc:identifier/>
</cp:coreProperties>
</file>