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8" r:id="rId1"/>
  </p:sldMasterIdLst>
  <p:notesMasterIdLst>
    <p:notesMasterId r:id="rId9"/>
  </p:notesMasterIdLst>
  <p:sldIdLst>
    <p:sldId id="256" r:id="rId2"/>
    <p:sldId id="258" r:id="rId3"/>
    <p:sldId id="259" r:id="rId4"/>
    <p:sldId id="260" r:id="rId5"/>
    <p:sldId id="268" r:id="rId6"/>
    <p:sldId id="275" r:id="rId7"/>
    <p:sldId id="369" r:id="rId8"/>
  </p:sldIdLst>
  <p:sldSz cx="18288000" cy="10287000"/>
  <p:notesSz cx="6858000" cy="9144000"/>
  <p:embeddedFontLst>
    <p:embeddedFont>
      <p:font typeface="Calibri" panose="020F0502020204030204" pitchFamily="34" charset="0"/>
      <p:regular r:id="rId10"/>
      <p:bold r:id="rId11"/>
      <p:italic r:id="rId12"/>
      <p:boldItalic r:id="rId13"/>
    </p:embeddedFont>
    <p:embeddedFont>
      <p:font typeface="Open Sans" panose="020B0606030504020204" pitchFamily="34" charset="0"/>
      <p:regular r:id="rId14"/>
      <p:bold r:id="rId15"/>
      <p:italic r:id="rId16"/>
      <p:boldItalic r:id="rId17"/>
    </p:embeddedFont>
    <p:embeddedFont>
      <p:font typeface="Open Sans Bold" panose="020B0806030504020204" charset="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49" autoAdjust="0"/>
    <p:restoredTop sz="94061" autoAdjust="0"/>
  </p:normalViewPr>
  <p:slideViewPr>
    <p:cSldViewPr>
      <p:cViewPr varScale="1">
        <p:scale>
          <a:sx n="44" d="100"/>
          <a:sy n="44" d="100"/>
        </p:scale>
        <p:origin x="80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DCC5F3-D45C-43D7-8C55-954E354EC450}" type="datetimeFigureOut">
              <a:rPr lang="en-US" smtClean="0"/>
              <a:t>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04218D-CC1E-4ED9-974E-1367AD303715}" type="slidenum">
              <a:rPr lang="en-US" smtClean="0"/>
              <a:t>‹#›</a:t>
            </a:fld>
            <a:endParaRPr lang="en-US"/>
          </a:p>
        </p:txBody>
      </p:sp>
    </p:spTree>
    <p:extLst>
      <p:ext uri="{BB962C8B-B14F-4D97-AF65-F5344CB8AC3E}">
        <p14:creationId xmlns:p14="http://schemas.microsoft.com/office/powerpoint/2010/main" val="3997212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PE" dirty="0"/>
          </a:p>
        </p:txBody>
      </p:sp>
      <p:sp>
        <p:nvSpPr>
          <p:cNvPr id="4" name="Marcador de número de diapositiva 3"/>
          <p:cNvSpPr>
            <a:spLocks noGrp="1"/>
          </p:cNvSpPr>
          <p:nvPr>
            <p:ph type="sldNum" sz="quarter" idx="5"/>
          </p:nvPr>
        </p:nvSpPr>
        <p:spPr/>
        <p:txBody>
          <a:bodyPr/>
          <a:lstStyle/>
          <a:p>
            <a:fld id="{1C6BA002-EE9D-4AAD-95D8-611292D92FD3}" type="slidenum">
              <a:rPr lang="en-US" smtClean="0"/>
              <a:t>7</a:t>
            </a:fld>
            <a:endParaRPr lang="en-US"/>
          </a:p>
        </p:txBody>
      </p:sp>
    </p:spTree>
    <p:extLst>
      <p:ext uri="{BB962C8B-B14F-4D97-AF65-F5344CB8AC3E}">
        <p14:creationId xmlns:p14="http://schemas.microsoft.com/office/powerpoint/2010/main" val="33919435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ontents slide layout">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F6879E5-6761-1A98-5F22-0ECF902CEF5E}"/>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18288000" cy="10287000"/>
          </a:xfrm>
          <a:prstGeom prst="rect">
            <a:avLst/>
          </a:prstGeom>
        </p:spPr>
      </p:pic>
    </p:spTree>
    <p:extLst>
      <p:ext uri="{BB962C8B-B14F-4D97-AF65-F5344CB8AC3E}">
        <p14:creationId xmlns:p14="http://schemas.microsoft.com/office/powerpoint/2010/main" val="25014404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ภาพนิ่งชื่อเรื่อง">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6901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68518" b="-68518"/>
            </a:stretch>
          </a:blipFill>
        </p:spPr>
      </p:sp>
      <p:sp>
        <p:nvSpPr>
          <p:cNvPr id="3" name="AutoShape 3"/>
          <p:cNvSpPr/>
          <p:nvPr/>
        </p:nvSpPr>
        <p:spPr>
          <a:xfrm rot="5400000">
            <a:off x="9309866" y="5313236"/>
            <a:ext cx="11129388" cy="0"/>
          </a:xfrm>
          <a:prstGeom prst="line">
            <a:avLst/>
          </a:prstGeom>
          <a:ln w="9525" cap="flat">
            <a:solidFill>
              <a:srgbClr val="FFFFFF"/>
            </a:solidFill>
            <a:prstDash val="solid"/>
            <a:headEnd type="none" w="sm" len="sm"/>
            <a:tailEnd type="none" w="sm" len="sm"/>
          </a:ln>
        </p:spPr>
      </p:sp>
      <p:sp>
        <p:nvSpPr>
          <p:cNvPr id="4" name="AutoShape 4"/>
          <p:cNvSpPr/>
          <p:nvPr/>
        </p:nvSpPr>
        <p:spPr>
          <a:xfrm rot="5400000">
            <a:off x="-2151254" y="5313236"/>
            <a:ext cx="11129388" cy="0"/>
          </a:xfrm>
          <a:prstGeom prst="line">
            <a:avLst/>
          </a:prstGeom>
          <a:ln w="9525" cap="flat">
            <a:solidFill>
              <a:srgbClr val="FFFFFF"/>
            </a:solidFill>
            <a:prstDash val="solid"/>
            <a:headEnd type="none" w="sm" len="sm"/>
            <a:tailEnd type="none" w="sm" len="sm"/>
          </a:ln>
        </p:spPr>
      </p:sp>
      <p:grpSp>
        <p:nvGrpSpPr>
          <p:cNvPr id="5" name="Group 5"/>
          <p:cNvGrpSpPr/>
          <p:nvPr/>
        </p:nvGrpSpPr>
        <p:grpSpPr>
          <a:xfrm>
            <a:off x="0" y="0"/>
            <a:ext cx="3408678" cy="11472285"/>
            <a:chOff x="0" y="0"/>
            <a:chExt cx="897759" cy="3021507"/>
          </a:xfrm>
        </p:grpSpPr>
        <p:sp>
          <p:nvSpPr>
            <p:cNvPr id="6" name="Freeform 6"/>
            <p:cNvSpPr/>
            <p:nvPr/>
          </p:nvSpPr>
          <p:spPr>
            <a:xfrm>
              <a:off x="0" y="0"/>
              <a:ext cx="897759" cy="3021507"/>
            </a:xfrm>
            <a:custGeom>
              <a:avLst/>
              <a:gdLst/>
              <a:ahLst/>
              <a:cxnLst/>
              <a:rect l="l" t="t" r="r" b="b"/>
              <a:pathLst>
                <a:path w="897759" h="3021507">
                  <a:moveTo>
                    <a:pt x="0" y="0"/>
                  </a:moveTo>
                  <a:lnTo>
                    <a:pt x="897759" y="0"/>
                  </a:lnTo>
                  <a:lnTo>
                    <a:pt x="897759" y="3021507"/>
                  </a:lnTo>
                  <a:lnTo>
                    <a:pt x="0" y="3021507"/>
                  </a:lnTo>
                  <a:close/>
                </a:path>
              </a:pathLst>
            </a:custGeom>
            <a:solidFill>
              <a:srgbClr val="000000">
                <a:alpha val="30980"/>
              </a:srgbClr>
            </a:solidFill>
          </p:spPr>
        </p:sp>
        <p:sp>
          <p:nvSpPr>
            <p:cNvPr id="7" name="TextBox 7"/>
            <p:cNvSpPr txBox="1"/>
            <p:nvPr/>
          </p:nvSpPr>
          <p:spPr>
            <a:xfrm>
              <a:off x="0" y="-38100"/>
              <a:ext cx="897759" cy="3059607"/>
            </a:xfrm>
            <a:prstGeom prst="rect">
              <a:avLst/>
            </a:prstGeom>
          </p:spPr>
          <p:txBody>
            <a:bodyPr lIns="50800" tIns="50800" rIns="50800" bIns="50800" rtlCol="0" anchor="ctr"/>
            <a:lstStyle/>
            <a:p>
              <a:pPr algn="ctr">
                <a:lnSpc>
                  <a:spcPts val="2940"/>
                </a:lnSpc>
              </a:pPr>
              <a:endParaRPr>
                <a:cs typeface="B Nazanin" panose="00000700000000000000" pitchFamily="2" charset="-78"/>
              </a:endParaRPr>
            </a:p>
          </p:txBody>
        </p:sp>
      </p:grpSp>
      <p:grpSp>
        <p:nvGrpSpPr>
          <p:cNvPr id="8" name="Group 8"/>
          <p:cNvGrpSpPr/>
          <p:nvPr/>
        </p:nvGrpSpPr>
        <p:grpSpPr>
          <a:xfrm>
            <a:off x="14879322" y="0"/>
            <a:ext cx="3408678" cy="11472285"/>
            <a:chOff x="0" y="0"/>
            <a:chExt cx="897759" cy="3021507"/>
          </a:xfrm>
        </p:grpSpPr>
        <p:sp>
          <p:nvSpPr>
            <p:cNvPr id="9" name="Freeform 9"/>
            <p:cNvSpPr/>
            <p:nvPr/>
          </p:nvSpPr>
          <p:spPr>
            <a:xfrm>
              <a:off x="0" y="0"/>
              <a:ext cx="897759" cy="3021507"/>
            </a:xfrm>
            <a:custGeom>
              <a:avLst/>
              <a:gdLst/>
              <a:ahLst/>
              <a:cxnLst/>
              <a:rect l="l" t="t" r="r" b="b"/>
              <a:pathLst>
                <a:path w="897759" h="3021507">
                  <a:moveTo>
                    <a:pt x="0" y="0"/>
                  </a:moveTo>
                  <a:lnTo>
                    <a:pt x="897759" y="0"/>
                  </a:lnTo>
                  <a:lnTo>
                    <a:pt x="897759" y="3021507"/>
                  </a:lnTo>
                  <a:lnTo>
                    <a:pt x="0" y="3021507"/>
                  </a:lnTo>
                  <a:close/>
                </a:path>
              </a:pathLst>
            </a:custGeom>
            <a:solidFill>
              <a:srgbClr val="000000">
                <a:alpha val="30980"/>
              </a:srgbClr>
            </a:solidFill>
            <a:ln cap="sq">
              <a:noFill/>
              <a:prstDash val="solid"/>
              <a:miter/>
            </a:ln>
          </p:spPr>
        </p:sp>
        <p:sp>
          <p:nvSpPr>
            <p:cNvPr id="10" name="TextBox 10"/>
            <p:cNvSpPr txBox="1"/>
            <p:nvPr/>
          </p:nvSpPr>
          <p:spPr>
            <a:xfrm>
              <a:off x="0" y="-38100"/>
              <a:ext cx="897759" cy="3059607"/>
            </a:xfrm>
            <a:prstGeom prst="rect">
              <a:avLst/>
            </a:prstGeom>
          </p:spPr>
          <p:txBody>
            <a:bodyPr lIns="50800" tIns="50800" rIns="50800" bIns="50800" rtlCol="0" anchor="ctr"/>
            <a:lstStyle/>
            <a:p>
              <a:pPr marL="0" lvl="0" indent="0" algn="ctr">
                <a:lnSpc>
                  <a:spcPts val="2940"/>
                </a:lnSpc>
                <a:spcBef>
                  <a:spcPct val="0"/>
                </a:spcBef>
              </a:pPr>
              <a:endParaRPr>
                <a:cs typeface="B Nazanin" panose="00000700000000000000" pitchFamily="2" charset="-78"/>
              </a:endParaRPr>
            </a:p>
          </p:txBody>
        </p:sp>
      </p:grpSp>
      <p:sp>
        <p:nvSpPr>
          <p:cNvPr id="11" name="TextBox 11"/>
          <p:cNvSpPr txBox="1"/>
          <p:nvPr/>
        </p:nvSpPr>
        <p:spPr>
          <a:xfrm>
            <a:off x="5270826" y="3014984"/>
            <a:ext cx="7746348" cy="1279133"/>
          </a:xfrm>
          <a:prstGeom prst="rect">
            <a:avLst/>
          </a:prstGeom>
        </p:spPr>
        <p:txBody>
          <a:bodyPr lIns="0" tIns="0" rIns="0" bIns="0" rtlCol="0" anchor="t">
            <a:spAutoFit/>
          </a:bodyPr>
          <a:lstStyle/>
          <a:p>
            <a:pPr marL="0" lvl="0" indent="0" algn="ctr">
              <a:lnSpc>
                <a:spcPts val="9499"/>
              </a:lnSpc>
              <a:spcBef>
                <a:spcPct val="0"/>
              </a:spcBef>
            </a:pPr>
            <a:r>
              <a:rPr lang="fa-IR" sz="9499" u="none" dirty="0">
                <a:solidFill>
                  <a:srgbClr val="FFFFFF"/>
                </a:solidFill>
                <a:latin typeface="Open Sans Bold"/>
                <a:cs typeface="B Nazanin" panose="00000700000000000000" pitchFamily="2" charset="-78"/>
              </a:rPr>
              <a:t>تم : هتلداری</a:t>
            </a:r>
            <a:endParaRPr lang="en-US" sz="9499" u="none" dirty="0">
              <a:solidFill>
                <a:srgbClr val="FFFFFF"/>
              </a:solidFill>
              <a:latin typeface="Open Sans Bold"/>
              <a:cs typeface="B Nazanin" panose="00000700000000000000" pitchFamily="2" charset="-78"/>
            </a:endParaRPr>
          </a:p>
        </p:txBody>
      </p:sp>
      <p:sp>
        <p:nvSpPr>
          <p:cNvPr id="12" name="TextBox 12"/>
          <p:cNvSpPr txBox="1"/>
          <p:nvPr/>
        </p:nvSpPr>
        <p:spPr>
          <a:xfrm>
            <a:off x="7685934" y="6819900"/>
            <a:ext cx="7188626" cy="1615827"/>
          </a:xfrm>
          <a:prstGeom prst="rect">
            <a:avLst/>
          </a:prstGeom>
        </p:spPr>
        <p:txBody>
          <a:bodyPr wrap="square" lIns="0" tIns="0" rIns="0" bIns="0" rtlCol="0" anchor="t">
            <a:spAutoFit/>
          </a:bodyPr>
          <a:lstStyle/>
          <a:p>
            <a:pPr marL="0" lvl="0" indent="0" algn="ctr">
              <a:lnSpc>
                <a:spcPct val="150000"/>
              </a:lnSpc>
              <a:spcBef>
                <a:spcPct val="0"/>
              </a:spcBef>
            </a:pPr>
            <a:r>
              <a:rPr lang="fa-IR" sz="2400" dirty="0">
                <a:solidFill>
                  <a:srgbClr val="FFFFFF"/>
                </a:solidFill>
                <a:latin typeface="Open Sans"/>
                <a:cs typeface="B Nazanin" panose="00000700000000000000" pitchFamily="2" charset="-78"/>
              </a:rPr>
              <a:t>جزئیات شخصی را که می خواهید به اشتراک بگذارید توضیح دهید. جزئیات شخصی را که می خواهید به اشتراک بگذارید توضیح دهید. جزئیات شخصی را که می خواهید به اشتراک بگذارید توضیح دهید.</a:t>
            </a:r>
            <a:endParaRPr lang="en-US" sz="2400" dirty="0">
              <a:solidFill>
                <a:srgbClr val="FFFFFF"/>
              </a:solidFill>
              <a:latin typeface="Open Sans"/>
              <a:cs typeface="B Nazanin" panose="00000700000000000000"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p:nvPr/>
        </p:nvGrpSpPr>
        <p:grpSpPr>
          <a:xfrm>
            <a:off x="10319774" y="1595040"/>
            <a:ext cx="7968226" cy="3867053"/>
            <a:chOff x="0" y="0"/>
            <a:chExt cx="10624302" cy="5156071"/>
          </a:xfrm>
        </p:grpSpPr>
        <p:pic>
          <p:nvPicPr>
            <p:cNvPr id="3" name="Picture 3"/>
            <p:cNvPicPr>
              <a:picLocks noChangeAspect="1"/>
            </p:cNvPicPr>
            <p:nvPr/>
          </p:nvPicPr>
          <p:blipFill>
            <a:blip r:embed="rId2"/>
            <a:srcRect t="13579" b="13579"/>
            <a:stretch>
              <a:fillRect/>
            </a:stretch>
          </p:blipFill>
          <p:spPr>
            <a:xfrm>
              <a:off x="0" y="0"/>
              <a:ext cx="10624302" cy="5156071"/>
            </a:xfrm>
            <a:prstGeom prst="rect">
              <a:avLst/>
            </a:prstGeom>
          </p:spPr>
        </p:pic>
      </p:grpSp>
      <p:sp>
        <p:nvSpPr>
          <p:cNvPr id="4" name="TextBox 4"/>
          <p:cNvSpPr txBox="1"/>
          <p:nvPr/>
        </p:nvSpPr>
        <p:spPr>
          <a:xfrm>
            <a:off x="1028700" y="1804641"/>
            <a:ext cx="7971078" cy="2462213"/>
          </a:xfrm>
          <a:prstGeom prst="rect">
            <a:avLst/>
          </a:prstGeom>
        </p:spPr>
        <p:txBody>
          <a:bodyPr lIns="0" tIns="0" rIns="0" bIns="0" rtlCol="0" anchor="t">
            <a:spAutoFit/>
          </a:bodyPr>
          <a:lstStyle/>
          <a:p>
            <a:pPr marL="0" lvl="0" indent="0" algn="just" rtl="1">
              <a:lnSpc>
                <a:spcPts val="9600"/>
              </a:lnSpc>
              <a:spcBef>
                <a:spcPct val="0"/>
              </a:spcBef>
            </a:pPr>
            <a:r>
              <a:rPr lang="fa-IR" sz="8000" u="none" dirty="0">
                <a:solidFill>
                  <a:srgbClr val="FFFFFF"/>
                </a:solidFill>
                <a:latin typeface="Open Sans Bold"/>
                <a:cs typeface="B Nazanin" panose="00000400000000000000" pitchFamily="2" charset="-78"/>
              </a:rPr>
              <a:t>چگونه از این ارائه</a:t>
            </a:r>
          </a:p>
          <a:p>
            <a:pPr marL="0" lvl="0" indent="0" algn="just" rtl="1">
              <a:lnSpc>
                <a:spcPts val="9600"/>
              </a:lnSpc>
              <a:spcBef>
                <a:spcPct val="0"/>
              </a:spcBef>
            </a:pPr>
            <a:r>
              <a:rPr lang="fa-IR" sz="8000" u="none" dirty="0">
                <a:solidFill>
                  <a:srgbClr val="FFFFFF"/>
                </a:solidFill>
                <a:latin typeface="Open Sans Bold"/>
                <a:cs typeface="B Nazanin" panose="00000400000000000000" pitchFamily="2" charset="-78"/>
              </a:rPr>
              <a:t> استفاده کنید</a:t>
            </a:r>
            <a:endParaRPr lang="en-US" sz="8000" u="none" dirty="0">
              <a:solidFill>
                <a:srgbClr val="FFFFFF"/>
              </a:solidFill>
              <a:latin typeface="Open Sans Bold"/>
              <a:cs typeface="B Nazanin" panose="00000400000000000000" pitchFamily="2" charset="-78"/>
            </a:endParaRPr>
          </a:p>
        </p:txBody>
      </p:sp>
      <p:sp>
        <p:nvSpPr>
          <p:cNvPr id="5" name="TextBox 5"/>
          <p:cNvSpPr txBox="1"/>
          <p:nvPr/>
        </p:nvSpPr>
        <p:spPr>
          <a:xfrm>
            <a:off x="1028700" y="7109232"/>
            <a:ext cx="4282593" cy="1384995"/>
          </a:xfrm>
          <a:prstGeom prst="rect">
            <a:avLst/>
          </a:prstGeom>
        </p:spPr>
        <p:txBody>
          <a:bodyPr lIns="0" tIns="0" rIns="0" bIns="0" rtlCol="0" anchor="t">
            <a:spAutoFit/>
          </a:bodyPr>
          <a:lstStyle/>
          <a:p>
            <a:pPr marL="0" lvl="0" indent="0" algn="r" rtl="1">
              <a:lnSpc>
                <a:spcPts val="2660"/>
              </a:lnSpc>
              <a:spcBef>
                <a:spcPct val="0"/>
              </a:spcBef>
            </a:pPr>
            <a:r>
              <a:rPr lang="fa-IR" sz="1900" u="none" dirty="0">
                <a:solidFill>
                  <a:srgbClr val="FFFFFF"/>
                </a:solidFill>
                <a:latin typeface="Open Sans"/>
                <a:cs typeface="B Nazanin" panose="00000400000000000000" pitchFamily="2" charset="-78"/>
              </a:rPr>
              <a:t>روی دکمه «</a:t>
            </a:r>
            <a:r>
              <a:rPr lang="en-US" sz="1900" u="none" dirty="0">
                <a:solidFill>
                  <a:srgbClr val="FFFFFF"/>
                </a:solidFill>
                <a:latin typeface="Open Sans"/>
                <a:cs typeface="B Nazanin" panose="00000400000000000000" pitchFamily="2" charset="-78"/>
              </a:rPr>
              <a:t>Google Slides» </a:t>
            </a:r>
            <a:r>
              <a:rPr lang="fa-IR" sz="1900" u="none" dirty="0">
                <a:solidFill>
                  <a:srgbClr val="FFFFFF"/>
                </a:solidFill>
                <a:latin typeface="Open Sans"/>
                <a:cs typeface="B Nazanin" panose="00000400000000000000" pitchFamily="2" charset="-78"/>
              </a:rPr>
              <a:t>در زیر این پیش‌نمایش ارائه کلیک کنید.روی "ایجاد کپی" کلیک کنید.شروع به ویرایش ارائه خود کنید.شما باید به سیستم خود وارد شویدحساب کاربری گوگل.</a:t>
            </a:r>
            <a:endParaRPr lang="en-US" sz="1900" u="none" dirty="0">
              <a:solidFill>
                <a:srgbClr val="FFFFFF"/>
              </a:solidFill>
              <a:latin typeface="Open Sans"/>
              <a:cs typeface="B Nazanin" panose="00000400000000000000" pitchFamily="2" charset="-78"/>
            </a:endParaRPr>
          </a:p>
        </p:txBody>
      </p:sp>
      <p:sp>
        <p:nvSpPr>
          <p:cNvPr id="6" name="TextBox 6"/>
          <p:cNvSpPr txBox="1"/>
          <p:nvPr/>
        </p:nvSpPr>
        <p:spPr>
          <a:xfrm>
            <a:off x="1028700" y="6471223"/>
            <a:ext cx="2740713" cy="352019"/>
          </a:xfrm>
          <a:prstGeom prst="rect">
            <a:avLst/>
          </a:prstGeom>
        </p:spPr>
        <p:txBody>
          <a:bodyPr lIns="0" tIns="0" rIns="0" bIns="0" rtlCol="0" anchor="t">
            <a:spAutoFit/>
          </a:bodyPr>
          <a:lstStyle/>
          <a:p>
            <a:pPr marL="0" lvl="0" indent="0" algn="r" rtl="1">
              <a:lnSpc>
                <a:spcPts val="2660"/>
              </a:lnSpc>
              <a:spcBef>
                <a:spcPct val="0"/>
              </a:spcBef>
            </a:pPr>
            <a:r>
              <a:rPr lang="fa-IR" sz="2400" u="none" spc="95" dirty="0">
                <a:solidFill>
                  <a:srgbClr val="FFFFFF"/>
                </a:solidFill>
                <a:latin typeface="Open Sans"/>
                <a:cs typeface="B Nazanin" panose="00000400000000000000" pitchFamily="2" charset="-78"/>
              </a:rPr>
              <a:t>اسلایدهای </a:t>
            </a:r>
            <a:r>
              <a:rPr lang="en-US" sz="2400" u="none" spc="95" dirty="0">
                <a:solidFill>
                  <a:srgbClr val="FFFFFF"/>
                </a:solidFill>
                <a:latin typeface="Open Sans"/>
                <a:cs typeface="B Nazanin" panose="00000400000000000000" pitchFamily="2" charset="-78"/>
              </a:rPr>
              <a:t>GOOGLE</a:t>
            </a:r>
          </a:p>
        </p:txBody>
      </p:sp>
      <p:grpSp>
        <p:nvGrpSpPr>
          <p:cNvPr id="7" name="Group 7"/>
          <p:cNvGrpSpPr/>
          <p:nvPr/>
        </p:nvGrpSpPr>
        <p:grpSpPr>
          <a:xfrm>
            <a:off x="10319774" y="6480748"/>
            <a:ext cx="5225026" cy="1977387"/>
            <a:chOff x="0" y="-38100"/>
            <a:chExt cx="6966700" cy="2636517"/>
          </a:xfrm>
        </p:grpSpPr>
        <p:sp>
          <p:nvSpPr>
            <p:cNvPr id="8" name="TextBox 8"/>
            <p:cNvSpPr txBox="1"/>
            <p:nvPr/>
          </p:nvSpPr>
          <p:spPr>
            <a:xfrm>
              <a:off x="0" y="803054"/>
              <a:ext cx="6966700" cy="1795363"/>
            </a:xfrm>
            <a:prstGeom prst="rect">
              <a:avLst/>
            </a:prstGeom>
          </p:spPr>
          <p:txBody>
            <a:bodyPr wrap="square" lIns="0" tIns="0" rIns="0" bIns="0" rtlCol="0" anchor="t">
              <a:spAutoFit/>
            </a:bodyPr>
            <a:lstStyle/>
            <a:p>
              <a:pPr marL="0" lvl="0" indent="0" algn="r" rtl="1">
                <a:lnSpc>
                  <a:spcPct val="150000"/>
                </a:lnSpc>
                <a:spcBef>
                  <a:spcPct val="0"/>
                </a:spcBef>
              </a:pPr>
              <a:r>
                <a:rPr lang="fa-IR" sz="2000" u="none" dirty="0">
                  <a:solidFill>
                    <a:srgbClr val="FFFFFF"/>
                  </a:solidFill>
                  <a:latin typeface="Open Sans"/>
                  <a:cs typeface="B Nazanin" panose="00000400000000000000" pitchFamily="2" charset="-78"/>
                </a:rPr>
                <a:t>بر روی دکمه "</a:t>
              </a:r>
              <a:r>
                <a:rPr lang="en-US" sz="2000" u="none" dirty="0">
                  <a:solidFill>
                    <a:srgbClr val="FFFFFF"/>
                  </a:solidFill>
                  <a:latin typeface="Open Sans"/>
                  <a:cs typeface="B Nazanin" panose="00000400000000000000" pitchFamily="2" charset="-78"/>
                </a:rPr>
                <a:t>Canva" </a:t>
              </a:r>
              <a:r>
                <a:rPr lang="fa-IR" sz="2000" u="none" dirty="0">
                  <a:solidFill>
                    <a:srgbClr val="FFFFFF"/>
                  </a:solidFill>
                  <a:latin typeface="Open Sans"/>
                  <a:cs typeface="B Nazanin" panose="00000400000000000000" pitchFamily="2" charset="-78"/>
                </a:rPr>
                <a:t>در زیر این پیش نمایش ارائه کلیک کنید.شروع به ویرایش ارائه خود کنید.باید وارد حساب کاربری </a:t>
              </a:r>
              <a:r>
                <a:rPr lang="en-US" sz="2000" u="none" dirty="0">
                  <a:solidFill>
                    <a:srgbClr val="FFFFFF"/>
                  </a:solidFill>
                  <a:latin typeface="Open Sans"/>
                  <a:cs typeface="B Nazanin" panose="00000400000000000000" pitchFamily="2" charset="-78"/>
                </a:rPr>
                <a:t>Canva </a:t>
              </a:r>
              <a:r>
                <a:rPr lang="fa-IR" sz="2000" u="none" dirty="0">
                  <a:solidFill>
                    <a:srgbClr val="FFFFFF"/>
                  </a:solidFill>
                  <a:latin typeface="Open Sans"/>
                  <a:cs typeface="B Nazanin" panose="00000400000000000000" pitchFamily="2" charset="-78"/>
                </a:rPr>
                <a:t>خود شوید.</a:t>
              </a:r>
              <a:endParaRPr lang="en-US" sz="2000" u="none" dirty="0">
                <a:solidFill>
                  <a:srgbClr val="FFFFFF"/>
                </a:solidFill>
                <a:latin typeface="Open Sans"/>
                <a:cs typeface="B Nazanin" panose="00000400000000000000" pitchFamily="2" charset="-78"/>
              </a:endParaRPr>
            </a:p>
          </p:txBody>
        </p:sp>
        <p:sp>
          <p:nvSpPr>
            <p:cNvPr id="9" name="TextBox 9"/>
            <p:cNvSpPr txBox="1"/>
            <p:nvPr/>
          </p:nvSpPr>
          <p:spPr>
            <a:xfrm>
              <a:off x="0" y="-38100"/>
              <a:ext cx="4339898" cy="489878"/>
            </a:xfrm>
            <a:prstGeom prst="rect">
              <a:avLst/>
            </a:prstGeom>
          </p:spPr>
          <p:txBody>
            <a:bodyPr lIns="0" tIns="0" rIns="0" bIns="0" rtlCol="0" anchor="t">
              <a:spAutoFit/>
            </a:bodyPr>
            <a:lstStyle/>
            <a:p>
              <a:pPr marL="0" lvl="0" indent="0" algn="r" rtl="1">
                <a:lnSpc>
                  <a:spcPts val="2660"/>
                </a:lnSpc>
                <a:spcBef>
                  <a:spcPct val="0"/>
                </a:spcBef>
              </a:pPr>
              <a:r>
                <a:rPr lang="fa-IR" sz="2800" u="none" spc="95" dirty="0">
                  <a:solidFill>
                    <a:srgbClr val="FFFFFF"/>
                  </a:solidFill>
                  <a:latin typeface="Open Sans"/>
                  <a:cs typeface="B Nazanin" panose="00000400000000000000" pitchFamily="2" charset="-78"/>
                </a:rPr>
                <a:t>عنوان </a:t>
              </a:r>
              <a:endParaRPr lang="en-US" sz="2800" u="none" spc="95" dirty="0">
                <a:solidFill>
                  <a:srgbClr val="FFFFFF"/>
                </a:solidFill>
                <a:latin typeface="Open Sans"/>
                <a:cs typeface="B Nazanin" panose="00000400000000000000" pitchFamily="2" charset="-78"/>
              </a:endParaRPr>
            </a:p>
          </p:txBody>
        </p:sp>
      </p:grpSp>
      <p:sp>
        <p:nvSpPr>
          <p:cNvPr id="10" name="TextBox 10"/>
          <p:cNvSpPr txBox="1"/>
          <p:nvPr/>
        </p:nvSpPr>
        <p:spPr>
          <a:xfrm>
            <a:off x="5582585" y="7109232"/>
            <a:ext cx="3883210" cy="1384995"/>
          </a:xfrm>
          <a:prstGeom prst="rect">
            <a:avLst/>
          </a:prstGeom>
        </p:spPr>
        <p:txBody>
          <a:bodyPr lIns="0" tIns="0" rIns="0" bIns="0" rtlCol="0" anchor="t">
            <a:spAutoFit/>
          </a:bodyPr>
          <a:lstStyle/>
          <a:p>
            <a:pPr marL="0" lvl="0" indent="0" algn="r" rtl="1">
              <a:lnSpc>
                <a:spcPts val="2660"/>
              </a:lnSpc>
              <a:spcBef>
                <a:spcPct val="0"/>
              </a:spcBef>
            </a:pPr>
            <a:r>
              <a:rPr lang="fa-IR" sz="1900" u="none" dirty="0">
                <a:solidFill>
                  <a:srgbClr val="FFFFFF"/>
                </a:solidFill>
                <a:latin typeface="Open Sans"/>
                <a:cs typeface="B Nazanin" panose="00000400000000000000" pitchFamily="2" charset="-78"/>
              </a:rPr>
              <a:t>روی دکمه «پاورپوینت» در زیر این پیش‌نمایش ارائه کلیک کنید.شروع به ویرایش ارائه خود کنید.فونت های مورد استفاده در این ارائه را همانطور که در صفحه بعد لیست شده است دانلود و نصب کنید.</a:t>
            </a:r>
            <a:endParaRPr lang="en-US" sz="1900" u="none" dirty="0">
              <a:solidFill>
                <a:srgbClr val="FFFFFF"/>
              </a:solidFill>
              <a:latin typeface="Open Sans"/>
              <a:cs typeface="B Nazanin" panose="00000400000000000000" pitchFamily="2" charset="-78"/>
            </a:endParaRPr>
          </a:p>
        </p:txBody>
      </p:sp>
      <p:sp>
        <p:nvSpPr>
          <p:cNvPr id="11" name="TextBox 11"/>
          <p:cNvSpPr txBox="1"/>
          <p:nvPr/>
        </p:nvSpPr>
        <p:spPr>
          <a:xfrm>
            <a:off x="5582585" y="6471223"/>
            <a:ext cx="2740713" cy="367408"/>
          </a:xfrm>
          <a:prstGeom prst="rect">
            <a:avLst/>
          </a:prstGeom>
        </p:spPr>
        <p:txBody>
          <a:bodyPr lIns="0" tIns="0" rIns="0" bIns="0" rtlCol="0" anchor="t">
            <a:spAutoFit/>
          </a:bodyPr>
          <a:lstStyle/>
          <a:p>
            <a:pPr marL="0" lvl="0" indent="0" algn="r" rtl="1">
              <a:lnSpc>
                <a:spcPts val="2660"/>
              </a:lnSpc>
              <a:spcBef>
                <a:spcPct val="0"/>
              </a:spcBef>
            </a:pPr>
            <a:r>
              <a:rPr lang="fa-IR" sz="2800" u="none" spc="95" dirty="0">
                <a:solidFill>
                  <a:srgbClr val="FFFFFF"/>
                </a:solidFill>
                <a:latin typeface="Open Sans"/>
                <a:cs typeface="B Nazanin" panose="00000400000000000000" pitchFamily="2" charset="-78"/>
              </a:rPr>
              <a:t>پاورپوینت</a:t>
            </a:r>
            <a:endParaRPr lang="en-US" sz="2800" u="none" spc="95" dirty="0">
              <a:solidFill>
                <a:srgbClr val="FFFFFF"/>
              </a:solidFill>
              <a:latin typeface="Open Sans"/>
              <a:cs typeface="B Nazanin" panose="00000400000000000000" pitchFamily="2" charset="-78"/>
            </a:endParaRPr>
          </a:p>
        </p:txBody>
      </p:sp>
      <p:sp>
        <p:nvSpPr>
          <p:cNvPr id="12" name="AutoShape 12"/>
          <p:cNvSpPr/>
          <p:nvPr/>
        </p:nvSpPr>
        <p:spPr>
          <a:xfrm rot="5400000">
            <a:off x="6648725" y="2645023"/>
            <a:ext cx="5624614" cy="0"/>
          </a:xfrm>
          <a:prstGeom prst="line">
            <a:avLst/>
          </a:prstGeom>
          <a:ln w="9525" cap="flat">
            <a:solidFill>
              <a:srgbClr val="FFFFFF"/>
            </a:solidFill>
            <a:prstDash val="solid"/>
            <a:headEnd type="none" w="sm" len="sm"/>
            <a:tailEnd type="none" w="sm" len="sm"/>
          </a:ln>
        </p:spPr>
      </p:sp>
      <p:sp>
        <p:nvSpPr>
          <p:cNvPr id="13" name="AutoShape 13"/>
          <p:cNvSpPr/>
          <p:nvPr/>
        </p:nvSpPr>
        <p:spPr>
          <a:xfrm rot="5400000">
            <a:off x="14442230" y="9300390"/>
            <a:ext cx="5624614" cy="0"/>
          </a:xfrm>
          <a:prstGeom prst="line">
            <a:avLst/>
          </a:prstGeom>
          <a:ln w="9525" cap="flat">
            <a:solidFill>
              <a:srgbClr val="FFFFFF"/>
            </a:solidFill>
            <a:prstDash val="solid"/>
            <a:headEnd type="none" w="sm" len="sm"/>
            <a:tailEnd type="none" w="sm" len="sm"/>
          </a:ln>
        </p:spPr>
      </p:sp>
      <p:grpSp>
        <p:nvGrpSpPr>
          <p:cNvPr id="14" name="Group 14"/>
          <p:cNvGrpSpPr/>
          <p:nvPr/>
        </p:nvGrpSpPr>
        <p:grpSpPr>
          <a:xfrm>
            <a:off x="17674717" y="0"/>
            <a:ext cx="613283" cy="11472285"/>
            <a:chOff x="0" y="0"/>
            <a:chExt cx="161523" cy="3021507"/>
          </a:xfrm>
        </p:grpSpPr>
        <p:sp>
          <p:nvSpPr>
            <p:cNvPr id="15" name="Freeform 15"/>
            <p:cNvSpPr/>
            <p:nvPr/>
          </p:nvSpPr>
          <p:spPr>
            <a:xfrm>
              <a:off x="0" y="0"/>
              <a:ext cx="161523" cy="3021507"/>
            </a:xfrm>
            <a:custGeom>
              <a:avLst/>
              <a:gdLst/>
              <a:ahLst/>
              <a:cxnLst/>
              <a:rect l="l" t="t" r="r" b="b"/>
              <a:pathLst>
                <a:path w="161523" h="3021507">
                  <a:moveTo>
                    <a:pt x="0" y="0"/>
                  </a:moveTo>
                  <a:lnTo>
                    <a:pt x="161523" y="0"/>
                  </a:lnTo>
                  <a:lnTo>
                    <a:pt x="161523" y="3021507"/>
                  </a:lnTo>
                  <a:lnTo>
                    <a:pt x="0" y="3021507"/>
                  </a:lnTo>
                  <a:close/>
                </a:path>
              </a:pathLst>
            </a:custGeom>
            <a:solidFill>
              <a:srgbClr val="000000">
                <a:alpha val="62745"/>
              </a:srgbClr>
            </a:solidFill>
          </p:spPr>
        </p:sp>
        <p:sp>
          <p:nvSpPr>
            <p:cNvPr id="16" name="TextBox 16"/>
            <p:cNvSpPr txBox="1"/>
            <p:nvPr/>
          </p:nvSpPr>
          <p:spPr>
            <a:xfrm>
              <a:off x="0" y="-38100"/>
              <a:ext cx="161523" cy="3059607"/>
            </a:xfrm>
            <a:prstGeom prst="rect">
              <a:avLst/>
            </a:prstGeom>
          </p:spPr>
          <p:txBody>
            <a:bodyPr lIns="50800" tIns="50800" rIns="50800" bIns="50800" rtlCol="0" anchor="ctr"/>
            <a:lstStyle/>
            <a:p>
              <a:pPr algn="ctr" rtl="1">
                <a:lnSpc>
                  <a:spcPts val="2940"/>
                </a:lnSpc>
              </a:pPr>
              <a:endParaRPr>
                <a:cs typeface="B Nazanin" panose="00000400000000000000" pitchFamily="2" charset="-78"/>
              </a:endParaRPr>
            </a:p>
          </p:txBody>
        </p:sp>
      </p:grpSp>
      <p:sp>
        <p:nvSpPr>
          <p:cNvPr id="17" name="TextBox 17"/>
          <p:cNvSpPr txBox="1"/>
          <p:nvPr/>
        </p:nvSpPr>
        <p:spPr>
          <a:xfrm rot="5400000">
            <a:off x="17243841" y="5012406"/>
            <a:ext cx="1532186" cy="262188"/>
          </a:xfrm>
          <a:prstGeom prst="rect">
            <a:avLst/>
          </a:prstGeom>
        </p:spPr>
        <p:txBody>
          <a:bodyPr lIns="0" tIns="0" rIns="0" bIns="0" rtlCol="0" anchor="t">
            <a:spAutoFit/>
          </a:bodyPr>
          <a:lstStyle/>
          <a:p>
            <a:pPr algn="ctr" rtl="1">
              <a:lnSpc>
                <a:spcPts val="2240"/>
              </a:lnSpc>
            </a:pPr>
            <a:r>
              <a:rPr lang="en-US" sz="1400" spc="820">
                <a:solidFill>
                  <a:srgbClr val="FFFFFF"/>
                </a:solidFill>
                <a:latin typeface="Open Sans Bold"/>
                <a:cs typeface="B Nazanin" panose="00000400000000000000" pitchFamily="2" charset="-78"/>
              </a:rPr>
              <a:t>NEXT</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7674717" y="0"/>
            <a:ext cx="613283" cy="11472285"/>
            <a:chOff x="0" y="0"/>
            <a:chExt cx="161523" cy="3021507"/>
          </a:xfrm>
        </p:grpSpPr>
        <p:sp>
          <p:nvSpPr>
            <p:cNvPr id="5" name="Freeform 5"/>
            <p:cNvSpPr/>
            <p:nvPr/>
          </p:nvSpPr>
          <p:spPr>
            <a:xfrm>
              <a:off x="0" y="0"/>
              <a:ext cx="161523" cy="3021507"/>
            </a:xfrm>
            <a:custGeom>
              <a:avLst/>
              <a:gdLst/>
              <a:ahLst/>
              <a:cxnLst/>
              <a:rect l="l" t="t" r="r" b="b"/>
              <a:pathLst>
                <a:path w="161523" h="3021507">
                  <a:moveTo>
                    <a:pt x="0" y="0"/>
                  </a:moveTo>
                  <a:lnTo>
                    <a:pt x="161523" y="0"/>
                  </a:lnTo>
                  <a:lnTo>
                    <a:pt x="161523" y="3021507"/>
                  </a:lnTo>
                  <a:lnTo>
                    <a:pt x="0" y="3021507"/>
                  </a:lnTo>
                  <a:close/>
                </a:path>
              </a:pathLst>
            </a:custGeom>
            <a:solidFill>
              <a:srgbClr val="000000">
                <a:alpha val="13725"/>
              </a:srgbClr>
            </a:solidFill>
            <a:ln cap="sq">
              <a:noFill/>
              <a:prstDash val="solid"/>
              <a:miter/>
            </a:ln>
          </p:spPr>
        </p:sp>
        <p:sp>
          <p:nvSpPr>
            <p:cNvPr id="6" name="TextBox 6"/>
            <p:cNvSpPr txBox="1"/>
            <p:nvPr/>
          </p:nvSpPr>
          <p:spPr>
            <a:xfrm>
              <a:off x="0" y="-38100"/>
              <a:ext cx="161523" cy="3059607"/>
            </a:xfrm>
            <a:prstGeom prst="rect">
              <a:avLst/>
            </a:prstGeom>
          </p:spPr>
          <p:txBody>
            <a:bodyPr lIns="50800" tIns="50800" rIns="50800" bIns="50800" rtlCol="0" anchor="ctr"/>
            <a:lstStyle/>
            <a:p>
              <a:pPr marL="0" lvl="0" indent="0" algn="ctr" rtl="1">
                <a:lnSpc>
                  <a:spcPts val="2940"/>
                </a:lnSpc>
                <a:spcBef>
                  <a:spcPct val="0"/>
                </a:spcBef>
              </a:pPr>
              <a:endParaRPr>
                <a:cs typeface="B Nazanin" panose="00000400000000000000" pitchFamily="2" charset="-78"/>
              </a:endParaRPr>
            </a:p>
          </p:txBody>
        </p:sp>
      </p:grpSp>
      <p:sp>
        <p:nvSpPr>
          <p:cNvPr id="7" name="Freeform 7"/>
          <p:cNvSpPr/>
          <p:nvPr/>
        </p:nvSpPr>
        <p:spPr>
          <a:xfrm flipH="1">
            <a:off x="0" y="0"/>
            <a:ext cx="9032785" cy="12187797"/>
          </a:xfrm>
          <a:custGeom>
            <a:avLst/>
            <a:gdLst/>
            <a:ahLst/>
            <a:cxnLst/>
            <a:rect l="l" t="t" r="r" b="b"/>
            <a:pathLst>
              <a:path w="9032785" h="12187797">
                <a:moveTo>
                  <a:pt x="9032785" y="0"/>
                </a:moveTo>
                <a:lnTo>
                  <a:pt x="0" y="0"/>
                </a:lnTo>
                <a:lnTo>
                  <a:pt x="0" y="12187797"/>
                </a:lnTo>
                <a:lnTo>
                  <a:pt x="9032785" y="12187797"/>
                </a:lnTo>
                <a:lnTo>
                  <a:pt x="9032785" y="0"/>
                </a:lnTo>
                <a:close/>
              </a:path>
            </a:pathLst>
          </a:custGeom>
          <a:blipFill>
            <a:blip r:embed="rId2"/>
            <a:stretch>
              <a:fillRect t="-5585" b="-5585"/>
            </a:stretch>
          </a:blipFill>
        </p:spPr>
      </p:sp>
      <p:sp>
        <p:nvSpPr>
          <p:cNvPr id="8" name="TextBox 8"/>
          <p:cNvSpPr txBox="1"/>
          <p:nvPr/>
        </p:nvSpPr>
        <p:spPr>
          <a:xfrm>
            <a:off x="126101" y="3314733"/>
            <a:ext cx="8906684" cy="1846659"/>
          </a:xfrm>
          <a:prstGeom prst="rect">
            <a:avLst/>
          </a:prstGeom>
        </p:spPr>
        <p:txBody>
          <a:bodyPr wrap="square" lIns="0" tIns="0" rIns="0" bIns="0" rtlCol="0" anchor="t">
            <a:spAutoFit/>
          </a:bodyPr>
          <a:lstStyle/>
          <a:p>
            <a:pPr marL="0" lvl="0" indent="0" algn="r" rtl="1">
              <a:lnSpc>
                <a:spcPts val="7200"/>
              </a:lnSpc>
              <a:spcBef>
                <a:spcPct val="0"/>
              </a:spcBef>
            </a:pPr>
            <a:r>
              <a:rPr lang="fa-IR" sz="6000" dirty="0">
                <a:solidFill>
                  <a:srgbClr val="FFFFFF"/>
                </a:solidFill>
                <a:latin typeface="Open Sans Bold"/>
                <a:cs typeface="B Nazanin" panose="00000400000000000000" pitchFamily="2" charset="-78"/>
              </a:rPr>
              <a:t>این ارائه را به عنوان یک قالب پاورپوینت در 3 مرحله دانلود کنید</a:t>
            </a:r>
            <a:endParaRPr lang="en-US" sz="6000" dirty="0">
              <a:solidFill>
                <a:srgbClr val="FFFFFF"/>
              </a:solidFill>
              <a:latin typeface="Open Sans Bold"/>
              <a:cs typeface="B Nazanin" panose="00000400000000000000" pitchFamily="2" charset="-78"/>
            </a:endParaRPr>
          </a:p>
        </p:txBody>
      </p:sp>
      <p:sp>
        <p:nvSpPr>
          <p:cNvPr id="9" name="TextBox 9"/>
          <p:cNvSpPr txBox="1"/>
          <p:nvPr/>
        </p:nvSpPr>
        <p:spPr>
          <a:xfrm>
            <a:off x="10158360" y="1774119"/>
            <a:ext cx="6476978" cy="884858"/>
          </a:xfrm>
          <a:prstGeom prst="rect">
            <a:avLst/>
          </a:prstGeom>
        </p:spPr>
        <p:txBody>
          <a:bodyPr lIns="0" tIns="0" rIns="0" bIns="0" rtlCol="0" anchor="t">
            <a:spAutoFit/>
          </a:bodyPr>
          <a:lstStyle/>
          <a:p>
            <a:pPr marL="0" lvl="0" indent="0" algn="r" rtl="1">
              <a:lnSpc>
                <a:spcPct val="150000"/>
              </a:lnSpc>
              <a:spcBef>
                <a:spcPct val="0"/>
              </a:spcBef>
            </a:pPr>
            <a:r>
              <a:rPr lang="fa-IR" sz="2000" dirty="0">
                <a:solidFill>
                  <a:srgbClr val="000000"/>
                </a:solidFill>
                <a:latin typeface="Open Sans"/>
                <a:cs typeface="B Nazanin" panose="00000400000000000000" pitchFamily="2" charset="-78"/>
              </a:rPr>
              <a:t>روی دکمه "</a:t>
            </a:r>
            <a:r>
              <a:rPr lang="en-US" sz="2000" dirty="0">
                <a:solidFill>
                  <a:srgbClr val="000000"/>
                </a:solidFill>
                <a:latin typeface="Open Sans"/>
                <a:cs typeface="B Nazanin" panose="00000400000000000000" pitchFamily="2" charset="-78"/>
              </a:rPr>
              <a:t>Canva" </a:t>
            </a:r>
            <a:r>
              <a:rPr lang="fa-IR" sz="2000" dirty="0">
                <a:solidFill>
                  <a:srgbClr val="000000"/>
                </a:solidFill>
                <a:latin typeface="Open Sans"/>
                <a:cs typeface="B Nazanin" panose="00000400000000000000" pitchFamily="2" charset="-78"/>
              </a:rPr>
              <a:t>در کنار این ارائه کلیک کنید. شروع به ویرایش ارائه خود کنید. ممکن است لازم باشد به حساب </a:t>
            </a:r>
            <a:r>
              <a:rPr lang="en-US" sz="2000" dirty="0">
                <a:solidFill>
                  <a:srgbClr val="000000"/>
                </a:solidFill>
                <a:latin typeface="Open Sans"/>
                <a:cs typeface="B Nazanin" panose="00000400000000000000" pitchFamily="2" charset="-78"/>
              </a:rPr>
              <a:t>Canva </a:t>
            </a:r>
            <a:r>
              <a:rPr lang="fa-IR" sz="2000" dirty="0">
                <a:solidFill>
                  <a:srgbClr val="000000"/>
                </a:solidFill>
                <a:latin typeface="Open Sans"/>
                <a:cs typeface="B Nazanin" panose="00000400000000000000" pitchFamily="2" charset="-78"/>
              </a:rPr>
              <a:t>خود وارد شوید.</a:t>
            </a:r>
            <a:endParaRPr lang="en-US" sz="2000" dirty="0">
              <a:solidFill>
                <a:srgbClr val="000000"/>
              </a:solidFill>
              <a:latin typeface="Open Sans"/>
              <a:cs typeface="B Nazanin" panose="00000400000000000000" pitchFamily="2" charset="-78"/>
            </a:endParaRPr>
          </a:p>
        </p:txBody>
      </p:sp>
      <p:sp>
        <p:nvSpPr>
          <p:cNvPr id="10" name="TextBox 10"/>
          <p:cNvSpPr txBox="1"/>
          <p:nvPr/>
        </p:nvSpPr>
        <p:spPr>
          <a:xfrm>
            <a:off x="10158360" y="1136110"/>
            <a:ext cx="2740713" cy="323215"/>
          </a:xfrm>
          <a:prstGeom prst="rect">
            <a:avLst/>
          </a:prstGeom>
        </p:spPr>
        <p:txBody>
          <a:bodyPr lIns="0" tIns="0" rIns="0" bIns="0" rtlCol="0" anchor="t">
            <a:spAutoFit/>
          </a:bodyPr>
          <a:lstStyle/>
          <a:p>
            <a:pPr marL="0" lvl="0" indent="0" algn="r" rtl="1">
              <a:lnSpc>
                <a:spcPts val="2660"/>
              </a:lnSpc>
              <a:spcBef>
                <a:spcPct val="0"/>
              </a:spcBef>
            </a:pPr>
            <a:r>
              <a:rPr lang="en-US" sz="1900" spc="95">
                <a:solidFill>
                  <a:srgbClr val="000000"/>
                </a:solidFill>
                <a:latin typeface="Open Sans"/>
                <a:cs typeface="B Nazanin" panose="00000400000000000000" pitchFamily="2" charset="-78"/>
              </a:rPr>
              <a:t>1.</a:t>
            </a:r>
          </a:p>
        </p:txBody>
      </p:sp>
      <p:sp>
        <p:nvSpPr>
          <p:cNvPr id="11" name="TextBox 11"/>
          <p:cNvSpPr txBox="1"/>
          <p:nvPr/>
        </p:nvSpPr>
        <p:spPr>
          <a:xfrm>
            <a:off x="10158360" y="8456202"/>
            <a:ext cx="6476978" cy="692497"/>
          </a:xfrm>
          <a:prstGeom prst="rect">
            <a:avLst/>
          </a:prstGeom>
        </p:spPr>
        <p:txBody>
          <a:bodyPr lIns="0" tIns="0" rIns="0" bIns="0" rtlCol="0" anchor="t">
            <a:spAutoFit/>
          </a:bodyPr>
          <a:lstStyle/>
          <a:p>
            <a:pPr marL="0" lvl="0" indent="0" algn="r" rtl="1">
              <a:lnSpc>
                <a:spcPts val="2660"/>
              </a:lnSpc>
              <a:spcBef>
                <a:spcPct val="0"/>
              </a:spcBef>
            </a:pPr>
            <a:r>
              <a:rPr lang="en-US" sz="2000" u="none" dirty="0">
                <a:solidFill>
                  <a:srgbClr val="000000"/>
                </a:solidFill>
                <a:latin typeface="Open Sans"/>
                <a:cs typeface="B Nazanin" panose="00000400000000000000" pitchFamily="2" charset="-78"/>
              </a:rPr>
              <a:t>"PowerPoint" </a:t>
            </a:r>
            <a:r>
              <a:rPr lang="fa-IR" sz="2000" u="none" dirty="0">
                <a:solidFill>
                  <a:srgbClr val="000000"/>
                </a:solidFill>
                <a:latin typeface="Open Sans"/>
                <a:cs typeface="B Nazanin" panose="00000400000000000000" pitchFamily="2" charset="-78"/>
              </a:rPr>
              <a:t>را در نوار جستجو وارد کرده و برای دانلود روی نماد پاورپوینت کلیک کنید.</a:t>
            </a:r>
            <a:endParaRPr lang="en-US" sz="2000" u="none" dirty="0">
              <a:solidFill>
                <a:srgbClr val="000000"/>
              </a:solidFill>
              <a:latin typeface="Open Sans"/>
              <a:cs typeface="B Nazanin" panose="00000400000000000000" pitchFamily="2" charset="-78"/>
            </a:endParaRPr>
          </a:p>
        </p:txBody>
      </p:sp>
      <p:sp>
        <p:nvSpPr>
          <p:cNvPr id="12" name="TextBox 12"/>
          <p:cNvSpPr txBox="1"/>
          <p:nvPr/>
        </p:nvSpPr>
        <p:spPr>
          <a:xfrm>
            <a:off x="10158360" y="7818193"/>
            <a:ext cx="2740713" cy="323215"/>
          </a:xfrm>
          <a:prstGeom prst="rect">
            <a:avLst/>
          </a:prstGeom>
        </p:spPr>
        <p:txBody>
          <a:bodyPr lIns="0" tIns="0" rIns="0" bIns="0" rtlCol="0" anchor="t">
            <a:spAutoFit/>
          </a:bodyPr>
          <a:lstStyle/>
          <a:p>
            <a:pPr marL="0" lvl="0" indent="0" algn="r" rtl="1">
              <a:lnSpc>
                <a:spcPts val="2660"/>
              </a:lnSpc>
              <a:spcBef>
                <a:spcPct val="0"/>
              </a:spcBef>
            </a:pPr>
            <a:r>
              <a:rPr lang="en-US" sz="1900" u="none" spc="95">
                <a:solidFill>
                  <a:srgbClr val="000000"/>
                </a:solidFill>
                <a:latin typeface="Open Sans"/>
                <a:cs typeface="B Nazanin" panose="00000400000000000000" pitchFamily="2" charset="-78"/>
              </a:rPr>
              <a:t>3.</a:t>
            </a:r>
          </a:p>
        </p:txBody>
      </p:sp>
      <p:grpSp>
        <p:nvGrpSpPr>
          <p:cNvPr id="13" name="Group 13"/>
          <p:cNvGrpSpPr/>
          <p:nvPr/>
        </p:nvGrpSpPr>
        <p:grpSpPr>
          <a:xfrm>
            <a:off x="10158360" y="4486677"/>
            <a:ext cx="6476978" cy="1522870"/>
            <a:chOff x="0" y="-38100"/>
            <a:chExt cx="8635971" cy="2030491"/>
          </a:xfrm>
        </p:grpSpPr>
        <p:sp>
          <p:nvSpPr>
            <p:cNvPr id="14" name="TextBox 14"/>
            <p:cNvSpPr txBox="1"/>
            <p:nvPr/>
          </p:nvSpPr>
          <p:spPr>
            <a:xfrm>
              <a:off x="0" y="812581"/>
              <a:ext cx="8635971" cy="1179810"/>
            </a:xfrm>
            <a:prstGeom prst="rect">
              <a:avLst/>
            </a:prstGeom>
          </p:spPr>
          <p:txBody>
            <a:bodyPr lIns="0" tIns="0" rIns="0" bIns="0" rtlCol="0" anchor="t">
              <a:spAutoFit/>
            </a:bodyPr>
            <a:lstStyle/>
            <a:p>
              <a:pPr marL="0" lvl="0" indent="0" algn="r" rtl="1">
                <a:lnSpc>
                  <a:spcPct val="150000"/>
                </a:lnSpc>
                <a:spcBef>
                  <a:spcPct val="0"/>
                </a:spcBef>
              </a:pPr>
              <a:r>
                <a:rPr lang="fa-IR" sz="2000" u="none" dirty="0">
                  <a:solidFill>
                    <a:srgbClr val="000000"/>
                  </a:solidFill>
                  <a:latin typeface="Open Sans"/>
                  <a:cs typeface="B Nazanin" panose="00000400000000000000" pitchFamily="2" charset="-78"/>
                </a:rPr>
                <a:t>روی دکمه "اشتراک گذاری" در گوشه سمت راست بالای </a:t>
              </a:r>
              <a:r>
                <a:rPr lang="en-US" sz="2000" u="none" dirty="0">
                  <a:solidFill>
                    <a:srgbClr val="000000"/>
                  </a:solidFill>
                  <a:latin typeface="Open Sans"/>
                  <a:cs typeface="B Nazanin" panose="00000400000000000000" pitchFamily="2" charset="-78"/>
                </a:rPr>
                <a:t>Canva </a:t>
              </a:r>
              <a:r>
                <a:rPr lang="fa-IR" sz="2000" u="none" dirty="0">
                  <a:solidFill>
                    <a:srgbClr val="000000"/>
                  </a:solidFill>
                  <a:latin typeface="Open Sans"/>
                  <a:cs typeface="B Nazanin" panose="00000400000000000000" pitchFamily="2" charset="-78"/>
                </a:rPr>
                <a:t>کلیک کنید و روی "بیشتر" در پایین منو کلیک کنید.</a:t>
              </a:r>
              <a:endParaRPr lang="en-US" sz="2000" u="none" dirty="0">
                <a:solidFill>
                  <a:srgbClr val="000000"/>
                </a:solidFill>
                <a:latin typeface="Open Sans"/>
                <a:cs typeface="B Nazanin" panose="00000400000000000000" pitchFamily="2" charset="-78"/>
              </a:endParaRPr>
            </a:p>
          </p:txBody>
        </p:sp>
        <p:sp>
          <p:nvSpPr>
            <p:cNvPr id="15" name="TextBox 15"/>
            <p:cNvSpPr txBox="1"/>
            <p:nvPr/>
          </p:nvSpPr>
          <p:spPr>
            <a:xfrm>
              <a:off x="0" y="-38100"/>
              <a:ext cx="3397665" cy="430118"/>
            </a:xfrm>
            <a:prstGeom prst="rect">
              <a:avLst/>
            </a:prstGeom>
          </p:spPr>
          <p:txBody>
            <a:bodyPr lIns="0" tIns="0" rIns="0" bIns="0" rtlCol="0" anchor="t">
              <a:spAutoFit/>
            </a:bodyPr>
            <a:lstStyle/>
            <a:p>
              <a:pPr marL="0" lvl="0" indent="0" algn="r" rtl="1">
                <a:lnSpc>
                  <a:spcPts val="2660"/>
                </a:lnSpc>
                <a:spcBef>
                  <a:spcPct val="0"/>
                </a:spcBef>
              </a:pPr>
              <a:r>
                <a:rPr lang="en-US" sz="1900" u="none" spc="95">
                  <a:solidFill>
                    <a:srgbClr val="000000"/>
                  </a:solidFill>
                  <a:latin typeface="Open Sans"/>
                  <a:cs typeface="B Nazanin" panose="00000400000000000000" pitchFamily="2" charset="-78"/>
                </a:rPr>
                <a:t>2.</a:t>
              </a:r>
            </a:p>
          </p:txBody>
        </p:sp>
      </p:grpSp>
      <p:sp>
        <p:nvSpPr>
          <p:cNvPr id="16" name="TextBox 16"/>
          <p:cNvSpPr txBox="1"/>
          <p:nvPr/>
        </p:nvSpPr>
        <p:spPr>
          <a:xfrm rot="5400000">
            <a:off x="17243841" y="4991536"/>
            <a:ext cx="1532186" cy="303929"/>
          </a:xfrm>
          <a:prstGeom prst="rect">
            <a:avLst/>
          </a:prstGeom>
        </p:spPr>
        <p:txBody>
          <a:bodyPr lIns="0" tIns="0" rIns="0" bIns="0" rtlCol="0" anchor="t">
            <a:spAutoFit/>
          </a:bodyPr>
          <a:lstStyle/>
          <a:p>
            <a:pPr algn="ctr" rtl="1">
              <a:lnSpc>
                <a:spcPts val="2240"/>
              </a:lnSpc>
            </a:pPr>
            <a:r>
              <a:rPr lang="fa-IR" sz="2400" spc="820" dirty="0">
                <a:solidFill>
                  <a:srgbClr val="000000"/>
                </a:solidFill>
                <a:latin typeface="Open Sans Bold"/>
                <a:cs typeface="B Nazanin" panose="00000400000000000000" pitchFamily="2" charset="-78"/>
              </a:rPr>
              <a:t>بعد</a:t>
            </a:r>
            <a:endParaRPr lang="en-US" sz="2400" spc="820" dirty="0">
              <a:solidFill>
                <a:srgbClr val="000000"/>
              </a:solidFill>
              <a:latin typeface="Open Sans Bold"/>
              <a:cs typeface="B Nazanin" panose="00000400000000000000" pitchFamily="2" charset="-78"/>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4" name="Group 4"/>
          <p:cNvGrpSpPr/>
          <p:nvPr/>
        </p:nvGrpSpPr>
        <p:grpSpPr>
          <a:xfrm>
            <a:off x="17674717" y="0"/>
            <a:ext cx="613283" cy="11472285"/>
            <a:chOff x="0" y="0"/>
            <a:chExt cx="161523" cy="3021507"/>
          </a:xfrm>
        </p:grpSpPr>
        <p:sp>
          <p:nvSpPr>
            <p:cNvPr id="5" name="Freeform 5"/>
            <p:cNvSpPr/>
            <p:nvPr/>
          </p:nvSpPr>
          <p:spPr>
            <a:xfrm>
              <a:off x="0" y="0"/>
              <a:ext cx="161523" cy="3021507"/>
            </a:xfrm>
            <a:custGeom>
              <a:avLst/>
              <a:gdLst/>
              <a:ahLst/>
              <a:cxnLst/>
              <a:rect l="l" t="t" r="r" b="b"/>
              <a:pathLst>
                <a:path w="161523" h="3021507">
                  <a:moveTo>
                    <a:pt x="0" y="0"/>
                  </a:moveTo>
                  <a:lnTo>
                    <a:pt x="161523" y="0"/>
                  </a:lnTo>
                  <a:lnTo>
                    <a:pt x="161523" y="3021507"/>
                  </a:lnTo>
                  <a:lnTo>
                    <a:pt x="0" y="3021507"/>
                  </a:lnTo>
                  <a:close/>
                </a:path>
              </a:pathLst>
            </a:custGeom>
            <a:solidFill>
              <a:srgbClr val="FFFFFF">
                <a:alpha val="13725"/>
              </a:srgbClr>
            </a:solidFill>
            <a:ln cap="sq">
              <a:noFill/>
              <a:prstDash val="solid"/>
              <a:miter/>
            </a:ln>
          </p:spPr>
        </p:sp>
        <p:sp>
          <p:nvSpPr>
            <p:cNvPr id="6" name="TextBox 6"/>
            <p:cNvSpPr txBox="1"/>
            <p:nvPr/>
          </p:nvSpPr>
          <p:spPr>
            <a:xfrm>
              <a:off x="0" y="-38100"/>
              <a:ext cx="161523" cy="3059607"/>
            </a:xfrm>
            <a:prstGeom prst="rect">
              <a:avLst/>
            </a:prstGeom>
          </p:spPr>
          <p:txBody>
            <a:bodyPr lIns="50800" tIns="50800" rIns="50800" bIns="50800" rtlCol="0" anchor="ctr"/>
            <a:lstStyle/>
            <a:p>
              <a:pPr marL="0" lvl="0" indent="0" algn="ctr" rtl="1">
                <a:lnSpc>
                  <a:spcPts val="2940"/>
                </a:lnSpc>
                <a:spcBef>
                  <a:spcPct val="0"/>
                </a:spcBef>
              </a:pPr>
              <a:endParaRPr>
                <a:cs typeface="B Nazanin" panose="00000400000000000000" pitchFamily="2" charset="-78"/>
              </a:endParaRPr>
            </a:p>
          </p:txBody>
        </p:sp>
      </p:grpSp>
      <p:sp>
        <p:nvSpPr>
          <p:cNvPr id="7" name="Freeform 7"/>
          <p:cNvSpPr/>
          <p:nvPr/>
        </p:nvSpPr>
        <p:spPr>
          <a:xfrm>
            <a:off x="0" y="0"/>
            <a:ext cx="9032785" cy="12187797"/>
          </a:xfrm>
          <a:custGeom>
            <a:avLst/>
            <a:gdLst/>
            <a:ahLst/>
            <a:cxnLst/>
            <a:rect l="l" t="t" r="r" b="b"/>
            <a:pathLst>
              <a:path w="9032785" h="12187797">
                <a:moveTo>
                  <a:pt x="0" y="0"/>
                </a:moveTo>
                <a:lnTo>
                  <a:pt x="9032785" y="0"/>
                </a:lnTo>
                <a:lnTo>
                  <a:pt x="9032785" y="12187797"/>
                </a:lnTo>
                <a:lnTo>
                  <a:pt x="0" y="12187797"/>
                </a:lnTo>
                <a:lnTo>
                  <a:pt x="0" y="0"/>
                </a:lnTo>
                <a:close/>
              </a:path>
            </a:pathLst>
          </a:custGeom>
          <a:blipFill>
            <a:blip r:embed="rId2"/>
            <a:stretch>
              <a:fillRect t="-5619" b="-5619"/>
            </a:stretch>
          </a:blipFill>
        </p:spPr>
      </p:sp>
      <p:sp>
        <p:nvSpPr>
          <p:cNvPr id="8" name="TextBox 8"/>
          <p:cNvSpPr txBox="1"/>
          <p:nvPr/>
        </p:nvSpPr>
        <p:spPr>
          <a:xfrm>
            <a:off x="-1234154" y="3624276"/>
            <a:ext cx="7560568" cy="3693319"/>
          </a:xfrm>
          <a:prstGeom prst="rect">
            <a:avLst/>
          </a:prstGeom>
        </p:spPr>
        <p:txBody>
          <a:bodyPr wrap="square" lIns="0" tIns="0" rIns="0" bIns="0" rtlCol="0" anchor="t">
            <a:spAutoFit/>
          </a:bodyPr>
          <a:lstStyle/>
          <a:p>
            <a:pPr marL="0" lvl="0" indent="0" algn="r" rtl="1">
              <a:lnSpc>
                <a:spcPts val="7200"/>
              </a:lnSpc>
              <a:spcBef>
                <a:spcPct val="0"/>
              </a:spcBef>
            </a:pPr>
            <a:r>
              <a:rPr lang="fa-IR" sz="6000" dirty="0">
                <a:solidFill>
                  <a:srgbClr val="FFFFFF"/>
                </a:solidFill>
                <a:latin typeface="Open Sans Bold"/>
                <a:cs typeface="B Nazanin" panose="00000400000000000000" pitchFamily="2" charset="-78"/>
              </a:rPr>
              <a:t>از این ارائه به عنوان</a:t>
            </a:r>
          </a:p>
          <a:p>
            <a:pPr marL="0" lvl="0" indent="0" algn="r" rtl="1">
              <a:lnSpc>
                <a:spcPts val="7200"/>
              </a:lnSpc>
              <a:spcBef>
                <a:spcPct val="0"/>
              </a:spcBef>
            </a:pPr>
            <a:r>
              <a:rPr lang="fa-IR" sz="6000" dirty="0">
                <a:solidFill>
                  <a:srgbClr val="FFFFFF"/>
                </a:solidFill>
                <a:latin typeface="Open Sans Bold"/>
                <a:cs typeface="B Nazanin" panose="00000400000000000000" pitchFamily="2" charset="-78"/>
              </a:rPr>
              <a:t> یک الگوی اسلاید </a:t>
            </a:r>
          </a:p>
          <a:p>
            <a:pPr marL="0" lvl="0" indent="0" algn="r" rtl="1">
              <a:lnSpc>
                <a:spcPts val="7200"/>
              </a:lnSpc>
              <a:spcBef>
                <a:spcPct val="0"/>
              </a:spcBef>
            </a:pPr>
            <a:r>
              <a:rPr lang="fa-IR" sz="6000" dirty="0">
                <a:solidFill>
                  <a:srgbClr val="FFFFFF"/>
                </a:solidFill>
                <a:latin typeface="Open Sans Bold"/>
                <a:cs typeface="B Nazanin" panose="00000400000000000000" pitchFamily="2" charset="-78"/>
              </a:rPr>
              <a:t>گوگل در 3 </a:t>
            </a:r>
          </a:p>
          <a:p>
            <a:pPr marL="0" lvl="0" indent="0" algn="r" rtl="1">
              <a:lnSpc>
                <a:spcPts val="7200"/>
              </a:lnSpc>
              <a:spcBef>
                <a:spcPct val="0"/>
              </a:spcBef>
            </a:pPr>
            <a:r>
              <a:rPr lang="fa-IR" sz="6000" dirty="0">
                <a:solidFill>
                  <a:srgbClr val="FFFFFF"/>
                </a:solidFill>
                <a:latin typeface="Open Sans Bold"/>
                <a:cs typeface="B Nazanin" panose="00000400000000000000" pitchFamily="2" charset="-78"/>
              </a:rPr>
              <a:t>مرحله استفاده کنید</a:t>
            </a:r>
            <a:endParaRPr lang="en-US" sz="6000" dirty="0">
              <a:solidFill>
                <a:srgbClr val="FFFFFF"/>
              </a:solidFill>
              <a:latin typeface="Open Sans Bold"/>
              <a:cs typeface="B Nazanin" panose="00000400000000000000" pitchFamily="2" charset="-78"/>
            </a:endParaRPr>
          </a:p>
        </p:txBody>
      </p:sp>
      <p:grpSp>
        <p:nvGrpSpPr>
          <p:cNvPr id="9" name="Group 9"/>
          <p:cNvGrpSpPr/>
          <p:nvPr/>
        </p:nvGrpSpPr>
        <p:grpSpPr>
          <a:xfrm>
            <a:off x="10158360" y="1072880"/>
            <a:ext cx="6476978" cy="7837599"/>
            <a:chOff x="0" y="-38100"/>
            <a:chExt cx="8635971" cy="10450130"/>
          </a:xfrm>
        </p:grpSpPr>
        <p:sp>
          <p:nvSpPr>
            <p:cNvPr id="10" name="TextBox 10"/>
            <p:cNvSpPr txBox="1"/>
            <p:nvPr/>
          </p:nvSpPr>
          <p:spPr>
            <a:xfrm>
              <a:off x="0" y="812579"/>
              <a:ext cx="8635971" cy="923329"/>
            </a:xfrm>
            <a:prstGeom prst="rect">
              <a:avLst/>
            </a:prstGeom>
          </p:spPr>
          <p:txBody>
            <a:bodyPr lIns="0" tIns="0" rIns="0" bIns="0" rtlCol="0" anchor="t">
              <a:spAutoFit/>
            </a:bodyPr>
            <a:lstStyle/>
            <a:p>
              <a:pPr marL="0" lvl="0" indent="0" algn="r" rtl="1">
                <a:lnSpc>
                  <a:spcPts val="2660"/>
                </a:lnSpc>
                <a:spcBef>
                  <a:spcPct val="0"/>
                </a:spcBef>
              </a:pPr>
              <a:r>
                <a:rPr lang="fa-IR" sz="1900" dirty="0">
                  <a:solidFill>
                    <a:srgbClr val="FFFFFF"/>
                  </a:solidFill>
                  <a:latin typeface="Open Sans"/>
                  <a:cs typeface="B Nazanin" panose="00000400000000000000" pitchFamily="2" charset="-78"/>
                </a:rPr>
                <a:t>روی دکمه "</a:t>
              </a:r>
              <a:r>
                <a:rPr lang="en-US" sz="1900" dirty="0">
                  <a:solidFill>
                    <a:srgbClr val="FFFFFF"/>
                  </a:solidFill>
                  <a:latin typeface="Open Sans"/>
                  <a:cs typeface="B Nazanin" panose="00000400000000000000" pitchFamily="2" charset="-78"/>
                </a:rPr>
                <a:t>Canva" </a:t>
              </a:r>
              <a:r>
                <a:rPr lang="fa-IR" sz="1900" dirty="0">
                  <a:solidFill>
                    <a:srgbClr val="FFFFFF"/>
                  </a:solidFill>
                  <a:latin typeface="Open Sans"/>
                  <a:cs typeface="B Nazanin" panose="00000400000000000000" pitchFamily="2" charset="-78"/>
                </a:rPr>
                <a:t>در کنار این ارائه کلیک کنید. شروع به ویرایش ارائه خود کنید. ممکن است لازم باشد به حساب </a:t>
              </a:r>
              <a:r>
                <a:rPr lang="en-US" sz="1900" dirty="0">
                  <a:solidFill>
                    <a:srgbClr val="FFFFFF"/>
                  </a:solidFill>
                  <a:latin typeface="Open Sans"/>
                  <a:cs typeface="B Nazanin" panose="00000400000000000000" pitchFamily="2" charset="-78"/>
                </a:rPr>
                <a:t>Canva </a:t>
              </a:r>
              <a:r>
                <a:rPr lang="fa-IR" sz="1900" dirty="0">
                  <a:solidFill>
                    <a:srgbClr val="FFFFFF"/>
                  </a:solidFill>
                  <a:latin typeface="Open Sans"/>
                  <a:cs typeface="B Nazanin" panose="00000400000000000000" pitchFamily="2" charset="-78"/>
                </a:rPr>
                <a:t>خود وارد شوید.</a:t>
              </a:r>
              <a:endParaRPr lang="en-US" sz="1900" dirty="0">
                <a:solidFill>
                  <a:srgbClr val="FFFFFF"/>
                </a:solidFill>
                <a:latin typeface="Open Sans"/>
                <a:cs typeface="B Nazanin" panose="00000400000000000000" pitchFamily="2" charset="-78"/>
              </a:endParaRPr>
            </a:p>
          </p:txBody>
        </p:sp>
        <p:sp>
          <p:nvSpPr>
            <p:cNvPr id="11" name="TextBox 11"/>
            <p:cNvSpPr txBox="1"/>
            <p:nvPr/>
          </p:nvSpPr>
          <p:spPr>
            <a:xfrm>
              <a:off x="0" y="-38100"/>
              <a:ext cx="3654284" cy="430119"/>
            </a:xfrm>
            <a:prstGeom prst="rect">
              <a:avLst/>
            </a:prstGeom>
          </p:spPr>
          <p:txBody>
            <a:bodyPr lIns="0" tIns="0" rIns="0" bIns="0" rtlCol="0" anchor="t">
              <a:spAutoFit/>
            </a:bodyPr>
            <a:lstStyle/>
            <a:p>
              <a:pPr marL="0" lvl="0" indent="0" algn="r" rtl="1">
                <a:lnSpc>
                  <a:spcPts val="2660"/>
                </a:lnSpc>
                <a:spcBef>
                  <a:spcPct val="0"/>
                </a:spcBef>
              </a:pPr>
              <a:r>
                <a:rPr lang="en-US" sz="1900" spc="95">
                  <a:solidFill>
                    <a:srgbClr val="FFFFFF"/>
                  </a:solidFill>
                  <a:latin typeface="Open Sans"/>
                  <a:cs typeface="B Nazanin" panose="00000400000000000000" pitchFamily="2" charset="-78"/>
                </a:rPr>
                <a:t>1.</a:t>
              </a:r>
            </a:p>
          </p:txBody>
        </p:sp>
        <p:sp>
          <p:nvSpPr>
            <p:cNvPr id="12" name="TextBox 12"/>
            <p:cNvSpPr txBox="1"/>
            <p:nvPr/>
          </p:nvSpPr>
          <p:spPr>
            <a:xfrm>
              <a:off x="0" y="9027036"/>
              <a:ext cx="8635971" cy="1384994"/>
            </a:xfrm>
            <a:prstGeom prst="rect">
              <a:avLst/>
            </a:prstGeom>
          </p:spPr>
          <p:txBody>
            <a:bodyPr lIns="0" tIns="0" rIns="0" bIns="0" rtlCol="0" anchor="t">
              <a:spAutoFit/>
            </a:bodyPr>
            <a:lstStyle/>
            <a:p>
              <a:pPr marL="0" lvl="0" indent="0" algn="r" rtl="1">
                <a:lnSpc>
                  <a:spcPts val="2660"/>
                </a:lnSpc>
                <a:spcBef>
                  <a:spcPct val="0"/>
                </a:spcBef>
              </a:pPr>
              <a:r>
                <a:rPr lang="en-US" sz="1900" dirty="0">
                  <a:solidFill>
                    <a:srgbClr val="FFFFFF"/>
                  </a:solidFill>
                  <a:latin typeface="Open Sans"/>
                  <a:cs typeface="B Nazanin" panose="00000400000000000000" pitchFamily="2" charset="-78"/>
                </a:rPr>
                <a:t>"Google Drive" </a:t>
              </a:r>
              <a:r>
                <a:rPr lang="fa-IR" sz="1900" dirty="0">
                  <a:solidFill>
                    <a:srgbClr val="FFFFFF"/>
                  </a:solidFill>
                  <a:latin typeface="Open Sans"/>
                  <a:cs typeface="B Nazanin" panose="00000400000000000000" pitchFamily="2" charset="-78"/>
                </a:rPr>
                <a:t>را در نوار جستجو وارد کنید و روی نماد </a:t>
              </a:r>
              <a:r>
                <a:rPr lang="en-US" sz="1900" dirty="0">
                  <a:solidFill>
                    <a:srgbClr val="FFFFFF"/>
                  </a:solidFill>
                  <a:latin typeface="Open Sans"/>
                  <a:cs typeface="B Nazanin" panose="00000400000000000000" pitchFamily="2" charset="-78"/>
                </a:rPr>
                <a:t>Google Drive </a:t>
              </a:r>
              <a:r>
                <a:rPr lang="fa-IR" sz="1900" dirty="0">
                  <a:solidFill>
                    <a:srgbClr val="FFFFFF"/>
                  </a:solidFill>
                  <a:latin typeface="Open Sans"/>
                  <a:cs typeface="B Nazanin" panose="00000400000000000000" pitchFamily="2" charset="-78"/>
                </a:rPr>
                <a:t>کلیک کنید تا این طرح به عنوان یک اسلاید </a:t>
              </a:r>
              <a:r>
                <a:rPr lang="en-US" sz="1900" dirty="0">
                  <a:solidFill>
                    <a:srgbClr val="FFFFFF"/>
                  </a:solidFill>
                  <a:latin typeface="Open Sans"/>
                  <a:cs typeface="B Nazanin" panose="00000400000000000000" pitchFamily="2" charset="-78"/>
                </a:rPr>
                <a:t>Google </a:t>
              </a:r>
              <a:r>
                <a:rPr lang="fa-IR" sz="1900" dirty="0">
                  <a:solidFill>
                    <a:srgbClr val="FFFFFF"/>
                  </a:solidFill>
                  <a:latin typeface="Open Sans"/>
                  <a:cs typeface="B Nazanin" panose="00000400000000000000" pitchFamily="2" charset="-78"/>
                </a:rPr>
                <a:t>در </a:t>
              </a:r>
              <a:r>
                <a:rPr lang="en-US" sz="1900" dirty="0">
                  <a:solidFill>
                    <a:srgbClr val="FFFFFF"/>
                  </a:solidFill>
                  <a:latin typeface="Open Sans"/>
                  <a:cs typeface="B Nazanin" panose="00000400000000000000" pitchFamily="2" charset="-78"/>
                </a:rPr>
                <a:t>G Drive </a:t>
              </a:r>
              <a:r>
                <a:rPr lang="fa-IR" sz="1900" dirty="0">
                  <a:solidFill>
                    <a:srgbClr val="FFFFFF"/>
                  </a:solidFill>
                  <a:latin typeface="Open Sans"/>
                  <a:cs typeface="B Nazanin" panose="00000400000000000000" pitchFamily="2" charset="-78"/>
                </a:rPr>
                <a:t>خود اضافه شود. برای اولین بار از شما می خواهد که حساب </a:t>
              </a:r>
              <a:r>
                <a:rPr lang="en-US" sz="1900" dirty="0">
                  <a:solidFill>
                    <a:srgbClr val="FFFFFF"/>
                  </a:solidFill>
                  <a:latin typeface="Open Sans"/>
                  <a:cs typeface="B Nazanin" panose="00000400000000000000" pitchFamily="2" charset="-78"/>
                </a:rPr>
                <a:t>Google </a:t>
              </a:r>
              <a:r>
                <a:rPr lang="fa-IR" sz="1900" dirty="0">
                  <a:solidFill>
                    <a:srgbClr val="FFFFFF"/>
                  </a:solidFill>
                  <a:latin typeface="Open Sans"/>
                  <a:cs typeface="B Nazanin" panose="00000400000000000000" pitchFamily="2" charset="-78"/>
                </a:rPr>
                <a:t>خود را به </a:t>
              </a:r>
              <a:r>
                <a:rPr lang="en-US" sz="1900" dirty="0">
                  <a:solidFill>
                    <a:srgbClr val="FFFFFF"/>
                  </a:solidFill>
                  <a:latin typeface="Open Sans"/>
                  <a:cs typeface="B Nazanin" panose="00000400000000000000" pitchFamily="2" charset="-78"/>
                </a:rPr>
                <a:t>Canva </a:t>
              </a:r>
              <a:r>
                <a:rPr lang="fa-IR" sz="1900" dirty="0">
                  <a:solidFill>
                    <a:srgbClr val="FFFFFF"/>
                  </a:solidFill>
                  <a:latin typeface="Open Sans"/>
                  <a:cs typeface="B Nazanin" panose="00000400000000000000" pitchFamily="2" charset="-78"/>
                </a:rPr>
                <a:t>پیوند دهید.</a:t>
              </a:r>
              <a:endParaRPr lang="en-US" sz="1900" dirty="0">
                <a:solidFill>
                  <a:srgbClr val="FFFFFF"/>
                </a:solidFill>
                <a:latin typeface="Open Sans"/>
                <a:cs typeface="B Nazanin" panose="00000400000000000000" pitchFamily="2" charset="-78"/>
              </a:endParaRPr>
            </a:p>
          </p:txBody>
        </p:sp>
        <p:sp>
          <p:nvSpPr>
            <p:cNvPr id="13" name="TextBox 13"/>
            <p:cNvSpPr txBox="1"/>
            <p:nvPr/>
          </p:nvSpPr>
          <p:spPr>
            <a:xfrm>
              <a:off x="0" y="8176357"/>
              <a:ext cx="3654284" cy="430119"/>
            </a:xfrm>
            <a:prstGeom prst="rect">
              <a:avLst/>
            </a:prstGeom>
          </p:spPr>
          <p:txBody>
            <a:bodyPr lIns="0" tIns="0" rIns="0" bIns="0" rtlCol="0" anchor="t">
              <a:spAutoFit/>
            </a:bodyPr>
            <a:lstStyle/>
            <a:p>
              <a:pPr marL="0" lvl="0" indent="0" algn="r" rtl="1">
                <a:lnSpc>
                  <a:spcPts val="2660"/>
                </a:lnSpc>
                <a:spcBef>
                  <a:spcPct val="0"/>
                </a:spcBef>
              </a:pPr>
              <a:r>
                <a:rPr lang="en-US" sz="1900" spc="95">
                  <a:solidFill>
                    <a:srgbClr val="FFFFFF"/>
                  </a:solidFill>
                  <a:latin typeface="Open Sans"/>
                  <a:cs typeface="B Nazanin" panose="00000400000000000000" pitchFamily="2" charset="-78"/>
                </a:rPr>
                <a:t>3.</a:t>
              </a:r>
            </a:p>
          </p:txBody>
        </p:sp>
      </p:grpSp>
      <p:grpSp>
        <p:nvGrpSpPr>
          <p:cNvPr id="14" name="Group 14"/>
          <p:cNvGrpSpPr/>
          <p:nvPr/>
        </p:nvGrpSpPr>
        <p:grpSpPr>
          <a:xfrm>
            <a:off x="10158360" y="4486677"/>
            <a:ext cx="6476978" cy="1330508"/>
            <a:chOff x="0" y="-38100"/>
            <a:chExt cx="8635971" cy="1774009"/>
          </a:xfrm>
        </p:grpSpPr>
        <p:sp>
          <p:nvSpPr>
            <p:cNvPr id="15" name="TextBox 15"/>
            <p:cNvSpPr txBox="1"/>
            <p:nvPr/>
          </p:nvSpPr>
          <p:spPr>
            <a:xfrm>
              <a:off x="0" y="812580"/>
              <a:ext cx="8635971" cy="923329"/>
            </a:xfrm>
            <a:prstGeom prst="rect">
              <a:avLst/>
            </a:prstGeom>
          </p:spPr>
          <p:txBody>
            <a:bodyPr lIns="0" tIns="0" rIns="0" bIns="0" rtlCol="0" anchor="t">
              <a:spAutoFit/>
            </a:bodyPr>
            <a:lstStyle/>
            <a:p>
              <a:pPr marL="0" lvl="0" indent="0" algn="r" rtl="1">
                <a:lnSpc>
                  <a:spcPts val="2660"/>
                </a:lnSpc>
                <a:spcBef>
                  <a:spcPct val="0"/>
                </a:spcBef>
              </a:pPr>
              <a:r>
                <a:rPr lang="fa-IR" sz="1900" dirty="0">
                  <a:solidFill>
                    <a:srgbClr val="FFFFFF"/>
                  </a:solidFill>
                  <a:latin typeface="Open Sans"/>
                  <a:cs typeface="B Nazanin" panose="00000400000000000000" pitchFamily="2" charset="-78"/>
                </a:rPr>
                <a:t>روی دکمه "اشتراک گذاری" در گوشه سمت راست بالای </a:t>
              </a:r>
              <a:r>
                <a:rPr lang="en-US" sz="1900" dirty="0">
                  <a:solidFill>
                    <a:srgbClr val="FFFFFF"/>
                  </a:solidFill>
                  <a:latin typeface="Open Sans"/>
                  <a:cs typeface="B Nazanin" panose="00000400000000000000" pitchFamily="2" charset="-78"/>
                </a:rPr>
                <a:t>Canva </a:t>
              </a:r>
              <a:r>
                <a:rPr lang="fa-IR" sz="1900" dirty="0">
                  <a:solidFill>
                    <a:srgbClr val="FFFFFF"/>
                  </a:solidFill>
                  <a:latin typeface="Open Sans"/>
                  <a:cs typeface="B Nazanin" panose="00000400000000000000" pitchFamily="2" charset="-78"/>
                </a:rPr>
                <a:t>کلیک کنید و روی "بیشتر" در پایین منو کلیک کنید.</a:t>
              </a:r>
              <a:endParaRPr lang="en-US" sz="1900" dirty="0">
                <a:solidFill>
                  <a:srgbClr val="FFFFFF"/>
                </a:solidFill>
                <a:latin typeface="Open Sans"/>
                <a:cs typeface="B Nazanin" panose="00000400000000000000" pitchFamily="2" charset="-78"/>
              </a:endParaRPr>
            </a:p>
          </p:txBody>
        </p:sp>
        <p:sp>
          <p:nvSpPr>
            <p:cNvPr id="16" name="TextBox 16"/>
            <p:cNvSpPr txBox="1"/>
            <p:nvPr/>
          </p:nvSpPr>
          <p:spPr>
            <a:xfrm>
              <a:off x="0" y="-38100"/>
              <a:ext cx="3397665" cy="430118"/>
            </a:xfrm>
            <a:prstGeom prst="rect">
              <a:avLst/>
            </a:prstGeom>
          </p:spPr>
          <p:txBody>
            <a:bodyPr lIns="0" tIns="0" rIns="0" bIns="0" rtlCol="0" anchor="t">
              <a:spAutoFit/>
            </a:bodyPr>
            <a:lstStyle/>
            <a:p>
              <a:pPr marL="0" lvl="0" indent="0" algn="r" rtl="1">
                <a:lnSpc>
                  <a:spcPts val="2660"/>
                </a:lnSpc>
                <a:spcBef>
                  <a:spcPct val="0"/>
                </a:spcBef>
              </a:pPr>
              <a:r>
                <a:rPr lang="en-US" sz="1900" spc="95">
                  <a:solidFill>
                    <a:srgbClr val="FFFFFF"/>
                  </a:solidFill>
                  <a:latin typeface="Open Sans"/>
                  <a:cs typeface="B Nazanin" panose="00000400000000000000" pitchFamily="2" charset="-78"/>
                </a:rPr>
                <a:t>2.</a:t>
              </a:r>
            </a:p>
          </p:txBody>
        </p:sp>
      </p:grpSp>
      <p:sp>
        <p:nvSpPr>
          <p:cNvPr id="17" name="TextBox 17"/>
          <p:cNvSpPr txBox="1"/>
          <p:nvPr/>
        </p:nvSpPr>
        <p:spPr>
          <a:xfrm rot="5400000">
            <a:off x="17243841" y="4983841"/>
            <a:ext cx="1532186" cy="319318"/>
          </a:xfrm>
          <a:prstGeom prst="rect">
            <a:avLst/>
          </a:prstGeom>
        </p:spPr>
        <p:txBody>
          <a:bodyPr lIns="0" tIns="0" rIns="0" bIns="0" rtlCol="0" anchor="t">
            <a:spAutoFit/>
          </a:bodyPr>
          <a:lstStyle/>
          <a:p>
            <a:pPr algn="ctr" rtl="1">
              <a:lnSpc>
                <a:spcPts val="2240"/>
              </a:lnSpc>
            </a:pPr>
            <a:r>
              <a:rPr lang="fa-IR" sz="2800" spc="820" dirty="0">
                <a:solidFill>
                  <a:srgbClr val="FFFFFF"/>
                </a:solidFill>
                <a:latin typeface="Open Sans Bold"/>
                <a:cs typeface="B Nazanin" panose="00000400000000000000" pitchFamily="2" charset="-78"/>
              </a:rPr>
              <a:t>بعد</a:t>
            </a:r>
            <a:endParaRPr lang="en-US" sz="2800" spc="820" dirty="0">
              <a:solidFill>
                <a:srgbClr val="FFFFFF"/>
              </a:solidFill>
              <a:latin typeface="Open Sans Bold"/>
              <a:cs typeface="B Nazanin" panose="00000400000000000000" pitchFamily="2" charset="-78"/>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Freeform 2"/>
          <p:cNvSpPr/>
          <p:nvPr/>
        </p:nvSpPr>
        <p:spPr>
          <a:xfrm>
            <a:off x="1028700" y="1028700"/>
            <a:ext cx="6172200" cy="8229600"/>
          </a:xfrm>
          <a:custGeom>
            <a:avLst/>
            <a:gdLst/>
            <a:ahLst/>
            <a:cxnLst/>
            <a:rect l="l" t="t" r="r" b="b"/>
            <a:pathLst>
              <a:path w="6172200" h="8229600">
                <a:moveTo>
                  <a:pt x="0" y="0"/>
                </a:moveTo>
                <a:lnTo>
                  <a:pt x="6172200" y="0"/>
                </a:lnTo>
                <a:lnTo>
                  <a:pt x="6172200" y="8229600"/>
                </a:lnTo>
                <a:lnTo>
                  <a:pt x="0" y="8229600"/>
                </a:lnTo>
                <a:lnTo>
                  <a:pt x="0" y="0"/>
                </a:lnTo>
                <a:close/>
              </a:path>
            </a:pathLst>
          </a:custGeom>
          <a:blipFill>
            <a:blip r:embed="rId2"/>
            <a:stretch>
              <a:fillRect/>
            </a:stretch>
          </a:blipFill>
        </p:spPr>
      </p:sp>
      <p:grpSp>
        <p:nvGrpSpPr>
          <p:cNvPr id="3" name="Group 3"/>
          <p:cNvGrpSpPr/>
          <p:nvPr/>
        </p:nvGrpSpPr>
        <p:grpSpPr>
          <a:xfrm>
            <a:off x="8290290" y="1049215"/>
            <a:ext cx="8144625" cy="7570762"/>
            <a:chOff x="-1619028" y="-1357036"/>
            <a:chExt cx="10859501" cy="10094349"/>
          </a:xfrm>
        </p:grpSpPr>
        <p:sp>
          <p:nvSpPr>
            <p:cNvPr id="4" name="TextBox 4"/>
            <p:cNvSpPr txBox="1"/>
            <p:nvPr/>
          </p:nvSpPr>
          <p:spPr>
            <a:xfrm>
              <a:off x="-1619028" y="-1357036"/>
              <a:ext cx="10859501" cy="7181453"/>
            </a:xfrm>
            <a:prstGeom prst="rect">
              <a:avLst/>
            </a:prstGeom>
          </p:spPr>
          <p:txBody>
            <a:bodyPr wrap="square" lIns="0" tIns="0" rIns="0" bIns="0" rtlCol="0" anchor="t">
              <a:spAutoFit/>
            </a:bodyPr>
            <a:lstStyle/>
            <a:p>
              <a:pPr marL="0" lvl="0" indent="0" algn="r" rtl="1">
                <a:lnSpc>
                  <a:spcPct val="150000"/>
                </a:lnSpc>
                <a:spcBef>
                  <a:spcPct val="0"/>
                </a:spcBef>
              </a:pPr>
              <a:r>
                <a:rPr lang="fa-IR" sz="8000" u="none" dirty="0">
                  <a:solidFill>
                    <a:srgbClr val="FFFFFF"/>
                  </a:solidFill>
                  <a:latin typeface="Open Sans Bold"/>
                  <a:cs typeface="B Nazanin" panose="00000400000000000000" pitchFamily="2" charset="-78"/>
                </a:rPr>
                <a:t>یک بیانیه اصلی یا </a:t>
              </a:r>
            </a:p>
            <a:p>
              <a:pPr marL="0" lvl="0" indent="0" algn="r" rtl="1">
                <a:lnSpc>
                  <a:spcPct val="150000"/>
                </a:lnSpc>
                <a:spcBef>
                  <a:spcPct val="0"/>
                </a:spcBef>
              </a:pPr>
              <a:r>
                <a:rPr lang="fa-IR" sz="8000" u="none" dirty="0">
                  <a:solidFill>
                    <a:srgbClr val="FFFFFF"/>
                  </a:solidFill>
                  <a:latin typeface="Open Sans Bold"/>
                  <a:cs typeface="B Nazanin" panose="00000400000000000000" pitchFamily="2" charset="-78"/>
                </a:rPr>
                <a:t>نقل قول الهام بخش</a:t>
              </a:r>
            </a:p>
            <a:p>
              <a:pPr marL="0" lvl="0" indent="0" algn="r" rtl="1">
                <a:lnSpc>
                  <a:spcPct val="150000"/>
                </a:lnSpc>
                <a:spcBef>
                  <a:spcPct val="0"/>
                </a:spcBef>
              </a:pPr>
              <a:r>
                <a:rPr lang="fa-IR" sz="8000" u="none" dirty="0">
                  <a:solidFill>
                    <a:srgbClr val="FFFFFF"/>
                  </a:solidFill>
                  <a:latin typeface="Open Sans Bold"/>
                  <a:cs typeface="B Nazanin" panose="00000400000000000000" pitchFamily="2" charset="-78"/>
                </a:rPr>
                <a:t> بنویسید</a:t>
              </a:r>
              <a:endParaRPr lang="en-US" sz="8000" u="none" dirty="0">
                <a:solidFill>
                  <a:srgbClr val="FFFFFF"/>
                </a:solidFill>
                <a:latin typeface="Open Sans Bold"/>
                <a:cs typeface="B Nazanin" panose="00000400000000000000" pitchFamily="2" charset="-78"/>
              </a:endParaRPr>
            </a:p>
          </p:txBody>
        </p:sp>
        <p:sp>
          <p:nvSpPr>
            <p:cNvPr id="5" name="TextBox 5"/>
            <p:cNvSpPr txBox="1"/>
            <p:nvPr/>
          </p:nvSpPr>
          <p:spPr>
            <a:xfrm>
              <a:off x="0" y="7785770"/>
              <a:ext cx="8128426" cy="951543"/>
            </a:xfrm>
            <a:prstGeom prst="rect">
              <a:avLst/>
            </a:prstGeom>
          </p:spPr>
          <p:txBody>
            <a:bodyPr lIns="0" tIns="0" rIns="0" bIns="0" rtlCol="0" anchor="t">
              <a:spAutoFit/>
            </a:bodyPr>
            <a:lstStyle/>
            <a:p>
              <a:pPr marL="0" lvl="0" indent="0" algn="r" rtl="1">
                <a:lnSpc>
                  <a:spcPts val="2660"/>
                </a:lnSpc>
                <a:spcBef>
                  <a:spcPct val="0"/>
                </a:spcBef>
              </a:pPr>
              <a:r>
                <a:rPr lang="fa-IR" sz="2800" u="none" dirty="0">
                  <a:solidFill>
                    <a:srgbClr val="FFFFFF"/>
                  </a:solidFill>
                  <a:latin typeface="Open Sans"/>
                  <a:cs typeface="B Nazanin" panose="00000400000000000000" pitchFamily="2" charset="-78"/>
                </a:rPr>
                <a:t>- یک اعتبار، نقل قول یا پیام پشتیبانی را درج</a:t>
              </a:r>
            </a:p>
            <a:p>
              <a:pPr marL="0" lvl="0" indent="0" algn="r" rtl="1">
                <a:lnSpc>
                  <a:spcPts val="2660"/>
                </a:lnSpc>
                <a:spcBef>
                  <a:spcPct val="0"/>
                </a:spcBef>
              </a:pPr>
              <a:r>
                <a:rPr lang="fa-IR" sz="2800" u="none" dirty="0">
                  <a:solidFill>
                    <a:srgbClr val="FFFFFF"/>
                  </a:solidFill>
                  <a:latin typeface="Open Sans"/>
                  <a:cs typeface="B Nazanin" panose="00000400000000000000" pitchFamily="2" charset="-78"/>
                </a:rPr>
                <a:t> کنید</a:t>
              </a:r>
              <a:endParaRPr lang="en-US" sz="2800" u="none" dirty="0">
                <a:solidFill>
                  <a:srgbClr val="FFFFFF"/>
                </a:solidFill>
                <a:latin typeface="Open Sans"/>
                <a:cs typeface="B Nazanin" panose="00000400000000000000" pitchFamily="2" charset="-78"/>
              </a:endParaRPr>
            </a:p>
          </p:txBody>
        </p:sp>
      </p:grpSp>
      <p:grpSp>
        <p:nvGrpSpPr>
          <p:cNvPr id="6" name="Group 6"/>
          <p:cNvGrpSpPr/>
          <p:nvPr/>
        </p:nvGrpSpPr>
        <p:grpSpPr>
          <a:xfrm>
            <a:off x="17674717" y="0"/>
            <a:ext cx="613283" cy="11472285"/>
            <a:chOff x="0" y="0"/>
            <a:chExt cx="161523" cy="3021507"/>
          </a:xfrm>
        </p:grpSpPr>
        <p:sp>
          <p:nvSpPr>
            <p:cNvPr id="7" name="Freeform 7"/>
            <p:cNvSpPr/>
            <p:nvPr/>
          </p:nvSpPr>
          <p:spPr>
            <a:xfrm>
              <a:off x="0" y="0"/>
              <a:ext cx="161523" cy="3021507"/>
            </a:xfrm>
            <a:custGeom>
              <a:avLst/>
              <a:gdLst/>
              <a:ahLst/>
              <a:cxnLst/>
              <a:rect l="l" t="t" r="r" b="b"/>
              <a:pathLst>
                <a:path w="161523" h="3021507">
                  <a:moveTo>
                    <a:pt x="0" y="0"/>
                  </a:moveTo>
                  <a:lnTo>
                    <a:pt x="161523" y="0"/>
                  </a:lnTo>
                  <a:lnTo>
                    <a:pt x="161523" y="3021507"/>
                  </a:lnTo>
                  <a:lnTo>
                    <a:pt x="0" y="3021507"/>
                  </a:lnTo>
                  <a:close/>
                </a:path>
              </a:pathLst>
            </a:custGeom>
            <a:solidFill>
              <a:srgbClr val="FFFFFF">
                <a:alpha val="13725"/>
              </a:srgbClr>
            </a:solidFill>
            <a:ln cap="sq">
              <a:noFill/>
              <a:prstDash val="solid"/>
              <a:miter/>
            </a:ln>
          </p:spPr>
        </p:sp>
        <p:sp>
          <p:nvSpPr>
            <p:cNvPr id="8" name="TextBox 8"/>
            <p:cNvSpPr txBox="1"/>
            <p:nvPr/>
          </p:nvSpPr>
          <p:spPr>
            <a:xfrm>
              <a:off x="0" y="-38100"/>
              <a:ext cx="161523" cy="3059607"/>
            </a:xfrm>
            <a:prstGeom prst="rect">
              <a:avLst/>
            </a:prstGeom>
          </p:spPr>
          <p:txBody>
            <a:bodyPr lIns="50800" tIns="50800" rIns="50800" bIns="50800" rtlCol="0" anchor="ctr"/>
            <a:lstStyle/>
            <a:p>
              <a:pPr marL="0" lvl="0" indent="0" algn="ctr">
                <a:lnSpc>
                  <a:spcPts val="2940"/>
                </a:lnSpc>
                <a:spcBef>
                  <a:spcPct val="0"/>
                </a:spcBef>
              </a:pPr>
              <a:endParaRPr>
                <a:cs typeface="B Nazanin" panose="00000400000000000000" pitchFamily="2" charset="-78"/>
              </a:endParaRPr>
            </a:p>
          </p:txBody>
        </p:sp>
      </p:grpSp>
      <p:sp>
        <p:nvSpPr>
          <p:cNvPr id="9" name="TextBox 9"/>
          <p:cNvSpPr txBox="1"/>
          <p:nvPr/>
        </p:nvSpPr>
        <p:spPr>
          <a:xfrm rot="5400000">
            <a:off x="17243841" y="5010772"/>
            <a:ext cx="1532186" cy="265457"/>
          </a:xfrm>
          <a:prstGeom prst="rect">
            <a:avLst/>
          </a:prstGeom>
        </p:spPr>
        <p:txBody>
          <a:bodyPr lIns="0" tIns="0" rIns="0" bIns="0" rtlCol="0" anchor="t">
            <a:spAutoFit/>
          </a:bodyPr>
          <a:lstStyle/>
          <a:p>
            <a:pPr algn="ctr">
              <a:lnSpc>
                <a:spcPts val="2240"/>
              </a:lnSpc>
            </a:pPr>
            <a:r>
              <a:rPr lang="fa-IR" sz="1400" spc="820" dirty="0">
                <a:solidFill>
                  <a:srgbClr val="FFFFFF"/>
                </a:solidFill>
                <a:latin typeface="Open Sans Bold"/>
                <a:cs typeface="B Nazanin" panose="00000400000000000000" pitchFamily="2" charset="-78"/>
              </a:rPr>
              <a:t>بعد</a:t>
            </a:r>
            <a:endParaRPr lang="en-US" sz="1400" spc="820" dirty="0">
              <a:solidFill>
                <a:srgbClr val="FFFFFF"/>
              </a:solidFill>
              <a:latin typeface="Open Sans Bold"/>
              <a:cs typeface="B Nazanin" panose="00000400000000000000" pitchFamily="2" charset="-78"/>
            </a:endParaRPr>
          </a:p>
        </p:txBody>
      </p:sp>
      <p:sp>
        <p:nvSpPr>
          <p:cNvPr id="10" name="AutoShape 10"/>
          <p:cNvSpPr/>
          <p:nvPr/>
        </p:nvSpPr>
        <p:spPr>
          <a:xfrm rot="5400000">
            <a:off x="6511883" y="2062230"/>
            <a:ext cx="4114800" cy="0"/>
          </a:xfrm>
          <a:prstGeom prst="line">
            <a:avLst/>
          </a:prstGeom>
          <a:ln w="9525" cap="flat">
            <a:solidFill>
              <a:srgbClr val="FFFFFF"/>
            </a:solidFill>
            <a:prstDash val="solid"/>
            <a:headEnd type="none" w="sm" len="sm"/>
            <a:tailEnd type="none" w="sm" len="sm"/>
          </a:ln>
        </p:spPr>
      </p:sp>
      <p:sp>
        <p:nvSpPr>
          <p:cNvPr id="11" name="AutoShape 11"/>
          <p:cNvSpPr/>
          <p:nvPr/>
        </p:nvSpPr>
        <p:spPr>
          <a:xfrm rot="5400000">
            <a:off x="14478759" y="8224838"/>
            <a:ext cx="4114800" cy="0"/>
          </a:xfrm>
          <a:prstGeom prst="line">
            <a:avLst/>
          </a:prstGeom>
          <a:ln w="9525" cap="flat">
            <a:solidFill>
              <a:srgbClr val="FFFFFF"/>
            </a:solidFill>
            <a:prstDash val="solid"/>
            <a:headEnd type="none" w="sm" len="sm"/>
            <a:tailEnd type="none" w="sm" len="sm"/>
          </a:ln>
        </p:spPr>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2873337" y="4214442"/>
            <a:ext cx="12512750" cy="0"/>
          </a:xfrm>
          <a:prstGeom prst="line">
            <a:avLst/>
          </a:prstGeom>
          <a:ln w="9525" cap="flat">
            <a:solidFill>
              <a:srgbClr val="000000"/>
            </a:solidFill>
            <a:prstDash val="solid"/>
            <a:headEnd type="none" w="sm" len="sm"/>
            <a:tailEnd type="none" w="sm" len="sm"/>
          </a:ln>
        </p:spPr>
      </p:sp>
      <p:sp>
        <p:nvSpPr>
          <p:cNvPr id="3" name="AutoShape 3"/>
          <p:cNvSpPr/>
          <p:nvPr/>
        </p:nvSpPr>
        <p:spPr>
          <a:xfrm rot="-10800000">
            <a:off x="-1392003" y="5138738"/>
            <a:ext cx="19066721" cy="0"/>
          </a:xfrm>
          <a:prstGeom prst="line">
            <a:avLst/>
          </a:prstGeom>
          <a:ln w="9525" cap="flat">
            <a:solidFill>
              <a:srgbClr val="000000"/>
            </a:solidFill>
            <a:prstDash val="solid"/>
            <a:headEnd type="none" w="sm" len="sm"/>
            <a:tailEnd type="none" w="sm" len="sm"/>
          </a:ln>
        </p:spPr>
      </p:sp>
      <p:sp>
        <p:nvSpPr>
          <p:cNvPr id="4" name="Freeform 4"/>
          <p:cNvSpPr/>
          <p:nvPr/>
        </p:nvSpPr>
        <p:spPr>
          <a:xfrm>
            <a:off x="5962501" y="3023826"/>
            <a:ext cx="6362999" cy="4239348"/>
          </a:xfrm>
          <a:custGeom>
            <a:avLst/>
            <a:gdLst/>
            <a:ahLst/>
            <a:cxnLst/>
            <a:rect l="l" t="t" r="r" b="b"/>
            <a:pathLst>
              <a:path w="6362999" h="4239348">
                <a:moveTo>
                  <a:pt x="0" y="0"/>
                </a:moveTo>
                <a:lnTo>
                  <a:pt x="6362998" y="0"/>
                </a:lnTo>
                <a:lnTo>
                  <a:pt x="6362998" y="4239348"/>
                </a:lnTo>
                <a:lnTo>
                  <a:pt x="0" y="4239348"/>
                </a:lnTo>
                <a:lnTo>
                  <a:pt x="0" y="0"/>
                </a:lnTo>
                <a:close/>
              </a:path>
            </a:pathLst>
          </a:custGeom>
          <a:blipFill>
            <a:blip r:embed="rId2"/>
            <a:stretch>
              <a:fillRect/>
            </a:stretch>
          </a:blipFill>
        </p:spPr>
      </p:sp>
      <p:sp>
        <p:nvSpPr>
          <p:cNvPr id="5" name="TextBox 5"/>
          <p:cNvSpPr txBox="1"/>
          <p:nvPr/>
        </p:nvSpPr>
        <p:spPr>
          <a:xfrm>
            <a:off x="-795498" y="2326463"/>
            <a:ext cx="6843712" cy="367408"/>
          </a:xfrm>
          <a:prstGeom prst="rect">
            <a:avLst/>
          </a:prstGeom>
        </p:spPr>
        <p:txBody>
          <a:bodyPr lIns="0" tIns="0" rIns="0" bIns="0" rtlCol="0" anchor="t">
            <a:spAutoFit/>
          </a:bodyPr>
          <a:lstStyle/>
          <a:p>
            <a:pPr marL="0" lvl="0" indent="0" algn="r" rtl="1">
              <a:lnSpc>
                <a:spcPts val="2660"/>
              </a:lnSpc>
              <a:spcBef>
                <a:spcPct val="0"/>
              </a:spcBef>
            </a:pPr>
            <a:r>
              <a:rPr lang="fa-IR" sz="2800" u="none" spc="95" dirty="0">
                <a:solidFill>
                  <a:srgbClr val="000000"/>
                </a:solidFill>
                <a:latin typeface="Open Sans"/>
                <a:cs typeface="B Nazanin" panose="00000400000000000000" pitchFamily="2" charset="-78"/>
              </a:rPr>
              <a:t>نقاط قوت</a:t>
            </a:r>
            <a:endParaRPr lang="en-US" sz="2800" u="none" spc="95" dirty="0">
              <a:solidFill>
                <a:srgbClr val="000000"/>
              </a:solidFill>
              <a:latin typeface="Open Sans"/>
              <a:cs typeface="B Nazanin" panose="00000400000000000000" pitchFamily="2" charset="-78"/>
            </a:endParaRPr>
          </a:p>
        </p:txBody>
      </p:sp>
      <p:sp>
        <p:nvSpPr>
          <p:cNvPr id="6" name="TextBox 6"/>
          <p:cNvSpPr txBox="1"/>
          <p:nvPr/>
        </p:nvSpPr>
        <p:spPr>
          <a:xfrm>
            <a:off x="823184" y="2792615"/>
            <a:ext cx="4929417" cy="692497"/>
          </a:xfrm>
          <a:prstGeom prst="rect">
            <a:avLst/>
          </a:prstGeom>
        </p:spPr>
        <p:txBody>
          <a:bodyPr lIns="0" tIns="0" rIns="0" bIns="0" rtlCol="0" anchor="t">
            <a:spAutoFit/>
          </a:bodyPr>
          <a:lstStyle/>
          <a:p>
            <a:pPr marL="0" lvl="0" indent="0" algn="r" rtl="1">
              <a:lnSpc>
                <a:spcPts val="2660"/>
              </a:lnSpc>
              <a:spcBef>
                <a:spcPct val="0"/>
              </a:spcBef>
            </a:pPr>
            <a:r>
              <a:rPr lang="fa-IR" sz="1900" u="none" dirty="0">
                <a:solidFill>
                  <a:srgbClr val="000000"/>
                </a:solidFill>
                <a:latin typeface="Open Sans"/>
                <a:cs typeface="B Nazanin" panose="00000400000000000000" pitchFamily="2" charset="-78"/>
              </a:rPr>
              <a:t>چه کار خوبی می کنی؟چه چیزی شما را متمایز می کند؟ویژگی های خوب شما چیست؟</a:t>
            </a:r>
            <a:endParaRPr lang="en-US" sz="1900" u="none" dirty="0">
              <a:solidFill>
                <a:srgbClr val="000000"/>
              </a:solidFill>
              <a:latin typeface="Open Sans"/>
              <a:cs typeface="B Nazanin" panose="00000400000000000000" pitchFamily="2" charset="-78"/>
            </a:endParaRPr>
          </a:p>
        </p:txBody>
      </p:sp>
      <p:sp>
        <p:nvSpPr>
          <p:cNvPr id="7" name="TextBox 7"/>
          <p:cNvSpPr txBox="1"/>
          <p:nvPr/>
        </p:nvSpPr>
        <p:spPr>
          <a:xfrm>
            <a:off x="1028700" y="930515"/>
            <a:ext cx="661997" cy="1060434"/>
          </a:xfrm>
          <a:prstGeom prst="rect">
            <a:avLst/>
          </a:prstGeom>
        </p:spPr>
        <p:txBody>
          <a:bodyPr lIns="0" tIns="0" rIns="0" bIns="0" rtlCol="0" anchor="t">
            <a:spAutoFit/>
          </a:bodyPr>
          <a:lstStyle/>
          <a:p>
            <a:pPr marL="0" lvl="0" indent="0" algn="l">
              <a:lnSpc>
                <a:spcPts val="8000"/>
              </a:lnSpc>
              <a:spcBef>
                <a:spcPct val="0"/>
              </a:spcBef>
            </a:pPr>
            <a:r>
              <a:rPr lang="en-US" sz="8000" u="none">
                <a:solidFill>
                  <a:srgbClr val="000000"/>
                </a:solidFill>
                <a:latin typeface="Open Sans Bold"/>
                <a:cs typeface="B Nazanin" panose="00000400000000000000" pitchFamily="2" charset="-78"/>
              </a:rPr>
              <a:t>S</a:t>
            </a:r>
          </a:p>
        </p:txBody>
      </p:sp>
      <p:sp>
        <p:nvSpPr>
          <p:cNvPr id="8" name="TextBox 8"/>
          <p:cNvSpPr txBox="1"/>
          <p:nvPr/>
        </p:nvSpPr>
        <p:spPr>
          <a:xfrm>
            <a:off x="-854749" y="7673443"/>
            <a:ext cx="6844263" cy="367408"/>
          </a:xfrm>
          <a:prstGeom prst="rect">
            <a:avLst/>
          </a:prstGeom>
        </p:spPr>
        <p:txBody>
          <a:bodyPr lIns="0" tIns="0" rIns="0" bIns="0" rtlCol="0" anchor="t">
            <a:spAutoFit/>
          </a:bodyPr>
          <a:lstStyle/>
          <a:p>
            <a:pPr marL="0" lvl="0" indent="0" algn="r" rtl="1">
              <a:lnSpc>
                <a:spcPts val="2660"/>
              </a:lnSpc>
              <a:spcBef>
                <a:spcPct val="0"/>
              </a:spcBef>
            </a:pPr>
            <a:r>
              <a:rPr lang="fa-IR" sz="2800" u="none" spc="95" dirty="0">
                <a:solidFill>
                  <a:srgbClr val="000000"/>
                </a:solidFill>
                <a:latin typeface="Open Sans"/>
                <a:cs typeface="B Nazanin" panose="00000400000000000000" pitchFamily="2" charset="-78"/>
              </a:rPr>
              <a:t>فرصت ها</a:t>
            </a:r>
            <a:endParaRPr lang="en-US" sz="2800" u="none" spc="95" dirty="0">
              <a:solidFill>
                <a:srgbClr val="000000"/>
              </a:solidFill>
              <a:latin typeface="Open Sans"/>
              <a:cs typeface="B Nazanin" panose="00000400000000000000" pitchFamily="2" charset="-78"/>
            </a:endParaRPr>
          </a:p>
        </p:txBody>
      </p:sp>
      <p:sp>
        <p:nvSpPr>
          <p:cNvPr id="9" name="TextBox 9"/>
          <p:cNvSpPr txBox="1"/>
          <p:nvPr/>
        </p:nvSpPr>
        <p:spPr>
          <a:xfrm>
            <a:off x="1028700" y="8201152"/>
            <a:ext cx="4929417" cy="692497"/>
          </a:xfrm>
          <a:prstGeom prst="rect">
            <a:avLst/>
          </a:prstGeom>
        </p:spPr>
        <p:txBody>
          <a:bodyPr lIns="0" tIns="0" rIns="0" bIns="0" rtlCol="0" anchor="t">
            <a:spAutoFit/>
          </a:bodyPr>
          <a:lstStyle/>
          <a:p>
            <a:pPr marL="0" lvl="0" indent="0" algn="r" rtl="1">
              <a:lnSpc>
                <a:spcPts val="2660"/>
              </a:lnSpc>
              <a:spcBef>
                <a:spcPct val="0"/>
              </a:spcBef>
            </a:pPr>
            <a:r>
              <a:rPr lang="fa-IR" sz="1900" u="none" dirty="0">
                <a:solidFill>
                  <a:srgbClr val="000000"/>
                </a:solidFill>
                <a:latin typeface="Open Sans"/>
                <a:cs typeface="B Nazanin" panose="00000400000000000000" pitchFamily="2" charset="-78"/>
              </a:rPr>
              <a:t>اهداف شما چه هستند؟آیا تقاضاها در حال تغییر هستند؟چگونه می توانید آن را بهبود بخشید؟</a:t>
            </a:r>
            <a:endParaRPr lang="en-US" sz="1900" u="none" dirty="0">
              <a:solidFill>
                <a:srgbClr val="000000"/>
              </a:solidFill>
              <a:latin typeface="Open Sans"/>
              <a:cs typeface="B Nazanin" panose="00000400000000000000" pitchFamily="2" charset="-78"/>
            </a:endParaRPr>
          </a:p>
        </p:txBody>
      </p:sp>
      <p:sp>
        <p:nvSpPr>
          <p:cNvPr id="10" name="TextBox 10"/>
          <p:cNvSpPr txBox="1"/>
          <p:nvPr/>
        </p:nvSpPr>
        <p:spPr>
          <a:xfrm>
            <a:off x="1028700" y="6309331"/>
            <a:ext cx="661997" cy="1060434"/>
          </a:xfrm>
          <a:prstGeom prst="rect">
            <a:avLst/>
          </a:prstGeom>
        </p:spPr>
        <p:txBody>
          <a:bodyPr lIns="0" tIns="0" rIns="0" bIns="0" rtlCol="0" anchor="t">
            <a:spAutoFit/>
          </a:bodyPr>
          <a:lstStyle/>
          <a:p>
            <a:pPr marL="0" lvl="0" indent="0" algn="l">
              <a:lnSpc>
                <a:spcPts val="8000"/>
              </a:lnSpc>
              <a:spcBef>
                <a:spcPct val="0"/>
              </a:spcBef>
            </a:pPr>
            <a:r>
              <a:rPr lang="en-US" sz="8000" u="none">
                <a:solidFill>
                  <a:srgbClr val="000000"/>
                </a:solidFill>
                <a:latin typeface="Open Sans Bold"/>
                <a:cs typeface="B Nazanin" panose="00000400000000000000" pitchFamily="2" charset="-78"/>
              </a:rPr>
              <a:t>O</a:t>
            </a:r>
          </a:p>
        </p:txBody>
      </p:sp>
      <p:sp>
        <p:nvSpPr>
          <p:cNvPr id="11" name="TextBox 11"/>
          <p:cNvSpPr txBox="1"/>
          <p:nvPr/>
        </p:nvSpPr>
        <p:spPr>
          <a:xfrm>
            <a:off x="10083889" y="2326463"/>
            <a:ext cx="6843712" cy="367408"/>
          </a:xfrm>
          <a:prstGeom prst="rect">
            <a:avLst/>
          </a:prstGeom>
        </p:spPr>
        <p:txBody>
          <a:bodyPr lIns="0" tIns="0" rIns="0" bIns="0" rtlCol="0" anchor="t">
            <a:spAutoFit/>
          </a:bodyPr>
          <a:lstStyle/>
          <a:p>
            <a:pPr marL="0" lvl="0" indent="0" algn="r">
              <a:lnSpc>
                <a:spcPts val="2660"/>
              </a:lnSpc>
              <a:spcBef>
                <a:spcPct val="0"/>
              </a:spcBef>
            </a:pPr>
            <a:r>
              <a:rPr lang="fa-IR" sz="2800" u="none" spc="95" dirty="0">
                <a:solidFill>
                  <a:srgbClr val="000000"/>
                </a:solidFill>
                <a:latin typeface="Open Sans"/>
                <a:cs typeface="B Nazanin" panose="00000400000000000000" pitchFamily="2" charset="-78"/>
              </a:rPr>
              <a:t>نقاط ضعف</a:t>
            </a:r>
            <a:endParaRPr lang="en-US" sz="2800" u="none" spc="95" dirty="0">
              <a:solidFill>
                <a:srgbClr val="000000"/>
              </a:solidFill>
              <a:latin typeface="Open Sans"/>
              <a:cs typeface="B Nazanin" panose="00000400000000000000" pitchFamily="2" charset="-78"/>
            </a:endParaRPr>
          </a:p>
        </p:txBody>
      </p:sp>
      <p:sp>
        <p:nvSpPr>
          <p:cNvPr id="12" name="TextBox 12"/>
          <p:cNvSpPr txBox="1"/>
          <p:nvPr/>
        </p:nvSpPr>
        <p:spPr>
          <a:xfrm>
            <a:off x="12325500" y="2822336"/>
            <a:ext cx="4933801" cy="692497"/>
          </a:xfrm>
          <a:prstGeom prst="rect">
            <a:avLst/>
          </a:prstGeom>
        </p:spPr>
        <p:txBody>
          <a:bodyPr lIns="0" tIns="0" rIns="0" bIns="0" rtlCol="0" anchor="t">
            <a:spAutoFit/>
          </a:bodyPr>
          <a:lstStyle/>
          <a:p>
            <a:pPr marL="0" lvl="0" indent="0" algn="r">
              <a:lnSpc>
                <a:spcPts val="2660"/>
              </a:lnSpc>
              <a:spcBef>
                <a:spcPct val="0"/>
              </a:spcBef>
            </a:pPr>
            <a:r>
              <a:rPr lang="fa-IR" sz="1900" u="none" dirty="0">
                <a:solidFill>
                  <a:srgbClr val="000000"/>
                </a:solidFill>
                <a:latin typeface="Open Sans"/>
                <a:cs typeface="B Nazanin" panose="00000400000000000000" pitchFamily="2" charset="-78"/>
              </a:rPr>
              <a:t>کجا نیاز به بهبود دارید؟آیا منابع کافی هستند؟دیگران چه کاری را بهتر از شما انجام می دهند؟</a:t>
            </a:r>
            <a:endParaRPr lang="en-US" sz="1900" u="none" dirty="0">
              <a:solidFill>
                <a:srgbClr val="000000"/>
              </a:solidFill>
              <a:latin typeface="Open Sans"/>
              <a:cs typeface="B Nazanin" panose="00000400000000000000" pitchFamily="2" charset="-78"/>
            </a:endParaRPr>
          </a:p>
        </p:txBody>
      </p:sp>
      <p:sp>
        <p:nvSpPr>
          <p:cNvPr id="13" name="TextBox 13"/>
          <p:cNvSpPr txBox="1"/>
          <p:nvPr/>
        </p:nvSpPr>
        <p:spPr>
          <a:xfrm>
            <a:off x="15934607" y="930515"/>
            <a:ext cx="661997" cy="1060434"/>
          </a:xfrm>
          <a:prstGeom prst="rect">
            <a:avLst/>
          </a:prstGeom>
        </p:spPr>
        <p:txBody>
          <a:bodyPr lIns="0" tIns="0" rIns="0" bIns="0" rtlCol="0" anchor="t">
            <a:spAutoFit/>
          </a:bodyPr>
          <a:lstStyle/>
          <a:p>
            <a:pPr marL="0" lvl="0" indent="0" algn="r">
              <a:lnSpc>
                <a:spcPts val="8000"/>
              </a:lnSpc>
              <a:spcBef>
                <a:spcPct val="0"/>
              </a:spcBef>
            </a:pPr>
            <a:r>
              <a:rPr lang="en-US" sz="8000" u="none">
                <a:solidFill>
                  <a:srgbClr val="000000"/>
                </a:solidFill>
                <a:latin typeface="Open Sans Bold"/>
                <a:cs typeface="B Nazanin" panose="00000400000000000000" pitchFamily="2" charset="-78"/>
              </a:rPr>
              <a:t>W</a:t>
            </a:r>
          </a:p>
        </p:txBody>
      </p:sp>
      <p:sp>
        <p:nvSpPr>
          <p:cNvPr id="14" name="TextBox 14"/>
          <p:cNvSpPr txBox="1"/>
          <p:nvPr/>
        </p:nvSpPr>
        <p:spPr>
          <a:xfrm>
            <a:off x="10083889" y="7705279"/>
            <a:ext cx="6843712" cy="382797"/>
          </a:xfrm>
          <a:prstGeom prst="rect">
            <a:avLst/>
          </a:prstGeom>
        </p:spPr>
        <p:txBody>
          <a:bodyPr lIns="0" tIns="0" rIns="0" bIns="0" rtlCol="0" anchor="t">
            <a:spAutoFit/>
          </a:bodyPr>
          <a:lstStyle/>
          <a:p>
            <a:pPr marL="0" lvl="0" indent="0" algn="r">
              <a:lnSpc>
                <a:spcPts val="2660"/>
              </a:lnSpc>
              <a:spcBef>
                <a:spcPct val="0"/>
              </a:spcBef>
            </a:pPr>
            <a:r>
              <a:rPr lang="fa-IR" sz="3200" u="none" spc="95" dirty="0">
                <a:solidFill>
                  <a:srgbClr val="000000"/>
                </a:solidFill>
                <a:latin typeface="Open Sans"/>
                <a:cs typeface="B Nazanin" panose="00000400000000000000" pitchFamily="2" charset="-78"/>
              </a:rPr>
              <a:t>تهدیدها</a:t>
            </a:r>
            <a:endParaRPr lang="en-US" sz="3200" u="none" spc="95" dirty="0">
              <a:solidFill>
                <a:srgbClr val="000000"/>
              </a:solidFill>
              <a:latin typeface="Open Sans"/>
              <a:cs typeface="B Nazanin" panose="00000400000000000000" pitchFamily="2" charset="-78"/>
            </a:endParaRPr>
          </a:p>
        </p:txBody>
      </p:sp>
      <p:sp>
        <p:nvSpPr>
          <p:cNvPr id="15" name="TextBox 15"/>
          <p:cNvSpPr txBox="1"/>
          <p:nvPr/>
        </p:nvSpPr>
        <p:spPr>
          <a:xfrm>
            <a:off x="9881590" y="8201152"/>
            <a:ext cx="7046011" cy="346249"/>
          </a:xfrm>
          <a:prstGeom prst="rect">
            <a:avLst/>
          </a:prstGeom>
        </p:spPr>
        <p:txBody>
          <a:bodyPr lIns="0" tIns="0" rIns="0" bIns="0" rtlCol="0" anchor="t">
            <a:spAutoFit/>
          </a:bodyPr>
          <a:lstStyle/>
          <a:p>
            <a:pPr marL="0" lvl="0" indent="0" algn="r">
              <a:lnSpc>
                <a:spcPts val="2660"/>
              </a:lnSpc>
              <a:spcBef>
                <a:spcPct val="0"/>
              </a:spcBef>
            </a:pPr>
            <a:r>
              <a:rPr lang="fa-IR" sz="1900" u="none" dirty="0">
                <a:solidFill>
                  <a:srgbClr val="000000"/>
                </a:solidFill>
                <a:latin typeface="Open Sans"/>
                <a:cs typeface="B Nazanin" panose="00000400000000000000" pitchFamily="2" charset="-78"/>
              </a:rPr>
              <a:t>مسدود کننده هایی که با آن روبرو هستید چیست؟عوامل خارج از کنترل شما چیست؟</a:t>
            </a:r>
            <a:endParaRPr lang="en-US" sz="1900" u="none" dirty="0">
              <a:solidFill>
                <a:srgbClr val="000000"/>
              </a:solidFill>
              <a:latin typeface="Open Sans"/>
              <a:cs typeface="B Nazanin" panose="00000400000000000000" pitchFamily="2" charset="-78"/>
            </a:endParaRPr>
          </a:p>
        </p:txBody>
      </p:sp>
      <p:sp>
        <p:nvSpPr>
          <p:cNvPr id="16" name="TextBox 16"/>
          <p:cNvSpPr txBox="1"/>
          <p:nvPr/>
        </p:nvSpPr>
        <p:spPr>
          <a:xfrm>
            <a:off x="16265605" y="6309331"/>
            <a:ext cx="661997" cy="1060434"/>
          </a:xfrm>
          <a:prstGeom prst="rect">
            <a:avLst/>
          </a:prstGeom>
        </p:spPr>
        <p:txBody>
          <a:bodyPr lIns="0" tIns="0" rIns="0" bIns="0" rtlCol="0" anchor="t">
            <a:spAutoFit/>
          </a:bodyPr>
          <a:lstStyle/>
          <a:p>
            <a:pPr marL="0" lvl="0" indent="0" algn="r">
              <a:lnSpc>
                <a:spcPts val="8000"/>
              </a:lnSpc>
              <a:spcBef>
                <a:spcPct val="0"/>
              </a:spcBef>
            </a:pPr>
            <a:r>
              <a:rPr lang="en-US" sz="8000" u="none">
                <a:solidFill>
                  <a:srgbClr val="000000"/>
                </a:solidFill>
                <a:latin typeface="Open Sans Bold"/>
                <a:cs typeface="B Nazanin" panose="00000400000000000000" pitchFamily="2" charset="-78"/>
              </a:rPr>
              <a:t>T</a:t>
            </a:r>
          </a:p>
        </p:txBody>
      </p:sp>
      <p:grpSp>
        <p:nvGrpSpPr>
          <p:cNvPr id="17" name="Group 17"/>
          <p:cNvGrpSpPr/>
          <p:nvPr/>
        </p:nvGrpSpPr>
        <p:grpSpPr>
          <a:xfrm>
            <a:off x="17674717" y="0"/>
            <a:ext cx="613283" cy="11472285"/>
            <a:chOff x="0" y="0"/>
            <a:chExt cx="161523" cy="3021507"/>
          </a:xfrm>
        </p:grpSpPr>
        <p:sp>
          <p:nvSpPr>
            <p:cNvPr id="18" name="Freeform 18"/>
            <p:cNvSpPr/>
            <p:nvPr/>
          </p:nvSpPr>
          <p:spPr>
            <a:xfrm>
              <a:off x="0" y="0"/>
              <a:ext cx="161523" cy="3021507"/>
            </a:xfrm>
            <a:custGeom>
              <a:avLst/>
              <a:gdLst/>
              <a:ahLst/>
              <a:cxnLst/>
              <a:rect l="l" t="t" r="r" b="b"/>
              <a:pathLst>
                <a:path w="161523" h="3021507">
                  <a:moveTo>
                    <a:pt x="0" y="0"/>
                  </a:moveTo>
                  <a:lnTo>
                    <a:pt x="161523" y="0"/>
                  </a:lnTo>
                  <a:lnTo>
                    <a:pt x="161523" y="3021507"/>
                  </a:lnTo>
                  <a:lnTo>
                    <a:pt x="0" y="3021507"/>
                  </a:lnTo>
                  <a:close/>
                </a:path>
              </a:pathLst>
            </a:custGeom>
            <a:solidFill>
              <a:srgbClr val="000000">
                <a:alpha val="13725"/>
              </a:srgbClr>
            </a:solidFill>
            <a:ln cap="sq">
              <a:noFill/>
              <a:prstDash val="solid"/>
              <a:miter/>
            </a:ln>
          </p:spPr>
        </p:sp>
        <p:sp>
          <p:nvSpPr>
            <p:cNvPr id="19" name="TextBox 19"/>
            <p:cNvSpPr txBox="1"/>
            <p:nvPr/>
          </p:nvSpPr>
          <p:spPr>
            <a:xfrm>
              <a:off x="0" y="-38100"/>
              <a:ext cx="161523" cy="3059607"/>
            </a:xfrm>
            <a:prstGeom prst="rect">
              <a:avLst/>
            </a:prstGeom>
          </p:spPr>
          <p:txBody>
            <a:bodyPr lIns="50800" tIns="50800" rIns="50800" bIns="50800" rtlCol="0" anchor="ctr"/>
            <a:lstStyle/>
            <a:p>
              <a:pPr marL="0" lvl="0" indent="0" algn="ctr">
                <a:lnSpc>
                  <a:spcPts val="2940"/>
                </a:lnSpc>
                <a:spcBef>
                  <a:spcPct val="0"/>
                </a:spcBef>
              </a:pPr>
              <a:endParaRPr>
                <a:cs typeface="B Nazanin" panose="00000400000000000000" pitchFamily="2" charset="-78"/>
              </a:endParaRPr>
            </a:p>
          </p:txBody>
        </p:sp>
      </p:grpSp>
      <p:sp>
        <p:nvSpPr>
          <p:cNvPr id="20" name="TextBox 20"/>
          <p:cNvSpPr txBox="1"/>
          <p:nvPr/>
        </p:nvSpPr>
        <p:spPr>
          <a:xfrm rot="5400000">
            <a:off x="17243841" y="5010772"/>
            <a:ext cx="1532186" cy="265457"/>
          </a:xfrm>
          <a:prstGeom prst="rect">
            <a:avLst/>
          </a:prstGeom>
        </p:spPr>
        <p:txBody>
          <a:bodyPr lIns="0" tIns="0" rIns="0" bIns="0" rtlCol="0" anchor="t">
            <a:spAutoFit/>
          </a:bodyPr>
          <a:lstStyle/>
          <a:p>
            <a:pPr algn="ctr">
              <a:lnSpc>
                <a:spcPts val="2240"/>
              </a:lnSpc>
            </a:pPr>
            <a:r>
              <a:rPr lang="fa-IR" sz="1400" spc="820" dirty="0">
                <a:solidFill>
                  <a:srgbClr val="000000"/>
                </a:solidFill>
                <a:latin typeface="Open Sans Bold"/>
                <a:cs typeface="B Nazanin" panose="00000400000000000000" pitchFamily="2" charset="-78"/>
              </a:rPr>
              <a:t>بعد</a:t>
            </a:r>
            <a:endParaRPr lang="en-US" sz="1400" spc="820" dirty="0">
              <a:solidFill>
                <a:srgbClr val="000000"/>
              </a:solidFill>
              <a:latin typeface="Open Sans Bold"/>
              <a:cs typeface="B Nazanin" panose="00000400000000000000" pitchFamily="2" charset="-78"/>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Isosceles Triangle 68">
            <a:extLst>
              <a:ext uri="{FF2B5EF4-FFF2-40B4-BE49-F238E27FC236}">
                <a16:creationId xmlns:a16="http://schemas.microsoft.com/office/drawing/2014/main" id="{0AD77B0B-062D-EE53-1F0D-2D38E485C490}"/>
              </a:ext>
            </a:extLst>
          </p:cNvPr>
          <p:cNvSpPr/>
          <p:nvPr/>
        </p:nvSpPr>
        <p:spPr>
          <a:xfrm rot="10799991">
            <a:off x="9956686" y="6739041"/>
            <a:ext cx="374556" cy="1166462"/>
          </a:xfrm>
          <a:custGeom>
            <a:avLst/>
            <a:gdLst>
              <a:gd name="f0" fmla="val w"/>
              <a:gd name="f1" fmla="val h"/>
              <a:gd name="f2" fmla="val 0"/>
              <a:gd name="f3" fmla="val 1040400"/>
              <a:gd name="f4" fmla="val 3240000"/>
              <a:gd name="f5" fmla="val 41345"/>
              <a:gd name="f6" fmla="val 940666"/>
              <a:gd name="f7" fmla="val 1242"/>
              <a:gd name="f8" fmla="val 653403"/>
              <a:gd name="f9" fmla="val 1057"/>
              <a:gd name="f10" fmla="val 652077"/>
              <a:gd name="f11" fmla="val 447"/>
              <a:gd name="f12" fmla="val 647712"/>
              <a:gd name="f13" fmla="val 4531"/>
              <a:gd name="f14" fmla="val 520200"/>
              <a:gd name="f15" fmla="val 659109"/>
              <a:gd name="f16" fmla="val 174478"/>
              <a:gd name="f17" fmla="val 101622"/>
              <a:gd name="f18" fmla="val 1372451"/>
              <a:gd name="f19" fmla="val 61820"/>
              <a:gd name="f20" fmla="val 1087335"/>
              <a:gd name="f21" fmla="val 728036"/>
              <a:gd name="f22" fmla="val 261055"/>
              <a:gd name="f23" fmla="val 870500"/>
              <a:gd name="f24" fmla="val 439998"/>
              <a:gd name="f25" fmla="val 860164"/>
              <a:gd name="f26" fmla="val 431664"/>
              <a:gd name="f27" fmla="val 161365"/>
              <a:gd name="f28" fmla="val 1800403"/>
              <a:gd name="f29" fmla="val 122098"/>
              <a:gd name="f30" fmla="val 1519120"/>
              <a:gd name="f31" fmla="val 930953"/>
              <a:gd name="f32" fmla="val 515931"/>
              <a:gd name="f33" fmla="val 1035869"/>
              <a:gd name="f34" fmla="val 1039954"/>
              <a:gd name="f35" fmla="val 1039345"/>
              <a:gd name="f36" fmla="val 652078"/>
              <a:gd name="f37" fmla="val 1039160"/>
              <a:gd name="f38" fmla="val 1029316"/>
              <a:gd name="f39" fmla="val 723920"/>
              <a:gd name="f40" fmla="val 217894"/>
              <a:gd name="f41" fmla="val 2205330"/>
              <a:gd name="f42" fmla="val 181840"/>
              <a:gd name="f43" fmla="val 1947070"/>
              <a:gd name="f44" fmla="val 1000266"/>
              <a:gd name="f45" fmla="val 932012"/>
              <a:gd name="f46" fmla="val 949113"/>
              <a:gd name="f47" fmla="val 1298429"/>
              <a:gd name="f48" fmla="val 330192"/>
              <a:gd name="f49" fmla="val 2564220"/>
              <a:gd name="f50" fmla="val 267995"/>
              <a:gd name="f51" fmla="val 237100"/>
              <a:gd name="f52" fmla="val 2342912"/>
              <a:gd name="f53" fmla="val 242309"/>
              <a:gd name="f54" fmla="val 2347112"/>
              <a:gd name="f55" fmla="val 920063"/>
              <a:gd name="f56" fmla="val 1506522"/>
              <a:gd name="f57" fmla="val 865005"/>
              <a:gd name="f58" fmla="val 1900914"/>
              <a:gd name="f59" fmla="val 772406"/>
              <a:gd name="f60" fmla="val 468924"/>
              <a:gd name="f61" fmla="val 835955"/>
              <a:gd name="f62" fmla="val 2109008"/>
              <a:gd name="f63" fmla="val 892044"/>
              <a:gd name="f64" fmla="val 148356"/>
              <a:gd name="f65" fmla="val 276144"/>
              <a:gd name="f66" fmla="val 2663936"/>
              <a:gd name="f67" fmla="val 764256"/>
              <a:gd name="f68" fmla="*/ f0 1 1040400"/>
              <a:gd name="f69" fmla="*/ f1 1 3240000"/>
              <a:gd name="f70" fmla="val f2"/>
              <a:gd name="f71" fmla="val f3"/>
              <a:gd name="f72" fmla="val f4"/>
              <a:gd name="f73" fmla="+- f72 0 f70"/>
              <a:gd name="f74" fmla="+- f71 0 f70"/>
              <a:gd name="f75" fmla="*/ f74 1 1040400"/>
              <a:gd name="f76" fmla="*/ f73 1 3240000"/>
              <a:gd name="f77" fmla="*/ f70 1 f75"/>
              <a:gd name="f78" fmla="*/ f71 1 f75"/>
              <a:gd name="f79" fmla="*/ f70 1 f76"/>
              <a:gd name="f80" fmla="*/ f72 1 f76"/>
              <a:gd name="f81" fmla="*/ f77 f68 1"/>
              <a:gd name="f82" fmla="*/ f78 f68 1"/>
              <a:gd name="f83" fmla="*/ f80 f69 1"/>
              <a:gd name="f84" fmla="*/ f79 f69 1"/>
            </a:gdLst>
            <a:ahLst/>
            <a:cxnLst>
              <a:cxn ang="3cd4">
                <a:pos x="hc" y="t"/>
              </a:cxn>
              <a:cxn ang="0">
                <a:pos x="r" y="vc"/>
              </a:cxn>
              <a:cxn ang="cd4">
                <a:pos x="hc" y="b"/>
              </a:cxn>
              <a:cxn ang="cd2">
                <a:pos x="l" y="vc"/>
              </a:cxn>
            </a:cxnLst>
            <a:rect l="f81" t="f84" r="f82" b="f83"/>
            <a:pathLst>
              <a:path w="1040400" h="3240000">
                <a:moveTo>
                  <a:pt x="f5" y="f6"/>
                </a:moveTo>
                <a:lnTo>
                  <a:pt x="f7" y="f8"/>
                </a:lnTo>
                <a:lnTo>
                  <a:pt x="f2" y="f8"/>
                </a:lnTo>
                <a:lnTo>
                  <a:pt x="f9" y="f10"/>
                </a:lnTo>
                <a:lnTo>
                  <a:pt x="f11" y="f12"/>
                </a:lnTo>
                <a:lnTo>
                  <a:pt x="f13" y="f12"/>
                </a:lnTo>
                <a:lnTo>
                  <a:pt x="f14" y="f2"/>
                </a:lnTo>
                <a:lnTo>
                  <a:pt x="f15" y="f16"/>
                </a:lnTo>
                <a:close/>
                <a:moveTo>
                  <a:pt x="f17" y="f18"/>
                </a:moveTo>
                <a:lnTo>
                  <a:pt x="f19" y="f20"/>
                </a:lnTo>
                <a:lnTo>
                  <a:pt x="f21" y="f22"/>
                </a:lnTo>
                <a:lnTo>
                  <a:pt x="f23" y="f24"/>
                </a:lnTo>
                <a:lnTo>
                  <a:pt x="f25" y="f26"/>
                </a:lnTo>
                <a:close/>
                <a:moveTo>
                  <a:pt x="f27" y="f28"/>
                </a:moveTo>
                <a:lnTo>
                  <a:pt x="f29" y="f30"/>
                </a:lnTo>
                <a:lnTo>
                  <a:pt x="f31" y="f32"/>
                </a:lnTo>
                <a:lnTo>
                  <a:pt x="f33" y="f12"/>
                </a:lnTo>
                <a:lnTo>
                  <a:pt x="f34" y="f12"/>
                </a:lnTo>
                <a:lnTo>
                  <a:pt x="f35" y="f36"/>
                </a:lnTo>
                <a:lnTo>
                  <a:pt x="f3" y="f8"/>
                </a:lnTo>
                <a:lnTo>
                  <a:pt x="f37" y="f8"/>
                </a:lnTo>
                <a:lnTo>
                  <a:pt x="f38" y="f39"/>
                </a:lnTo>
                <a:close/>
                <a:moveTo>
                  <a:pt x="f40" y="f41"/>
                </a:moveTo>
                <a:lnTo>
                  <a:pt x="f42" y="f43"/>
                </a:lnTo>
                <a:lnTo>
                  <a:pt x="f44" y="f45"/>
                </a:lnTo>
                <a:lnTo>
                  <a:pt x="f46" y="f47"/>
                </a:lnTo>
                <a:close/>
                <a:moveTo>
                  <a:pt x="f48" y="f49"/>
                </a:moveTo>
                <a:lnTo>
                  <a:pt x="f50" y="f49"/>
                </a:lnTo>
                <a:lnTo>
                  <a:pt x="f51" y="f52"/>
                </a:lnTo>
                <a:lnTo>
                  <a:pt x="f53" y="f54"/>
                </a:lnTo>
                <a:lnTo>
                  <a:pt x="f55" y="f56"/>
                </a:lnTo>
                <a:lnTo>
                  <a:pt x="f57" y="f58"/>
                </a:lnTo>
                <a:close/>
                <a:moveTo>
                  <a:pt x="f59" y="f49"/>
                </a:moveTo>
                <a:lnTo>
                  <a:pt x="f60" y="f49"/>
                </a:lnTo>
                <a:lnTo>
                  <a:pt x="f61" y="f62"/>
                </a:lnTo>
                <a:close/>
                <a:moveTo>
                  <a:pt x="f63" y="f4"/>
                </a:moveTo>
                <a:lnTo>
                  <a:pt x="f64" y="f4"/>
                </a:lnTo>
                <a:lnTo>
                  <a:pt x="f65" y="f66"/>
                </a:lnTo>
                <a:lnTo>
                  <a:pt x="f67" y="f66"/>
                </a:lnTo>
                <a:close/>
              </a:path>
            </a:pathLst>
          </a:custGeom>
          <a:solidFill>
            <a:schemeClr val="bg2"/>
          </a:solidFill>
          <a:ln cap="flat">
            <a:noFill/>
            <a:prstDash val="solid"/>
          </a:ln>
        </p:spPr>
        <p:txBody>
          <a:bodyPr vert="horz" wrap="square" lIns="137160" tIns="68580" rIns="137160" bIns="68580" anchor="ctr" anchorCtr="1" compatLnSpc="1">
            <a:noAutofit/>
          </a:bodyPr>
          <a:lstStyle/>
          <a:p>
            <a:pPr algn="ctr" defTabSz="1828756">
              <a:defRPr sz="1800" b="0" i="0" u="none" strike="noStrike" kern="0" cap="none" spc="0" baseline="0">
                <a:solidFill>
                  <a:srgbClr val="000000"/>
                </a:solidFill>
                <a:uFillTx/>
              </a:defRPr>
            </a:pPr>
            <a:endParaRPr lang="en-US" sz="2100">
              <a:solidFill>
                <a:schemeClr val="bg1"/>
              </a:solidFill>
              <a:ea typeface="맑은 고딕" pitchFamily="34"/>
              <a:cs typeface="B Nazanin" panose="00000700000000000000" pitchFamily="2" charset="-78"/>
            </a:endParaRPr>
          </a:p>
        </p:txBody>
      </p:sp>
      <p:sp>
        <p:nvSpPr>
          <p:cNvPr id="3" name="Rectangle 9">
            <a:extLst>
              <a:ext uri="{FF2B5EF4-FFF2-40B4-BE49-F238E27FC236}">
                <a16:creationId xmlns:a16="http://schemas.microsoft.com/office/drawing/2014/main" id="{8A44671E-3D4B-38A8-0907-C5E94A773301}"/>
              </a:ext>
            </a:extLst>
          </p:cNvPr>
          <p:cNvSpPr/>
          <p:nvPr/>
        </p:nvSpPr>
        <p:spPr>
          <a:xfrm>
            <a:off x="10913188" y="6873710"/>
            <a:ext cx="898580" cy="897116"/>
          </a:xfrm>
          <a:custGeom>
            <a:avLst/>
            <a:gdLst>
              <a:gd name="f0" fmla="val w"/>
              <a:gd name="f1" fmla="val h"/>
              <a:gd name="f2" fmla="val 0"/>
              <a:gd name="f3" fmla="val 3228210"/>
              <a:gd name="f4" fmla="val 3222968"/>
              <a:gd name="f5" fmla="val 1619999"/>
              <a:gd name="f6" fmla="val 642446"/>
              <a:gd name="f7" fmla="val 2664115"/>
              <a:gd name="f8" fmla="val 1686562"/>
              <a:gd name="f9" fmla="val 2664116"/>
              <a:gd name="f10" fmla="val 2015013"/>
              <a:gd name="f11" fmla="val 2511495"/>
              <a:gd name="f12" fmla="val 2399422"/>
              <a:gd name="f13" fmla="val 1924159"/>
              <a:gd name="f14" fmla="val 2308568"/>
              <a:gd name="f15" fmla="val 1812086"/>
              <a:gd name="f16" fmla="val 1427912"/>
              <a:gd name="f17" fmla="val 1315839"/>
              <a:gd name="f18" fmla="val 1224985"/>
              <a:gd name="f19" fmla="val 575882"/>
              <a:gd name="f20" fmla="val 575884"/>
              <a:gd name="f21" fmla="val 509997"/>
              <a:gd name="f22" fmla="val 122689"/>
              <a:gd name="f23" fmla="val 942045"/>
              <a:gd name="f24" fmla="val 542556"/>
              <a:gd name="f25" fmla="val 974604"/>
              <a:gd name="f26" fmla="val 1620001"/>
              <a:gd name="f27" fmla="val 7099"/>
              <a:gd name="f28" fmla="val 1686560"/>
              <a:gd name="f29" fmla="val 2900441"/>
              <a:gd name="f30" fmla="val 349390"/>
              <a:gd name="f31" fmla="val 342291"/>
              <a:gd name="f32" fmla="val 330172"/>
              <a:gd name="f33" fmla="val 1679462"/>
              <a:gd name="f34" fmla="*/ f0 1 3228210"/>
              <a:gd name="f35" fmla="*/ f1 1 3222968"/>
              <a:gd name="f36" fmla="val f2"/>
              <a:gd name="f37" fmla="val f3"/>
              <a:gd name="f38" fmla="val f4"/>
              <a:gd name="f39" fmla="+- f38 0 f36"/>
              <a:gd name="f40" fmla="+- f37 0 f36"/>
              <a:gd name="f41" fmla="*/ f40 1 3228210"/>
              <a:gd name="f42" fmla="*/ f39 1 3222968"/>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3228210" h="3222968">
                <a:moveTo>
                  <a:pt x="f5" y="f6"/>
                </a:moveTo>
                <a:lnTo>
                  <a:pt x="f7" y="f8"/>
                </a:lnTo>
                <a:lnTo>
                  <a:pt x="f9" y="f8"/>
                </a:lnTo>
                <a:lnTo>
                  <a:pt x="f9" y="f4"/>
                </a:lnTo>
                <a:lnTo>
                  <a:pt x="f10" y="f4"/>
                </a:lnTo>
                <a:lnTo>
                  <a:pt x="f10" y="f11"/>
                </a:lnTo>
                <a:cubicBezTo>
                  <a:pt x="f10" y="f12"/>
                  <a:pt x="f13" y="f14"/>
                  <a:pt x="f15" y="f14"/>
                </a:cubicBezTo>
                <a:lnTo>
                  <a:pt x="f16" y="f14"/>
                </a:lnTo>
                <a:cubicBezTo>
                  <a:pt x="f17" y="f14"/>
                  <a:pt x="f18" y="f12"/>
                  <a:pt x="f18" y="f11"/>
                </a:cubicBezTo>
                <a:lnTo>
                  <a:pt x="f18" y="f4"/>
                </a:lnTo>
                <a:lnTo>
                  <a:pt x="f19" y="f4"/>
                </a:lnTo>
                <a:lnTo>
                  <a:pt x="f19" y="f8"/>
                </a:lnTo>
                <a:lnTo>
                  <a:pt x="f20" y="f8"/>
                </a:lnTo>
                <a:close/>
                <a:moveTo>
                  <a:pt x="f21" y="f22"/>
                </a:moveTo>
                <a:lnTo>
                  <a:pt x="f23" y="f22"/>
                </a:lnTo>
                <a:lnTo>
                  <a:pt x="f23" y="f24"/>
                </a:lnTo>
                <a:lnTo>
                  <a:pt x="f21" y="f25"/>
                </a:lnTo>
                <a:close/>
                <a:moveTo>
                  <a:pt x="f26" y="f27"/>
                </a:moveTo>
                <a:lnTo>
                  <a:pt x="f3" y="f28"/>
                </a:lnTo>
                <a:lnTo>
                  <a:pt x="f29" y="f28"/>
                </a:lnTo>
                <a:lnTo>
                  <a:pt x="f26" y="f30"/>
                </a:lnTo>
                <a:close/>
                <a:moveTo>
                  <a:pt x="f5" y="f2"/>
                </a:moveTo>
                <a:lnTo>
                  <a:pt x="f5" y="f31"/>
                </a:lnTo>
                <a:lnTo>
                  <a:pt x="f32" y="f33"/>
                </a:lnTo>
                <a:lnTo>
                  <a:pt x="f2" y="f33"/>
                </a:lnTo>
                <a:close/>
              </a:path>
            </a:pathLst>
          </a:custGeom>
          <a:solidFill>
            <a:schemeClr val="bg2"/>
          </a:solidFill>
          <a:ln cap="flat">
            <a:noFill/>
            <a:prstDash val="solid"/>
          </a:ln>
        </p:spPr>
        <p:txBody>
          <a:bodyPr vert="horz" wrap="square" lIns="137160" tIns="68580" rIns="137160" bIns="68580" anchor="ctr" anchorCtr="1" compatLnSpc="1">
            <a:noAutofit/>
          </a:bodyPr>
          <a:lstStyle/>
          <a:p>
            <a:pPr algn="ctr" defTabSz="1828756">
              <a:defRPr sz="1800" b="0" i="0" u="none" strike="noStrike" kern="0" cap="none" spc="0" baseline="0">
                <a:solidFill>
                  <a:srgbClr val="000000"/>
                </a:solidFill>
                <a:uFillTx/>
              </a:defRPr>
            </a:pPr>
            <a:endParaRPr lang="en-US" sz="2100">
              <a:solidFill>
                <a:schemeClr val="bg1"/>
              </a:solidFill>
              <a:ea typeface="맑은 고딕" pitchFamily="34"/>
              <a:cs typeface="B Nazanin" panose="00000700000000000000" pitchFamily="2" charset="-78"/>
            </a:endParaRPr>
          </a:p>
        </p:txBody>
      </p:sp>
      <p:sp>
        <p:nvSpPr>
          <p:cNvPr id="4" name="Freeform 18">
            <a:extLst>
              <a:ext uri="{FF2B5EF4-FFF2-40B4-BE49-F238E27FC236}">
                <a16:creationId xmlns:a16="http://schemas.microsoft.com/office/drawing/2014/main" id="{9DC1AB82-AAF1-3A42-9CB0-C7208CE664D0}"/>
              </a:ext>
            </a:extLst>
          </p:cNvPr>
          <p:cNvSpPr/>
          <p:nvPr/>
        </p:nvSpPr>
        <p:spPr>
          <a:xfrm>
            <a:off x="13746403" y="6972101"/>
            <a:ext cx="867782" cy="700374"/>
          </a:xfrm>
          <a:custGeom>
            <a:avLst/>
            <a:gdLst>
              <a:gd name="f0" fmla="val w"/>
              <a:gd name="f1" fmla="val h"/>
              <a:gd name="f2" fmla="val 0"/>
              <a:gd name="f3" fmla="val 3307788"/>
              <a:gd name="f4" fmla="val 2669631"/>
              <a:gd name="f5" fmla="val 2793832"/>
              <a:gd name="f6" fmla="val 1478391"/>
              <a:gd name="f7" fmla="val 2772990"/>
              <a:gd name="f8" fmla="val 1635402"/>
              <a:gd name="f9" fmla="val 2717678"/>
              <a:gd name="f10" fmla="val 1784517"/>
              <a:gd name="f11" fmla="val 2633007"/>
              <a:gd name="f12" fmla="val 1915952"/>
              <a:gd name="f13" fmla="val 2695386"/>
              <a:gd name="f14" fmla="val 1951862"/>
              <a:gd name="f15" fmla="val 2772768"/>
              <a:gd name="f16" fmla="val 1955673"/>
              <a:gd name="f17" fmla="val 2841607"/>
              <a:gd name="f18" fmla="val 1924185"/>
              <a:gd name="f19" fmla="val 2943442"/>
              <a:gd name="f20" fmla="val 1877605"/>
              <a:gd name="f21" fmla="val 2999062"/>
              <a:gd name="f22" fmla="val 1766364"/>
              <a:gd name="f23" fmla="val 2975226"/>
              <a:gd name="f24" fmla="val 1656948"/>
              <a:gd name="f25" fmla="val 2955176"/>
              <a:gd name="f26" fmla="val 1564911"/>
              <a:gd name="f27" fmla="val 2883463"/>
              <a:gd name="f28" fmla="val 1495086"/>
              <a:gd name="f29" fmla="val 2807611"/>
              <a:gd name="f30" fmla="val 1247700"/>
              <a:gd name="f31" fmla="val 2807472"/>
              <a:gd name="f32" fmla="val 1256060"/>
              <a:gd name="f33" fmla="val 2994195"/>
              <a:gd name="f34" fmla="val 1281771"/>
              <a:gd name="f35" fmla="val 3148201"/>
              <a:gd name="f36" fmla="val 1421768"/>
              <a:gd name="f37" fmla="val 3189276"/>
              <a:gd name="f38" fmla="val 1610317"/>
              <a:gd name="f39" fmla="val 3235041"/>
              <a:gd name="f40" fmla="val 1820393"/>
              <a:gd name="f41" fmla="val 3128252"/>
              <a:gd name="f42" fmla="val 2033972"/>
              <a:gd name="f43" fmla="val 2932732"/>
              <a:gd name="f44" fmla="val 2123406"/>
              <a:gd name="f45" fmla="val 2789297"/>
              <a:gd name="f46" fmla="val 2189015"/>
              <a:gd name="f47" fmla="val 2626543"/>
              <a:gd name="f48" fmla="val 2174805"/>
              <a:gd name="f49" fmla="val 2499470"/>
              <a:gd name="f50" fmla="val 2094044"/>
              <a:gd name="f51" fmla="val 2427194"/>
              <a:gd name="f52" fmla="val 2172627"/>
              <a:gd name="f53" fmla="val 2343030"/>
              <a:gd name="f54" fmla="val 2241391"/>
              <a:gd name="f55" fmla="val 2248861"/>
              <a:gd name="f56" fmla="val 2297980"/>
              <a:gd name="f57" fmla="val 2178351"/>
              <a:gd name="f58" fmla="val 2340352"/>
              <a:gd name="f59" fmla="val 2104446"/>
              <a:gd name="f60" fmla="val 2374567"/>
              <a:gd name="f61" fmla="val 2027600"/>
              <a:gd name="f62" fmla="val 2398134"/>
              <a:gd name="f63" fmla="val 2397615"/>
              <a:gd name="f64" fmla="val 3265361"/>
              <a:gd name="f65" fmla="val 2549905"/>
              <a:gd name="f66" fmla="val 2537441"/>
              <a:gd name="f67" fmla="val 2669620"/>
              <a:gd name="f68" fmla="val 1653814"/>
              <a:gd name="f69" fmla="val 773102"/>
              <a:gd name="f70" fmla="val 2669642"/>
              <a:gd name="f71" fmla="val 46417"/>
              <a:gd name="f72" fmla="val 2550707"/>
              <a:gd name="f73" fmla="val 2398955"/>
              <a:gd name="f74" fmla="val 1280678"/>
              <a:gd name="f75" fmla="val 2398436"/>
              <a:gd name="f76" fmla="val 1203764"/>
              <a:gd name="f77" fmla="val 2374915"/>
              <a:gd name="f78" fmla="val 1129786"/>
              <a:gd name="f79" fmla="val 2340732"/>
              <a:gd name="f80" fmla="val 1059201"/>
              <a:gd name="f81" fmla="val 2298380"/>
              <a:gd name="f82" fmla="val 693039"/>
              <a:gd name="f83" fmla="val 2078675"/>
              <a:gd name="f84" fmla="val 477900"/>
              <a:gd name="f85" fmla="val 1674935"/>
              <a:gd name="f86" fmla="val 499745"/>
              <a:gd name="f87" fmla="val 1248476"/>
              <a:gd name="f88" fmla="val 1331611"/>
              <a:gd name="f89" fmla="val 201752"/>
              <a:gd name="f90" fmla="val 1206335"/>
              <a:gd name="f91" fmla="val 290902"/>
              <a:gd name="f92" fmla="val 1124761"/>
              <a:gd name="f93" fmla="val 308382"/>
              <a:gd name="f94" fmla="val 1132336"/>
              <a:gd name="f95" fmla="val 435988"/>
              <a:gd name="f96" fmla="val 1160888"/>
              <a:gd name="f97" fmla="val 640507"/>
              <a:gd name="f98" fmla="val 1527973"/>
              <a:gd name="f99" fmla="val 617783"/>
              <a:gd name="f100" fmla="val 1498839"/>
              <a:gd name="f101" fmla="val 840365"/>
              <a:gd name="f102" fmla="val 1455138"/>
              <a:gd name="f103" fmla="val 960979"/>
              <a:gd name="f104" fmla="val 1395705"/>
              <a:gd name="f105" fmla="val 987199"/>
              <a:gd name="f106" fmla="val 1213910"/>
              <a:gd name="f107" fmla="val 1052459"/>
              <a:gd name="f108" fmla="val 1331028"/>
              <a:gd name="f109" fmla="val 972050"/>
              <a:gd name="f110" fmla="val 1364241"/>
              <a:gd name="f111" fmla="val 921357"/>
              <a:gd name="f112" fmla="val 1360745"/>
              <a:gd name="f113" fmla="val 809484"/>
              <a:gd name="f114" fmla="val 1360746"/>
              <a:gd name="f115" fmla="val 646916"/>
              <a:gd name="f116" fmla="val 1111360"/>
              <a:gd name="f117" fmla="val 626523"/>
              <a:gd name="f118" fmla="val 1020462"/>
              <a:gd name="f119" fmla="val 495421"/>
              <a:gd name="f120" fmla="val 941218"/>
              <a:gd name="f121" fmla="val 374224"/>
              <a:gd name="f122" fmla="val 1061250"/>
              <a:gd name="f123" fmla="val 280996"/>
              <a:gd name="f124" fmla="val 2164365"/>
              <a:gd name="f125" fmla="val 80223"/>
              <a:gd name="f126" fmla="val 2021192"/>
              <a:gd name="f127" fmla="val 182108"/>
              <a:gd name="f128" fmla="val 1927964"/>
              <a:gd name="f129" fmla="val 202086"/>
              <a:gd name="f130" fmla="val 1936621"/>
              <a:gd name="f131" fmla="val 347922"/>
              <a:gd name="f132" fmla="val 1969252"/>
              <a:gd name="f133" fmla="val 581657"/>
              <a:gd name="f134" fmla="val 2388778"/>
              <a:gd name="f135" fmla="val 555687"/>
              <a:gd name="f136" fmla="val 2355482"/>
              <a:gd name="f137" fmla="val 810066"/>
              <a:gd name="f138" fmla="val 2305538"/>
              <a:gd name="f139" fmla="val 947910"/>
              <a:gd name="f140" fmla="val 2237615"/>
              <a:gd name="f141" fmla="val 977876"/>
              <a:gd name="f142" fmla="val 2029849"/>
              <a:gd name="f143" fmla="val 2163698"/>
              <a:gd name="f144" fmla="val 960563"/>
              <a:gd name="f145" fmla="val 2201656"/>
              <a:gd name="f146" fmla="val 902628"/>
              <a:gd name="f147" fmla="val 2197660"/>
              <a:gd name="f148" fmla="val 774773"/>
              <a:gd name="f149" fmla="val 2197661"/>
              <a:gd name="f150" fmla="val 588982"/>
              <a:gd name="f151" fmla="val 1912649"/>
              <a:gd name="f152" fmla="val 565676"/>
              <a:gd name="f153" fmla="val 1808765"/>
              <a:gd name="f154" fmla="val 415844"/>
              <a:gd name="f155" fmla="val 1718201"/>
              <a:gd name="f156" fmla="val 277334"/>
              <a:gd name="f157" fmla="val 1855380"/>
              <a:gd name="f158" fmla="val 170787"/>
              <a:gd name="f159" fmla="val 1754169"/>
              <a:gd name="f160" fmla="val 1583512"/>
              <a:gd name="f161" fmla="val 121444"/>
              <a:gd name="f162" fmla="val 1472387"/>
              <a:gd name="f163" fmla="val 145257"/>
              <a:gd name="f164" fmla="val 1482706"/>
              <a:gd name="f165" fmla="val 319088"/>
              <a:gd name="f166" fmla="val 1521601"/>
              <a:gd name="f167" fmla="val 597693"/>
              <a:gd name="f168" fmla="val 2021663"/>
              <a:gd name="f169" fmla="val 566738"/>
              <a:gd name="f170" fmla="val 1981975"/>
              <a:gd name="f171" fmla="val 869950"/>
              <a:gd name="f172" fmla="val 1922443"/>
              <a:gd name="f173" fmla="val 1034256"/>
              <a:gd name="f174" fmla="val 1841481"/>
              <a:gd name="f175" fmla="val 1069974"/>
              <a:gd name="f176" fmla="val 1593831"/>
              <a:gd name="f177" fmla="val 1158875"/>
              <a:gd name="f178" fmla="val 1753374"/>
              <a:gd name="f179" fmla="val 1049338"/>
              <a:gd name="f180" fmla="val 1798619"/>
              <a:gd name="f181" fmla="val 980281"/>
              <a:gd name="f182" fmla="val 1793856"/>
              <a:gd name="f183" fmla="val 827882"/>
              <a:gd name="f184" fmla="val 1793857"/>
              <a:gd name="f185" fmla="val 606424"/>
              <a:gd name="f186" fmla="val 1454132"/>
              <a:gd name="f187" fmla="val 578644"/>
              <a:gd name="f188" fmla="val 1330306"/>
              <a:gd name="f189" fmla="val 400050"/>
              <a:gd name="f190" fmla="val 1222356"/>
              <a:gd name="f191" fmla="val 234950"/>
              <a:gd name="f192" fmla="val 1385869"/>
              <a:gd name="f193" fmla="val 107950"/>
              <a:gd name="f194" fmla="*/ f0 1 3307788"/>
              <a:gd name="f195" fmla="*/ f1 1 2669631"/>
              <a:gd name="f196" fmla="val f2"/>
              <a:gd name="f197" fmla="val f3"/>
              <a:gd name="f198" fmla="val f4"/>
              <a:gd name="f199" fmla="+- f198 0 f196"/>
              <a:gd name="f200" fmla="+- f197 0 f196"/>
              <a:gd name="f201" fmla="*/ f200 1 3307788"/>
              <a:gd name="f202" fmla="*/ f199 1 2669631"/>
              <a:gd name="f203" fmla="*/ f196 1 f201"/>
              <a:gd name="f204" fmla="*/ f197 1 f201"/>
              <a:gd name="f205" fmla="*/ f196 1 f202"/>
              <a:gd name="f206" fmla="*/ f198 1 f202"/>
              <a:gd name="f207" fmla="*/ f203 f194 1"/>
              <a:gd name="f208" fmla="*/ f204 f194 1"/>
              <a:gd name="f209" fmla="*/ f206 f195 1"/>
              <a:gd name="f210" fmla="*/ f205 f195 1"/>
            </a:gdLst>
            <a:ahLst/>
            <a:cxnLst>
              <a:cxn ang="3cd4">
                <a:pos x="hc" y="t"/>
              </a:cxn>
              <a:cxn ang="0">
                <a:pos x="r" y="vc"/>
              </a:cxn>
              <a:cxn ang="cd4">
                <a:pos x="hc" y="b"/>
              </a:cxn>
              <a:cxn ang="cd2">
                <a:pos x="l" y="vc"/>
              </a:cxn>
            </a:cxnLst>
            <a:rect l="f207" t="f210" r="f208" b="f209"/>
            <a:pathLst>
              <a:path w="3307788" h="2669631">
                <a:moveTo>
                  <a:pt x="f5" y="f6"/>
                </a:moveTo>
                <a:cubicBezTo>
                  <a:pt x="f7" y="f8"/>
                  <a:pt x="f9" y="f10"/>
                  <a:pt x="f11" y="f12"/>
                </a:cubicBezTo>
                <a:cubicBezTo>
                  <a:pt x="f13" y="f14"/>
                  <a:pt x="f15" y="f16"/>
                  <a:pt x="f17" y="f18"/>
                </a:cubicBezTo>
                <a:cubicBezTo>
                  <a:pt x="f19" y="f20"/>
                  <a:pt x="f21" y="f22"/>
                  <a:pt x="f23" y="f24"/>
                </a:cubicBezTo>
                <a:cubicBezTo>
                  <a:pt x="f25" y="f26"/>
                  <a:pt x="f27" y="f28"/>
                  <a:pt x="f5" y="f6"/>
                </a:cubicBezTo>
                <a:close/>
                <a:moveTo>
                  <a:pt x="f29" y="f30"/>
                </a:moveTo>
                <a:lnTo>
                  <a:pt x="f31" y="f32"/>
                </a:lnTo>
                <a:cubicBezTo>
                  <a:pt x="f33" y="f34"/>
                  <a:pt x="f35" y="f36"/>
                  <a:pt x="f37" y="f38"/>
                </a:cubicBezTo>
                <a:cubicBezTo>
                  <a:pt x="f39" y="f40"/>
                  <a:pt x="f41" y="f42"/>
                  <a:pt x="f43" y="f44"/>
                </a:cubicBezTo>
                <a:cubicBezTo>
                  <a:pt x="f45" y="f46"/>
                  <a:pt x="f47" y="f48"/>
                  <a:pt x="f49" y="f50"/>
                </a:cubicBezTo>
                <a:cubicBezTo>
                  <a:pt x="f51" y="f52"/>
                  <a:pt x="f53" y="f54"/>
                  <a:pt x="f55" y="f56"/>
                </a:cubicBezTo>
                <a:cubicBezTo>
                  <a:pt x="f57" y="f58"/>
                  <a:pt x="f59" y="f60"/>
                  <a:pt x="f61" y="f62"/>
                </a:cubicBezTo>
                <a:lnTo>
                  <a:pt x="f3" y="f63"/>
                </a:lnTo>
                <a:cubicBezTo>
                  <a:pt x="f64" y="f65"/>
                  <a:pt x="f66" y="f67"/>
                  <a:pt x="f68" y="f4"/>
                </a:cubicBezTo>
                <a:cubicBezTo>
                  <a:pt x="f69" y="f70"/>
                  <a:pt x="f71" y="f72"/>
                  <a:pt x="f2" y="f73"/>
                </a:cubicBezTo>
                <a:lnTo>
                  <a:pt x="f74" y="f75"/>
                </a:lnTo>
                <a:cubicBezTo>
                  <a:pt x="f76" y="f77"/>
                  <a:pt x="f78" y="f79"/>
                  <a:pt x="f80" y="f81"/>
                </a:cubicBezTo>
                <a:cubicBezTo>
                  <a:pt x="f82" y="f83"/>
                  <a:pt x="f84" y="f85"/>
                  <a:pt x="f86" y="f87"/>
                </a:cubicBezTo>
                <a:close/>
                <a:moveTo>
                  <a:pt x="f88" y="f89"/>
                </a:moveTo>
                <a:cubicBezTo>
                  <a:pt x="f90" y="f91"/>
                  <a:pt x="f92" y="f93"/>
                  <a:pt x="f94" y="f95"/>
                </a:cubicBezTo>
                <a:cubicBezTo>
                  <a:pt x="f96" y="f97"/>
                  <a:pt x="f98" y="f99"/>
                  <a:pt x="f100" y="f101"/>
                </a:cubicBezTo>
                <a:cubicBezTo>
                  <a:pt x="f102" y="f103"/>
                  <a:pt x="f104" y="f105"/>
                  <a:pt x="f106" y="f107"/>
                </a:cubicBezTo>
                <a:cubicBezTo>
                  <a:pt x="f108" y="f109"/>
                  <a:pt x="f110" y="f111"/>
                  <a:pt x="f112" y="f113"/>
                </a:cubicBezTo>
                <a:cubicBezTo>
                  <a:pt x="f114" y="f115"/>
                  <a:pt x="f116" y="f117"/>
                  <a:pt x="f118" y="f119"/>
                </a:cubicBezTo>
                <a:cubicBezTo>
                  <a:pt x="f120" y="f121"/>
                  <a:pt x="f122" y="f123"/>
                  <a:pt x="f88" y="f89"/>
                </a:cubicBezTo>
                <a:close/>
                <a:moveTo>
                  <a:pt x="f124" y="f125"/>
                </a:moveTo>
                <a:cubicBezTo>
                  <a:pt x="f126" y="f127"/>
                  <a:pt x="f128" y="f129"/>
                  <a:pt x="f130" y="f131"/>
                </a:cubicBezTo>
                <a:cubicBezTo>
                  <a:pt x="f132" y="f133"/>
                  <a:pt x="f134" y="f135"/>
                  <a:pt x="f136" y="f137"/>
                </a:cubicBezTo>
                <a:cubicBezTo>
                  <a:pt x="f138" y="f139"/>
                  <a:pt x="f140" y="f141"/>
                  <a:pt x="f142" y="f107"/>
                </a:cubicBezTo>
                <a:cubicBezTo>
                  <a:pt x="f143" y="f144"/>
                  <a:pt x="f145" y="f146"/>
                  <a:pt x="f147" y="f148"/>
                </a:cubicBezTo>
                <a:cubicBezTo>
                  <a:pt x="f149" y="f150"/>
                  <a:pt x="f151" y="f152"/>
                  <a:pt x="f153" y="f154"/>
                </a:cubicBezTo>
                <a:cubicBezTo>
                  <a:pt x="f155" y="f156"/>
                  <a:pt x="f157" y="f158"/>
                  <a:pt x="f124" y="f125"/>
                </a:cubicBezTo>
                <a:close/>
                <a:moveTo>
                  <a:pt x="f159" y="f2"/>
                </a:moveTo>
                <a:cubicBezTo>
                  <a:pt x="f160" y="f161"/>
                  <a:pt x="f162" y="f163"/>
                  <a:pt x="f164" y="f165"/>
                </a:cubicBezTo>
                <a:cubicBezTo>
                  <a:pt x="f166" y="f167"/>
                  <a:pt x="f168" y="f169"/>
                  <a:pt x="f170" y="f171"/>
                </a:cubicBezTo>
                <a:cubicBezTo>
                  <a:pt x="f172" y="f173"/>
                  <a:pt x="f174" y="f175"/>
                  <a:pt x="f176" y="f177"/>
                </a:cubicBezTo>
                <a:cubicBezTo>
                  <a:pt x="f178" y="f179"/>
                  <a:pt x="f180" y="f181"/>
                  <a:pt x="f182" y="f183"/>
                </a:cubicBezTo>
                <a:cubicBezTo>
                  <a:pt x="f184" y="f185"/>
                  <a:pt x="f186" y="f187"/>
                  <a:pt x="f188" y="f189"/>
                </a:cubicBezTo>
                <a:cubicBezTo>
                  <a:pt x="f190" y="f191"/>
                  <a:pt x="f192" y="f193"/>
                  <a:pt x="f159" y="f2"/>
                </a:cubicBezTo>
                <a:close/>
              </a:path>
            </a:pathLst>
          </a:custGeom>
          <a:solidFill>
            <a:schemeClr val="bg2"/>
          </a:solidFill>
          <a:ln cap="flat">
            <a:noFill/>
            <a:prstDash val="solid"/>
          </a:ln>
        </p:spPr>
        <p:txBody>
          <a:bodyPr vert="horz" wrap="square" lIns="137160" tIns="68580" rIns="137160" bIns="68580" anchor="ctr" anchorCtr="1" compatLnSpc="1">
            <a:noAutofit/>
          </a:bodyPr>
          <a:lstStyle/>
          <a:p>
            <a:pPr algn="ctr" defTabSz="1828756">
              <a:defRPr sz="1800" b="0" i="0" u="none" strike="noStrike" kern="0" cap="none" spc="0" baseline="0">
                <a:solidFill>
                  <a:srgbClr val="000000"/>
                </a:solidFill>
                <a:uFillTx/>
              </a:defRPr>
            </a:pPr>
            <a:endParaRPr lang="en-US" sz="2100">
              <a:solidFill>
                <a:schemeClr val="bg1"/>
              </a:solidFill>
              <a:ea typeface="맑은 고딕" pitchFamily="34"/>
              <a:cs typeface="B Nazanin" panose="00000700000000000000" pitchFamily="2" charset="-78"/>
            </a:endParaRPr>
          </a:p>
        </p:txBody>
      </p:sp>
      <p:sp>
        <p:nvSpPr>
          <p:cNvPr id="5" name="Rounded Rectangle 25">
            <a:extLst>
              <a:ext uri="{FF2B5EF4-FFF2-40B4-BE49-F238E27FC236}">
                <a16:creationId xmlns:a16="http://schemas.microsoft.com/office/drawing/2014/main" id="{BAF86FA7-2CBD-3228-582D-32AEE7BE2607}"/>
              </a:ext>
            </a:extLst>
          </p:cNvPr>
          <p:cNvSpPr/>
          <p:nvPr/>
        </p:nvSpPr>
        <p:spPr>
          <a:xfrm>
            <a:off x="13834239" y="8774218"/>
            <a:ext cx="996182" cy="730056"/>
          </a:xfrm>
          <a:custGeom>
            <a:avLst/>
            <a:gdLst>
              <a:gd name="f0" fmla="val w"/>
              <a:gd name="f1" fmla="val h"/>
              <a:gd name="f2" fmla="val 0"/>
              <a:gd name="f3" fmla="val 3248842"/>
              <a:gd name="f4" fmla="val 2380886"/>
              <a:gd name="f5" fmla="val 1194785"/>
              <a:gd name="f6" fmla="val 1472263"/>
              <a:gd name="f7" fmla="val 1150014"/>
              <a:gd name="f8" fmla="val 1113720"/>
              <a:gd name="f9" fmla="val 1508557"/>
              <a:gd name="f10" fmla="val 1553328"/>
              <a:gd name="f11" fmla="val 1600880"/>
              <a:gd name="f12" fmla="val 1645651"/>
              <a:gd name="f13" fmla="val 1681945"/>
              <a:gd name="f14" fmla="val 2067186"/>
              <a:gd name="f15" fmla="val 2111957"/>
              <a:gd name="f16" fmla="val 2148251"/>
              <a:gd name="f17" fmla="val 2582402"/>
              <a:gd name="f18" fmla="val 986449"/>
              <a:gd name="f19" fmla="val 2477247"/>
              <a:gd name="f20" fmla="val 2392002"/>
              <a:gd name="f21" fmla="val 1071694"/>
              <a:gd name="f22" fmla="val 1176848"/>
              <a:gd name="f23" fmla="val 1282003"/>
              <a:gd name="f24" fmla="val 1367248"/>
              <a:gd name="f25" fmla="val 2687557"/>
              <a:gd name="f26" fmla="val 2772801"/>
              <a:gd name="f27" fmla="val 679570"/>
              <a:gd name="f28" fmla="val 574415"/>
              <a:gd name="f29" fmla="val 489171"/>
              <a:gd name="f30" fmla="val 784725"/>
              <a:gd name="f31" fmla="val 869970"/>
              <a:gd name="f32" fmla="val 867954"/>
              <a:gd name="f33" fmla="val 155801"/>
              <a:gd name="f34" fmla="val 726849"/>
              <a:gd name="f35" fmla="val 858549"/>
              <a:gd name="f36" fmla="val 2535122"/>
              <a:gd name="f37" fmla="val 2394017"/>
              <a:gd name="f38" fmla="val 677268"/>
              <a:gd name="f39" fmla="val 2584703"/>
              <a:gd name="f40" fmla="val 2736658"/>
              <a:gd name="f41" fmla="val 607820"/>
              <a:gd name="f42" fmla="val 2766265"/>
              <a:gd name="f43" fmla="val 579906"/>
              <a:gd name="f44" fmla="val 2806392"/>
              <a:gd name="f45" fmla="val 564164"/>
              <a:gd name="f46" fmla="val 2850195"/>
              <a:gd name="f47" fmla="val 3069929"/>
              <a:gd name="f48" fmla="val 3168740"/>
              <a:gd name="f49" fmla="val 644266"/>
              <a:gd name="f50" fmla="val 743077"/>
              <a:gd name="f51" fmla="val 792706"/>
              <a:gd name="f52" fmla="val 891517"/>
              <a:gd name="f53" fmla="val 971619"/>
              <a:gd name="f54" fmla="val 3054536"/>
              <a:gd name="f55" fmla="val 3060628"/>
              <a:gd name="f56" fmla="val 989042"/>
              <a:gd name="f57" fmla="val 3063411"/>
              <a:gd name="f58" fmla="val 1007758"/>
              <a:gd name="f59" fmla="val 1027125"/>
              <a:gd name="f60" fmla="val 2015961"/>
              <a:gd name="f61" fmla="val 2889080"/>
              <a:gd name="f62" fmla="val 2260325"/>
              <a:gd name="f63" fmla="val 2326909"/>
              <a:gd name="f64" fmla="val 2835102"/>
              <a:gd name="f65" fmla="val 2768518"/>
              <a:gd name="f66" fmla="val 2286284"/>
              <a:gd name="f67" fmla="val 2219700"/>
              <a:gd name="f68" fmla="val 2165723"/>
              <a:gd name="f69" fmla="val 1096248"/>
              <a:gd name="f70" fmla="val 1042270"/>
              <a:gd name="f71" fmla="val 975686"/>
              <a:gd name="f72" fmla="val 493453"/>
              <a:gd name="f73" fmla="val 426869"/>
              <a:gd name="f74" fmla="val 372891"/>
              <a:gd name="f75" fmla="val 198560"/>
              <a:gd name="f76" fmla="val 201343"/>
              <a:gd name="f77" fmla="val 207435"/>
              <a:gd name="f78" fmla="val 178913"/>
              <a:gd name="f79" fmla="val 80102"/>
              <a:gd name="f80" fmla="val 398647"/>
              <a:gd name="f81" fmla="val 447310"/>
              <a:gd name="f82" fmla="val 491436"/>
              <a:gd name="f83" fmla="val 583593"/>
              <a:gd name="f84" fmla="val 523419"/>
              <a:gd name="f85" fmla="val 615395"/>
              <a:gd name="f86" fmla="*/ f0 1 3248842"/>
              <a:gd name="f87" fmla="*/ f1 1 2380886"/>
              <a:gd name="f88" fmla="val f2"/>
              <a:gd name="f89" fmla="val f3"/>
              <a:gd name="f90" fmla="val f4"/>
              <a:gd name="f91" fmla="+- f90 0 f88"/>
              <a:gd name="f92" fmla="+- f89 0 f88"/>
              <a:gd name="f93" fmla="*/ f92 1 3248842"/>
              <a:gd name="f94" fmla="*/ f91 1 2380886"/>
              <a:gd name="f95" fmla="*/ f88 1 f93"/>
              <a:gd name="f96" fmla="*/ f89 1 f93"/>
              <a:gd name="f97" fmla="*/ f88 1 f94"/>
              <a:gd name="f98" fmla="*/ f90 1 f94"/>
              <a:gd name="f99" fmla="*/ f95 f86 1"/>
              <a:gd name="f100" fmla="*/ f96 f86 1"/>
              <a:gd name="f101" fmla="*/ f98 f87 1"/>
              <a:gd name="f102" fmla="*/ f97 f87 1"/>
            </a:gdLst>
            <a:ahLst/>
            <a:cxnLst>
              <a:cxn ang="3cd4">
                <a:pos x="hc" y="t"/>
              </a:cxn>
              <a:cxn ang="0">
                <a:pos x="r" y="vc"/>
              </a:cxn>
              <a:cxn ang="cd4">
                <a:pos x="hc" y="b"/>
              </a:cxn>
              <a:cxn ang="cd2">
                <a:pos x="l" y="vc"/>
              </a:cxn>
            </a:cxnLst>
            <a:rect l="f99" t="f102" r="f100" b="f101"/>
            <a:pathLst>
              <a:path w="3248842" h="2380886">
                <a:moveTo>
                  <a:pt x="f5" y="f6"/>
                </a:moveTo>
                <a:cubicBezTo>
                  <a:pt x="f7" y="f6"/>
                  <a:pt x="f8" y="f9"/>
                  <a:pt x="f8" y="f10"/>
                </a:cubicBezTo>
                <a:lnTo>
                  <a:pt x="f8" y="f11"/>
                </a:lnTo>
                <a:cubicBezTo>
                  <a:pt x="f8" y="f12"/>
                  <a:pt x="f7" y="f13"/>
                  <a:pt x="f5" y="f13"/>
                </a:cubicBezTo>
                <a:lnTo>
                  <a:pt x="f14" y="f13"/>
                </a:lnTo>
                <a:cubicBezTo>
                  <a:pt x="f15" y="f13"/>
                  <a:pt x="f16" y="f12"/>
                  <a:pt x="f16" y="f11"/>
                </a:cubicBezTo>
                <a:lnTo>
                  <a:pt x="f16" y="f10"/>
                </a:lnTo>
                <a:cubicBezTo>
                  <a:pt x="f16" y="f9"/>
                  <a:pt x="f15" y="f6"/>
                  <a:pt x="f14" y="f6"/>
                </a:cubicBezTo>
                <a:close/>
                <a:moveTo>
                  <a:pt x="f17" y="f18"/>
                </a:moveTo>
                <a:cubicBezTo>
                  <a:pt x="f19" y="f18"/>
                  <a:pt x="f20" y="f21"/>
                  <a:pt x="f20" y="f22"/>
                </a:cubicBezTo>
                <a:cubicBezTo>
                  <a:pt x="f20" y="f23"/>
                  <a:pt x="f19" y="f24"/>
                  <a:pt x="f17" y="f24"/>
                </a:cubicBezTo>
                <a:cubicBezTo>
                  <a:pt x="f25" y="f24"/>
                  <a:pt x="f26" y="f23"/>
                  <a:pt x="f26" y="f22"/>
                </a:cubicBezTo>
                <a:cubicBezTo>
                  <a:pt x="f26" y="f21"/>
                  <a:pt x="f25" y="f18"/>
                  <a:pt x="f17" y="f18"/>
                </a:cubicBezTo>
                <a:close/>
                <a:moveTo>
                  <a:pt x="f27" y="f18"/>
                </a:moveTo>
                <a:cubicBezTo>
                  <a:pt x="f28" y="f18"/>
                  <a:pt x="f29" y="f21"/>
                  <a:pt x="f29" y="f22"/>
                </a:cubicBezTo>
                <a:cubicBezTo>
                  <a:pt x="f29" y="f23"/>
                  <a:pt x="f28" y="f24"/>
                  <a:pt x="f27" y="f24"/>
                </a:cubicBezTo>
                <a:cubicBezTo>
                  <a:pt x="f30" y="f24"/>
                  <a:pt x="f31" y="f23"/>
                  <a:pt x="f31" y="f22"/>
                </a:cubicBezTo>
                <a:cubicBezTo>
                  <a:pt x="f31" y="f21"/>
                  <a:pt x="f30" y="f18"/>
                  <a:pt x="f27" y="f18"/>
                </a:cubicBezTo>
                <a:close/>
                <a:moveTo>
                  <a:pt x="f32" y="f33"/>
                </a:moveTo>
                <a:lnTo>
                  <a:pt x="f34" y="f35"/>
                </a:lnTo>
                <a:lnTo>
                  <a:pt x="f36" y="f35"/>
                </a:lnTo>
                <a:lnTo>
                  <a:pt x="f37" y="f33"/>
                </a:lnTo>
                <a:close/>
                <a:moveTo>
                  <a:pt x="f38" y="f2"/>
                </a:moveTo>
                <a:lnTo>
                  <a:pt x="f39" y="f2"/>
                </a:lnTo>
                <a:lnTo>
                  <a:pt x="f40" y="f41"/>
                </a:lnTo>
                <a:cubicBezTo>
                  <a:pt x="f42" y="f43"/>
                  <a:pt x="f44" y="f45"/>
                  <a:pt x="f46" y="f45"/>
                </a:cubicBezTo>
                <a:lnTo>
                  <a:pt x="f47" y="f45"/>
                </a:lnTo>
                <a:cubicBezTo>
                  <a:pt x="f48" y="f45"/>
                  <a:pt x="f3" y="f49"/>
                  <a:pt x="f3" y="f50"/>
                </a:cubicBezTo>
                <a:lnTo>
                  <a:pt x="f3" y="f51"/>
                </a:lnTo>
                <a:cubicBezTo>
                  <a:pt x="f3" y="f52"/>
                  <a:pt x="f48" y="f53"/>
                  <a:pt x="f47" y="f53"/>
                </a:cubicBezTo>
                <a:lnTo>
                  <a:pt x="f54" y="f53"/>
                </a:lnTo>
                <a:cubicBezTo>
                  <a:pt x="f55" y="f56"/>
                  <a:pt x="f57" y="f58"/>
                  <a:pt x="f57" y="f59"/>
                </a:cubicBezTo>
                <a:lnTo>
                  <a:pt x="f57" y="f60"/>
                </a:lnTo>
                <a:lnTo>
                  <a:pt x="f61" y="f60"/>
                </a:lnTo>
                <a:lnTo>
                  <a:pt x="f61" y="f62"/>
                </a:lnTo>
                <a:cubicBezTo>
                  <a:pt x="f61" y="f63"/>
                  <a:pt x="f64" y="f4"/>
                  <a:pt x="f65" y="f4"/>
                </a:cubicBezTo>
                <a:lnTo>
                  <a:pt x="f66" y="f4"/>
                </a:lnTo>
                <a:cubicBezTo>
                  <a:pt x="f67" y="f4"/>
                  <a:pt x="f68" y="f63"/>
                  <a:pt x="f68" y="f62"/>
                </a:cubicBezTo>
                <a:lnTo>
                  <a:pt x="f68" y="f60"/>
                </a:lnTo>
                <a:lnTo>
                  <a:pt x="f69" y="f60"/>
                </a:lnTo>
                <a:lnTo>
                  <a:pt x="f69" y="f62"/>
                </a:lnTo>
                <a:cubicBezTo>
                  <a:pt x="f69" y="f63"/>
                  <a:pt x="f70" y="f4"/>
                  <a:pt x="f71" y="f4"/>
                </a:cubicBezTo>
                <a:lnTo>
                  <a:pt x="f72" y="f4"/>
                </a:lnTo>
                <a:cubicBezTo>
                  <a:pt x="f73" y="f4"/>
                  <a:pt x="f74" y="f63"/>
                  <a:pt x="f74" y="f62"/>
                </a:cubicBezTo>
                <a:lnTo>
                  <a:pt x="f74" y="f60"/>
                </a:lnTo>
                <a:lnTo>
                  <a:pt x="f75" y="f60"/>
                </a:lnTo>
                <a:lnTo>
                  <a:pt x="f75" y="f59"/>
                </a:lnTo>
                <a:cubicBezTo>
                  <a:pt x="f75" y="f58"/>
                  <a:pt x="f76" y="f56"/>
                  <a:pt x="f77" y="f53"/>
                </a:cubicBezTo>
                <a:lnTo>
                  <a:pt x="f78" y="f53"/>
                </a:lnTo>
                <a:cubicBezTo>
                  <a:pt x="f79" y="f53"/>
                  <a:pt x="f2" y="f52"/>
                  <a:pt x="f2" y="f51"/>
                </a:cubicBezTo>
                <a:lnTo>
                  <a:pt x="f2" y="f50"/>
                </a:lnTo>
                <a:cubicBezTo>
                  <a:pt x="f2" y="f49"/>
                  <a:pt x="f79" y="f45"/>
                  <a:pt x="f78" y="f45"/>
                </a:cubicBezTo>
                <a:lnTo>
                  <a:pt x="f80" y="f45"/>
                </a:lnTo>
                <a:cubicBezTo>
                  <a:pt x="f81" y="f45"/>
                  <a:pt x="f82" y="f83"/>
                  <a:pt x="f84" y="f85"/>
                </a:cubicBezTo>
                <a:close/>
              </a:path>
            </a:pathLst>
          </a:custGeom>
          <a:solidFill>
            <a:schemeClr val="tx1">
              <a:lumMod val="75000"/>
              <a:lumOff val="25000"/>
            </a:schemeClr>
          </a:solidFill>
          <a:ln cap="flat">
            <a:noFill/>
            <a:prstDash val="solid"/>
          </a:ln>
        </p:spPr>
        <p:txBody>
          <a:bodyPr vert="horz" wrap="square" lIns="137160" tIns="68580" rIns="137160" bIns="68580" anchor="ctr" anchorCtr="1" compatLnSpc="1">
            <a:noAutofit/>
          </a:bodyPr>
          <a:lstStyle/>
          <a:p>
            <a:pPr algn="ctr" defTabSz="1828756">
              <a:defRPr sz="1800" b="0" i="0" u="none" strike="noStrike" kern="0" cap="none" spc="0" baseline="0">
                <a:solidFill>
                  <a:srgbClr val="000000"/>
                </a:solidFill>
                <a:uFillTx/>
              </a:defRPr>
            </a:pPr>
            <a:endParaRPr lang="en-US" sz="2100">
              <a:solidFill>
                <a:schemeClr val="bg1"/>
              </a:solidFill>
              <a:ea typeface="맑은 고딕" pitchFamily="34"/>
              <a:cs typeface="B Nazanin" panose="00000700000000000000" pitchFamily="2" charset="-78"/>
            </a:endParaRPr>
          </a:p>
        </p:txBody>
      </p:sp>
      <p:sp>
        <p:nvSpPr>
          <p:cNvPr id="6" name="Donut 39">
            <a:extLst>
              <a:ext uri="{FF2B5EF4-FFF2-40B4-BE49-F238E27FC236}">
                <a16:creationId xmlns:a16="http://schemas.microsoft.com/office/drawing/2014/main" id="{A094268B-5281-9380-38FE-483B81BA1F94}"/>
              </a:ext>
            </a:extLst>
          </p:cNvPr>
          <p:cNvSpPr/>
          <p:nvPr/>
        </p:nvSpPr>
        <p:spPr>
          <a:xfrm>
            <a:off x="3643617" y="6833901"/>
            <a:ext cx="976762" cy="976762"/>
          </a:xfrm>
          <a:custGeom>
            <a:avLst/>
            <a:gdLst>
              <a:gd name="f0" fmla="val w"/>
              <a:gd name="f1" fmla="val h"/>
              <a:gd name="f2" fmla="val 0"/>
              <a:gd name="f3" fmla="val 3240000"/>
              <a:gd name="f4" fmla="val 1152300"/>
              <a:gd name="f5" fmla="val 922782"/>
              <a:gd name="f6" fmla="val 2354400"/>
              <a:gd name="f7" fmla="val 1620000"/>
              <a:gd name="f8" fmla="val 2317218"/>
              <a:gd name="f9" fmla="val 342403"/>
              <a:gd name="f10" fmla="val 914403"/>
              <a:gd name="f11" fmla="val 2325597"/>
              <a:gd name="f12" fmla="val 2897597"/>
              <a:gd name="f13" fmla="val 2514701"/>
              <a:gd name="f14" fmla="val 725299"/>
              <a:gd name="f15" fmla="*/ f0 1 3240000"/>
              <a:gd name="f16" fmla="*/ f1 1 3240000"/>
              <a:gd name="f17" fmla="val f2"/>
              <a:gd name="f18" fmla="val f3"/>
              <a:gd name="f19" fmla="+- f18 0 f17"/>
              <a:gd name="f20" fmla="*/ f19 1 3240000"/>
              <a:gd name="f21" fmla="*/ f17 1 f20"/>
              <a:gd name="f22" fmla="*/ f18 1 f20"/>
              <a:gd name="f23" fmla="*/ f21 f15 1"/>
              <a:gd name="f24" fmla="*/ f22 f15 1"/>
              <a:gd name="f25" fmla="*/ f22 f16 1"/>
              <a:gd name="f26" fmla="*/ f21 f16 1"/>
            </a:gdLst>
            <a:ahLst/>
            <a:cxnLst>
              <a:cxn ang="3cd4">
                <a:pos x="hc" y="t"/>
              </a:cxn>
              <a:cxn ang="0">
                <a:pos x="r" y="vc"/>
              </a:cxn>
              <a:cxn ang="cd4">
                <a:pos x="hc" y="b"/>
              </a:cxn>
              <a:cxn ang="cd2">
                <a:pos x="l" y="vc"/>
              </a:cxn>
            </a:cxnLst>
            <a:rect l="f23" t="f26" r="f24" b="f25"/>
            <a:pathLst>
              <a:path w="3240000" h="3240000">
                <a:moveTo>
                  <a:pt x="f4" y="f5"/>
                </a:moveTo>
                <a:lnTo>
                  <a:pt x="f6" y="f7"/>
                </a:lnTo>
                <a:lnTo>
                  <a:pt x="f4" y="f8"/>
                </a:lnTo>
                <a:close/>
                <a:moveTo>
                  <a:pt x="f7" y="f9"/>
                </a:moveTo>
                <a:cubicBezTo>
                  <a:pt x="f10" y="f9"/>
                  <a:pt x="f9" y="f10"/>
                  <a:pt x="f9" y="f7"/>
                </a:cubicBezTo>
                <a:cubicBezTo>
                  <a:pt x="f9" y="f11"/>
                  <a:pt x="f10" y="f12"/>
                  <a:pt x="f7" y="f12"/>
                </a:cubicBezTo>
                <a:cubicBezTo>
                  <a:pt x="f11" y="f12"/>
                  <a:pt x="f12" y="f11"/>
                  <a:pt x="f12" y="f7"/>
                </a:cubicBezTo>
                <a:cubicBezTo>
                  <a:pt x="f12" y="f10"/>
                  <a:pt x="f11" y="f9"/>
                  <a:pt x="f7" y="f9"/>
                </a:cubicBezTo>
                <a:close/>
                <a:moveTo>
                  <a:pt x="f7" y="f2"/>
                </a:moveTo>
                <a:cubicBezTo>
                  <a:pt x="f13" y="f2"/>
                  <a:pt x="f3" y="f14"/>
                  <a:pt x="f3" y="f7"/>
                </a:cubicBezTo>
                <a:cubicBezTo>
                  <a:pt x="f3" y="f13"/>
                  <a:pt x="f13" y="f3"/>
                  <a:pt x="f7" y="f3"/>
                </a:cubicBezTo>
                <a:cubicBezTo>
                  <a:pt x="f14" y="f3"/>
                  <a:pt x="f2" y="f13"/>
                  <a:pt x="f2" y="f7"/>
                </a:cubicBezTo>
                <a:cubicBezTo>
                  <a:pt x="f2" y="f14"/>
                  <a:pt x="f14" y="f2"/>
                  <a:pt x="f7" y="f2"/>
                </a:cubicBezTo>
                <a:close/>
              </a:path>
            </a:pathLst>
          </a:custGeom>
          <a:solidFill>
            <a:schemeClr val="bg2"/>
          </a:solidFill>
          <a:ln cap="flat">
            <a:noFill/>
            <a:prstDash val="solid"/>
          </a:ln>
        </p:spPr>
        <p:txBody>
          <a:bodyPr vert="horz" wrap="square" lIns="137160" tIns="68580" rIns="137160" bIns="68580" anchor="ctr" anchorCtr="1" compatLnSpc="1">
            <a:noAutofit/>
          </a:bodyPr>
          <a:lstStyle/>
          <a:p>
            <a:pPr algn="ctr" defTabSz="1828756">
              <a:defRPr sz="1800" b="0" i="0" u="none" strike="noStrike" kern="0" cap="none" spc="0" baseline="0">
                <a:solidFill>
                  <a:srgbClr val="000000"/>
                </a:solidFill>
                <a:uFillTx/>
              </a:defRPr>
            </a:pPr>
            <a:endParaRPr lang="en-US" sz="2100">
              <a:solidFill>
                <a:schemeClr val="bg1"/>
              </a:solidFill>
              <a:ea typeface="맑은 고딕" pitchFamily="34"/>
              <a:cs typeface="B Nazanin" panose="00000700000000000000" pitchFamily="2" charset="-78"/>
            </a:endParaRPr>
          </a:p>
        </p:txBody>
      </p:sp>
      <p:sp>
        <p:nvSpPr>
          <p:cNvPr id="7" name="Chord 38">
            <a:extLst>
              <a:ext uri="{FF2B5EF4-FFF2-40B4-BE49-F238E27FC236}">
                <a16:creationId xmlns:a16="http://schemas.microsoft.com/office/drawing/2014/main" id="{0B3B3668-A732-4EB2-03A8-01FA3E1E385E}"/>
              </a:ext>
            </a:extLst>
          </p:cNvPr>
          <p:cNvSpPr/>
          <p:nvPr/>
        </p:nvSpPr>
        <p:spPr>
          <a:xfrm>
            <a:off x="7372464" y="8454710"/>
            <a:ext cx="822996" cy="1058308"/>
          </a:xfrm>
          <a:custGeom>
            <a:avLst/>
            <a:gdLst>
              <a:gd name="f0" fmla="val w"/>
              <a:gd name="f1" fmla="val h"/>
              <a:gd name="f2" fmla="val 0"/>
              <a:gd name="f3" fmla="val 2519554"/>
              <a:gd name="f4" fmla="val 3240000"/>
              <a:gd name="f5" fmla="val 1259778"/>
              <a:gd name="f6" fmla="val 1299543"/>
              <a:gd name="f7" fmla="val 1331778"/>
              <a:gd name="f8" fmla="val 32235"/>
              <a:gd name="f9" fmla="val 72000"/>
              <a:gd name="f10" fmla="val 292696"/>
              <a:gd name="f11" fmla="val 1526887"/>
              <a:gd name="f12" fmla="val 301316"/>
              <a:gd name="f13" fmla="val 1719796"/>
              <a:gd name="f14" fmla="val 357828"/>
              <a:gd name="f15" fmla="val 1894309"/>
              <a:gd name="f16" fmla="val 459601"/>
              <a:gd name="f17" fmla="val 2284331"/>
              <a:gd name="f18" fmla="val 687055"/>
              <a:gd name="f19" fmla="val 2522839"/>
              <a:gd name="f20" fmla="val 1105809"/>
              <a:gd name="f21" fmla="val 2519520"/>
              <a:gd name="f22" fmla="val 1557297"/>
              <a:gd name="f23" fmla="val 2509882"/>
              <a:gd name="f24" fmla="val 1557270"/>
              <a:gd name="f25" fmla="val 2413806"/>
              <a:gd name="f26" fmla="val 1435449"/>
              <a:gd name="f27" fmla="val 2264527"/>
              <a:gd name="f28" fmla="val 1358626"/>
              <a:gd name="f29" fmla="val 2097304"/>
              <a:gd name="f30" fmla="val 1931567"/>
              <a:gd name="f31" fmla="val 1783455"/>
              <a:gd name="f32" fmla="val 1434091"/>
              <a:gd name="f33" fmla="val 1688484"/>
              <a:gd name="f34" fmla="val 1554913"/>
              <a:gd name="f35" fmla="val 1657888"/>
              <a:gd name="f36" fmla="val 1554825"/>
              <a:gd name="f37" fmla="val 1579123"/>
              <a:gd name="f38" fmla="val 1454657"/>
              <a:gd name="f39" fmla="val 1463823"/>
              <a:gd name="f40" fmla="val 1385682"/>
              <a:gd name="f41" fmla="val 1368008"/>
              <a:gd name="f42" fmla="val 2507895"/>
              <a:gd name="f43" fmla="val 1356113"/>
              <a:gd name="f44" fmla="val 2868215"/>
              <a:gd name="f45" fmla="val 1353558"/>
              <a:gd name="f46" fmla="val 1347515"/>
              <a:gd name="f47" fmla="val 3074779"/>
              <a:gd name="f48" fmla="val 1177830"/>
              <a:gd name="f49" fmla="val 969556"/>
              <a:gd name="f50" fmla="val 759529"/>
              <a:gd name="f51" fmla="val 588743"/>
              <a:gd name="f52" fmla="val 3071985"/>
              <a:gd name="f53" fmla="val 585029"/>
              <a:gd name="f54" fmla="val 2863014"/>
              <a:gd name="f55" fmla="val 584214"/>
              <a:gd name="f56" fmla="val 2861474"/>
              <a:gd name="f57" fmla="val 584183"/>
              <a:gd name="f58" fmla="val 2859896"/>
              <a:gd name="f59" fmla="val 2858310"/>
              <a:gd name="f60" fmla="val 584422"/>
              <a:gd name="f61" fmla="val 2856985"/>
              <a:gd name="f62" fmla="val 584186"/>
              <a:gd name="f63" fmla="val 2856201"/>
              <a:gd name="f64" fmla="val 584184"/>
              <a:gd name="f65" fmla="val 2855415"/>
              <a:gd name="f66" fmla="val 2854628"/>
              <a:gd name="f67" fmla="val 584846"/>
              <a:gd name="f68" fmla="val 585977"/>
              <a:gd name="f69" fmla="val 2797047"/>
              <a:gd name="f70" fmla="val 628115"/>
              <a:gd name="f71" fmla="val 2750982"/>
              <a:gd name="f72" fmla="val 679843"/>
              <a:gd name="f73" fmla="val 731571"/>
              <a:gd name="f74" fmla="val 773709"/>
              <a:gd name="f75" fmla="val 774841"/>
              <a:gd name="f76" fmla="val 776870"/>
              <a:gd name="f77" fmla="val 2961046"/>
              <a:gd name="f78" fmla="val 863138"/>
              <a:gd name="f79" fmla="val 3047314"/>
              <a:gd name="f80" fmla="val 1075974"/>
              <a:gd name="f81" fmla="val 1162242"/>
              <a:gd name="f82" fmla="val 1163439"/>
              <a:gd name="f83" fmla="val 1187778"/>
              <a:gd name="f84" fmla="val 1365548"/>
              <a:gd name="f85" fmla="val 1048083"/>
              <a:gd name="f86" fmla="val 1378241"/>
              <a:gd name="f87" fmla="val 925400"/>
              <a:gd name="f88" fmla="val 1448176"/>
              <a:gd name="f89" fmla="val 842602"/>
              <a:gd name="f90" fmla="val 1552487"/>
              <a:gd name="f91" fmla="val 807450"/>
              <a:gd name="f92" fmla="val 1552386"/>
              <a:gd name="f93" fmla="val 712615"/>
              <a:gd name="f94" fmla="val 1432960"/>
              <a:gd name="f95" fmla="val 565486"/>
              <a:gd name="f96" fmla="val 400996"/>
              <a:gd name="f97" fmla="val 240343"/>
              <a:gd name="f98" fmla="val 96251"/>
              <a:gd name="f99" fmla="val 1429532"/>
              <a:gd name="f100" fmla="val 1543232"/>
              <a:gd name="f101" fmla="val 1264"/>
              <a:gd name="f102" fmla="val 1094357"/>
              <a:gd name="f103" fmla="val 241710"/>
              <a:gd name="f104" fmla="val 680052"/>
              <a:gd name="f105" fmla="val 631054"/>
              <a:gd name="f106" fmla="val 455977"/>
              <a:gd name="f107" fmla="val 804121"/>
              <a:gd name="f108" fmla="val 356374"/>
              <a:gd name="f109" fmla="val 994908"/>
              <a:gd name="f110" fmla="val 301092"/>
              <a:gd name="f111" fmla="val 292721"/>
              <a:gd name="f112" fmla="val 1220013"/>
              <a:gd name="f113" fmla="*/ f0 1 2519554"/>
              <a:gd name="f114" fmla="*/ f1 1 3240000"/>
              <a:gd name="f115" fmla="val f2"/>
              <a:gd name="f116" fmla="val f3"/>
              <a:gd name="f117" fmla="val f4"/>
              <a:gd name="f118" fmla="+- f117 0 f115"/>
              <a:gd name="f119" fmla="+- f116 0 f115"/>
              <a:gd name="f120" fmla="*/ f119 1 2519554"/>
              <a:gd name="f121" fmla="*/ f118 1 3240000"/>
              <a:gd name="f122" fmla="*/ f115 1 f120"/>
              <a:gd name="f123" fmla="*/ f116 1 f120"/>
              <a:gd name="f124" fmla="*/ f115 1 f121"/>
              <a:gd name="f125" fmla="*/ f117 1 f121"/>
              <a:gd name="f126" fmla="*/ f122 f113 1"/>
              <a:gd name="f127" fmla="*/ f123 f113 1"/>
              <a:gd name="f128" fmla="*/ f125 f114 1"/>
              <a:gd name="f129" fmla="*/ f124 f114 1"/>
            </a:gdLst>
            <a:ahLst/>
            <a:cxnLst>
              <a:cxn ang="3cd4">
                <a:pos x="hc" y="t"/>
              </a:cxn>
              <a:cxn ang="0">
                <a:pos x="r" y="vc"/>
              </a:cxn>
              <a:cxn ang="cd4">
                <a:pos x="hc" y="b"/>
              </a:cxn>
              <a:cxn ang="cd2">
                <a:pos x="l" y="vc"/>
              </a:cxn>
            </a:cxnLst>
            <a:rect l="f126" t="f129" r="f127" b="f128"/>
            <a:pathLst>
              <a:path w="2519554" h="3240000">
                <a:moveTo>
                  <a:pt x="f5" y="f2"/>
                </a:moveTo>
                <a:cubicBezTo>
                  <a:pt x="f6" y="f2"/>
                  <a:pt x="f7" y="f8"/>
                  <a:pt x="f7" y="f9"/>
                </a:cubicBezTo>
                <a:lnTo>
                  <a:pt x="f7" y="f10"/>
                </a:lnTo>
                <a:cubicBezTo>
                  <a:pt x="f11" y="f12"/>
                  <a:pt x="f13" y="f14"/>
                  <a:pt x="f15" y="f16"/>
                </a:cubicBezTo>
                <a:cubicBezTo>
                  <a:pt x="f17" y="f18"/>
                  <a:pt x="f19" y="f20"/>
                  <a:pt x="f21" y="f22"/>
                </a:cubicBezTo>
                <a:lnTo>
                  <a:pt x="f23" y="f24"/>
                </a:lnTo>
                <a:cubicBezTo>
                  <a:pt x="f25" y="f26"/>
                  <a:pt x="f27" y="f28"/>
                  <a:pt x="f29" y="f28"/>
                </a:cubicBezTo>
                <a:cubicBezTo>
                  <a:pt x="f30" y="f28"/>
                  <a:pt x="f31" y="f32"/>
                  <a:pt x="f33" y="f34"/>
                </a:cubicBezTo>
                <a:lnTo>
                  <a:pt x="f35" y="f36"/>
                </a:lnTo>
                <a:cubicBezTo>
                  <a:pt x="f37" y="f38"/>
                  <a:pt x="f39" y="f40"/>
                  <a:pt x="f7" y="f41"/>
                </a:cubicBezTo>
                <a:lnTo>
                  <a:pt x="f7" y="f42"/>
                </a:lnTo>
                <a:lnTo>
                  <a:pt x="f43" y="f42"/>
                </a:lnTo>
                <a:lnTo>
                  <a:pt x="f43" y="f44"/>
                </a:lnTo>
                <a:lnTo>
                  <a:pt x="f45" y="f44"/>
                </a:lnTo>
                <a:cubicBezTo>
                  <a:pt x="f46" y="f47"/>
                  <a:pt x="f48" y="f4"/>
                  <a:pt x="f49" y="f4"/>
                </a:cubicBezTo>
                <a:cubicBezTo>
                  <a:pt x="f50" y="f4"/>
                  <a:pt x="f51" y="f52"/>
                  <a:pt x="f53" y="f54"/>
                </a:cubicBezTo>
                <a:cubicBezTo>
                  <a:pt x="f55" y="f56"/>
                  <a:pt x="f57" y="f58"/>
                  <a:pt x="f57" y="f59"/>
                </a:cubicBezTo>
                <a:lnTo>
                  <a:pt x="f60" y="f61"/>
                </a:lnTo>
                <a:cubicBezTo>
                  <a:pt x="f62" y="f63"/>
                  <a:pt x="f64" y="f65"/>
                  <a:pt x="f64" y="f66"/>
                </a:cubicBezTo>
                <a:lnTo>
                  <a:pt x="f67" y="f66"/>
                </a:lnTo>
                <a:cubicBezTo>
                  <a:pt x="f68" y="f69"/>
                  <a:pt x="f70" y="f71"/>
                  <a:pt x="f72" y="f71"/>
                </a:cubicBezTo>
                <a:cubicBezTo>
                  <a:pt x="f73" y="f71"/>
                  <a:pt x="f74" y="f69"/>
                  <a:pt x="f75" y="f66"/>
                </a:cubicBezTo>
                <a:lnTo>
                  <a:pt x="f76" y="f66"/>
                </a:lnTo>
                <a:cubicBezTo>
                  <a:pt x="f76" y="f77"/>
                  <a:pt x="f78" y="f79"/>
                  <a:pt x="f49" y="f79"/>
                </a:cubicBezTo>
                <a:cubicBezTo>
                  <a:pt x="f80" y="f79"/>
                  <a:pt x="f81" y="f77"/>
                  <a:pt x="f81" y="f66"/>
                </a:cubicBezTo>
                <a:lnTo>
                  <a:pt x="f82" y="f66"/>
                </a:lnTo>
                <a:lnTo>
                  <a:pt x="f82" y="f42"/>
                </a:lnTo>
                <a:lnTo>
                  <a:pt x="f83" y="f42"/>
                </a:lnTo>
                <a:lnTo>
                  <a:pt x="f83" y="f84"/>
                </a:lnTo>
                <a:cubicBezTo>
                  <a:pt x="f85" y="f86"/>
                  <a:pt x="f87" y="f88"/>
                  <a:pt x="f89" y="f90"/>
                </a:cubicBezTo>
                <a:lnTo>
                  <a:pt x="f91" y="f92"/>
                </a:lnTo>
                <a:cubicBezTo>
                  <a:pt x="f93" y="f94"/>
                  <a:pt x="f95" y="f28"/>
                  <a:pt x="f96" y="f28"/>
                </a:cubicBezTo>
                <a:cubicBezTo>
                  <a:pt x="f97" y="f28"/>
                  <a:pt x="f98" y="f99"/>
                  <a:pt x="f2" y="f100"/>
                </a:cubicBezTo>
                <a:cubicBezTo>
                  <a:pt x="f101" y="f102"/>
                  <a:pt x="f103" y="f104"/>
                  <a:pt x="f105" y="f106"/>
                </a:cubicBezTo>
                <a:cubicBezTo>
                  <a:pt x="f107" y="f108"/>
                  <a:pt x="f109" y="f110"/>
                  <a:pt x="f83" y="f111"/>
                </a:cubicBezTo>
                <a:lnTo>
                  <a:pt x="f83" y="f9"/>
                </a:lnTo>
                <a:cubicBezTo>
                  <a:pt x="f83" y="f8"/>
                  <a:pt x="f112" y="f2"/>
                  <a:pt x="f5" y="f2"/>
                </a:cubicBezTo>
                <a:close/>
              </a:path>
            </a:pathLst>
          </a:custGeom>
          <a:solidFill>
            <a:schemeClr val="tx1">
              <a:lumMod val="75000"/>
              <a:lumOff val="25000"/>
            </a:schemeClr>
          </a:solidFill>
          <a:ln cap="flat">
            <a:noFill/>
            <a:prstDash val="solid"/>
          </a:ln>
        </p:spPr>
        <p:txBody>
          <a:bodyPr vert="horz" wrap="square" lIns="182880" tIns="91440" rIns="182880" bIns="91440" anchor="ctr" anchorCtr="1" compatLnSpc="1">
            <a:noAutofit/>
          </a:bodyPr>
          <a:lstStyle/>
          <a:p>
            <a:pPr algn="ctr" defTabSz="1828756">
              <a:defRPr sz="1800" b="0" i="0" u="none" strike="noStrike" kern="0" cap="none" spc="0" baseline="0">
                <a:solidFill>
                  <a:srgbClr val="000000"/>
                </a:solidFill>
                <a:uFillTx/>
              </a:defRPr>
            </a:pPr>
            <a:endParaRPr lang="en-US" sz="2100">
              <a:solidFill>
                <a:schemeClr val="bg1"/>
              </a:solidFill>
              <a:ea typeface="맑은 고딕" pitchFamily="34"/>
              <a:cs typeface="B Nazanin" panose="00000700000000000000" pitchFamily="2" charset="-78"/>
            </a:endParaRPr>
          </a:p>
        </p:txBody>
      </p:sp>
      <p:sp>
        <p:nvSpPr>
          <p:cNvPr id="8" name="Oval 6">
            <a:extLst>
              <a:ext uri="{FF2B5EF4-FFF2-40B4-BE49-F238E27FC236}">
                <a16:creationId xmlns:a16="http://schemas.microsoft.com/office/drawing/2014/main" id="{AFDE13BE-937F-8BFC-5937-C8EA92365383}"/>
              </a:ext>
            </a:extLst>
          </p:cNvPr>
          <p:cNvSpPr/>
          <p:nvPr/>
        </p:nvSpPr>
        <p:spPr>
          <a:xfrm>
            <a:off x="8628633" y="8710267"/>
            <a:ext cx="862078" cy="853042"/>
          </a:xfrm>
          <a:custGeom>
            <a:avLst/>
            <a:gdLst>
              <a:gd name="f0" fmla="val w"/>
              <a:gd name="f1" fmla="val h"/>
              <a:gd name="f2" fmla="val 0"/>
              <a:gd name="f3" fmla="val 3220460"/>
              <a:gd name="f4" fmla="val 3186731"/>
              <a:gd name="f5" fmla="val 1762834"/>
              <a:gd name="f6" fmla="val 1282034"/>
              <a:gd name="f7" fmla="val 273698"/>
              <a:gd name="f8" fmla="val 2771171"/>
              <a:gd name="f9" fmla="val 253145"/>
              <a:gd name="f10" fmla="val 2791724"/>
              <a:gd name="f11" fmla="val 2825048"/>
              <a:gd name="f12" fmla="val 2845601"/>
              <a:gd name="f13" fmla="val 294251"/>
              <a:gd name="f14" fmla="val 2866154"/>
              <a:gd name="f15" fmla="val 327575"/>
              <a:gd name="f16" fmla="val 348128"/>
              <a:gd name="f17" fmla="val 1830131"/>
              <a:gd name="f18" fmla="val 1363598"/>
              <a:gd name="f19" fmla="val 2703218"/>
              <a:gd name="f20" fmla="val 237332"/>
              <a:gd name="f21" fmla="val 2623680"/>
              <a:gd name="f22" fmla="val 2559202"/>
              <a:gd name="f23" fmla="val 301810"/>
              <a:gd name="f24" fmla="val 381348"/>
              <a:gd name="f25" fmla="val 460886"/>
              <a:gd name="f26" fmla="val 525364"/>
              <a:gd name="f27" fmla="val 2782756"/>
              <a:gd name="f28" fmla="val 2847234"/>
              <a:gd name="f29" fmla="val 2413103"/>
              <a:gd name="f30" fmla="val 2858994"/>
              <a:gd name="f31" fmla="val 361466"/>
              <a:gd name="f32" fmla="val 807357"/>
              <a:gd name="f33" fmla="val 1253248"/>
              <a:gd name="f34" fmla="val 1614714"/>
              <a:gd name="f35" fmla="val 2305542"/>
              <a:gd name="f36" fmla="val 2202893"/>
              <a:gd name="f37" fmla="val 1593680"/>
              <a:gd name="f38" fmla="val 2109223"/>
              <a:gd name="f39" fmla="val 1555067"/>
              <a:gd name="f40" fmla="val 2191945"/>
              <a:gd name="f41" fmla="val 1637789"/>
              <a:gd name="f42" fmla="val 2226856"/>
              <a:gd name="f43" fmla="val 1672699"/>
              <a:gd name="f44" fmla="val 2226855"/>
              <a:gd name="f45" fmla="val 1729300"/>
              <a:gd name="f46" fmla="val 1764210"/>
              <a:gd name="f47" fmla="val 2045068"/>
              <a:gd name="f48" fmla="val 1911087"/>
              <a:gd name="f49" fmla="val 2010158"/>
              <a:gd name="f50" fmla="val 1945998"/>
              <a:gd name="f51" fmla="val 1953557"/>
              <a:gd name="f52" fmla="val 1918647"/>
              <a:gd name="f53" fmla="val 1799123"/>
              <a:gd name="f54" fmla="val 1791564"/>
              <a:gd name="f55" fmla="val 1749496"/>
              <a:gd name="f56" fmla="val 1841190"/>
              <a:gd name="f57" fmla="val 1832980"/>
              <a:gd name="f58" fmla="val 1924673"/>
              <a:gd name="f59" fmla="val 1761893"/>
              <a:gd name="f60" fmla="val 1995760"/>
              <a:gd name="f61" fmla="val 1678410"/>
              <a:gd name="f62" fmla="val 1912277"/>
              <a:gd name="f63" fmla="val 1650246"/>
              <a:gd name="f64" fmla="val 1940441"/>
              <a:gd name="f65" fmla="val 1735612"/>
              <a:gd name="f66" fmla="val 2025807"/>
              <a:gd name="f67" fmla="val 1573330"/>
              <a:gd name="f68" fmla="val 2188089"/>
              <a:gd name="f69" fmla="val 1487964"/>
              <a:gd name="f70" fmla="val 2102723"/>
              <a:gd name="f71" fmla="val 1451742"/>
              <a:gd name="f72" fmla="val 2138944"/>
              <a:gd name="f73" fmla="val 1537109"/>
              <a:gd name="f74" fmla="val 2224311"/>
              <a:gd name="f75" fmla="val 1374830"/>
              <a:gd name="f76" fmla="val 2386590"/>
              <a:gd name="f77" fmla="val 1289463"/>
              <a:gd name="f78" fmla="val 2301223"/>
              <a:gd name="f79" fmla="val 1225079"/>
              <a:gd name="f80" fmla="val 2365608"/>
              <a:gd name="f81" fmla="val 1310445"/>
              <a:gd name="f82" fmla="val 2450974"/>
              <a:gd name="f83" fmla="val 1239358"/>
              <a:gd name="f84" fmla="val 2522061"/>
              <a:gd name="f85" fmla="val 1153992"/>
              <a:gd name="f86" fmla="val 2436695"/>
              <a:gd name="f87" fmla="val 1104364"/>
              <a:gd name="f88" fmla="val 2486322"/>
              <a:gd name="f89" fmla="val 1189730"/>
              <a:gd name="f90" fmla="val 2571689"/>
              <a:gd name="f91" fmla="val 1034153"/>
              <a:gd name="f92" fmla="val 2727266"/>
              <a:gd name="f93" fmla="val 948787"/>
              <a:gd name="f94" fmla="val 2641900"/>
              <a:gd name="f95" fmla="val 905863"/>
              <a:gd name="f96" fmla="val 2684824"/>
              <a:gd name="f97" fmla="val 991230"/>
              <a:gd name="f98" fmla="val 2770191"/>
              <a:gd name="f99" fmla="val 842353"/>
              <a:gd name="f100" fmla="val 2919067"/>
              <a:gd name="f101" fmla="val 756986"/>
              <a:gd name="f102" fmla="val 2833700"/>
              <a:gd name="f103" fmla="val 692119"/>
              <a:gd name="f104" fmla="val 2898567"/>
              <a:gd name="f105" fmla="val 777486"/>
              <a:gd name="f106" fmla="val 2983934"/>
              <a:gd name="f107" fmla="val 628610"/>
              <a:gd name="f108" fmla="val 3132811"/>
              <a:gd name="f109" fmla="val 618557"/>
              <a:gd name="f110" fmla="val 3122757"/>
              <a:gd name="f111" fmla="val 622830"/>
              <a:gd name="f112" fmla="val 3134825"/>
              <a:gd name="f113" fmla="val 346551"/>
              <a:gd name="f114" fmla="val 3150831"/>
              <a:gd name="f115" fmla="val 51749"/>
              <a:gd name="f116" fmla="val 2750557"/>
              <a:gd name="f117" fmla="val 48979"/>
              <a:gd name="f118" fmla="val 2747788"/>
              <a:gd name="f119" fmla="val 52495"/>
              <a:gd name="f120" fmla="val 2744272"/>
              <a:gd name="f121" fmla="val 52938"/>
              <a:gd name="f122" fmla="val 2740533"/>
              <a:gd name="f123" fmla="val 54575"/>
              <a:gd name="f124" fmla="val 2742192"/>
              <a:gd name="f125" fmla="val 1671288"/>
              <a:gd name="f126" fmla="val 1125479"/>
              <a:gd name="f127" fmla="val 1628971"/>
              <a:gd name="f128" fmla="val 1027979"/>
              <a:gd name="f129" fmla="val 1605746"/>
              <a:gd name="f130" fmla="val 920380"/>
              <a:gd name="f131" fmla="val 1967212"/>
              <a:gd name="f132" fmla="*/ f0 1 3220460"/>
              <a:gd name="f133" fmla="*/ f1 1 3186731"/>
              <a:gd name="f134" fmla="val f2"/>
              <a:gd name="f135" fmla="val f3"/>
              <a:gd name="f136" fmla="val f4"/>
              <a:gd name="f137" fmla="+- f136 0 f134"/>
              <a:gd name="f138" fmla="+- f135 0 f134"/>
              <a:gd name="f139" fmla="*/ f138 1 3220460"/>
              <a:gd name="f140" fmla="*/ f137 1 3186731"/>
              <a:gd name="f141" fmla="*/ f134 1 f139"/>
              <a:gd name="f142" fmla="*/ f135 1 f139"/>
              <a:gd name="f143" fmla="*/ f134 1 f140"/>
              <a:gd name="f144" fmla="*/ f136 1 f140"/>
              <a:gd name="f145" fmla="*/ f141 f132 1"/>
              <a:gd name="f146" fmla="*/ f142 f132 1"/>
              <a:gd name="f147" fmla="*/ f144 f133 1"/>
              <a:gd name="f148" fmla="*/ f143 f133 1"/>
            </a:gdLst>
            <a:ahLst/>
            <a:cxnLst>
              <a:cxn ang="3cd4">
                <a:pos x="hc" y="t"/>
              </a:cxn>
              <a:cxn ang="0">
                <a:pos x="r" y="vc"/>
              </a:cxn>
              <a:cxn ang="cd4">
                <a:pos x="hc" y="b"/>
              </a:cxn>
              <a:cxn ang="cd2">
                <a:pos x="l" y="vc"/>
              </a:cxn>
            </a:cxnLst>
            <a:rect l="f145" t="f148" r="f146" b="f147"/>
            <a:pathLst>
              <a:path w="3220460" h="3186731">
                <a:moveTo>
                  <a:pt x="f5" y="f6"/>
                </a:moveTo>
                <a:lnTo>
                  <a:pt x="f7" y="f8"/>
                </a:lnTo>
                <a:cubicBezTo>
                  <a:pt x="f9" y="f10"/>
                  <a:pt x="f9" y="f11"/>
                  <a:pt x="f7" y="f12"/>
                </a:cubicBezTo>
                <a:cubicBezTo>
                  <a:pt x="f13" y="f14"/>
                  <a:pt x="f15" y="f14"/>
                  <a:pt x="f16" y="f12"/>
                </a:cubicBezTo>
                <a:lnTo>
                  <a:pt x="f17" y="f18"/>
                </a:lnTo>
                <a:close/>
                <a:moveTo>
                  <a:pt x="f19" y="f20"/>
                </a:moveTo>
                <a:cubicBezTo>
                  <a:pt x="f21" y="f20"/>
                  <a:pt x="f22" y="f23"/>
                  <a:pt x="f22" y="f24"/>
                </a:cubicBezTo>
                <a:cubicBezTo>
                  <a:pt x="f22" y="f25"/>
                  <a:pt x="f21" y="f26"/>
                  <a:pt x="f19" y="f26"/>
                </a:cubicBezTo>
                <a:cubicBezTo>
                  <a:pt x="f27" y="f26"/>
                  <a:pt x="f28" y="f25"/>
                  <a:pt x="f28" y="f24"/>
                </a:cubicBezTo>
                <a:cubicBezTo>
                  <a:pt x="f28" y="f23"/>
                  <a:pt x="f27" y="f20"/>
                  <a:pt x="f19" y="f20"/>
                </a:cubicBezTo>
                <a:close/>
                <a:moveTo>
                  <a:pt x="f29" y="f2"/>
                </a:moveTo>
                <a:cubicBezTo>
                  <a:pt x="f30" y="f2"/>
                  <a:pt x="f3" y="f31"/>
                  <a:pt x="f3" y="f32"/>
                </a:cubicBezTo>
                <a:cubicBezTo>
                  <a:pt x="f3" y="f33"/>
                  <a:pt x="f30" y="f34"/>
                  <a:pt x="f29" y="f34"/>
                </a:cubicBezTo>
                <a:cubicBezTo>
                  <a:pt x="f35" y="f34"/>
                  <a:pt x="f36" y="f37"/>
                  <a:pt x="f38" y="f39"/>
                </a:cubicBezTo>
                <a:lnTo>
                  <a:pt x="f40" y="f41"/>
                </a:lnTo>
                <a:cubicBezTo>
                  <a:pt x="f42" y="f43"/>
                  <a:pt x="f44" y="f45"/>
                  <a:pt x="f40" y="f46"/>
                </a:cubicBezTo>
                <a:lnTo>
                  <a:pt x="f47" y="f48"/>
                </a:lnTo>
                <a:cubicBezTo>
                  <a:pt x="f49" y="f50"/>
                  <a:pt x="f51" y="f50"/>
                  <a:pt x="f52" y="f48"/>
                </a:cubicBezTo>
                <a:lnTo>
                  <a:pt x="f53" y="f54"/>
                </a:lnTo>
                <a:lnTo>
                  <a:pt x="f55" y="f56"/>
                </a:lnTo>
                <a:lnTo>
                  <a:pt x="f57" y="f58"/>
                </a:lnTo>
                <a:lnTo>
                  <a:pt x="f59" y="f60"/>
                </a:lnTo>
                <a:lnTo>
                  <a:pt x="f61" y="f62"/>
                </a:lnTo>
                <a:lnTo>
                  <a:pt x="f63" y="f64"/>
                </a:lnTo>
                <a:lnTo>
                  <a:pt x="f65" y="f66"/>
                </a:lnTo>
                <a:lnTo>
                  <a:pt x="f67" y="f68"/>
                </a:lnTo>
                <a:lnTo>
                  <a:pt x="f69" y="f70"/>
                </a:lnTo>
                <a:lnTo>
                  <a:pt x="f71" y="f72"/>
                </a:lnTo>
                <a:lnTo>
                  <a:pt x="f73" y="f74"/>
                </a:lnTo>
                <a:lnTo>
                  <a:pt x="f75" y="f76"/>
                </a:lnTo>
                <a:lnTo>
                  <a:pt x="f77" y="f78"/>
                </a:lnTo>
                <a:lnTo>
                  <a:pt x="f79" y="f80"/>
                </a:lnTo>
                <a:lnTo>
                  <a:pt x="f81" y="f82"/>
                </a:lnTo>
                <a:lnTo>
                  <a:pt x="f83" y="f84"/>
                </a:lnTo>
                <a:lnTo>
                  <a:pt x="f85" y="f86"/>
                </a:lnTo>
                <a:lnTo>
                  <a:pt x="f87" y="f88"/>
                </a:lnTo>
                <a:lnTo>
                  <a:pt x="f89" y="f90"/>
                </a:lnTo>
                <a:lnTo>
                  <a:pt x="f91" y="f92"/>
                </a:lnTo>
                <a:lnTo>
                  <a:pt x="f93" y="f94"/>
                </a:lnTo>
                <a:lnTo>
                  <a:pt x="f95" y="f96"/>
                </a:lnTo>
                <a:lnTo>
                  <a:pt x="f97" y="f98"/>
                </a:lnTo>
                <a:lnTo>
                  <a:pt x="f99" y="f100"/>
                </a:lnTo>
                <a:lnTo>
                  <a:pt x="f101" y="f102"/>
                </a:lnTo>
                <a:lnTo>
                  <a:pt x="f103" y="f104"/>
                </a:lnTo>
                <a:lnTo>
                  <a:pt x="f105" y="f106"/>
                </a:lnTo>
                <a:lnTo>
                  <a:pt x="f107" y="f108"/>
                </a:lnTo>
                <a:lnTo>
                  <a:pt x="f109" y="f110"/>
                </a:lnTo>
                <a:lnTo>
                  <a:pt x="f111" y="f112"/>
                </a:lnTo>
                <a:lnTo>
                  <a:pt x="f113" y="f114"/>
                </a:lnTo>
                <a:lnTo>
                  <a:pt x="f2" y="f4"/>
                </a:lnTo>
                <a:lnTo>
                  <a:pt x="f115" y="f116"/>
                </a:lnTo>
                <a:lnTo>
                  <a:pt x="f117" y="f118"/>
                </a:lnTo>
                <a:lnTo>
                  <a:pt x="f119" y="f120"/>
                </a:lnTo>
                <a:lnTo>
                  <a:pt x="f121" y="f122"/>
                </a:lnTo>
                <a:lnTo>
                  <a:pt x="f123" y="f124"/>
                </a:lnTo>
                <a:lnTo>
                  <a:pt x="f125" y="f126"/>
                </a:lnTo>
                <a:cubicBezTo>
                  <a:pt x="f127" y="f128"/>
                  <a:pt x="f129" y="f130"/>
                  <a:pt x="f129" y="f32"/>
                </a:cubicBezTo>
                <a:cubicBezTo>
                  <a:pt x="f129" y="f31"/>
                  <a:pt x="f131" y="f2"/>
                  <a:pt x="f29" y="f2"/>
                </a:cubicBezTo>
                <a:close/>
              </a:path>
            </a:pathLst>
          </a:custGeom>
          <a:solidFill>
            <a:schemeClr val="tx1">
              <a:lumMod val="75000"/>
              <a:lumOff val="25000"/>
            </a:schemeClr>
          </a:solidFill>
          <a:ln cap="flat">
            <a:noFill/>
            <a:prstDash val="solid"/>
          </a:ln>
        </p:spPr>
        <p:txBody>
          <a:bodyPr vert="horz" wrap="square" lIns="182880" tIns="91440" rIns="182880" bIns="91440" anchor="ctr" anchorCtr="1" compatLnSpc="1">
            <a:noAutofit/>
          </a:bodyPr>
          <a:lstStyle/>
          <a:p>
            <a:pPr algn="ctr" defTabSz="1828756">
              <a:defRPr sz="1800" b="0" i="0" u="none" strike="noStrike" kern="0" cap="none" spc="0" baseline="0">
                <a:solidFill>
                  <a:srgbClr val="000000"/>
                </a:solidFill>
                <a:uFillTx/>
              </a:defRPr>
            </a:pPr>
            <a:endParaRPr lang="en-US" sz="2100">
              <a:solidFill>
                <a:schemeClr val="bg1"/>
              </a:solidFill>
              <a:ea typeface="맑은 고딕" pitchFamily="34"/>
              <a:cs typeface="B Nazanin" panose="00000700000000000000" pitchFamily="2" charset="-78"/>
            </a:endParaRPr>
          </a:p>
        </p:txBody>
      </p:sp>
      <p:sp>
        <p:nvSpPr>
          <p:cNvPr id="9" name="Block Arc 25">
            <a:extLst>
              <a:ext uri="{FF2B5EF4-FFF2-40B4-BE49-F238E27FC236}">
                <a16:creationId xmlns:a16="http://schemas.microsoft.com/office/drawing/2014/main" id="{B7C705E0-412F-7C31-9A9F-C071842850AB}"/>
              </a:ext>
            </a:extLst>
          </p:cNvPr>
          <p:cNvSpPr/>
          <p:nvPr/>
        </p:nvSpPr>
        <p:spPr>
          <a:xfrm>
            <a:off x="5060975" y="8551378"/>
            <a:ext cx="593098" cy="856864"/>
          </a:xfrm>
          <a:custGeom>
            <a:avLst/>
            <a:gdLst>
              <a:gd name="f0" fmla="val w"/>
              <a:gd name="f1" fmla="val h"/>
              <a:gd name="f2" fmla="val 0"/>
              <a:gd name="f3" fmla="val 2215656"/>
              <a:gd name="f4" fmla="val 3200962"/>
              <a:gd name="f5" fmla="val 1107829"/>
              <a:gd name="f6" fmla="val 2097026"/>
              <a:gd name="f7" fmla="val 1025315"/>
              <a:gd name="f8" fmla="val 958423"/>
              <a:gd name="f9" fmla="val 2163918"/>
              <a:gd name="f10" fmla="val 2246432"/>
              <a:gd name="f11" fmla="val 2302715"/>
              <a:gd name="f12" fmla="val 989546"/>
              <a:gd name="f13" fmla="val 2351730"/>
              <a:gd name="f14" fmla="val 1036590"/>
              <a:gd name="f15" fmla="val 2375275"/>
              <a:gd name="f16" fmla="val 985422"/>
              <a:gd name="f17" fmla="val 2684898"/>
              <a:gd name="f18" fmla="val 1230236"/>
              <a:gd name="f19" fmla="val 1179068"/>
              <a:gd name="f20" fmla="val 1226112"/>
              <a:gd name="f21" fmla="val 1257234"/>
              <a:gd name="f22" fmla="val 1190343"/>
              <a:gd name="f23" fmla="val 1102513"/>
              <a:gd name="f24" fmla="val 266871"/>
              <a:gd name="f25" fmla="val 874876"/>
              <a:gd name="f26" fmla="val 269781"/>
              <a:gd name="f27" fmla="val 691868"/>
              <a:gd name="f28" fmla="val 455143"/>
              <a:gd name="f29" fmla="val 682798"/>
              <a:gd name="f30" fmla="val 690469"/>
              <a:gd name="f31" fmla="val 1580962"/>
              <a:gd name="f32" fmla="val 1525188"/>
              <a:gd name="f33" fmla="val 672127"/>
              <a:gd name="f34" fmla="val 1523654"/>
              <a:gd name="f35" fmla="val 672166"/>
              <a:gd name="f36" fmla="val 1517835"/>
              <a:gd name="f37" fmla="val 444585"/>
              <a:gd name="f38" fmla="val 1330149"/>
              <a:gd name="f39" fmla="val 263961"/>
              <a:gd name="f40" fmla="val 1099102"/>
              <a:gd name="f41" fmla="val 56"/>
              <a:gd name="f42" fmla="val 1472767"/>
              <a:gd name="f43" fmla="val -4720"/>
              <a:gd name="f44" fmla="val 1780852"/>
              <a:gd name="f45" fmla="val 291773"/>
              <a:gd name="f46" fmla="val 1790404"/>
              <a:gd name="f47" fmla="val 665346"/>
              <a:gd name="f48" fmla="val 1742843"/>
              <a:gd name="f49" fmla="val 666562"/>
              <a:gd name="f50" fmla="val 1790627"/>
              <a:gd name="f51" fmla="val 2041344"/>
              <a:gd name="f52" fmla="val 2137614"/>
              <a:gd name="f53" fmla="val 1659004"/>
              <a:gd name="f54" fmla="val 1755274"/>
              <a:gd name="f55" fmla="val 3026650"/>
              <a:gd name="f56" fmla="val 3122920"/>
              <a:gd name="f57" fmla="val 174312"/>
              <a:gd name="f58" fmla="val 78042"/>
              <a:gd name="f59" fmla="val 425030"/>
              <a:gd name="f60" fmla="val 676764"/>
              <a:gd name="f61" fmla="val 425634"/>
              <a:gd name="f62" fmla="val 428273"/>
              <a:gd name="f63" fmla="val 305830"/>
              <a:gd name="f64" fmla="val 727452"/>
              <a:gd name="f65" fmla="val 4806"/>
              <a:gd name="f66" fmla="*/ f0 1 2215656"/>
              <a:gd name="f67" fmla="*/ f1 1 3200962"/>
              <a:gd name="f68" fmla="val f2"/>
              <a:gd name="f69" fmla="val f3"/>
              <a:gd name="f70" fmla="val f4"/>
              <a:gd name="f71" fmla="+- f70 0 f68"/>
              <a:gd name="f72" fmla="+- f69 0 f68"/>
              <a:gd name="f73" fmla="*/ f72 1 2215656"/>
              <a:gd name="f74" fmla="*/ f71 1 3200962"/>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2215656" h="3200962">
                <a:moveTo>
                  <a:pt x="f5" y="f6"/>
                </a:moveTo>
                <a:cubicBezTo>
                  <a:pt x="f7" y="f6"/>
                  <a:pt x="f8" y="f9"/>
                  <a:pt x="f8" y="f10"/>
                </a:cubicBezTo>
                <a:cubicBezTo>
                  <a:pt x="f8" y="f11"/>
                  <a:pt x="f12" y="f13"/>
                  <a:pt x="f14" y="f15"/>
                </a:cubicBezTo>
                <a:lnTo>
                  <a:pt x="f16" y="f17"/>
                </a:lnTo>
                <a:lnTo>
                  <a:pt x="f18" y="f17"/>
                </a:lnTo>
                <a:lnTo>
                  <a:pt x="f19" y="f15"/>
                </a:lnTo>
                <a:cubicBezTo>
                  <a:pt x="f20" y="f13"/>
                  <a:pt x="f21" y="f11"/>
                  <a:pt x="f21" y="f10"/>
                </a:cubicBezTo>
                <a:cubicBezTo>
                  <a:pt x="f21" y="f9"/>
                  <a:pt x="f22" y="f6"/>
                  <a:pt x="f5" y="f6"/>
                </a:cubicBezTo>
                <a:close/>
                <a:moveTo>
                  <a:pt x="f23" y="f24"/>
                </a:moveTo>
                <a:cubicBezTo>
                  <a:pt x="f25" y="f26"/>
                  <a:pt x="f27" y="f28"/>
                  <a:pt x="f27" y="f29"/>
                </a:cubicBezTo>
                <a:lnTo>
                  <a:pt x="f30" y="f29"/>
                </a:lnTo>
                <a:lnTo>
                  <a:pt x="f30" y="f31"/>
                </a:lnTo>
                <a:lnTo>
                  <a:pt x="f32" y="f31"/>
                </a:lnTo>
                <a:lnTo>
                  <a:pt x="f32" y="f33"/>
                </a:lnTo>
                <a:lnTo>
                  <a:pt x="f34" y="f35"/>
                </a:lnTo>
                <a:cubicBezTo>
                  <a:pt x="f36" y="f37"/>
                  <a:pt x="f38" y="f39"/>
                  <a:pt x="f23" y="f24"/>
                </a:cubicBezTo>
                <a:close/>
                <a:moveTo>
                  <a:pt x="f40" y="f41"/>
                </a:moveTo>
                <a:cubicBezTo>
                  <a:pt x="f42" y="f43"/>
                  <a:pt x="f44" y="f45"/>
                  <a:pt x="f46" y="f47"/>
                </a:cubicBezTo>
                <a:lnTo>
                  <a:pt x="f48" y="f49"/>
                </a:lnTo>
                <a:lnTo>
                  <a:pt x="f50" y="f49"/>
                </a:lnTo>
                <a:lnTo>
                  <a:pt x="f50" y="f31"/>
                </a:lnTo>
                <a:lnTo>
                  <a:pt x="f51" y="f31"/>
                </a:lnTo>
                <a:cubicBezTo>
                  <a:pt x="f52" y="f31"/>
                  <a:pt x="f3" y="f53"/>
                  <a:pt x="f3" y="f54"/>
                </a:cubicBezTo>
                <a:lnTo>
                  <a:pt x="f3" y="f55"/>
                </a:lnTo>
                <a:cubicBezTo>
                  <a:pt x="f3" y="f56"/>
                  <a:pt x="f52" y="f4"/>
                  <a:pt x="f51" y="f4"/>
                </a:cubicBezTo>
                <a:lnTo>
                  <a:pt x="f57" y="f4"/>
                </a:lnTo>
                <a:cubicBezTo>
                  <a:pt x="f58" y="f4"/>
                  <a:pt x="f2" y="f56"/>
                  <a:pt x="f2" y="f55"/>
                </a:cubicBezTo>
                <a:lnTo>
                  <a:pt x="f2" y="f54"/>
                </a:lnTo>
                <a:cubicBezTo>
                  <a:pt x="f2" y="f53"/>
                  <a:pt x="f58" y="f31"/>
                  <a:pt x="f57" y="f31"/>
                </a:cubicBezTo>
                <a:lnTo>
                  <a:pt x="f59" y="f31"/>
                </a:lnTo>
                <a:lnTo>
                  <a:pt x="f59" y="f60"/>
                </a:lnTo>
                <a:lnTo>
                  <a:pt x="f61" y="f60"/>
                </a:lnTo>
                <a:cubicBezTo>
                  <a:pt x="f62" y="f63"/>
                  <a:pt x="f64" y="f65"/>
                  <a:pt x="f40" y="f41"/>
                </a:cubicBezTo>
                <a:close/>
              </a:path>
            </a:pathLst>
          </a:custGeom>
          <a:solidFill>
            <a:schemeClr val="tx1">
              <a:lumMod val="75000"/>
              <a:lumOff val="25000"/>
            </a:schemeClr>
          </a:solidFill>
          <a:ln cap="flat">
            <a:noFill/>
            <a:prstDash val="solid"/>
          </a:ln>
        </p:spPr>
        <p:txBody>
          <a:bodyPr vert="horz" wrap="square" lIns="182880" tIns="91440" rIns="182880" bIns="91440" anchor="ctr" anchorCtr="1" compatLnSpc="1">
            <a:noAutofit/>
          </a:bodyPr>
          <a:lstStyle/>
          <a:p>
            <a:pPr algn="ctr" defTabSz="1828756">
              <a:defRPr sz="1800" b="0" i="0" u="none" strike="noStrike" kern="0" cap="none" spc="0" baseline="0">
                <a:solidFill>
                  <a:srgbClr val="000000"/>
                </a:solidFill>
                <a:uFillTx/>
              </a:defRPr>
            </a:pPr>
            <a:endParaRPr lang="en-US" sz="2100">
              <a:solidFill>
                <a:schemeClr val="bg1"/>
              </a:solidFill>
              <a:ea typeface="맑은 고딕" pitchFamily="34"/>
              <a:cs typeface="B Nazanin" panose="00000700000000000000" pitchFamily="2" charset="-78"/>
            </a:endParaRPr>
          </a:p>
        </p:txBody>
      </p:sp>
      <p:sp>
        <p:nvSpPr>
          <p:cNvPr id="10" name="Block Arc 31">
            <a:extLst>
              <a:ext uri="{FF2B5EF4-FFF2-40B4-BE49-F238E27FC236}">
                <a16:creationId xmlns:a16="http://schemas.microsoft.com/office/drawing/2014/main" id="{B8BC1E63-DD69-D5D5-9185-3570F2DCCD31}"/>
              </a:ext>
            </a:extLst>
          </p:cNvPr>
          <p:cNvSpPr/>
          <p:nvPr/>
        </p:nvSpPr>
        <p:spPr>
          <a:xfrm>
            <a:off x="9897654" y="8614784"/>
            <a:ext cx="773820" cy="856864"/>
          </a:xfrm>
          <a:custGeom>
            <a:avLst/>
            <a:gdLst>
              <a:gd name="f0" fmla="val w"/>
              <a:gd name="f1" fmla="val h"/>
              <a:gd name="f2" fmla="val 0"/>
              <a:gd name="f3" fmla="val 2890784"/>
              <a:gd name="f4" fmla="val 3200962"/>
              <a:gd name="f5" fmla="val 1107828"/>
              <a:gd name="f6" fmla="val 2097026"/>
              <a:gd name="f7" fmla="val 1025313"/>
              <a:gd name="f8" fmla="val 958422"/>
              <a:gd name="f9" fmla="val 2163918"/>
              <a:gd name="f10" fmla="val 2246432"/>
              <a:gd name="f11" fmla="val 2302715"/>
              <a:gd name="f12" fmla="val 989545"/>
              <a:gd name="f13" fmla="val 2351730"/>
              <a:gd name="f14" fmla="val 1036589"/>
              <a:gd name="f15" fmla="val 2375275"/>
              <a:gd name="f16" fmla="val 985421"/>
              <a:gd name="f17" fmla="val 2684898"/>
              <a:gd name="f18" fmla="val 1230235"/>
              <a:gd name="f19" fmla="val 1179067"/>
              <a:gd name="f20" fmla="val 1226111"/>
              <a:gd name="f21" fmla="val 1257233"/>
              <a:gd name="f22" fmla="val 1190342"/>
              <a:gd name="f23" fmla="val 2199259"/>
              <a:gd name="f24" fmla="val 56"/>
              <a:gd name="f25" fmla="val 2572924"/>
              <a:gd name="f26" fmla="val -4720"/>
              <a:gd name="f27" fmla="val 2881009"/>
              <a:gd name="f28" fmla="val 291773"/>
              <a:gd name="f29" fmla="val 2890561"/>
              <a:gd name="f30" fmla="val 665346"/>
              <a:gd name="f31" fmla="val 2843000"/>
              <a:gd name="f32" fmla="val 666562"/>
              <a:gd name="f33" fmla="val 1580962"/>
              <a:gd name="f34" fmla="val 2625345"/>
              <a:gd name="f35" fmla="val 672127"/>
              <a:gd name="f36" fmla="val 2623811"/>
              <a:gd name="f37" fmla="val 672166"/>
              <a:gd name="f38" fmla="val 2617992"/>
              <a:gd name="f39" fmla="val 444585"/>
              <a:gd name="f40" fmla="val 2430306"/>
              <a:gd name="f41" fmla="val 263961"/>
              <a:gd name="f42" fmla="val 2202670"/>
              <a:gd name="f43" fmla="val 266871"/>
              <a:gd name="f44" fmla="val 1975033"/>
              <a:gd name="f45" fmla="val 269781"/>
              <a:gd name="f46" fmla="val 1792025"/>
              <a:gd name="f47" fmla="val 455143"/>
              <a:gd name="f48" fmla="val 682798"/>
              <a:gd name="f49" fmla="val 1790626"/>
              <a:gd name="f50" fmla="val 2041344"/>
              <a:gd name="f51" fmla="val 2137614"/>
              <a:gd name="f52" fmla="val 2215656"/>
              <a:gd name="f53" fmla="val 1659004"/>
              <a:gd name="f54" fmla="val 1755274"/>
              <a:gd name="f55" fmla="val 3026650"/>
              <a:gd name="f56" fmla="val 3122920"/>
              <a:gd name="f57" fmla="val 174312"/>
              <a:gd name="f58" fmla="val 78042"/>
              <a:gd name="f59" fmla="val 1525187"/>
              <a:gd name="f60" fmla="val 676764"/>
              <a:gd name="f61" fmla="val 1525791"/>
              <a:gd name="f62" fmla="val 1528430"/>
              <a:gd name="f63" fmla="val 305830"/>
              <a:gd name="f64" fmla="val 1827609"/>
              <a:gd name="f65" fmla="val 4806"/>
              <a:gd name="f66" fmla="*/ f0 1 2890784"/>
              <a:gd name="f67" fmla="*/ f1 1 3200962"/>
              <a:gd name="f68" fmla="val f2"/>
              <a:gd name="f69" fmla="val f3"/>
              <a:gd name="f70" fmla="val f4"/>
              <a:gd name="f71" fmla="+- f70 0 f68"/>
              <a:gd name="f72" fmla="+- f69 0 f68"/>
              <a:gd name="f73" fmla="*/ f72 1 2890784"/>
              <a:gd name="f74" fmla="*/ f71 1 3200962"/>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2890784" h="3200962">
                <a:moveTo>
                  <a:pt x="f5" y="f6"/>
                </a:moveTo>
                <a:cubicBezTo>
                  <a:pt x="f7" y="f6"/>
                  <a:pt x="f8" y="f9"/>
                  <a:pt x="f8" y="f10"/>
                </a:cubicBezTo>
                <a:cubicBezTo>
                  <a:pt x="f8" y="f11"/>
                  <a:pt x="f12" y="f13"/>
                  <a:pt x="f14" y="f15"/>
                </a:cubicBezTo>
                <a:lnTo>
                  <a:pt x="f16" y="f17"/>
                </a:lnTo>
                <a:lnTo>
                  <a:pt x="f18" y="f17"/>
                </a:lnTo>
                <a:lnTo>
                  <a:pt x="f19" y="f15"/>
                </a:lnTo>
                <a:cubicBezTo>
                  <a:pt x="f20" y="f13"/>
                  <a:pt x="f21" y="f11"/>
                  <a:pt x="f21" y="f10"/>
                </a:cubicBezTo>
                <a:cubicBezTo>
                  <a:pt x="f21" y="f9"/>
                  <a:pt x="f22" y="f6"/>
                  <a:pt x="f5" y="f6"/>
                </a:cubicBezTo>
                <a:close/>
                <a:moveTo>
                  <a:pt x="f23" y="f24"/>
                </a:moveTo>
                <a:cubicBezTo>
                  <a:pt x="f25" y="f26"/>
                  <a:pt x="f27" y="f28"/>
                  <a:pt x="f29" y="f30"/>
                </a:cubicBezTo>
                <a:lnTo>
                  <a:pt x="f31" y="f32"/>
                </a:lnTo>
                <a:lnTo>
                  <a:pt x="f3" y="f32"/>
                </a:lnTo>
                <a:lnTo>
                  <a:pt x="f3" y="f33"/>
                </a:lnTo>
                <a:lnTo>
                  <a:pt x="f34" y="f33"/>
                </a:lnTo>
                <a:lnTo>
                  <a:pt x="f34" y="f35"/>
                </a:lnTo>
                <a:lnTo>
                  <a:pt x="f36" y="f37"/>
                </a:lnTo>
                <a:cubicBezTo>
                  <a:pt x="f38" y="f39"/>
                  <a:pt x="f40" y="f41"/>
                  <a:pt x="f42" y="f43"/>
                </a:cubicBezTo>
                <a:cubicBezTo>
                  <a:pt x="f44" y="f45"/>
                  <a:pt x="f46" y="f47"/>
                  <a:pt x="f46" y="f48"/>
                </a:cubicBezTo>
                <a:lnTo>
                  <a:pt x="f49" y="f48"/>
                </a:lnTo>
                <a:lnTo>
                  <a:pt x="f49" y="f33"/>
                </a:lnTo>
                <a:lnTo>
                  <a:pt x="f50" y="f33"/>
                </a:lnTo>
                <a:cubicBezTo>
                  <a:pt x="f51" y="f33"/>
                  <a:pt x="f52" y="f53"/>
                  <a:pt x="f52" y="f54"/>
                </a:cubicBezTo>
                <a:lnTo>
                  <a:pt x="f52" y="f55"/>
                </a:lnTo>
                <a:cubicBezTo>
                  <a:pt x="f52" y="f56"/>
                  <a:pt x="f51" y="f4"/>
                  <a:pt x="f50" y="f4"/>
                </a:cubicBezTo>
                <a:lnTo>
                  <a:pt x="f57" y="f4"/>
                </a:lnTo>
                <a:cubicBezTo>
                  <a:pt x="f58" y="f4"/>
                  <a:pt x="f2" y="f56"/>
                  <a:pt x="f2" y="f55"/>
                </a:cubicBezTo>
                <a:lnTo>
                  <a:pt x="f2" y="f54"/>
                </a:lnTo>
                <a:cubicBezTo>
                  <a:pt x="f2" y="f53"/>
                  <a:pt x="f58" y="f33"/>
                  <a:pt x="f57" y="f33"/>
                </a:cubicBezTo>
                <a:lnTo>
                  <a:pt x="f59" y="f33"/>
                </a:lnTo>
                <a:lnTo>
                  <a:pt x="f59" y="f60"/>
                </a:lnTo>
                <a:lnTo>
                  <a:pt x="f61" y="f60"/>
                </a:lnTo>
                <a:cubicBezTo>
                  <a:pt x="f62" y="f63"/>
                  <a:pt x="f64" y="f65"/>
                  <a:pt x="f23" y="f24"/>
                </a:cubicBezTo>
                <a:close/>
              </a:path>
            </a:pathLst>
          </a:custGeom>
          <a:solidFill>
            <a:schemeClr val="tx1">
              <a:lumMod val="75000"/>
              <a:lumOff val="25000"/>
            </a:schemeClr>
          </a:solidFill>
          <a:ln cap="flat">
            <a:noFill/>
            <a:prstDash val="solid"/>
          </a:ln>
        </p:spPr>
        <p:txBody>
          <a:bodyPr vert="horz" wrap="square" lIns="182880" tIns="91440" rIns="182880" bIns="91440" anchor="ctr" anchorCtr="1" compatLnSpc="1">
            <a:noAutofit/>
          </a:bodyPr>
          <a:lstStyle/>
          <a:p>
            <a:pPr algn="ctr" defTabSz="1828756">
              <a:defRPr sz="1800" b="0" i="0" u="none" strike="noStrike" kern="0" cap="none" spc="0" baseline="0">
                <a:solidFill>
                  <a:srgbClr val="000000"/>
                </a:solidFill>
                <a:uFillTx/>
              </a:defRPr>
            </a:pPr>
            <a:endParaRPr lang="en-US" sz="2100">
              <a:solidFill>
                <a:schemeClr val="bg1"/>
              </a:solidFill>
              <a:ea typeface="맑은 고딕" pitchFamily="34"/>
              <a:cs typeface="B Nazanin" panose="00000700000000000000" pitchFamily="2" charset="-78"/>
            </a:endParaRPr>
          </a:p>
        </p:txBody>
      </p:sp>
      <p:sp>
        <p:nvSpPr>
          <p:cNvPr id="11" name="Freeform 53">
            <a:extLst>
              <a:ext uri="{FF2B5EF4-FFF2-40B4-BE49-F238E27FC236}">
                <a16:creationId xmlns:a16="http://schemas.microsoft.com/office/drawing/2014/main" id="{ED1E09E2-1F0D-C200-61A9-BDF76C899444}"/>
              </a:ext>
            </a:extLst>
          </p:cNvPr>
          <p:cNvSpPr/>
          <p:nvPr/>
        </p:nvSpPr>
        <p:spPr>
          <a:xfrm>
            <a:off x="12487950" y="8667437"/>
            <a:ext cx="847996" cy="869466"/>
          </a:xfrm>
          <a:custGeom>
            <a:avLst/>
            <a:gdLst>
              <a:gd name="f0" fmla="val 10800000"/>
              <a:gd name="f1" fmla="val 5400000"/>
              <a:gd name="f2" fmla="val 180"/>
              <a:gd name="f3" fmla="val w"/>
              <a:gd name="f4" fmla="val h"/>
              <a:gd name="f5" fmla="val 0"/>
              <a:gd name="f6" fmla="val 2296406"/>
              <a:gd name="f7" fmla="val 2354521"/>
              <a:gd name="f8" fmla="val 2279640"/>
              <a:gd name="f9" fmla="val 1747818"/>
              <a:gd name="f10" fmla="val 1827546"/>
              <a:gd name="f11" fmla="val 1826304"/>
              <a:gd name="f12" fmla="val 1873723"/>
              <a:gd name="f13" fmla="val 1907635"/>
              <a:gd name="f14" fmla="val 1985737"/>
              <a:gd name="f15" fmla="val 2047488"/>
              <a:gd name="f16" fmla="val 1955104"/>
              <a:gd name="f17" fmla="val 2095900"/>
              <a:gd name="f18" fmla="val 1897166"/>
              <a:gd name="f19" fmla="val 2139232"/>
              <a:gd name="f20" fmla="val 1773393"/>
              <a:gd name="f21" fmla="val 2006999"/>
              <a:gd name="f22" fmla="val 1682537"/>
              <a:gd name="f23" fmla="val 1962549"/>
              <a:gd name="f24" fmla="val 1528613"/>
              <a:gd name="f25" fmla="val 1380482"/>
              <a:gd name="f26" fmla="val 2120816"/>
              <a:gd name="f27" fmla="val 1495542"/>
              <a:gd name="f28" fmla="val 1788127"/>
              <a:gd name="f29" fmla="val 909489"/>
              <a:gd name="f30" fmla="val 1225390"/>
              <a:gd name="f31" fmla="val 414951"/>
              <a:gd name="f32" fmla="val 2322212"/>
              <a:gd name="f33" fmla="val 293184"/>
              <a:gd name="f34" fmla="val 2052845"/>
              <a:gd name="f35" fmla="val 520411"/>
              <a:gd name="f36" fmla="val 767428"/>
              <a:gd name="f37" fmla="val 325060"/>
              <a:gd name="f38" fmla="val 542715"/>
              <a:gd name="f39" fmla="val -71458"/>
              <a:gd name="f40" fmla="val 102202"/>
              <a:gd name="f41" fmla="val 11167"/>
              <a:gd name="f42" fmla="val 5505"/>
              <a:gd name="f43" fmla="val 111065"/>
              <a:gd name="f44" fmla="val -52229"/>
              <a:gd name="f45" fmla="val 554777"/>
              <a:gd name="f46" fmla="val 358209"/>
              <a:gd name="f47" fmla="val 771719"/>
              <a:gd name="f48" fmla="val 578452"/>
              <a:gd name="f49" fmla="val 2041440"/>
              <a:gd name="f50" fmla="val 514597"/>
              <a:gd name="f51" fmla="val 662729"/>
              <a:gd name="f52" fmla="val 1124906"/>
              <a:gd name="f53" fmla="val 1004182"/>
              <a:gd name="f54" fmla="val 1676517"/>
              <a:gd name="f55" fmla="val 1608523"/>
              <a:gd name="f56" fmla="val 1795262"/>
              <a:gd name="f57" fmla="val 1589016"/>
              <a:gd name="f58" fmla="val 2094931"/>
              <a:gd name="f59" fmla="val 1557316"/>
              <a:gd name="f60" fmla="+- 0 0 -90"/>
              <a:gd name="f61" fmla="*/ f3 1 2296406"/>
              <a:gd name="f62" fmla="*/ f4 1 2354521"/>
              <a:gd name="f63" fmla="val f5"/>
              <a:gd name="f64" fmla="val f6"/>
              <a:gd name="f65" fmla="val f7"/>
              <a:gd name="f66" fmla="*/ f60 f0 1"/>
              <a:gd name="f67" fmla="+- f65 0 f63"/>
              <a:gd name="f68" fmla="+- f64 0 f63"/>
              <a:gd name="f69" fmla="*/ f66 1 f2"/>
              <a:gd name="f70" fmla="*/ f68 1 2296406"/>
              <a:gd name="f71" fmla="*/ f67 1 2354521"/>
              <a:gd name="f72" fmla="*/ 1495542 f68 1"/>
              <a:gd name="f73" fmla="*/ 909489 f68 1"/>
              <a:gd name="f74" fmla="*/ 414951 f68 1"/>
              <a:gd name="f75" fmla="*/ 293184 f68 1"/>
              <a:gd name="f76" fmla="*/ 520411 f68 1"/>
              <a:gd name="f77" fmla="*/ 11167 f68 1"/>
              <a:gd name="f78" fmla="*/ 771719 f68 1"/>
              <a:gd name="f79" fmla="*/ 2041440 f68 1"/>
              <a:gd name="f80" fmla="*/ 2296406 f68 1"/>
              <a:gd name="f81" fmla="*/ 1124906 f68 1"/>
              <a:gd name="f82" fmla="*/ 1676517 f68 1"/>
              <a:gd name="f83" fmla="*/ 2279640 f68 1"/>
              <a:gd name="f84" fmla="*/ 2094931 f68 1"/>
              <a:gd name="f85" fmla="*/ 1380482 f68 1"/>
              <a:gd name="f86" fmla="*/ 1747818 f67 1"/>
              <a:gd name="f87" fmla="*/ 1528613 f68 1"/>
              <a:gd name="f88" fmla="*/ 2354521 f67 1"/>
              <a:gd name="f89" fmla="*/ 2120816 f67 1"/>
              <a:gd name="f90" fmla="*/ 1788127 f67 1"/>
              <a:gd name="f91" fmla="*/ 1225390 f67 1"/>
              <a:gd name="f92" fmla="*/ 2322212 f67 1"/>
              <a:gd name="f93" fmla="*/ 2052845 f67 1"/>
              <a:gd name="f94" fmla="*/ 767428 f67 1"/>
              <a:gd name="f95" fmla="*/ 5505 f67 1"/>
              <a:gd name="f96" fmla="*/ 578452 f67 1"/>
              <a:gd name="f97" fmla="*/ 514597 f67 1"/>
              <a:gd name="f98" fmla="*/ 662729 f67 1"/>
              <a:gd name="f99" fmla="*/ 1004182 f67 1"/>
              <a:gd name="f100" fmla="*/ 1608523 f67 1"/>
              <a:gd name="f101" fmla="*/ 1557316 f67 1"/>
              <a:gd name="f102" fmla="*/ 1682537 f68 1"/>
              <a:gd name="f103" fmla="*/ 1962549 f67 1"/>
              <a:gd name="f104" fmla="*/ 1955104 f68 1"/>
              <a:gd name="f105" fmla="*/ 2095900 f67 1"/>
              <a:gd name="f106" fmla="*/ 1827546 f68 1"/>
              <a:gd name="f107" fmla="*/ 1826304 f67 1"/>
              <a:gd name="f108" fmla="+- f69 0 f1"/>
              <a:gd name="f109" fmla="*/ f72 1 2296406"/>
              <a:gd name="f110" fmla="*/ f73 1 2296406"/>
              <a:gd name="f111" fmla="*/ f74 1 2296406"/>
              <a:gd name="f112" fmla="*/ f75 1 2296406"/>
              <a:gd name="f113" fmla="*/ f76 1 2296406"/>
              <a:gd name="f114" fmla="*/ f77 1 2296406"/>
              <a:gd name="f115" fmla="*/ f78 1 2296406"/>
              <a:gd name="f116" fmla="*/ f79 1 2296406"/>
              <a:gd name="f117" fmla="*/ f80 1 2296406"/>
              <a:gd name="f118" fmla="*/ f81 1 2296406"/>
              <a:gd name="f119" fmla="*/ f82 1 2296406"/>
              <a:gd name="f120" fmla="*/ f83 1 2296406"/>
              <a:gd name="f121" fmla="*/ f84 1 2296406"/>
              <a:gd name="f122" fmla="*/ f85 1 2296406"/>
              <a:gd name="f123" fmla="*/ f86 1 2354521"/>
              <a:gd name="f124" fmla="*/ f87 1 2296406"/>
              <a:gd name="f125" fmla="*/ f88 1 2354521"/>
              <a:gd name="f126" fmla="*/ f89 1 2354521"/>
              <a:gd name="f127" fmla="*/ f90 1 2354521"/>
              <a:gd name="f128" fmla="*/ f91 1 2354521"/>
              <a:gd name="f129" fmla="*/ f92 1 2354521"/>
              <a:gd name="f130" fmla="*/ f93 1 2354521"/>
              <a:gd name="f131" fmla="*/ f94 1 2354521"/>
              <a:gd name="f132" fmla="*/ f95 1 2354521"/>
              <a:gd name="f133" fmla="*/ f96 1 2354521"/>
              <a:gd name="f134" fmla="*/ f97 1 2354521"/>
              <a:gd name="f135" fmla="*/ f98 1 2354521"/>
              <a:gd name="f136" fmla="*/ f99 1 2354521"/>
              <a:gd name="f137" fmla="*/ f100 1 2354521"/>
              <a:gd name="f138" fmla="*/ f101 1 2354521"/>
              <a:gd name="f139" fmla="*/ f102 1 2296406"/>
              <a:gd name="f140" fmla="*/ f103 1 2354521"/>
              <a:gd name="f141" fmla="*/ f104 1 2296406"/>
              <a:gd name="f142" fmla="*/ f105 1 2354521"/>
              <a:gd name="f143" fmla="*/ f106 1 2296406"/>
              <a:gd name="f144" fmla="*/ f107 1 2354521"/>
              <a:gd name="f145" fmla="*/ f63 1 f70"/>
              <a:gd name="f146" fmla="*/ f64 1 f70"/>
              <a:gd name="f147" fmla="*/ f63 1 f71"/>
              <a:gd name="f148" fmla="*/ f65 1 f71"/>
              <a:gd name="f149" fmla="*/ f120 1 f70"/>
              <a:gd name="f150" fmla="*/ f123 1 f71"/>
              <a:gd name="f151" fmla="*/ f143 1 f70"/>
              <a:gd name="f152" fmla="*/ f144 1 f71"/>
              <a:gd name="f153" fmla="*/ f141 1 f70"/>
              <a:gd name="f154" fmla="*/ f142 1 f71"/>
              <a:gd name="f155" fmla="*/ f139 1 f70"/>
              <a:gd name="f156" fmla="*/ f140 1 f71"/>
              <a:gd name="f157" fmla="*/ f124 1 f70"/>
              <a:gd name="f158" fmla="*/ f125 1 f71"/>
              <a:gd name="f159" fmla="*/ f122 1 f70"/>
              <a:gd name="f160" fmla="*/ f126 1 f71"/>
              <a:gd name="f161" fmla="*/ f109 1 f70"/>
              <a:gd name="f162" fmla="*/ f127 1 f71"/>
              <a:gd name="f163" fmla="*/ f110 1 f70"/>
              <a:gd name="f164" fmla="*/ f128 1 f71"/>
              <a:gd name="f165" fmla="*/ f111 1 f70"/>
              <a:gd name="f166" fmla="*/ f129 1 f71"/>
              <a:gd name="f167" fmla="*/ f112 1 f70"/>
              <a:gd name="f168" fmla="*/ f130 1 f71"/>
              <a:gd name="f169" fmla="*/ f113 1 f70"/>
              <a:gd name="f170" fmla="*/ f131 1 f71"/>
              <a:gd name="f171" fmla="*/ f114 1 f70"/>
              <a:gd name="f172" fmla="*/ f132 1 f71"/>
              <a:gd name="f173" fmla="*/ f115 1 f70"/>
              <a:gd name="f174" fmla="*/ f133 1 f71"/>
              <a:gd name="f175" fmla="*/ f116 1 f70"/>
              <a:gd name="f176" fmla="*/ f134 1 f71"/>
              <a:gd name="f177" fmla="*/ f117 1 f70"/>
              <a:gd name="f178" fmla="*/ f135 1 f71"/>
              <a:gd name="f179" fmla="*/ f118 1 f70"/>
              <a:gd name="f180" fmla="*/ f136 1 f71"/>
              <a:gd name="f181" fmla="*/ f119 1 f70"/>
              <a:gd name="f182" fmla="*/ f137 1 f71"/>
              <a:gd name="f183" fmla="*/ f121 1 f70"/>
              <a:gd name="f184" fmla="*/ f138 1 f71"/>
              <a:gd name="f185" fmla="*/ f145 f61 1"/>
              <a:gd name="f186" fmla="*/ f146 f61 1"/>
              <a:gd name="f187" fmla="*/ f148 f62 1"/>
              <a:gd name="f188" fmla="*/ f147 f62 1"/>
              <a:gd name="f189" fmla="*/ f149 f61 1"/>
              <a:gd name="f190" fmla="*/ f150 f62 1"/>
              <a:gd name="f191" fmla="*/ f151 f61 1"/>
              <a:gd name="f192" fmla="*/ f152 f62 1"/>
              <a:gd name="f193" fmla="*/ f153 f61 1"/>
              <a:gd name="f194" fmla="*/ f154 f62 1"/>
              <a:gd name="f195" fmla="*/ f155 f61 1"/>
              <a:gd name="f196" fmla="*/ f156 f62 1"/>
              <a:gd name="f197" fmla="*/ f157 f61 1"/>
              <a:gd name="f198" fmla="*/ f158 f62 1"/>
              <a:gd name="f199" fmla="*/ f159 f61 1"/>
              <a:gd name="f200" fmla="*/ f160 f62 1"/>
              <a:gd name="f201" fmla="*/ f161 f61 1"/>
              <a:gd name="f202" fmla="*/ f162 f62 1"/>
              <a:gd name="f203" fmla="*/ f163 f61 1"/>
              <a:gd name="f204" fmla="*/ f164 f62 1"/>
              <a:gd name="f205" fmla="*/ f165 f61 1"/>
              <a:gd name="f206" fmla="*/ f166 f62 1"/>
              <a:gd name="f207" fmla="*/ f167 f61 1"/>
              <a:gd name="f208" fmla="*/ f168 f62 1"/>
              <a:gd name="f209" fmla="*/ f169 f61 1"/>
              <a:gd name="f210" fmla="*/ f170 f62 1"/>
              <a:gd name="f211" fmla="*/ f171 f61 1"/>
              <a:gd name="f212" fmla="*/ f172 f62 1"/>
              <a:gd name="f213" fmla="*/ f173 f61 1"/>
              <a:gd name="f214" fmla="*/ f174 f62 1"/>
              <a:gd name="f215" fmla="*/ f175 f61 1"/>
              <a:gd name="f216" fmla="*/ f176 f62 1"/>
              <a:gd name="f217" fmla="*/ f177 f61 1"/>
              <a:gd name="f218" fmla="*/ f178 f62 1"/>
              <a:gd name="f219" fmla="*/ f179 f61 1"/>
              <a:gd name="f220" fmla="*/ f180 f62 1"/>
              <a:gd name="f221" fmla="*/ f181 f61 1"/>
              <a:gd name="f222" fmla="*/ f182 f62 1"/>
              <a:gd name="f223" fmla="*/ f183 f61 1"/>
              <a:gd name="f224" fmla="*/ f184 f62 1"/>
            </a:gdLst>
            <a:ahLst/>
            <a:cxnLst>
              <a:cxn ang="3cd4">
                <a:pos x="hc" y="t"/>
              </a:cxn>
              <a:cxn ang="0">
                <a:pos x="r" y="vc"/>
              </a:cxn>
              <a:cxn ang="cd4">
                <a:pos x="hc" y="b"/>
              </a:cxn>
              <a:cxn ang="cd2">
                <a:pos x="l" y="vc"/>
              </a:cxn>
              <a:cxn ang="f108">
                <a:pos x="f189" y="f190"/>
              </a:cxn>
              <a:cxn ang="f108">
                <a:pos x="f191" y="f192"/>
              </a:cxn>
              <a:cxn ang="f108">
                <a:pos x="f193" y="f194"/>
              </a:cxn>
              <a:cxn ang="f108">
                <a:pos x="f195" y="f196"/>
              </a:cxn>
              <a:cxn ang="f108">
                <a:pos x="f197" y="f198"/>
              </a:cxn>
              <a:cxn ang="f108">
                <a:pos x="f199" y="f200"/>
              </a:cxn>
              <a:cxn ang="f108">
                <a:pos x="f201" y="f202"/>
              </a:cxn>
              <a:cxn ang="f108">
                <a:pos x="f203" y="f204"/>
              </a:cxn>
              <a:cxn ang="f108">
                <a:pos x="f205" y="f206"/>
              </a:cxn>
              <a:cxn ang="f108">
                <a:pos x="f207" y="f208"/>
              </a:cxn>
              <a:cxn ang="f108">
                <a:pos x="f209" y="f210"/>
              </a:cxn>
              <a:cxn ang="f108">
                <a:pos x="f211" y="f212"/>
              </a:cxn>
              <a:cxn ang="f108">
                <a:pos x="f213" y="f214"/>
              </a:cxn>
              <a:cxn ang="f108">
                <a:pos x="f215" y="f216"/>
              </a:cxn>
              <a:cxn ang="f108">
                <a:pos x="f217" y="f218"/>
              </a:cxn>
              <a:cxn ang="f108">
                <a:pos x="f219" y="f220"/>
              </a:cxn>
              <a:cxn ang="f108">
                <a:pos x="f221" y="f222"/>
              </a:cxn>
              <a:cxn ang="f108">
                <a:pos x="f223" y="f224"/>
              </a:cxn>
            </a:cxnLst>
            <a:rect l="f185" t="f188" r="f186" b="f187"/>
            <a:pathLst>
              <a:path w="2296406" h="2354521">
                <a:moveTo>
                  <a:pt x="f8" y="f9"/>
                </a:moveTo>
                <a:lnTo>
                  <a:pt x="f10" y="f11"/>
                </a:lnTo>
                <a:cubicBezTo>
                  <a:pt x="f12" y="f13"/>
                  <a:pt x="f14" y="f15"/>
                  <a:pt x="f16" y="f17"/>
                </a:cubicBezTo>
                <a:cubicBezTo>
                  <a:pt x="f18" y="f19"/>
                  <a:pt x="f20" y="f21"/>
                  <a:pt x="f22" y="f23"/>
                </a:cubicBezTo>
                <a:lnTo>
                  <a:pt x="f24" y="f7"/>
                </a:lnTo>
                <a:lnTo>
                  <a:pt x="f25" y="f26"/>
                </a:lnTo>
                <a:lnTo>
                  <a:pt x="f27" y="f28"/>
                </a:lnTo>
                <a:lnTo>
                  <a:pt x="f29" y="f30"/>
                </a:lnTo>
                <a:lnTo>
                  <a:pt x="f31" y="f32"/>
                </a:lnTo>
                <a:lnTo>
                  <a:pt x="f33" y="f34"/>
                </a:lnTo>
                <a:lnTo>
                  <a:pt x="f35" y="f36"/>
                </a:lnTo>
                <a:cubicBezTo>
                  <a:pt x="f37" y="f38"/>
                  <a:pt x="f39" y="f40"/>
                  <a:pt x="f41" y="f42"/>
                </a:cubicBezTo>
                <a:cubicBezTo>
                  <a:pt x="f43" y="f44"/>
                  <a:pt x="f45" y="f46"/>
                  <a:pt x="f47" y="f48"/>
                </a:cubicBezTo>
                <a:lnTo>
                  <a:pt x="f49" y="f50"/>
                </a:lnTo>
                <a:lnTo>
                  <a:pt x="f6" y="f51"/>
                </a:lnTo>
                <a:lnTo>
                  <a:pt x="f52" y="f53"/>
                </a:lnTo>
                <a:lnTo>
                  <a:pt x="f54" y="f55"/>
                </a:lnTo>
                <a:cubicBezTo>
                  <a:pt x="f56" y="f57"/>
                  <a:pt x="f58" y="f59"/>
                  <a:pt x="f58" y="f59"/>
                </a:cubicBezTo>
              </a:path>
            </a:pathLst>
          </a:custGeom>
          <a:solidFill>
            <a:schemeClr val="tx1">
              <a:lumMod val="75000"/>
              <a:lumOff val="25000"/>
            </a:schemeClr>
          </a:solidFill>
          <a:ln cap="flat">
            <a:noFill/>
            <a:prstDash val="solid"/>
          </a:ln>
        </p:spPr>
        <p:txBody>
          <a:bodyPr vert="horz" wrap="square" lIns="182880" tIns="91440" rIns="182880" bIns="91440" anchor="ctr" anchorCtr="1" compatLnSpc="1">
            <a:noAutofit/>
          </a:bodyPr>
          <a:lstStyle/>
          <a:p>
            <a:pPr algn="ctr" defTabSz="1828756">
              <a:defRPr sz="1800" b="0" i="0" u="none" strike="noStrike" kern="0" cap="none" spc="0" baseline="0">
                <a:solidFill>
                  <a:srgbClr val="000000"/>
                </a:solidFill>
                <a:uFillTx/>
              </a:defRPr>
            </a:pPr>
            <a:endParaRPr lang="en-US" sz="2100">
              <a:solidFill>
                <a:schemeClr val="bg1"/>
              </a:solidFill>
              <a:ea typeface="맑은 고딕" pitchFamily="34"/>
              <a:cs typeface="B Nazanin" panose="00000700000000000000" pitchFamily="2" charset="-78"/>
            </a:endParaRPr>
          </a:p>
        </p:txBody>
      </p:sp>
      <p:sp>
        <p:nvSpPr>
          <p:cNvPr id="12" name="Block Arc 10">
            <a:extLst>
              <a:ext uri="{FF2B5EF4-FFF2-40B4-BE49-F238E27FC236}">
                <a16:creationId xmlns:a16="http://schemas.microsoft.com/office/drawing/2014/main" id="{310A98C3-4B5A-3891-4819-D51E0A9F84B6}"/>
              </a:ext>
            </a:extLst>
          </p:cNvPr>
          <p:cNvSpPr/>
          <p:nvPr/>
        </p:nvSpPr>
        <p:spPr>
          <a:xfrm>
            <a:off x="4859018" y="7029670"/>
            <a:ext cx="1042928" cy="706428"/>
          </a:xfrm>
          <a:custGeom>
            <a:avLst/>
            <a:gdLst>
              <a:gd name="f0" fmla="val w"/>
              <a:gd name="f1" fmla="val h"/>
              <a:gd name="f2" fmla="val 0"/>
              <a:gd name="f3" fmla="val 3219104"/>
              <a:gd name="f4" fmla="val 2180445"/>
              <a:gd name="f5" fmla="val 631935"/>
              <a:gd name="f6" fmla="val 660566"/>
              <a:gd name="f7" fmla="val 582229"/>
              <a:gd name="f8" fmla="val 541935"/>
              <a:gd name="f9" fmla="val 700860"/>
              <a:gd name="f10" fmla="val 750566"/>
              <a:gd name="f11" fmla="val 800272"/>
              <a:gd name="f12" fmla="val 840566"/>
              <a:gd name="f13" fmla="val 681641"/>
              <a:gd name="f14" fmla="val 721935"/>
              <a:gd name="f15" fmla="val 2920524"/>
              <a:gd name="f16" fmla="val 132986"/>
              <a:gd name="f17" fmla="val 2884582"/>
              <a:gd name="f18" fmla="val 2855445"/>
              <a:gd name="f19" fmla="val 171564"/>
              <a:gd name="f20" fmla="val 219152"/>
              <a:gd name="f21" fmla="val 266740"/>
              <a:gd name="f22" fmla="val 305318"/>
              <a:gd name="f23" fmla="val 2956466"/>
              <a:gd name="f24" fmla="val 2985603"/>
              <a:gd name="f25" fmla="val 1840097"/>
              <a:gd name="f26" fmla="val 123357"/>
              <a:gd name="f27" fmla="val 1690593"/>
              <a:gd name="f28" fmla="val 125267"/>
              <a:gd name="f29" fmla="val 1541569"/>
              <a:gd name="f30" fmla="val 163386"/>
              <a:gd name="f31" fmla="val 1407089"/>
              <a:gd name="f32" fmla="val 237534"/>
              <a:gd name="f33" fmla="val 1442443"/>
              <a:gd name="f34" fmla="val 299445"/>
              <a:gd name="f35" fmla="val 1690026"/>
              <a:gd name="f36" fmla="val 162934"/>
              <a:gd name="f37" fmla="val 1991162"/>
              <a:gd name="f38" fmla="val 159087"/>
              <a:gd name="f39" fmla="val 2242273"/>
              <a:gd name="f40" fmla="val 289227"/>
              <a:gd name="f41" fmla="val 2275978"/>
              <a:gd name="f42" fmla="val 226435"/>
              <a:gd name="f43" fmla="val 2139582"/>
              <a:gd name="f44" fmla="val 155746"/>
              <a:gd name="f45" fmla="val 1989600"/>
              <a:gd name="f46" fmla="val 121447"/>
              <a:gd name="f47" fmla="val 1808744"/>
              <a:gd name="f48" fmla="val 1233"/>
              <a:gd name="f49" fmla="val 2156106"/>
              <a:gd name="f50" fmla="val -14520"/>
              <a:gd name="f51" fmla="val 2554236"/>
              <a:gd name="f52" fmla="val 122009"/>
              <a:gd name="f53" fmla="val 2727916"/>
              <a:gd name="f54" fmla="val 332053"/>
              <a:gd name="f55" fmla="val 2797407"/>
              <a:gd name="f56" fmla="val 426906"/>
              <a:gd name="f57" fmla="val 2816730"/>
              <a:gd name="f58" fmla="val 407744"/>
              <a:gd name="f59" fmla="val 2822914"/>
              <a:gd name="f60" fmla="val 396798"/>
              <a:gd name="f61" fmla="val 2848347"/>
              <a:gd name="f62" fmla="val 374270"/>
              <a:gd name="f63" fmla="val 2789714"/>
              <a:gd name="f64" fmla="val 335227"/>
              <a:gd name="f65" fmla="val 2770554"/>
              <a:gd name="f66" fmla="val 301522"/>
              <a:gd name="f67" fmla="val 211287"/>
              <a:gd name="f68" fmla="val 109060"/>
              <a:gd name="f69" fmla="val 2826850"/>
              <a:gd name="f70" fmla="val 34523"/>
              <a:gd name="f71" fmla="val 2918697"/>
              <a:gd name="f72" fmla="val 33333"/>
              <a:gd name="f73" fmla="val 3010544"/>
              <a:gd name="f74" fmla="val 32143"/>
              <a:gd name="f75" fmla="val 3068737"/>
              <a:gd name="f76" fmla="val 122977"/>
              <a:gd name="f77" fmla="val 3064459"/>
              <a:gd name="f78" fmla="val 218431"/>
              <a:gd name="f79" fmla="val 3062319"/>
              <a:gd name="f80" fmla="val 266188"/>
              <a:gd name="f81" fmla="val 3063213"/>
              <a:gd name="f82" fmla="val 242475"/>
              <a:gd name="f83" fmla="val 3054577"/>
              <a:gd name="f84" fmla="val 285936"/>
              <a:gd name="f85" fmla="val 3088600"/>
              <a:gd name="f86" fmla="val 260795"/>
              <a:gd name="f87" fmla="val 3146396"/>
              <a:gd name="f88" fmla="val 297212"/>
              <a:gd name="f89" fmla="val 3198377"/>
              <a:gd name="f90" fmla="val 27802"/>
              <a:gd name="f91" fmla="val 3270974"/>
              <a:gd name="f92" fmla="val 270322"/>
              <a:gd name="f93" fmla="val 3142267"/>
              <a:gd name="f94" fmla="val 378871"/>
              <a:gd name="f95" fmla="val 2977023"/>
              <a:gd name="f96" fmla="val 405424"/>
              <a:gd name="f97" fmla="val 2937650"/>
              <a:gd name="f98" fmla="val 455263"/>
              <a:gd name="f99" fmla="val 2906651"/>
              <a:gd name="f100" fmla="val 507366"/>
              <a:gd name="f101" fmla="val 2854455"/>
              <a:gd name="f102" fmla="val 531728"/>
              <a:gd name="f103" fmla="val 2854593"/>
              <a:gd name="f104" fmla="val 531917"/>
              <a:gd name="f105" fmla="val 2854687"/>
              <a:gd name="f106" fmla="val 532126"/>
              <a:gd name="f107" fmla="val 2854781"/>
              <a:gd name="f108" fmla="val 532336"/>
              <a:gd name="f109" fmla="val 2914835"/>
              <a:gd name="f110" fmla="val 719911"/>
              <a:gd name="f111" fmla="val 2982387"/>
              <a:gd name="f112" fmla="val 1030651"/>
              <a:gd name="f113" fmla="val 2875068"/>
              <a:gd name="f114" fmla="val 1334999"/>
              <a:gd name="f115" fmla="val 2751965"/>
              <a:gd name="f116" fmla="val 1458417"/>
              <a:gd name="f117" fmla="val 2718119"/>
              <a:gd name="f118" fmla="val 1752479"/>
              <a:gd name="f119" fmla="val 2636178"/>
              <a:gd name="f120" fmla="val 1904762"/>
              <a:gd name="f121" fmla="val 2564924"/>
              <a:gd name="f122" fmla="val 2133185"/>
              <a:gd name="f123" fmla="val 2548001"/>
              <a:gd name="f124" fmla="val 2174319"/>
              <a:gd name="f125" fmla="val 2290597"/>
              <a:gd name="f126" fmla="val 2162941"/>
              <a:gd name="f127" fmla="val 2284362"/>
              <a:gd name="f128" fmla="val 2130560"/>
              <a:gd name="f129" fmla="val 2253189"/>
              <a:gd name="f130" fmla="val 1989654"/>
              <a:gd name="f131" fmla="val 2205984"/>
              <a:gd name="f132" fmla="val 1832997"/>
              <a:gd name="f133" fmla="val 2190842"/>
              <a:gd name="f134" fmla="val 1681589"/>
              <a:gd name="f135" fmla="val 1937891"/>
              <a:gd name="f136" fmla="val 1727975"/>
              <a:gd name="f137" fmla="val 1628829"/>
              <a:gd name="f138" fmla="val 1727099"/>
              <a:gd name="f139" fmla="val 1429318"/>
              <a:gd name="f140" fmla="val 1710471"/>
              <a:gd name="f141" fmla="val 1387456"/>
              <a:gd name="f142" fmla="val 1891634"/>
              <a:gd name="f143" fmla="val 1268107"/>
              <a:gd name="f144" fmla="val 2057044"/>
              <a:gd name="f145" fmla="val 1143413"/>
              <a:gd name="f146" fmla="val 943012"/>
              <a:gd name="f147" fmla="val 894916"/>
              <a:gd name="f148" fmla="val 2170818"/>
              <a:gd name="f149" fmla="val 902932"/>
              <a:gd name="f150" fmla="val 1825120"/>
              <a:gd name="f151" fmla="val 910948"/>
              <a:gd name="f152" fmla="val 1650083"/>
              <a:gd name="f153" fmla="val 600994"/>
              <a:gd name="f154" fmla="val 1508303"/>
              <a:gd name="f155" fmla="val -80369"/>
              <a:gd name="f156" fmla="val 1319263"/>
              <a:gd name="f157" fmla="val 7807"/>
              <a:gd name="f158" fmla="val 838786"/>
              <a:gd name="f159" fmla="val 13151"/>
              <a:gd name="f160" fmla="val 796777"/>
              <a:gd name="f161" fmla="val 184160"/>
              <a:gd name="f162" fmla="val 802028"/>
              <a:gd name="f163" fmla="val 275009"/>
              <a:gd name="f164" fmla="val 799402"/>
              <a:gd name="f165" fmla="val 369419"/>
              <a:gd name="f166" fmla="val 659373"/>
              <a:gd name="f167" fmla="val 418407"/>
              <a:gd name="f168" fmla="val 582356"/>
              <a:gd name="f169" fmla="val 555570"/>
              <a:gd name="f170" fmla="val 465957"/>
              <a:gd name="f171" fmla="val 547554"/>
              <a:gd name="f172" fmla="val 374062"/>
              <a:gd name="f173" fmla="val 496786"/>
              <a:gd name="f174" fmla="val 206026"/>
              <a:gd name="f175" fmla="val 531522"/>
              <a:gd name="f176" fmla="val 190273"/>
              <a:gd name="f177" fmla="val 764877"/>
              <a:gd name="f178" fmla="val 64246"/>
              <a:gd name="f179" fmla="val 803177"/>
              <a:gd name="f180" fmla="val 250661"/>
              <a:gd name="f181" fmla="val 924308"/>
              <a:gd name="f182" fmla="val 355683"/>
              <a:gd name="f183" fmla="val 1130053"/>
              <a:gd name="f184" fmla="val 143013"/>
              <a:gd name="f185" fmla="val 1554903"/>
              <a:gd name="f186" fmla="val 11735"/>
              <a:gd name="f187" fmla="*/ f0 1 3219104"/>
              <a:gd name="f188" fmla="*/ f1 1 2180445"/>
              <a:gd name="f189" fmla="val f2"/>
              <a:gd name="f190" fmla="val f3"/>
              <a:gd name="f191" fmla="val f4"/>
              <a:gd name="f192" fmla="+- f191 0 f189"/>
              <a:gd name="f193" fmla="+- f190 0 f189"/>
              <a:gd name="f194" fmla="*/ f193 1 3219104"/>
              <a:gd name="f195" fmla="*/ f192 1 2180445"/>
              <a:gd name="f196" fmla="*/ f189 1 f194"/>
              <a:gd name="f197" fmla="*/ f190 1 f194"/>
              <a:gd name="f198" fmla="*/ f189 1 f195"/>
              <a:gd name="f199" fmla="*/ f191 1 f195"/>
              <a:gd name="f200" fmla="*/ f196 f187 1"/>
              <a:gd name="f201" fmla="*/ f197 f187 1"/>
              <a:gd name="f202" fmla="*/ f199 f188 1"/>
              <a:gd name="f203" fmla="*/ f198 f188 1"/>
            </a:gdLst>
            <a:ahLst/>
            <a:cxnLst>
              <a:cxn ang="3cd4">
                <a:pos x="hc" y="t"/>
              </a:cxn>
              <a:cxn ang="0">
                <a:pos x="r" y="vc"/>
              </a:cxn>
              <a:cxn ang="cd4">
                <a:pos x="hc" y="b"/>
              </a:cxn>
              <a:cxn ang="cd2">
                <a:pos x="l" y="vc"/>
              </a:cxn>
            </a:cxnLst>
            <a:rect l="f200" t="f203" r="f201" b="f202"/>
            <a:pathLst>
              <a:path w="3219104" h="2180445">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16"/>
                </a:moveTo>
                <a:cubicBezTo>
                  <a:pt x="f17" y="f16"/>
                  <a:pt x="f18" y="f19"/>
                  <a:pt x="f18" y="f20"/>
                </a:cubicBezTo>
                <a:cubicBezTo>
                  <a:pt x="f18" y="f21"/>
                  <a:pt x="f17" y="f22"/>
                  <a:pt x="f15" y="f22"/>
                </a:cubicBezTo>
                <a:cubicBezTo>
                  <a:pt x="f23" y="f22"/>
                  <a:pt x="f24" y="f21"/>
                  <a:pt x="f24" y="f20"/>
                </a:cubicBezTo>
                <a:cubicBezTo>
                  <a:pt x="f24" y="f19"/>
                  <a:pt x="f23" y="f16"/>
                  <a:pt x="f15" y="f16"/>
                </a:cubicBezTo>
                <a:close/>
                <a:moveTo>
                  <a:pt x="f25" y="f26"/>
                </a:moveTo>
                <a:cubicBezTo>
                  <a:pt x="f27" y="f28"/>
                  <a:pt x="f29" y="f30"/>
                  <a:pt x="f31" y="f32"/>
                </a:cubicBezTo>
                <a:lnTo>
                  <a:pt x="f33" y="f34"/>
                </a:lnTo>
                <a:cubicBezTo>
                  <a:pt x="f35" y="f36"/>
                  <a:pt x="f37" y="f38"/>
                  <a:pt x="f39" y="f40"/>
                </a:cubicBezTo>
                <a:lnTo>
                  <a:pt x="f41" y="f42"/>
                </a:lnTo>
                <a:cubicBezTo>
                  <a:pt x="f43" y="f44"/>
                  <a:pt x="f45" y="f46"/>
                  <a:pt x="f25" y="f26"/>
                </a:cubicBezTo>
                <a:close/>
                <a:moveTo>
                  <a:pt x="f47" y="f48"/>
                </a:moveTo>
                <a:cubicBezTo>
                  <a:pt x="f49" y="f50"/>
                  <a:pt x="f51" y="f52"/>
                  <a:pt x="f53" y="f54"/>
                </a:cubicBezTo>
                <a:lnTo>
                  <a:pt x="f55" y="f56"/>
                </a:lnTo>
                <a:cubicBezTo>
                  <a:pt x="f57" y="f58"/>
                  <a:pt x="f59" y="f60"/>
                  <a:pt x="f61" y="f62"/>
                </a:cubicBezTo>
                <a:cubicBezTo>
                  <a:pt x="f63" y="f64"/>
                  <a:pt x="f65" y="f66"/>
                  <a:pt x="f65" y="f67"/>
                </a:cubicBezTo>
                <a:cubicBezTo>
                  <a:pt x="f65" y="f68"/>
                  <a:pt x="f69" y="f70"/>
                  <a:pt x="f71" y="f72"/>
                </a:cubicBezTo>
                <a:cubicBezTo>
                  <a:pt x="f73" y="f74"/>
                  <a:pt x="f75" y="f76"/>
                  <a:pt x="f77" y="f78"/>
                </a:cubicBezTo>
                <a:cubicBezTo>
                  <a:pt x="f79" y="f80"/>
                  <a:pt x="f81" y="f82"/>
                  <a:pt x="f83" y="f84"/>
                </a:cubicBezTo>
                <a:cubicBezTo>
                  <a:pt x="f85" y="f86"/>
                  <a:pt x="f87" y="f88"/>
                  <a:pt x="f89" y="f90"/>
                </a:cubicBezTo>
                <a:cubicBezTo>
                  <a:pt x="f91" y="f92"/>
                  <a:pt x="f93" y="f94"/>
                  <a:pt x="f95" y="f96"/>
                </a:cubicBezTo>
                <a:cubicBezTo>
                  <a:pt x="f97" y="f98"/>
                  <a:pt x="f99" y="f100"/>
                  <a:pt x="f101" y="f102"/>
                </a:cubicBezTo>
                <a:cubicBezTo>
                  <a:pt x="f103" y="f104"/>
                  <a:pt x="f105" y="f106"/>
                  <a:pt x="f107" y="f108"/>
                </a:cubicBezTo>
                <a:lnTo>
                  <a:pt x="f109" y="f110"/>
                </a:lnTo>
                <a:cubicBezTo>
                  <a:pt x="f111" y="f112"/>
                  <a:pt x="f113" y="f114"/>
                  <a:pt x="f115" y="f116"/>
                </a:cubicBezTo>
                <a:cubicBezTo>
                  <a:pt x="f117" y="f118"/>
                  <a:pt x="f119" y="f120"/>
                  <a:pt x="f121" y="f122"/>
                </a:cubicBezTo>
                <a:cubicBezTo>
                  <a:pt x="f123" y="f124"/>
                  <a:pt x="f125" y="f126"/>
                  <a:pt x="f127" y="f128"/>
                </a:cubicBezTo>
                <a:cubicBezTo>
                  <a:pt x="f129" y="f130"/>
                  <a:pt x="f131" y="f132"/>
                  <a:pt x="f133" y="f134"/>
                </a:cubicBezTo>
                <a:cubicBezTo>
                  <a:pt x="f135" y="f136"/>
                  <a:pt x="f137" y="f138"/>
                  <a:pt x="f139" y="f140"/>
                </a:cubicBezTo>
                <a:cubicBezTo>
                  <a:pt x="f141" y="f142"/>
                  <a:pt x="f143" y="f144"/>
                  <a:pt x="f145" y="f4"/>
                </a:cubicBezTo>
                <a:lnTo>
                  <a:pt x="f146" y="f4"/>
                </a:lnTo>
                <a:cubicBezTo>
                  <a:pt x="f147" y="f148"/>
                  <a:pt x="f149" y="f150"/>
                  <a:pt x="f151" y="f152"/>
                </a:cubicBezTo>
                <a:cubicBezTo>
                  <a:pt x="f153" y="f154"/>
                  <a:pt x="f155" y="f156"/>
                  <a:pt x="f157" y="f158"/>
                </a:cubicBezTo>
                <a:cubicBezTo>
                  <a:pt x="f159" y="f160"/>
                  <a:pt x="f161" y="f162"/>
                  <a:pt x="f163" y="f164"/>
                </a:cubicBezTo>
                <a:cubicBezTo>
                  <a:pt x="f165" y="f166"/>
                  <a:pt x="f167" y="f168"/>
                  <a:pt x="f169" y="f170"/>
                </a:cubicBezTo>
                <a:cubicBezTo>
                  <a:pt x="f171" y="f172"/>
                  <a:pt x="f173" y="f174"/>
                  <a:pt x="f175" y="f176"/>
                </a:cubicBezTo>
                <a:cubicBezTo>
                  <a:pt x="f177" y="f178"/>
                  <a:pt x="f179" y="f180"/>
                  <a:pt x="f181" y="f182"/>
                </a:cubicBezTo>
                <a:cubicBezTo>
                  <a:pt x="f183" y="f184"/>
                  <a:pt x="f185" y="f186"/>
                  <a:pt x="f47" y="f48"/>
                </a:cubicBezTo>
                <a:close/>
              </a:path>
            </a:pathLst>
          </a:custGeom>
          <a:solidFill>
            <a:schemeClr val="bg2"/>
          </a:solidFill>
          <a:ln cap="flat">
            <a:noFill/>
            <a:prstDash val="solid"/>
          </a:ln>
        </p:spPr>
        <p:txBody>
          <a:bodyPr vert="horz" wrap="square" lIns="182880" tIns="91440" rIns="182880" bIns="91440" anchor="ctr" anchorCtr="1" compatLnSpc="1">
            <a:noAutofit/>
          </a:bodyPr>
          <a:lstStyle/>
          <a:p>
            <a:pPr algn="ctr" defTabSz="1828756">
              <a:defRPr sz="1800" b="0" i="0" u="none" strike="noStrike" kern="0" cap="none" spc="0" baseline="0">
                <a:solidFill>
                  <a:srgbClr val="000000"/>
                </a:solidFill>
                <a:uFillTx/>
              </a:defRPr>
            </a:pPr>
            <a:endParaRPr lang="en-US" sz="2100">
              <a:solidFill>
                <a:schemeClr val="bg1"/>
              </a:solidFill>
              <a:ea typeface="맑은 고딕" pitchFamily="34"/>
              <a:cs typeface="B Nazanin" panose="00000700000000000000" pitchFamily="2" charset="-78"/>
            </a:endParaRPr>
          </a:p>
        </p:txBody>
      </p:sp>
      <p:sp>
        <p:nvSpPr>
          <p:cNvPr id="13" name="Freeform 55">
            <a:extLst>
              <a:ext uri="{FF2B5EF4-FFF2-40B4-BE49-F238E27FC236}">
                <a16:creationId xmlns:a16="http://schemas.microsoft.com/office/drawing/2014/main" id="{4437A8AC-5761-38E3-47F0-91B85EA6CA0C}"/>
              </a:ext>
            </a:extLst>
          </p:cNvPr>
          <p:cNvSpPr/>
          <p:nvPr/>
        </p:nvSpPr>
        <p:spPr>
          <a:xfrm>
            <a:off x="3943410" y="8322415"/>
            <a:ext cx="536568" cy="1314778"/>
          </a:xfrm>
          <a:custGeom>
            <a:avLst/>
            <a:gdLst>
              <a:gd name="f0" fmla="val w"/>
              <a:gd name="f1" fmla="val h"/>
              <a:gd name="f2" fmla="val 0"/>
              <a:gd name="f3" fmla="val 1060423"/>
              <a:gd name="f4" fmla="val 2598393"/>
              <a:gd name="f5" fmla="val 511607"/>
              <a:gd name="f6" fmla="val 1989888"/>
              <a:gd name="f7" fmla="val 421916"/>
              <a:gd name="f8" fmla="val 2038892"/>
              <a:gd name="f9" fmla="val 392123"/>
              <a:gd name="f10" fmla="val 2248491"/>
              <a:gd name="f11" fmla="val 577615"/>
              <a:gd name="f12" fmla="val 2379095"/>
              <a:gd name="f13" fmla="val 531205"/>
              <a:gd name="f14" fmla="val 2257454"/>
              <a:gd name="f15" fmla="val 562054"/>
              <a:gd name="f16" fmla="val 2197447"/>
              <a:gd name="f17" fmla="val 592034"/>
              <a:gd name="f18" fmla="val 2136572"/>
              <a:gd name="f19" fmla="val 592534"/>
              <a:gd name="f20" fmla="val 2167519"/>
              <a:gd name="f21" fmla="val 560915"/>
              <a:gd name="f22" fmla="val 2234057"/>
              <a:gd name="f23" fmla="val 638675"/>
              <a:gd name="f24" fmla="val 2272816"/>
              <a:gd name="f25" fmla="val 602283"/>
              <a:gd name="f26" fmla="val 2156226"/>
              <a:gd name="f27" fmla="val 756001"/>
              <a:gd name="f28" fmla="val 2119500"/>
              <a:gd name="f29" fmla="val 594605"/>
              <a:gd name="f30" fmla="val 1990756"/>
              <a:gd name="f31" fmla="val 828052"/>
              <a:gd name="f32" fmla="val 2024484"/>
              <a:gd name="f33" fmla="val 759407"/>
              <a:gd name="f34" fmla="val 2143283"/>
              <a:gd name="f35" fmla="val 814896"/>
              <a:gd name="f36" fmla="val 2262952"/>
              <a:gd name="f37" fmla="val 774295"/>
              <a:gd name="f38" fmla="val 2270013"/>
              <a:gd name="f39" fmla="val 715464"/>
              <a:gd name="f40" fmla="val 2161619"/>
              <a:gd name="f41" fmla="val 728685"/>
              <a:gd name="f42" fmla="val 2212952"/>
              <a:gd name="f43" fmla="val 798068"/>
              <a:gd name="f44" fmla="val 2415798"/>
              <a:gd name="f45" fmla="val 590532"/>
              <a:gd name="f46" fmla="val 2421590"/>
              <a:gd name="f47" fmla="val 656442"/>
              <a:gd name="f48" fmla="val 451592"/>
              <a:gd name="f49" fmla="val 2586815"/>
              <a:gd name="f50" fmla="val 511509"/>
              <a:gd name="f51" fmla="val 2396411"/>
              <a:gd name="f52" fmla="val 415171"/>
              <a:gd name="f53" fmla="val 2350110"/>
              <a:gd name="f54" fmla="val 389023"/>
              <a:gd name="f55" fmla="val 2345435"/>
              <a:gd name="f56" fmla="val 357666"/>
              <a:gd name="f57" fmla="val 2366802"/>
              <a:gd name="f58" fmla="val 415723"/>
              <a:gd name="f59" fmla="val 2461957"/>
              <a:gd name="f60" fmla="val 77590"/>
              <a:gd name="f61" fmla="val 2209980"/>
              <a:gd name="f62" fmla="val 314998"/>
              <a:gd name="f63" fmla="val 2004011"/>
              <a:gd name="f64" fmla="val 344786"/>
              <a:gd name="f65" fmla="val 1884983"/>
              <a:gd name="f66" fmla="val 722598"/>
              <a:gd name="f67" fmla="val 716460"/>
              <a:gd name="f68" fmla="val 1906965"/>
              <a:gd name="f69" fmla="val 711917"/>
              <a:gd name="f70" fmla="val 1928321"/>
              <a:gd name="f71" fmla="val 707988"/>
              <a:gd name="f72" fmla="val 1948728"/>
              <a:gd name="f73" fmla="val 357819"/>
              <a:gd name="f74" fmla="val 1948059"/>
              <a:gd name="f75" fmla="val 530212"/>
              <a:gd name="f76" fmla="val 651224"/>
              <a:gd name="f77" fmla="val 585486"/>
              <a:gd name="f78" fmla="val 630294"/>
              <a:gd name="f79" fmla="val 696033"/>
              <a:gd name="f80" fmla="val 751307"/>
              <a:gd name="f81" fmla="val 806581"/>
              <a:gd name="f82" fmla="val 851389"/>
              <a:gd name="f83" fmla="val 474938"/>
              <a:gd name="f84" fmla="val 430129"/>
              <a:gd name="f85" fmla="val 551141"/>
              <a:gd name="f86" fmla="val 419664"/>
              <a:gd name="f87" fmla="val 330046"/>
              <a:gd name="f88" fmla="val 640759"/>
              <a:gd name="f89" fmla="val 861855"/>
              <a:gd name="f90" fmla="val 951472"/>
              <a:gd name="f91" fmla="val 640760"/>
              <a:gd name="f92" fmla="val 730377"/>
              <a:gd name="f93" fmla="val 286245"/>
              <a:gd name="f94" fmla="val 353827"/>
              <a:gd name="f95" fmla="val 438132"/>
              <a:gd name="f96" fmla="val 439406"/>
              <a:gd name="f97" fmla="val 623290"/>
              <a:gd name="f98" fmla="val 440561"/>
              <a:gd name="f99" fmla="val 776100"/>
              <a:gd name="f100" fmla="val 356932"/>
              <a:gd name="f101" fmla="val 941305"/>
              <a:gd name="f102" fmla="val 720175"/>
              <a:gd name="f103" fmla="val 898096"/>
              <a:gd name="f104" fmla="val 1115325"/>
              <a:gd name="f105" fmla="val 825241"/>
              <a:gd name="f106" fmla="val 1447764"/>
              <a:gd name="f107" fmla="val 1673413"/>
              <a:gd name="f108" fmla="val 1021935"/>
              <a:gd name="f109" fmla="val 1978110"/>
              <a:gd name="f110" fmla="val 745125"/>
              <a:gd name="f111" fmla="val 1786699"/>
              <a:gd name="f112" fmla="val 734250"/>
              <a:gd name="f113" fmla="val 1834148"/>
              <a:gd name="f114" fmla="val 332991"/>
              <a:gd name="f115" fmla="val 330005"/>
              <a:gd name="f116" fmla="val 1820736"/>
              <a:gd name="f117" fmla="val 326662"/>
              <a:gd name="f118" fmla="val 1807037"/>
              <a:gd name="f119" fmla="val 323192"/>
              <a:gd name="f120" fmla="val 1793020"/>
              <a:gd name="f121" fmla="val 38489"/>
              <a:gd name="f122" fmla="val 1685191"/>
              <a:gd name="f123" fmla="val 237343"/>
              <a:gd name="f124" fmla="val 1457469"/>
              <a:gd name="f125" fmla="val 238009"/>
              <a:gd name="f126" fmla="val 1459571"/>
              <a:gd name="f127" fmla="val 242012"/>
              <a:gd name="f128" fmla="val 1446515"/>
              <a:gd name="f129" fmla="val 171205"/>
              <a:gd name="f130" fmla="val 1115067"/>
              <a:gd name="f131" fmla="val 127758"/>
              <a:gd name="f132" fmla="val 714059"/>
              <a:gd name="f133" fmla="val 527942"/>
              <a:gd name="f134" fmla="val 622760"/>
              <a:gd name="f135" fmla="val 95693"/>
              <a:gd name="f136" fmla="val 695048"/>
              <a:gd name="f137" fmla="val 196745"/>
              <a:gd name="f138" fmla="val 748164"/>
              <a:gd name="f139" fmla="val 301374"/>
              <a:gd name="f140" fmla="val 612692"/>
              <a:gd name="f141" fmla="val 376844"/>
              <a:gd name="f142" fmla="val 447588"/>
              <a:gd name="f143" fmla="val 375495"/>
              <a:gd name="f144" fmla="val 312997"/>
              <a:gd name="f145" fmla="val 298024"/>
              <a:gd name="f146" fmla="val 364591"/>
              <a:gd name="f147" fmla="val 193505"/>
              <a:gd name="f148" fmla="val 435080"/>
              <a:gd name="f149" fmla="val 93397"/>
              <a:gd name="f150" fmla="*/ f0 1 1060423"/>
              <a:gd name="f151" fmla="*/ f1 1 2598393"/>
              <a:gd name="f152" fmla="val f2"/>
              <a:gd name="f153" fmla="val f3"/>
              <a:gd name="f154" fmla="val f4"/>
              <a:gd name="f155" fmla="+- f154 0 f152"/>
              <a:gd name="f156" fmla="+- f153 0 f152"/>
              <a:gd name="f157" fmla="*/ f156 1 1060423"/>
              <a:gd name="f158" fmla="*/ f155 1 2598393"/>
              <a:gd name="f159" fmla="*/ f152 1 f157"/>
              <a:gd name="f160" fmla="*/ f153 1 f157"/>
              <a:gd name="f161" fmla="*/ f152 1 f158"/>
              <a:gd name="f162" fmla="*/ f154 1 f158"/>
              <a:gd name="f163" fmla="*/ f159 f150 1"/>
              <a:gd name="f164" fmla="*/ f160 f150 1"/>
              <a:gd name="f165" fmla="*/ f162 f151 1"/>
              <a:gd name="f166" fmla="*/ f161 f151 1"/>
            </a:gdLst>
            <a:ahLst/>
            <a:cxnLst>
              <a:cxn ang="3cd4">
                <a:pos x="hc" y="t"/>
              </a:cxn>
              <a:cxn ang="0">
                <a:pos x="r" y="vc"/>
              </a:cxn>
              <a:cxn ang="cd4">
                <a:pos x="hc" y="b"/>
              </a:cxn>
              <a:cxn ang="cd2">
                <a:pos x="l" y="vc"/>
              </a:cxn>
            </a:cxnLst>
            <a:rect l="f163" t="f166" r="f164" b="f165"/>
            <a:pathLst>
              <a:path w="1060423" h="2598393">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41" y="f42"/>
                </a:cubicBezTo>
                <a:cubicBezTo>
                  <a:pt x="f43" y="f44"/>
                  <a:pt x="f45" y="f46"/>
                  <a:pt x="f47" y="f4"/>
                </a:cubicBezTo>
                <a:cubicBezTo>
                  <a:pt x="f48" y="f49"/>
                  <a:pt x="f50" y="f51"/>
                  <a:pt x="f52" y="f53"/>
                </a:cubicBezTo>
                <a:cubicBezTo>
                  <a:pt x="f54" y="f55"/>
                  <a:pt x="f56" y="f57"/>
                  <a:pt x="f58" y="f59"/>
                </a:cubicBezTo>
                <a:cubicBezTo>
                  <a:pt x="f60" y="f61"/>
                  <a:pt x="f62" y="f63"/>
                  <a:pt x="f5" y="f6"/>
                </a:cubicBezTo>
                <a:close/>
                <a:moveTo>
                  <a:pt x="f64" y="f65"/>
                </a:moveTo>
                <a:lnTo>
                  <a:pt x="f66" y="f65"/>
                </a:lnTo>
                <a:cubicBezTo>
                  <a:pt x="f67" y="f68"/>
                  <a:pt x="f69" y="f70"/>
                  <a:pt x="f71" y="f72"/>
                </a:cubicBezTo>
                <a:lnTo>
                  <a:pt x="f73" y="f74"/>
                </a:lnTo>
                <a:close/>
                <a:moveTo>
                  <a:pt x="f75" y="f76"/>
                </a:moveTo>
                <a:cubicBezTo>
                  <a:pt x="f77" y="f76"/>
                  <a:pt x="f78" y="f79"/>
                  <a:pt x="f78" y="f80"/>
                </a:cubicBezTo>
                <a:cubicBezTo>
                  <a:pt x="f78" y="f81"/>
                  <a:pt x="f77" y="f82"/>
                  <a:pt x="f75" y="f82"/>
                </a:cubicBezTo>
                <a:cubicBezTo>
                  <a:pt x="f83" y="f82"/>
                  <a:pt x="f84" y="f81"/>
                  <a:pt x="f84" y="f80"/>
                </a:cubicBezTo>
                <a:cubicBezTo>
                  <a:pt x="f84" y="f79"/>
                  <a:pt x="f83" y="f76"/>
                  <a:pt x="f75" y="f76"/>
                </a:cubicBezTo>
                <a:close/>
                <a:moveTo>
                  <a:pt x="f75" y="f85"/>
                </a:moveTo>
                <a:cubicBezTo>
                  <a:pt x="f86" y="f85"/>
                  <a:pt x="f87" y="f88"/>
                  <a:pt x="f87" y="f80"/>
                </a:cubicBezTo>
                <a:cubicBezTo>
                  <a:pt x="f87" y="f89"/>
                  <a:pt x="f86" y="f90"/>
                  <a:pt x="f75" y="f90"/>
                </a:cubicBezTo>
                <a:cubicBezTo>
                  <a:pt x="f91" y="f90"/>
                  <a:pt x="f92" y="f89"/>
                  <a:pt x="f92" y="f80"/>
                </a:cubicBezTo>
                <a:cubicBezTo>
                  <a:pt x="f92" y="f88"/>
                  <a:pt x="f91" y="f85"/>
                  <a:pt x="f75" y="f85"/>
                </a:cubicBezTo>
                <a:close/>
                <a:moveTo>
                  <a:pt x="f93" y="f94"/>
                </a:moveTo>
                <a:cubicBezTo>
                  <a:pt x="f95" y="f96"/>
                  <a:pt x="f97" y="f98"/>
                  <a:pt x="f99" y="f100"/>
                </a:cubicBezTo>
                <a:cubicBezTo>
                  <a:pt x="f101" y="f102"/>
                  <a:pt x="f103" y="f104"/>
                  <a:pt x="f105" y="f106"/>
                </a:cubicBezTo>
                <a:lnTo>
                  <a:pt x="f3" y="f107"/>
                </a:lnTo>
                <a:lnTo>
                  <a:pt x="f108" y="f109"/>
                </a:lnTo>
                <a:lnTo>
                  <a:pt x="f110" y="f111"/>
                </a:lnTo>
                <a:lnTo>
                  <a:pt x="f112" y="f113"/>
                </a:lnTo>
                <a:lnTo>
                  <a:pt x="f114" y="f113"/>
                </a:lnTo>
                <a:cubicBezTo>
                  <a:pt x="f115" y="f116"/>
                  <a:pt x="f117" y="f118"/>
                  <a:pt x="f119" y="f120"/>
                </a:cubicBezTo>
                <a:lnTo>
                  <a:pt x="f121" y="f6"/>
                </a:lnTo>
                <a:lnTo>
                  <a:pt x="f2" y="f122"/>
                </a:lnTo>
                <a:lnTo>
                  <a:pt x="f123" y="f124"/>
                </a:lnTo>
                <a:lnTo>
                  <a:pt x="f125" y="f126"/>
                </a:lnTo>
                <a:lnTo>
                  <a:pt x="f127" y="f128"/>
                </a:lnTo>
                <a:cubicBezTo>
                  <a:pt x="f129" y="f130"/>
                  <a:pt x="f131" y="f132"/>
                  <a:pt x="f93" y="f94"/>
                </a:cubicBezTo>
                <a:close/>
                <a:moveTo>
                  <a:pt x="f133" y="f2"/>
                </a:moveTo>
                <a:cubicBezTo>
                  <a:pt x="f134" y="f135"/>
                  <a:pt x="f136" y="f137"/>
                  <a:pt x="f138" y="f139"/>
                </a:cubicBezTo>
                <a:cubicBezTo>
                  <a:pt x="f140" y="f141"/>
                  <a:pt x="f142" y="f143"/>
                  <a:pt x="f144" y="f145"/>
                </a:cubicBezTo>
                <a:cubicBezTo>
                  <a:pt x="f146" y="f147"/>
                  <a:pt x="f148" y="f149"/>
                  <a:pt x="f133" y="f2"/>
                </a:cubicBezTo>
                <a:close/>
              </a:path>
            </a:pathLst>
          </a:custGeom>
          <a:solidFill>
            <a:schemeClr val="tx1">
              <a:lumMod val="75000"/>
              <a:lumOff val="25000"/>
            </a:schemeClr>
          </a:solidFill>
          <a:ln cap="flat">
            <a:noFill/>
            <a:prstDash val="solid"/>
          </a:ln>
        </p:spPr>
        <p:txBody>
          <a:bodyPr vert="horz" wrap="square" lIns="182880" tIns="91440" rIns="182880" bIns="91440" anchor="ctr" anchorCtr="1" compatLnSpc="1">
            <a:noAutofit/>
          </a:bodyPr>
          <a:lstStyle/>
          <a:p>
            <a:pPr algn="ctr" defTabSz="1828756">
              <a:defRPr sz="1800" b="0" i="0" u="none" strike="noStrike" kern="0" cap="none" spc="0" baseline="0">
                <a:solidFill>
                  <a:srgbClr val="000000"/>
                </a:solidFill>
                <a:uFillTx/>
              </a:defRPr>
            </a:pPr>
            <a:endParaRPr lang="en-US" sz="2100">
              <a:solidFill>
                <a:schemeClr val="bg1"/>
              </a:solidFill>
              <a:ea typeface="맑은 고딕" pitchFamily="34"/>
              <a:cs typeface="B Nazanin" panose="00000700000000000000" pitchFamily="2" charset="-78"/>
            </a:endParaRPr>
          </a:p>
        </p:txBody>
      </p:sp>
      <p:sp>
        <p:nvSpPr>
          <p:cNvPr id="14" name="Round Same Side Corner Rectangle 36">
            <a:extLst>
              <a:ext uri="{FF2B5EF4-FFF2-40B4-BE49-F238E27FC236}">
                <a16:creationId xmlns:a16="http://schemas.microsoft.com/office/drawing/2014/main" id="{18A72741-EF0E-0215-991A-F31891842AC9}"/>
              </a:ext>
            </a:extLst>
          </p:cNvPr>
          <p:cNvSpPr/>
          <p:nvPr/>
        </p:nvSpPr>
        <p:spPr>
          <a:xfrm>
            <a:off x="11006515" y="8667419"/>
            <a:ext cx="983162" cy="777294"/>
          </a:xfrm>
          <a:custGeom>
            <a:avLst/>
            <a:gdLst>
              <a:gd name="f0" fmla="val w"/>
              <a:gd name="f1" fmla="val h"/>
              <a:gd name="f2" fmla="val 0"/>
              <a:gd name="f3" fmla="val 3219104"/>
              <a:gd name="f4" fmla="val 2545072"/>
              <a:gd name="f5" fmla="val 2779672"/>
              <a:gd name="f6" fmla="val 457200"/>
              <a:gd name="f7" fmla="val 2975888"/>
              <a:gd name="f8" fmla="val 3110212"/>
              <a:gd name="f9" fmla="val 566092"/>
              <a:gd name="f10" fmla="val 700416"/>
              <a:gd name="f11" fmla="val 2301856"/>
              <a:gd name="f12" fmla="val 2436180"/>
              <a:gd name="f13" fmla="val 243216"/>
              <a:gd name="f14" fmla="val 439432"/>
              <a:gd name="f15" fmla="val 108892"/>
              <a:gd name="f16" fmla="val 1428476"/>
              <a:gd name="f17" fmla="val 174246"/>
              <a:gd name="f18" fmla="val 1372210"/>
              <a:gd name="f19" fmla="val 1326598"/>
              <a:gd name="f20" fmla="val 219858"/>
              <a:gd name="f21" fmla="val 276124"/>
              <a:gd name="f22" fmla="val 1892506"/>
              <a:gd name="f23" fmla="val 1846894"/>
              <a:gd name="f24" fmla="val 1790628"/>
              <a:gd name="f25" fmla="val 1285704"/>
              <a:gd name="f26" fmla="val 1933400"/>
              <a:gd name="f27" fmla="val 2007048"/>
              <a:gd name="f28" fmla="val 2066752"/>
              <a:gd name="f29" fmla="val 59704"/>
              <a:gd name="f30" fmla="val 133352"/>
              <a:gd name="f31" fmla="val 2599672"/>
              <a:gd name="f32" fmla="val 619432"/>
              <a:gd name="f33" fmla="val 1152352"/>
              <a:gd name="f34" fmla="val 1212056"/>
              <a:gd name="f35" fmla="*/ f0 1 3219104"/>
              <a:gd name="f36" fmla="*/ f1 1 2545072"/>
              <a:gd name="f37" fmla="val f2"/>
              <a:gd name="f38" fmla="val f3"/>
              <a:gd name="f39" fmla="val f4"/>
              <a:gd name="f40" fmla="+- f39 0 f37"/>
              <a:gd name="f41" fmla="+- f38 0 f37"/>
              <a:gd name="f42" fmla="*/ f41 1 3219104"/>
              <a:gd name="f43" fmla="*/ f40 1 2545072"/>
              <a:gd name="f44" fmla="*/ f37 1 f42"/>
              <a:gd name="f45" fmla="*/ f38 1 f42"/>
              <a:gd name="f46" fmla="*/ f37 1 f43"/>
              <a:gd name="f47" fmla="*/ f39 1 f43"/>
              <a:gd name="f48" fmla="*/ f44 f35 1"/>
              <a:gd name="f49" fmla="*/ f45 f35 1"/>
              <a:gd name="f50" fmla="*/ f47 f36 1"/>
              <a:gd name="f51" fmla="*/ f46 f36 1"/>
            </a:gdLst>
            <a:ahLst/>
            <a:cxnLst>
              <a:cxn ang="3cd4">
                <a:pos x="hc" y="t"/>
              </a:cxn>
              <a:cxn ang="0">
                <a:pos x="r" y="vc"/>
              </a:cxn>
              <a:cxn ang="cd4">
                <a:pos x="hc" y="b"/>
              </a:cxn>
              <a:cxn ang="cd2">
                <a:pos x="l" y="vc"/>
              </a:cxn>
            </a:cxnLst>
            <a:rect l="f48" t="f51" r="f49" b="f50"/>
            <a:pathLst>
              <a:path w="3219104" h="2545072">
                <a:moveTo>
                  <a:pt x="f5" y="f6"/>
                </a:moveTo>
                <a:lnTo>
                  <a:pt x="f7" y="f6"/>
                </a:lnTo>
                <a:cubicBezTo>
                  <a:pt x="f8" y="f6"/>
                  <a:pt x="f3" y="f9"/>
                  <a:pt x="f3" y="f10"/>
                </a:cubicBezTo>
                <a:lnTo>
                  <a:pt x="f3" y="f11"/>
                </a:lnTo>
                <a:cubicBezTo>
                  <a:pt x="f3" y="f12"/>
                  <a:pt x="f8" y="f4"/>
                  <a:pt x="f7" y="f4"/>
                </a:cubicBezTo>
                <a:lnTo>
                  <a:pt x="f5" y="f4"/>
                </a:lnTo>
                <a:close/>
                <a:moveTo>
                  <a:pt x="f13" y="f6"/>
                </a:moveTo>
                <a:lnTo>
                  <a:pt x="f14" y="f6"/>
                </a:lnTo>
                <a:lnTo>
                  <a:pt x="f14" y="f4"/>
                </a:lnTo>
                <a:lnTo>
                  <a:pt x="f13" y="f4"/>
                </a:lnTo>
                <a:cubicBezTo>
                  <a:pt x="f15" y="f4"/>
                  <a:pt x="f2" y="f12"/>
                  <a:pt x="f2" y="f11"/>
                </a:cubicBezTo>
                <a:lnTo>
                  <a:pt x="f2" y="f10"/>
                </a:lnTo>
                <a:cubicBezTo>
                  <a:pt x="f2" y="f9"/>
                  <a:pt x="f15" y="f6"/>
                  <a:pt x="f13" y="f6"/>
                </a:cubicBezTo>
                <a:close/>
                <a:moveTo>
                  <a:pt x="f16" y="f17"/>
                </a:moveTo>
                <a:cubicBezTo>
                  <a:pt x="f18" y="f17"/>
                  <a:pt x="f19" y="f20"/>
                  <a:pt x="f19" y="f21"/>
                </a:cubicBezTo>
                <a:lnTo>
                  <a:pt x="f19" y="f6"/>
                </a:lnTo>
                <a:lnTo>
                  <a:pt x="f22" y="f6"/>
                </a:lnTo>
                <a:lnTo>
                  <a:pt x="f22" y="f21"/>
                </a:lnTo>
                <a:cubicBezTo>
                  <a:pt x="f22" y="f20"/>
                  <a:pt x="f23" y="f17"/>
                  <a:pt x="f24" y="f17"/>
                </a:cubicBezTo>
                <a:close/>
                <a:moveTo>
                  <a:pt x="f25" y="f2"/>
                </a:moveTo>
                <a:lnTo>
                  <a:pt x="f26" y="f2"/>
                </a:lnTo>
                <a:cubicBezTo>
                  <a:pt x="f27" y="f2"/>
                  <a:pt x="f28" y="f29"/>
                  <a:pt x="f28" y="f30"/>
                </a:cubicBezTo>
                <a:lnTo>
                  <a:pt x="f28" y="f6"/>
                </a:lnTo>
                <a:lnTo>
                  <a:pt x="f31" y="f6"/>
                </a:lnTo>
                <a:lnTo>
                  <a:pt x="f31" y="f4"/>
                </a:lnTo>
                <a:lnTo>
                  <a:pt x="f32" y="f4"/>
                </a:lnTo>
                <a:lnTo>
                  <a:pt x="f32" y="f6"/>
                </a:lnTo>
                <a:lnTo>
                  <a:pt x="f33" y="f6"/>
                </a:lnTo>
                <a:lnTo>
                  <a:pt x="f33" y="f30"/>
                </a:lnTo>
                <a:cubicBezTo>
                  <a:pt x="f33" y="f29"/>
                  <a:pt x="f34" y="f2"/>
                  <a:pt x="f25" y="f2"/>
                </a:cubicBezTo>
                <a:close/>
              </a:path>
            </a:pathLst>
          </a:custGeom>
          <a:solidFill>
            <a:schemeClr val="tx1">
              <a:lumMod val="75000"/>
              <a:lumOff val="25000"/>
            </a:schemeClr>
          </a:solidFill>
          <a:ln cap="flat">
            <a:noFill/>
            <a:prstDash val="solid"/>
          </a:ln>
        </p:spPr>
        <p:txBody>
          <a:bodyPr vert="horz" wrap="square" lIns="182880" tIns="91440" rIns="182880" bIns="91440" anchor="ctr" anchorCtr="1" compatLnSpc="1">
            <a:noAutofit/>
          </a:bodyPr>
          <a:lstStyle/>
          <a:p>
            <a:pPr algn="ctr" defTabSz="1828756">
              <a:defRPr sz="1800" b="0" i="0" u="none" strike="noStrike" kern="0" cap="none" spc="0" baseline="0">
                <a:solidFill>
                  <a:srgbClr val="000000"/>
                </a:solidFill>
                <a:uFillTx/>
              </a:defRPr>
            </a:pPr>
            <a:endParaRPr lang="en-US" sz="2100">
              <a:solidFill>
                <a:schemeClr val="bg1"/>
              </a:solidFill>
              <a:ea typeface="맑은 고딕" pitchFamily="34"/>
              <a:cs typeface="B Nazanin" panose="00000700000000000000" pitchFamily="2" charset="-78"/>
            </a:endParaRPr>
          </a:p>
        </p:txBody>
      </p:sp>
      <p:sp>
        <p:nvSpPr>
          <p:cNvPr id="15" name="Oval 21">
            <a:extLst>
              <a:ext uri="{FF2B5EF4-FFF2-40B4-BE49-F238E27FC236}">
                <a16:creationId xmlns:a16="http://schemas.microsoft.com/office/drawing/2014/main" id="{044E040A-F6E1-3026-ECDE-4203274DFC50}"/>
              </a:ext>
            </a:extLst>
          </p:cNvPr>
          <p:cNvSpPr/>
          <p:nvPr/>
        </p:nvSpPr>
        <p:spPr>
          <a:xfrm>
            <a:off x="6214324" y="8628557"/>
            <a:ext cx="809408" cy="816174"/>
          </a:xfrm>
          <a:custGeom>
            <a:avLst/>
            <a:gdLst>
              <a:gd name="f0" fmla="val w"/>
              <a:gd name="f1" fmla="val h"/>
              <a:gd name="f2" fmla="val 0"/>
              <a:gd name="f3" fmla="val 1652142"/>
              <a:gd name="f4" fmla="val 1665940"/>
              <a:gd name="f5" fmla="val 898689"/>
              <a:gd name="f6" fmla="val 548008"/>
              <a:gd name="f7" fmla="val 737950"/>
              <a:gd name="f8" fmla="val 504938"/>
              <a:gd name="f9" fmla="val 572731"/>
              <a:gd name="f10" fmla="val 600328"/>
              <a:gd name="f11" fmla="val 529661"/>
              <a:gd name="f12" fmla="val 761066"/>
              <a:gd name="f13" fmla="val 486591"/>
              <a:gd name="f14" fmla="val 921805"/>
              <a:gd name="f15" fmla="val 581980"/>
              <a:gd name="f16" fmla="val 1087025"/>
              <a:gd name="f17" fmla="val 742719"/>
              <a:gd name="f18" fmla="val 1130094"/>
              <a:gd name="f19" fmla="val 903458"/>
              <a:gd name="f20" fmla="val 1173164"/>
              <a:gd name="f21" fmla="val 1068677"/>
              <a:gd name="f22" fmla="val 1077775"/>
              <a:gd name="f23" fmla="val 1111747"/>
              <a:gd name="f24" fmla="val 917036"/>
              <a:gd name="f25" fmla="val 1154817"/>
              <a:gd name="f26" fmla="val 756297"/>
              <a:gd name="f27" fmla="val 1059428"/>
              <a:gd name="f28" fmla="val 591077"/>
              <a:gd name="f29" fmla="val 952303"/>
              <a:gd name="f30" fmla="val 347916"/>
              <a:gd name="f31" fmla="val 1223549"/>
              <a:gd name="f32" fmla="val 420596"/>
              <a:gd name="f33" fmla="val 1384519"/>
              <a:gd name="f34" fmla="val 699404"/>
              <a:gd name="f35" fmla="val 1311839"/>
              <a:gd name="f36" fmla="val 970650"/>
              <a:gd name="f37" fmla="val 1239159"/>
              <a:gd name="f38" fmla="val 1241896"/>
              <a:gd name="f39" fmla="val 960351"/>
              <a:gd name="f40" fmla="val 1402866"/>
              <a:gd name="f41" fmla="val 689105"/>
              <a:gd name="f42" fmla="val 1330186"/>
              <a:gd name="f43" fmla="val 417859"/>
              <a:gd name="f44" fmla="val 1257506"/>
              <a:gd name="f45" fmla="val 256889"/>
              <a:gd name="f46" fmla="val 978698"/>
              <a:gd name="f47" fmla="val 329569"/>
              <a:gd name="f48" fmla="val 707451"/>
              <a:gd name="f49" fmla="val 402249"/>
              <a:gd name="f50" fmla="val 436205"/>
              <a:gd name="f51" fmla="val 681057"/>
              <a:gd name="f52" fmla="val 275235"/>
              <a:gd name="f53" fmla="val 971799"/>
              <a:gd name="f54" fmla="val 275155"/>
              <a:gd name="f55" fmla="val 660368"/>
              <a:gd name="f56" fmla="val 191707"/>
              <a:gd name="f57" fmla="val 340256"/>
              <a:gd name="f58" fmla="val 376524"/>
              <a:gd name="f59" fmla="val 256808"/>
              <a:gd name="f60" fmla="val 687955"/>
              <a:gd name="f61" fmla="val 173361"/>
              <a:gd name="f62" fmla="val 999387"/>
              <a:gd name="f63" fmla="val 358178"/>
              <a:gd name="f64" fmla="val 1319499"/>
              <a:gd name="f65" fmla="val 669609"/>
              <a:gd name="f66" fmla="val 1402947"/>
              <a:gd name="f67" fmla="val 981040"/>
              <a:gd name="f68" fmla="val 1486395"/>
              <a:gd name="f69" fmla="val 1301152"/>
              <a:gd name="f70" fmla="val 1301577"/>
              <a:gd name="f71" fmla="val 1384600"/>
              <a:gd name="f72" fmla="val 990146"/>
              <a:gd name="f73" fmla="val 1468047"/>
              <a:gd name="f74" fmla="val 678715"/>
              <a:gd name="f75" fmla="val 1283230"/>
              <a:gd name="f76" fmla="val 358603"/>
              <a:gd name="f77" fmla="val 394531"/>
              <a:gd name="f78" fmla="val 1649662"/>
              <a:gd name="f79" fmla="val 403784"/>
              <a:gd name="f80" fmla="val 1647140"/>
              <a:gd name="f81" fmla="val 399895"/>
              <a:gd name="f82" fmla="val 1158157"/>
              <a:gd name="f83" fmla="val 65026"/>
              <a:gd name="f84" fmla="val 1154679"/>
              <a:gd name="f85" fmla="val 271718"/>
              <a:gd name="f86" fmla="val 1148331"/>
              <a:gd name="f87" fmla="val 270017"/>
              <a:gd name="f88" fmla="val 1200055"/>
              <a:gd name="f89" fmla="val 299127"/>
              <a:gd name="f90" fmla="val 1246804"/>
              <a:gd name="f91" fmla="val 334821"/>
              <a:gd name="f92" fmla="val 1286346"/>
              <a:gd name="f93" fmla="val 377149"/>
              <a:gd name="f94" fmla="val 1470353"/>
              <a:gd name="f95" fmla="val 331395"/>
              <a:gd name="f96" fmla="val 1588305"/>
              <a:gd name="f97" fmla="val 553229"/>
              <a:gd name="f98" fmla="val 1457194"/>
              <a:gd name="f99" fmla="val 671432"/>
              <a:gd name="f100" fmla="val 1473630"/>
              <a:gd name="f101" fmla="val 731297"/>
              <a:gd name="f102" fmla="val 1481376"/>
              <a:gd name="f103" fmla="val 793983"/>
              <a:gd name="f104" fmla="val 1478595"/>
              <a:gd name="f105" fmla="val 857704"/>
              <a:gd name="f106" fmla="val 1642362"/>
              <a:gd name="f107" fmla="val 948616"/>
              <a:gd name="f108" fmla="val 1577335"/>
              <a:gd name="f109" fmla="val 1191298"/>
              <a:gd name="f110" fmla="val 1378614"/>
              <a:gd name="f111" fmla="val 1187955"/>
              <a:gd name="f112" fmla="val 1353489"/>
              <a:gd name="f113" fmla="val 1229936"/>
              <a:gd name="f114" fmla="val 1323048"/>
              <a:gd name="f115" fmla="val 1267799"/>
              <a:gd name="f116" fmla="val 1288939"/>
              <a:gd name="f117" fmla="val 1301599"/>
              <a:gd name="f118" fmla="val 1354201"/>
              <a:gd name="f119" fmla="val 1471932"/>
              <a:gd name="f120" fmla="val 1148396"/>
              <a:gd name="f121" fmla="val 1616039"/>
              <a:gd name="f122" fmla="val 992294"/>
              <a:gd name="f123" fmla="val 1480516"/>
              <a:gd name="f124" fmla="val 1011291"/>
              <a:gd name="f125" fmla="val 1467215"/>
              <a:gd name="f126" fmla="val 951500"/>
              <a:gd name="f127" fmla="val 1486565"/>
              <a:gd name="f128" fmla="val 888271"/>
              <a:gd name="f129" fmla="val 1495869"/>
              <a:gd name="f130" fmla="val 823805"/>
              <a:gd name="f131" fmla="val 1495510"/>
              <a:gd name="f132" fmla="val 729193"/>
              <a:gd name="f133" fmla="val 486511"/>
              <a:gd name="f134" fmla="val 1600914"/>
              <a:gd name="f135" fmla="val 489790"/>
              <a:gd name="f136" fmla="val 1406012"/>
              <a:gd name="f137" fmla="val 438364"/>
              <a:gd name="f138" fmla="val 1376702"/>
              <a:gd name="f139" fmla="val 391917"/>
              <a:gd name="f140" fmla="val 1340859"/>
              <a:gd name="f141" fmla="val 352658"/>
              <a:gd name="f142" fmla="val 1298452"/>
              <a:gd name="f143" fmla="val 355803"/>
              <a:gd name="f144" fmla="val 1305197"/>
              <a:gd name="f145" fmla="val 152856"/>
              <a:gd name="f146" fmla="val 1344512"/>
              <a:gd name="f147" fmla="val 46675"/>
              <a:gd name="f148" fmla="val 1116809"/>
              <a:gd name="f149" fmla="val 183929"/>
              <a:gd name="f150" fmla="val 1005520"/>
              <a:gd name="f151" fmla="val 169279"/>
              <a:gd name="f152" fmla="val 951824"/>
              <a:gd name="f153" fmla="val 161626"/>
              <a:gd name="f154" fmla="val 895865"/>
              <a:gd name="f155" fmla="val 161615"/>
              <a:gd name="f156" fmla="val 838915"/>
              <a:gd name="f157" fmla="val 749197"/>
              <a:gd name="f158" fmla="val 506515"/>
              <a:gd name="f159" fmla="val 250227"/>
              <a:gd name="f160" fmla="val 509630"/>
              <a:gd name="f161" fmla="val 275353"/>
              <a:gd name="f162" fmla="val 465291"/>
              <a:gd name="f163" fmla="val 305693"/>
              <a:gd name="f164" fmla="val 424864"/>
              <a:gd name="f165" fmla="val 340015"/>
              <a:gd name="f166" fmla="val 388679"/>
              <a:gd name="f167" fmla="val 277984"/>
              <a:gd name="f168" fmla="val 197357"/>
              <a:gd name="f169" fmla="val 491050"/>
              <a:gd name="f170" fmla="val 64219"/>
              <a:gd name="f171" fmla="val 639843"/>
              <a:gd name="f172" fmla="val 207726"/>
              <a:gd name="f173" fmla="val 638348"/>
              <a:gd name="f174" fmla="val 208660"/>
              <a:gd name="f175" fmla="val 696840"/>
              <a:gd name="f176" fmla="val 190256"/>
              <a:gd name="f177" fmla="val 758594"/>
              <a:gd name="f178" fmla="val 181748"/>
              <a:gd name="f179" fmla="val 821488"/>
              <a:gd name="f180" fmla="val 182440"/>
              <a:gd name="f181" fmla="val 815140"/>
              <a:gd name="f182" fmla="val 180739"/>
              <a:gd name="f183" fmla="val 915476"/>
              <a:gd name="f184" fmla="*/ f0 1 1652142"/>
              <a:gd name="f185" fmla="*/ f1 1 1665940"/>
              <a:gd name="f186" fmla="val f2"/>
              <a:gd name="f187" fmla="val f3"/>
              <a:gd name="f188" fmla="val f4"/>
              <a:gd name="f189" fmla="+- f188 0 f186"/>
              <a:gd name="f190" fmla="+- f187 0 f186"/>
              <a:gd name="f191" fmla="*/ f190 1 1652142"/>
              <a:gd name="f192" fmla="*/ f189 1 1665940"/>
              <a:gd name="f193" fmla="*/ f186 1 f191"/>
              <a:gd name="f194" fmla="*/ f187 1 f191"/>
              <a:gd name="f195" fmla="*/ f186 1 f192"/>
              <a:gd name="f196" fmla="*/ f188 1 f192"/>
              <a:gd name="f197" fmla="*/ f193 f184 1"/>
              <a:gd name="f198" fmla="*/ f194 f184 1"/>
              <a:gd name="f199" fmla="*/ f196 f185 1"/>
              <a:gd name="f200" fmla="*/ f195 f185 1"/>
            </a:gdLst>
            <a:ahLst/>
            <a:cxnLst>
              <a:cxn ang="3cd4">
                <a:pos x="hc" y="t"/>
              </a:cxn>
              <a:cxn ang="0">
                <a:pos x="r" y="vc"/>
              </a:cxn>
              <a:cxn ang="cd4">
                <a:pos x="hc" y="b"/>
              </a:cxn>
              <a:cxn ang="cd2">
                <a:pos x="l" y="vc"/>
              </a:cxn>
            </a:cxnLst>
            <a:rect l="f197" t="f200" r="f198" b="f199"/>
            <a:pathLst>
              <a:path w="1652142" h="1665940">
                <a:moveTo>
                  <a:pt x="f5" y="f6"/>
                </a:moveTo>
                <a:cubicBezTo>
                  <a:pt x="f7" y="f8"/>
                  <a:pt x="f9" y="f10"/>
                  <a:pt x="f11" y="f12"/>
                </a:cubicBezTo>
                <a:cubicBezTo>
                  <a:pt x="f13" y="f14"/>
                  <a:pt x="f15" y="f16"/>
                  <a:pt x="f17" y="f18"/>
                </a:cubicBezTo>
                <a:cubicBezTo>
                  <a:pt x="f19" y="f20"/>
                  <a:pt x="f21" y="f22"/>
                  <a:pt x="f23" y="f24"/>
                </a:cubicBezTo>
                <a:cubicBezTo>
                  <a:pt x="f25" y="f26"/>
                  <a:pt x="f27" y="f28"/>
                  <a:pt x="f5" y="f6"/>
                </a:cubicBezTo>
                <a:close/>
                <a:moveTo>
                  <a:pt x="f29" y="f30"/>
                </a:moveTo>
                <a:cubicBezTo>
                  <a:pt x="f31" y="f32"/>
                  <a:pt x="f33" y="f34"/>
                  <a:pt x="f35" y="f36"/>
                </a:cubicBezTo>
                <a:cubicBezTo>
                  <a:pt x="f37" y="f38"/>
                  <a:pt x="f39" y="f40"/>
                  <a:pt x="f41" y="f42"/>
                </a:cubicBezTo>
                <a:cubicBezTo>
                  <a:pt x="f43" y="f44"/>
                  <a:pt x="f45" y="f46"/>
                  <a:pt x="f47" y="f48"/>
                </a:cubicBezTo>
                <a:cubicBezTo>
                  <a:pt x="f49" y="f50"/>
                  <a:pt x="f51" y="f52"/>
                  <a:pt x="f29" y="f30"/>
                </a:cubicBezTo>
                <a:close/>
                <a:moveTo>
                  <a:pt x="f53" y="f54"/>
                </a:moveTo>
                <a:cubicBezTo>
                  <a:pt x="f55" y="f56"/>
                  <a:pt x="f57" y="f58"/>
                  <a:pt x="f59" y="f60"/>
                </a:cubicBezTo>
                <a:cubicBezTo>
                  <a:pt x="f61" y="f62"/>
                  <a:pt x="f63" y="f64"/>
                  <a:pt x="f65" y="f66"/>
                </a:cubicBezTo>
                <a:cubicBezTo>
                  <a:pt x="f67" y="f68"/>
                  <a:pt x="f69" y="f70"/>
                  <a:pt x="f71" y="f72"/>
                </a:cubicBezTo>
                <a:cubicBezTo>
                  <a:pt x="f73" y="f74"/>
                  <a:pt x="f75" y="f76"/>
                  <a:pt x="f53" y="f54"/>
                </a:cubicBezTo>
                <a:close/>
                <a:moveTo>
                  <a:pt x="f3" y="f77"/>
                </a:moveTo>
                <a:lnTo>
                  <a:pt x="f78" y="f79"/>
                </a:lnTo>
                <a:lnTo>
                  <a:pt x="f80" y="f81"/>
                </a:lnTo>
                <a:close/>
                <a:moveTo>
                  <a:pt x="f82" y="f83"/>
                </a:moveTo>
                <a:lnTo>
                  <a:pt x="f84" y="f85"/>
                </a:lnTo>
                <a:lnTo>
                  <a:pt x="f86" y="f87"/>
                </a:lnTo>
                <a:cubicBezTo>
                  <a:pt x="f88" y="f89"/>
                  <a:pt x="f90" y="f91"/>
                  <a:pt x="f92" y="f93"/>
                </a:cubicBezTo>
                <a:lnTo>
                  <a:pt x="f94" y="f95"/>
                </a:lnTo>
                <a:lnTo>
                  <a:pt x="f96" y="f97"/>
                </a:lnTo>
                <a:lnTo>
                  <a:pt x="f98" y="f99"/>
                </a:lnTo>
                <a:cubicBezTo>
                  <a:pt x="f100" y="f101"/>
                  <a:pt x="f102" y="f103"/>
                  <a:pt x="f104" y="f105"/>
                </a:cubicBezTo>
                <a:lnTo>
                  <a:pt x="f106" y="f107"/>
                </a:lnTo>
                <a:lnTo>
                  <a:pt x="f108" y="f109"/>
                </a:lnTo>
                <a:lnTo>
                  <a:pt x="f110" y="f111"/>
                </a:lnTo>
                <a:cubicBezTo>
                  <a:pt x="f112" y="f113"/>
                  <a:pt x="f114" y="f115"/>
                  <a:pt x="f116" y="f117"/>
                </a:cubicBezTo>
                <a:lnTo>
                  <a:pt x="f118" y="f119"/>
                </a:lnTo>
                <a:lnTo>
                  <a:pt x="f120" y="f121"/>
                </a:lnTo>
                <a:lnTo>
                  <a:pt x="f122" y="f123"/>
                </a:lnTo>
                <a:lnTo>
                  <a:pt x="f124" y="f125"/>
                </a:lnTo>
                <a:cubicBezTo>
                  <a:pt x="f126" y="f127"/>
                  <a:pt x="f128" y="f129"/>
                  <a:pt x="f130" y="f131"/>
                </a:cubicBezTo>
                <a:lnTo>
                  <a:pt x="f132" y="f4"/>
                </a:lnTo>
                <a:lnTo>
                  <a:pt x="f133" y="f134"/>
                </a:lnTo>
                <a:lnTo>
                  <a:pt x="f135" y="f136"/>
                </a:lnTo>
                <a:cubicBezTo>
                  <a:pt x="f137" y="f138"/>
                  <a:pt x="f139" y="f140"/>
                  <a:pt x="f141" y="f142"/>
                </a:cubicBezTo>
                <a:lnTo>
                  <a:pt x="f143" y="f144"/>
                </a:lnTo>
                <a:lnTo>
                  <a:pt x="f145" y="f146"/>
                </a:lnTo>
                <a:lnTo>
                  <a:pt x="f147" y="f148"/>
                </a:lnTo>
                <a:lnTo>
                  <a:pt x="f149" y="f150"/>
                </a:lnTo>
                <a:cubicBezTo>
                  <a:pt x="f151" y="f152"/>
                  <a:pt x="f153" y="f154"/>
                  <a:pt x="f155" y="f156"/>
                </a:cubicBezTo>
                <a:lnTo>
                  <a:pt x="f2" y="f157"/>
                </a:lnTo>
                <a:lnTo>
                  <a:pt x="f83" y="f158"/>
                </a:lnTo>
                <a:lnTo>
                  <a:pt x="f159" y="f160"/>
                </a:lnTo>
                <a:cubicBezTo>
                  <a:pt x="f161" y="f162"/>
                  <a:pt x="f163" y="f164"/>
                  <a:pt x="f165" y="f166"/>
                </a:cubicBezTo>
                <a:lnTo>
                  <a:pt x="f167" y="f168"/>
                </a:lnTo>
                <a:lnTo>
                  <a:pt x="f169" y="f170"/>
                </a:lnTo>
                <a:lnTo>
                  <a:pt x="f171" y="f172"/>
                </a:lnTo>
                <a:lnTo>
                  <a:pt x="f173" y="f174"/>
                </a:lnTo>
                <a:cubicBezTo>
                  <a:pt x="f175" y="f176"/>
                  <a:pt x="f177" y="f178"/>
                  <a:pt x="f179" y="f180"/>
                </a:cubicBezTo>
                <a:lnTo>
                  <a:pt x="f181" y="f182"/>
                </a:lnTo>
                <a:lnTo>
                  <a:pt x="f183" y="f2"/>
                </a:lnTo>
                <a:close/>
              </a:path>
            </a:pathLst>
          </a:custGeom>
          <a:solidFill>
            <a:schemeClr val="tx1">
              <a:lumMod val="75000"/>
              <a:lumOff val="25000"/>
            </a:schemeClr>
          </a:solidFill>
          <a:ln cap="flat">
            <a:noFill/>
            <a:prstDash val="solid"/>
          </a:ln>
        </p:spPr>
        <p:txBody>
          <a:bodyPr vert="horz" wrap="square" lIns="137160" tIns="68580" rIns="137160" bIns="68580" anchor="ctr" anchorCtr="1" compatLnSpc="1">
            <a:noAutofit/>
          </a:bodyPr>
          <a:lstStyle/>
          <a:p>
            <a:pPr algn="ctr" defTabSz="1828756">
              <a:defRPr sz="1800" b="0" i="0" u="none" strike="noStrike" kern="0" cap="none" spc="0" baseline="0">
                <a:solidFill>
                  <a:srgbClr val="000000"/>
                </a:solidFill>
                <a:uFillTx/>
              </a:defRPr>
            </a:pPr>
            <a:endParaRPr lang="en-US" sz="2100">
              <a:solidFill>
                <a:schemeClr val="bg1"/>
              </a:solidFill>
              <a:ea typeface="맑은 고딕" pitchFamily="34"/>
              <a:cs typeface="B Nazanin" panose="00000700000000000000" pitchFamily="2" charset="-78"/>
            </a:endParaRPr>
          </a:p>
        </p:txBody>
      </p:sp>
      <p:sp>
        <p:nvSpPr>
          <p:cNvPr id="16" name="Oval 32">
            <a:extLst>
              <a:ext uri="{FF2B5EF4-FFF2-40B4-BE49-F238E27FC236}">
                <a16:creationId xmlns:a16="http://schemas.microsoft.com/office/drawing/2014/main" id="{E12D0035-1C6A-DEE8-8798-ED02EA63D697}"/>
              </a:ext>
            </a:extLst>
          </p:cNvPr>
          <p:cNvSpPr/>
          <p:nvPr/>
        </p:nvSpPr>
        <p:spPr>
          <a:xfrm>
            <a:off x="12393731" y="6858681"/>
            <a:ext cx="770710" cy="927182"/>
          </a:xfrm>
          <a:custGeom>
            <a:avLst/>
            <a:gdLst>
              <a:gd name="f0" fmla="val w"/>
              <a:gd name="f1" fmla="val h"/>
              <a:gd name="f2" fmla="val 0"/>
              <a:gd name="f3" fmla="val 2671236"/>
              <a:gd name="f4" fmla="val 3213546"/>
              <a:gd name="f5" fmla="val 1336943"/>
              <a:gd name="f6" fmla="val 151152"/>
              <a:gd name="f7" fmla="val 1223677"/>
              <a:gd name="f8" fmla="val 1131857"/>
              <a:gd name="f9" fmla="val 242973"/>
              <a:gd name="f10" fmla="val 356239"/>
              <a:gd name="f11" fmla="val 469506"/>
              <a:gd name="f12" fmla="val 561326"/>
              <a:gd name="f13" fmla="val 1450210"/>
              <a:gd name="f14" fmla="val 1542030"/>
              <a:gd name="f15" fmla="val 1533689"/>
              <a:gd name="f16" fmla="val 1693182"/>
              <a:gd name="f17" fmla="val 159493"/>
              <a:gd name="f18" fmla="val 499348"/>
              <a:gd name="f19" fmla="val 1608797"/>
              <a:gd name="f20" fmla="val 622748"/>
              <a:gd name="f21" fmla="val 1486649"/>
              <a:gd name="f22" fmla="val 678491"/>
              <a:gd name="f23" fmla="val 1504985"/>
              <a:gd name="f24" fmla="val 861628"/>
              <a:gd name="f25" fmla="val 2050955"/>
              <a:gd name="f26" fmla="val 2073924"/>
              <a:gd name="f27" fmla="val 808095"/>
              <a:gd name="f28" fmla="val 2127168"/>
              <a:gd name="f29" fmla="val 770742"/>
              <a:gd name="f30" fmla="val 2189136"/>
              <a:gd name="f31" fmla="val 2272476"/>
              <a:gd name="f32" fmla="val 2340037"/>
              <a:gd name="f33" fmla="val 838303"/>
              <a:gd name="f34" fmla="val 921643"/>
              <a:gd name="f35" fmla="val 1004983"/>
              <a:gd name="f36" fmla="val 1072544"/>
              <a:gd name="f37" fmla="val 1035191"/>
              <a:gd name="f38" fmla="val 981658"/>
              <a:gd name="f39" fmla="val 1517002"/>
              <a:gd name="f40" fmla="val 1678124"/>
              <a:gd name="f41" fmla="val 2590970"/>
              <a:gd name="f42" fmla="val 2063444"/>
              <a:gd name="f43" fmla="val 2451708"/>
              <a:gd name="f44" fmla="val 2360829"/>
              <a:gd name="f45" fmla="val 2287813"/>
              <a:gd name="f46" fmla="val 2381761"/>
              <a:gd name="f47" fmla="val 1860600"/>
              <a:gd name="f48" fmla="val 2329006"/>
              <a:gd name="f49" fmla="val 1862811"/>
              <a:gd name="f50" fmla="val 2276981"/>
              <a:gd name="f51" fmla="val 1871755"/>
              <a:gd name="f52" fmla="val 2228094"/>
              <a:gd name="f53" fmla="val 1886075"/>
              <a:gd name="f54" fmla="val 2324645"/>
              <a:gd name="f55" fmla="val 1771974"/>
              <a:gd name="f56" fmla="val 2415523"/>
              <a:gd name="f57" fmla="val 1665436"/>
              <a:gd name="f58" fmla="val 2449665"/>
              <a:gd name="f59" fmla="val 1504055"/>
              <a:gd name="f60" fmla="val 2485699"/>
              <a:gd name="f61" fmla="val 1663545"/>
              <a:gd name="f62" fmla="val 2574685"/>
              <a:gd name="f63" fmla="val 1764408"/>
              <a:gd name="f64" fmla="val 2622475"/>
              <a:gd name="f65" fmla="val 1872164"/>
              <a:gd name="f66" fmla="val 2568855"/>
              <a:gd name="f67" fmla="val 1862858"/>
              <a:gd name="f68" fmla="val 2513341"/>
              <a:gd name="f69" fmla="val 1860541"/>
              <a:gd name="f70" fmla="val 2486075"/>
              <a:gd name="f71" fmla="val 2436981"/>
              <a:gd name="f72" fmla="val 2151724"/>
              <a:gd name="f73" fmla="val 2992040"/>
              <a:gd name="f74" fmla="val 1522375"/>
              <a:gd name="f75" fmla="val 3040581"/>
              <a:gd name="f76" fmla="val 1427529"/>
              <a:gd name="f77" fmla="val 3119259"/>
              <a:gd name="f78" fmla="val 1392747"/>
              <a:gd name="f79" fmla="val 3155891"/>
              <a:gd name="f80" fmla="val 1284048"/>
              <a:gd name="f81" fmla="val 3153728"/>
              <a:gd name="f82" fmla="val 1252174"/>
              <a:gd name="f83" fmla="val 3120936"/>
              <a:gd name="f84" fmla="val 1157234"/>
              <a:gd name="f85" fmla="val 3046101"/>
              <a:gd name="f86" fmla="val 592479"/>
              <a:gd name="f87" fmla="val 2980043"/>
              <a:gd name="f88" fmla="val 187829"/>
              <a:gd name="f89" fmla="val 2438320"/>
              <a:gd name="f90" fmla="val 160409"/>
              <a:gd name="f91" fmla="val 1860193"/>
              <a:gd name="f92" fmla="val 105366"/>
              <a:gd name="f93" fmla="val 1862056"/>
              <a:gd name="f94" fmla="val 50978"/>
              <a:gd name="f95" fmla="val 1871143"/>
              <a:gd name="f96" fmla="val 96552"/>
              <a:gd name="f97" fmla="val 187429"/>
              <a:gd name="f98" fmla="val 221571"/>
              <a:gd name="f99" fmla="val 257605"/>
              <a:gd name="f100" fmla="val 346591"/>
              <a:gd name="f101" fmla="val 443143"/>
              <a:gd name="f102" fmla="val 396276"/>
              <a:gd name="f103" fmla="val 1872705"/>
              <a:gd name="f104" fmla="val 344922"/>
              <a:gd name="f105" fmla="val 1863589"/>
              <a:gd name="f106" fmla="val 291687"/>
              <a:gd name="f107" fmla="val 1860996"/>
              <a:gd name="f108" fmla="val 313360"/>
              <a:gd name="f109" fmla="val 2289054"/>
              <a:gd name="f110" fmla="val 617325"/>
              <a:gd name="f111" fmla="val 2454996"/>
              <a:gd name="f112" fmla="val 1001768"/>
              <a:gd name="f113" fmla="val 2593980"/>
              <a:gd name="f114" fmla="val 1157883"/>
              <a:gd name="f115" fmla="val 666108"/>
              <a:gd name="f116" fmla="val 643139"/>
              <a:gd name="f117" fmla="val 589896"/>
              <a:gd name="f118" fmla="val 1072543"/>
              <a:gd name="f119" fmla="val 527928"/>
              <a:gd name="f120" fmla="val 444588"/>
              <a:gd name="f121" fmla="val 377027"/>
              <a:gd name="f122" fmla="val 1004982"/>
              <a:gd name="f123" fmla="val 921642"/>
              <a:gd name="f124" fmla="val 838302"/>
              <a:gd name="f125" fmla="val 770741"/>
              <a:gd name="f126" fmla="val 643141"/>
              <a:gd name="f127" fmla="val 666110"/>
              <a:gd name="f128" fmla="val 1169505"/>
              <a:gd name="f129" fmla="val 1187237"/>
              <a:gd name="f130" fmla="val 1065090"/>
              <a:gd name="f131" fmla="val 980704"/>
              <a:gd name="f132" fmla="val 1140198"/>
              <a:gd name="f133" fmla="*/ f0 1 2671236"/>
              <a:gd name="f134" fmla="*/ f1 1 3213546"/>
              <a:gd name="f135" fmla="val f2"/>
              <a:gd name="f136" fmla="val f3"/>
              <a:gd name="f137" fmla="val f4"/>
              <a:gd name="f138" fmla="+- f137 0 f135"/>
              <a:gd name="f139" fmla="+- f136 0 f135"/>
              <a:gd name="f140" fmla="*/ f139 1 2671236"/>
              <a:gd name="f141" fmla="*/ f138 1 3213546"/>
              <a:gd name="f142" fmla="*/ f135 1 f140"/>
              <a:gd name="f143" fmla="*/ f136 1 f140"/>
              <a:gd name="f144" fmla="*/ f135 1 f141"/>
              <a:gd name="f145" fmla="*/ f137 1 f141"/>
              <a:gd name="f146" fmla="*/ f142 f133 1"/>
              <a:gd name="f147" fmla="*/ f143 f133 1"/>
              <a:gd name="f148" fmla="*/ f145 f134 1"/>
              <a:gd name="f149" fmla="*/ f144 f134 1"/>
            </a:gdLst>
            <a:ahLst/>
            <a:cxnLst>
              <a:cxn ang="3cd4">
                <a:pos x="hc" y="t"/>
              </a:cxn>
              <a:cxn ang="0">
                <a:pos x="r" y="vc"/>
              </a:cxn>
              <a:cxn ang="cd4">
                <a:pos x="hc" y="b"/>
              </a:cxn>
              <a:cxn ang="cd2">
                <a:pos x="l" y="vc"/>
              </a:cxn>
            </a:cxnLst>
            <a:rect l="f146" t="f149" r="f147" b="f148"/>
            <a:pathLst>
              <a:path w="2671236" h="3213546">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2"/>
                </a:moveTo>
                <a:cubicBezTo>
                  <a:pt x="f15" y="f2"/>
                  <a:pt x="f16" y="f17"/>
                  <a:pt x="f16" y="f10"/>
                </a:cubicBezTo>
                <a:cubicBezTo>
                  <a:pt x="f16" y="f18"/>
                  <a:pt x="f19" y="f20"/>
                  <a:pt x="f21" y="f22"/>
                </a:cubicBezTo>
                <a:lnTo>
                  <a:pt x="f23" y="f24"/>
                </a:lnTo>
                <a:lnTo>
                  <a:pt x="f25" y="f24"/>
                </a:lnTo>
                <a:cubicBezTo>
                  <a:pt x="f26" y="f27"/>
                  <a:pt x="f28" y="f29"/>
                  <a:pt x="f30" y="f29"/>
                </a:cubicBezTo>
                <a:cubicBezTo>
                  <a:pt x="f31" y="f29"/>
                  <a:pt x="f32" y="f33"/>
                  <a:pt x="f32" y="f34"/>
                </a:cubicBezTo>
                <a:cubicBezTo>
                  <a:pt x="f32" y="f35"/>
                  <a:pt x="f31" y="f36"/>
                  <a:pt x="f30" y="f36"/>
                </a:cubicBezTo>
                <a:cubicBezTo>
                  <a:pt x="f28" y="f36"/>
                  <a:pt x="f26" y="f37"/>
                  <a:pt x="f25" y="f38"/>
                </a:cubicBezTo>
                <a:lnTo>
                  <a:pt x="f39" y="f38"/>
                </a:lnTo>
                <a:lnTo>
                  <a:pt x="f40" y="f41"/>
                </a:lnTo>
                <a:cubicBezTo>
                  <a:pt x="f42" y="f43"/>
                  <a:pt x="f44" y="f45"/>
                  <a:pt x="f46" y="f47"/>
                </a:cubicBezTo>
                <a:cubicBezTo>
                  <a:pt x="f48" y="f49"/>
                  <a:pt x="f50" y="f51"/>
                  <a:pt x="f52" y="f53"/>
                </a:cubicBezTo>
                <a:cubicBezTo>
                  <a:pt x="f54" y="f55"/>
                  <a:pt x="f56" y="f57"/>
                  <a:pt x="f58" y="f59"/>
                </a:cubicBezTo>
                <a:cubicBezTo>
                  <a:pt x="f60" y="f61"/>
                  <a:pt x="f62" y="f63"/>
                  <a:pt x="f3" y="f53"/>
                </a:cubicBezTo>
                <a:cubicBezTo>
                  <a:pt x="f64" y="f65"/>
                  <a:pt x="f66" y="f67"/>
                  <a:pt x="f68" y="f69"/>
                </a:cubicBezTo>
                <a:cubicBezTo>
                  <a:pt x="f70" y="f71"/>
                  <a:pt x="f72" y="f73"/>
                  <a:pt x="f74" y="f75"/>
                </a:cubicBezTo>
                <a:cubicBezTo>
                  <a:pt x="f76" y="f77"/>
                  <a:pt x="f78" y="f79"/>
                  <a:pt x="f5" y="f4"/>
                </a:cubicBezTo>
                <a:cubicBezTo>
                  <a:pt x="f80" y="f81"/>
                  <a:pt x="f82" y="f83"/>
                  <a:pt x="f84" y="f85"/>
                </a:cubicBezTo>
                <a:cubicBezTo>
                  <a:pt x="f86" y="f87"/>
                  <a:pt x="f88" y="f89"/>
                  <a:pt x="f90" y="f91"/>
                </a:cubicBezTo>
                <a:cubicBezTo>
                  <a:pt x="f92" y="f93"/>
                  <a:pt x="f94" y="f95"/>
                  <a:pt x="f2" y="f53"/>
                </a:cubicBezTo>
                <a:cubicBezTo>
                  <a:pt x="f96" y="f55"/>
                  <a:pt x="f97" y="f57"/>
                  <a:pt x="f98" y="f59"/>
                </a:cubicBezTo>
                <a:cubicBezTo>
                  <a:pt x="f99" y="f61"/>
                  <a:pt x="f100" y="f63"/>
                  <a:pt x="f101" y="f53"/>
                </a:cubicBezTo>
                <a:cubicBezTo>
                  <a:pt x="f102" y="f103"/>
                  <a:pt x="f104" y="f105"/>
                  <a:pt x="f106" y="f107"/>
                </a:cubicBezTo>
                <a:cubicBezTo>
                  <a:pt x="f108" y="f109"/>
                  <a:pt x="f110" y="f111"/>
                  <a:pt x="f112" y="f113"/>
                </a:cubicBezTo>
                <a:lnTo>
                  <a:pt x="f114" y="f38"/>
                </a:lnTo>
                <a:lnTo>
                  <a:pt x="f115" y="f38"/>
                </a:lnTo>
                <a:cubicBezTo>
                  <a:pt x="f116" y="f37"/>
                  <a:pt x="f117" y="f118"/>
                  <a:pt x="f119" y="f118"/>
                </a:cubicBezTo>
                <a:cubicBezTo>
                  <a:pt x="f120" y="f118"/>
                  <a:pt x="f121" y="f122"/>
                  <a:pt x="f121" y="f123"/>
                </a:cubicBezTo>
                <a:cubicBezTo>
                  <a:pt x="f121" y="f124"/>
                  <a:pt x="f120" y="f125"/>
                  <a:pt x="f119" y="f125"/>
                </a:cubicBezTo>
                <a:cubicBezTo>
                  <a:pt x="f117" y="f125"/>
                  <a:pt x="f126" y="f27"/>
                  <a:pt x="f127" y="f24"/>
                </a:cubicBezTo>
                <a:lnTo>
                  <a:pt x="f128" y="f24"/>
                </a:lnTo>
                <a:lnTo>
                  <a:pt x="f129" y="f22"/>
                </a:lnTo>
                <a:cubicBezTo>
                  <a:pt x="f130" y="f20"/>
                  <a:pt x="f131" y="f18"/>
                  <a:pt x="f131" y="f10"/>
                </a:cubicBezTo>
                <a:cubicBezTo>
                  <a:pt x="f131" y="f17"/>
                  <a:pt x="f132" y="f2"/>
                  <a:pt x="f5" y="f2"/>
                </a:cubicBezTo>
                <a:close/>
              </a:path>
            </a:pathLst>
          </a:custGeom>
          <a:solidFill>
            <a:schemeClr val="bg2"/>
          </a:solidFill>
          <a:ln cap="flat">
            <a:noFill/>
            <a:prstDash val="solid"/>
          </a:ln>
        </p:spPr>
        <p:txBody>
          <a:bodyPr vert="horz" wrap="square" lIns="137160" tIns="68580" rIns="137160" bIns="68580" anchor="ctr" anchorCtr="1" compatLnSpc="1">
            <a:noAutofit/>
          </a:bodyPr>
          <a:lstStyle/>
          <a:p>
            <a:pPr algn="ctr" defTabSz="1828756">
              <a:defRPr sz="1800" b="0" i="0" u="none" strike="noStrike" kern="0" cap="none" spc="0" baseline="0">
                <a:solidFill>
                  <a:srgbClr val="000000"/>
                </a:solidFill>
                <a:uFillTx/>
              </a:defRPr>
            </a:pPr>
            <a:endParaRPr lang="en-US" sz="2100">
              <a:solidFill>
                <a:schemeClr val="bg1"/>
              </a:solidFill>
              <a:ea typeface="맑은 고딕" pitchFamily="34"/>
              <a:cs typeface="B Nazanin" panose="00000700000000000000" pitchFamily="2" charset="-78"/>
            </a:endParaRPr>
          </a:p>
        </p:txBody>
      </p:sp>
      <p:grpSp>
        <p:nvGrpSpPr>
          <p:cNvPr id="17" name="Google Shape;6783;p88">
            <a:extLst>
              <a:ext uri="{FF2B5EF4-FFF2-40B4-BE49-F238E27FC236}">
                <a16:creationId xmlns:a16="http://schemas.microsoft.com/office/drawing/2014/main" id="{36C240F8-B88F-B148-07B9-FFA8AC9562A7}"/>
              </a:ext>
            </a:extLst>
          </p:cNvPr>
          <p:cNvGrpSpPr/>
          <p:nvPr/>
        </p:nvGrpSpPr>
        <p:grpSpPr>
          <a:xfrm>
            <a:off x="13787769" y="1852978"/>
            <a:ext cx="850282" cy="849696"/>
            <a:chOff x="8211055" y="926488"/>
            <a:chExt cx="425141" cy="424848"/>
          </a:xfrm>
          <a:solidFill>
            <a:schemeClr val="bg2"/>
          </a:solidFill>
        </p:grpSpPr>
        <p:sp>
          <p:nvSpPr>
            <p:cNvPr id="18" name="Google Shape;6784;p88">
              <a:extLst>
                <a:ext uri="{FF2B5EF4-FFF2-40B4-BE49-F238E27FC236}">
                  <a16:creationId xmlns:a16="http://schemas.microsoft.com/office/drawing/2014/main" id="{0D97596B-1A23-8DC5-D19F-7891541C9289}"/>
                </a:ext>
              </a:extLst>
            </p:cNvPr>
            <p:cNvSpPr/>
            <p:nvPr/>
          </p:nvSpPr>
          <p:spPr>
            <a:xfrm>
              <a:off x="8461976" y="926488"/>
              <a:ext cx="150144" cy="224338"/>
            </a:xfrm>
            <a:custGeom>
              <a:avLst/>
              <a:gdLst>
                <a:gd name="f0" fmla="val w"/>
                <a:gd name="f1" fmla="val h"/>
                <a:gd name="f2" fmla="val 0"/>
                <a:gd name="f3" fmla="val 4128"/>
                <a:gd name="f4" fmla="val 6168"/>
                <a:gd name="f5" fmla="val 2426"/>
                <a:gd name="f6" fmla="val 1"/>
                <a:gd name="f7" fmla="val 2286"/>
                <a:gd name="f8" fmla="val 2136"/>
                <a:gd name="f9" fmla="val 77"/>
                <a:gd name="f10" fmla="val 2112"/>
                <a:gd name="f11" fmla="val 244"/>
                <a:gd name="f12" fmla="val 64"/>
                <a:gd name="f13" fmla="val 5064"/>
                <a:gd name="f14" fmla="val 5222"/>
                <a:gd name="f15" fmla="val 5474"/>
                <a:gd name="f16" fmla="val 253"/>
                <a:gd name="f17" fmla="val 5506"/>
                <a:gd name="f18" fmla="val 295"/>
                <a:gd name="f19" fmla="val 5531"/>
                <a:gd name="f20" fmla="val 342"/>
                <a:gd name="f21" fmla="val 5543"/>
                <a:gd name="f22" fmla="val 389"/>
                <a:gd name="f23" fmla="val 517"/>
                <a:gd name="f24" fmla="val 648"/>
                <a:gd name="f25" fmla="val 5455"/>
                <a:gd name="f26" fmla="val 694"/>
                <a:gd name="f27" fmla="val 5317"/>
                <a:gd name="f28" fmla="val 1261"/>
                <a:gd name="f29" fmla="val 4025"/>
                <a:gd name="f30" fmla="val 1419"/>
                <a:gd name="f31" fmla="val 4088"/>
                <a:gd name="f32" fmla="val 1576"/>
                <a:gd name="f33" fmla="val 4119"/>
                <a:gd name="f34" fmla="val 1765"/>
                <a:gd name="f35" fmla="val 1891"/>
                <a:gd name="f36" fmla="val 1986"/>
                <a:gd name="f37" fmla="val 4056"/>
                <a:gd name="f38" fmla="val 4844"/>
                <a:gd name="f39" fmla="val 1450"/>
                <a:gd name="f40" fmla="val 4970"/>
                <a:gd name="f41" fmla="val 946"/>
                <a:gd name="f42" fmla="val 789"/>
                <a:gd name="f43" fmla="val 6167"/>
                <a:gd name="f44" fmla="val 4002"/>
                <a:gd name="f45" fmla="val 3466"/>
                <a:gd name="f46" fmla="val 5001"/>
                <a:gd name="f47" fmla="val 2773"/>
                <a:gd name="f48" fmla="val 3143"/>
                <a:gd name="f49" fmla="val 2670"/>
                <a:gd name="f50" fmla="val 2458"/>
                <a:gd name="f51" fmla="val 2324"/>
                <a:gd name="f52" fmla="val 2080"/>
                <a:gd name="f53" fmla="val 2166"/>
                <a:gd name="f54" fmla="val 496"/>
                <a:gd name="f55" fmla="val 307"/>
                <a:gd name="f56" fmla="val 2710"/>
                <a:gd name="f57" fmla="val 118"/>
                <a:gd name="f58" fmla="val 2553"/>
                <a:gd name="f59" fmla="val 24"/>
                <a:gd name="f60" fmla="val 2515"/>
                <a:gd name="f61" fmla="val 8"/>
                <a:gd name="f62" fmla="val 2471"/>
                <a:gd name="f63" fmla="*/ f0 1 4128"/>
                <a:gd name="f64" fmla="*/ f1 1 6168"/>
                <a:gd name="f65" fmla="val f2"/>
                <a:gd name="f66" fmla="val f3"/>
                <a:gd name="f67" fmla="val f4"/>
                <a:gd name="f68" fmla="+- f67 0 f65"/>
                <a:gd name="f69" fmla="+- f66 0 f65"/>
                <a:gd name="f70" fmla="*/ f69 1 4128"/>
                <a:gd name="f71" fmla="*/ f68 1 6168"/>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4128" h="6168">
                  <a:moveTo>
                    <a:pt x="f5" y="f6"/>
                  </a:moveTo>
                  <a:cubicBezTo>
                    <a:pt x="f7" y="f6"/>
                    <a:pt x="f8" y="f9"/>
                    <a:pt x="f10" y="f11"/>
                  </a:cubicBezTo>
                  <a:lnTo>
                    <a:pt x="f12" y="f13"/>
                  </a:lnTo>
                  <a:cubicBezTo>
                    <a:pt x="f6" y="f14"/>
                    <a:pt x="f12" y="f15"/>
                    <a:pt x="f16" y="f17"/>
                  </a:cubicBezTo>
                  <a:cubicBezTo>
                    <a:pt x="f18" y="f19"/>
                    <a:pt x="f20" y="f21"/>
                    <a:pt x="f22" y="f21"/>
                  </a:cubicBezTo>
                  <a:cubicBezTo>
                    <a:pt x="f23" y="f21"/>
                    <a:pt x="f24" y="f25"/>
                    <a:pt x="f26" y="f27"/>
                  </a:cubicBezTo>
                  <a:lnTo>
                    <a:pt x="f28" y="f29"/>
                  </a:lnTo>
                  <a:cubicBezTo>
                    <a:pt x="f30" y="f31"/>
                    <a:pt x="f32" y="f33"/>
                    <a:pt x="f34" y="f33"/>
                  </a:cubicBezTo>
                  <a:cubicBezTo>
                    <a:pt x="f35" y="f33"/>
                    <a:pt x="f36" y="f31"/>
                    <a:pt x="f10" y="f37"/>
                  </a:cubicBezTo>
                  <a:lnTo>
                    <a:pt x="f10" y="f38"/>
                  </a:lnTo>
                  <a:cubicBezTo>
                    <a:pt x="f39" y="f40"/>
                    <a:pt x="f41" y="f17"/>
                    <a:pt x="f42" y="f43"/>
                  </a:cubicBezTo>
                  <a:lnTo>
                    <a:pt x="f3" y="f43"/>
                  </a:lnTo>
                  <a:cubicBezTo>
                    <a:pt x="f44" y="f17"/>
                    <a:pt x="f45" y="f46"/>
                    <a:pt x="f47" y="f38"/>
                  </a:cubicBezTo>
                  <a:lnTo>
                    <a:pt x="f47" y="f48"/>
                  </a:lnTo>
                  <a:cubicBezTo>
                    <a:pt x="f47" y="f49"/>
                    <a:pt x="f50" y="f51"/>
                    <a:pt x="f52" y="f53"/>
                  </a:cubicBezTo>
                  <a:lnTo>
                    <a:pt x="f47" y="f54"/>
                  </a:lnTo>
                  <a:cubicBezTo>
                    <a:pt x="f47" y="f55"/>
                    <a:pt x="f56" y="f57"/>
                    <a:pt x="f58" y="f59"/>
                  </a:cubicBezTo>
                  <a:cubicBezTo>
                    <a:pt x="f60" y="f61"/>
                    <a:pt x="f62" y="f6"/>
                    <a:pt x="f5"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9" name="Google Shape;6785;p88">
              <a:extLst>
                <a:ext uri="{FF2B5EF4-FFF2-40B4-BE49-F238E27FC236}">
                  <a16:creationId xmlns:a16="http://schemas.microsoft.com/office/drawing/2014/main" id="{43489967-C920-864B-4E1F-37B1A33CCEB9}"/>
                </a:ext>
              </a:extLst>
            </p:cNvPr>
            <p:cNvSpPr/>
            <p:nvPr/>
          </p:nvSpPr>
          <p:spPr>
            <a:xfrm>
              <a:off x="8211055" y="1078589"/>
              <a:ext cx="225756" cy="272747"/>
            </a:xfrm>
            <a:custGeom>
              <a:avLst/>
              <a:gdLst>
                <a:gd name="f0" fmla="val w"/>
                <a:gd name="f1" fmla="val h"/>
                <a:gd name="f2" fmla="val 0"/>
                <a:gd name="f3" fmla="val 6207"/>
                <a:gd name="f4" fmla="val 7499"/>
                <a:gd name="f5" fmla="val 693"/>
                <a:gd name="f6" fmla="val 315"/>
                <a:gd name="f7" fmla="val 662"/>
                <a:gd name="f8" fmla="val 6490"/>
                <a:gd name="f9" fmla="val 32"/>
                <a:gd name="f10" fmla="val 7026"/>
                <a:gd name="f11" fmla="val 504"/>
                <a:gd name="f12" fmla="val 7498"/>
                <a:gd name="f13" fmla="val 1103"/>
                <a:gd name="f14" fmla="val 5797"/>
                <a:gd name="f15" fmla="val 5608"/>
                <a:gd name="f16" fmla="val 6049"/>
                <a:gd name="f17" fmla="val 5451"/>
                <a:gd name="f18" fmla="val 5860"/>
                <a:gd name="f19" fmla="val 1765"/>
                <a:gd name="f20" fmla="val 1576"/>
                <a:gd name="f21" fmla="val 1418"/>
                <a:gd name="f22" fmla="val 5293"/>
                <a:gd name="f23" fmla="val 5104"/>
                <a:gd name="f24" fmla="val 252"/>
                <a:gd name="f25" fmla="*/ f0 1 6207"/>
                <a:gd name="f26" fmla="*/ f1 1 7499"/>
                <a:gd name="f27" fmla="val f2"/>
                <a:gd name="f28" fmla="val f3"/>
                <a:gd name="f29" fmla="val f4"/>
                <a:gd name="f30" fmla="+- f29 0 f27"/>
                <a:gd name="f31" fmla="+- f28 0 f27"/>
                <a:gd name="f32" fmla="*/ f31 1 6207"/>
                <a:gd name="f33" fmla="*/ f30 1 7499"/>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6207" h="7499">
                  <a:moveTo>
                    <a:pt x="f5" y="f2"/>
                  </a:moveTo>
                  <a:cubicBezTo>
                    <a:pt x="f6" y="f2"/>
                    <a:pt x="f2" y="f6"/>
                    <a:pt x="f2" y="f7"/>
                  </a:cubicBezTo>
                  <a:lnTo>
                    <a:pt x="f2" y="f8"/>
                  </a:lnTo>
                  <a:cubicBezTo>
                    <a:pt x="f9" y="f10"/>
                    <a:pt x="f11" y="f12"/>
                    <a:pt x="f13" y="f12"/>
                  </a:cubicBezTo>
                  <a:lnTo>
                    <a:pt x="f3" y="f12"/>
                  </a:lnTo>
                  <a:lnTo>
                    <a:pt x="f3" y="f14"/>
                  </a:lnTo>
                  <a:cubicBezTo>
                    <a:pt x="f3" y="f15"/>
                    <a:pt x="f16" y="f17"/>
                    <a:pt x="f18" y="f17"/>
                  </a:cubicBezTo>
                  <a:lnTo>
                    <a:pt x="f19" y="f17"/>
                  </a:lnTo>
                  <a:cubicBezTo>
                    <a:pt x="f20" y="f17"/>
                    <a:pt x="f21" y="f22"/>
                    <a:pt x="f21" y="f23"/>
                  </a:cubicBezTo>
                  <a:lnTo>
                    <a:pt x="f21" y="f7"/>
                  </a:lnTo>
                  <a:cubicBezTo>
                    <a:pt x="f21" y="f24"/>
                    <a:pt x="f13" y="f2"/>
                    <a:pt x="f5"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20" name="Google Shape;6786;p88">
              <a:extLst>
                <a:ext uri="{FF2B5EF4-FFF2-40B4-BE49-F238E27FC236}">
                  <a16:creationId xmlns:a16="http://schemas.microsoft.com/office/drawing/2014/main" id="{56B0345B-85C3-566D-7A3E-464B71A8EE46}"/>
                </a:ext>
              </a:extLst>
            </p:cNvPr>
            <p:cNvSpPr/>
            <p:nvPr/>
          </p:nvSpPr>
          <p:spPr>
            <a:xfrm>
              <a:off x="8310743" y="977731"/>
              <a:ext cx="74487" cy="74523"/>
            </a:xfrm>
            <a:custGeom>
              <a:avLst/>
              <a:gdLst>
                <a:gd name="f0" fmla="val w"/>
                <a:gd name="f1" fmla="val h"/>
                <a:gd name="f2" fmla="val 0"/>
                <a:gd name="f3" fmla="val 2048"/>
                <a:gd name="f4" fmla="val 2049"/>
                <a:gd name="f5" fmla="val 1040"/>
                <a:gd name="f6" fmla="val 1"/>
                <a:gd name="f7" fmla="val 473"/>
                <a:gd name="f8" fmla="val 1041"/>
                <a:gd name="f9" fmla="val 1576"/>
                <a:gd name="f10" fmla="val 1607"/>
                <a:gd name="f11" fmla="*/ f0 1 2048"/>
                <a:gd name="f12" fmla="*/ f1 1 2049"/>
                <a:gd name="f13" fmla="val f2"/>
                <a:gd name="f14" fmla="val f3"/>
                <a:gd name="f15" fmla="val f4"/>
                <a:gd name="f16" fmla="+- f15 0 f13"/>
                <a:gd name="f17" fmla="+- f14 0 f13"/>
                <a:gd name="f18" fmla="*/ f17 1 2048"/>
                <a:gd name="f19" fmla="*/ f16 1 2049"/>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048" h="2049">
                  <a:moveTo>
                    <a:pt x="f5" y="f6"/>
                  </a:moveTo>
                  <a:cubicBezTo>
                    <a:pt x="f7" y="f6"/>
                    <a:pt x="f2" y="f7"/>
                    <a:pt x="f2" y="f8"/>
                  </a:cubicBezTo>
                  <a:cubicBezTo>
                    <a:pt x="f2" y="f9"/>
                    <a:pt x="f7" y="f4"/>
                    <a:pt x="f5" y="f4"/>
                  </a:cubicBezTo>
                  <a:cubicBezTo>
                    <a:pt x="f9" y="f4"/>
                    <a:pt x="f3" y="f9"/>
                    <a:pt x="f3" y="f8"/>
                  </a:cubicBezTo>
                  <a:cubicBezTo>
                    <a:pt x="f3" y="f7"/>
                    <a:pt x="f10" y="f6"/>
                    <a:pt x="f5"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21" name="Google Shape;6787;p88">
              <a:extLst>
                <a:ext uri="{FF2B5EF4-FFF2-40B4-BE49-F238E27FC236}">
                  <a16:creationId xmlns:a16="http://schemas.microsoft.com/office/drawing/2014/main" id="{775F1AF6-BB8A-F93C-81CB-8233D0C2FD6F}"/>
                </a:ext>
              </a:extLst>
            </p:cNvPr>
            <p:cNvSpPr/>
            <p:nvPr/>
          </p:nvSpPr>
          <p:spPr>
            <a:xfrm>
              <a:off x="8286667" y="1078187"/>
              <a:ext cx="226917" cy="271979"/>
            </a:xfrm>
            <a:custGeom>
              <a:avLst/>
              <a:gdLst>
                <a:gd name="f0" fmla="val w"/>
                <a:gd name="f1" fmla="val h"/>
                <a:gd name="f2" fmla="val 0"/>
                <a:gd name="f3" fmla="val 6239"/>
                <a:gd name="f4" fmla="val 7478"/>
                <a:gd name="f5" fmla="val 1641"/>
                <a:gd name="f6" fmla="val 1"/>
                <a:gd name="f7" fmla="val 1242"/>
                <a:gd name="f8" fmla="val 819"/>
                <a:gd name="f9" fmla="val 205"/>
                <a:gd name="f10" fmla="val 568"/>
                <a:gd name="f11" fmla="val 484"/>
                <a:gd name="f12" fmla="val 190"/>
                <a:gd name="f13" fmla="val 799"/>
                <a:gd name="f14" fmla="val 1209"/>
                <a:gd name="f15" fmla="val 1681"/>
                <a:gd name="f16" fmla="val 4769"/>
                <a:gd name="f17" fmla="val 2679"/>
                <a:gd name="f18" fmla="val 2521"/>
                <a:gd name="f19" fmla="val 4359"/>
                <a:gd name="f20" fmla="val 2175"/>
                <a:gd name="f21" fmla="val 4107"/>
                <a:gd name="f22" fmla="val 1702"/>
                <a:gd name="f23" fmla="val 1040"/>
                <a:gd name="f24" fmla="val 820"/>
                <a:gd name="f25" fmla="val 662"/>
                <a:gd name="f26" fmla="val 3949"/>
                <a:gd name="f27" fmla="val 3729"/>
                <a:gd name="f28" fmla="val 2374"/>
                <a:gd name="f29" fmla="val 2154"/>
                <a:gd name="f30" fmla="val 1996"/>
                <a:gd name="f31" fmla="val 1229"/>
                <a:gd name="f32" fmla="val 1387"/>
                <a:gd name="f33" fmla="val 3382"/>
                <a:gd name="f34" fmla="val 1733"/>
                <a:gd name="f35" fmla="val 2553"/>
                <a:gd name="f36" fmla="val 3277"/>
                <a:gd name="f37" fmla="val 3981"/>
                <a:gd name="f38" fmla="val 3435"/>
                <a:gd name="f39" fmla="val 3813"/>
                <a:gd name="f40" fmla="val 4380"/>
                <a:gd name="f41" fmla="val 4852"/>
                <a:gd name="f42" fmla="val 5241"/>
                <a:gd name="f43" fmla="val 5777"/>
                <a:gd name="f44" fmla="val 5084"/>
                <a:gd name="f45" fmla="val 6176"/>
                <a:gd name="f46" fmla="val 4580"/>
                <a:gd name="f47" fmla="val 5703"/>
                <a:gd name="f48" fmla="val 5168"/>
                <a:gd name="f49" fmla="val 3781"/>
                <a:gd name="f50" fmla="val 3592"/>
                <a:gd name="f51" fmla="val 1807"/>
                <a:gd name="f52" fmla="val 862"/>
                <a:gd name="f53" fmla="val 2710"/>
                <a:gd name="f54" fmla="val 43"/>
                <a:gd name="f55" fmla="val 1796"/>
                <a:gd name="f56" fmla="val 11"/>
                <a:gd name="f57" fmla="val 1745"/>
                <a:gd name="f58" fmla="val 4"/>
                <a:gd name="f59" fmla="val 1694"/>
                <a:gd name="f60" fmla="*/ f0 1 6239"/>
                <a:gd name="f61" fmla="*/ f1 1 7478"/>
                <a:gd name="f62" fmla="val f2"/>
                <a:gd name="f63" fmla="val f3"/>
                <a:gd name="f64" fmla="val f4"/>
                <a:gd name="f65" fmla="+- f64 0 f62"/>
                <a:gd name="f66" fmla="+- f63 0 f62"/>
                <a:gd name="f67" fmla="*/ f66 1 6239"/>
                <a:gd name="f68" fmla="*/ f65 1 7478"/>
                <a:gd name="f69" fmla="*/ f62 1 f67"/>
                <a:gd name="f70" fmla="*/ f63 1 f67"/>
                <a:gd name="f71" fmla="*/ f62 1 f68"/>
                <a:gd name="f72" fmla="*/ f64 1 f68"/>
                <a:gd name="f73" fmla="*/ f69 f60 1"/>
                <a:gd name="f74" fmla="*/ f70 f60 1"/>
                <a:gd name="f75" fmla="*/ f72 f61 1"/>
                <a:gd name="f76" fmla="*/ f71 f61 1"/>
              </a:gdLst>
              <a:ahLst/>
              <a:cxnLst>
                <a:cxn ang="3cd4">
                  <a:pos x="hc" y="t"/>
                </a:cxn>
                <a:cxn ang="0">
                  <a:pos x="r" y="vc"/>
                </a:cxn>
                <a:cxn ang="cd4">
                  <a:pos x="hc" y="b"/>
                </a:cxn>
                <a:cxn ang="cd2">
                  <a:pos x="l" y="vc"/>
                </a:cxn>
              </a:cxnLst>
              <a:rect l="f73" t="f76" r="f74" b="f75"/>
              <a:pathLst>
                <a:path w="6239" h="7478">
                  <a:moveTo>
                    <a:pt x="f5" y="f6"/>
                  </a:moveTo>
                  <a:cubicBezTo>
                    <a:pt x="f7" y="f6"/>
                    <a:pt x="f8" y="f9"/>
                    <a:pt x="f10" y="f11"/>
                  </a:cubicBezTo>
                  <a:cubicBezTo>
                    <a:pt x="f12" y="f13"/>
                    <a:pt x="f6" y="f14"/>
                    <a:pt x="f6" y="f15"/>
                  </a:cubicBezTo>
                  <a:lnTo>
                    <a:pt x="f6" y="f16"/>
                  </a:lnTo>
                  <a:lnTo>
                    <a:pt x="f17" y="f16"/>
                  </a:lnTo>
                  <a:cubicBezTo>
                    <a:pt x="f18" y="f19"/>
                    <a:pt x="f20" y="f21"/>
                    <a:pt x="f22" y="f21"/>
                  </a:cubicBezTo>
                  <a:lnTo>
                    <a:pt x="f23" y="f21"/>
                  </a:lnTo>
                  <a:cubicBezTo>
                    <a:pt x="f24" y="f21"/>
                    <a:pt x="f25" y="f26"/>
                    <a:pt x="f25" y="f27"/>
                  </a:cubicBezTo>
                  <a:lnTo>
                    <a:pt x="f25" y="f28"/>
                  </a:lnTo>
                  <a:cubicBezTo>
                    <a:pt x="f25" y="f29"/>
                    <a:pt x="f24" y="f30"/>
                    <a:pt x="f23" y="f30"/>
                  </a:cubicBezTo>
                  <a:cubicBezTo>
                    <a:pt x="f31" y="f30"/>
                    <a:pt x="f32" y="f29"/>
                    <a:pt x="f32" y="f28"/>
                  </a:cubicBezTo>
                  <a:lnTo>
                    <a:pt x="f32" y="f33"/>
                  </a:lnTo>
                  <a:lnTo>
                    <a:pt x="f34" y="f33"/>
                  </a:lnTo>
                  <a:cubicBezTo>
                    <a:pt x="f35" y="f33"/>
                    <a:pt x="f36" y="f37"/>
                    <a:pt x="f38" y="f16"/>
                  </a:cubicBezTo>
                  <a:lnTo>
                    <a:pt x="f39" y="f16"/>
                  </a:lnTo>
                  <a:cubicBezTo>
                    <a:pt x="f40" y="f16"/>
                    <a:pt x="f41" y="f42"/>
                    <a:pt x="f41" y="f43"/>
                  </a:cubicBezTo>
                  <a:lnTo>
                    <a:pt x="f41" y="f4"/>
                  </a:lnTo>
                  <a:lnTo>
                    <a:pt x="f3" y="f4"/>
                  </a:lnTo>
                  <a:lnTo>
                    <a:pt x="f3" y="f44"/>
                  </a:lnTo>
                  <a:cubicBezTo>
                    <a:pt x="f45" y="f46"/>
                    <a:pt x="f47" y="f21"/>
                    <a:pt x="f48" y="f21"/>
                  </a:cubicBezTo>
                  <a:lnTo>
                    <a:pt x="f49" y="f21"/>
                  </a:lnTo>
                  <a:cubicBezTo>
                    <a:pt x="f50" y="f21"/>
                    <a:pt x="f38" y="f26"/>
                    <a:pt x="f38" y="f27"/>
                  </a:cubicBezTo>
                  <a:lnTo>
                    <a:pt x="f38" y="f51"/>
                  </a:lnTo>
                  <a:cubicBezTo>
                    <a:pt x="f38" y="f52"/>
                    <a:pt x="f53" y="f54"/>
                    <a:pt x="f55" y="f56"/>
                  </a:cubicBezTo>
                  <a:cubicBezTo>
                    <a:pt x="f57" y="f58"/>
                    <a:pt x="f59" y="f6"/>
                    <a:pt x="f5"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22" name="Google Shape;6788;p88">
              <a:extLst>
                <a:ext uri="{FF2B5EF4-FFF2-40B4-BE49-F238E27FC236}">
                  <a16:creationId xmlns:a16="http://schemas.microsoft.com/office/drawing/2014/main" id="{13D0E431-D3DC-A3F4-B340-B5B579FD146D}"/>
                </a:ext>
              </a:extLst>
            </p:cNvPr>
            <p:cNvSpPr/>
            <p:nvPr/>
          </p:nvSpPr>
          <p:spPr>
            <a:xfrm>
              <a:off x="8436775" y="1177116"/>
              <a:ext cx="199421" cy="48152"/>
            </a:xfrm>
            <a:custGeom>
              <a:avLst/>
              <a:gdLst>
                <a:gd name="f0" fmla="val w"/>
                <a:gd name="f1" fmla="val h"/>
                <a:gd name="f2" fmla="val 0"/>
                <a:gd name="f3" fmla="val 5483"/>
                <a:gd name="f4" fmla="val 1324"/>
                <a:gd name="f5" fmla="val 1"/>
                <a:gd name="f6" fmla="val 662"/>
                <a:gd name="f7" fmla="val 1041"/>
                <a:gd name="f8" fmla="val 1576"/>
                <a:gd name="f9" fmla="val 2080"/>
                <a:gd name="f10" fmla="val 946"/>
                <a:gd name="f11" fmla="val 2395"/>
                <a:gd name="f12" fmla="val 5136"/>
                <a:gd name="f13" fmla="val 5325"/>
                <a:gd name="f14" fmla="val 1166"/>
                <a:gd name="f15" fmla="val 977"/>
                <a:gd name="f16" fmla="val 316"/>
                <a:gd name="f17" fmla="val 158"/>
                <a:gd name="f18" fmla="*/ f0 1 5483"/>
                <a:gd name="f19" fmla="*/ f1 1 1324"/>
                <a:gd name="f20" fmla="val f2"/>
                <a:gd name="f21" fmla="val f3"/>
                <a:gd name="f22" fmla="val f4"/>
                <a:gd name="f23" fmla="+- f22 0 f20"/>
                <a:gd name="f24" fmla="+- f21 0 f20"/>
                <a:gd name="f25" fmla="*/ f24 1 5483"/>
                <a:gd name="f26" fmla="*/ f23 1 1324"/>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5483" h="1324">
                  <a:moveTo>
                    <a:pt x="f5" y="f5"/>
                  </a:moveTo>
                  <a:lnTo>
                    <a:pt x="f5" y="f6"/>
                  </a:lnTo>
                  <a:lnTo>
                    <a:pt x="f7" y="f6"/>
                  </a:lnTo>
                  <a:cubicBezTo>
                    <a:pt x="f8" y="f6"/>
                    <a:pt x="f9" y="f10"/>
                    <a:pt x="f11" y="f4"/>
                  </a:cubicBezTo>
                  <a:lnTo>
                    <a:pt x="f12" y="f4"/>
                  </a:lnTo>
                  <a:cubicBezTo>
                    <a:pt x="f13" y="f4"/>
                    <a:pt x="f3" y="f14"/>
                    <a:pt x="f3" y="f15"/>
                  </a:cubicBezTo>
                  <a:lnTo>
                    <a:pt x="f3" y="f16"/>
                  </a:lnTo>
                  <a:cubicBezTo>
                    <a:pt x="f3" y="f17"/>
                    <a:pt x="f13" y="f5"/>
                    <a:pt x="f12" y="f5"/>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23" name="Google Shape;6800;p88">
            <a:extLst>
              <a:ext uri="{FF2B5EF4-FFF2-40B4-BE49-F238E27FC236}">
                <a16:creationId xmlns:a16="http://schemas.microsoft.com/office/drawing/2014/main" id="{EC805267-ED73-1C95-F4C9-2921232BEF52}"/>
              </a:ext>
            </a:extLst>
          </p:cNvPr>
          <p:cNvGrpSpPr/>
          <p:nvPr/>
        </p:nvGrpSpPr>
        <p:grpSpPr>
          <a:xfrm>
            <a:off x="12356003" y="3457095"/>
            <a:ext cx="828114" cy="825922"/>
            <a:chOff x="7495172" y="1728545"/>
            <a:chExt cx="414057" cy="412961"/>
          </a:xfrm>
          <a:solidFill>
            <a:schemeClr val="bg2"/>
          </a:solidFill>
        </p:grpSpPr>
        <p:sp>
          <p:nvSpPr>
            <p:cNvPr id="24" name="Google Shape;6801;p88">
              <a:extLst>
                <a:ext uri="{FF2B5EF4-FFF2-40B4-BE49-F238E27FC236}">
                  <a16:creationId xmlns:a16="http://schemas.microsoft.com/office/drawing/2014/main" id="{0D27348E-62C0-757A-D713-E80D2D0E2863}"/>
                </a:ext>
              </a:extLst>
            </p:cNvPr>
            <p:cNvSpPr/>
            <p:nvPr/>
          </p:nvSpPr>
          <p:spPr>
            <a:xfrm>
              <a:off x="7519714" y="1728545"/>
              <a:ext cx="366098" cy="171376"/>
            </a:xfrm>
            <a:custGeom>
              <a:avLst/>
              <a:gdLst>
                <a:gd name="f0" fmla="val w"/>
                <a:gd name="f1" fmla="val h"/>
                <a:gd name="f2" fmla="val 0"/>
                <a:gd name="f3" fmla="val 10335"/>
                <a:gd name="f4" fmla="val 4838"/>
                <a:gd name="f5" fmla="val 1040"/>
                <a:gd name="f6" fmla="val 473"/>
                <a:gd name="f7" fmla="val 1"/>
                <a:gd name="f8" fmla="val 1071"/>
                <a:gd name="f9" fmla="val 2458"/>
                <a:gd name="f10" fmla="val 2993"/>
                <a:gd name="f11" fmla="val 3466"/>
                <a:gd name="f12" fmla="val 2048"/>
                <a:gd name="f13" fmla="val 4505"/>
                <a:gd name="f14" fmla="val 4663"/>
                <a:gd name="f15" fmla="val 2143"/>
                <a:gd name="f16" fmla="val 4757"/>
                <a:gd name="f17" fmla="val 2269"/>
                <a:gd name="f18" fmla="val 4820"/>
                <a:gd name="f19" fmla="val 2300"/>
                <a:gd name="f20" fmla="val 4831"/>
                <a:gd name="f21" fmla="val 2339"/>
                <a:gd name="f22" fmla="val 2380"/>
                <a:gd name="f23" fmla="val 2461"/>
                <a:gd name="f24" fmla="val 2552"/>
                <a:gd name="f25" fmla="val 4810"/>
                <a:gd name="f26" fmla="val 2615"/>
                <a:gd name="f27" fmla="val 4726"/>
                <a:gd name="f28" fmla="val 3876"/>
                <a:gd name="f29" fmla="val 6365"/>
                <a:gd name="f30" fmla="val 7625"/>
                <a:gd name="f31" fmla="val 7688"/>
                <a:gd name="f32" fmla="val 7765"/>
                <a:gd name="f33" fmla="val 7846"/>
                <a:gd name="f34" fmla="val 7887"/>
                <a:gd name="f35" fmla="val 7929"/>
                <a:gd name="f36" fmla="val 7971"/>
                <a:gd name="f37" fmla="val 8097"/>
                <a:gd name="f38" fmla="val 4789"/>
                <a:gd name="f39" fmla="val 8160"/>
                <a:gd name="f40" fmla="val 4631"/>
                <a:gd name="f41" fmla="val 9231"/>
                <a:gd name="f42" fmla="val 9862"/>
                <a:gd name="f43" fmla="val 10334"/>
                <a:gd name="f44" fmla="val 536"/>
                <a:gd name="f45" fmla="val 9294"/>
                <a:gd name="f46" fmla="*/ f0 1 10335"/>
                <a:gd name="f47" fmla="*/ f1 1 4838"/>
                <a:gd name="f48" fmla="val f2"/>
                <a:gd name="f49" fmla="val f3"/>
                <a:gd name="f50" fmla="val f4"/>
                <a:gd name="f51" fmla="+- f50 0 f48"/>
                <a:gd name="f52" fmla="+- f49 0 f48"/>
                <a:gd name="f53" fmla="*/ f52 1 10335"/>
                <a:gd name="f54" fmla="*/ f51 1 4838"/>
                <a:gd name="f55" fmla="*/ f48 1 f53"/>
                <a:gd name="f56" fmla="*/ f49 1 f53"/>
                <a:gd name="f57" fmla="*/ f48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10335" h="4838">
                  <a:moveTo>
                    <a:pt x="f5" y="f2"/>
                  </a:moveTo>
                  <a:cubicBezTo>
                    <a:pt x="f6" y="f2"/>
                    <a:pt x="f7" y="f6"/>
                    <a:pt x="f7" y="f8"/>
                  </a:cubicBezTo>
                  <a:lnTo>
                    <a:pt x="f7" y="f9"/>
                  </a:lnTo>
                  <a:cubicBezTo>
                    <a:pt x="f7" y="f10"/>
                    <a:pt x="f6" y="f11"/>
                    <a:pt x="f5" y="f11"/>
                  </a:cubicBezTo>
                  <a:lnTo>
                    <a:pt x="f12" y="f11"/>
                  </a:lnTo>
                  <a:lnTo>
                    <a:pt x="f12" y="f13"/>
                  </a:lnTo>
                  <a:cubicBezTo>
                    <a:pt x="f12" y="f14"/>
                    <a:pt x="f15" y="f16"/>
                    <a:pt x="f17" y="f18"/>
                  </a:cubicBezTo>
                  <a:cubicBezTo>
                    <a:pt x="f19" y="f20"/>
                    <a:pt x="f21" y="f4"/>
                    <a:pt x="f22" y="f4"/>
                  </a:cubicBezTo>
                  <a:cubicBezTo>
                    <a:pt x="f23" y="f4"/>
                    <a:pt x="f24" y="f25"/>
                    <a:pt x="f26" y="f27"/>
                  </a:cubicBezTo>
                  <a:lnTo>
                    <a:pt x="f28" y="f11"/>
                  </a:lnTo>
                  <a:lnTo>
                    <a:pt x="f29" y="f11"/>
                  </a:lnTo>
                  <a:lnTo>
                    <a:pt x="f30" y="f27"/>
                  </a:lnTo>
                  <a:cubicBezTo>
                    <a:pt x="f31" y="f25"/>
                    <a:pt x="f32" y="f4"/>
                    <a:pt x="f33" y="f4"/>
                  </a:cubicBezTo>
                  <a:cubicBezTo>
                    <a:pt x="f34" y="f4"/>
                    <a:pt x="f35" y="f20"/>
                    <a:pt x="f36" y="f18"/>
                  </a:cubicBezTo>
                  <a:cubicBezTo>
                    <a:pt x="f37" y="f38"/>
                    <a:pt x="f39" y="f40"/>
                    <a:pt x="f39" y="f13"/>
                  </a:cubicBezTo>
                  <a:lnTo>
                    <a:pt x="f39" y="f11"/>
                  </a:lnTo>
                  <a:lnTo>
                    <a:pt x="f41" y="f11"/>
                  </a:lnTo>
                  <a:cubicBezTo>
                    <a:pt x="f42" y="f11"/>
                    <a:pt x="f43" y="f10"/>
                    <a:pt x="f43" y="f9"/>
                  </a:cubicBezTo>
                  <a:lnTo>
                    <a:pt x="f43" y="f8"/>
                  </a:lnTo>
                  <a:cubicBezTo>
                    <a:pt x="f43" y="f44"/>
                    <a:pt x="f42" y="f2"/>
                    <a:pt x="f45"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25" name="Google Shape;6802;p88">
              <a:extLst>
                <a:ext uri="{FF2B5EF4-FFF2-40B4-BE49-F238E27FC236}">
                  <a16:creationId xmlns:a16="http://schemas.microsoft.com/office/drawing/2014/main" id="{362B4927-0E8F-6450-5CE8-7FF62D0008D1}"/>
                </a:ext>
              </a:extLst>
            </p:cNvPr>
            <p:cNvSpPr/>
            <p:nvPr/>
          </p:nvSpPr>
          <p:spPr>
            <a:xfrm>
              <a:off x="7544266" y="1923833"/>
              <a:ext cx="97127" cy="98261"/>
            </a:xfrm>
            <a:custGeom>
              <a:avLst/>
              <a:gdLst>
                <a:gd name="f0" fmla="val w"/>
                <a:gd name="f1" fmla="val h"/>
                <a:gd name="f2" fmla="val 0"/>
                <a:gd name="f3" fmla="val 2742"/>
                <a:gd name="f4" fmla="val 2774"/>
                <a:gd name="f5" fmla="val 1387"/>
                <a:gd name="f6" fmla="val 1"/>
                <a:gd name="f7" fmla="val 599"/>
                <a:gd name="f8" fmla="val 631"/>
                <a:gd name="f9" fmla="val 2143"/>
                <a:gd name="f10" fmla="val 2773"/>
                <a:gd name="f11" fmla="*/ f0 1 2742"/>
                <a:gd name="f12" fmla="*/ f1 1 2774"/>
                <a:gd name="f13" fmla="val f2"/>
                <a:gd name="f14" fmla="val f3"/>
                <a:gd name="f15" fmla="val f4"/>
                <a:gd name="f16" fmla="+- f15 0 f13"/>
                <a:gd name="f17" fmla="+- f14 0 f13"/>
                <a:gd name="f18" fmla="*/ f17 1 2742"/>
                <a:gd name="f19" fmla="*/ f16 1 277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742" h="2774">
                  <a:moveTo>
                    <a:pt x="f5" y="f6"/>
                  </a:moveTo>
                  <a:cubicBezTo>
                    <a:pt x="f7" y="f6"/>
                    <a:pt x="f6" y="f8"/>
                    <a:pt x="f6" y="f5"/>
                  </a:cubicBezTo>
                  <a:cubicBezTo>
                    <a:pt x="f6" y="f9"/>
                    <a:pt x="f7" y="f10"/>
                    <a:pt x="f5" y="f10"/>
                  </a:cubicBezTo>
                  <a:cubicBezTo>
                    <a:pt x="f9" y="f10"/>
                    <a:pt x="f3" y="f9"/>
                    <a:pt x="f3" y="f5"/>
                  </a:cubicBezTo>
                  <a:cubicBezTo>
                    <a:pt x="f3" y="f8"/>
                    <a:pt x="f9" y="f6"/>
                    <a:pt x="f5"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26" name="Google Shape;6803;p88">
              <a:extLst>
                <a:ext uri="{FF2B5EF4-FFF2-40B4-BE49-F238E27FC236}">
                  <a16:creationId xmlns:a16="http://schemas.microsoft.com/office/drawing/2014/main" id="{16BE89E1-55D6-BA05-9AC0-2F4080052F9A}"/>
                </a:ext>
              </a:extLst>
            </p:cNvPr>
            <p:cNvSpPr/>
            <p:nvPr/>
          </p:nvSpPr>
          <p:spPr>
            <a:xfrm>
              <a:off x="7495172" y="2045476"/>
              <a:ext cx="194227" cy="96030"/>
            </a:xfrm>
            <a:custGeom>
              <a:avLst/>
              <a:gdLst>
                <a:gd name="f0" fmla="val w"/>
                <a:gd name="f1" fmla="val h"/>
                <a:gd name="f2" fmla="val 0"/>
                <a:gd name="f3" fmla="val 5483"/>
                <a:gd name="f4" fmla="val 2711"/>
                <a:gd name="f5" fmla="val 2741"/>
                <a:gd name="f6" fmla="val 1"/>
                <a:gd name="f7" fmla="val 1387"/>
                <a:gd name="f8" fmla="val 221"/>
                <a:gd name="f9" fmla="val 1040"/>
                <a:gd name="f10" fmla="val 32"/>
                <a:gd name="f11" fmla="val 2332"/>
                <a:gd name="f12" fmla="val 2521"/>
                <a:gd name="f13" fmla="val 158"/>
                <a:gd name="f14" fmla="val 2710"/>
                <a:gd name="f15" fmla="val 378"/>
                <a:gd name="f16" fmla="val 5104"/>
                <a:gd name="f17" fmla="val 5325"/>
                <a:gd name="f18" fmla="val 5482"/>
                <a:gd name="f19" fmla="val 5262"/>
                <a:gd name="f20" fmla="val 977"/>
                <a:gd name="f21" fmla="val 4128"/>
                <a:gd name="f22" fmla="*/ f0 1 5483"/>
                <a:gd name="f23" fmla="*/ f1 1 2711"/>
                <a:gd name="f24" fmla="val f2"/>
                <a:gd name="f25" fmla="val f3"/>
                <a:gd name="f26" fmla="val f4"/>
                <a:gd name="f27" fmla="+- f26 0 f24"/>
                <a:gd name="f28" fmla="+- f25 0 f24"/>
                <a:gd name="f29" fmla="*/ f28 1 5483"/>
                <a:gd name="f30" fmla="*/ f27 1 2711"/>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5483" h="2711">
                  <a:moveTo>
                    <a:pt x="f5" y="f6"/>
                  </a:moveTo>
                  <a:cubicBezTo>
                    <a:pt x="f7" y="f6"/>
                    <a:pt x="f8" y="f9"/>
                    <a:pt x="f10" y="f11"/>
                  </a:cubicBezTo>
                  <a:cubicBezTo>
                    <a:pt x="f2" y="f12"/>
                    <a:pt x="f13" y="f14"/>
                    <a:pt x="f15" y="f14"/>
                  </a:cubicBezTo>
                  <a:lnTo>
                    <a:pt x="f16" y="f14"/>
                  </a:lnTo>
                  <a:cubicBezTo>
                    <a:pt x="f17" y="f14"/>
                    <a:pt x="f18" y="f12"/>
                    <a:pt x="f18" y="f11"/>
                  </a:cubicBezTo>
                  <a:cubicBezTo>
                    <a:pt x="f19" y="f20"/>
                    <a:pt x="f21" y="f6"/>
                    <a:pt x="f5"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27" name="Google Shape;6804;p88">
              <a:extLst>
                <a:ext uri="{FF2B5EF4-FFF2-40B4-BE49-F238E27FC236}">
                  <a16:creationId xmlns:a16="http://schemas.microsoft.com/office/drawing/2014/main" id="{89FDEB93-3DE4-F106-0092-0579B9E0F32A}"/>
                </a:ext>
              </a:extLst>
            </p:cNvPr>
            <p:cNvSpPr/>
            <p:nvPr/>
          </p:nvSpPr>
          <p:spPr>
            <a:xfrm>
              <a:off x="7763009" y="1923833"/>
              <a:ext cx="97127" cy="98261"/>
            </a:xfrm>
            <a:custGeom>
              <a:avLst/>
              <a:gdLst>
                <a:gd name="f0" fmla="val w"/>
                <a:gd name="f1" fmla="val h"/>
                <a:gd name="f2" fmla="val 0"/>
                <a:gd name="f3" fmla="val 2742"/>
                <a:gd name="f4" fmla="val 2774"/>
                <a:gd name="f5" fmla="val 1387"/>
                <a:gd name="f6" fmla="val 1"/>
                <a:gd name="f7" fmla="val 631"/>
                <a:gd name="f8" fmla="val 2143"/>
                <a:gd name="f9" fmla="val 2773"/>
                <a:gd name="f10" fmla="val 2111"/>
                <a:gd name="f11" fmla="*/ f0 1 2742"/>
                <a:gd name="f12" fmla="*/ f1 1 2774"/>
                <a:gd name="f13" fmla="val f2"/>
                <a:gd name="f14" fmla="val f3"/>
                <a:gd name="f15" fmla="val f4"/>
                <a:gd name="f16" fmla="+- f15 0 f13"/>
                <a:gd name="f17" fmla="+- f14 0 f13"/>
                <a:gd name="f18" fmla="*/ f17 1 2742"/>
                <a:gd name="f19" fmla="*/ f16 1 277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742" h="2774">
                  <a:moveTo>
                    <a:pt x="f5" y="f6"/>
                  </a:moveTo>
                  <a:cubicBezTo>
                    <a:pt x="f7" y="f6"/>
                    <a:pt x="f6" y="f7"/>
                    <a:pt x="f6" y="f5"/>
                  </a:cubicBezTo>
                  <a:cubicBezTo>
                    <a:pt x="f6" y="f8"/>
                    <a:pt x="f7" y="f9"/>
                    <a:pt x="f5" y="f9"/>
                  </a:cubicBezTo>
                  <a:cubicBezTo>
                    <a:pt x="f10" y="f9"/>
                    <a:pt x="f3" y="f8"/>
                    <a:pt x="f3" y="f5"/>
                  </a:cubicBezTo>
                  <a:cubicBezTo>
                    <a:pt x="f3" y="f7"/>
                    <a:pt x="f10" y="f6"/>
                    <a:pt x="f5"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28" name="Google Shape;6805;p88">
              <a:extLst>
                <a:ext uri="{FF2B5EF4-FFF2-40B4-BE49-F238E27FC236}">
                  <a16:creationId xmlns:a16="http://schemas.microsoft.com/office/drawing/2014/main" id="{5B6ED26A-474B-1E9C-BAFE-112BBE7E89F1}"/>
                </a:ext>
              </a:extLst>
            </p:cNvPr>
            <p:cNvSpPr/>
            <p:nvPr/>
          </p:nvSpPr>
          <p:spPr>
            <a:xfrm>
              <a:off x="7713905" y="2045476"/>
              <a:ext cx="195324" cy="96030"/>
            </a:xfrm>
            <a:custGeom>
              <a:avLst/>
              <a:gdLst>
                <a:gd name="f0" fmla="val w"/>
                <a:gd name="f1" fmla="val h"/>
                <a:gd name="f2" fmla="val 0"/>
                <a:gd name="f3" fmla="val 5514"/>
                <a:gd name="f4" fmla="val 2711"/>
                <a:gd name="f5" fmla="val 2773"/>
                <a:gd name="f6" fmla="val 1"/>
                <a:gd name="f7" fmla="val 1387"/>
                <a:gd name="f8" fmla="val 252"/>
                <a:gd name="f9" fmla="val 1040"/>
                <a:gd name="f10" fmla="val 32"/>
                <a:gd name="f11" fmla="val 2332"/>
                <a:gd name="f12" fmla="val 2521"/>
                <a:gd name="f13" fmla="val 158"/>
                <a:gd name="f14" fmla="val 2710"/>
                <a:gd name="f15" fmla="val 410"/>
                <a:gd name="f16" fmla="val 5167"/>
                <a:gd name="f17" fmla="val 5356"/>
                <a:gd name="f18" fmla="val 5293"/>
                <a:gd name="f19" fmla="val 977"/>
                <a:gd name="f20" fmla="val 4128"/>
                <a:gd name="f21" fmla="*/ f0 1 5514"/>
                <a:gd name="f22" fmla="*/ f1 1 2711"/>
                <a:gd name="f23" fmla="val f2"/>
                <a:gd name="f24" fmla="val f3"/>
                <a:gd name="f25" fmla="val f4"/>
                <a:gd name="f26" fmla="+- f25 0 f23"/>
                <a:gd name="f27" fmla="+- f24 0 f23"/>
                <a:gd name="f28" fmla="*/ f27 1 5514"/>
                <a:gd name="f29" fmla="*/ f26 1 2711"/>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5514" h="2711">
                  <a:moveTo>
                    <a:pt x="f5" y="f6"/>
                  </a:moveTo>
                  <a:cubicBezTo>
                    <a:pt x="f7" y="f6"/>
                    <a:pt x="f8" y="f9"/>
                    <a:pt x="f10" y="f11"/>
                  </a:cubicBezTo>
                  <a:cubicBezTo>
                    <a:pt x="f2" y="f12"/>
                    <a:pt x="f13" y="f14"/>
                    <a:pt x="f15" y="f14"/>
                  </a:cubicBezTo>
                  <a:lnTo>
                    <a:pt x="f16" y="f14"/>
                  </a:lnTo>
                  <a:cubicBezTo>
                    <a:pt x="f17" y="f14"/>
                    <a:pt x="f3" y="f12"/>
                    <a:pt x="f3" y="f11"/>
                  </a:cubicBezTo>
                  <a:cubicBezTo>
                    <a:pt x="f18" y="f19"/>
                    <a:pt x="f20" y="f6"/>
                    <a:pt x="f5"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29" name="Google Shape;6866;p88">
            <a:extLst>
              <a:ext uri="{FF2B5EF4-FFF2-40B4-BE49-F238E27FC236}">
                <a16:creationId xmlns:a16="http://schemas.microsoft.com/office/drawing/2014/main" id="{36900384-EB15-106A-1E25-3F34212B8B7A}"/>
              </a:ext>
            </a:extLst>
          </p:cNvPr>
          <p:cNvGrpSpPr/>
          <p:nvPr/>
        </p:nvGrpSpPr>
        <p:grpSpPr>
          <a:xfrm>
            <a:off x="6236032" y="6966046"/>
            <a:ext cx="763284" cy="844612"/>
            <a:chOff x="4435187" y="3483022"/>
            <a:chExt cx="381642" cy="422306"/>
          </a:xfrm>
          <a:solidFill>
            <a:schemeClr val="bg2"/>
          </a:solidFill>
        </p:grpSpPr>
        <p:sp>
          <p:nvSpPr>
            <p:cNvPr id="30" name="Google Shape;6867;p88">
              <a:extLst>
                <a:ext uri="{FF2B5EF4-FFF2-40B4-BE49-F238E27FC236}">
                  <a16:creationId xmlns:a16="http://schemas.microsoft.com/office/drawing/2014/main" id="{34C0FACF-4FFE-C1A4-C5F0-47C4E6364562}"/>
                </a:ext>
              </a:extLst>
            </p:cNvPr>
            <p:cNvSpPr/>
            <p:nvPr/>
          </p:nvSpPr>
          <p:spPr>
            <a:xfrm>
              <a:off x="4435187" y="3534256"/>
              <a:ext cx="180045" cy="369947"/>
            </a:xfrm>
            <a:custGeom>
              <a:avLst/>
              <a:gdLst>
                <a:gd name="f0" fmla="val w"/>
                <a:gd name="f1" fmla="val h"/>
                <a:gd name="f2" fmla="val 0"/>
                <a:gd name="f3" fmla="val 5515"/>
                <a:gd name="f4" fmla="val 10240"/>
                <a:gd name="f5" fmla="val 662"/>
                <a:gd name="f6" fmla="val 284"/>
                <a:gd name="f7" fmla="val 1"/>
                <a:gd name="f8" fmla="val 315"/>
                <a:gd name="f9" fmla="val 4411"/>
                <a:gd name="f10" fmla="val 4632"/>
                <a:gd name="f11" fmla="val 64"/>
                <a:gd name="f12" fmla="val 4884"/>
                <a:gd name="f13" fmla="val 190"/>
                <a:gd name="f14" fmla="val 5073"/>
                <a:gd name="f15" fmla="val 1639"/>
                <a:gd name="f16" fmla="val 7467"/>
                <a:gd name="f17" fmla="val 1891"/>
                <a:gd name="f18" fmla="val 7877"/>
                <a:gd name="f19" fmla="val 2049"/>
                <a:gd name="f20" fmla="val 8097"/>
                <a:gd name="f21" fmla="val 8538"/>
                <a:gd name="f22" fmla="val 9861"/>
                <a:gd name="f23" fmla="val 10082"/>
                <a:gd name="f24" fmla="val 2206"/>
                <a:gd name="f25" fmla="val 10239"/>
                <a:gd name="f26" fmla="val 2395"/>
                <a:gd name="f27" fmla="val 5514"/>
                <a:gd name="f28" fmla="val 6364"/>
                <a:gd name="f29" fmla="val 5986"/>
                <a:gd name="f30" fmla="val 5357"/>
                <a:gd name="f31" fmla="val 5671"/>
                <a:gd name="f32" fmla="val 5168"/>
                <a:gd name="f33" fmla="val 5419"/>
                <a:gd name="f34" fmla="val 5167"/>
                <a:gd name="f35" fmla="val 5420"/>
                <a:gd name="f36" fmla="val 5165"/>
                <a:gd name="f37" fmla="val 5421"/>
                <a:gd name="f38" fmla="val 5163"/>
                <a:gd name="f39" fmla="val 5042"/>
                <a:gd name="f40" fmla="val 3214"/>
                <a:gd name="f41" fmla="val 3623"/>
                <a:gd name="f42" fmla="val 3183"/>
                <a:gd name="f43" fmla="val 3592"/>
                <a:gd name="f44" fmla="val 3041"/>
                <a:gd name="f45" fmla="val 3432"/>
                <a:gd name="f46" fmla="val 2828"/>
                <a:gd name="f47" fmla="val 3332"/>
                <a:gd name="f48" fmla="val 2613"/>
                <a:gd name="f49" fmla="val 2448"/>
                <a:gd name="f50" fmla="val 2280"/>
                <a:gd name="f51" fmla="val 3392"/>
                <a:gd name="f52" fmla="val 2143"/>
                <a:gd name="f53" fmla="val 3529"/>
                <a:gd name="f54" fmla="val 3812"/>
                <a:gd name="f55" fmla="val 1923"/>
                <a:gd name="f56" fmla="val 4285"/>
                <a:gd name="f57" fmla="val 2112"/>
                <a:gd name="f58" fmla="val 4442"/>
                <a:gd name="f59" fmla="val 3970"/>
                <a:gd name="f60" fmla="val 6301"/>
                <a:gd name="f61" fmla="val 4097"/>
                <a:gd name="f62" fmla="val 6427"/>
                <a:gd name="f63" fmla="val 6648"/>
                <a:gd name="f64" fmla="val 6774"/>
                <a:gd name="f65" fmla="val 3907"/>
                <a:gd name="f66" fmla="val 6821"/>
                <a:gd name="f67" fmla="val 3821"/>
                <a:gd name="f68" fmla="val 6845"/>
                <a:gd name="f69" fmla="val 3734"/>
                <a:gd name="f70" fmla="val 3648"/>
                <a:gd name="f71" fmla="val 3561"/>
                <a:gd name="f72" fmla="val 3498"/>
                <a:gd name="f73" fmla="val 4915"/>
                <a:gd name="f74" fmla="val 1450"/>
                <a:gd name="f75" fmla="val 4726"/>
                <a:gd name="f76" fmla="val 1324"/>
                <a:gd name="f77" fmla="val 4190"/>
                <a:gd name="f78" fmla="val 252"/>
                <a:gd name="f79" fmla="val 1009"/>
                <a:gd name="f80" fmla="*/ f0 1 5515"/>
                <a:gd name="f81" fmla="*/ f1 1 10240"/>
                <a:gd name="f82" fmla="val f2"/>
                <a:gd name="f83" fmla="val f3"/>
                <a:gd name="f84" fmla="val f4"/>
                <a:gd name="f85" fmla="+- f84 0 f82"/>
                <a:gd name="f86" fmla="+- f83 0 f82"/>
                <a:gd name="f87" fmla="*/ f86 1 5515"/>
                <a:gd name="f88" fmla="*/ f85 1 10240"/>
                <a:gd name="f89" fmla="*/ f82 1 f87"/>
                <a:gd name="f90" fmla="*/ f83 1 f87"/>
                <a:gd name="f91" fmla="*/ f82 1 f88"/>
                <a:gd name="f92" fmla="*/ f84 1 f88"/>
                <a:gd name="f93" fmla="*/ f89 f80 1"/>
                <a:gd name="f94" fmla="*/ f90 f80 1"/>
                <a:gd name="f95" fmla="*/ f92 f81 1"/>
                <a:gd name="f96" fmla="*/ f91 f81 1"/>
              </a:gdLst>
              <a:ahLst/>
              <a:cxnLst>
                <a:cxn ang="3cd4">
                  <a:pos x="hc" y="t"/>
                </a:cxn>
                <a:cxn ang="0">
                  <a:pos x="r" y="vc"/>
                </a:cxn>
                <a:cxn ang="cd4">
                  <a:pos x="hc" y="b"/>
                </a:cxn>
                <a:cxn ang="cd2">
                  <a:pos x="l" y="vc"/>
                </a:cxn>
              </a:cxnLst>
              <a:rect l="f93" t="f96" r="f94" b="f95"/>
              <a:pathLst>
                <a:path w="5515" h="10240">
                  <a:moveTo>
                    <a:pt x="f5" y="f2"/>
                  </a:moveTo>
                  <a:cubicBezTo>
                    <a:pt x="f6" y="f2"/>
                    <a:pt x="f7" y="f8"/>
                    <a:pt x="f7" y="f5"/>
                  </a:cubicBezTo>
                  <a:lnTo>
                    <a:pt x="f7" y="f9"/>
                  </a:lnTo>
                  <a:cubicBezTo>
                    <a:pt x="f7" y="f10"/>
                    <a:pt x="f11" y="f12"/>
                    <a:pt x="f13" y="f14"/>
                  </a:cubicBezTo>
                  <a:lnTo>
                    <a:pt x="f15" y="f16"/>
                  </a:lnTo>
                  <a:cubicBezTo>
                    <a:pt x="f17" y="f18"/>
                    <a:pt x="f19" y="f20"/>
                    <a:pt x="f19" y="f21"/>
                  </a:cubicBezTo>
                  <a:lnTo>
                    <a:pt x="f19" y="f22"/>
                  </a:lnTo>
                  <a:cubicBezTo>
                    <a:pt x="f19" y="f23"/>
                    <a:pt x="f24" y="f25"/>
                    <a:pt x="f26" y="f25"/>
                  </a:cubicBezTo>
                  <a:lnTo>
                    <a:pt x="f27" y="f25"/>
                  </a:lnTo>
                  <a:lnTo>
                    <a:pt x="f27" y="f28"/>
                  </a:lnTo>
                  <a:cubicBezTo>
                    <a:pt x="f27" y="f29"/>
                    <a:pt x="f30" y="f31"/>
                    <a:pt x="f32" y="f33"/>
                  </a:cubicBezTo>
                  <a:cubicBezTo>
                    <a:pt x="f34" y="f35"/>
                    <a:pt x="f36" y="f37"/>
                    <a:pt x="f38" y="f37"/>
                  </a:cubicBezTo>
                  <a:cubicBezTo>
                    <a:pt x="f39" y="f37"/>
                    <a:pt x="f40" y="f41"/>
                    <a:pt x="f42" y="f43"/>
                  </a:cubicBezTo>
                  <a:cubicBezTo>
                    <a:pt x="f44" y="f45"/>
                    <a:pt x="f46" y="f47"/>
                    <a:pt x="f48" y="f47"/>
                  </a:cubicBezTo>
                  <a:cubicBezTo>
                    <a:pt x="f49" y="f47"/>
                    <a:pt x="f50" y="f51"/>
                    <a:pt x="f52" y="f53"/>
                  </a:cubicBezTo>
                  <a:cubicBezTo>
                    <a:pt x="f17" y="f54"/>
                    <a:pt x="f55" y="f56"/>
                    <a:pt x="f57" y="f58"/>
                  </a:cubicBezTo>
                  <a:lnTo>
                    <a:pt x="f59" y="f60"/>
                  </a:lnTo>
                  <a:cubicBezTo>
                    <a:pt x="f61" y="f62"/>
                    <a:pt x="f61" y="f63"/>
                    <a:pt x="f59" y="f64"/>
                  </a:cubicBezTo>
                  <a:cubicBezTo>
                    <a:pt x="f65" y="f66"/>
                    <a:pt x="f67" y="f68"/>
                    <a:pt x="f69" y="f68"/>
                  </a:cubicBezTo>
                  <a:cubicBezTo>
                    <a:pt x="f70" y="f68"/>
                    <a:pt x="f71" y="f66"/>
                    <a:pt x="f72" y="f64"/>
                  </a:cubicBezTo>
                  <a:lnTo>
                    <a:pt x="f15" y="f73"/>
                  </a:lnTo>
                  <a:cubicBezTo>
                    <a:pt x="f74" y="f75"/>
                    <a:pt x="f76" y="f58"/>
                    <a:pt x="f76" y="f77"/>
                  </a:cubicBezTo>
                  <a:lnTo>
                    <a:pt x="f76" y="f5"/>
                  </a:lnTo>
                  <a:cubicBezTo>
                    <a:pt x="f76" y="f78"/>
                    <a:pt x="f79" y="f2"/>
                    <a:pt x="f5"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31" name="Google Shape;6868;p88">
              <a:extLst>
                <a:ext uri="{FF2B5EF4-FFF2-40B4-BE49-F238E27FC236}">
                  <a16:creationId xmlns:a16="http://schemas.microsoft.com/office/drawing/2014/main" id="{256D0DFA-9B4E-74A0-7F99-E195ED956B55}"/>
                </a:ext>
              </a:extLst>
            </p:cNvPr>
            <p:cNvSpPr/>
            <p:nvPr/>
          </p:nvSpPr>
          <p:spPr>
            <a:xfrm>
              <a:off x="4637827" y="3534256"/>
              <a:ext cx="179002" cy="371072"/>
            </a:xfrm>
            <a:custGeom>
              <a:avLst/>
              <a:gdLst>
                <a:gd name="f0" fmla="val w"/>
                <a:gd name="f1" fmla="val h"/>
                <a:gd name="f2" fmla="val 0"/>
                <a:gd name="f3" fmla="val 5483"/>
                <a:gd name="f4" fmla="val 10271"/>
                <a:gd name="f5" fmla="val 4758"/>
                <a:gd name="f6" fmla="val 4380"/>
                <a:gd name="f7" fmla="val 4096"/>
                <a:gd name="f8" fmla="val 315"/>
                <a:gd name="f9" fmla="val 662"/>
                <a:gd name="f10" fmla="val 4190"/>
                <a:gd name="f11" fmla="val 4474"/>
                <a:gd name="f12" fmla="val 3970"/>
                <a:gd name="f13" fmla="val 3781"/>
                <a:gd name="f14" fmla="val 4915"/>
                <a:gd name="f15" fmla="val 1922"/>
                <a:gd name="f16" fmla="val 6774"/>
                <a:gd name="f17" fmla="val 1875"/>
                <a:gd name="f18" fmla="val 6821"/>
                <a:gd name="f19" fmla="val 1788"/>
                <a:gd name="f20" fmla="val 6845"/>
                <a:gd name="f21" fmla="val 1698"/>
                <a:gd name="f22" fmla="val 1607"/>
                <a:gd name="f23" fmla="val 1513"/>
                <a:gd name="f24" fmla="val 1450"/>
                <a:gd name="f25" fmla="val 1355"/>
                <a:gd name="f26" fmla="val 6648"/>
                <a:gd name="f27" fmla="val 6427"/>
                <a:gd name="f28" fmla="val 6301"/>
                <a:gd name="f29" fmla="val 3308"/>
                <a:gd name="f30" fmla="val 4442"/>
                <a:gd name="f31" fmla="val 3497"/>
                <a:gd name="f32" fmla="val 4285"/>
                <a:gd name="f33" fmla="val 3560"/>
                <a:gd name="f34" fmla="val 3812"/>
                <a:gd name="f35" fmla="val 3277"/>
                <a:gd name="f36" fmla="val 3529"/>
                <a:gd name="f37" fmla="val 3140"/>
                <a:gd name="f38" fmla="val 3392"/>
                <a:gd name="f39" fmla="val 2972"/>
                <a:gd name="f40" fmla="val 3332"/>
                <a:gd name="f41" fmla="val 2807"/>
                <a:gd name="f42" fmla="val 2592"/>
                <a:gd name="f43" fmla="val 2379"/>
                <a:gd name="f44" fmla="val 3432"/>
                <a:gd name="f45" fmla="val 2237"/>
                <a:gd name="f46" fmla="val 3592"/>
                <a:gd name="f47" fmla="val 347"/>
                <a:gd name="f48" fmla="val 5419"/>
                <a:gd name="f49" fmla="val 5482"/>
                <a:gd name="f50" fmla="val 158"/>
                <a:gd name="f51" fmla="val 5671"/>
                <a:gd name="f52" fmla="val 6018"/>
                <a:gd name="f53" fmla="val 8129"/>
                <a:gd name="f54" fmla="val 8412"/>
                <a:gd name="f55" fmla="val 3088"/>
                <a:gd name="f56" fmla="val 3434"/>
                <a:gd name="f57" fmla="val 10113"/>
                <a:gd name="f58" fmla="val 9924"/>
                <a:gd name="f59" fmla="val 8570"/>
                <a:gd name="f60" fmla="val 3623"/>
                <a:gd name="f61" fmla="val 7908"/>
                <a:gd name="f62" fmla="val 7530"/>
                <a:gd name="f63" fmla="val 5293"/>
                <a:gd name="f64" fmla="val 5104"/>
                <a:gd name="f65" fmla="val 5388"/>
                <a:gd name="f66" fmla="val 4663"/>
                <a:gd name="f67" fmla="val 4411"/>
                <a:gd name="f68" fmla="val 5451"/>
                <a:gd name="f69" fmla="val 284"/>
                <a:gd name="f70" fmla="val 5136"/>
                <a:gd name="f71" fmla="*/ f0 1 5483"/>
                <a:gd name="f72" fmla="*/ f1 1 10271"/>
                <a:gd name="f73" fmla="val f2"/>
                <a:gd name="f74" fmla="val f3"/>
                <a:gd name="f75" fmla="val f4"/>
                <a:gd name="f76" fmla="+- f75 0 f73"/>
                <a:gd name="f77" fmla="+- f74 0 f73"/>
                <a:gd name="f78" fmla="*/ f77 1 5483"/>
                <a:gd name="f79" fmla="*/ f76 1 10271"/>
                <a:gd name="f80" fmla="*/ f73 1 f78"/>
                <a:gd name="f81" fmla="*/ f74 1 f78"/>
                <a:gd name="f82" fmla="*/ f73 1 f79"/>
                <a:gd name="f83" fmla="*/ f75 1 f79"/>
                <a:gd name="f84" fmla="*/ f80 f71 1"/>
                <a:gd name="f85" fmla="*/ f81 f71 1"/>
                <a:gd name="f86" fmla="*/ f83 f72 1"/>
                <a:gd name="f87" fmla="*/ f82 f72 1"/>
              </a:gdLst>
              <a:ahLst/>
              <a:cxnLst>
                <a:cxn ang="3cd4">
                  <a:pos x="hc" y="t"/>
                </a:cxn>
                <a:cxn ang="0">
                  <a:pos x="r" y="vc"/>
                </a:cxn>
                <a:cxn ang="cd4">
                  <a:pos x="hc" y="b"/>
                </a:cxn>
                <a:cxn ang="cd2">
                  <a:pos x="l" y="vc"/>
                </a:cxn>
              </a:cxnLst>
              <a:rect l="f84" t="f87" r="f85" b="f86"/>
              <a:pathLst>
                <a:path w="5483" h="10271">
                  <a:moveTo>
                    <a:pt x="f5" y="f2"/>
                  </a:moveTo>
                  <a:cubicBezTo>
                    <a:pt x="f6" y="f2"/>
                    <a:pt x="f7" y="f8"/>
                    <a:pt x="f7" y="f9"/>
                  </a:cubicBezTo>
                  <a:lnTo>
                    <a:pt x="f7" y="f10"/>
                  </a:lnTo>
                  <a:cubicBezTo>
                    <a:pt x="f7" y="f11"/>
                    <a:pt x="f12" y="f5"/>
                    <a:pt x="f13" y="f14"/>
                  </a:cubicBezTo>
                  <a:lnTo>
                    <a:pt x="f15" y="f16"/>
                  </a:lnTo>
                  <a:cubicBezTo>
                    <a:pt x="f17" y="f18"/>
                    <a:pt x="f19" y="f20"/>
                    <a:pt x="f21" y="f20"/>
                  </a:cubicBezTo>
                  <a:cubicBezTo>
                    <a:pt x="f22" y="f20"/>
                    <a:pt x="f23" y="f18"/>
                    <a:pt x="f24" y="f16"/>
                  </a:cubicBezTo>
                  <a:cubicBezTo>
                    <a:pt x="f25" y="f26"/>
                    <a:pt x="f25" y="f27"/>
                    <a:pt x="f24" y="f28"/>
                  </a:cubicBezTo>
                  <a:lnTo>
                    <a:pt x="f29" y="f30"/>
                  </a:lnTo>
                  <a:cubicBezTo>
                    <a:pt x="f31" y="f32"/>
                    <a:pt x="f33" y="f34"/>
                    <a:pt x="f35" y="f36"/>
                  </a:cubicBezTo>
                  <a:cubicBezTo>
                    <a:pt x="f37" y="f38"/>
                    <a:pt x="f39" y="f40"/>
                    <a:pt x="f41" y="f40"/>
                  </a:cubicBezTo>
                  <a:cubicBezTo>
                    <a:pt x="f42" y="f40"/>
                    <a:pt x="f43" y="f44"/>
                    <a:pt x="f45" y="f46"/>
                  </a:cubicBezTo>
                  <a:cubicBezTo>
                    <a:pt x="f45" y="f46"/>
                    <a:pt x="f47" y="f48"/>
                    <a:pt x="f47" y="f49"/>
                  </a:cubicBezTo>
                  <a:cubicBezTo>
                    <a:pt x="f50" y="f51"/>
                    <a:pt x="f2" y="f52"/>
                    <a:pt x="f2" y="f27"/>
                  </a:cubicBezTo>
                  <a:lnTo>
                    <a:pt x="f2" y="f53"/>
                  </a:lnTo>
                  <a:lnTo>
                    <a:pt x="f2" y="f54"/>
                  </a:lnTo>
                  <a:lnTo>
                    <a:pt x="f2" y="f4"/>
                  </a:lnTo>
                  <a:lnTo>
                    <a:pt x="f55" y="f4"/>
                  </a:lnTo>
                  <a:cubicBezTo>
                    <a:pt x="f35" y="f4"/>
                    <a:pt x="f56" y="f57"/>
                    <a:pt x="f56" y="f58"/>
                  </a:cubicBezTo>
                  <a:lnTo>
                    <a:pt x="f56" y="f59"/>
                  </a:lnTo>
                  <a:cubicBezTo>
                    <a:pt x="f56" y="f53"/>
                    <a:pt x="f60" y="f61"/>
                    <a:pt x="f34" y="f62"/>
                  </a:cubicBezTo>
                  <a:lnTo>
                    <a:pt x="f63" y="f64"/>
                  </a:lnTo>
                  <a:cubicBezTo>
                    <a:pt x="f65" y="f14"/>
                    <a:pt x="f49" y="f66"/>
                    <a:pt x="f49" y="f67"/>
                  </a:cubicBezTo>
                  <a:lnTo>
                    <a:pt x="f49" y="f9"/>
                  </a:lnTo>
                  <a:cubicBezTo>
                    <a:pt x="f68" y="f69"/>
                    <a:pt x="f70" y="f2"/>
                    <a:pt x="f5"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32" name="Google Shape;6869;p88">
              <a:extLst>
                <a:ext uri="{FF2B5EF4-FFF2-40B4-BE49-F238E27FC236}">
                  <a16:creationId xmlns:a16="http://schemas.microsoft.com/office/drawing/2014/main" id="{DD0F546F-F334-0434-EF81-68EB9111D954}"/>
                </a:ext>
              </a:extLst>
            </p:cNvPr>
            <p:cNvSpPr/>
            <p:nvPr/>
          </p:nvSpPr>
          <p:spPr>
            <a:xfrm>
              <a:off x="4714966" y="3580927"/>
              <a:ext cx="33951" cy="54662"/>
            </a:xfrm>
            <a:custGeom>
              <a:avLst/>
              <a:gdLst>
                <a:gd name="f0" fmla="val w"/>
                <a:gd name="f1" fmla="val h"/>
                <a:gd name="f2" fmla="val 0"/>
                <a:gd name="f3" fmla="val 1040"/>
                <a:gd name="f4" fmla="val 1513"/>
                <a:gd name="f5" fmla="val 504"/>
                <a:gd name="f6" fmla="val 252"/>
                <a:gd name="f7" fmla="val 32"/>
                <a:gd name="f8" fmla="val 284"/>
                <a:gd name="f9" fmla="val 567"/>
                <a:gd name="f10" fmla="val 1418"/>
                <a:gd name="f11" fmla="val 126"/>
                <a:gd name="f12" fmla="val 1386"/>
                <a:gd name="f13" fmla="val 1355"/>
                <a:gd name="f14" fmla="val 410"/>
                <a:gd name="f15" fmla="val 630"/>
                <a:gd name="f16" fmla="val 819"/>
                <a:gd name="f17" fmla="val 1512"/>
                <a:gd name="f18" fmla="val 788"/>
                <a:gd name="f19" fmla="*/ f0 1 1040"/>
                <a:gd name="f20" fmla="*/ f1 1 1513"/>
                <a:gd name="f21" fmla="val f2"/>
                <a:gd name="f22" fmla="val f3"/>
                <a:gd name="f23" fmla="val f4"/>
                <a:gd name="f24" fmla="+- f23 0 f21"/>
                <a:gd name="f25" fmla="+- f22 0 f21"/>
                <a:gd name="f26" fmla="*/ f25 1 1040"/>
                <a:gd name="f27" fmla="*/ f24 1 1513"/>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1040" h="1513">
                  <a:moveTo>
                    <a:pt x="f5" y="f2"/>
                  </a:moveTo>
                  <a:cubicBezTo>
                    <a:pt x="f6" y="f7"/>
                    <a:pt x="f2" y="f8"/>
                    <a:pt x="f2" y="f9"/>
                  </a:cubicBezTo>
                  <a:lnTo>
                    <a:pt x="f2" y="f10"/>
                  </a:lnTo>
                  <a:cubicBezTo>
                    <a:pt x="f11" y="f12"/>
                    <a:pt x="f6" y="f13"/>
                    <a:pt x="f14" y="f13"/>
                  </a:cubicBezTo>
                  <a:cubicBezTo>
                    <a:pt x="f15" y="f13"/>
                    <a:pt x="f16" y="f12"/>
                    <a:pt x="f3" y="f17"/>
                  </a:cubicBezTo>
                  <a:lnTo>
                    <a:pt x="f3" y="f5"/>
                  </a:lnTo>
                  <a:cubicBezTo>
                    <a:pt x="f3" y="f6"/>
                    <a:pt x="f18" y="f2"/>
                    <a:pt x="f5"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33" name="Google Shape;6870;p88">
              <a:extLst>
                <a:ext uri="{FF2B5EF4-FFF2-40B4-BE49-F238E27FC236}">
                  <a16:creationId xmlns:a16="http://schemas.microsoft.com/office/drawing/2014/main" id="{2DD7738D-FDA3-0D64-CF41-0D98CDEA52A3}"/>
                </a:ext>
              </a:extLst>
            </p:cNvPr>
            <p:cNvSpPr/>
            <p:nvPr/>
          </p:nvSpPr>
          <p:spPr>
            <a:xfrm>
              <a:off x="4502048" y="3583963"/>
              <a:ext cx="32936" cy="52742"/>
            </a:xfrm>
            <a:custGeom>
              <a:avLst/>
              <a:gdLst>
                <a:gd name="f0" fmla="val w"/>
                <a:gd name="f1" fmla="val h"/>
                <a:gd name="f2" fmla="val 0"/>
                <a:gd name="f3" fmla="val 1009"/>
                <a:gd name="f4" fmla="val 1460"/>
                <a:gd name="f5" fmla="val 418"/>
                <a:gd name="f6" fmla="val 1"/>
                <a:gd name="f7" fmla="val 177"/>
                <a:gd name="f8" fmla="val 229"/>
                <a:gd name="f9" fmla="val 483"/>
                <a:gd name="f10" fmla="val 190"/>
                <a:gd name="f11" fmla="val 1334"/>
                <a:gd name="f12" fmla="val 379"/>
                <a:gd name="f13" fmla="val 1302"/>
                <a:gd name="f14" fmla="val 631"/>
                <a:gd name="f15" fmla="val 725"/>
                <a:gd name="f16" fmla="val 883"/>
                <a:gd name="f17" fmla="val 1365"/>
                <a:gd name="f18" fmla="val 515"/>
                <a:gd name="f19" fmla="val 231"/>
                <a:gd name="f20" fmla="val 788"/>
                <a:gd name="f21" fmla="val 11"/>
                <a:gd name="f22" fmla="val 505"/>
                <a:gd name="f23" fmla="val 475"/>
                <a:gd name="f24" fmla="val 4"/>
                <a:gd name="f25" fmla="val 446"/>
                <a:gd name="f26" fmla="*/ f0 1 1009"/>
                <a:gd name="f27" fmla="*/ f1 1 1460"/>
                <a:gd name="f28" fmla="val f2"/>
                <a:gd name="f29" fmla="val f3"/>
                <a:gd name="f30" fmla="val f4"/>
                <a:gd name="f31" fmla="+- f30 0 f28"/>
                <a:gd name="f32" fmla="+- f29 0 f28"/>
                <a:gd name="f33" fmla="*/ f32 1 1009"/>
                <a:gd name="f34" fmla="*/ f31 1 1460"/>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1009" h="1460">
                  <a:moveTo>
                    <a:pt x="f5" y="f6"/>
                  </a:moveTo>
                  <a:cubicBezTo>
                    <a:pt x="f7" y="f6"/>
                    <a:pt x="f6" y="f8"/>
                    <a:pt x="f6" y="f9"/>
                  </a:cubicBezTo>
                  <a:lnTo>
                    <a:pt x="f6" y="f4"/>
                  </a:lnTo>
                  <a:cubicBezTo>
                    <a:pt x="f10" y="f11"/>
                    <a:pt x="f12" y="f13"/>
                    <a:pt x="f14" y="f13"/>
                  </a:cubicBezTo>
                  <a:cubicBezTo>
                    <a:pt x="f15" y="f13"/>
                    <a:pt x="f16" y="f11"/>
                    <a:pt x="f3" y="f17"/>
                  </a:cubicBezTo>
                  <a:lnTo>
                    <a:pt x="f3" y="f18"/>
                  </a:lnTo>
                  <a:cubicBezTo>
                    <a:pt x="f3" y="f19"/>
                    <a:pt x="f20" y="f21"/>
                    <a:pt x="f22" y="f21"/>
                  </a:cubicBezTo>
                  <a:cubicBezTo>
                    <a:pt x="f23" y="f24"/>
                    <a:pt x="f25" y="f6"/>
                    <a:pt x="f5"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34" name="Google Shape;6871;p88">
              <a:extLst>
                <a:ext uri="{FF2B5EF4-FFF2-40B4-BE49-F238E27FC236}">
                  <a16:creationId xmlns:a16="http://schemas.microsoft.com/office/drawing/2014/main" id="{257D7E9E-DDAC-57FE-D1F8-7A79B2074609}"/>
                </a:ext>
              </a:extLst>
            </p:cNvPr>
            <p:cNvSpPr/>
            <p:nvPr/>
          </p:nvSpPr>
          <p:spPr>
            <a:xfrm>
              <a:off x="4580238" y="3483022"/>
              <a:ext cx="89483" cy="99066"/>
            </a:xfrm>
            <a:custGeom>
              <a:avLst/>
              <a:gdLst>
                <a:gd name="f0" fmla="val w"/>
                <a:gd name="f1" fmla="val h"/>
                <a:gd name="f2" fmla="val 0"/>
                <a:gd name="f3" fmla="val 2741"/>
                <a:gd name="f4" fmla="val 2742"/>
                <a:gd name="f5" fmla="val 1386"/>
                <a:gd name="f6" fmla="val 1"/>
                <a:gd name="f7" fmla="val 630"/>
                <a:gd name="f8" fmla="val 631"/>
                <a:gd name="f9" fmla="val 1387"/>
                <a:gd name="f10" fmla="val 2174"/>
                <a:gd name="f11" fmla="val 2111"/>
                <a:gd name="f12" fmla="*/ f0 1 2741"/>
                <a:gd name="f13" fmla="*/ f1 1 2742"/>
                <a:gd name="f14" fmla="val f2"/>
                <a:gd name="f15" fmla="val f3"/>
                <a:gd name="f16" fmla="val f4"/>
                <a:gd name="f17" fmla="+- f16 0 f14"/>
                <a:gd name="f18" fmla="+- f15 0 f14"/>
                <a:gd name="f19" fmla="*/ f18 1 2741"/>
                <a:gd name="f20" fmla="*/ f17 1 2742"/>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2741" h="2742">
                  <a:moveTo>
                    <a:pt x="f5" y="f6"/>
                  </a:moveTo>
                  <a:cubicBezTo>
                    <a:pt x="f7" y="f6"/>
                    <a:pt x="f2" y="f8"/>
                    <a:pt x="f2" y="f9"/>
                  </a:cubicBezTo>
                  <a:cubicBezTo>
                    <a:pt x="f2" y="f10"/>
                    <a:pt x="f7" y="f4"/>
                    <a:pt x="f5" y="f4"/>
                  </a:cubicBezTo>
                  <a:cubicBezTo>
                    <a:pt x="f11" y="f4"/>
                    <a:pt x="f3" y="f11"/>
                    <a:pt x="f3" y="f9"/>
                  </a:cubicBezTo>
                  <a:cubicBezTo>
                    <a:pt x="f3" y="f8"/>
                    <a:pt x="f11" y="f6"/>
                    <a:pt x="f5"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35" name="Google Shape;6872;p88">
              <a:extLst>
                <a:ext uri="{FF2B5EF4-FFF2-40B4-BE49-F238E27FC236}">
                  <a16:creationId xmlns:a16="http://schemas.microsoft.com/office/drawing/2014/main" id="{97520D90-66C7-EF08-7C77-67E71FECB529}"/>
                </a:ext>
              </a:extLst>
            </p:cNvPr>
            <p:cNvSpPr/>
            <p:nvPr/>
          </p:nvSpPr>
          <p:spPr>
            <a:xfrm>
              <a:off x="4554507" y="3607088"/>
              <a:ext cx="140936" cy="99066"/>
            </a:xfrm>
            <a:custGeom>
              <a:avLst/>
              <a:gdLst>
                <a:gd name="f0" fmla="val w"/>
                <a:gd name="f1" fmla="val h"/>
                <a:gd name="f2" fmla="val 0"/>
                <a:gd name="f3" fmla="val 4317"/>
                <a:gd name="f4" fmla="val 2742"/>
                <a:gd name="f5" fmla="val 2174"/>
                <a:gd name="f6" fmla="val 1"/>
                <a:gd name="f7" fmla="val 1292"/>
                <a:gd name="f8" fmla="val 505"/>
                <a:gd name="f9" fmla="val 379"/>
                <a:gd name="f10" fmla="val 1040"/>
                <a:gd name="f11" fmla="val 32"/>
                <a:gd name="f12" fmla="val 1103"/>
                <a:gd name="f13" fmla="val 946"/>
                <a:gd name="f14" fmla="val 1985"/>
                <a:gd name="f15" fmla="val 1450"/>
                <a:gd name="f16" fmla="val 2458"/>
                <a:gd name="f17" fmla="val 1702"/>
                <a:gd name="f18" fmla="val 2647"/>
                <a:gd name="f19" fmla="val 4254"/>
                <a:gd name="f20" fmla="val 1135"/>
                <a:gd name="f21" fmla="val 3813"/>
                <a:gd name="f22" fmla="val 410"/>
                <a:gd name="f23" fmla="val 3025"/>
                <a:gd name="f24" fmla="*/ f0 1 4317"/>
                <a:gd name="f25" fmla="*/ f1 1 2742"/>
                <a:gd name="f26" fmla="val f2"/>
                <a:gd name="f27" fmla="val f3"/>
                <a:gd name="f28" fmla="val f4"/>
                <a:gd name="f29" fmla="+- f28 0 f26"/>
                <a:gd name="f30" fmla="+- f27 0 f26"/>
                <a:gd name="f31" fmla="*/ f30 1 4317"/>
                <a:gd name="f32" fmla="*/ f29 1 2742"/>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4317" h="2742">
                  <a:moveTo>
                    <a:pt x="f5" y="f6"/>
                  </a:moveTo>
                  <a:cubicBezTo>
                    <a:pt x="f7" y="f6"/>
                    <a:pt x="f8" y="f9"/>
                    <a:pt x="f2" y="f10"/>
                  </a:cubicBezTo>
                  <a:lnTo>
                    <a:pt x="f11" y="f12"/>
                  </a:lnTo>
                  <a:cubicBezTo>
                    <a:pt x="f13" y="f14"/>
                    <a:pt x="f15" y="f16"/>
                    <a:pt x="f17" y="f4"/>
                  </a:cubicBezTo>
                  <a:lnTo>
                    <a:pt x="f18" y="f4"/>
                  </a:lnTo>
                  <a:lnTo>
                    <a:pt x="f19" y="f20"/>
                  </a:lnTo>
                  <a:lnTo>
                    <a:pt x="f3" y="f10"/>
                  </a:lnTo>
                  <a:cubicBezTo>
                    <a:pt x="f21" y="f22"/>
                    <a:pt x="f23" y="f6"/>
                    <a:pt x="f5"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36" name="Google Shape;6957;p88">
            <a:extLst>
              <a:ext uri="{FF2B5EF4-FFF2-40B4-BE49-F238E27FC236}">
                <a16:creationId xmlns:a16="http://schemas.microsoft.com/office/drawing/2014/main" id="{C5DF5525-89F5-78B4-4838-5C2ACCF9A71F}"/>
              </a:ext>
            </a:extLst>
          </p:cNvPr>
          <p:cNvGrpSpPr/>
          <p:nvPr/>
        </p:nvGrpSpPr>
        <p:grpSpPr>
          <a:xfrm>
            <a:off x="4827549" y="1972109"/>
            <a:ext cx="747118" cy="745674"/>
            <a:chOff x="3730944" y="986052"/>
            <a:chExt cx="373559" cy="372837"/>
          </a:xfrm>
          <a:solidFill>
            <a:schemeClr val="bg2"/>
          </a:solidFill>
        </p:grpSpPr>
        <p:sp>
          <p:nvSpPr>
            <p:cNvPr id="37" name="Google Shape;6958;p88">
              <a:extLst>
                <a:ext uri="{FF2B5EF4-FFF2-40B4-BE49-F238E27FC236}">
                  <a16:creationId xmlns:a16="http://schemas.microsoft.com/office/drawing/2014/main" id="{20FC4DC3-F22F-3D64-6F48-A4D921A86F98}"/>
                </a:ext>
              </a:extLst>
            </p:cNvPr>
            <p:cNvSpPr/>
            <p:nvPr/>
          </p:nvSpPr>
          <p:spPr>
            <a:xfrm>
              <a:off x="3808475" y="986052"/>
              <a:ext cx="131929" cy="43589"/>
            </a:xfrm>
            <a:custGeom>
              <a:avLst/>
              <a:gdLst>
                <a:gd name="f0" fmla="val w"/>
                <a:gd name="f1" fmla="val h"/>
                <a:gd name="f2" fmla="val 0"/>
                <a:gd name="f3" fmla="val 4128"/>
                <a:gd name="f4" fmla="val 1364"/>
                <a:gd name="f5" fmla="val 645"/>
                <a:gd name="f6" fmla="val 263"/>
                <a:gd name="f7" fmla="val 296"/>
                <a:gd name="f8" fmla="val 670"/>
                <a:gd name="f9" fmla="val 1016"/>
                <a:gd name="f10" fmla="val 1205"/>
                <a:gd name="f11" fmla="val 158"/>
                <a:gd name="f12" fmla="val 1363"/>
                <a:gd name="f13" fmla="val 347"/>
                <a:gd name="f14" fmla="val 3781"/>
                <a:gd name="f15" fmla="val 3970"/>
                <a:gd name="f16" fmla="val 4127"/>
                <a:gd name="f17" fmla="val 260"/>
                <a:gd name="f18" fmla="val 3812"/>
                <a:gd name="f19" fmla="val 8"/>
                <a:gd name="f20" fmla="val 3466"/>
                <a:gd name="f21" fmla="val 756"/>
                <a:gd name="f22" fmla="val 718"/>
                <a:gd name="f23" fmla="val 3"/>
                <a:gd name="f24" fmla="val 681"/>
                <a:gd name="f25" fmla="*/ f0 1 4128"/>
                <a:gd name="f26" fmla="*/ f1 1 1364"/>
                <a:gd name="f27" fmla="val f2"/>
                <a:gd name="f28" fmla="val f3"/>
                <a:gd name="f29" fmla="val f4"/>
                <a:gd name="f30" fmla="+- f29 0 f27"/>
                <a:gd name="f31" fmla="+- f28 0 f27"/>
                <a:gd name="f32" fmla="*/ f31 1 4128"/>
                <a:gd name="f33" fmla="*/ f30 1 1364"/>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4128" h="1364">
                  <a:moveTo>
                    <a:pt x="f5" y="f2"/>
                  </a:moveTo>
                  <a:cubicBezTo>
                    <a:pt x="f6" y="f2"/>
                    <a:pt x="f2" y="f7"/>
                    <a:pt x="f2" y="f8"/>
                  </a:cubicBezTo>
                  <a:lnTo>
                    <a:pt x="f2" y="f9"/>
                  </a:lnTo>
                  <a:cubicBezTo>
                    <a:pt x="f2" y="f10"/>
                    <a:pt x="f11" y="f12"/>
                    <a:pt x="f13" y="f12"/>
                  </a:cubicBezTo>
                  <a:lnTo>
                    <a:pt x="f14" y="f12"/>
                  </a:lnTo>
                  <a:cubicBezTo>
                    <a:pt x="f15" y="f12"/>
                    <a:pt x="f16" y="f10"/>
                    <a:pt x="f16" y="f9"/>
                  </a:cubicBezTo>
                  <a:lnTo>
                    <a:pt x="f16" y="f8"/>
                  </a:lnTo>
                  <a:cubicBezTo>
                    <a:pt x="f16" y="f17"/>
                    <a:pt x="f18" y="f19"/>
                    <a:pt x="f20" y="f19"/>
                  </a:cubicBezTo>
                  <a:lnTo>
                    <a:pt x="f21" y="f19"/>
                  </a:lnTo>
                  <a:cubicBezTo>
                    <a:pt x="f22" y="f23"/>
                    <a:pt x="f24" y="f2"/>
                    <a:pt x="f5"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38" name="Google Shape;6959;p88">
              <a:extLst>
                <a:ext uri="{FF2B5EF4-FFF2-40B4-BE49-F238E27FC236}">
                  <a16:creationId xmlns:a16="http://schemas.microsoft.com/office/drawing/2014/main" id="{BB6ECC99-5320-6477-EBCE-7929ECCEA119}"/>
                </a:ext>
              </a:extLst>
            </p:cNvPr>
            <p:cNvSpPr/>
            <p:nvPr/>
          </p:nvSpPr>
          <p:spPr>
            <a:xfrm>
              <a:off x="3797384" y="1180618"/>
              <a:ext cx="21159" cy="23198"/>
            </a:xfrm>
            <a:custGeom>
              <a:avLst/>
              <a:gdLst>
                <a:gd name="f0" fmla="val w"/>
                <a:gd name="f1" fmla="val h"/>
                <a:gd name="f2" fmla="val 0"/>
                <a:gd name="f3" fmla="val 662"/>
                <a:gd name="f4" fmla="val 726"/>
                <a:gd name="f5" fmla="val 1"/>
                <a:gd name="f6" fmla="val 725"/>
                <a:gd name="f7" fmla="*/ f0 1 662"/>
                <a:gd name="f8" fmla="*/ f1 1 726"/>
                <a:gd name="f9" fmla="val f2"/>
                <a:gd name="f10" fmla="val f3"/>
                <a:gd name="f11" fmla="val f4"/>
                <a:gd name="f12" fmla="+- f11 0 f9"/>
                <a:gd name="f13" fmla="+- f10 0 f9"/>
                <a:gd name="f14" fmla="*/ f13 1 662"/>
                <a:gd name="f15" fmla="*/ f12 1 726"/>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662" h="726">
                  <a:moveTo>
                    <a:pt x="f5" y="f5"/>
                  </a:moveTo>
                  <a:lnTo>
                    <a:pt x="f5" y="f6"/>
                  </a:lnTo>
                  <a:lnTo>
                    <a:pt x="f3" y="f6"/>
                  </a:lnTo>
                  <a:lnTo>
                    <a:pt x="f3" y="f5"/>
                  </a:ln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39" name="Google Shape;6960;p88">
              <a:extLst>
                <a:ext uri="{FF2B5EF4-FFF2-40B4-BE49-F238E27FC236}">
                  <a16:creationId xmlns:a16="http://schemas.microsoft.com/office/drawing/2014/main" id="{CBC5393C-7C83-3062-F09B-A8236CE7547A}"/>
                </a:ext>
              </a:extLst>
            </p:cNvPr>
            <p:cNvSpPr/>
            <p:nvPr/>
          </p:nvSpPr>
          <p:spPr>
            <a:xfrm>
              <a:off x="3797384" y="1094043"/>
              <a:ext cx="21159" cy="21159"/>
            </a:xfrm>
            <a:custGeom>
              <a:avLst/>
              <a:gdLst>
                <a:gd name="f0" fmla="val w"/>
                <a:gd name="f1" fmla="val h"/>
                <a:gd name="f2" fmla="val 0"/>
                <a:gd name="f3" fmla="val 662"/>
                <a:gd name="f4" fmla="val 1"/>
                <a:gd name="f5" fmla="*/ f0 1 662"/>
                <a:gd name="f6" fmla="*/ f1 1 662"/>
                <a:gd name="f7" fmla="val f2"/>
                <a:gd name="f8" fmla="val f3"/>
                <a:gd name="f9" fmla="+- f8 0 f7"/>
                <a:gd name="f10" fmla="*/ f9 1 662"/>
                <a:gd name="f11" fmla="*/ f7 1 f10"/>
                <a:gd name="f12" fmla="*/ f8 1 f10"/>
                <a:gd name="f13" fmla="*/ f11 f5 1"/>
                <a:gd name="f14" fmla="*/ f12 f5 1"/>
                <a:gd name="f15" fmla="*/ f12 f6 1"/>
                <a:gd name="f16" fmla="*/ f11 f6 1"/>
              </a:gdLst>
              <a:ahLst/>
              <a:cxnLst>
                <a:cxn ang="3cd4">
                  <a:pos x="hc" y="t"/>
                </a:cxn>
                <a:cxn ang="0">
                  <a:pos x="r" y="vc"/>
                </a:cxn>
                <a:cxn ang="cd4">
                  <a:pos x="hc" y="b"/>
                </a:cxn>
                <a:cxn ang="cd2">
                  <a:pos x="l" y="vc"/>
                </a:cxn>
              </a:cxnLst>
              <a:rect l="f13" t="f16" r="f14" b="f15"/>
              <a:pathLst>
                <a:path w="662" h="662">
                  <a:moveTo>
                    <a:pt x="f4" y="f2"/>
                  </a:moveTo>
                  <a:lnTo>
                    <a:pt x="f4" y="f3"/>
                  </a:lnTo>
                  <a:lnTo>
                    <a:pt x="f3" y="f3"/>
                  </a:lnTo>
                  <a:lnTo>
                    <a:pt x="f3" y="f2"/>
                  </a:ln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40" name="Google Shape;6961;p88">
              <a:extLst>
                <a:ext uri="{FF2B5EF4-FFF2-40B4-BE49-F238E27FC236}">
                  <a16:creationId xmlns:a16="http://schemas.microsoft.com/office/drawing/2014/main" id="{530E1F0C-B090-C2DE-6010-66E9ABE95F25}"/>
                </a:ext>
              </a:extLst>
            </p:cNvPr>
            <p:cNvSpPr/>
            <p:nvPr/>
          </p:nvSpPr>
          <p:spPr>
            <a:xfrm>
              <a:off x="3797384" y="1270229"/>
              <a:ext cx="21159" cy="21186"/>
            </a:xfrm>
            <a:custGeom>
              <a:avLst/>
              <a:gdLst>
                <a:gd name="f0" fmla="val w"/>
                <a:gd name="f1" fmla="val h"/>
                <a:gd name="f2" fmla="val 0"/>
                <a:gd name="f3" fmla="val 662"/>
                <a:gd name="f4" fmla="val 663"/>
                <a:gd name="f5" fmla="val 1"/>
                <a:gd name="f6" fmla="*/ f0 1 662"/>
                <a:gd name="f7" fmla="*/ f1 1 663"/>
                <a:gd name="f8" fmla="val f2"/>
                <a:gd name="f9" fmla="val f3"/>
                <a:gd name="f10" fmla="val f4"/>
                <a:gd name="f11" fmla="+- f10 0 f8"/>
                <a:gd name="f12" fmla="+- f9 0 f8"/>
                <a:gd name="f13" fmla="*/ f12 1 662"/>
                <a:gd name="f14" fmla="*/ f11 1 663"/>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662" h="663">
                  <a:moveTo>
                    <a:pt x="f5" y="f5"/>
                  </a:moveTo>
                  <a:lnTo>
                    <a:pt x="f5" y="f3"/>
                  </a:lnTo>
                  <a:lnTo>
                    <a:pt x="f3" y="f3"/>
                  </a:lnTo>
                  <a:lnTo>
                    <a:pt x="f3" y="f5"/>
                  </a:ln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41" name="Google Shape;6962;p88">
              <a:extLst>
                <a:ext uri="{FF2B5EF4-FFF2-40B4-BE49-F238E27FC236}">
                  <a16:creationId xmlns:a16="http://schemas.microsoft.com/office/drawing/2014/main" id="{379E4D91-4F68-728C-56BB-3EB132E3F771}"/>
                </a:ext>
              </a:extLst>
            </p:cNvPr>
            <p:cNvSpPr/>
            <p:nvPr/>
          </p:nvSpPr>
          <p:spPr>
            <a:xfrm>
              <a:off x="3730944" y="1007440"/>
              <a:ext cx="284945" cy="351449"/>
            </a:xfrm>
            <a:custGeom>
              <a:avLst/>
              <a:gdLst>
                <a:gd name="f0" fmla="val w"/>
                <a:gd name="f1" fmla="val h"/>
                <a:gd name="f2" fmla="val 0"/>
                <a:gd name="f3" fmla="val 8916"/>
                <a:gd name="f4" fmla="val 10997"/>
                <a:gd name="f5" fmla="val 7183"/>
                <a:gd name="f6" fmla="val 2049"/>
                <a:gd name="f7" fmla="val 7404"/>
                <a:gd name="f8" fmla="val 7561"/>
                <a:gd name="f9" fmla="val 2206"/>
                <a:gd name="f10" fmla="val 2395"/>
                <a:gd name="f11" fmla="val 2584"/>
                <a:gd name="f12" fmla="val 2742"/>
                <a:gd name="f13" fmla="val 4474"/>
                <a:gd name="f14" fmla="val 4285"/>
                <a:gd name="f15" fmla="val 4127"/>
                <a:gd name="f16" fmla="val 3151"/>
                <a:gd name="f17" fmla="val 2017"/>
                <a:gd name="f18" fmla="val 3340"/>
                <a:gd name="f19" fmla="val 3497"/>
                <a:gd name="f20" fmla="val 2175"/>
                <a:gd name="f21" fmla="val 2364"/>
                <a:gd name="f22" fmla="val 3750"/>
                <a:gd name="f23" fmla="val 3939"/>
                <a:gd name="f24" fmla="val 4097"/>
                <a:gd name="f25" fmla="val 1764"/>
                <a:gd name="f26" fmla="val 1575"/>
                <a:gd name="f27" fmla="val 1418"/>
                <a:gd name="f28" fmla="val 5860"/>
                <a:gd name="f29" fmla="val 3372"/>
                <a:gd name="f30" fmla="val 6049"/>
                <a:gd name="f31" fmla="val 6207"/>
                <a:gd name="f32" fmla="val 3529"/>
                <a:gd name="f33" fmla="val 4758"/>
                <a:gd name="f34" fmla="val 4916"/>
                <a:gd name="f35" fmla="val 5105"/>
                <a:gd name="f36" fmla="val 5325"/>
                <a:gd name="f37" fmla="val 5483"/>
                <a:gd name="f38" fmla="val 6491"/>
                <a:gd name="f39" fmla="val 6680"/>
                <a:gd name="f40" fmla="val 6837"/>
                <a:gd name="f41" fmla="val 6144"/>
                <a:gd name="f42" fmla="val 6302"/>
                <a:gd name="f43" fmla="val 7562"/>
                <a:gd name="f44" fmla="val 7720"/>
                <a:gd name="f45" fmla="val 7909"/>
                <a:gd name="f46" fmla="val 8098"/>
                <a:gd name="f47" fmla="val 8255"/>
                <a:gd name="f48" fmla="val 7531"/>
                <a:gd name="f49" fmla="val 7657"/>
                <a:gd name="f50" fmla="val 7877"/>
                <a:gd name="f51" fmla="val 9232"/>
                <a:gd name="f52" fmla="val 9452"/>
                <a:gd name="f53" fmla="val 9610"/>
                <a:gd name="f54" fmla="val 8885"/>
                <a:gd name="f55" fmla="val 9043"/>
                <a:gd name="f56" fmla="val 1040"/>
                <a:gd name="f57" fmla="val 1"/>
                <a:gd name="f58" fmla="val 504"/>
                <a:gd name="f59" fmla="val 473"/>
                <a:gd name="f60" fmla="val 1009"/>
                <a:gd name="f61" fmla="val 9956"/>
                <a:gd name="f62" fmla="val 32"/>
                <a:gd name="f63" fmla="val 10524"/>
                <a:gd name="f64" fmla="val 10996"/>
                <a:gd name="f65" fmla="val 7908"/>
                <a:gd name="f66" fmla="val 8444"/>
                <a:gd name="f67" fmla="val 347"/>
                <a:gd name="f68" fmla="val 915"/>
                <a:gd name="f69" fmla="val 6711"/>
                <a:gd name="f70" fmla="val 1387"/>
                <a:gd name="f71" fmla="val 6175"/>
                <a:gd name="f72" fmla="val 2741"/>
                <a:gd name="f73" fmla="val 1733"/>
                <a:gd name="f74" fmla="*/ f0 1 8916"/>
                <a:gd name="f75" fmla="*/ f1 1 10997"/>
                <a:gd name="f76" fmla="val f2"/>
                <a:gd name="f77" fmla="val f3"/>
                <a:gd name="f78" fmla="val f4"/>
                <a:gd name="f79" fmla="+- f78 0 f76"/>
                <a:gd name="f80" fmla="+- f77 0 f76"/>
                <a:gd name="f81" fmla="*/ f80 1 8916"/>
                <a:gd name="f82" fmla="*/ f79 1 10997"/>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8916" h="10997">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17"/>
                  </a:moveTo>
                  <a:cubicBezTo>
                    <a:pt x="f18" y="f17"/>
                    <a:pt x="f19" y="f20"/>
                    <a:pt x="f19" y="f21"/>
                  </a:cubicBezTo>
                  <a:lnTo>
                    <a:pt x="f19" y="f22"/>
                  </a:lnTo>
                  <a:cubicBezTo>
                    <a:pt x="f19" y="f23"/>
                    <a:pt x="f18" y="f24"/>
                    <a:pt x="f16" y="f24"/>
                  </a:cubicBezTo>
                  <a:lnTo>
                    <a:pt x="f25" y="f24"/>
                  </a:lnTo>
                  <a:cubicBezTo>
                    <a:pt x="f26" y="f24"/>
                    <a:pt x="f27" y="f23"/>
                    <a:pt x="f27" y="f22"/>
                  </a:cubicBezTo>
                  <a:lnTo>
                    <a:pt x="f27" y="f21"/>
                  </a:lnTo>
                  <a:cubicBezTo>
                    <a:pt x="f27" y="f20"/>
                    <a:pt x="f26" y="f17"/>
                    <a:pt x="f25" y="f17"/>
                  </a:cubicBezTo>
                  <a:close/>
                  <a:moveTo>
                    <a:pt x="f28" y="f29"/>
                  </a:moveTo>
                  <a:cubicBezTo>
                    <a:pt x="f30" y="f29"/>
                    <a:pt x="f31" y="f32"/>
                    <a:pt x="f31" y="f22"/>
                  </a:cubicBezTo>
                  <a:cubicBezTo>
                    <a:pt x="f31" y="f23"/>
                    <a:pt x="f30" y="f24"/>
                    <a:pt x="f28" y="f24"/>
                  </a:cubicBezTo>
                  <a:lnTo>
                    <a:pt x="f13" y="f24"/>
                  </a:lnTo>
                  <a:cubicBezTo>
                    <a:pt x="f14" y="f24"/>
                    <a:pt x="f15" y="f23"/>
                    <a:pt x="f15" y="f22"/>
                  </a:cubicBezTo>
                  <a:cubicBezTo>
                    <a:pt x="f15" y="f32"/>
                    <a:pt x="f14" y="f29"/>
                    <a:pt x="f13" y="f29"/>
                  </a:cubicBezTo>
                  <a:close/>
                  <a:moveTo>
                    <a:pt x="f5" y="f33"/>
                  </a:moveTo>
                  <a:cubicBezTo>
                    <a:pt x="f7" y="f33"/>
                    <a:pt x="f8" y="f34"/>
                    <a:pt x="f8" y="f35"/>
                  </a:cubicBezTo>
                  <a:cubicBezTo>
                    <a:pt x="f8" y="f36"/>
                    <a:pt x="f7" y="f37"/>
                    <a:pt x="f5" y="f37"/>
                  </a:cubicBezTo>
                  <a:lnTo>
                    <a:pt x="f13" y="f37"/>
                  </a:lnTo>
                  <a:cubicBezTo>
                    <a:pt x="f14" y="f37"/>
                    <a:pt x="f15" y="f36"/>
                    <a:pt x="f15" y="f35"/>
                  </a:cubicBezTo>
                  <a:cubicBezTo>
                    <a:pt x="f15" y="f34"/>
                    <a:pt x="f14" y="f33"/>
                    <a:pt x="f13" y="f33"/>
                  </a:cubicBezTo>
                  <a:close/>
                  <a:moveTo>
                    <a:pt x="f16" y="f33"/>
                  </a:moveTo>
                  <a:cubicBezTo>
                    <a:pt x="f18" y="f33"/>
                    <a:pt x="f19" y="f34"/>
                    <a:pt x="f19" y="f35"/>
                  </a:cubicBezTo>
                  <a:lnTo>
                    <a:pt x="f19" y="f38"/>
                  </a:lnTo>
                  <a:cubicBezTo>
                    <a:pt x="f19" y="f39"/>
                    <a:pt x="f18" y="f40"/>
                    <a:pt x="f16" y="f40"/>
                  </a:cubicBezTo>
                  <a:lnTo>
                    <a:pt x="f25" y="f40"/>
                  </a:lnTo>
                  <a:cubicBezTo>
                    <a:pt x="f26" y="f40"/>
                    <a:pt x="f27" y="f39"/>
                    <a:pt x="f27" y="f38"/>
                  </a:cubicBezTo>
                  <a:lnTo>
                    <a:pt x="f27" y="f35"/>
                  </a:lnTo>
                  <a:cubicBezTo>
                    <a:pt x="f27" y="f34"/>
                    <a:pt x="f26" y="f33"/>
                    <a:pt x="f25" y="f33"/>
                  </a:cubicBezTo>
                  <a:close/>
                  <a:moveTo>
                    <a:pt x="f28" y="f41"/>
                  </a:moveTo>
                  <a:cubicBezTo>
                    <a:pt x="f30" y="f41"/>
                    <a:pt x="f31" y="f42"/>
                    <a:pt x="f31" y="f38"/>
                  </a:cubicBezTo>
                  <a:cubicBezTo>
                    <a:pt x="f31" y="f39"/>
                    <a:pt x="f30" y="f40"/>
                    <a:pt x="f28" y="f40"/>
                  </a:cubicBezTo>
                  <a:lnTo>
                    <a:pt x="f13" y="f40"/>
                  </a:lnTo>
                  <a:cubicBezTo>
                    <a:pt x="f14" y="f40"/>
                    <a:pt x="f15" y="f39"/>
                    <a:pt x="f15" y="f38"/>
                  </a:cubicBezTo>
                  <a:cubicBezTo>
                    <a:pt x="f15" y="f42"/>
                    <a:pt x="f14" y="f41"/>
                    <a:pt x="f13" y="f41"/>
                  </a:cubicBezTo>
                  <a:close/>
                  <a:moveTo>
                    <a:pt x="f5" y="f43"/>
                  </a:moveTo>
                  <a:cubicBezTo>
                    <a:pt x="f7" y="f43"/>
                    <a:pt x="f8" y="f44"/>
                    <a:pt x="f8" y="f45"/>
                  </a:cubicBezTo>
                  <a:cubicBezTo>
                    <a:pt x="f8" y="f46"/>
                    <a:pt x="f7" y="f47"/>
                    <a:pt x="f5" y="f47"/>
                  </a:cubicBezTo>
                  <a:lnTo>
                    <a:pt x="f13" y="f47"/>
                  </a:lnTo>
                  <a:cubicBezTo>
                    <a:pt x="f14" y="f47"/>
                    <a:pt x="f15" y="f46"/>
                    <a:pt x="f15" y="f45"/>
                  </a:cubicBezTo>
                  <a:cubicBezTo>
                    <a:pt x="f15" y="f44"/>
                    <a:pt x="f14" y="f43"/>
                    <a:pt x="f13" y="f43"/>
                  </a:cubicBezTo>
                  <a:close/>
                  <a:moveTo>
                    <a:pt x="f16" y="f48"/>
                  </a:moveTo>
                  <a:cubicBezTo>
                    <a:pt x="f18" y="f48"/>
                    <a:pt x="f19" y="f49"/>
                    <a:pt x="f19" y="f50"/>
                  </a:cubicBezTo>
                  <a:lnTo>
                    <a:pt x="f19" y="f51"/>
                  </a:lnTo>
                  <a:cubicBezTo>
                    <a:pt x="f19" y="f52"/>
                    <a:pt x="f18" y="f53"/>
                    <a:pt x="f16" y="f53"/>
                  </a:cubicBezTo>
                  <a:lnTo>
                    <a:pt x="f25" y="f53"/>
                  </a:lnTo>
                  <a:cubicBezTo>
                    <a:pt x="f26" y="f53"/>
                    <a:pt x="f27" y="f52"/>
                    <a:pt x="f27" y="f51"/>
                  </a:cubicBezTo>
                  <a:lnTo>
                    <a:pt x="f27" y="f50"/>
                  </a:lnTo>
                  <a:cubicBezTo>
                    <a:pt x="f27" y="f49"/>
                    <a:pt x="f26" y="f48"/>
                    <a:pt x="f25" y="f48"/>
                  </a:cubicBezTo>
                  <a:close/>
                  <a:moveTo>
                    <a:pt x="f28" y="f54"/>
                  </a:moveTo>
                  <a:cubicBezTo>
                    <a:pt x="f30" y="f54"/>
                    <a:pt x="f31" y="f55"/>
                    <a:pt x="f31" y="f51"/>
                  </a:cubicBezTo>
                  <a:cubicBezTo>
                    <a:pt x="f31" y="f52"/>
                    <a:pt x="f30" y="f53"/>
                    <a:pt x="f28" y="f53"/>
                  </a:cubicBezTo>
                  <a:lnTo>
                    <a:pt x="f13" y="f53"/>
                  </a:lnTo>
                  <a:cubicBezTo>
                    <a:pt x="f14" y="f53"/>
                    <a:pt x="f15" y="f52"/>
                    <a:pt x="f15" y="f51"/>
                  </a:cubicBezTo>
                  <a:cubicBezTo>
                    <a:pt x="f15" y="f55"/>
                    <a:pt x="f14" y="f54"/>
                    <a:pt x="f13" y="f54"/>
                  </a:cubicBezTo>
                  <a:close/>
                  <a:moveTo>
                    <a:pt x="f56" y="f57"/>
                  </a:moveTo>
                  <a:cubicBezTo>
                    <a:pt x="f58" y="f57"/>
                    <a:pt x="f2" y="f59"/>
                    <a:pt x="f2" y="f60"/>
                  </a:cubicBezTo>
                  <a:lnTo>
                    <a:pt x="f2" y="f61"/>
                  </a:lnTo>
                  <a:cubicBezTo>
                    <a:pt x="f62" y="f63"/>
                    <a:pt x="f58" y="f64"/>
                    <a:pt x="f56" y="f64"/>
                  </a:cubicBezTo>
                  <a:lnTo>
                    <a:pt x="f65" y="f64"/>
                  </a:lnTo>
                  <a:cubicBezTo>
                    <a:pt x="f66" y="f64"/>
                    <a:pt x="f3" y="f63"/>
                    <a:pt x="f3" y="f61"/>
                  </a:cubicBezTo>
                  <a:lnTo>
                    <a:pt x="f3" y="f60"/>
                  </a:lnTo>
                  <a:cubicBezTo>
                    <a:pt x="f3" y="f59"/>
                    <a:pt x="f66" y="f57"/>
                    <a:pt x="f65" y="f57"/>
                  </a:cubicBezTo>
                  <a:lnTo>
                    <a:pt x="f5" y="f57"/>
                  </a:lnTo>
                  <a:lnTo>
                    <a:pt x="f5" y="f67"/>
                  </a:lnTo>
                  <a:cubicBezTo>
                    <a:pt x="f5" y="f68"/>
                    <a:pt x="f69" y="f70"/>
                    <a:pt x="f71" y="f70"/>
                  </a:cubicBezTo>
                  <a:lnTo>
                    <a:pt x="f72" y="f70"/>
                  </a:lnTo>
                  <a:cubicBezTo>
                    <a:pt x="f9" y="f70"/>
                    <a:pt x="f73" y="f68"/>
                    <a:pt x="f73" y="f67"/>
                  </a:cubicBezTo>
                  <a:lnTo>
                    <a:pt x="f73" y="f57"/>
                  </a:ln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42" name="Google Shape;6963;p88">
              <a:extLst>
                <a:ext uri="{FF2B5EF4-FFF2-40B4-BE49-F238E27FC236}">
                  <a16:creationId xmlns:a16="http://schemas.microsoft.com/office/drawing/2014/main" id="{5A6D0B79-6D7E-A7CB-D5E5-C0E5AD0618E6}"/>
                </a:ext>
              </a:extLst>
            </p:cNvPr>
            <p:cNvSpPr/>
            <p:nvPr/>
          </p:nvSpPr>
          <p:spPr>
            <a:xfrm>
              <a:off x="4039023" y="1115165"/>
              <a:ext cx="65480" cy="132944"/>
            </a:xfrm>
            <a:custGeom>
              <a:avLst/>
              <a:gdLst>
                <a:gd name="f0" fmla="val w"/>
                <a:gd name="f1" fmla="val h"/>
                <a:gd name="f2" fmla="val 0"/>
                <a:gd name="f3" fmla="val 2049"/>
                <a:gd name="f4" fmla="val 4160"/>
                <a:gd name="f5" fmla="val 1"/>
                <a:gd name="f6" fmla="*/ f0 1 2049"/>
                <a:gd name="f7" fmla="*/ f1 1 4160"/>
                <a:gd name="f8" fmla="val f2"/>
                <a:gd name="f9" fmla="val f3"/>
                <a:gd name="f10" fmla="val f4"/>
                <a:gd name="f11" fmla="+- f10 0 f8"/>
                <a:gd name="f12" fmla="+- f9 0 f8"/>
                <a:gd name="f13" fmla="*/ f12 1 2049"/>
                <a:gd name="f14" fmla="*/ f11 1 4160"/>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2049" h="4160">
                  <a:moveTo>
                    <a:pt x="f5" y="f5"/>
                  </a:moveTo>
                  <a:lnTo>
                    <a:pt x="f5" y="f4"/>
                  </a:lnTo>
                  <a:lnTo>
                    <a:pt x="f3" y="f4"/>
                  </a:lnTo>
                  <a:lnTo>
                    <a:pt x="f3" y="f5"/>
                  </a:ln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43" name="Google Shape;6964;p88">
              <a:extLst>
                <a:ext uri="{FF2B5EF4-FFF2-40B4-BE49-F238E27FC236}">
                  <a16:creationId xmlns:a16="http://schemas.microsoft.com/office/drawing/2014/main" id="{90A0A656-8E43-F6A5-1275-52579011D307}"/>
                </a:ext>
              </a:extLst>
            </p:cNvPr>
            <p:cNvSpPr/>
            <p:nvPr/>
          </p:nvSpPr>
          <p:spPr>
            <a:xfrm>
              <a:off x="4039023" y="1028590"/>
              <a:ext cx="65480" cy="65480"/>
            </a:xfrm>
            <a:custGeom>
              <a:avLst/>
              <a:gdLst>
                <a:gd name="f0" fmla="val w"/>
                <a:gd name="f1" fmla="val h"/>
                <a:gd name="f2" fmla="val 0"/>
                <a:gd name="f3" fmla="val 2049"/>
                <a:gd name="f4" fmla="val 1009"/>
                <a:gd name="f5" fmla="val 1"/>
                <a:gd name="f6" fmla="val 473"/>
                <a:gd name="f7" fmla="val 1040"/>
                <a:gd name="f8" fmla="val 2048"/>
                <a:gd name="f9" fmla="val 1576"/>
                <a:gd name="f10" fmla="*/ f0 1 2049"/>
                <a:gd name="f11" fmla="*/ f1 1 2049"/>
                <a:gd name="f12" fmla="val f2"/>
                <a:gd name="f13" fmla="val f3"/>
                <a:gd name="f14" fmla="+- f13 0 f12"/>
                <a:gd name="f15" fmla="*/ f14 1 2049"/>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2049" h="2049">
                  <a:moveTo>
                    <a:pt x="f4" y="f5"/>
                  </a:moveTo>
                  <a:cubicBezTo>
                    <a:pt x="f6" y="f5"/>
                    <a:pt x="f5" y="f6"/>
                    <a:pt x="f5" y="f7"/>
                  </a:cubicBezTo>
                  <a:lnTo>
                    <a:pt x="f5" y="f8"/>
                  </a:lnTo>
                  <a:lnTo>
                    <a:pt x="f3" y="f8"/>
                  </a:lnTo>
                  <a:lnTo>
                    <a:pt x="f3" y="f7"/>
                  </a:lnTo>
                  <a:cubicBezTo>
                    <a:pt x="f3" y="f6"/>
                    <a:pt x="f9" y="f5"/>
                    <a:pt x="f4" y="f5"/>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44" name="Google Shape;6965;p88">
              <a:extLst>
                <a:ext uri="{FF2B5EF4-FFF2-40B4-BE49-F238E27FC236}">
                  <a16:creationId xmlns:a16="http://schemas.microsoft.com/office/drawing/2014/main" id="{B0297F3E-0355-D92C-EF2E-07330E5C83FA}"/>
                </a:ext>
              </a:extLst>
            </p:cNvPr>
            <p:cNvSpPr/>
            <p:nvPr/>
          </p:nvSpPr>
          <p:spPr>
            <a:xfrm>
              <a:off x="4041044" y="1270229"/>
              <a:ext cx="59445" cy="65480"/>
            </a:xfrm>
            <a:custGeom>
              <a:avLst/>
              <a:gdLst>
                <a:gd name="f0" fmla="val w"/>
                <a:gd name="f1" fmla="val h"/>
                <a:gd name="f2" fmla="val 0"/>
                <a:gd name="f3" fmla="val 1860"/>
                <a:gd name="f4" fmla="val 2049"/>
                <a:gd name="f5" fmla="val 1"/>
                <a:gd name="f6" fmla="val 599"/>
                <a:gd name="f7" fmla="val 1796"/>
                <a:gd name="f8" fmla="val 694"/>
                <a:gd name="f9" fmla="val 1985"/>
                <a:gd name="f10" fmla="val 788"/>
                <a:gd name="f11" fmla="val 2048"/>
                <a:gd name="f12" fmla="val 946"/>
                <a:gd name="f13" fmla="val 1103"/>
                <a:gd name="f14" fmla="val 1229"/>
                <a:gd name="f15" fmla="val 1261"/>
                <a:gd name="f16" fmla="*/ f0 1 1860"/>
                <a:gd name="f17" fmla="*/ f1 1 2049"/>
                <a:gd name="f18" fmla="val f2"/>
                <a:gd name="f19" fmla="val f3"/>
                <a:gd name="f20" fmla="val f4"/>
                <a:gd name="f21" fmla="+- f20 0 f18"/>
                <a:gd name="f22" fmla="+- f19 0 f18"/>
                <a:gd name="f23" fmla="*/ f22 1 1860"/>
                <a:gd name="f24" fmla="*/ f21 1 204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860" h="2049">
                  <a:moveTo>
                    <a:pt x="f5" y="f5"/>
                  </a:moveTo>
                  <a:lnTo>
                    <a:pt x="f6" y="f7"/>
                  </a:lnTo>
                  <a:cubicBezTo>
                    <a:pt x="f8" y="f9"/>
                    <a:pt x="f10" y="f11"/>
                    <a:pt x="f12" y="f11"/>
                  </a:cubicBezTo>
                  <a:cubicBezTo>
                    <a:pt x="f13" y="f11"/>
                    <a:pt x="f14" y="f9"/>
                    <a:pt x="f15" y="f7"/>
                  </a:cubicBezTo>
                  <a:lnTo>
                    <a:pt x="f3" y="f5"/>
                  </a:ln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45" name="Google Shape;6966;p88">
            <a:extLst>
              <a:ext uri="{FF2B5EF4-FFF2-40B4-BE49-F238E27FC236}">
                <a16:creationId xmlns:a16="http://schemas.microsoft.com/office/drawing/2014/main" id="{912E0CDD-1515-D6AC-E2A2-E2A8982B31DF}"/>
              </a:ext>
            </a:extLst>
          </p:cNvPr>
          <p:cNvGrpSpPr/>
          <p:nvPr/>
        </p:nvGrpSpPr>
        <p:grpSpPr>
          <a:xfrm>
            <a:off x="13744939" y="5116765"/>
            <a:ext cx="907322" cy="908730"/>
            <a:chOff x="8189640" y="2558381"/>
            <a:chExt cx="453661" cy="454365"/>
          </a:xfrm>
          <a:solidFill>
            <a:schemeClr val="bg2"/>
          </a:solidFill>
        </p:grpSpPr>
        <p:sp>
          <p:nvSpPr>
            <p:cNvPr id="46" name="Google Shape;6967;p88">
              <a:extLst>
                <a:ext uri="{FF2B5EF4-FFF2-40B4-BE49-F238E27FC236}">
                  <a16:creationId xmlns:a16="http://schemas.microsoft.com/office/drawing/2014/main" id="{4D4BC596-ACBF-B6EF-27FB-D006BFDBEA96}"/>
                </a:ext>
              </a:extLst>
            </p:cNvPr>
            <p:cNvSpPr/>
            <p:nvPr/>
          </p:nvSpPr>
          <p:spPr>
            <a:xfrm>
              <a:off x="8317162" y="2858761"/>
              <a:ext cx="12298" cy="19650"/>
            </a:xfrm>
            <a:custGeom>
              <a:avLst/>
              <a:gdLst>
                <a:gd name="f0" fmla="val w"/>
                <a:gd name="f1" fmla="val h"/>
                <a:gd name="f2" fmla="val 0"/>
                <a:gd name="f3" fmla="val 316"/>
                <a:gd name="f4" fmla="val 505"/>
                <a:gd name="f5" fmla="val 158"/>
                <a:gd name="f6" fmla="val 1"/>
                <a:gd name="f7" fmla="val 315"/>
                <a:gd name="f8" fmla="*/ f0 1 316"/>
                <a:gd name="f9" fmla="*/ f1 1 505"/>
                <a:gd name="f10" fmla="val f2"/>
                <a:gd name="f11" fmla="val f3"/>
                <a:gd name="f12" fmla="val f4"/>
                <a:gd name="f13" fmla="+- f12 0 f10"/>
                <a:gd name="f14" fmla="+- f11 0 f10"/>
                <a:gd name="f15" fmla="*/ f14 1 316"/>
                <a:gd name="f16" fmla="*/ f13 1 505"/>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316" h="505">
                  <a:moveTo>
                    <a:pt x="f5" y="f6"/>
                  </a:moveTo>
                  <a:lnTo>
                    <a:pt x="f2" y="f4"/>
                  </a:lnTo>
                  <a:lnTo>
                    <a:pt x="f7" y="f4"/>
                  </a:lnTo>
                  <a:lnTo>
                    <a:pt x="f5" y="f6"/>
                  </a:ln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47" name="Google Shape;6968;p88">
              <a:extLst>
                <a:ext uri="{FF2B5EF4-FFF2-40B4-BE49-F238E27FC236}">
                  <a16:creationId xmlns:a16="http://schemas.microsoft.com/office/drawing/2014/main" id="{00BB422D-F3F7-C175-7F90-26DE8576605D}"/>
                </a:ext>
              </a:extLst>
            </p:cNvPr>
            <p:cNvSpPr/>
            <p:nvPr/>
          </p:nvSpPr>
          <p:spPr>
            <a:xfrm>
              <a:off x="8189640" y="2743538"/>
              <a:ext cx="267297" cy="269208"/>
            </a:xfrm>
            <a:custGeom>
              <a:avLst/>
              <a:gdLst>
                <a:gd name="f0" fmla="val w"/>
                <a:gd name="f1" fmla="val h"/>
                <a:gd name="f2" fmla="val 0"/>
                <a:gd name="f3" fmla="val 6869"/>
                <a:gd name="f4" fmla="val 6918"/>
                <a:gd name="f5" fmla="val 3427"/>
                <a:gd name="f6" fmla="val 1449"/>
                <a:gd name="f7" fmla="val 3569"/>
                <a:gd name="f8" fmla="val 3718"/>
                <a:gd name="f9" fmla="val 1512"/>
                <a:gd name="f10" fmla="val 3781"/>
                <a:gd name="f11" fmla="val 1638"/>
                <a:gd name="f12" fmla="val 4317"/>
                <a:gd name="f13" fmla="val 3466"/>
                <a:gd name="f14" fmla="val 4474"/>
                <a:gd name="f15" fmla="val 4695"/>
                <a:gd name="f16" fmla="val 4852"/>
                <a:gd name="f17" fmla="val 3623"/>
                <a:gd name="f18" fmla="val 3812"/>
                <a:gd name="f19" fmla="val 3970"/>
                <a:gd name="f20" fmla="val 4726"/>
                <a:gd name="f21" fmla="val 4127"/>
                <a:gd name="f22" fmla="val 4537"/>
                <a:gd name="f23" fmla="val 4789"/>
                <a:gd name="f24" fmla="val 5072"/>
                <a:gd name="f25" fmla="val 5262"/>
                <a:gd name="f26" fmla="val 4758"/>
                <a:gd name="f27" fmla="val 5419"/>
                <a:gd name="f28" fmla="val 4569"/>
                <a:gd name="f29" fmla="val 5514"/>
                <a:gd name="f30" fmla="val 4545"/>
                <a:gd name="f31" fmla="val 5518"/>
                <a:gd name="f32" fmla="val 4521"/>
                <a:gd name="f33" fmla="val 5520"/>
                <a:gd name="f34" fmla="val 4498"/>
                <a:gd name="f35" fmla="val 4341"/>
                <a:gd name="f36" fmla="val 4210"/>
                <a:gd name="f37" fmla="val 5427"/>
                <a:gd name="f38" fmla="val 4128"/>
                <a:gd name="f39" fmla="val 3057"/>
                <a:gd name="f40" fmla="val 2710"/>
                <a:gd name="f41" fmla="val 2683"/>
                <a:gd name="f42" fmla="val 2535"/>
                <a:gd name="f43" fmla="val 2351"/>
                <a:gd name="f44" fmla="val 2325"/>
                <a:gd name="f45" fmla="val 2297"/>
                <a:gd name="f46" fmla="val 2269"/>
                <a:gd name="f47" fmla="val 2080"/>
                <a:gd name="f48" fmla="val 5451"/>
                <a:gd name="f49" fmla="val 2017"/>
                <a:gd name="f50" fmla="val 2049"/>
                <a:gd name="f51" fmla="val 2332"/>
                <a:gd name="f52" fmla="val 2175"/>
                <a:gd name="f53" fmla="val 4096"/>
                <a:gd name="f54" fmla="val 2206"/>
                <a:gd name="f55" fmla="val 2395"/>
                <a:gd name="f56" fmla="val 2553"/>
                <a:gd name="f57" fmla="val 3120"/>
                <a:gd name="f58" fmla="val 3151"/>
                <a:gd name="f59" fmla="val 3285"/>
                <a:gd name="f60" fmla="val 3435"/>
                <a:gd name="f61" fmla="val 1544"/>
                <a:gd name="f62" fmla="val 1"/>
                <a:gd name="f63" fmla="val 3434"/>
                <a:gd name="f64" fmla="val 5356"/>
                <a:gd name="f65" fmla="val 6900"/>
                <a:gd name="f66" fmla="val 4065"/>
                <a:gd name="f67" fmla="val 4632"/>
                <a:gd name="f68" fmla="val 6742"/>
                <a:gd name="f69" fmla="val 5168"/>
                <a:gd name="f70" fmla="val 6427"/>
                <a:gd name="f71" fmla="val 6365"/>
                <a:gd name="f72" fmla="val 6407"/>
                <a:gd name="f73" fmla="val 6910"/>
                <a:gd name="f74" fmla="val 6449"/>
                <a:gd name="f75" fmla="val 6917"/>
                <a:gd name="f76" fmla="val 6491"/>
                <a:gd name="f77" fmla="val 6575"/>
                <a:gd name="f78" fmla="val 6659"/>
                <a:gd name="f79" fmla="val 6889"/>
                <a:gd name="f80" fmla="val 6743"/>
                <a:gd name="f81" fmla="val 6805"/>
                <a:gd name="f82" fmla="val 6806"/>
                <a:gd name="f83" fmla="val 6616"/>
                <a:gd name="f84" fmla="val 6459"/>
                <a:gd name="f85" fmla="val 5009"/>
                <a:gd name="f86" fmla="val 4001"/>
                <a:gd name="f87" fmla="val 3119"/>
                <a:gd name="f88" fmla="val 6774"/>
                <a:gd name="f89" fmla="val 2804"/>
                <a:gd name="f90" fmla="val 6711"/>
                <a:gd name="f91" fmla="val 2489"/>
                <a:gd name="f92" fmla="val 6617"/>
                <a:gd name="f93" fmla="val 2426"/>
                <a:gd name="f94" fmla="val 6428"/>
                <a:gd name="f95" fmla="val 2363"/>
                <a:gd name="f96" fmla="val 5389"/>
                <a:gd name="f97" fmla="val 2755"/>
                <a:gd name="f98" fmla="val 5256"/>
                <a:gd name="f99" fmla="val 2780"/>
                <a:gd name="f100" fmla="val 5125"/>
                <a:gd name="f101" fmla="val 4892"/>
                <a:gd name="f102" fmla="val 4667"/>
                <a:gd name="f103" fmla="val 2702"/>
                <a:gd name="f104" fmla="val 4506"/>
                <a:gd name="f105" fmla="val 2521"/>
                <a:gd name="f106" fmla="val 4222"/>
                <a:gd name="f107" fmla="val 1891"/>
                <a:gd name="f108" fmla="val 4159"/>
                <a:gd name="f109" fmla="val 1481"/>
                <a:gd name="f110" fmla="val 4443"/>
                <a:gd name="f111" fmla="val 221"/>
                <a:gd name="f112" fmla="val 189"/>
                <a:gd name="f113" fmla="val 4411"/>
                <a:gd name="f114" fmla="val 158"/>
                <a:gd name="f115" fmla="val 63"/>
                <a:gd name="f116" fmla="*/ f0 1 6869"/>
                <a:gd name="f117" fmla="*/ f1 1 6918"/>
                <a:gd name="f118" fmla="val f2"/>
                <a:gd name="f119" fmla="val f3"/>
                <a:gd name="f120" fmla="val f4"/>
                <a:gd name="f121" fmla="+- f120 0 f118"/>
                <a:gd name="f122" fmla="+- f119 0 f118"/>
                <a:gd name="f123" fmla="*/ f122 1 6869"/>
                <a:gd name="f124" fmla="*/ f121 1 6918"/>
                <a:gd name="f125" fmla="*/ f118 1 f123"/>
                <a:gd name="f126" fmla="*/ f119 1 f123"/>
                <a:gd name="f127" fmla="*/ f118 1 f124"/>
                <a:gd name="f128" fmla="*/ f120 1 f124"/>
                <a:gd name="f129" fmla="*/ f125 f116 1"/>
                <a:gd name="f130" fmla="*/ f126 f116 1"/>
                <a:gd name="f131" fmla="*/ f128 f117 1"/>
                <a:gd name="f132" fmla="*/ f127 f117 1"/>
              </a:gdLst>
              <a:ahLst/>
              <a:cxnLst>
                <a:cxn ang="3cd4">
                  <a:pos x="hc" y="t"/>
                </a:cxn>
                <a:cxn ang="0">
                  <a:pos x="r" y="vc"/>
                </a:cxn>
                <a:cxn ang="cd4">
                  <a:pos x="hc" y="b"/>
                </a:cxn>
                <a:cxn ang="cd2">
                  <a:pos x="l" y="vc"/>
                </a:cxn>
              </a:cxnLst>
              <a:rect l="f129" t="f132" r="f130" b="f131"/>
              <a:pathLst>
                <a:path w="6869" h="6918">
                  <a:moveTo>
                    <a:pt x="f5" y="f6"/>
                  </a:moveTo>
                  <a:cubicBezTo>
                    <a:pt x="f7" y="f6"/>
                    <a:pt x="f8" y="f9"/>
                    <a:pt x="f10" y="f11"/>
                  </a:cubicBezTo>
                  <a:lnTo>
                    <a:pt x="f12" y="f13"/>
                  </a:lnTo>
                  <a:lnTo>
                    <a:pt x="f14" y="f13"/>
                  </a:lnTo>
                  <a:cubicBezTo>
                    <a:pt x="f15" y="f13"/>
                    <a:pt x="f16" y="f17"/>
                    <a:pt x="f16" y="f18"/>
                  </a:cubicBezTo>
                  <a:cubicBezTo>
                    <a:pt x="f16" y="f19"/>
                    <a:pt x="f20" y="f21"/>
                    <a:pt x="f22" y="f21"/>
                  </a:cubicBezTo>
                  <a:lnTo>
                    <a:pt x="f23" y="f24"/>
                  </a:lnTo>
                  <a:cubicBezTo>
                    <a:pt x="f16" y="f25"/>
                    <a:pt x="f26" y="f27"/>
                    <a:pt x="f28" y="f29"/>
                  </a:cubicBezTo>
                  <a:cubicBezTo>
                    <a:pt x="f30" y="f31"/>
                    <a:pt x="f32" y="f33"/>
                    <a:pt x="f34" y="f33"/>
                  </a:cubicBezTo>
                  <a:cubicBezTo>
                    <a:pt x="f35" y="f33"/>
                    <a:pt x="f36" y="f37"/>
                    <a:pt x="f38" y="f25"/>
                  </a:cubicBezTo>
                  <a:lnTo>
                    <a:pt x="f10" y="f21"/>
                  </a:lnTo>
                  <a:lnTo>
                    <a:pt x="f39" y="f21"/>
                  </a:lnTo>
                  <a:lnTo>
                    <a:pt x="f40" y="f25"/>
                  </a:lnTo>
                  <a:cubicBezTo>
                    <a:pt x="f41" y="f37"/>
                    <a:pt x="f42" y="f33"/>
                    <a:pt x="f43" y="f33"/>
                  </a:cubicBezTo>
                  <a:cubicBezTo>
                    <a:pt x="f44" y="f33"/>
                    <a:pt x="f45" y="f31"/>
                    <a:pt x="f46" y="f29"/>
                  </a:cubicBezTo>
                  <a:cubicBezTo>
                    <a:pt x="f47" y="f48"/>
                    <a:pt x="f49" y="f25"/>
                    <a:pt x="f50" y="f24"/>
                  </a:cubicBezTo>
                  <a:lnTo>
                    <a:pt x="f51" y="f21"/>
                  </a:lnTo>
                  <a:cubicBezTo>
                    <a:pt x="f52" y="f53"/>
                    <a:pt x="f49" y="f19"/>
                    <a:pt x="f49" y="f18"/>
                  </a:cubicBezTo>
                  <a:cubicBezTo>
                    <a:pt x="f50" y="f17"/>
                    <a:pt x="f54" y="f13"/>
                    <a:pt x="f55" y="f13"/>
                  </a:cubicBezTo>
                  <a:lnTo>
                    <a:pt x="f56" y="f13"/>
                  </a:lnTo>
                  <a:lnTo>
                    <a:pt x="f57" y="f11"/>
                  </a:lnTo>
                  <a:cubicBezTo>
                    <a:pt x="f58" y="f9"/>
                    <a:pt x="f59" y="f6"/>
                    <a:pt x="f5" y="f6"/>
                  </a:cubicBezTo>
                  <a:close/>
                  <a:moveTo>
                    <a:pt x="f60" y="f2"/>
                  </a:moveTo>
                  <a:cubicBezTo>
                    <a:pt x="f61" y="f2"/>
                    <a:pt x="f62" y="f61"/>
                    <a:pt x="f62" y="f63"/>
                  </a:cubicBezTo>
                  <a:cubicBezTo>
                    <a:pt x="f62" y="f64"/>
                    <a:pt x="f61" y="f65"/>
                    <a:pt x="f60" y="f65"/>
                  </a:cubicBezTo>
                  <a:cubicBezTo>
                    <a:pt x="f66" y="f65"/>
                    <a:pt x="f67" y="f68"/>
                    <a:pt x="f69" y="f70"/>
                  </a:cubicBezTo>
                  <a:lnTo>
                    <a:pt x="f71" y="f65"/>
                  </a:lnTo>
                  <a:cubicBezTo>
                    <a:pt x="f72" y="f73"/>
                    <a:pt x="f74" y="f75"/>
                    <a:pt x="f76" y="f75"/>
                  </a:cubicBezTo>
                  <a:cubicBezTo>
                    <a:pt x="f77" y="f75"/>
                    <a:pt x="f78" y="f79"/>
                    <a:pt x="f80" y="f81"/>
                  </a:cubicBezTo>
                  <a:cubicBezTo>
                    <a:pt x="f82" y="f68"/>
                    <a:pt x="f3" y="f83"/>
                    <a:pt x="f3" y="f84"/>
                  </a:cubicBezTo>
                  <a:lnTo>
                    <a:pt x="f76" y="f85"/>
                  </a:lnTo>
                  <a:cubicBezTo>
                    <a:pt x="f80" y="f22"/>
                    <a:pt x="f3" y="f86"/>
                    <a:pt x="f3" y="f13"/>
                  </a:cubicBezTo>
                  <a:cubicBezTo>
                    <a:pt x="f3" y="f87"/>
                    <a:pt x="f88" y="f89"/>
                    <a:pt x="f90" y="f91"/>
                  </a:cubicBezTo>
                  <a:cubicBezTo>
                    <a:pt x="f92" y="f93"/>
                    <a:pt x="f76" y="f55"/>
                    <a:pt x="f94" y="f95"/>
                  </a:cubicBezTo>
                  <a:lnTo>
                    <a:pt x="f29" y="f40"/>
                  </a:lnTo>
                  <a:cubicBezTo>
                    <a:pt x="f96" y="f97"/>
                    <a:pt x="f98" y="f99"/>
                    <a:pt x="f100" y="f99"/>
                  </a:cubicBezTo>
                  <a:cubicBezTo>
                    <a:pt x="f101" y="f99"/>
                    <a:pt x="f102" y="f103"/>
                    <a:pt x="f104" y="f105"/>
                  </a:cubicBezTo>
                  <a:cubicBezTo>
                    <a:pt x="f106" y="f46"/>
                    <a:pt x="f53" y="f107"/>
                    <a:pt x="f108" y="f109"/>
                  </a:cubicBezTo>
                  <a:lnTo>
                    <a:pt x="f110" y="f111"/>
                  </a:lnTo>
                  <a:cubicBezTo>
                    <a:pt x="f110" y="f112"/>
                    <a:pt x="f110" y="f112"/>
                    <a:pt x="f113" y="f114"/>
                  </a:cubicBezTo>
                  <a:cubicBezTo>
                    <a:pt x="f53" y="f115"/>
                    <a:pt x="f10" y="f2"/>
                    <a:pt x="f60"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48" name="Google Shape;6969;p88">
              <a:extLst>
                <a:ext uri="{FF2B5EF4-FFF2-40B4-BE49-F238E27FC236}">
                  <a16:creationId xmlns:a16="http://schemas.microsoft.com/office/drawing/2014/main" id="{A4E2CE31-25CB-3B1D-B61E-7705CA4415FB}"/>
                </a:ext>
              </a:extLst>
            </p:cNvPr>
            <p:cNvSpPr/>
            <p:nvPr/>
          </p:nvSpPr>
          <p:spPr>
            <a:xfrm>
              <a:off x="8497372" y="2665046"/>
              <a:ext cx="24551" cy="40507"/>
            </a:xfrm>
            <a:custGeom>
              <a:avLst/>
              <a:gdLst>
                <a:gd name="f0" fmla="val w"/>
                <a:gd name="f1" fmla="val h"/>
                <a:gd name="f2" fmla="val 0"/>
                <a:gd name="f3" fmla="val 631"/>
                <a:gd name="f4" fmla="val 1041"/>
                <a:gd name="f5" fmla="val 1"/>
                <a:gd name="f6" fmla="val 32"/>
                <a:gd name="f7" fmla="val 410"/>
                <a:gd name="f8" fmla="val 126"/>
                <a:gd name="f9" fmla="val 694"/>
                <a:gd name="f10" fmla="val 315"/>
                <a:gd name="f11" fmla="val 473"/>
                <a:gd name="f12" fmla="val 599"/>
                <a:gd name="f13" fmla="val 347"/>
                <a:gd name="f14" fmla="*/ f0 1 631"/>
                <a:gd name="f15" fmla="*/ f1 1 1041"/>
                <a:gd name="f16" fmla="val f2"/>
                <a:gd name="f17" fmla="val f3"/>
                <a:gd name="f18" fmla="val f4"/>
                <a:gd name="f19" fmla="+- f18 0 f16"/>
                <a:gd name="f20" fmla="+- f17 0 f16"/>
                <a:gd name="f21" fmla="*/ f20 1 631"/>
                <a:gd name="f22" fmla="*/ f19 1 1041"/>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631" h="1041">
                  <a:moveTo>
                    <a:pt x="f2" y="f5"/>
                  </a:moveTo>
                  <a:cubicBezTo>
                    <a:pt x="f6" y="f7"/>
                    <a:pt x="f8" y="f9"/>
                    <a:pt x="f10" y="f4"/>
                  </a:cubicBezTo>
                  <a:cubicBezTo>
                    <a:pt x="f11" y="f9"/>
                    <a:pt x="f12" y="f13"/>
                    <a:pt x="f3" y="f5"/>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49" name="Google Shape;6970;p88">
              <a:extLst>
                <a:ext uri="{FF2B5EF4-FFF2-40B4-BE49-F238E27FC236}">
                  <a16:creationId xmlns:a16="http://schemas.microsoft.com/office/drawing/2014/main" id="{844A63FA-585F-62CB-F156-5F00258EE3BD}"/>
                </a:ext>
              </a:extLst>
            </p:cNvPr>
            <p:cNvSpPr/>
            <p:nvPr/>
          </p:nvSpPr>
          <p:spPr>
            <a:xfrm>
              <a:off x="8374751" y="2558381"/>
              <a:ext cx="268550" cy="268348"/>
            </a:xfrm>
            <a:custGeom>
              <a:avLst/>
              <a:gdLst>
                <a:gd name="f0" fmla="val w"/>
                <a:gd name="f1" fmla="val h"/>
                <a:gd name="f2" fmla="val 0"/>
                <a:gd name="f3" fmla="val 6901"/>
                <a:gd name="f4" fmla="val 6896"/>
                <a:gd name="f5" fmla="val 3435"/>
                <a:gd name="f6" fmla="val 1356"/>
                <a:gd name="f7" fmla="val 3624"/>
                <a:gd name="f8" fmla="val 3782"/>
                <a:gd name="f9" fmla="val 1513"/>
                <a:gd name="f10" fmla="val 1734"/>
                <a:gd name="f11" fmla="val 2080"/>
                <a:gd name="f12" fmla="val 4821"/>
                <a:gd name="f13" fmla="val 5010"/>
                <a:gd name="f14" fmla="val 5168"/>
                <a:gd name="f15" fmla="val 2238"/>
                <a:gd name="f16" fmla="val 2427"/>
                <a:gd name="f17" fmla="val 2616"/>
                <a:gd name="f18" fmla="val 2742"/>
                <a:gd name="f19" fmla="val 4412"/>
                <a:gd name="f20" fmla="val 4380"/>
                <a:gd name="f21" fmla="val 3341"/>
                <a:gd name="f22" fmla="val 4191"/>
                <a:gd name="f23" fmla="val 3876"/>
                <a:gd name="f24" fmla="val 3908"/>
                <a:gd name="f25" fmla="val 4443"/>
                <a:gd name="f26" fmla="val 4475"/>
                <a:gd name="f27" fmla="val 3939"/>
                <a:gd name="f28" fmla="val 4506"/>
                <a:gd name="f29" fmla="val 4349"/>
                <a:gd name="f30" fmla="val 4916"/>
                <a:gd name="f31" fmla="val 5042"/>
                <a:gd name="f32" fmla="val 5262"/>
                <a:gd name="f33" fmla="val 5388"/>
                <a:gd name="f34" fmla="val 4286"/>
                <a:gd name="f35" fmla="val 5451"/>
                <a:gd name="f36" fmla="val 5483"/>
                <a:gd name="f37" fmla="val 4101"/>
                <a:gd name="f38" fmla="val 4010"/>
                <a:gd name="f39" fmla="val 3923"/>
                <a:gd name="f40" fmla="val 3466"/>
                <a:gd name="f41" fmla="val 4979"/>
                <a:gd name="f42" fmla="val 4947"/>
                <a:gd name="f43" fmla="val 3403"/>
                <a:gd name="f44" fmla="val 2994"/>
                <a:gd name="f45" fmla="val 2931"/>
                <a:gd name="f46" fmla="val 2844"/>
                <a:gd name="f47" fmla="val 2758"/>
                <a:gd name="f48" fmla="val 2671"/>
                <a:gd name="f49" fmla="val 2584"/>
                <a:gd name="f50" fmla="val 2521"/>
                <a:gd name="f51" fmla="val 2395"/>
                <a:gd name="f52" fmla="val 2962"/>
                <a:gd name="f53" fmla="val 2679"/>
                <a:gd name="f54" fmla="val 2490"/>
                <a:gd name="f55" fmla="val 2458"/>
                <a:gd name="f56" fmla="val 2049"/>
                <a:gd name="f57" fmla="val 1860"/>
                <a:gd name="f58" fmla="val 1702"/>
                <a:gd name="f59" fmla="val 2206"/>
                <a:gd name="f60" fmla="val 3088"/>
                <a:gd name="f61" fmla="val 3246"/>
                <a:gd name="f62" fmla="val 1"/>
                <a:gd name="f63" fmla="val 1576"/>
                <a:gd name="f64" fmla="val 32"/>
                <a:gd name="f65" fmla="val 3467"/>
                <a:gd name="f66" fmla="val 3971"/>
                <a:gd name="f67" fmla="val 158"/>
                <a:gd name="f68" fmla="val 411"/>
                <a:gd name="f69" fmla="val 6459"/>
                <a:gd name="f70" fmla="val 6554"/>
                <a:gd name="f71" fmla="val 6680"/>
                <a:gd name="f72" fmla="val 6806"/>
                <a:gd name="f73" fmla="val 225"/>
                <a:gd name="f74" fmla="val 6851"/>
                <a:gd name="f75" fmla="val 324"/>
                <a:gd name="f76" fmla="val 6895"/>
                <a:gd name="f77" fmla="val 420"/>
                <a:gd name="f78" fmla="val 460"/>
                <a:gd name="f79" fmla="val 500"/>
                <a:gd name="f80" fmla="val 6887"/>
                <a:gd name="f81" fmla="val 537"/>
                <a:gd name="f82" fmla="val 6869"/>
                <a:gd name="f83" fmla="val 6396"/>
                <a:gd name="f84" fmla="val 2269"/>
                <a:gd name="f85" fmla="val 6712"/>
                <a:gd name="f86" fmla="val 2899"/>
                <a:gd name="f87" fmla="val 5357"/>
                <a:gd name="f88" fmla="val 5325"/>
                <a:gd name="f89" fmla="*/ f0 1 6901"/>
                <a:gd name="f90" fmla="*/ f1 1 6896"/>
                <a:gd name="f91" fmla="val f2"/>
                <a:gd name="f92" fmla="val f3"/>
                <a:gd name="f93" fmla="val f4"/>
                <a:gd name="f94" fmla="+- f93 0 f91"/>
                <a:gd name="f95" fmla="+- f92 0 f91"/>
                <a:gd name="f96" fmla="*/ f95 1 6901"/>
                <a:gd name="f97" fmla="*/ f94 1 6896"/>
                <a:gd name="f98" fmla="*/ f91 1 f96"/>
                <a:gd name="f99" fmla="*/ f92 1 f96"/>
                <a:gd name="f100" fmla="*/ f91 1 f97"/>
                <a:gd name="f101" fmla="*/ f93 1 f97"/>
                <a:gd name="f102" fmla="*/ f98 f89 1"/>
                <a:gd name="f103" fmla="*/ f99 f89 1"/>
                <a:gd name="f104" fmla="*/ f101 f90 1"/>
                <a:gd name="f105" fmla="*/ f100 f90 1"/>
              </a:gdLst>
              <a:ahLst/>
              <a:cxnLst>
                <a:cxn ang="3cd4">
                  <a:pos x="hc" y="t"/>
                </a:cxn>
                <a:cxn ang="0">
                  <a:pos x="r" y="vc"/>
                </a:cxn>
                <a:cxn ang="cd4">
                  <a:pos x="hc" y="b"/>
                </a:cxn>
                <a:cxn ang="cd2">
                  <a:pos x="l" y="vc"/>
                </a:cxn>
              </a:cxnLst>
              <a:rect l="f102" t="f105" r="f103" b="f104"/>
              <a:pathLst>
                <a:path w="6901" h="6896">
                  <a:moveTo>
                    <a:pt x="f5" y="f6"/>
                  </a:moveTo>
                  <a:cubicBezTo>
                    <a:pt x="f7" y="f6"/>
                    <a:pt x="f8" y="f9"/>
                    <a:pt x="f8" y="f10"/>
                  </a:cubicBezTo>
                  <a:lnTo>
                    <a:pt x="f8" y="f11"/>
                  </a:lnTo>
                  <a:lnTo>
                    <a:pt x="f12" y="f11"/>
                  </a:lnTo>
                  <a:cubicBezTo>
                    <a:pt x="f13" y="f11"/>
                    <a:pt x="f14" y="f15"/>
                    <a:pt x="f14" y="f16"/>
                  </a:cubicBezTo>
                  <a:cubicBezTo>
                    <a:pt x="f14" y="f17"/>
                    <a:pt x="f13" y="f18"/>
                    <a:pt x="f12" y="f18"/>
                  </a:cubicBezTo>
                  <a:lnTo>
                    <a:pt x="f19" y="f18"/>
                  </a:lnTo>
                  <a:cubicBezTo>
                    <a:pt x="f20" y="f21"/>
                    <a:pt x="f22" y="f23"/>
                    <a:pt x="f23" y="f19"/>
                  </a:cubicBezTo>
                  <a:cubicBezTo>
                    <a:pt x="f24" y="f25"/>
                    <a:pt x="f24" y="f26"/>
                    <a:pt x="f27" y="f28"/>
                  </a:cubicBezTo>
                  <a:lnTo>
                    <a:pt x="f29" y="f30"/>
                  </a:lnTo>
                  <a:cubicBezTo>
                    <a:pt x="f25" y="f31"/>
                    <a:pt x="f25" y="f32"/>
                    <a:pt x="f29" y="f33"/>
                  </a:cubicBezTo>
                  <a:cubicBezTo>
                    <a:pt x="f34" y="f35"/>
                    <a:pt x="f22" y="f36"/>
                    <a:pt x="f37" y="f36"/>
                  </a:cubicBezTo>
                  <a:cubicBezTo>
                    <a:pt x="f38" y="f36"/>
                    <a:pt x="f39" y="f35"/>
                    <a:pt x="f23" y="f33"/>
                  </a:cubicBezTo>
                  <a:lnTo>
                    <a:pt x="f40" y="f41"/>
                  </a:lnTo>
                  <a:lnTo>
                    <a:pt x="f5" y="f42"/>
                  </a:lnTo>
                  <a:lnTo>
                    <a:pt x="f43" y="f41"/>
                  </a:lnTo>
                  <a:lnTo>
                    <a:pt x="f44" y="f33"/>
                  </a:lnTo>
                  <a:cubicBezTo>
                    <a:pt x="f45" y="f35"/>
                    <a:pt x="f46" y="f36"/>
                    <a:pt x="f47" y="f36"/>
                  </a:cubicBezTo>
                  <a:cubicBezTo>
                    <a:pt x="f48" y="f36"/>
                    <a:pt x="f49" y="f35"/>
                    <a:pt x="f50" y="f33"/>
                  </a:cubicBezTo>
                  <a:cubicBezTo>
                    <a:pt x="f51" y="f32"/>
                    <a:pt x="f51" y="f31"/>
                    <a:pt x="f50" y="f30"/>
                  </a:cubicBezTo>
                  <a:lnTo>
                    <a:pt x="f45" y="f28"/>
                  </a:lnTo>
                  <a:cubicBezTo>
                    <a:pt x="f52" y="f26"/>
                    <a:pt x="f52" y="f25"/>
                    <a:pt x="f44" y="f19"/>
                  </a:cubicBezTo>
                  <a:cubicBezTo>
                    <a:pt x="f53" y="f27"/>
                    <a:pt x="f54" y="f21"/>
                    <a:pt x="f55" y="f18"/>
                  </a:cubicBezTo>
                  <a:lnTo>
                    <a:pt x="f56" y="f18"/>
                  </a:lnTo>
                  <a:cubicBezTo>
                    <a:pt x="f57" y="f18"/>
                    <a:pt x="f58" y="f49"/>
                    <a:pt x="f58" y="f51"/>
                  </a:cubicBezTo>
                  <a:cubicBezTo>
                    <a:pt x="f58" y="f59"/>
                    <a:pt x="f57" y="f56"/>
                    <a:pt x="f56" y="f56"/>
                  </a:cubicBezTo>
                  <a:lnTo>
                    <a:pt x="f60" y="f56"/>
                  </a:lnTo>
                  <a:lnTo>
                    <a:pt x="f60" y="f10"/>
                  </a:lnTo>
                  <a:cubicBezTo>
                    <a:pt x="f60" y="f9"/>
                    <a:pt x="f61" y="f6"/>
                    <a:pt x="f5" y="f6"/>
                  </a:cubicBezTo>
                  <a:close/>
                  <a:moveTo>
                    <a:pt x="f40" y="f62"/>
                  </a:moveTo>
                  <a:cubicBezTo>
                    <a:pt x="f63" y="f62"/>
                    <a:pt x="f64" y="f63"/>
                    <a:pt x="f64" y="f65"/>
                  </a:cubicBezTo>
                  <a:cubicBezTo>
                    <a:pt x="f64" y="f66"/>
                    <a:pt x="f67" y="f28"/>
                    <a:pt x="f68" y="f41"/>
                  </a:cubicBezTo>
                  <a:lnTo>
                    <a:pt x="f64" y="f69"/>
                  </a:lnTo>
                  <a:cubicBezTo>
                    <a:pt x="f62" y="f70"/>
                    <a:pt x="f64" y="f71"/>
                    <a:pt x="f67" y="f72"/>
                  </a:cubicBezTo>
                  <a:cubicBezTo>
                    <a:pt x="f73" y="f74"/>
                    <a:pt x="f75" y="f76"/>
                    <a:pt x="f77" y="f76"/>
                  </a:cubicBezTo>
                  <a:cubicBezTo>
                    <a:pt x="f78" y="f76"/>
                    <a:pt x="f79" y="f80"/>
                    <a:pt x="f81" y="f82"/>
                  </a:cubicBezTo>
                  <a:lnTo>
                    <a:pt x="f10" y="f83"/>
                  </a:lnTo>
                  <a:cubicBezTo>
                    <a:pt x="f84" y="f85"/>
                    <a:pt x="f86" y="f82"/>
                    <a:pt x="f40" y="f82"/>
                  </a:cubicBezTo>
                  <a:cubicBezTo>
                    <a:pt x="f87" y="f82"/>
                    <a:pt x="f3" y="f87"/>
                    <a:pt x="f3" y="f5"/>
                  </a:cubicBezTo>
                  <a:cubicBezTo>
                    <a:pt x="f3" y="f63"/>
                    <a:pt x="f88" y="f62"/>
                    <a:pt x="f40" y="f6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50" name="Google Shape;6760;p88">
            <a:extLst>
              <a:ext uri="{FF2B5EF4-FFF2-40B4-BE49-F238E27FC236}">
                <a16:creationId xmlns:a16="http://schemas.microsoft.com/office/drawing/2014/main" id="{A36DC3E2-4520-BEA1-2642-EDAB6C101EC3}"/>
              </a:ext>
            </a:extLst>
          </p:cNvPr>
          <p:cNvGrpSpPr/>
          <p:nvPr/>
        </p:nvGrpSpPr>
        <p:grpSpPr>
          <a:xfrm>
            <a:off x="3669988" y="1870518"/>
            <a:ext cx="749936" cy="900848"/>
            <a:chOff x="3152165" y="935257"/>
            <a:chExt cx="374968" cy="450424"/>
          </a:xfrm>
          <a:solidFill>
            <a:schemeClr val="bg2"/>
          </a:solidFill>
        </p:grpSpPr>
        <p:sp>
          <p:nvSpPr>
            <p:cNvPr id="51" name="Google Shape;6761;p88">
              <a:extLst>
                <a:ext uri="{FF2B5EF4-FFF2-40B4-BE49-F238E27FC236}">
                  <a16:creationId xmlns:a16="http://schemas.microsoft.com/office/drawing/2014/main" id="{1DF52CC3-B2D9-FD83-72C7-EC1D0CFD2BB9}"/>
                </a:ext>
              </a:extLst>
            </p:cNvPr>
            <p:cNvSpPr/>
            <p:nvPr/>
          </p:nvSpPr>
          <p:spPr>
            <a:xfrm>
              <a:off x="3152165" y="935257"/>
              <a:ext cx="79168" cy="312880"/>
            </a:xfrm>
            <a:custGeom>
              <a:avLst/>
              <a:gdLst>
                <a:gd name="f0" fmla="val w"/>
                <a:gd name="f1" fmla="val h"/>
                <a:gd name="f2" fmla="val 0"/>
                <a:gd name="f3" fmla="val 2049"/>
                <a:gd name="f4" fmla="val 8098"/>
                <a:gd name="f5" fmla="val 1702"/>
                <a:gd name="f6" fmla="val 757"/>
                <a:gd name="f7" fmla="val 1"/>
                <a:gd name="f8" fmla="val 788"/>
                <a:gd name="f9" fmla="val 1733"/>
                <a:gd name="f10" fmla="val 8097"/>
                <a:gd name="f11" fmla="val 348"/>
                <a:gd name="f12" fmla="val 7782"/>
                <a:gd name="f13" fmla="val 820"/>
                <a:gd name="f14" fmla="val 7562"/>
                <a:gd name="f15" fmla="val 1387"/>
                <a:gd name="f16" fmla="*/ f0 1 2049"/>
                <a:gd name="f17" fmla="*/ f1 1 8098"/>
                <a:gd name="f18" fmla="val f2"/>
                <a:gd name="f19" fmla="val f3"/>
                <a:gd name="f20" fmla="val f4"/>
                <a:gd name="f21" fmla="+- f20 0 f18"/>
                <a:gd name="f22" fmla="+- f19 0 f18"/>
                <a:gd name="f23" fmla="*/ f22 1 2049"/>
                <a:gd name="f24" fmla="*/ f21 1 8098"/>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2049" h="8098">
                  <a:moveTo>
                    <a:pt x="f5" y="f2"/>
                  </a:moveTo>
                  <a:cubicBezTo>
                    <a:pt x="f6" y="f2"/>
                    <a:pt x="f7" y="f8"/>
                    <a:pt x="f7" y="f9"/>
                  </a:cubicBezTo>
                  <a:lnTo>
                    <a:pt x="f7" y="f10"/>
                  </a:lnTo>
                  <a:cubicBezTo>
                    <a:pt x="f11" y="f12"/>
                    <a:pt x="f13" y="f14"/>
                    <a:pt x="f15" y="f14"/>
                  </a:cubicBezTo>
                  <a:lnTo>
                    <a:pt x="f3" y="f14"/>
                  </a:lnTo>
                  <a:lnTo>
                    <a:pt x="f3" y="f2"/>
                  </a:ln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52" name="Google Shape;6762;p88">
              <a:extLst>
                <a:ext uri="{FF2B5EF4-FFF2-40B4-BE49-F238E27FC236}">
                  <a16:creationId xmlns:a16="http://schemas.microsoft.com/office/drawing/2014/main" id="{3FA453F4-B2E6-EE04-07C0-BA91187CBE5E}"/>
                </a:ext>
              </a:extLst>
            </p:cNvPr>
            <p:cNvSpPr/>
            <p:nvPr/>
          </p:nvSpPr>
          <p:spPr>
            <a:xfrm>
              <a:off x="3152165" y="1252965"/>
              <a:ext cx="374968" cy="105942"/>
            </a:xfrm>
            <a:custGeom>
              <a:avLst/>
              <a:gdLst>
                <a:gd name="f0" fmla="val w"/>
                <a:gd name="f1" fmla="val h"/>
                <a:gd name="f2" fmla="val 0"/>
                <a:gd name="f3" fmla="val 9705"/>
                <a:gd name="f4" fmla="val 2742"/>
                <a:gd name="f5" fmla="val 1387"/>
                <a:gd name="f6" fmla="val 631"/>
                <a:gd name="f7" fmla="val 1"/>
                <a:gd name="f8" fmla="val 630"/>
                <a:gd name="f9" fmla="val 1386"/>
                <a:gd name="f10" fmla="val 2111"/>
                <a:gd name="f11" fmla="val 600"/>
                <a:gd name="f12" fmla="val 2741"/>
                <a:gd name="f13" fmla="val 1356"/>
                <a:gd name="f14" fmla="val 4758"/>
                <a:gd name="f15" fmla="val 1733"/>
                <a:gd name="f16" fmla="val 1702"/>
                <a:gd name="f17" fmla="val 1513"/>
                <a:gd name="f18" fmla="val 1575"/>
                <a:gd name="f19" fmla="val 1355"/>
                <a:gd name="f20" fmla="val 1166"/>
                <a:gd name="f21" fmla="val 1008"/>
                <a:gd name="f22" fmla="val 9232"/>
                <a:gd name="f23" fmla="val 9263"/>
                <a:gd name="f24" fmla="val 851"/>
                <a:gd name="f25" fmla="val 9326"/>
                <a:gd name="f26" fmla="val 662"/>
                <a:gd name="f27" fmla="val 9452"/>
                <a:gd name="f28" fmla="val 536"/>
                <a:gd name="f29" fmla="val 9704"/>
                <a:gd name="f30" fmla="val 221"/>
                <a:gd name="f31" fmla="val 9484"/>
                <a:gd name="f32" fmla="*/ f0 1 9705"/>
                <a:gd name="f33" fmla="*/ f1 1 2742"/>
                <a:gd name="f34" fmla="val f2"/>
                <a:gd name="f35" fmla="val f3"/>
                <a:gd name="f36" fmla="val f4"/>
                <a:gd name="f37" fmla="+- f36 0 f34"/>
                <a:gd name="f38" fmla="+- f35 0 f34"/>
                <a:gd name="f39" fmla="*/ f38 1 9705"/>
                <a:gd name="f40" fmla="*/ f37 1 2742"/>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9705" h="2742">
                  <a:moveTo>
                    <a:pt x="f5" y="f2"/>
                  </a:moveTo>
                  <a:cubicBezTo>
                    <a:pt x="f6" y="f2"/>
                    <a:pt x="f7" y="f8"/>
                    <a:pt x="f7" y="f9"/>
                  </a:cubicBezTo>
                  <a:cubicBezTo>
                    <a:pt x="f7" y="f10"/>
                    <a:pt x="f11" y="f12"/>
                    <a:pt x="f13" y="f12"/>
                  </a:cubicBezTo>
                  <a:lnTo>
                    <a:pt x="f14" y="f12"/>
                  </a:lnTo>
                  <a:lnTo>
                    <a:pt x="f14" y="f15"/>
                  </a:lnTo>
                  <a:lnTo>
                    <a:pt x="f16" y="f15"/>
                  </a:lnTo>
                  <a:cubicBezTo>
                    <a:pt x="f17" y="f15"/>
                    <a:pt x="f13" y="f18"/>
                    <a:pt x="f13" y="f19"/>
                  </a:cubicBezTo>
                  <a:cubicBezTo>
                    <a:pt x="f13" y="f20"/>
                    <a:pt x="f17" y="f21"/>
                    <a:pt x="f16" y="f21"/>
                  </a:cubicBezTo>
                  <a:lnTo>
                    <a:pt x="f22" y="f21"/>
                  </a:lnTo>
                  <a:cubicBezTo>
                    <a:pt x="f23" y="f24"/>
                    <a:pt x="f25" y="f26"/>
                    <a:pt x="f27" y="f28"/>
                  </a:cubicBezTo>
                  <a:cubicBezTo>
                    <a:pt x="f29" y="f30"/>
                    <a:pt x="f31" y="f2"/>
                    <a:pt x="f23"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53" name="Google Shape;6763;p88">
              <a:extLst>
                <a:ext uri="{FF2B5EF4-FFF2-40B4-BE49-F238E27FC236}">
                  <a16:creationId xmlns:a16="http://schemas.microsoft.com/office/drawing/2014/main" id="{D9C0BF82-F28C-2537-15BB-EB7A174FDFA8}"/>
                </a:ext>
              </a:extLst>
            </p:cNvPr>
            <p:cNvSpPr/>
            <p:nvPr/>
          </p:nvSpPr>
          <p:spPr>
            <a:xfrm>
              <a:off x="3441902" y="1319881"/>
              <a:ext cx="85231" cy="39026"/>
            </a:xfrm>
            <a:custGeom>
              <a:avLst/>
              <a:gdLst>
                <a:gd name="f0" fmla="val w"/>
                <a:gd name="f1" fmla="val h"/>
                <a:gd name="f2" fmla="val 0"/>
                <a:gd name="f3" fmla="val 2206"/>
                <a:gd name="f4" fmla="val 1010"/>
                <a:gd name="f5" fmla="val 1"/>
                <a:gd name="f6" fmla="val 1009"/>
                <a:gd name="f7" fmla="val 1670"/>
                <a:gd name="f8" fmla="val 1953"/>
                <a:gd name="f9" fmla="val 2205"/>
                <a:gd name="f10" fmla="val 788"/>
                <a:gd name="f11" fmla="val 505"/>
                <a:gd name="f12" fmla="val 1827"/>
                <a:gd name="f13" fmla="val 347"/>
                <a:gd name="f14" fmla="val 1764"/>
                <a:gd name="f15" fmla="val 190"/>
                <a:gd name="f16" fmla="*/ f0 1 2206"/>
                <a:gd name="f17" fmla="*/ f1 1 1010"/>
                <a:gd name="f18" fmla="val f2"/>
                <a:gd name="f19" fmla="val f3"/>
                <a:gd name="f20" fmla="val f4"/>
                <a:gd name="f21" fmla="+- f20 0 f18"/>
                <a:gd name="f22" fmla="+- f19 0 f18"/>
                <a:gd name="f23" fmla="*/ f22 1 2206"/>
                <a:gd name="f24" fmla="*/ f21 1 1010"/>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2206" h="1010">
                  <a:moveTo>
                    <a:pt x="f2" y="f5"/>
                  </a:moveTo>
                  <a:lnTo>
                    <a:pt x="f2" y="f6"/>
                  </a:lnTo>
                  <a:lnTo>
                    <a:pt x="f7" y="f6"/>
                  </a:lnTo>
                  <a:cubicBezTo>
                    <a:pt x="f8" y="f6"/>
                    <a:pt x="f9" y="f10"/>
                    <a:pt x="f8" y="f11"/>
                  </a:cubicBezTo>
                  <a:cubicBezTo>
                    <a:pt x="f12" y="f13"/>
                    <a:pt x="f14" y="f15"/>
                    <a:pt x="f7" y="f5"/>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54" name="Google Shape;6764;p88">
              <a:extLst>
                <a:ext uri="{FF2B5EF4-FFF2-40B4-BE49-F238E27FC236}">
                  <a16:creationId xmlns:a16="http://schemas.microsoft.com/office/drawing/2014/main" id="{540908FF-401D-296C-228B-89D85BA6263F}"/>
                </a:ext>
              </a:extLst>
            </p:cNvPr>
            <p:cNvSpPr/>
            <p:nvPr/>
          </p:nvSpPr>
          <p:spPr>
            <a:xfrm>
              <a:off x="3323825" y="1094710"/>
              <a:ext cx="130283" cy="53592"/>
            </a:xfrm>
            <a:custGeom>
              <a:avLst/>
              <a:gdLst>
                <a:gd name="f0" fmla="val w"/>
                <a:gd name="f1" fmla="val h"/>
                <a:gd name="f2" fmla="val 0"/>
                <a:gd name="f3" fmla="val 3372"/>
                <a:gd name="f4" fmla="val 1387"/>
                <a:gd name="f5" fmla="val 1701"/>
                <a:gd name="f6" fmla="val 882"/>
                <a:gd name="f7" fmla="val 221"/>
                <a:gd name="f8" fmla="val 599"/>
                <a:gd name="f9" fmla="val 3371"/>
                <a:gd name="f10" fmla="val 3214"/>
                <a:gd name="f11" fmla="val 2521"/>
                <a:gd name="f12" fmla="*/ f0 1 3372"/>
                <a:gd name="f13" fmla="*/ f1 1 1387"/>
                <a:gd name="f14" fmla="val f2"/>
                <a:gd name="f15" fmla="val f3"/>
                <a:gd name="f16" fmla="val f4"/>
                <a:gd name="f17" fmla="+- f16 0 f14"/>
                <a:gd name="f18" fmla="+- f15 0 f14"/>
                <a:gd name="f19" fmla="*/ f18 1 3372"/>
                <a:gd name="f20" fmla="*/ f17 1 1387"/>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372" h="1387">
                  <a:moveTo>
                    <a:pt x="f5" y="f2"/>
                  </a:moveTo>
                  <a:cubicBezTo>
                    <a:pt x="f6" y="f2"/>
                    <a:pt x="f7" y="f8"/>
                    <a:pt x="f2" y="f4"/>
                  </a:cubicBezTo>
                  <a:lnTo>
                    <a:pt x="f9" y="f4"/>
                  </a:lnTo>
                  <a:cubicBezTo>
                    <a:pt x="f10" y="f8"/>
                    <a:pt x="f11" y="f2"/>
                    <a:pt x="f5"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55" name="Google Shape;6765;p88">
              <a:extLst>
                <a:ext uri="{FF2B5EF4-FFF2-40B4-BE49-F238E27FC236}">
                  <a16:creationId xmlns:a16="http://schemas.microsoft.com/office/drawing/2014/main" id="{2B5BB670-7352-640B-231E-AC08B10EB453}"/>
                </a:ext>
              </a:extLst>
            </p:cNvPr>
            <p:cNvSpPr/>
            <p:nvPr/>
          </p:nvSpPr>
          <p:spPr>
            <a:xfrm>
              <a:off x="3363967" y="1015578"/>
              <a:ext cx="51151" cy="51151"/>
            </a:xfrm>
            <a:custGeom>
              <a:avLst/>
              <a:gdLst>
                <a:gd name="f0" fmla="val w"/>
                <a:gd name="f1" fmla="val h"/>
                <a:gd name="f2" fmla="val 0"/>
                <a:gd name="f3" fmla="val 1324"/>
                <a:gd name="f4" fmla="val 662"/>
                <a:gd name="f5" fmla="val 1"/>
                <a:gd name="f6" fmla="val 316"/>
                <a:gd name="f7" fmla="val 284"/>
                <a:gd name="f8" fmla="val 1040"/>
                <a:gd name="f9" fmla="*/ f0 1 1324"/>
                <a:gd name="f10" fmla="*/ f1 1 1324"/>
                <a:gd name="f11" fmla="val f2"/>
                <a:gd name="f12" fmla="val f3"/>
                <a:gd name="f13" fmla="+- f12 0 f11"/>
                <a:gd name="f14" fmla="*/ f13 1 1324"/>
                <a:gd name="f15" fmla="*/ f11 1 f14"/>
                <a:gd name="f16" fmla="*/ f12 1 f14"/>
                <a:gd name="f17" fmla="*/ f15 f9 1"/>
                <a:gd name="f18" fmla="*/ f16 f9 1"/>
                <a:gd name="f19" fmla="*/ f16 f10 1"/>
                <a:gd name="f20" fmla="*/ f15 f10 1"/>
              </a:gdLst>
              <a:ahLst/>
              <a:cxnLst>
                <a:cxn ang="3cd4">
                  <a:pos x="hc" y="t"/>
                </a:cxn>
                <a:cxn ang="0">
                  <a:pos x="r" y="vc"/>
                </a:cxn>
                <a:cxn ang="cd4">
                  <a:pos x="hc" y="b"/>
                </a:cxn>
                <a:cxn ang="cd2">
                  <a:pos x="l" y="vc"/>
                </a:cxn>
              </a:cxnLst>
              <a:rect l="f17" t="f20" r="f18" b="f19"/>
              <a:pathLst>
                <a:path w="1324" h="1324">
                  <a:moveTo>
                    <a:pt x="f4" y="f5"/>
                  </a:moveTo>
                  <a:cubicBezTo>
                    <a:pt x="f6" y="f5"/>
                    <a:pt x="f5" y="f7"/>
                    <a:pt x="f5" y="f4"/>
                  </a:cubicBezTo>
                  <a:cubicBezTo>
                    <a:pt x="f5" y="f8"/>
                    <a:pt x="f6" y="f3"/>
                    <a:pt x="f4" y="f3"/>
                  </a:cubicBezTo>
                  <a:cubicBezTo>
                    <a:pt x="f8" y="f3"/>
                    <a:pt x="f3" y="f8"/>
                    <a:pt x="f3" y="f4"/>
                  </a:cubicBezTo>
                  <a:cubicBezTo>
                    <a:pt x="f3" y="f7"/>
                    <a:pt x="f8" y="f5"/>
                    <a:pt x="f4" y="f5"/>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56" name="Google Shape;6766;p88">
              <a:extLst>
                <a:ext uri="{FF2B5EF4-FFF2-40B4-BE49-F238E27FC236}">
                  <a16:creationId xmlns:a16="http://schemas.microsoft.com/office/drawing/2014/main" id="{95BADB65-9E00-7E68-F79E-9CC105907CD2}"/>
                </a:ext>
              </a:extLst>
            </p:cNvPr>
            <p:cNvSpPr/>
            <p:nvPr/>
          </p:nvSpPr>
          <p:spPr>
            <a:xfrm>
              <a:off x="3256873" y="935257"/>
              <a:ext cx="265395" cy="292169"/>
            </a:xfrm>
            <a:custGeom>
              <a:avLst/>
              <a:gdLst>
                <a:gd name="f0" fmla="val w"/>
                <a:gd name="f1" fmla="val h"/>
                <a:gd name="f2" fmla="val 0"/>
                <a:gd name="f3" fmla="val 6869"/>
                <a:gd name="f4" fmla="val 7562"/>
                <a:gd name="f5" fmla="val 3434"/>
                <a:gd name="f6" fmla="val 1355"/>
                <a:gd name="f7" fmla="val 4191"/>
                <a:gd name="f8" fmla="val 4821"/>
                <a:gd name="f9" fmla="val 1985"/>
                <a:gd name="f10" fmla="val 2741"/>
                <a:gd name="f11" fmla="val 3088"/>
                <a:gd name="f12" fmla="val 4663"/>
                <a:gd name="f13" fmla="val 3403"/>
                <a:gd name="f14" fmla="val 4474"/>
                <a:gd name="f15" fmla="val 3655"/>
                <a:gd name="f16" fmla="val 5293"/>
                <a:gd name="f17" fmla="val 4033"/>
                <a:gd name="f18" fmla="val 5829"/>
                <a:gd name="f19" fmla="val 4852"/>
                <a:gd name="f20" fmla="val 6018"/>
                <a:gd name="f21" fmla="val 5671"/>
                <a:gd name="f22" fmla="val 6175"/>
                <a:gd name="f23" fmla="val 5482"/>
                <a:gd name="f24" fmla="val 1387"/>
                <a:gd name="f25" fmla="val 1198"/>
                <a:gd name="f26" fmla="val 1040"/>
                <a:gd name="f27" fmla="val 1576"/>
                <a:gd name="f28" fmla="val 2426"/>
                <a:gd name="f29" fmla="val 2174"/>
                <a:gd name="f30" fmla="val 2048"/>
                <a:gd name="f31" fmla="val 2678"/>
                <a:gd name="f32" fmla="val 6868"/>
                <a:gd name="f33" fmla="val 1009"/>
                <a:gd name="f34" fmla="val 473"/>
                <a:gd name="f35" fmla="val 6396"/>
                <a:gd name="f36" fmla="*/ f0 1 6869"/>
                <a:gd name="f37" fmla="*/ f1 1 7562"/>
                <a:gd name="f38" fmla="val f2"/>
                <a:gd name="f39" fmla="val f3"/>
                <a:gd name="f40" fmla="val f4"/>
                <a:gd name="f41" fmla="+- f40 0 f38"/>
                <a:gd name="f42" fmla="+- f39 0 f38"/>
                <a:gd name="f43" fmla="*/ f42 1 6869"/>
                <a:gd name="f44" fmla="*/ f41 1 7562"/>
                <a:gd name="f45" fmla="*/ f38 1 f43"/>
                <a:gd name="f46" fmla="*/ f39 1 f43"/>
                <a:gd name="f47" fmla="*/ f38 1 f44"/>
                <a:gd name="f48" fmla="*/ f40 1 f44"/>
                <a:gd name="f49" fmla="*/ f45 f36 1"/>
                <a:gd name="f50" fmla="*/ f46 f36 1"/>
                <a:gd name="f51" fmla="*/ f48 f37 1"/>
                <a:gd name="f52" fmla="*/ f47 f37 1"/>
              </a:gdLst>
              <a:ahLst/>
              <a:cxnLst>
                <a:cxn ang="3cd4">
                  <a:pos x="hc" y="t"/>
                </a:cxn>
                <a:cxn ang="0">
                  <a:pos x="r" y="vc"/>
                </a:cxn>
                <a:cxn ang="cd4">
                  <a:pos x="hc" y="b"/>
                </a:cxn>
                <a:cxn ang="cd2">
                  <a:pos x="l" y="vc"/>
                </a:cxn>
              </a:cxnLst>
              <a:rect l="f49" t="f52" r="f50" b="f51"/>
              <a:pathLst>
                <a:path w="6869" h="7562">
                  <a:moveTo>
                    <a:pt x="f5" y="f6"/>
                  </a:moveTo>
                  <a:cubicBezTo>
                    <a:pt x="f7" y="f6"/>
                    <a:pt x="f8" y="f9"/>
                    <a:pt x="f8" y="f10"/>
                  </a:cubicBezTo>
                  <a:cubicBezTo>
                    <a:pt x="f8" y="f11"/>
                    <a:pt x="f12" y="f13"/>
                    <a:pt x="f14" y="f15"/>
                  </a:cubicBezTo>
                  <a:cubicBezTo>
                    <a:pt x="f16" y="f17"/>
                    <a:pt x="f18" y="f19"/>
                    <a:pt x="f18" y="f18"/>
                  </a:cubicBezTo>
                  <a:cubicBezTo>
                    <a:pt x="f18" y="f20"/>
                    <a:pt x="f21" y="f22"/>
                    <a:pt x="f23" y="f22"/>
                  </a:cubicBezTo>
                  <a:lnTo>
                    <a:pt x="f24" y="f22"/>
                  </a:lnTo>
                  <a:cubicBezTo>
                    <a:pt x="f25" y="f22"/>
                    <a:pt x="f26" y="f20"/>
                    <a:pt x="f26" y="f18"/>
                  </a:cubicBezTo>
                  <a:cubicBezTo>
                    <a:pt x="f26" y="f19"/>
                    <a:pt x="f27" y="f17"/>
                    <a:pt x="f28" y="f15"/>
                  </a:cubicBezTo>
                  <a:cubicBezTo>
                    <a:pt x="f29" y="f13"/>
                    <a:pt x="f30" y="f11"/>
                    <a:pt x="f30" y="f10"/>
                  </a:cubicBezTo>
                  <a:cubicBezTo>
                    <a:pt x="f30" y="f9"/>
                    <a:pt x="f31" y="f6"/>
                    <a:pt x="f5" y="f6"/>
                  </a:cubicBezTo>
                  <a:close/>
                  <a:moveTo>
                    <a:pt x="f2" y="f2"/>
                  </a:moveTo>
                  <a:lnTo>
                    <a:pt x="f2" y="f4"/>
                  </a:lnTo>
                  <a:lnTo>
                    <a:pt x="f32" y="f4"/>
                  </a:lnTo>
                  <a:lnTo>
                    <a:pt x="f32" y="f33"/>
                  </a:lnTo>
                  <a:cubicBezTo>
                    <a:pt x="f32" y="f34"/>
                    <a:pt x="f35" y="f2"/>
                    <a:pt x="f18"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57" name="Google Shape;6767;p88">
              <a:extLst>
                <a:ext uri="{FF2B5EF4-FFF2-40B4-BE49-F238E27FC236}">
                  <a16:creationId xmlns:a16="http://schemas.microsoft.com/office/drawing/2014/main" id="{484098D1-CF19-874A-4577-E999309BC31E}"/>
                </a:ext>
              </a:extLst>
            </p:cNvPr>
            <p:cNvSpPr/>
            <p:nvPr/>
          </p:nvSpPr>
          <p:spPr>
            <a:xfrm>
              <a:off x="3363967" y="1319881"/>
              <a:ext cx="53592" cy="65800"/>
            </a:xfrm>
            <a:custGeom>
              <a:avLst/>
              <a:gdLst>
                <a:gd name="f0" fmla="val w"/>
                <a:gd name="f1" fmla="val h"/>
                <a:gd name="f2" fmla="val 0"/>
                <a:gd name="f3" fmla="val 1387"/>
                <a:gd name="f4" fmla="val 1703"/>
                <a:gd name="f5" fmla="val 1"/>
                <a:gd name="f6" fmla="val 1702"/>
                <a:gd name="f7" fmla="val 505"/>
                <a:gd name="f8" fmla="val 536"/>
                <a:gd name="f9" fmla="val 1324"/>
                <a:gd name="f10" fmla="val 631"/>
                <a:gd name="f11" fmla="val 694"/>
                <a:gd name="f12" fmla="val 711"/>
                <a:gd name="f13" fmla="val 1316"/>
                <a:gd name="f14" fmla="val 725"/>
                <a:gd name="f15" fmla="val 1312"/>
                <a:gd name="f16" fmla="val 739"/>
                <a:gd name="f17" fmla="val 776"/>
                <a:gd name="f18" fmla="val 805"/>
                <a:gd name="f19" fmla="val 1341"/>
                <a:gd name="f20" fmla="val 851"/>
                <a:gd name="f21" fmla="*/ f0 1 1387"/>
                <a:gd name="f22" fmla="*/ f1 1 1703"/>
                <a:gd name="f23" fmla="val f2"/>
                <a:gd name="f24" fmla="val f3"/>
                <a:gd name="f25" fmla="val f4"/>
                <a:gd name="f26" fmla="+- f25 0 f23"/>
                <a:gd name="f27" fmla="+- f24 0 f23"/>
                <a:gd name="f28" fmla="*/ f27 1 1387"/>
                <a:gd name="f29" fmla="*/ f26 1 1703"/>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1387" h="1703">
                  <a:moveTo>
                    <a:pt x="f5" y="f5"/>
                  </a:moveTo>
                  <a:lnTo>
                    <a:pt x="f5" y="f6"/>
                  </a:lnTo>
                  <a:lnTo>
                    <a:pt x="f7" y="f3"/>
                  </a:lnTo>
                  <a:cubicBezTo>
                    <a:pt x="f8" y="f9"/>
                    <a:pt x="f10" y="f9"/>
                    <a:pt x="f11" y="f9"/>
                  </a:cubicBezTo>
                  <a:cubicBezTo>
                    <a:pt x="f12" y="f13"/>
                    <a:pt x="f14" y="f15"/>
                    <a:pt x="f16" y="f15"/>
                  </a:cubicBezTo>
                  <a:cubicBezTo>
                    <a:pt x="f17" y="f15"/>
                    <a:pt x="f18" y="f19"/>
                    <a:pt x="f20" y="f3"/>
                  </a:cubicBezTo>
                  <a:lnTo>
                    <a:pt x="f3" y="f6"/>
                  </a:lnTo>
                  <a:lnTo>
                    <a:pt x="f3" y="f5"/>
                  </a:ln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58" name="Google Shape;6777;p88">
            <a:extLst>
              <a:ext uri="{FF2B5EF4-FFF2-40B4-BE49-F238E27FC236}">
                <a16:creationId xmlns:a16="http://schemas.microsoft.com/office/drawing/2014/main" id="{2FE61DFB-462B-C3A2-A95D-498849B8362B}"/>
              </a:ext>
            </a:extLst>
          </p:cNvPr>
          <p:cNvGrpSpPr/>
          <p:nvPr/>
        </p:nvGrpSpPr>
        <p:grpSpPr>
          <a:xfrm>
            <a:off x="9621104" y="1816933"/>
            <a:ext cx="900848" cy="900846"/>
            <a:chOff x="6127723" y="908465"/>
            <a:chExt cx="450424" cy="450423"/>
          </a:xfrm>
          <a:solidFill>
            <a:schemeClr val="bg2"/>
          </a:solidFill>
        </p:grpSpPr>
        <p:sp>
          <p:nvSpPr>
            <p:cNvPr id="59" name="Google Shape;6778;p88">
              <a:extLst>
                <a:ext uri="{FF2B5EF4-FFF2-40B4-BE49-F238E27FC236}">
                  <a16:creationId xmlns:a16="http://schemas.microsoft.com/office/drawing/2014/main" id="{FBD216FE-5664-BD78-B1BD-8D89D9F91273}"/>
                </a:ext>
              </a:extLst>
            </p:cNvPr>
            <p:cNvSpPr/>
            <p:nvPr/>
          </p:nvSpPr>
          <p:spPr>
            <a:xfrm>
              <a:off x="6361435" y="1042379"/>
              <a:ext cx="198470" cy="76690"/>
            </a:xfrm>
            <a:custGeom>
              <a:avLst/>
              <a:gdLst>
                <a:gd name="f0" fmla="val w"/>
                <a:gd name="f1" fmla="val h"/>
                <a:gd name="f2" fmla="val 0"/>
                <a:gd name="f3" fmla="val 5137"/>
                <a:gd name="f4" fmla="val 1985"/>
                <a:gd name="f5" fmla="val 473"/>
                <a:gd name="f6" fmla="val 316"/>
                <a:gd name="f7" fmla="val 158"/>
                <a:gd name="f8" fmla="val 32"/>
                <a:gd name="f9" fmla="val 1"/>
                <a:gd name="f10" fmla="val 126"/>
                <a:gd name="f11" fmla="val 2521"/>
                <a:gd name="f12" fmla="val 5136"/>
                <a:gd name="f13" fmla="val 4979"/>
                <a:gd name="f14" fmla="val 4790"/>
                <a:gd name="f15" fmla="val 4569"/>
                <a:gd name="f16" fmla="*/ f0 1 5137"/>
                <a:gd name="f17" fmla="*/ f1 1 1985"/>
                <a:gd name="f18" fmla="val f2"/>
                <a:gd name="f19" fmla="val f3"/>
                <a:gd name="f20" fmla="val f4"/>
                <a:gd name="f21" fmla="+- f20 0 f18"/>
                <a:gd name="f22" fmla="+- f19 0 f18"/>
                <a:gd name="f23" fmla="*/ f22 1 5137"/>
                <a:gd name="f24" fmla="*/ f21 1 1985"/>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5137" h="1985">
                  <a:moveTo>
                    <a:pt x="f5" y="f2"/>
                  </a:moveTo>
                  <a:cubicBezTo>
                    <a:pt x="f6" y="f2"/>
                    <a:pt x="f7" y="f8"/>
                    <a:pt x="f9" y="f10"/>
                  </a:cubicBezTo>
                  <a:lnTo>
                    <a:pt x="f11" y="f4"/>
                  </a:lnTo>
                  <a:lnTo>
                    <a:pt x="f12" y="f7"/>
                  </a:lnTo>
                  <a:cubicBezTo>
                    <a:pt x="f13" y="f8"/>
                    <a:pt x="f14" y="f2"/>
                    <a:pt x="f15"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60" name="Google Shape;6779;p88">
              <a:extLst>
                <a:ext uri="{FF2B5EF4-FFF2-40B4-BE49-F238E27FC236}">
                  <a16:creationId xmlns:a16="http://schemas.microsoft.com/office/drawing/2014/main" id="{5532E547-8DFD-A99D-DE0C-B08C854338BB}"/>
                </a:ext>
              </a:extLst>
            </p:cNvPr>
            <p:cNvSpPr/>
            <p:nvPr/>
          </p:nvSpPr>
          <p:spPr>
            <a:xfrm>
              <a:off x="6340769" y="1065486"/>
              <a:ext cx="237378" cy="159489"/>
            </a:xfrm>
            <a:custGeom>
              <a:avLst/>
              <a:gdLst>
                <a:gd name="f0" fmla="val w"/>
                <a:gd name="f1" fmla="val h"/>
                <a:gd name="f2" fmla="val 0"/>
                <a:gd name="f3" fmla="val 6144"/>
                <a:gd name="f4" fmla="val 4128"/>
                <a:gd name="f5" fmla="val 63"/>
                <a:gd name="f6" fmla="val 1"/>
                <a:gd name="f7" fmla="val 32"/>
                <a:gd name="f8" fmla="val 127"/>
                <a:gd name="f9" fmla="val 284"/>
                <a:gd name="f10" fmla="val 379"/>
                <a:gd name="f11" fmla="val 3120"/>
                <a:gd name="f12" fmla="val 3655"/>
                <a:gd name="f13" fmla="val 473"/>
                <a:gd name="f14" fmla="val 1040"/>
                <a:gd name="f15" fmla="val 5136"/>
                <a:gd name="f16" fmla="val 5671"/>
                <a:gd name="f17" fmla="val 6112"/>
                <a:gd name="f18" fmla="val 190"/>
                <a:gd name="f19" fmla="val 64"/>
                <a:gd name="f20" fmla="val 3277"/>
                <a:gd name="f21" fmla="val 2048"/>
                <a:gd name="f22" fmla="val 3214"/>
                <a:gd name="f23" fmla="val 2080"/>
                <a:gd name="f24" fmla="val 3151"/>
                <a:gd name="f25" fmla="val 3056"/>
                <a:gd name="f26" fmla="val 2993"/>
                <a:gd name="f27" fmla="val 2962"/>
                <a:gd name="f28" fmla="val 2867"/>
                <a:gd name="f29" fmla="*/ f0 1 6144"/>
                <a:gd name="f30" fmla="*/ f1 1 4128"/>
                <a:gd name="f31" fmla="val f2"/>
                <a:gd name="f32" fmla="val f3"/>
                <a:gd name="f33" fmla="val f4"/>
                <a:gd name="f34" fmla="+- f33 0 f31"/>
                <a:gd name="f35" fmla="+- f32 0 f31"/>
                <a:gd name="f36" fmla="*/ f35 1 6144"/>
                <a:gd name="f37" fmla="*/ f34 1 4128"/>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6144" h="4128">
                  <a:moveTo>
                    <a:pt x="f5" y="f6"/>
                  </a:moveTo>
                  <a:cubicBezTo>
                    <a:pt x="f7" y="f8"/>
                    <a:pt x="f2" y="f9"/>
                    <a:pt x="f2" y="f10"/>
                  </a:cubicBezTo>
                  <a:lnTo>
                    <a:pt x="f2" y="f11"/>
                  </a:lnTo>
                  <a:cubicBezTo>
                    <a:pt x="f2" y="f12"/>
                    <a:pt x="f13" y="f4"/>
                    <a:pt x="f14" y="f4"/>
                  </a:cubicBezTo>
                  <a:lnTo>
                    <a:pt x="f15" y="f4"/>
                  </a:lnTo>
                  <a:cubicBezTo>
                    <a:pt x="f16" y="f4"/>
                    <a:pt x="f3" y="f12"/>
                    <a:pt x="f3" y="f11"/>
                  </a:cubicBezTo>
                  <a:lnTo>
                    <a:pt x="f3" y="f10"/>
                  </a:lnTo>
                  <a:cubicBezTo>
                    <a:pt x="f3" y="f9"/>
                    <a:pt x="f17" y="f18"/>
                    <a:pt x="f17" y="f19"/>
                  </a:cubicBezTo>
                  <a:lnTo>
                    <a:pt x="f20" y="f21"/>
                  </a:lnTo>
                  <a:cubicBezTo>
                    <a:pt x="f22" y="f23"/>
                    <a:pt x="f24" y="f23"/>
                    <a:pt x="f25" y="f23"/>
                  </a:cubicBezTo>
                  <a:cubicBezTo>
                    <a:pt x="f26" y="f23"/>
                    <a:pt x="f27" y="f23"/>
                    <a:pt x="f28" y="f21"/>
                  </a:cubicBezTo>
                  <a:lnTo>
                    <a:pt x="f5" y="f6"/>
                  </a:ln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61" name="Google Shape;6780;p88">
              <a:extLst>
                <a:ext uri="{FF2B5EF4-FFF2-40B4-BE49-F238E27FC236}">
                  <a16:creationId xmlns:a16="http://schemas.microsoft.com/office/drawing/2014/main" id="{CD364EAB-2597-B143-DA32-164EE9BC4FCC}"/>
                </a:ext>
              </a:extLst>
            </p:cNvPr>
            <p:cNvSpPr/>
            <p:nvPr/>
          </p:nvSpPr>
          <p:spPr>
            <a:xfrm>
              <a:off x="6127723" y="988786"/>
              <a:ext cx="292169" cy="290971"/>
            </a:xfrm>
            <a:custGeom>
              <a:avLst/>
              <a:gdLst>
                <a:gd name="f0" fmla="val w"/>
                <a:gd name="f1" fmla="val h"/>
                <a:gd name="f2" fmla="val 0"/>
                <a:gd name="f3" fmla="val 7562"/>
                <a:gd name="f4" fmla="val 7531"/>
                <a:gd name="f5" fmla="val 3781"/>
                <a:gd name="f6" fmla="val 2017"/>
                <a:gd name="f7" fmla="val 3970"/>
                <a:gd name="f8" fmla="val 4128"/>
                <a:gd name="f9" fmla="val 2175"/>
                <a:gd name="f10" fmla="val 2364"/>
                <a:gd name="f11" fmla="val 2584"/>
                <a:gd name="f12" fmla="val 2742"/>
                <a:gd name="f13" fmla="val 1702"/>
                <a:gd name="f14" fmla="val 1482"/>
                <a:gd name="f15" fmla="val 1324"/>
                <a:gd name="f16" fmla="val 3057"/>
                <a:gd name="f17" fmla="val 3403"/>
                <a:gd name="f18" fmla="val 3277"/>
                <a:gd name="f19" fmla="val 3435"/>
                <a:gd name="f20" fmla="val 3561"/>
                <a:gd name="f21" fmla="val 3750"/>
                <a:gd name="f22" fmla="val 3466"/>
                <a:gd name="f23" fmla="val 3939"/>
                <a:gd name="f24" fmla="val 4096"/>
                <a:gd name="f25" fmla="val 2395"/>
                <a:gd name="f26" fmla="val 4790"/>
                <a:gd name="f27" fmla="val 4947"/>
                <a:gd name="f28" fmla="val 5136"/>
                <a:gd name="f29" fmla="val 5325"/>
                <a:gd name="f30" fmla="val 5483"/>
                <a:gd name="f31" fmla="val 1"/>
                <a:gd name="f32" fmla="val 7530"/>
                <a:gd name="f33" fmla="val 6837"/>
                <a:gd name="f34" fmla="val 6522"/>
                <a:gd name="f35" fmla="val 5577"/>
                <a:gd name="f36" fmla="val 4853"/>
                <a:gd name="f37" fmla="val 6081"/>
                <a:gd name="f38" fmla="val 1450"/>
                <a:gd name="f39" fmla="val 725"/>
                <a:gd name="f40" fmla="*/ f0 1 7562"/>
                <a:gd name="f41" fmla="*/ f1 1 7531"/>
                <a:gd name="f42" fmla="val f2"/>
                <a:gd name="f43" fmla="val f3"/>
                <a:gd name="f44" fmla="val f4"/>
                <a:gd name="f45" fmla="+- f44 0 f42"/>
                <a:gd name="f46" fmla="+- f43 0 f42"/>
                <a:gd name="f47" fmla="*/ f46 1 7562"/>
                <a:gd name="f48" fmla="*/ f45 1 7531"/>
                <a:gd name="f49" fmla="*/ f42 1 f47"/>
                <a:gd name="f50" fmla="*/ f43 1 f47"/>
                <a:gd name="f51" fmla="*/ f42 1 f48"/>
                <a:gd name="f52" fmla="*/ f44 1 f48"/>
                <a:gd name="f53" fmla="*/ f49 f40 1"/>
                <a:gd name="f54" fmla="*/ f50 f40 1"/>
                <a:gd name="f55" fmla="*/ f52 f41 1"/>
                <a:gd name="f56" fmla="*/ f51 f41 1"/>
              </a:gdLst>
              <a:ahLst/>
              <a:cxnLst>
                <a:cxn ang="3cd4">
                  <a:pos x="hc" y="t"/>
                </a:cxn>
                <a:cxn ang="0">
                  <a:pos x="r" y="vc"/>
                </a:cxn>
                <a:cxn ang="cd4">
                  <a:pos x="hc" y="b"/>
                </a:cxn>
                <a:cxn ang="cd2">
                  <a:pos x="l" y="vc"/>
                </a:cxn>
              </a:cxnLst>
              <a:rect l="f53" t="f56" r="f54" b="f55"/>
              <a:pathLst>
                <a:path w="7562" h="7531">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17"/>
                  </a:moveTo>
                  <a:cubicBezTo>
                    <a:pt x="f18" y="f17"/>
                    <a:pt x="f19" y="f20"/>
                    <a:pt x="f19" y="f21"/>
                  </a:cubicBezTo>
                  <a:cubicBezTo>
                    <a:pt x="f22" y="f23"/>
                    <a:pt x="f18" y="f24"/>
                    <a:pt x="f16" y="f24"/>
                  </a:cubicBezTo>
                  <a:lnTo>
                    <a:pt x="f13" y="f24"/>
                  </a:lnTo>
                  <a:cubicBezTo>
                    <a:pt x="f14" y="f24"/>
                    <a:pt x="f15" y="f23"/>
                    <a:pt x="f15" y="f21"/>
                  </a:cubicBezTo>
                  <a:cubicBezTo>
                    <a:pt x="f15" y="f20"/>
                    <a:pt x="f14" y="f17"/>
                    <a:pt x="f13" y="f17"/>
                  </a:cubicBezTo>
                  <a:close/>
                  <a:moveTo>
                    <a:pt x="f25" y="f26"/>
                  </a:moveTo>
                  <a:cubicBezTo>
                    <a:pt x="f11" y="f26"/>
                    <a:pt x="f12" y="f27"/>
                    <a:pt x="f12" y="f28"/>
                  </a:cubicBezTo>
                  <a:cubicBezTo>
                    <a:pt x="f12" y="f29"/>
                    <a:pt x="f11" y="f30"/>
                    <a:pt x="f25" y="f30"/>
                  </a:cubicBezTo>
                  <a:lnTo>
                    <a:pt x="f13" y="f30"/>
                  </a:lnTo>
                  <a:cubicBezTo>
                    <a:pt x="f14" y="f30"/>
                    <a:pt x="f15" y="f29"/>
                    <a:pt x="f15" y="f28"/>
                  </a:cubicBezTo>
                  <a:cubicBezTo>
                    <a:pt x="f15" y="f27"/>
                    <a:pt x="f14" y="f26"/>
                    <a:pt x="f13" y="f26"/>
                  </a:cubicBezTo>
                  <a:close/>
                  <a:moveTo>
                    <a:pt x="f31" y="f31"/>
                  </a:moveTo>
                  <a:lnTo>
                    <a:pt x="f31" y="f32"/>
                  </a:lnTo>
                  <a:lnTo>
                    <a:pt x="f3" y="f32"/>
                  </a:lnTo>
                  <a:lnTo>
                    <a:pt x="f3" y="f33"/>
                  </a:lnTo>
                  <a:lnTo>
                    <a:pt x="f34" y="f33"/>
                  </a:lnTo>
                  <a:cubicBezTo>
                    <a:pt x="f35" y="f33"/>
                    <a:pt x="f36" y="f37"/>
                    <a:pt x="f36" y="f28"/>
                  </a:cubicBezTo>
                  <a:lnTo>
                    <a:pt x="f36" y="f25"/>
                  </a:lnTo>
                  <a:cubicBezTo>
                    <a:pt x="f36" y="f38"/>
                    <a:pt x="f35" y="f39"/>
                    <a:pt x="f34" y="f39"/>
                  </a:cubicBezTo>
                  <a:lnTo>
                    <a:pt x="f3" y="f39"/>
                  </a:lnTo>
                  <a:lnTo>
                    <a:pt x="f3" y="f31"/>
                  </a:ln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62" name="Google Shape;6781;p88">
              <a:extLst>
                <a:ext uri="{FF2B5EF4-FFF2-40B4-BE49-F238E27FC236}">
                  <a16:creationId xmlns:a16="http://schemas.microsoft.com/office/drawing/2014/main" id="{352174E8-EE46-166A-A4B6-758BA6AAEA24}"/>
                </a:ext>
              </a:extLst>
            </p:cNvPr>
            <p:cNvSpPr/>
            <p:nvPr/>
          </p:nvSpPr>
          <p:spPr>
            <a:xfrm>
              <a:off x="6127723" y="908465"/>
              <a:ext cx="292169" cy="53592"/>
            </a:xfrm>
            <a:custGeom>
              <a:avLst/>
              <a:gdLst>
                <a:gd name="f0" fmla="val w"/>
                <a:gd name="f1" fmla="val h"/>
                <a:gd name="f2" fmla="val 0"/>
                <a:gd name="f3" fmla="val 7562"/>
                <a:gd name="f4" fmla="val 1387"/>
                <a:gd name="f5" fmla="val 1009"/>
                <a:gd name="f6" fmla="val 1"/>
                <a:gd name="f7" fmla="val 473"/>
                <a:gd name="f8" fmla="val 1040"/>
                <a:gd name="f9" fmla="val 7089"/>
                <a:gd name="f10" fmla="val 6522"/>
                <a:gd name="f11" fmla="*/ f0 1 7562"/>
                <a:gd name="f12" fmla="*/ f1 1 1387"/>
                <a:gd name="f13" fmla="val f2"/>
                <a:gd name="f14" fmla="val f3"/>
                <a:gd name="f15" fmla="val f4"/>
                <a:gd name="f16" fmla="+- f15 0 f13"/>
                <a:gd name="f17" fmla="+- f14 0 f13"/>
                <a:gd name="f18" fmla="*/ f17 1 7562"/>
                <a:gd name="f19" fmla="*/ f16 1 1387"/>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7562" h="1387">
                  <a:moveTo>
                    <a:pt x="f5" y="f6"/>
                  </a:moveTo>
                  <a:cubicBezTo>
                    <a:pt x="f7" y="f6"/>
                    <a:pt x="f6" y="f7"/>
                    <a:pt x="f6" y="f8"/>
                  </a:cubicBezTo>
                  <a:lnTo>
                    <a:pt x="f6" y="f4"/>
                  </a:lnTo>
                  <a:lnTo>
                    <a:pt x="f3" y="f4"/>
                  </a:lnTo>
                  <a:lnTo>
                    <a:pt x="f3" y="f8"/>
                  </a:lnTo>
                  <a:cubicBezTo>
                    <a:pt x="f3" y="f7"/>
                    <a:pt x="f9" y="f6"/>
                    <a:pt x="f10"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63" name="Google Shape;6782;p88">
              <a:extLst>
                <a:ext uri="{FF2B5EF4-FFF2-40B4-BE49-F238E27FC236}">
                  <a16:creationId xmlns:a16="http://schemas.microsoft.com/office/drawing/2014/main" id="{555574FF-167C-0439-51CD-91AA9360AD94}"/>
                </a:ext>
              </a:extLst>
            </p:cNvPr>
            <p:cNvSpPr/>
            <p:nvPr/>
          </p:nvSpPr>
          <p:spPr>
            <a:xfrm>
              <a:off x="6127723" y="1305296"/>
              <a:ext cx="292169" cy="53592"/>
            </a:xfrm>
            <a:custGeom>
              <a:avLst/>
              <a:gdLst>
                <a:gd name="f0" fmla="val w"/>
                <a:gd name="f1" fmla="val h"/>
                <a:gd name="f2" fmla="val 0"/>
                <a:gd name="f3" fmla="val 7562"/>
                <a:gd name="f4" fmla="val 1387"/>
                <a:gd name="f5" fmla="val 1"/>
                <a:gd name="f6" fmla="val 347"/>
                <a:gd name="f7" fmla="val 945"/>
                <a:gd name="f8" fmla="val 442"/>
                <a:gd name="f9" fmla="val 1386"/>
                <a:gd name="f10" fmla="val 1009"/>
                <a:gd name="f11" fmla="val 6522"/>
                <a:gd name="f12" fmla="val 7089"/>
                <a:gd name="f13" fmla="val 914"/>
                <a:gd name="f14" fmla="*/ f0 1 7562"/>
                <a:gd name="f15" fmla="*/ f1 1 1387"/>
                <a:gd name="f16" fmla="val f2"/>
                <a:gd name="f17" fmla="val f3"/>
                <a:gd name="f18" fmla="val f4"/>
                <a:gd name="f19" fmla="+- f18 0 f16"/>
                <a:gd name="f20" fmla="+- f17 0 f16"/>
                <a:gd name="f21" fmla="*/ f20 1 7562"/>
                <a:gd name="f22" fmla="*/ f19 1 1387"/>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7562" h="1387">
                  <a:moveTo>
                    <a:pt x="f5" y="f2"/>
                  </a:moveTo>
                  <a:lnTo>
                    <a:pt x="f5" y="f6"/>
                  </a:lnTo>
                  <a:cubicBezTo>
                    <a:pt x="f5" y="f7"/>
                    <a:pt x="f8" y="f9"/>
                    <a:pt x="f10" y="f9"/>
                  </a:cubicBezTo>
                  <a:lnTo>
                    <a:pt x="f11" y="f9"/>
                  </a:lnTo>
                  <a:cubicBezTo>
                    <a:pt x="f12" y="f9"/>
                    <a:pt x="f3" y="f13"/>
                    <a:pt x="f3" y="f6"/>
                  </a:cubicBezTo>
                  <a:lnTo>
                    <a:pt x="f3" y="f2"/>
                  </a:ln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64" name="Google Shape;6827;p88">
            <a:extLst>
              <a:ext uri="{FF2B5EF4-FFF2-40B4-BE49-F238E27FC236}">
                <a16:creationId xmlns:a16="http://schemas.microsoft.com/office/drawing/2014/main" id="{73AC6D41-3DDC-B136-447A-60AEC5F52B1B}"/>
              </a:ext>
            </a:extLst>
          </p:cNvPr>
          <p:cNvGrpSpPr/>
          <p:nvPr/>
        </p:nvGrpSpPr>
        <p:grpSpPr>
          <a:xfrm>
            <a:off x="10755546" y="1832714"/>
            <a:ext cx="910556" cy="898380"/>
            <a:chOff x="6694944" y="916356"/>
            <a:chExt cx="455278" cy="449190"/>
          </a:xfrm>
          <a:solidFill>
            <a:schemeClr val="bg2"/>
          </a:solidFill>
        </p:grpSpPr>
        <p:sp>
          <p:nvSpPr>
            <p:cNvPr id="65" name="Google Shape;6828;p88">
              <a:extLst>
                <a:ext uri="{FF2B5EF4-FFF2-40B4-BE49-F238E27FC236}">
                  <a16:creationId xmlns:a16="http://schemas.microsoft.com/office/drawing/2014/main" id="{5FD0B2FE-9CB9-749D-12A7-28983D888E6F}"/>
                </a:ext>
              </a:extLst>
            </p:cNvPr>
            <p:cNvSpPr/>
            <p:nvPr/>
          </p:nvSpPr>
          <p:spPr>
            <a:xfrm>
              <a:off x="6987067" y="968669"/>
              <a:ext cx="130283" cy="131518"/>
            </a:xfrm>
            <a:custGeom>
              <a:avLst/>
              <a:gdLst>
                <a:gd name="f0" fmla="val w"/>
                <a:gd name="f1" fmla="val h"/>
                <a:gd name="f2" fmla="val 0"/>
                <a:gd name="f3" fmla="val 3372"/>
                <a:gd name="f4" fmla="val 3404"/>
                <a:gd name="f5" fmla="val 347"/>
                <a:gd name="f6" fmla="val 1"/>
                <a:gd name="f7" fmla="val 158"/>
                <a:gd name="f8" fmla="val 536"/>
                <a:gd name="f9" fmla="val 694"/>
                <a:gd name="f10" fmla="val 1009"/>
                <a:gd name="f11" fmla="val 1576"/>
                <a:gd name="f12" fmla="val 2049"/>
                <a:gd name="f13" fmla="val 1166"/>
                <a:gd name="f14" fmla="val 1733"/>
                <a:gd name="f15" fmla="val 2269"/>
                <a:gd name="f16" fmla="val 1923"/>
                <a:gd name="f17" fmla="val 2175"/>
                <a:gd name="f18" fmla="val 1860"/>
                <a:gd name="f19" fmla="val 2112"/>
                <a:gd name="f20" fmla="val 1773"/>
                <a:gd name="f21" fmla="val 2080"/>
                <a:gd name="f22" fmla="val 1686"/>
                <a:gd name="f23" fmla="val 1600"/>
                <a:gd name="f24" fmla="val 1513"/>
                <a:gd name="f25" fmla="val 1450"/>
                <a:gd name="f26" fmla="val 1324"/>
                <a:gd name="f27" fmla="val 2521"/>
                <a:gd name="f28" fmla="val 2647"/>
                <a:gd name="f29" fmla="val 3309"/>
                <a:gd name="f30" fmla="val 3403"/>
                <a:gd name="f31" fmla="val 2360"/>
                <a:gd name="f32" fmla="val 2450"/>
                <a:gd name="f33" fmla="val 2537"/>
                <a:gd name="f34" fmla="val 2584"/>
                <a:gd name="f35" fmla="val 3277"/>
                <a:gd name="f36" fmla="val 3214"/>
                <a:gd name="f37" fmla="val 3120"/>
                <a:gd name="f38" fmla="val 3029"/>
                <a:gd name="f39" fmla="val 2939"/>
                <a:gd name="f40" fmla="val 2852"/>
                <a:gd name="f41" fmla="val 2805"/>
                <a:gd name="f42" fmla="val 2679"/>
                <a:gd name="f43" fmla="val 2742"/>
                <a:gd name="f44" fmla="val 788"/>
                <a:gd name="f45" fmla="val 1954"/>
                <a:gd name="f46" fmla="*/ f0 1 3372"/>
                <a:gd name="f47" fmla="*/ f1 1 3404"/>
                <a:gd name="f48" fmla="val f2"/>
                <a:gd name="f49" fmla="val f3"/>
                <a:gd name="f50" fmla="val f4"/>
                <a:gd name="f51" fmla="+- f50 0 f48"/>
                <a:gd name="f52" fmla="+- f49 0 f48"/>
                <a:gd name="f53" fmla="*/ f52 1 3372"/>
                <a:gd name="f54" fmla="*/ f51 1 3404"/>
                <a:gd name="f55" fmla="*/ f48 1 f53"/>
                <a:gd name="f56" fmla="*/ f49 1 f53"/>
                <a:gd name="f57" fmla="*/ f48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3372" h="3404">
                  <a:moveTo>
                    <a:pt x="f5" y="f6"/>
                  </a:moveTo>
                  <a:cubicBezTo>
                    <a:pt x="f7" y="f6"/>
                    <a:pt x="f6" y="f7"/>
                    <a:pt x="f6" y="f5"/>
                  </a:cubicBezTo>
                  <a:cubicBezTo>
                    <a:pt x="f6" y="f8"/>
                    <a:pt x="f7" y="f9"/>
                    <a:pt x="f5" y="f9"/>
                  </a:cubicBezTo>
                  <a:lnTo>
                    <a:pt x="f10" y="f9"/>
                  </a:lnTo>
                  <a:cubicBezTo>
                    <a:pt x="f11" y="f9"/>
                    <a:pt x="f12" y="f13"/>
                    <a:pt x="f12" y="f14"/>
                  </a:cubicBezTo>
                  <a:lnTo>
                    <a:pt x="f12" y="f15"/>
                  </a:lnTo>
                  <a:lnTo>
                    <a:pt x="f16" y="f17"/>
                  </a:lnTo>
                  <a:cubicBezTo>
                    <a:pt x="f18" y="f19"/>
                    <a:pt x="f20" y="f21"/>
                    <a:pt x="f22" y="f21"/>
                  </a:cubicBezTo>
                  <a:cubicBezTo>
                    <a:pt x="f23" y="f21"/>
                    <a:pt x="f24" y="f19"/>
                    <a:pt x="f25" y="f17"/>
                  </a:cubicBezTo>
                  <a:cubicBezTo>
                    <a:pt x="f26" y="f15"/>
                    <a:pt x="f26" y="f27"/>
                    <a:pt x="f25" y="f28"/>
                  </a:cubicBezTo>
                  <a:lnTo>
                    <a:pt x="f19" y="f29"/>
                  </a:lnTo>
                  <a:cubicBezTo>
                    <a:pt x="f17" y="f3"/>
                    <a:pt x="f15" y="f30"/>
                    <a:pt x="f31" y="f30"/>
                  </a:cubicBezTo>
                  <a:cubicBezTo>
                    <a:pt x="f32" y="f30"/>
                    <a:pt x="f33" y="f3"/>
                    <a:pt x="f34" y="f29"/>
                  </a:cubicBezTo>
                  <a:lnTo>
                    <a:pt x="f35" y="f28"/>
                  </a:lnTo>
                  <a:cubicBezTo>
                    <a:pt x="f3" y="f27"/>
                    <a:pt x="f3" y="f15"/>
                    <a:pt x="f35" y="f17"/>
                  </a:cubicBezTo>
                  <a:cubicBezTo>
                    <a:pt x="f36" y="f19"/>
                    <a:pt x="f37" y="f21"/>
                    <a:pt x="f38" y="f21"/>
                  </a:cubicBezTo>
                  <a:cubicBezTo>
                    <a:pt x="f39" y="f21"/>
                    <a:pt x="f40" y="f19"/>
                    <a:pt x="f41" y="f17"/>
                  </a:cubicBezTo>
                  <a:lnTo>
                    <a:pt x="f42" y="f15"/>
                  </a:lnTo>
                  <a:lnTo>
                    <a:pt x="f42" y="f14"/>
                  </a:lnTo>
                  <a:cubicBezTo>
                    <a:pt x="f43" y="f44"/>
                    <a:pt x="f45" y="f6"/>
                    <a:pt x="f10"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66" name="Google Shape;6829;p88">
              <a:extLst>
                <a:ext uri="{FF2B5EF4-FFF2-40B4-BE49-F238E27FC236}">
                  <a16:creationId xmlns:a16="http://schemas.microsoft.com/office/drawing/2014/main" id="{ED0BC22C-4FA3-B914-EFF4-E3E624FE0374}"/>
                </a:ext>
              </a:extLst>
            </p:cNvPr>
            <p:cNvSpPr/>
            <p:nvPr/>
          </p:nvSpPr>
          <p:spPr>
            <a:xfrm>
              <a:off x="6803273" y="1234028"/>
              <a:ext cx="131481" cy="131518"/>
            </a:xfrm>
            <a:custGeom>
              <a:avLst/>
              <a:gdLst>
                <a:gd name="f0" fmla="val w"/>
                <a:gd name="f1" fmla="val h"/>
                <a:gd name="f2" fmla="val 0"/>
                <a:gd name="f3" fmla="val 3403"/>
                <a:gd name="f4" fmla="val 3404"/>
                <a:gd name="f5" fmla="val 1013"/>
                <a:gd name="f6" fmla="val 1"/>
                <a:gd name="f7" fmla="val 922"/>
                <a:gd name="f8" fmla="val 835"/>
                <a:gd name="f9" fmla="val 32"/>
                <a:gd name="f10" fmla="val 788"/>
                <a:gd name="f11" fmla="val 95"/>
                <a:gd name="f12" fmla="val 127"/>
                <a:gd name="f13" fmla="val 757"/>
                <a:gd name="f14" fmla="val 883"/>
                <a:gd name="f15" fmla="val 1135"/>
                <a:gd name="f16" fmla="val 1229"/>
                <a:gd name="f17" fmla="val 174"/>
                <a:gd name="f18" fmla="val 1292"/>
                <a:gd name="f19" fmla="val 260"/>
                <a:gd name="f20" fmla="val 1324"/>
                <a:gd name="f21" fmla="val 351"/>
                <a:gd name="f22" fmla="val 442"/>
                <a:gd name="f23" fmla="val 536"/>
                <a:gd name="f24" fmla="val 599"/>
                <a:gd name="f25" fmla="val 694"/>
                <a:gd name="f26" fmla="val 1671"/>
                <a:gd name="f27" fmla="val 2616"/>
                <a:gd name="f28" fmla="val 1450"/>
                <a:gd name="f29" fmla="val 3372"/>
                <a:gd name="f30" fmla="val 2395"/>
                <a:gd name="f31" fmla="val 3057"/>
                <a:gd name="f32" fmla="val 3246"/>
                <a:gd name="f33" fmla="val 2868"/>
                <a:gd name="f34" fmla="val 2710"/>
                <a:gd name="f35" fmla="val 2363"/>
                <a:gd name="f36" fmla="val 1796"/>
                <a:gd name="f37" fmla="val 2238"/>
                <a:gd name="f38" fmla="val 1513"/>
                <a:gd name="f39" fmla="val 1599"/>
                <a:gd name="f40" fmla="val 1686"/>
                <a:gd name="f41" fmla="val 1773"/>
                <a:gd name="f42" fmla="val 1859"/>
                <a:gd name="f43" fmla="val 1922"/>
                <a:gd name="f44" fmla="val 2048"/>
                <a:gd name="f45" fmla="val 1261"/>
                <a:gd name="f46" fmla="val 1198"/>
                <a:gd name="f47" fmla="val 1103"/>
                <a:gd name="f48" fmla="*/ f0 1 3403"/>
                <a:gd name="f49" fmla="*/ f1 1 3404"/>
                <a:gd name="f50" fmla="val f2"/>
                <a:gd name="f51" fmla="val f3"/>
                <a:gd name="f52" fmla="val f4"/>
                <a:gd name="f53" fmla="+- f52 0 f50"/>
                <a:gd name="f54" fmla="+- f51 0 f50"/>
                <a:gd name="f55" fmla="*/ f54 1 3403"/>
                <a:gd name="f56" fmla="*/ f53 1 3404"/>
                <a:gd name="f57" fmla="*/ f50 1 f55"/>
                <a:gd name="f58" fmla="*/ f51 1 f55"/>
                <a:gd name="f59" fmla="*/ f50 1 f56"/>
                <a:gd name="f60" fmla="*/ f52 1 f56"/>
                <a:gd name="f61" fmla="*/ f57 f48 1"/>
                <a:gd name="f62" fmla="*/ f58 f48 1"/>
                <a:gd name="f63" fmla="*/ f60 f49 1"/>
                <a:gd name="f64" fmla="*/ f59 f49 1"/>
              </a:gdLst>
              <a:ahLst/>
              <a:cxnLst>
                <a:cxn ang="3cd4">
                  <a:pos x="hc" y="t"/>
                </a:cxn>
                <a:cxn ang="0">
                  <a:pos x="r" y="vc"/>
                </a:cxn>
                <a:cxn ang="cd4">
                  <a:pos x="hc" y="b"/>
                </a:cxn>
                <a:cxn ang="cd2">
                  <a:pos x="l" y="vc"/>
                </a:cxn>
              </a:cxnLst>
              <a:rect l="f61" t="f64" r="f62" b="f63"/>
              <a:pathLst>
                <a:path w="3403" h="3404">
                  <a:moveTo>
                    <a:pt x="f5" y="f6"/>
                  </a:moveTo>
                  <a:cubicBezTo>
                    <a:pt x="f7" y="f6"/>
                    <a:pt x="f8" y="f9"/>
                    <a:pt x="f10" y="f11"/>
                  </a:cubicBezTo>
                  <a:lnTo>
                    <a:pt x="f12" y="f13"/>
                  </a:lnTo>
                  <a:cubicBezTo>
                    <a:pt x="f6" y="f14"/>
                    <a:pt x="f6" y="f15"/>
                    <a:pt x="f12" y="f16"/>
                  </a:cubicBezTo>
                  <a:cubicBezTo>
                    <a:pt x="f17" y="f18"/>
                    <a:pt x="f19" y="f20"/>
                    <a:pt x="f21" y="f20"/>
                  </a:cubicBezTo>
                  <a:cubicBezTo>
                    <a:pt x="f22" y="f20"/>
                    <a:pt x="f23" y="f18"/>
                    <a:pt x="f24" y="f16"/>
                  </a:cubicBezTo>
                  <a:lnTo>
                    <a:pt x="f25" y="f15"/>
                  </a:lnTo>
                  <a:lnTo>
                    <a:pt x="f25" y="f26"/>
                  </a:lnTo>
                  <a:cubicBezTo>
                    <a:pt x="f25" y="f27"/>
                    <a:pt x="f28" y="f29"/>
                    <a:pt x="f30" y="f29"/>
                  </a:cubicBezTo>
                  <a:lnTo>
                    <a:pt x="f31" y="f29"/>
                  </a:lnTo>
                  <a:lnTo>
                    <a:pt x="f31" y="f3"/>
                  </a:lnTo>
                  <a:cubicBezTo>
                    <a:pt x="f32" y="f3"/>
                    <a:pt x="f3" y="f32"/>
                    <a:pt x="f3" y="f31"/>
                  </a:cubicBezTo>
                  <a:cubicBezTo>
                    <a:pt x="f3" y="f33"/>
                    <a:pt x="f32" y="f34"/>
                    <a:pt x="f31" y="f34"/>
                  </a:cubicBezTo>
                  <a:lnTo>
                    <a:pt x="f35" y="f34"/>
                  </a:lnTo>
                  <a:cubicBezTo>
                    <a:pt x="f36" y="f34"/>
                    <a:pt x="f20" y="f37"/>
                    <a:pt x="f20" y="f26"/>
                  </a:cubicBezTo>
                  <a:lnTo>
                    <a:pt x="f20" y="f15"/>
                  </a:lnTo>
                  <a:lnTo>
                    <a:pt x="f28" y="f16"/>
                  </a:lnTo>
                  <a:cubicBezTo>
                    <a:pt x="f38" y="f18"/>
                    <a:pt x="f39" y="f20"/>
                    <a:pt x="f40" y="f20"/>
                  </a:cubicBezTo>
                  <a:cubicBezTo>
                    <a:pt x="f41" y="f20"/>
                    <a:pt x="f42" y="f18"/>
                    <a:pt x="f43" y="f16"/>
                  </a:cubicBezTo>
                  <a:cubicBezTo>
                    <a:pt x="f44" y="f15"/>
                    <a:pt x="f44" y="f14"/>
                    <a:pt x="f43" y="f13"/>
                  </a:cubicBezTo>
                  <a:lnTo>
                    <a:pt x="f45" y="f11"/>
                  </a:lnTo>
                  <a:cubicBezTo>
                    <a:pt x="f46" y="f9"/>
                    <a:pt x="f47" y="f6"/>
                    <a:pt x="f5"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67" name="Google Shape;6830;p88">
              <a:extLst>
                <a:ext uri="{FF2B5EF4-FFF2-40B4-BE49-F238E27FC236}">
                  <a16:creationId xmlns:a16="http://schemas.microsoft.com/office/drawing/2014/main" id="{BF63FBC7-A82D-02B1-2D26-FD59C15DB8A3}"/>
                </a:ext>
              </a:extLst>
            </p:cNvPr>
            <p:cNvSpPr/>
            <p:nvPr/>
          </p:nvSpPr>
          <p:spPr>
            <a:xfrm>
              <a:off x="6694944" y="916356"/>
              <a:ext cx="318942" cy="237378"/>
            </a:xfrm>
            <a:custGeom>
              <a:avLst/>
              <a:gdLst>
                <a:gd name="f0" fmla="val w"/>
                <a:gd name="f1" fmla="val h"/>
                <a:gd name="f2" fmla="val 0"/>
                <a:gd name="f3" fmla="val 8255"/>
                <a:gd name="f4" fmla="val 6144"/>
                <a:gd name="f5" fmla="val 4191"/>
                <a:gd name="f6" fmla="val 2300"/>
                <a:gd name="f7" fmla="val 757"/>
                <a:gd name="f8" fmla="val 1544"/>
                <a:gd name="f9" fmla="val 3434"/>
                <a:gd name="f10" fmla="val 3529"/>
                <a:gd name="f11" fmla="val 347"/>
                <a:gd name="f12" fmla="val 3686"/>
                <a:gd name="f13" fmla="val 95"/>
                <a:gd name="f14" fmla="val 4033"/>
                <a:gd name="f15" fmla="val 4474"/>
                <a:gd name="f16" fmla="val 5135"/>
                <a:gd name="f17" fmla="val 1"/>
                <a:gd name="f18" fmla="val 5671"/>
                <a:gd name="f19" fmla="val 473"/>
                <a:gd name="f20" fmla="val 6143"/>
                <a:gd name="f21" fmla="val 1009"/>
                <a:gd name="f22" fmla="val 1135"/>
                <a:gd name="f23" fmla="val 1261"/>
                <a:gd name="f24" fmla="val 6112"/>
                <a:gd name="f25" fmla="val 1387"/>
                <a:gd name="f26" fmla="val 6080"/>
                <a:gd name="f27" fmla="val 3403"/>
                <a:gd name="f28" fmla="val 1890"/>
                <a:gd name="f29" fmla="val 2647"/>
                <a:gd name="f30" fmla="val 630"/>
                <a:gd name="f31" fmla="val 4128"/>
                <a:gd name="f32" fmla="val 5640"/>
                <a:gd name="f33" fmla="val 6900"/>
                <a:gd name="f34" fmla="val 6995"/>
                <a:gd name="f35" fmla="val 7121"/>
                <a:gd name="f36" fmla="val 7247"/>
                <a:gd name="f37" fmla="val 7782"/>
                <a:gd name="f38" fmla="val 8003"/>
                <a:gd name="f39" fmla="val 3623"/>
                <a:gd name="f40" fmla="val 7593"/>
                <a:gd name="f41" fmla="val 6050"/>
                <a:gd name="f42" fmla="*/ f0 1 8255"/>
                <a:gd name="f43" fmla="*/ f1 1 6144"/>
                <a:gd name="f44" fmla="val f2"/>
                <a:gd name="f45" fmla="val f3"/>
                <a:gd name="f46" fmla="val f4"/>
                <a:gd name="f47" fmla="+- f46 0 f44"/>
                <a:gd name="f48" fmla="+- f45 0 f44"/>
                <a:gd name="f49" fmla="*/ f48 1 8255"/>
                <a:gd name="f50" fmla="*/ f47 1 6144"/>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8255" h="6144">
                  <a:moveTo>
                    <a:pt x="f5" y="f2"/>
                  </a:moveTo>
                  <a:cubicBezTo>
                    <a:pt x="f6" y="f2"/>
                    <a:pt x="f7" y="f8"/>
                    <a:pt x="f7" y="f9"/>
                  </a:cubicBezTo>
                  <a:lnTo>
                    <a:pt x="f7" y="f10"/>
                  </a:lnTo>
                  <a:cubicBezTo>
                    <a:pt x="f11" y="f12"/>
                    <a:pt x="f13" y="f14"/>
                    <a:pt x="f13" y="f15"/>
                  </a:cubicBezTo>
                  <a:lnTo>
                    <a:pt x="f13" y="f16"/>
                  </a:lnTo>
                  <a:cubicBezTo>
                    <a:pt x="f17" y="f18"/>
                    <a:pt x="f19" y="f20"/>
                    <a:pt x="f21" y="f20"/>
                  </a:cubicBezTo>
                  <a:cubicBezTo>
                    <a:pt x="f22" y="f20"/>
                    <a:pt x="f23" y="f24"/>
                    <a:pt x="f25" y="f26"/>
                  </a:cubicBezTo>
                  <a:lnTo>
                    <a:pt x="f25" y="f27"/>
                  </a:lnTo>
                  <a:cubicBezTo>
                    <a:pt x="f25" y="f28"/>
                    <a:pt x="f29" y="f30"/>
                    <a:pt x="f31" y="f30"/>
                  </a:cubicBezTo>
                  <a:cubicBezTo>
                    <a:pt x="f32" y="f30"/>
                    <a:pt x="f33" y="f28"/>
                    <a:pt x="f33" y="f27"/>
                  </a:cubicBezTo>
                  <a:lnTo>
                    <a:pt x="f33" y="f26"/>
                  </a:lnTo>
                  <a:cubicBezTo>
                    <a:pt x="f34" y="f24"/>
                    <a:pt x="f35" y="f20"/>
                    <a:pt x="f36" y="f20"/>
                  </a:cubicBezTo>
                  <a:cubicBezTo>
                    <a:pt x="f37" y="f20"/>
                    <a:pt x="f3" y="f18"/>
                    <a:pt x="f3" y="f16"/>
                  </a:cubicBezTo>
                  <a:lnTo>
                    <a:pt x="f3" y="f15"/>
                  </a:lnTo>
                  <a:cubicBezTo>
                    <a:pt x="f3" y="f14"/>
                    <a:pt x="f38" y="f39"/>
                    <a:pt x="f40" y="f10"/>
                  </a:cubicBezTo>
                  <a:lnTo>
                    <a:pt x="f40" y="f9"/>
                  </a:lnTo>
                  <a:cubicBezTo>
                    <a:pt x="f40" y="f8"/>
                    <a:pt x="f41" y="f2"/>
                    <a:pt x="f5"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68" name="Google Shape;6831;p88">
              <a:extLst>
                <a:ext uri="{FF2B5EF4-FFF2-40B4-BE49-F238E27FC236}">
                  <a16:creationId xmlns:a16="http://schemas.microsoft.com/office/drawing/2014/main" id="{2B9922DA-8521-600F-19EB-AA4B67A178B5}"/>
                </a:ext>
              </a:extLst>
            </p:cNvPr>
            <p:cNvSpPr/>
            <p:nvPr/>
          </p:nvSpPr>
          <p:spPr>
            <a:xfrm>
              <a:off x="6775265" y="995443"/>
              <a:ext cx="161921" cy="80787"/>
            </a:xfrm>
            <a:custGeom>
              <a:avLst/>
              <a:gdLst>
                <a:gd name="f0" fmla="val w"/>
                <a:gd name="f1" fmla="val h"/>
                <a:gd name="f2" fmla="val 0"/>
                <a:gd name="f3" fmla="val 4191"/>
                <a:gd name="f4" fmla="val 2091"/>
                <a:gd name="f5" fmla="val 1734"/>
                <a:gd name="f6" fmla="val 1"/>
                <a:gd name="f7" fmla="val 789"/>
                <a:gd name="f8" fmla="val 757"/>
                <a:gd name="f9" fmla="val 1702"/>
                <a:gd name="f10" fmla="val 2049"/>
                <a:gd name="f11" fmla="val 1230"/>
                <a:gd name="f12" fmla="val 1545"/>
                <a:gd name="f13" fmla="val 1891"/>
                <a:gd name="f14" fmla="val 2017"/>
                <a:gd name="f15" fmla="val 1986"/>
                <a:gd name="f16" fmla="val 1954"/>
                <a:gd name="f17" fmla="val 2080"/>
                <a:gd name="f18" fmla="val 1828"/>
                <a:gd name="f19" fmla="val 2238"/>
                <a:gd name="f20" fmla="val 1387"/>
                <a:gd name="f21" fmla="val 2458"/>
                <a:gd name="f22" fmla="val 2647"/>
                <a:gd name="f23" fmla="val 2805"/>
                <a:gd name="f24" fmla="val 2868"/>
                <a:gd name="f25" fmla="val 2942"/>
                <a:gd name="f26" fmla="val 2059"/>
                <a:gd name="f27" fmla="val 3091"/>
                <a:gd name="f28" fmla="val 2090"/>
                <a:gd name="f29" fmla="val 3266"/>
                <a:gd name="f30" fmla="val 3389"/>
                <a:gd name="f31" fmla="val 3525"/>
                <a:gd name="f32" fmla="val 2075"/>
                <a:gd name="f33" fmla="val 3656"/>
                <a:gd name="f34" fmla="val 4128"/>
                <a:gd name="f35" fmla="val 3340"/>
                <a:gd name="f36" fmla="val 2395"/>
                <a:gd name="f37" fmla="*/ f0 1 4191"/>
                <a:gd name="f38" fmla="*/ f1 1 2091"/>
                <a:gd name="f39" fmla="val f2"/>
                <a:gd name="f40" fmla="val f3"/>
                <a:gd name="f41" fmla="val f4"/>
                <a:gd name="f42" fmla="+- f41 0 f39"/>
                <a:gd name="f43" fmla="+- f40 0 f39"/>
                <a:gd name="f44" fmla="*/ f43 1 4191"/>
                <a:gd name="f45" fmla="*/ f42 1 2091"/>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4191" h="2091">
                  <a:moveTo>
                    <a:pt x="f5" y="f6"/>
                  </a:moveTo>
                  <a:cubicBezTo>
                    <a:pt x="f7" y="f6"/>
                    <a:pt x="f6" y="f8"/>
                    <a:pt x="f6" y="f9"/>
                  </a:cubicBezTo>
                  <a:lnTo>
                    <a:pt x="f6" y="f10"/>
                  </a:lnTo>
                  <a:lnTo>
                    <a:pt x="f11" y="f10"/>
                  </a:lnTo>
                  <a:cubicBezTo>
                    <a:pt x="f12" y="f10"/>
                    <a:pt x="f13" y="f10"/>
                    <a:pt x="f14" y="f15"/>
                  </a:cubicBezTo>
                  <a:cubicBezTo>
                    <a:pt x="f10" y="f16"/>
                    <a:pt x="f17" y="f18"/>
                    <a:pt x="f17" y="f5"/>
                  </a:cubicBezTo>
                  <a:cubicBezTo>
                    <a:pt x="f17" y="f12"/>
                    <a:pt x="f19" y="f20"/>
                    <a:pt x="f21" y="f20"/>
                  </a:cubicBezTo>
                  <a:cubicBezTo>
                    <a:pt x="f22" y="f20"/>
                    <a:pt x="f23" y="f12"/>
                    <a:pt x="f23" y="f5"/>
                  </a:cubicBezTo>
                  <a:cubicBezTo>
                    <a:pt x="f23" y="f18"/>
                    <a:pt x="f23" y="f16"/>
                    <a:pt x="f24" y="f15"/>
                  </a:cubicBezTo>
                  <a:cubicBezTo>
                    <a:pt x="f25" y="f26"/>
                    <a:pt x="f27" y="f28"/>
                    <a:pt x="f29" y="f28"/>
                  </a:cubicBezTo>
                  <a:cubicBezTo>
                    <a:pt x="f30" y="f28"/>
                    <a:pt x="f31" y="f32"/>
                    <a:pt x="f33" y="f10"/>
                  </a:cubicBezTo>
                  <a:lnTo>
                    <a:pt x="f3" y="f10"/>
                  </a:lnTo>
                  <a:lnTo>
                    <a:pt x="f3" y="f9"/>
                  </a:lnTo>
                  <a:lnTo>
                    <a:pt x="f34" y="f9"/>
                  </a:lnTo>
                  <a:cubicBezTo>
                    <a:pt x="f34" y="f8"/>
                    <a:pt x="f35" y="f6"/>
                    <a:pt x="f36"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69" name="Google Shape;6832;p88">
              <a:extLst>
                <a:ext uri="{FF2B5EF4-FFF2-40B4-BE49-F238E27FC236}">
                  <a16:creationId xmlns:a16="http://schemas.microsoft.com/office/drawing/2014/main" id="{631BA8A3-0037-D3E4-42B0-41A22DC65AB0}"/>
                </a:ext>
              </a:extLst>
            </p:cNvPr>
            <p:cNvSpPr/>
            <p:nvPr/>
          </p:nvSpPr>
          <p:spPr>
            <a:xfrm>
              <a:off x="6775265" y="1091610"/>
              <a:ext cx="161921" cy="114482"/>
            </a:xfrm>
            <a:custGeom>
              <a:avLst/>
              <a:gdLst>
                <a:gd name="f0" fmla="val w"/>
                <a:gd name="f1" fmla="val h"/>
                <a:gd name="f2" fmla="val 0"/>
                <a:gd name="f3" fmla="val 4191"/>
                <a:gd name="f4" fmla="val 2963"/>
                <a:gd name="f5" fmla="val 2395"/>
                <a:gd name="f6" fmla="val 1"/>
                <a:gd name="f7" fmla="val 2080"/>
                <a:gd name="f8" fmla="val 253"/>
                <a:gd name="f9" fmla="val 1671"/>
                <a:gd name="f10" fmla="val 1230"/>
                <a:gd name="f11" fmla="val 914"/>
                <a:gd name="f12" fmla="val 2049"/>
                <a:gd name="f13" fmla="val 946"/>
                <a:gd name="f14" fmla="val 2962"/>
                <a:gd name="f15" fmla="val 2112"/>
                <a:gd name="f16" fmla="val 3246"/>
                <a:gd name="f17" fmla="val 3466"/>
                <a:gd name="f18" fmla="val 3088"/>
                <a:gd name="f19" fmla="val 2679"/>
                <a:gd name="f20" fmla="val 190"/>
                <a:gd name="f21" fmla="*/ f0 1 4191"/>
                <a:gd name="f22" fmla="*/ f1 1 2963"/>
                <a:gd name="f23" fmla="val f2"/>
                <a:gd name="f24" fmla="val f3"/>
                <a:gd name="f25" fmla="val f4"/>
                <a:gd name="f26" fmla="+- f25 0 f23"/>
                <a:gd name="f27" fmla="+- f24 0 f23"/>
                <a:gd name="f28" fmla="*/ f27 1 4191"/>
                <a:gd name="f29" fmla="*/ f26 1 2963"/>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4191" h="2963">
                  <a:moveTo>
                    <a:pt x="f5" y="f6"/>
                  </a:moveTo>
                  <a:cubicBezTo>
                    <a:pt x="f7" y="f8"/>
                    <a:pt x="f9" y="f8"/>
                    <a:pt x="f10" y="f8"/>
                  </a:cubicBezTo>
                  <a:lnTo>
                    <a:pt x="f6" y="f8"/>
                  </a:lnTo>
                  <a:lnTo>
                    <a:pt x="f6" y="f11"/>
                  </a:lnTo>
                  <a:cubicBezTo>
                    <a:pt x="f6" y="f12"/>
                    <a:pt x="f13" y="f14"/>
                    <a:pt x="f15" y="f14"/>
                  </a:cubicBezTo>
                  <a:cubicBezTo>
                    <a:pt x="f16" y="f14"/>
                    <a:pt x="f3" y="f12"/>
                    <a:pt x="f3" y="f11"/>
                  </a:cubicBezTo>
                  <a:lnTo>
                    <a:pt x="f3" y="f8"/>
                  </a:lnTo>
                  <a:lnTo>
                    <a:pt x="f17" y="f8"/>
                  </a:lnTo>
                  <a:cubicBezTo>
                    <a:pt x="f18" y="f8"/>
                    <a:pt x="f19" y="f20"/>
                    <a:pt x="f5"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70" name="Google Shape;6833;p88">
              <a:extLst>
                <a:ext uri="{FF2B5EF4-FFF2-40B4-BE49-F238E27FC236}">
                  <a16:creationId xmlns:a16="http://schemas.microsoft.com/office/drawing/2014/main" id="{73CAC5D1-D4C2-EB08-6627-74AE0EAE3E70}"/>
                </a:ext>
              </a:extLst>
            </p:cNvPr>
            <p:cNvSpPr/>
            <p:nvPr/>
          </p:nvSpPr>
          <p:spPr>
            <a:xfrm>
              <a:off x="6988301" y="1153698"/>
              <a:ext cx="161921" cy="80750"/>
            </a:xfrm>
            <a:custGeom>
              <a:avLst/>
              <a:gdLst>
                <a:gd name="f0" fmla="val w"/>
                <a:gd name="f1" fmla="val h"/>
                <a:gd name="f2" fmla="val 0"/>
                <a:gd name="f3" fmla="val 4191"/>
                <a:gd name="f4" fmla="val 2090"/>
                <a:gd name="f5" fmla="val 1702"/>
                <a:gd name="f6" fmla="val 756"/>
                <a:gd name="f7" fmla="val 757"/>
                <a:gd name="f8" fmla="val 2048"/>
                <a:gd name="f9" fmla="val 1229"/>
                <a:gd name="f10" fmla="val 1544"/>
                <a:gd name="f11" fmla="val 1891"/>
                <a:gd name="f12" fmla="val 2017"/>
                <a:gd name="f13" fmla="val 1985"/>
                <a:gd name="f14" fmla="val 1954"/>
                <a:gd name="f15" fmla="val 2080"/>
                <a:gd name="f16" fmla="val 1828"/>
                <a:gd name="f17" fmla="val 1733"/>
                <a:gd name="f18" fmla="val 2237"/>
                <a:gd name="f19" fmla="val 1387"/>
                <a:gd name="f20" fmla="val 2458"/>
                <a:gd name="f21" fmla="val 2647"/>
                <a:gd name="f22" fmla="val 2804"/>
                <a:gd name="f23" fmla="val 2867"/>
                <a:gd name="f24" fmla="val 2941"/>
                <a:gd name="f25" fmla="val 2059"/>
                <a:gd name="f26" fmla="val 3091"/>
                <a:gd name="f27" fmla="val 3265"/>
                <a:gd name="f28" fmla="val 3388"/>
                <a:gd name="f29" fmla="val 3524"/>
                <a:gd name="f30" fmla="val 2074"/>
                <a:gd name="f31" fmla="val 3655"/>
                <a:gd name="f32" fmla="val 4190"/>
                <a:gd name="f33" fmla="val 4096"/>
                <a:gd name="f34" fmla="val 3308"/>
                <a:gd name="f35" fmla="val 2363"/>
                <a:gd name="f36" fmla="*/ f0 1 4191"/>
                <a:gd name="f37" fmla="*/ f1 1 2090"/>
                <a:gd name="f38" fmla="val f2"/>
                <a:gd name="f39" fmla="val f3"/>
                <a:gd name="f40" fmla="val f4"/>
                <a:gd name="f41" fmla="+- f40 0 f38"/>
                <a:gd name="f42" fmla="+- f39 0 f38"/>
                <a:gd name="f43" fmla="*/ f42 1 4191"/>
                <a:gd name="f44" fmla="*/ f41 1 2090"/>
                <a:gd name="f45" fmla="*/ f38 1 f43"/>
                <a:gd name="f46" fmla="*/ f39 1 f43"/>
                <a:gd name="f47" fmla="*/ f38 1 f44"/>
                <a:gd name="f48" fmla="*/ f40 1 f44"/>
                <a:gd name="f49" fmla="*/ f45 f36 1"/>
                <a:gd name="f50" fmla="*/ f46 f36 1"/>
                <a:gd name="f51" fmla="*/ f48 f37 1"/>
                <a:gd name="f52" fmla="*/ f47 f37 1"/>
              </a:gdLst>
              <a:ahLst/>
              <a:cxnLst>
                <a:cxn ang="3cd4">
                  <a:pos x="hc" y="t"/>
                </a:cxn>
                <a:cxn ang="0">
                  <a:pos x="r" y="vc"/>
                </a:cxn>
                <a:cxn ang="cd4">
                  <a:pos x="hc" y="b"/>
                </a:cxn>
                <a:cxn ang="cd2">
                  <a:pos x="l" y="vc"/>
                </a:cxn>
              </a:cxnLst>
              <a:rect l="f49" t="f52" r="f50" b="f51"/>
              <a:pathLst>
                <a:path w="4191" h="2090">
                  <a:moveTo>
                    <a:pt x="f5" y="f2"/>
                  </a:moveTo>
                  <a:cubicBezTo>
                    <a:pt x="f6" y="f2"/>
                    <a:pt x="f2" y="f7"/>
                    <a:pt x="f2" y="f5"/>
                  </a:cubicBezTo>
                  <a:lnTo>
                    <a:pt x="f2" y="f8"/>
                  </a:lnTo>
                  <a:lnTo>
                    <a:pt x="f9" y="f8"/>
                  </a:lnTo>
                  <a:cubicBezTo>
                    <a:pt x="f10" y="f8"/>
                    <a:pt x="f11" y="f8"/>
                    <a:pt x="f12" y="f13"/>
                  </a:cubicBezTo>
                  <a:cubicBezTo>
                    <a:pt x="f8" y="f14"/>
                    <a:pt x="f15" y="f16"/>
                    <a:pt x="f15" y="f17"/>
                  </a:cubicBezTo>
                  <a:cubicBezTo>
                    <a:pt x="f15" y="f10"/>
                    <a:pt x="f18" y="f19"/>
                    <a:pt x="f20" y="f19"/>
                  </a:cubicBezTo>
                  <a:cubicBezTo>
                    <a:pt x="f21" y="f19"/>
                    <a:pt x="f22" y="f10"/>
                    <a:pt x="f22" y="f17"/>
                  </a:cubicBezTo>
                  <a:cubicBezTo>
                    <a:pt x="f22" y="f16"/>
                    <a:pt x="f22" y="f14"/>
                    <a:pt x="f23" y="f13"/>
                  </a:cubicBezTo>
                  <a:cubicBezTo>
                    <a:pt x="f24" y="f25"/>
                    <a:pt x="f26" y="f4"/>
                    <a:pt x="f27" y="f4"/>
                  </a:cubicBezTo>
                  <a:cubicBezTo>
                    <a:pt x="f28" y="f4"/>
                    <a:pt x="f29" y="f30"/>
                    <a:pt x="f31" y="f8"/>
                  </a:cubicBezTo>
                  <a:lnTo>
                    <a:pt x="f32" y="f8"/>
                  </a:lnTo>
                  <a:lnTo>
                    <a:pt x="f32" y="f5"/>
                  </a:lnTo>
                  <a:cubicBezTo>
                    <a:pt x="f33" y="f7"/>
                    <a:pt x="f34" y="f2"/>
                    <a:pt x="f35"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71" name="Google Shape;6834;p88">
              <a:extLst>
                <a:ext uri="{FF2B5EF4-FFF2-40B4-BE49-F238E27FC236}">
                  <a16:creationId xmlns:a16="http://schemas.microsoft.com/office/drawing/2014/main" id="{CA856E26-751B-CC96-E3C9-998868CEBBD7}"/>
                </a:ext>
              </a:extLst>
            </p:cNvPr>
            <p:cNvSpPr/>
            <p:nvPr/>
          </p:nvSpPr>
          <p:spPr>
            <a:xfrm>
              <a:off x="6987067" y="1249865"/>
              <a:ext cx="158291" cy="115680"/>
            </a:xfrm>
            <a:custGeom>
              <a:avLst/>
              <a:gdLst>
                <a:gd name="f0" fmla="val w"/>
                <a:gd name="f1" fmla="val h"/>
                <a:gd name="f2" fmla="val 0"/>
                <a:gd name="f3" fmla="val 4097"/>
                <a:gd name="f4" fmla="val 2994"/>
                <a:gd name="f5" fmla="val 2395"/>
                <a:gd name="f6" fmla="val 2080"/>
                <a:gd name="f7" fmla="val 252"/>
                <a:gd name="f8" fmla="val 1639"/>
                <a:gd name="f9" fmla="val 1230"/>
                <a:gd name="f10" fmla="val 1"/>
                <a:gd name="f11" fmla="val 914"/>
                <a:gd name="f12" fmla="val 2048"/>
                <a:gd name="f13" fmla="val 2993"/>
                <a:gd name="f14" fmla="val 2049"/>
                <a:gd name="f15" fmla="val 3183"/>
                <a:gd name="f16" fmla="val 4096"/>
                <a:gd name="f17" fmla="val 3435"/>
                <a:gd name="f18" fmla="val 3025"/>
                <a:gd name="f19" fmla="val 2679"/>
                <a:gd name="f20" fmla="val 189"/>
                <a:gd name="f21" fmla="*/ f0 1 4097"/>
                <a:gd name="f22" fmla="*/ f1 1 2994"/>
                <a:gd name="f23" fmla="val f2"/>
                <a:gd name="f24" fmla="val f3"/>
                <a:gd name="f25" fmla="val f4"/>
                <a:gd name="f26" fmla="+- f25 0 f23"/>
                <a:gd name="f27" fmla="+- f24 0 f23"/>
                <a:gd name="f28" fmla="*/ f27 1 4097"/>
                <a:gd name="f29" fmla="*/ f26 1 2994"/>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4097" h="2994">
                  <a:moveTo>
                    <a:pt x="f5" y="f2"/>
                  </a:moveTo>
                  <a:cubicBezTo>
                    <a:pt x="f6" y="f7"/>
                    <a:pt x="f8" y="f7"/>
                    <a:pt x="f9" y="f7"/>
                  </a:cubicBezTo>
                  <a:lnTo>
                    <a:pt x="f10" y="f7"/>
                  </a:lnTo>
                  <a:lnTo>
                    <a:pt x="f10" y="f11"/>
                  </a:lnTo>
                  <a:cubicBezTo>
                    <a:pt x="f10" y="f12"/>
                    <a:pt x="f11" y="f13"/>
                    <a:pt x="f14" y="f13"/>
                  </a:cubicBezTo>
                  <a:cubicBezTo>
                    <a:pt x="f15" y="f13"/>
                    <a:pt x="f16" y="f12"/>
                    <a:pt x="f16" y="f11"/>
                  </a:cubicBezTo>
                  <a:lnTo>
                    <a:pt x="f16" y="f7"/>
                  </a:lnTo>
                  <a:lnTo>
                    <a:pt x="f17" y="f7"/>
                  </a:lnTo>
                  <a:cubicBezTo>
                    <a:pt x="f18" y="f7"/>
                    <a:pt x="f19" y="f20"/>
                    <a:pt x="f5"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72" name="Google Shape;6873;p88">
            <a:extLst>
              <a:ext uri="{FF2B5EF4-FFF2-40B4-BE49-F238E27FC236}">
                <a16:creationId xmlns:a16="http://schemas.microsoft.com/office/drawing/2014/main" id="{6CDD445E-586B-91FC-EAC2-07BF9B9D9A70}"/>
              </a:ext>
            </a:extLst>
          </p:cNvPr>
          <p:cNvGrpSpPr/>
          <p:nvPr/>
        </p:nvGrpSpPr>
        <p:grpSpPr>
          <a:xfrm>
            <a:off x="6155895" y="1833779"/>
            <a:ext cx="871550" cy="900846"/>
            <a:chOff x="4395118" y="916887"/>
            <a:chExt cx="435775" cy="450423"/>
          </a:xfrm>
          <a:solidFill>
            <a:schemeClr val="bg2"/>
          </a:solidFill>
        </p:grpSpPr>
        <p:sp>
          <p:nvSpPr>
            <p:cNvPr id="73" name="Google Shape;6874;p88">
              <a:extLst>
                <a:ext uri="{FF2B5EF4-FFF2-40B4-BE49-F238E27FC236}">
                  <a16:creationId xmlns:a16="http://schemas.microsoft.com/office/drawing/2014/main" id="{66021850-4E7A-D5F9-8A46-854D8458AAD1}"/>
                </a:ext>
              </a:extLst>
            </p:cNvPr>
            <p:cNvSpPr/>
            <p:nvPr/>
          </p:nvSpPr>
          <p:spPr>
            <a:xfrm>
              <a:off x="4565544" y="916887"/>
              <a:ext cx="265349" cy="264654"/>
            </a:xfrm>
            <a:custGeom>
              <a:avLst/>
              <a:gdLst>
                <a:gd name="f0" fmla="val w"/>
                <a:gd name="f1" fmla="val h"/>
                <a:gd name="f2" fmla="val 0"/>
                <a:gd name="f3" fmla="val 6868"/>
                <a:gd name="f4" fmla="val 6850"/>
                <a:gd name="f5" fmla="val 3466"/>
                <a:gd name="f6" fmla="val 1355"/>
                <a:gd name="f7" fmla="val 4222"/>
                <a:gd name="f8" fmla="val 4852"/>
                <a:gd name="f9" fmla="val 1985"/>
                <a:gd name="f10" fmla="val 2741"/>
                <a:gd name="f11" fmla="val 4127"/>
                <a:gd name="f12" fmla="val 4348"/>
                <a:gd name="f13" fmla="val 4757"/>
                <a:gd name="f14" fmla="val 4600"/>
                <a:gd name="f15" fmla="val 4631"/>
                <a:gd name="f16" fmla="val 4821"/>
                <a:gd name="f17" fmla="val 4726"/>
                <a:gd name="f18" fmla="val 4915"/>
                <a:gd name="f19" fmla="val 5041"/>
                <a:gd name="f20" fmla="val 5262"/>
                <a:gd name="f21" fmla="val 5388"/>
                <a:gd name="f22" fmla="val 4663"/>
                <a:gd name="f23" fmla="val 5451"/>
                <a:gd name="f24" fmla="val 4576"/>
                <a:gd name="f25" fmla="val 5482"/>
                <a:gd name="f26" fmla="val 4489"/>
                <a:gd name="f27" fmla="val 4403"/>
                <a:gd name="f28" fmla="val 4316"/>
                <a:gd name="f29" fmla="val 4253"/>
                <a:gd name="f30" fmla="val 4190"/>
                <a:gd name="f31" fmla="val 5293"/>
                <a:gd name="f32" fmla="val 3970"/>
                <a:gd name="f33" fmla="val 5419"/>
                <a:gd name="f34" fmla="val 3749"/>
                <a:gd name="f35" fmla="val 5514"/>
                <a:gd name="f36" fmla="val 2709"/>
                <a:gd name="f37" fmla="val 2079"/>
                <a:gd name="f38" fmla="val 4884"/>
                <a:gd name="f39" fmla="val 1575"/>
                <a:gd name="f40" fmla="val 32"/>
                <a:gd name="f41" fmla="val 1576"/>
                <a:gd name="f42" fmla="val 3403"/>
                <a:gd name="f43" fmla="val 4001"/>
                <a:gd name="f44" fmla="val 189"/>
                <a:gd name="f45" fmla="val 4569"/>
                <a:gd name="f46" fmla="val 473"/>
                <a:gd name="f47" fmla="val 5104"/>
                <a:gd name="f48" fmla="val 6396"/>
                <a:gd name="f49" fmla="val 6522"/>
                <a:gd name="f50" fmla="val 6679"/>
                <a:gd name="f51" fmla="val 126"/>
                <a:gd name="f52" fmla="val 6774"/>
                <a:gd name="f53" fmla="val 172"/>
                <a:gd name="f54" fmla="val 6820"/>
                <a:gd name="f55" fmla="val 269"/>
                <a:gd name="f56" fmla="val 6849"/>
                <a:gd name="f57" fmla="val 367"/>
                <a:gd name="f58" fmla="val 403"/>
                <a:gd name="f59" fmla="val 439"/>
                <a:gd name="f60" fmla="val 6845"/>
                <a:gd name="f61" fmla="val 6837"/>
                <a:gd name="f62" fmla="val 1764"/>
                <a:gd name="f63" fmla="val 2300"/>
                <a:gd name="f64" fmla="val 2867"/>
                <a:gd name="f65" fmla="val 5356"/>
                <a:gd name="f66" fmla="val 1513"/>
                <a:gd name="f67" fmla="*/ f0 1 6868"/>
                <a:gd name="f68" fmla="*/ f1 1 6850"/>
                <a:gd name="f69" fmla="val f2"/>
                <a:gd name="f70" fmla="val f3"/>
                <a:gd name="f71" fmla="val f4"/>
                <a:gd name="f72" fmla="+- f71 0 f69"/>
                <a:gd name="f73" fmla="+- f70 0 f69"/>
                <a:gd name="f74" fmla="*/ f73 1 6868"/>
                <a:gd name="f75" fmla="*/ f72 1 6850"/>
                <a:gd name="f76" fmla="*/ f69 1 f74"/>
                <a:gd name="f77" fmla="*/ f70 1 f74"/>
                <a:gd name="f78" fmla="*/ f69 1 f75"/>
                <a:gd name="f79" fmla="*/ f71 1 f75"/>
                <a:gd name="f80" fmla="*/ f76 f67 1"/>
                <a:gd name="f81" fmla="*/ f77 f67 1"/>
                <a:gd name="f82" fmla="*/ f79 f68 1"/>
                <a:gd name="f83" fmla="*/ f78 f68 1"/>
              </a:gdLst>
              <a:ahLst/>
              <a:cxnLst>
                <a:cxn ang="3cd4">
                  <a:pos x="hc" y="t"/>
                </a:cxn>
                <a:cxn ang="0">
                  <a:pos x="r" y="vc"/>
                </a:cxn>
                <a:cxn ang="cd4">
                  <a:pos x="hc" y="b"/>
                </a:cxn>
                <a:cxn ang="cd2">
                  <a:pos x="l" y="vc"/>
                </a:cxn>
              </a:cxnLst>
              <a:rect l="f80" t="f83" r="f81" b="f82"/>
              <a:pathLst>
                <a:path w="6868" h="6850">
                  <a:moveTo>
                    <a:pt x="f5" y="f6"/>
                  </a:moveTo>
                  <a:cubicBezTo>
                    <a:pt x="f7" y="f6"/>
                    <a:pt x="f8" y="f9"/>
                    <a:pt x="f8" y="f10"/>
                  </a:cubicBezTo>
                  <a:lnTo>
                    <a:pt x="f8" y="f11"/>
                  </a:lnTo>
                  <a:cubicBezTo>
                    <a:pt x="f8" y="f12"/>
                    <a:pt x="f13" y="f14"/>
                    <a:pt x="f15" y="f16"/>
                  </a:cubicBezTo>
                  <a:lnTo>
                    <a:pt x="f17" y="f18"/>
                  </a:lnTo>
                  <a:cubicBezTo>
                    <a:pt x="f8" y="f19"/>
                    <a:pt x="f8" y="f20"/>
                    <a:pt x="f17" y="f21"/>
                  </a:cubicBezTo>
                  <a:cubicBezTo>
                    <a:pt x="f22" y="f23"/>
                    <a:pt x="f24" y="f25"/>
                    <a:pt x="f26" y="f25"/>
                  </a:cubicBezTo>
                  <a:cubicBezTo>
                    <a:pt x="f27" y="f25"/>
                    <a:pt x="f28" y="f23"/>
                    <a:pt x="f29" y="f21"/>
                  </a:cubicBezTo>
                  <a:lnTo>
                    <a:pt x="f30" y="f31"/>
                  </a:lnTo>
                  <a:cubicBezTo>
                    <a:pt x="f32" y="f33"/>
                    <a:pt x="f34" y="f35"/>
                    <a:pt x="f5" y="f35"/>
                  </a:cubicBezTo>
                  <a:cubicBezTo>
                    <a:pt x="f36" y="f35"/>
                    <a:pt x="f37" y="f38"/>
                    <a:pt x="f37" y="f11"/>
                  </a:cubicBezTo>
                  <a:lnTo>
                    <a:pt x="f37" y="f10"/>
                  </a:lnTo>
                  <a:cubicBezTo>
                    <a:pt x="f37" y="f9"/>
                    <a:pt x="f36" y="f6"/>
                    <a:pt x="f5" y="f6"/>
                  </a:cubicBezTo>
                  <a:close/>
                  <a:moveTo>
                    <a:pt x="f5" y="f2"/>
                  </a:moveTo>
                  <a:cubicBezTo>
                    <a:pt x="f39" y="f2"/>
                    <a:pt x="f40" y="f41"/>
                    <a:pt x="f40" y="f42"/>
                  </a:cubicBezTo>
                  <a:cubicBezTo>
                    <a:pt x="f40" y="f43"/>
                    <a:pt x="f44" y="f45"/>
                    <a:pt x="f46" y="f47"/>
                  </a:cubicBezTo>
                  <a:lnTo>
                    <a:pt x="f40" y="f48"/>
                  </a:lnTo>
                  <a:cubicBezTo>
                    <a:pt x="f2" y="f49"/>
                    <a:pt x="f40" y="f50"/>
                    <a:pt x="f51" y="f52"/>
                  </a:cubicBezTo>
                  <a:cubicBezTo>
                    <a:pt x="f53" y="f54"/>
                    <a:pt x="f55" y="f56"/>
                    <a:pt x="f57" y="f56"/>
                  </a:cubicBezTo>
                  <a:cubicBezTo>
                    <a:pt x="f58" y="f56"/>
                    <a:pt x="f59" y="f60"/>
                    <a:pt x="f46" y="f61"/>
                  </a:cubicBezTo>
                  <a:lnTo>
                    <a:pt x="f62" y="f48"/>
                  </a:lnTo>
                  <a:cubicBezTo>
                    <a:pt x="f63" y="f50"/>
                    <a:pt x="f64" y="f61"/>
                    <a:pt x="f5" y="f61"/>
                  </a:cubicBezTo>
                  <a:cubicBezTo>
                    <a:pt x="f65" y="f61"/>
                    <a:pt x="f3" y="f31"/>
                    <a:pt x="f3" y="f42"/>
                  </a:cubicBezTo>
                  <a:cubicBezTo>
                    <a:pt x="f3" y="f66"/>
                    <a:pt x="f65" y="f2"/>
                    <a:pt x="f5"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74" name="Google Shape;6875;p88">
              <a:extLst>
                <a:ext uri="{FF2B5EF4-FFF2-40B4-BE49-F238E27FC236}">
                  <a16:creationId xmlns:a16="http://schemas.microsoft.com/office/drawing/2014/main" id="{6979CC92-5B1D-284F-4F1F-982AEBCEAA37}"/>
                </a:ext>
              </a:extLst>
            </p:cNvPr>
            <p:cNvSpPr/>
            <p:nvPr/>
          </p:nvSpPr>
          <p:spPr>
            <a:xfrm>
              <a:off x="4673845" y="997217"/>
              <a:ext cx="51197" cy="104744"/>
            </a:xfrm>
            <a:custGeom>
              <a:avLst/>
              <a:gdLst>
                <a:gd name="f0" fmla="val w"/>
                <a:gd name="f1" fmla="val h"/>
                <a:gd name="f2" fmla="val 0"/>
                <a:gd name="f3" fmla="val 1325"/>
                <a:gd name="f4" fmla="val 2711"/>
                <a:gd name="f5" fmla="val 663"/>
                <a:gd name="f6" fmla="val 1"/>
                <a:gd name="f7" fmla="val 253"/>
                <a:gd name="f8" fmla="val 316"/>
                <a:gd name="f9" fmla="val 662"/>
                <a:gd name="f10" fmla="val 2048"/>
                <a:gd name="f11" fmla="val 2427"/>
                <a:gd name="f12" fmla="val 2710"/>
                <a:gd name="f13" fmla="val 694"/>
                <a:gd name="f14" fmla="val 789"/>
                <a:gd name="f15" fmla="val 820"/>
                <a:gd name="f16" fmla="val 2679"/>
                <a:gd name="f17" fmla="val 757"/>
                <a:gd name="f18" fmla="val 2584"/>
                <a:gd name="f19" fmla="val 631"/>
                <a:gd name="f20" fmla="val 2490"/>
                <a:gd name="f21" fmla="val 2238"/>
                <a:gd name="f22" fmla="val 2111"/>
                <a:gd name="f23" fmla="val 804"/>
                <a:gd name="f24" fmla="val 2064"/>
                <a:gd name="f25" fmla="val 891"/>
                <a:gd name="f26" fmla="val 2041"/>
                <a:gd name="f27" fmla="val 978"/>
                <a:gd name="f28" fmla="val 1064"/>
                <a:gd name="f29" fmla="val 1151"/>
                <a:gd name="f30" fmla="val 1198"/>
                <a:gd name="f31" fmla="val 1293"/>
                <a:gd name="f32" fmla="val 2206"/>
                <a:gd name="f33" fmla="val 2175"/>
                <a:gd name="f34" fmla="val 1324"/>
                <a:gd name="f35" fmla="val 2080"/>
                <a:gd name="f36" fmla="val 284"/>
                <a:gd name="f37" fmla="val 1041"/>
                <a:gd name="f38" fmla="*/ f0 1 1325"/>
                <a:gd name="f39" fmla="*/ f1 1 2711"/>
                <a:gd name="f40" fmla="val f2"/>
                <a:gd name="f41" fmla="val f3"/>
                <a:gd name="f42" fmla="val f4"/>
                <a:gd name="f43" fmla="+- f42 0 f40"/>
                <a:gd name="f44" fmla="+- f41 0 f40"/>
                <a:gd name="f45" fmla="*/ f44 1 1325"/>
                <a:gd name="f46" fmla="*/ f43 1 2711"/>
                <a:gd name="f47" fmla="*/ f40 1 f45"/>
                <a:gd name="f48" fmla="*/ f41 1 f45"/>
                <a:gd name="f49" fmla="*/ f40 1 f46"/>
                <a:gd name="f50" fmla="*/ f42 1 f46"/>
                <a:gd name="f51" fmla="*/ f47 f38 1"/>
                <a:gd name="f52" fmla="*/ f48 f38 1"/>
                <a:gd name="f53" fmla="*/ f50 f39 1"/>
                <a:gd name="f54" fmla="*/ f49 f39 1"/>
              </a:gdLst>
              <a:ahLst/>
              <a:cxnLst>
                <a:cxn ang="3cd4">
                  <a:pos x="hc" y="t"/>
                </a:cxn>
                <a:cxn ang="0">
                  <a:pos x="r" y="vc"/>
                </a:cxn>
                <a:cxn ang="cd4">
                  <a:pos x="hc" y="b"/>
                </a:cxn>
                <a:cxn ang="cd2">
                  <a:pos x="l" y="vc"/>
                </a:cxn>
              </a:cxnLst>
              <a:rect l="f51" t="f54" r="f52" b="f53"/>
              <a:pathLst>
                <a:path w="1325" h="2711">
                  <a:moveTo>
                    <a:pt x="f5" y="f6"/>
                  </a:moveTo>
                  <a:cubicBezTo>
                    <a:pt x="f7" y="f6"/>
                    <a:pt x="f6" y="f8"/>
                    <a:pt x="f6" y="f9"/>
                  </a:cubicBezTo>
                  <a:lnTo>
                    <a:pt x="f6" y="f10"/>
                  </a:lnTo>
                  <a:cubicBezTo>
                    <a:pt x="f6" y="f11"/>
                    <a:pt x="f8" y="f12"/>
                    <a:pt x="f5" y="f12"/>
                  </a:cubicBezTo>
                  <a:cubicBezTo>
                    <a:pt x="f13" y="f12"/>
                    <a:pt x="f14" y="f12"/>
                    <a:pt x="f15" y="f16"/>
                  </a:cubicBezTo>
                  <a:lnTo>
                    <a:pt x="f17" y="f18"/>
                  </a:lnTo>
                  <a:cubicBezTo>
                    <a:pt x="f19" y="f20"/>
                    <a:pt x="f19" y="f21"/>
                    <a:pt x="f17" y="f22"/>
                  </a:cubicBezTo>
                  <a:cubicBezTo>
                    <a:pt x="f23" y="f24"/>
                    <a:pt x="f25" y="f26"/>
                    <a:pt x="f27" y="f26"/>
                  </a:cubicBezTo>
                  <a:cubicBezTo>
                    <a:pt x="f28" y="f26"/>
                    <a:pt x="f29" y="f24"/>
                    <a:pt x="f30" y="f22"/>
                  </a:cubicBezTo>
                  <a:lnTo>
                    <a:pt x="f31" y="f32"/>
                  </a:lnTo>
                  <a:cubicBezTo>
                    <a:pt x="f31" y="f33"/>
                    <a:pt x="f34" y="f35"/>
                    <a:pt x="f34" y="f10"/>
                  </a:cubicBezTo>
                  <a:lnTo>
                    <a:pt x="f34" y="f9"/>
                  </a:lnTo>
                  <a:cubicBezTo>
                    <a:pt x="f34" y="f36"/>
                    <a:pt x="f37" y="f6"/>
                    <a:pt x="f5"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75" name="Google Shape;6876;p88">
              <a:extLst>
                <a:ext uri="{FF2B5EF4-FFF2-40B4-BE49-F238E27FC236}">
                  <a16:creationId xmlns:a16="http://schemas.microsoft.com/office/drawing/2014/main" id="{485F6613-3D08-18B4-3B08-F309EEDB0BCB}"/>
                </a:ext>
              </a:extLst>
            </p:cNvPr>
            <p:cNvSpPr/>
            <p:nvPr/>
          </p:nvSpPr>
          <p:spPr>
            <a:xfrm>
              <a:off x="4446233" y="1127455"/>
              <a:ext cx="107140" cy="107176"/>
            </a:xfrm>
            <a:custGeom>
              <a:avLst/>
              <a:gdLst>
                <a:gd name="f0" fmla="val w"/>
                <a:gd name="f1" fmla="val h"/>
                <a:gd name="f2" fmla="val 0"/>
                <a:gd name="f3" fmla="val 2773"/>
                <a:gd name="f4" fmla="val 2774"/>
                <a:gd name="f5" fmla="val 1387"/>
                <a:gd name="f6" fmla="val 1"/>
                <a:gd name="f7" fmla="val 631"/>
                <a:gd name="f8" fmla="val 64"/>
                <a:gd name="f9" fmla="val 2143"/>
                <a:gd name="f10" fmla="*/ f0 1 2773"/>
                <a:gd name="f11" fmla="*/ f1 1 2774"/>
                <a:gd name="f12" fmla="val f2"/>
                <a:gd name="f13" fmla="val f3"/>
                <a:gd name="f14" fmla="val f4"/>
                <a:gd name="f15" fmla="+- f14 0 f12"/>
                <a:gd name="f16" fmla="+- f13 0 f12"/>
                <a:gd name="f17" fmla="*/ f16 1 2773"/>
                <a:gd name="f18" fmla="*/ f15 1 2774"/>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2773" h="2774">
                  <a:moveTo>
                    <a:pt x="f5" y="f6"/>
                  </a:moveTo>
                  <a:cubicBezTo>
                    <a:pt x="f7" y="f6"/>
                    <a:pt x="f6" y="f7"/>
                    <a:pt x="f6" y="f5"/>
                  </a:cubicBezTo>
                  <a:cubicBezTo>
                    <a:pt x="f8" y="f9"/>
                    <a:pt x="f7" y="f3"/>
                    <a:pt x="f5" y="f3"/>
                  </a:cubicBezTo>
                  <a:cubicBezTo>
                    <a:pt x="f9" y="f3"/>
                    <a:pt x="f3" y="f9"/>
                    <a:pt x="f3" y="f5"/>
                  </a:cubicBezTo>
                  <a:cubicBezTo>
                    <a:pt x="f3" y="f7"/>
                    <a:pt x="f9" y="f6"/>
                    <a:pt x="f5"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76" name="Google Shape;6877;p88">
              <a:extLst>
                <a:ext uri="{FF2B5EF4-FFF2-40B4-BE49-F238E27FC236}">
                  <a16:creationId xmlns:a16="http://schemas.microsoft.com/office/drawing/2014/main" id="{2CBBF055-6E51-040A-029F-235DF3481C6F}"/>
                </a:ext>
              </a:extLst>
            </p:cNvPr>
            <p:cNvSpPr/>
            <p:nvPr/>
          </p:nvSpPr>
          <p:spPr>
            <a:xfrm>
              <a:off x="4395118" y="1260134"/>
              <a:ext cx="211839" cy="107176"/>
            </a:xfrm>
            <a:custGeom>
              <a:avLst/>
              <a:gdLst>
                <a:gd name="f0" fmla="val w"/>
                <a:gd name="f1" fmla="val h"/>
                <a:gd name="f2" fmla="val 0"/>
                <a:gd name="f3" fmla="val 5483"/>
                <a:gd name="f4" fmla="val 2774"/>
                <a:gd name="f5" fmla="val 2741"/>
                <a:gd name="f6" fmla="val 1"/>
                <a:gd name="f7" fmla="val 1387"/>
                <a:gd name="f8" fmla="val 221"/>
                <a:gd name="f9" fmla="val 1040"/>
                <a:gd name="f10" fmla="val 32"/>
                <a:gd name="f11" fmla="val 2364"/>
                <a:gd name="f12" fmla="val 2553"/>
                <a:gd name="f13" fmla="val 158"/>
                <a:gd name="f14" fmla="val 2773"/>
                <a:gd name="f15" fmla="val 347"/>
                <a:gd name="f16" fmla="val 5104"/>
                <a:gd name="f17" fmla="val 5325"/>
                <a:gd name="f18" fmla="val 5482"/>
                <a:gd name="f19" fmla="val 5262"/>
                <a:gd name="f20" fmla="val 4127"/>
                <a:gd name="f21" fmla="*/ f0 1 5483"/>
                <a:gd name="f22" fmla="*/ f1 1 2774"/>
                <a:gd name="f23" fmla="val f2"/>
                <a:gd name="f24" fmla="val f3"/>
                <a:gd name="f25" fmla="val f4"/>
                <a:gd name="f26" fmla="+- f25 0 f23"/>
                <a:gd name="f27" fmla="+- f24 0 f23"/>
                <a:gd name="f28" fmla="*/ f27 1 5483"/>
                <a:gd name="f29" fmla="*/ f26 1 2774"/>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5483" h="2774">
                  <a:moveTo>
                    <a:pt x="f5" y="f6"/>
                  </a:moveTo>
                  <a:cubicBezTo>
                    <a:pt x="f7" y="f6"/>
                    <a:pt x="f8" y="f9"/>
                    <a:pt x="f10" y="f11"/>
                  </a:cubicBezTo>
                  <a:cubicBezTo>
                    <a:pt x="f2" y="f12"/>
                    <a:pt x="f13" y="f14"/>
                    <a:pt x="f15" y="f14"/>
                  </a:cubicBezTo>
                  <a:lnTo>
                    <a:pt x="f16" y="f14"/>
                  </a:lnTo>
                  <a:cubicBezTo>
                    <a:pt x="f17" y="f14"/>
                    <a:pt x="f18" y="f12"/>
                    <a:pt x="f18" y="f11"/>
                  </a:cubicBezTo>
                  <a:cubicBezTo>
                    <a:pt x="f19" y="f9"/>
                    <a:pt x="f20" y="f6"/>
                    <a:pt x="f5"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77" name="Google Shape;6884;p88">
            <a:extLst>
              <a:ext uri="{FF2B5EF4-FFF2-40B4-BE49-F238E27FC236}">
                <a16:creationId xmlns:a16="http://schemas.microsoft.com/office/drawing/2014/main" id="{356E9A71-E683-8A77-F5EF-62426A610934}"/>
              </a:ext>
            </a:extLst>
          </p:cNvPr>
          <p:cNvGrpSpPr/>
          <p:nvPr/>
        </p:nvGrpSpPr>
        <p:grpSpPr>
          <a:xfrm>
            <a:off x="12355987" y="1832714"/>
            <a:ext cx="857030" cy="902072"/>
            <a:chOff x="7495163" y="916356"/>
            <a:chExt cx="428515" cy="451036"/>
          </a:xfrm>
          <a:solidFill>
            <a:schemeClr val="bg2"/>
          </a:solidFill>
        </p:grpSpPr>
        <p:sp>
          <p:nvSpPr>
            <p:cNvPr id="78" name="Google Shape;6885;p88">
              <a:extLst>
                <a:ext uri="{FF2B5EF4-FFF2-40B4-BE49-F238E27FC236}">
                  <a16:creationId xmlns:a16="http://schemas.microsoft.com/office/drawing/2014/main" id="{A162E623-3D0F-2111-190A-046E8ED73694}"/>
                </a:ext>
              </a:extLst>
            </p:cNvPr>
            <p:cNvSpPr/>
            <p:nvPr/>
          </p:nvSpPr>
          <p:spPr>
            <a:xfrm>
              <a:off x="7814069" y="1246848"/>
              <a:ext cx="51151" cy="52395"/>
            </a:xfrm>
            <a:custGeom>
              <a:avLst/>
              <a:gdLst>
                <a:gd name="f0" fmla="val w"/>
                <a:gd name="f1" fmla="val h"/>
                <a:gd name="f2" fmla="val 0"/>
                <a:gd name="f3" fmla="val 1324"/>
                <a:gd name="f4" fmla="val 1356"/>
                <a:gd name="f5" fmla="val 662"/>
                <a:gd name="f6" fmla="val 284"/>
                <a:gd name="f7" fmla="val 1"/>
                <a:gd name="f8" fmla="val 315"/>
                <a:gd name="f9" fmla="val 693"/>
                <a:gd name="f10" fmla="val 1040"/>
                <a:gd name="f11" fmla="val 1355"/>
                <a:gd name="f12" fmla="*/ f0 1 1324"/>
                <a:gd name="f13" fmla="*/ f1 1 1356"/>
                <a:gd name="f14" fmla="val f2"/>
                <a:gd name="f15" fmla="val f3"/>
                <a:gd name="f16" fmla="val f4"/>
                <a:gd name="f17" fmla="+- f16 0 f14"/>
                <a:gd name="f18" fmla="+- f15 0 f14"/>
                <a:gd name="f19" fmla="*/ f18 1 1324"/>
                <a:gd name="f20" fmla="*/ f17 1 1356"/>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1324" h="1356">
                  <a:moveTo>
                    <a:pt x="f5" y="f2"/>
                  </a:moveTo>
                  <a:cubicBezTo>
                    <a:pt x="f6" y="f2"/>
                    <a:pt x="f7" y="f8"/>
                    <a:pt x="f7" y="f9"/>
                  </a:cubicBezTo>
                  <a:cubicBezTo>
                    <a:pt x="f7" y="f10"/>
                    <a:pt x="f6" y="f11"/>
                    <a:pt x="f5" y="f11"/>
                  </a:cubicBezTo>
                  <a:cubicBezTo>
                    <a:pt x="f10" y="f11"/>
                    <a:pt x="f3" y="f10"/>
                    <a:pt x="f3" y="f9"/>
                  </a:cubicBezTo>
                  <a:cubicBezTo>
                    <a:pt x="f3" y="f8"/>
                    <a:pt x="f10" y="f2"/>
                    <a:pt x="f5"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79" name="Google Shape;6886;p88">
              <a:extLst>
                <a:ext uri="{FF2B5EF4-FFF2-40B4-BE49-F238E27FC236}">
                  <a16:creationId xmlns:a16="http://schemas.microsoft.com/office/drawing/2014/main" id="{71A9E660-DF1E-54E9-7042-CD399C01F6E7}"/>
                </a:ext>
              </a:extLst>
            </p:cNvPr>
            <p:cNvSpPr/>
            <p:nvPr/>
          </p:nvSpPr>
          <p:spPr>
            <a:xfrm>
              <a:off x="7680191" y="916978"/>
              <a:ext cx="26810" cy="159489"/>
            </a:xfrm>
            <a:custGeom>
              <a:avLst/>
              <a:gdLst>
                <a:gd name="f0" fmla="val w"/>
                <a:gd name="f1" fmla="val h"/>
                <a:gd name="f2" fmla="val 0"/>
                <a:gd name="f3" fmla="val 694"/>
                <a:gd name="f4" fmla="val 4128"/>
                <a:gd name="f5" fmla="val 347"/>
                <a:gd name="f6" fmla="val 1"/>
                <a:gd name="f7" fmla="val 158"/>
                <a:gd name="f8" fmla="val 95"/>
                <a:gd name="f9" fmla="val 4096"/>
                <a:gd name="f10" fmla="val 221"/>
                <a:gd name="f11" fmla="val 473"/>
                <a:gd name="f12" fmla="val 567"/>
                <a:gd name="f13" fmla="val 693"/>
                <a:gd name="f14" fmla="val 536"/>
                <a:gd name="f15" fmla="*/ f0 1 694"/>
                <a:gd name="f16" fmla="*/ f1 1 4128"/>
                <a:gd name="f17" fmla="val f2"/>
                <a:gd name="f18" fmla="val f3"/>
                <a:gd name="f19" fmla="val f4"/>
                <a:gd name="f20" fmla="+- f19 0 f17"/>
                <a:gd name="f21" fmla="+- f18 0 f17"/>
                <a:gd name="f22" fmla="*/ f21 1 694"/>
                <a:gd name="f23" fmla="*/ f20 1 4128"/>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694" h="4128">
                  <a:moveTo>
                    <a:pt x="f5" y="f6"/>
                  </a:moveTo>
                  <a:cubicBezTo>
                    <a:pt x="f7" y="f6"/>
                    <a:pt x="f2" y="f7"/>
                    <a:pt x="f2" y="f5"/>
                  </a:cubicBezTo>
                  <a:lnTo>
                    <a:pt x="f2" y="f4"/>
                  </a:lnTo>
                  <a:cubicBezTo>
                    <a:pt x="f8" y="f9"/>
                    <a:pt x="f10" y="f9"/>
                    <a:pt x="f5" y="f9"/>
                  </a:cubicBezTo>
                  <a:cubicBezTo>
                    <a:pt x="f11" y="f9"/>
                    <a:pt x="f12" y="f9"/>
                    <a:pt x="f13" y="f4"/>
                  </a:cubicBezTo>
                  <a:lnTo>
                    <a:pt x="f13" y="f5"/>
                  </a:lnTo>
                  <a:cubicBezTo>
                    <a:pt x="f13" y="f7"/>
                    <a:pt x="f14" y="f6"/>
                    <a:pt x="f5"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80" name="Google Shape;6887;p88">
              <a:extLst>
                <a:ext uri="{FF2B5EF4-FFF2-40B4-BE49-F238E27FC236}">
                  <a16:creationId xmlns:a16="http://schemas.microsoft.com/office/drawing/2014/main" id="{154979DF-F0F4-BA66-CAD4-8FA792923347}"/>
                </a:ext>
              </a:extLst>
            </p:cNvPr>
            <p:cNvSpPr/>
            <p:nvPr/>
          </p:nvSpPr>
          <p:spPr>
            <a:xfrm>
              <a:off x="7653418" y="1103013"/>
              <a:ext cx="79123" cy="79360"/>
            </a:xfrm>
            <a:custGeom>
              <a:avLst/>
              <a:gdLst>
                <a:gd name="f0" fmla="val w"/>
                <a:gd name="f1" fmla="val h"/>
                <a:gd name="f2" fmla="val 0"/>
                <a:gd name="f3" fmla="val 2048"/>
                <a:gd name="f4" fmla="val 2054"/>
                <a:gd name="f5" fmla="val 938"/>
                <a:gd name="f6" fmla="val 417"/>
                <a:gd name="f7" fmla="val 451"/>
                <a:gd name="f8" fmla="val 1014"/>
                <a:gd name="f9" fmla="val 1549"/>
                <a:gd name="f10" fmla="val 473"/>
                <a:gd name="f11" fmla="val 1040"/>
                <a:gd name="f12" fmla="val 1575"/>
                <a:gd name="f13" fmla="val 1581"/>
                <a:gd name="f14" fmla="val 447"/>
                <a:gd name="f15" fmla="val 6"/>
                <a:gd name="f16" fmla="val 1006"/>
                <a:gd name="f17" fmla="val 2"/>
                <a:gd name="f18" fmla="val 972"/>
                <a:gd name="f19" fmla="*/ f0 1 2048"/>
                <a:gd name="f20" fmla="*/ f1 1 2054"/>
                <a:gd name="f21" fmla="val f2"/>
                <a:gd name="f22" fmla="val f3"/>
                <a:gd name="f23" fmla="val f4"/>
                <a:gd name="f24" fmla="+- f23 0 f21"/>
                <a:gd name="f25" fmla="+- f22 0 f21"/>
                <a:gd name="f26" fmla="*/ f25 1 2048"/>
                <a:gd name="f27" fmla="*/ f24 1 2054"/>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048" h="2054">
                  <a:moveTo>
                    <a:pt x="f5" y="f2"/>
                  </a:moveTo>
                  <a:cubicBezTo>
                    <a:pt x="f6" y="f2"/>
                    <a:pt x="f2" y="f7"/>
                    <a:pt x="f2" y="f8"/>
                  </a:cubicBezTo>
                  <a:cubicBezTo>
                    <a:pt x="f2" y="f9"/>
                    <a:pt x="f10" y="f4"/>
                    <a:pt x="f11" y="f4"/>
                  </a:cubicBezTo>
                  <a:cubicBezTo>
                    <a:pt x="f12" y="f4"/>
                    <a:pt x="f3" y="f13"/>
                    <a:pt x="f3" y="f8"/>
                  </a:cubicBezTo>
                  <a:cubicBezTo>
                    <a:pt x="f3" y="f14"/>
                    <a:pt x="f12" y="f15"/>
                    <a:pt x="f11" y="f15"/>
                  </a:cubicBezTo>
                  <a:cubicBezTo>
                    <a:pt x="f16" y="f17"/>
                    <a:pt x="f18" y="f2"/>
                    <a:pt x="f5"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81" name="Google Shape;6888;p88">
              <a:extLst>
                <a:ext uri="{FF2B5EF4-FFF2-40B4-BE49-F238E27FC236}">
                  <a16:creationId xmlns:a16="http://schemas.microsoft.com/office/drawing/2014/main" id="{7AF3FF99-605C-61AD-9774-E7230AF78EBC}"/>
                </a:ext>
              </a:extLst>
            </p:cNvPr>
            <p:cNvSpPr/>
            <p:nvPr/>
          </p:nvSpPr>
          <p:spPr>
            <a:xfrm>
              <a:off x="7576727" y="1190868"/>
              <a:ext cx="247116" cy="176524"/>
            </a:xfrm>
            <a:custGeom>
              <a:avLst/>
              <a:gdLst>
                <a:gd name="f0" fmla="val w"/>
                <a:gd name="f1" fmla="val h"/>
                <a:gd name="f2" fmla="val 0"/>
                <a:gd name="f3" fmla="val 6396"/>
                <a:gd name="f4" fmla="val 4569"/>
                <a:gd name="f5" fmla="val 1954"/>
                <a:gd name="f6" fmla="val 2520"/>
                <a:gd name="f7" fmla="val 4222"/>
                <a:gd name="f8" fmla="val 4411"/>
                <a:gd name="f9" fmla="val 158"/>
                <a:gd name="f10" fmla="val 4568"/>
                <a:gd name="f11" fmla="val 347"/>
                <a:gd name="f12" fmla="val 3781"/>
                <a:gd name="f13" fmla="val 3970"/>
                <a:gd name="f14" fmla="val 4127"/>
                <a:gd name="f15" fmla="val 3875"/>
                <a:gd name="f16" fmla="val 5136"/>
                <a:gd name="f17" fmla="val 5577"/>
                <a:gd name="f18" fmla="val 3844"/>
                <a:gd name="f19" fmla="val 6018"/>
                <a:gd name="f20" fmla="val 3718"/>
                <a:gd name="f21" fmla="val 3434"/>
                <a:gd name="f22" fmla="val 5986"/>
                <a:gd name="f23" fmla="val 3277"/>
                <a:gd name="f24" fmla="val 5608"/>
                <a:gd name="f25" fmla="val 2930"/>
                <a:gd name="f26" fmla="val 5514"/>
                <a:gd name="f27" fmla="val 2489"/>
                <a:gd name="f28" fmla="val 4442"/>
                <a:gd name="f29" fmla="val 3497"/>
                <a:gd name="f30" fmla="val 2741"/>
                <a:gd name="f31" fmla="val 1733"/>
                <a:gd name="f32" fmla="val 788"/>
                <a:gd name="f33" fmla="val 410"/>
                <a:gd name="f34" fmla="val 2426"/>
                <a:gd name="f35" fmla="val 315"/>
                <a:gd name="f36" fmla="val 2206"/>
                <a:gd name="f37" fmla="val 189"/>
                <a:gd name="f38" fmla="*/ f0 1 6396"/>
                <a:gd name="f39" fmla="*/ f1 1 4569"/>
                <a:gd name="f40" fmla="val f2"/>
                <a:gd name="f41" fmla="val f3"/>
                <a:gd name="f42" fmla="val f4"/>
                <a:gd name="f43" fmla="+- f42 0 f40"/>
                <a:gd name="f44" fmla="+- f41 0 f40"/>
                <a:gd name="f45" fmla="*/ f44 1 6396"/>
                <a:gd name="f46" fmla="*/ f43 1 4569"/>
                <a:gd name="f47" fmla="*/ f40 1 f45"/>
                <a:gd name="f48" fmla="*/ f41 1 f45"/>
                <a:gd name="f49" fmla="*/ f40 1 f46"/>
                <a:gd name="f50" fmla="*/ f42 1 f46"/>
                <a:gd name="f51" fmla="*/ f47 f38 1"/>
                <a:gd name="f52" fmla="*/ f48 f38 1"/>
                <a:gd name="f53" fmla="*/ f50 f39 1"/>
                <a:gd name="f54" fmla="*/ f49 f39 1"/>
              </a:gdLst>
              <a:ahLst/>
              <a:cxnLst>
                <a:cxn ang="3cd4">
                  <a:pos x="hc" y="t"/>
                </a:cxn>
                <a:cxn ang="0">
                  <a:pos x="r" y="vc"/>
                </a:cxn>
                <a:cxn ang="cd4">
                  <a:pos x="hc" y="b"/>
                </a:cxn>
                <a:cxn ang="cd2">
                  <a:pos x="l" y="vc"/>
                </a:cxn>
              </a:cxnLst>
              <a:rect l="f51" t="f54" r="f52" b="f53"/>
              <a:pathLst>
                <a:path w="6396" h="4569">
                  <a:moveTo>
                    <a:pt x="f5" y="f2"/>
                  </a:moveTo>
                  <a:lnTo>
                    <a:pt x="f2" y="f6"/>
                  </a:lnTo>
                  <a:lnTo>
                    <a:pt x="f2" y="f7"/>
                  </a:lnTo>
                  <a:cubicBezTo>
                    <a:pt x="f2" y="f8"/>
                    <a:pt x="f9" y="f10"/>
                    <a:pt x="f11" y="f10"/>
                  </a:cubicBezTo>
                  <a:lnTo>
                    <a:pt x="f12" y="f10"/>
                  </a:lnTo>
                  <a:cubicBezTo>
                    <a:pt x="f13" y="f10"/>
                    <a:pt x="f14" y="f8"/>
                    <a:pt x="f14" y="f7"/>
                  </a:cubicBezTo>
                  <a:lnTo>
                    <a:pt x="f14" y="f15"/>
                  </a:lnTo>
                  <a:lnTo>
                    <a:pt x="f16" y="f15"/>
                  </a:lnTo>
                  <a:cubicBezTo>
                    <a:pt x="f17" y="f18"/>
                    <a:pt x="f19" y="f20"/>
                    <a:pt x="f3" y="f21"/>
                  </a:cubicBezTo>
                  <a:cubicBezTo>
                    <a:pt x="f22" y="f23"/>
                    <a:pt x="f24" y="f25"/>
                    <a:pt x="f26" y="f27"/>
                  </a:cubicBezTo>
                  <a:lnTo>
                    <a:pt x="f28" y="f27"/>
                  </a:lnTo>
                  <a:cubicBezTo>
                    <a:pt x="f29" y="f27"/>
                    <a:pt x="f30" y="f31"/>
                    <a:pt x="f30" y="f32"/>
                  </a:cubicBezTo>
                  <a:lnTo>
                    <a:pt x="f30" y="f33"/>
                  </a:lnTo>
                  <a:cubicBezTo>
                    <a:pt x="f34" y="f35"/>
                    <a:pt x="f36" y="f37"/>
                    <a:pt x="f5"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82" name="Google Shape;6889;p88">
              <a:extLst>
                <a:ext uri="{FF2B5EF4-FFF2-40B4-BE49-F238E27FC236}">
                  <a16:creationId xmlns:a16="http://schemas.microsoft.com/office/drawing/2014/main" id="{83E67681-7986-DB93-2C20-9A559C6559A7}"/>
                </a:ext>
              </a:extLst>
            </p:cNvPr>
            <p:cNvSpPr/>
            <p:nvPr/>
          </p:nvSpPr>
          <p:spPr>
            <a:xfrm>
              <a:off x="7705731" y="1048451"/>
              <a:ext cx="197236" cy="214234"/>
            </a:xfrm>
            <a:custGeom>
              <a:avLst/>
              <a:gdLst>
                <a:gd name="f0" fmla="val w"/>
                <a:gd name="f1" fmla="val h"/>
                <a:gd name="f2" fmla="val 0"/>
                <a:gd name="f3" fmla="val 5105"/>
                <a:gd name="f4" fmla="val 5545"/>
                <a:gd name="f5" fmla="val 4128"/>
                <a:gd name="f6" fmla="val 694"/>
                <a:gd name="f7" fmla="val 662"/>
                <a:gd name="f8" fmla="val 1040"/>
                <a:gd name="f9" fmla="val 1103"/>
                <a:gd name="f10" fmla="val 1355"/>
                <a:gd name="f11" fmla="val 1387"/>
                <a:gd name="f12" fmla="val 1827"/>
                <a:gd name="f13" fmla="val 2426"/>
                <a:gd name="f14" fmla="val 3245"/>
                <a:gd name="f15" fmla="val 788"/>
                <a:gd name="f16" fmla="val 3938"/>
                <a:gd name="f17" fmla="val 1"/>
                <a:gd name="f18" fmla="val 4127"/>
                <a:gd name="f19" fmla="val 4505"/>
                <a:gd name="f20" fmla="val 5072"/>
                <a:gd name="f21" fmla="val 473"/>
                <a:gd name="f22" fmla="val 1009"/>
                <a:gd name="f23" fmla="val 2080"/>
                <a:gd name="f24" fmla="val 2238"/>
                <a:gd name="f25" fmla="val 4946"/>
                <a:gd name="f26" fmla="val 2742"/>
                <a:gd name="f27" fmla="val 3372"/>
                <a:gd name="f28" fmla="val 3624"/>
                <a:gd name="f29" fmla="val 3844"/>
                <a:gd name="f30" fmla="val 4600"/>
                <a:gd name="f31" fmla="val 4065"/>
                <a:gd name="f32" fmla="val 4726"/>
                <a:gd name="f33" fmla="val 4443"/>
                <a:gd name="f34" fmla="val 4064"/>
                <a:gd name="f35" fmla="val 4758"/>
                <a:gd name="f36" fmla="val 4916"/>
                <a:gd name="f37" fmla="val 3655"/>
                <a:gd name="f38" fmla="val 3340"/>
                <a:gd name="f39" fmla="val 2993"/>
                <a:gd name="f40" fmla="val 4947"/>
                <a:gd name="f41" fmla="val 2678"/>
                <a:gd name="f42" fmla="val 1008"/>
                <a:gd name="f43" fmla="*/ f0 1 5105"/>
                <a:gd name="f44" fmla="*/ f1 1 5545"/>
                <a:gd name="f45" fmla="val f2"/>
                <a:gd name="f46" fmla="val f3"/>
                <a:gd name="f47" fmla="val f4"/>
                <a:gd name="f48" fmla="+- f47 0 f45"/>
                <a:gd name="f49" fmla="+- f46 0 f45"/>
                <a:gd name="f50" fmla="*/ f49 1 5105"/>
                <a:gd name="f51" fmla="*/ f48 1 5545"/>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5105" h="5545">
                  <a:moveTo>
                    <a:pt x="f5" y="f2"/>
                  </a:moveTo>
                  <a:lnTo>
                    <a:pt x="f6" y="f7"/>
                  </a:lnTo>
                  <a:lnTo>
                    <a:pt x="f6" y="f8"/>
                  </a:lnTo>
                  <a:cubicBezTo>
                    <a:pt x="f9" y="f10"/>
                    <a:pt x="f11" y="f12"/>
                    <a:pt x="f11" y="f13"/>
                  </a:cubicBezTo>
                  <a:cubicBezTo>
                    <a:pt x="f11" y="f14"/>
                    <a:pt x="f15" y="f16"/>
                    <a:pt x="f17" y="f18"/>
                  </a:cubicBezTo>
                  <a:lnTo>
                    <a:pt x="f17" y="f19"/>
                  </a:lnTo>
                  <a:cubicBezTo>
                    <a:pt x="f17" y="f20"/>
                    <a:pt x="f21" y="f4"/>
                    <a:pt x="f22" y="f4"/>
                  </a:cubicBezTo>
                  <a:lnTo>
                    <a:pt x="f23" y="f4"/>
                  </a:lnTo>
                  <a:cubicBezTo>
                    <a:pt x="f24" y="f25"/>
                    <a:pt x="f26" y="f19"/>
                    <a:pt x="f27" y="f19"/>
                  </a:cubicBezTo>
                  <a:cubicBezTo>
                    <a:pt x="f28" y="f19"/>
                    <a:pt x="f29" y="f30"/>
                    <a:pt x="f31" y="f32"/>
                  </a:cubicBezTo>
                  <a:lnTo>
                    <a:pt x="f31" y="f18"/>
                  </a:lnTo>
                  <a:lnTo>
                    <a:pt x="f5" y="f18"/>
                  </a:lnTo>
                  <a:cubicBezTo>
                    <a:pt x="f33" y="f34"/>
                    <a:pt x="f35" y="f16"/>
                    <a:pt x="f36" y="f37"/>
                  </a:cubicBezTo>
                  <a:cubicBezTo>
                    <a:pt x="f3" y="f38"/>
                    <a:pt x="f3" y="f39"/>
                    <a:pt x="f40" y="f41"/>
                  </a:cubicBezTo>
                  <a:lnTo>
                    <a:pt x="f5" y="f42"/>
                  </a:lnTo>
                  <a:lnTo>
                    <a:pt x="f5" y="f2"/>
                  </a:ln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83" name="Google Shape;6890;p88">
              <a:extLst>
                <a:ext uri="{FF2B5EF4-FFF2-40B4-BE49-F238E27FC236}">
                  <a16:creationId xmlns:a16="http://schemas.microsoft.com/office/drawing/2014/main" id="{7DFEC4C2-8D19-A994-468B-947E225B8140}"/>
                </a:ext>
              </a:extLst>
            </p:cNvPr>
            <p:cNvSpPr/>
            <p:nvPr/>
          </p:nvSpPr>
          <p:spPr>
            <a:xfrm>
              <a:off x="7734937" y="916356"/>
              <a:ext cx="188741" cy="129698"/>
            </a:xfrm>
            <a:custGeom>
              <a:avLst/>
              <a:gdLst>
                <a:gd name="f0" fmla="val w"/>
                <a:gd name="f1" fmla="val h"/>
                <a:gd name="f2" fmla="val 0"/>
                <a:gd name="f3" fmla="val 4885"/>
                <a:gd name="f4" fmla="val 3357"/>
                <a:gd name="f5" fmla="val 3376"/>
                <a:gd name="f6" fmla="val 1"/>
                <a:gd name="f7" fmla="val 3025"/>
                <a:gd name="f8" fmla="val 2679"/>
                <a:gd name="f9" fmla="val 143"/>
                <a:gd name="f10" fmla="val 2427"/>
                <a:gd name="f11" fmla="val 426"/>
                <a:gd name="f12" fmla="val 2143"/>
                <a:gd name="f13" fmla="val 678"/>
                <a:gd name="f14" fmla="val 3356"/>
                <a:gd name="f15" fmla="val 4191"/>
                <a:gd name="f16" fmla="val 2537"/>
                <a:gd name="f17" fmla="val 4349"/>
                <a:gd name="f18" fmla="val 2379"/>
                <a:gd name="f19" fmla="val 4884"/>
                <a:gd name="f20" fmla="val 1844"/>
                <a:gd name="f21" fmla="val 962"/>
                <a:gd name="f22" fmla="val 4081"/>
                <a:gd name="f23" fmla="val 3726"/>
                <a:gd name="f24" fmla="*/ f0 1 4885"/>
                <a:gd name="f25" fmla="*/ f1 1 3357"/>
                <a:gd name="f26" fmla="val f2"/>
                <a:gd name="f27" fmla="val f3"/>
                <a:gd name="f28" fmla="val f4"/>
                <a:gd name="f29" fmla="+- f28 0 f26"/>
                <a:gd name="f30" fmla="+- f27 0 f26"/>
                <a:gd name="f31" fmla="*/ f30 1 4885"/>
                <a:gd name="f32" fmla="*/ f29 1 3357"/>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4885" h="3357">
                  <a:moveTo>
                    <a:pt x="f5" y="f6"/>
                  </a:moveTo>
                  <a:cubicBezTo>
                    <a:pt x="f7" y="f6"/>
                    <a:pt x="f8" y="f9"/>
                    <a:pt x="f10" y="f11"/>
                  </a:cubicBezTo>
                  <a:lnTo>
                    <a:pt x="f12" y="f13"/>
                  </a:lnTo>
                  <a:lnTo>
                    <a:pt x="f6" y="f13"/>
                  </a:lnTo>
                  <a:lnTo>
                    <a:pt x="f6" y="f14"/>
                  </a:lnTo>
                  <a:lnTo>
                    <a:pt x="f15" y="f16"/>
                  </a:lnTo>
                  <a:lnTo>
                    <a:pt x="f17" y="f18"/>
                  </a:lnTo>
                  <a:cubicBezTo>
                    <a:pt x="f19" y="f20"/>
                    <a:pt x="f19" y="f21"/>
                    <a:pt x="f17" y="f11"/>
                  </a:cubicBezTo>
                  <a:cubicBezTo>
                    <a:pt x="f22" y="f9"/>
                    <a:pt x="f23" y="f6"/>
                    <a:pt x="f5"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84" name="Google Shape;6891;p88">
              <a:extLst>
                <a:ext uri="{FF2B5EF4-FFF2-40B4-BE49-F238E27FC236}">
                  <a16:creationId xmlns:a16="http://schemas.microsoft.com/office/drawing/2014/main" id="{D6ACAC3E-B812-85BB-2498-61FB85E3D8CB}"/>
                </a:ext>
              </a:extLst>
            </p:cNvPr>
            <p:cNvSpPr/>
            <p:nvPr/>
          </p:nvSpPr>
          <p:spPr>
            <a:xfrm>
              <a:off x="7495163" y="944986"/>
              <a:ext cx="158255" cy="306772"/>
            </a:xfrm>
            <a:custGeom>
              <a:avLst/>
              <a:gdLst>
                <a:gd name="f0" fmla="val w"/>
                <a:gd name="f1" fmla="val h"/>
                <a:gd name="f2" fmla="val 0"/>
                <a:gd name="f3" fmla="val 4096"/>
                <a:gd name="f4" fmla="val 7940"/>
                <a:gd name="f5" fmla="val 1828"/>
                <a:gd name="f6" fmla="val 95"/>
                <a:gd name="f7" fmla="val 1985"/>
                <a:gd name="f8" fmla="val 4316"/>
                <a:gd name="f9" fmla="val 5766"/>
                <a:gd name="f10" fmla="val 757"/>
                <a:gd name="f11" fmla="val 7120"/>
                <a:gd name="f12" fmla="val 1954"/>
                <a:gd name="f13" fmla="val 7939"/>
                <a:gd name="f14" fmla="val 3592"/>
                <a:gd name="f15" fmla="val 5829"/>
                <a:gd name="f16" fmla="val 3466"/>
                <a:gd name="f17" fmla="val 5576"/>
                <a:gd name="f18" fmla="val 3434"/>
                <a:gd name="f19" fmla="val 5356"/>
                <a:gd name="f20" fmla="val 5104"/>
                <a:gd name="f21" fmla="val 4568"/>
                <a:gd name="f22" fmla="val 3718"/>
                <a:gd name="f23" fmla="val 4033"/>
                <a:gd name="f24" fmla="*/ f0 1 4096"/>
                <a:gd name="f25" fmla="*/ f1 1 7940"/>
                <a:gd name="f26" fmla="val f2"/>
                <a:gd name="f27" fmla="val f3"/>
                <a:gd name="f28" fmla="val f4"/>
                <a:gd name="f29" fmla="+- f28 0 f26"/>
                <a:gd name="f30" fmla="+- f27 0 f26"/>
                <a:gd name="f31" fmla="*/ f30 1 4096"/>
                <a:gd name="f32" fmla="*/ f29 1 7940"/>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4096" h="7940">
                  <a:moveTo>
                    <a:pt x="f3" y="f2"/>
                  </a:moveTo>
                  <a:cubicBezTo>
                    <a:pt x="f5" y="f6"/>
                    <a:pt x="f2" y="f7"/>
                    <a:pt x="f2" y="f8"/>
                  </a:cubicBezTo>
                  <a:cubicBezTo>
                    <a:pt x="f2" y="f9"/>
                    <a:pt x="f10" y="f11"/>
                    <a:pt x="f12" y="f13"/>
                  </a:cubicBezTo>
                  <a:lnTo>
                    <a:pt x="f14" y="f15"/>
                  </a:lnTo>
                  <a:cubicBezTo>
                    <a:pt x="f16" y="f17"/>
                    <a:pt x="f18" y="f19"/>
                    <a:pt x="f18" y="f20"/>
                  </a:cubicBezTo>
                  <a:cubicBezTo>
                    <a:pt x="f18" y="f21"/>
                    <a:pt x="f22" y="f23"/>
                    <a:pt x="f3" y="f22"/>
                  </a:cubicBezTo>
                  <a:lnTo>
                    <a:pt x="f3" y="f2"/>
                  </a:ln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85" name="Google Shape;6922;p88">
            <a:extLst>
              <a:ext uri="{FF2B5EF4-FFF2-40B4-BE49-F238E27FC236}">
                <a16:creationId xmlns:a16="http://schemas.microsoft.com/office/drawing/2014/main" id="{5AF5529C-F448-7F1C-BD6A-4D090548DBD5}"/>
              </a:ext>
            </a:extLst>
          </p:cNvPr>
          <p:cNvGrpSpPr/>
          <p:nvPr/>
        </p:nvGrpSpPr>
        <p:grpSpPr>
          <a:xfrm>
            <a:off x="7307032" y="1833776"/>
            <a:ext cx="847192" cy="900848"/>
            <a:chOff x="4970687" y="916887"/>
            <a:chExt cx="423596" cy="450424"/>
          </a:xfrm>
          <a:solidFill>
            <a:schemeClr val="bg2"/>
          </a:solidFill>
        </p:grpSpPr>
        <p:sp>
          <p:nvSpPr>
            <p:cNvPr id="86" name="Google Shape;6923;p88">
              <a:extLst>
                <a:ext uri="{FF2B5EF4-FFF2-40B4-BE49-F238E27FC236}">
                  <a16:creationId xmlns:a16="http://schemas.microsoft.com/office/drawing/2014/main" id="{BA2F67F1-83E8-9BC9-085D-E1E93EB5FB60}"/>
                </a:ext>
              </a:extLst>
            </p:cNvPr>
            <p:cNvSpPr/>
            <p:nvPr/>
          </p:nvSpPr>
          <p:spPr>
            <a:xfrm>
              <a:off x="5051008" y="1206587"/>
              <a:ext cx="130283" cy="53592"/>
            </a:xfrm>
            <a:custGeom>
              <a:avLst/>
              <a:gdLst>
                <a:gd name="f0" fmla="val w"/>
                <a:gd name="f1" fmla="val h"/>
                <a:gd name="f2" fmla="val 0"/>
                <a:gd name="f3" fmla="val 3372"/>
                <a:gd name="f4" fmla="val 1387"/>
                <a:gd name="f5" fmla="val 1670"/>
                <a:gd name="f6" fmla="val 1"/>
                <a:gd name="f7" fmla="val 883"/>
                <a:gd name="f8" fmla="val 158"/>
                <a:gd name="f9" fmla="val 599"/>
                <a:gd name="f10" fmla="val 3371"/>
                <a:gd name="f11" fmla="val 3214"/>
                <a:gd name="f12" fmla="val 2489"/>
                <a:gd name="f13" fmla="*/ f0 1 3372"/>
                <a:gd name="f14" fmla="*/ f1 1 1387"/>
                <a:gd name="f15" fmla="val f2"/>
                <a:gd name="f16" fmla="val f3"/>
                <a:gd name="f17" fmla="val f4"/>
                <a:gd name="f18" fmla="+- f17 0 f15"/>
                <a:gd name="f19" fmla="+- f16 0 f15"/>
                <a:gd name="f20" fmla="*/ f19 1 3372"/>
                <a:gd name="f21" fmla="*/ f18 1 1387"/>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3372" h="1387">
                  <a:moveTo>
                    <a:pt x="f5" y="f6"/>
                  </a:moveTo>
                  <a:cubicBezTo>
                    <a:pt x="f7" y="f6"/>
                    <a:pt x="f8" y="f9"/>
                    <a:pt x="f2" y="f4"/>
                  </a:cubicBezTo>
                  <a:lnTo>
                    <a:pt x="f10" y="f4"/>
                  </a:lnTo>
                  <a:cubicBezTo>
                    <a:pt x="f11" y="f9"/>
                    <a:pt x="f12" y="f6"/>
                    <a:pt x="f5"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87" name="Google Shape;6924;p88">
              <a:extLst>
                <a:ext uri="{FF2B5EF4-FFF2-40B4-BE49-F238E27FC236}">
                  <a16:creationId xmlns:a16="http://schemas.microsoft.com/office/drawing/2014/main" id="{2F2BB62D-BDB9-FFE2-3AA4-275D87AD8EFD}"/>
                </a:ext>
              </a:extLst>
            </p:cNvPr>
            <p:cNvSpPr/>
            <p:nvPr/>
          </p:nvSpPr>
          <p:spPr>
            <a:xfrm>
              <a:off x="5154472" y="1143301"/>
              <a:ext cx="107140" cy="116878"/>
            </a:xfrm>
            <a:custGeom>
              <a:avLst/>
              <a:gdLst>
                <a:gd name="f0" fmla="val w"/>
                <a:gd name="f1" fmla="val h"/>
                <a:gd name="f2" fmla="val 0"/>
                <a:gd name="f3" fmla="val 2773"/>
                <a:gd name="f4" fmla="val 3025"/>
                <a:gd name="f5" fmla="val 2111"/>
                <a:gd name="f6" fmla="val 1387"/>
                <a:gd name="f7" fmla="val 221"/>
                <a:gd name="f8" fmla="val 1298"/>
                <a:gd name="f9" fmla="val 265"/>
                <a:gd name="f10" fmla="val 1179"/>
                <a:gd name="f11" fmla="val 290"/>
                <a:gd name="f12" fmla="val 1049"/>
                <a:gd name="f13" fmla="val 808"/>
                <a:gd name="f14" fmla="val 531"/>
                <a:gd name="f15" fmla="val 205"/>
                <a:gd name="f16" fmla="val 347"/>
                <a:gd name="f17" fmla="val 378"/>
                <a:gd name="f18" fmla="val 63"/>
                <a:gd name="f19" fmla="val 189"/>
                <a:gd name="f20" fmla="val 315"/>
                <a:gd name="f21" fmla="val 662"/>
                <a:gd name="f22" fmla="val 977"/>
                <a:gd name="f23" fmla="val 1229"/>
                <a:gd name="f24" fmla="val 725"/>
                <a:gd name="f25" fmla="val 1575"/>
                <a:gd name="f26" fmla="val 2237"/>
                <a:gd name="f27" fmla="val 1355"/>
                <a:gd name="f28" fmla="val 2521"/>
                <a:gd name="f29" fmla="val 2300"/>
                <a:gd name="f30" fmla="val 126"/>
                <a:gd name="f31" fmla="*/ f0 1 2773"/>
                <a:gd name="f32" fmla="*/ f1 1 3025"/>
                <a:gd name="f33" fmla="val f2"/>
                <a:gd name="f34" fmla="val f3"/>
                <a:gd name="f35" fmla="val f4"/>
                <a:gd name="f36" fmla="+- f35 0 f33"/>
                <a:gd name="f37" fmla="+- f34 0 f33"/>
                <a:gd name="f38" fmla="*/ f37 1 2773"/>
                <a:gd name="f39" fmla="*/ f36 1 3025"/>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2773" h="3025">
                  <a:moveTo>
                    <a:pt x="f5" y="f2"/>
                  </a:moveTo>
                  <a:lnTo>
                    <a:pt x="f6" y="f7"/>
                  </a:lnTo>
                  <a:cubicBezTo>
                    <a:pt x="f8" y="f9"/>
                    <a:pt x="f10" y="f11"/>
                    <a:pt x="f12" y="f11"/>
                  </a:cubicBezTo>
                  <a:cubicBezTo>
                    <a:pt x="f13" y="f11"/>
                    <a:pt x="f14" y="f15"/>
                    <a:pt x="f16" y="f2"/>
                  </a:cubicBezTo>
                  <a:lnTo>
                    <a:pt x="f16" y="f2"/>
                  </a:lnTo>
                  <a:cubicBezTo>
                    <a:pt x="f17" y="f18"/>
                    <a:pt x="f17" y="f19"/>
                    <a:pt x="f17" y="f20"/>
                  </a:cubicBezTo>
                  <a:cubicBezTo>
                    <a:pt x="f17" y="f21"/>
                    <a:pt x="f7" y="f22"/>
                    <a:pt x="f2" y="f23"/>
                  </a:cubicBezTo>
                  <a:cubicBezTo>
                    <a:pt x="f24" y="f25"/>
                    <a:pt x="f23" y="f26"/>
                    <a:pt x="f27" y="f4"/>
                  </a:cubicBezTo>
                  <a:lnTo>
                    <a:pt x="f3" y="f4"/>
                  </a:lnTo>
                  <a:lnTo>
                    <a:pt x="f3" y="f7"/>
                  </a:lnTo>
                  <a:cubicBezTo>
                    <a:pt x="f28" y="f19"/>
                    <a:pt x="f29" y="f30"/>
                    <a:pt x="f5"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88" name="Google Shape;6925;p88">
              <a:extLst>
                <a:ext uri="{FF2B5EF4-FFF2-40B4-BE49-F238E27FC236}">
                  <a16:creationId xmlns:a16="http://schemas.microsoft.com/office/drawing/2014/main" id="{ED861DD3-B255-84C5-F338-26F5E237C0F6}"/>
                </a:ext>
              </a:extLst>
            </p:cNvPr>
            <p:cNvSpPr/>
            <p:nvPr/>
          </p:nvSpPr>
          <p:spPr>
            <a:xfrm>
              <a:off x="4974317" y="996019"/>
              <a:ext cx="194803" cy="264151"/>
            </a:xfrm>
            <a:custGeom>
              <a:avLst/>
              <a:gdLst>
                <a:gd name="f0" fmla="val w"/>
                <a:gd name="f1" fmla="val h"/>
                <a:gd name="f2" fmla="val 0"/>
                <a:gd name="f3" fmla="val 5042"/>
                <a:gd name="f4" fmla="val 6837"/>
                <a:gd name="f5" fmla="val 1"/>
                <a:gd name="f6" fmla="val 1418"/>
                <a:gd name="f7" fmla="val 1450"/>
                <a:gd name="f8" fmla="val 6018"/>
                <a:gd name="f9" fmla="val 1954"/>
                <a:gd name="f10" fmla="val 5356"/>
                <a:gd name="f11" fmla="val 2679"/>
                <a:gd name="f12" fmla="val 4978"/>
                <a:gd name="f13" fmla="val 2427"/>
                <a:gd name="f14" fmla="val 4757"/>
                <a:gd name="f15" fmla="val 2301"/>
                <a:gd name="f16" fmla="val 4442"/>
                <a:gd name="f17" fmla="val 4064"/>
                <a:gd name="f18" fmla="val 3340"/>
                <a:gd name="f19" fmla="val 2931"/>
                <a:gd name="f20" fmla="val 2710"/>
                <a:gd name="f21" fmla="val 3687"/>
                <a:gd name="f22" fmla="val 4128"/>
                <a:gd name="f23" fmla="val 4474"/>
                <a:gd name="f24" fmla="val 2899"/>
                <a:gd name="f25" fmla="val 4758"/>
                <a:gd name="f26" fmla="val 3214"/>
                <a:gd name="f27" fmla="val 4726"/>
                <a:gd name="f28" fmla="val 3056"/>
                <a:gd name="f29" fmla="val 4789"/>
                <a:gd name="f30" fmla="val 2741"/>
                <a:gd name="f31" fmla="val 5041"/>
                <a:gd name="f32" fmla="val 2016"/>
                <a:gd name="f33" fmla="val 4821"/>
                <a:gd name="f34" fmla="val 1607"/>
                <a:gd name="f35" fmla="val 1134"/>
                <a:gd name="f36" fmla="val 662"/>
                <a:gd name="f37" fmla="val 410"/>
                <a:gd name="f38" fmla="val 189"/>
                <a:gd name="f39" fmla="*/ f0 1 5042"/>
                <a:gd name="f40" fmla="*/ f1 1 6837"/>
                <a:gd name="f41" fmla="val f2"/>
                <a:gd name="f42" fmla="val f3"/>
                <a:gd name="f43" fmla="val f4"/>
                <a:gd name="f44" fmla="+- f43 0 f41"/>
                <a:gd name="f45" fmla="+- f42 0 f41"/>
                <a:gd name="f46" fmla="*/ f45 1 5042"/>
                <a:gd name="f47" fmla="*/ f44 1 6837"/>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5042" h="6837">
                  <a:moveTo>
                    <a:pt x="f5" y="f2"/>
                  </a:moveTo>
                  <a:lnTo>
                    <a:pt x="f5" y="f4"/>
                  </a:lnTo>
                  <a:lnTo>
                    <a:pt x="f6" y="f4"/>
                  </a:lnTo>
                  <a:cubicBezTo>
                    <a:pt x="f7" y="f8"/>
                    <a:pt x="f9" y="f10"/>
                    <a:pt x="f11" y="f12"/>
                  </a:cubicBezTo>
                  <a:cubicBezTo>
                    <a:pt x="f13" y="f14"/>
                    <a:pt x="f15" y="f16"/>
                    <a:pt x="f15" y="f17"/>
                  </a:cubicBezTo>
                  <a:cubicBezTo>
                    <a:pt x="f15" y="f18"/>
                    <a:pt x="f19" y="f20"/>
                    <a:pt x="f21" y="f20"/>
                  </a:cubicBezTo>
                  <a:cubicBezTo>
                    <a:pt x="f22" y="f20"/>
                    <a:pt x="f23" y="f24"/>
                    <a:pt x="f25" y="f26"/>
                  </a:cubicBezTo>
                  <a:cubicBezTo>
                    <a:pt x="f27" y="f28"/>
                    <a:pt x="f25" y="f24"/>
                    <a:pt x="f29" y="f30"/>
                  </a:cubicBezTo>
                  <a:lnTo>
                    <a:pt x="f31" y="f32"/>
                  </a:lnTo>
                  <a:cubicBezTo>
                    <a:pt x="f33" y="f34"/>
                    <a:pt x="f25" y="f35"/>
                    <a:pt x="f25" y="f36"/>
                  </a:cubicBezTo>
                  <a:cubicBezTo>
                    <a:pt x="f25" y="f37"/>
                    <a:pt x="f29" y="f38"/>
                    <a:pt x="f33"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89" name="Google Shape;6926;p88">
              <a:extLst>
                <a:ext uri="{FF2B5EF4-FFF2-40B4-BE49-F238E27FC236}">
                  <a16:creationId xmlns:a16="http://schemas.microsoft.com/office/drawing/2014/main" id="{682AEFBC-D1AB-EB87-9086-9194F992A029}"/>
                </a:ext>
              </a:extLst>
            </p:cNvPr>
            <p:cNvSpPr/>
            <p:nvPr/>
          </p:nvSpPr>
          <p:spPr>
            <a:xfrm>
              <a:off x="5091187" y="1127455"/>
              <a:ext cx="52349" cy="52395"/>
            </a:xfrm>
            <a:custGeom>
              <a:avLst/>
              <a:gdLst>
                <a:gd name="f0" fmla="val w"/>
                <a:gd name="f1" fmla="val h"/>
                <a:gd name="f2" fmla="val 0"/>
                <a:gd name="f3" fmla="val 1355"/>
                <a:gd name="f4" fmla="val 1356"/>
                <a:gd name="f5" fmla="val 662"/>
                <a:gd name="f6" fmla="val 1"/>
                <a:gd name="f7" fmla="val 315"/>
                <a:gd name="f8" fmla="val 316"/>
                <a:gd name="f9" fmla="val 694"/>
                <a:gd name="f10" fmla="val 1040"/>
                <a:gd name="f11" fmla="*/ f0 1 1355"/>
                <a:gd name="f12" fmla="*/ f1 1 1356"/>
                <a:gd name="f13" fmla="val f2"/>
                <a:gd name="f14" fmla="val f3"/>
                <a:gd name="f15" fmla="val f4"/>
                <a:gd name="f16" fmla="+- f15 0 f13"/>
                <a:gd name="f17" fmla="+- f14 0 f13"/>
                <a:gd name="f18" fmla="*/ f17 1 1355"/>
                <a:gd name="f19" fmla="*/ f16 1 1356"/>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355" h="1356">
                  <a:moveTo>
                    <a:pt x="f5" y="f6"/>
                  </a:moveTo>
                  <a:cubicBezTo>
                    <a:pt x="f7" y="f6"/>
                    <a:pt x="f2" y="f8"/>
                    <a:pt x="f2" y="f9"/>
                  </a:cubicBezTo>
                  <a:cubicBezTo>
                    <a:pt x="f2" y="f10"/>
                    <a:pt x="f7" y="f3"/>
                    <a:pt x="f5" y="f3"/>
                  </a:cubicBezTo>
                  <a:cubicBezTo>
                    <a:pt x="f10" y="f3"/>
                    <a:pt x="f3" y="f10"/>
                    <a:pt x="f3" y="f9"/>
                  </a:cubicBezTo>
                  <a:cubicBezTo>
                    <a:pt x="f3" y="f8"/>
                    <a:pt x="f10" y="f6"/>
                    <a:pt x="f5"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90" name="Google Shape;6927;p88">
              <a:extLst>
                <a:ext uri="{FF2B5EF4-FFF2-40B4-BE49-F238E27FC236}">
                  <a16:creationId xmlns:a16="http://schemas.microsoft.com/office/drawing/2014/main" id="{BED37412-F314-B467-C73E-FBA9A529882C}"/>
                </a:ext>
              </a:extLst>
            </p:cNvPr>
            <p:cNvSpPr/>
            <p:nvPr/>
          </p:nvSpPr>
          <p:spPr>
            <a:xfrm>
              <a:off x="5182444" y="917545"/>
              <a:ext cx="211839" cy="209946"/>
            </a:xfrm>
            <a:custGeom>
              <a:avLst/>
              <a:gdLst>
                <a:gd name="f0" fmla="val w"/>
                <a:gd name="f1" fmla="val h"/>
                <a:gd name="f2" fmla="val 0"/>
                <a:gd name="f3" fmla="val 5483"/>
                <a:gd name="f4" fmla="val 5434"/>
                <a:gd name="f5" fmla="val 2710"/>
                <a:gd name="f6" fmla="val 992"/>
                <a:gd name="f7" fmla="val 2899"/>
                <a:gd name="f8" fmla="val 3057"/>
                <a:gd name="f9" fmla="val 1149"/>
                <a:gd name="f10" fmla="val 1338"/>
                <a:gd name="f11" fmla="val 1559"/>
                <a:gd name="f12" fmla="val 1716"/>
                <a:gd name="f13" fmla="val 2521"/>
                <a:gd name="f14" fmla="val 2364"/>
                <a:gd name="f15" fmla="val 2395"/>
                <a:gd name="f16" fmla="val 2553"/>
                <a:gd name="f17" fmla="val 2742"/>
                <a:gd name="f18" fmla="val 2346"/>
                <a:gd name="f19" fmla="val 2962"/>
                <a:gd name="f20" fmla="val 3120"/>
                <a:gd name="f21" fmla="val 2504"/>
                <a:gd name="f22" fmla="val 2693"/>
                <a:gd name="f23" fmla="val 4079"/>
                <a:gd name="f24" fmla="val 4268"/>
                <a:gd name="f25" fmla="val 4426"/>
                <a:gd name="f26" fmla="val 2646"/>
                <a:gd name="f27" fmla="val 1359"/>
                <a:gd name="f28" fmla="val 1"/>
                <a:gd name="f29" fmla="val 1099"/>
                <a:gd name="f30" fmla="val 2724"/>
                <a:gd name="f31" fmla="val 3197"/>
                <a:gd name="f32" fmla="val 127"/>
                <a:gd name="f33" fmla="val 3638"/>
                <a:gd name="f34" fmla="val 348"/>
                <a:gd name="f35" fmla="val 4016"/>
                <a:gd name="f36" fmla="val 33"/>
                <a:gd name="f37" fmla="val 4961"/>
                <a:gd name="f38" fmla="val 5087"/>
                <a:gd name="f39" fmla="val 5245"/>
                <a:gd name="f40" fmla="val 5339"/>
                <a:gd name="f41" fmla="val 167"/>
                <a:gd name="f42" fmla="val 5399"/>
                <a:gd name="f43" fmla="val 245"/>
                <a:gd name="f44" fmla="val 5421"/>
                <a:gd name="f45" fmla="val 329"/>
                <a:gd name="f46" fmla="val 377"/>
                <a:gd name="f47" fmla="val 427"/>
                <a:gd name="f48" fmla="val 5414"/>
                <a:gd name="f49" fmla="val 474"/>
                <a:gd name="f50" fmla="val 5402"/>
                <a:gd name="f51" fmla="val 1419"/>
                <a:gd name="f52" fmla="val 1797"/>
                <a:gd name="f53" fmla="val 2238"/>
                <a:gd name="f54" fmla="val 4254"/>
                <a:gd name="f55" fmla="val 4237"/>
                <a:gd name="f56" fmla="val 1275"/>
                <a:gd name="f57" fmla="val 4317"/>
                <a:gd name="f58" fmla="val 78"/>
                <a:gd name="f59" fmla="val 15"/>
                <a:gd name="f60" fmla="val 2815"/>
                <a:gd name="f61" fmla="val 5"/>
                <a:gd name="f62" fmla="val 2731"/>
                <a:gd name="f63" fmla="*/ f0 1 5483"/>
                <a:gd name="f64" fmla="*/ f1 1 5434"/>
                <a:gd name="f65" fmla="val f2"/>
                <a:gd name="f66" fmla="val f3"/>
                <a:gd name="f67" fmla="val f4"/>
                <a:gd name="f68" fmla="+- f67 0 f65"/>
                <a:gd name="f69" fmla="+- f66 0 f65"/>
                <a:gd name="f70" fmla="*/ f69 1 5483"/>
                <a:gd name="f71" fmla="*/ f68 1 5434"/>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5483" h="5434">
                  <a:moveTo>
                    <a:pt x="f5" y="f6"/>
                  </a:moveTo>
                  <a:cubicBezTo>
                    <a:pt x="f7" y="f6"/>
                    <a:pt x="f8" y="f9"/>
                    <a:pt x="f8" y="f10"/>
                  </a:cubicBezTo>
                  <a:cubicBezTo>
                    <a:pt x="f8" y="f11"/>
                    <a:pt x="f7" y="f12"/>
                    <a:pt x="f5" y="f12"/>
                  </a:cubicBezTo>
                  <a:cubicBezTo>
                    <a:pt x="f13" y="f12"/>
                    <a:pt x="f14" y="f11"/>
                    <a:pt x="f14" y="f10"/>
                  </a:cubicBezTo>
                  <a:cubicBezTo>
                    <a:pt x="f15" y="f9"/>
                    <a:pt x="f16" y="f6"/>
                    <a:pt x="f5" y="f6"/>
                  </a:cubicBezTo>
                  <a:close/>
                  <a:moveTo>
                    <a:pt x="f17" y="f18"/>
                  </a:moveTo>
                  <a:cubicBezTo>
                    <a:pt x="f19" y="f18"/>
                    <a:pt x="f20" y="f21"/>
                    <a:pt x="f20" y="f22"/>
                  </a:cubicBezTo>
                  <a:lnTo>
                    <a:pt x="f20" y="f23"/>
                  </a:lnTo>
                  <a:cubicBezTo>
                    <a:pt x="f20" y="f24"/>
                    <a:pt x="f19" y="f25"/>
                    <a:pt x="f17" y="f25"/>
                  </a:cubicBezTo>
                  <a:cubicBezTo>
                    <a:pt x="f16" y="f25"/>
                    <a:pt x="f15" y="f24"/>
                    <a:pt x="f15" y="f23"/>
                  </a:cubicBezTo>
                  <a:lnTo>
                    <a:pt x="f15" y="f22"/>
                  </a:lnTo>
                  <a:cubicBezTo>
                    <a:pt x="f15" y="f21"/>
                    <a:pt x="f16" y="f18"/>
                    <a:pt x="f17" y="f18"/>
                  </a:cubicBezTo>
                  <a:close/>
                  <a:moveTo>
                    <a:pt x="f26" y="f2"/>
                  </a:moveTo>
                  <a:cubicBezTo>
                    <a:pt x="f27" y="f2"/>
                    <a:pt x="f28" y="f29"/>
                    <a:pt x="f28" y="f30"/>
                  </a:cubicBezTo>
                  <a:cubicBezTo>
                    <a:pt x="f28" y="f31"/>
                    <a:pt x="f32" y="f33"/>
                    <a:pt x="f34" y="f35"/>
                  </a:cubicBezTo>
                  <a:lnTo>
                    <a:pt x="f36" y="f37"/>
                  </a:lnTo>
                  <a:cubicBezTo>
                    <a:pt x="f28" y="f38"/>
                    <a:pt x="f36" y="f39"/>
                    <a:pt x="f32" y="f40"/>
                  </a:cubicBezTo>
                  <a:cubicBezTo>
                    <a:pt x="f41" y="f42"/>
                    <a:pt x="f43" y="f44"/>
                    <a:pt x="f45" y="f44"/>
                  </a:cubicBezTo>
                  <a:cubicBezTo>
                    <a:pt x="f46" y="f44"/>
                    <a:pt x="f47" y="f48"/>
                    <a:pt x="f49" y="f50"/>
                  </a:cubicBezTo>
                  <a:lnTo>
                    <a:pt x="f51" y="f38"/>
                  </a:lnTo>
                  <a:cubicBezTo>
                    <a:pt x="f52" y="f40"/>
                    <a:pt x="f53" y="f4"/>
                    <a:pt x="f17" y="f4"/>
                  </a:cubicBezTo>
                  <a:cubicBezTo>
                    <a:pt x="f54" y="f4"/>
                    <a:pt x="f3" y="f55"/>
                    <a:pt x="f3" y="f30"/>
                  </a:cubicBezTo>
                  <a:cubicBezTo>
                    <a:pt x="f3" y="f56"/>
                    <a:pt x="f57" y="f58"/>
                    <a:pt x="f7" y="f59"/>
                  </a:cubicBezTo>
                  <a:cubicBezTo>
                    <a:pt x="f60" y="f61"/>
                    <a:pt x="f62" y="f2"/>
                    <a:pt x="f26"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91" name="Google Shape;6928;p88">
              <a:extLst>
                <a:ext uri="{FF2B5EF4-FFF2-40B4-BE49-F238E27FC236}">
                  <a16:creationId xmlns:a16="http://schemas.microsoft.com/office/drawing/2014/main" id="{DE8F1210-5392-53BC-0F3A-409B585C1376}"/>
                </a:ext>
              </a:extLst>
            </p:cNvPr>
            <p:cNvSpPr/>
            <p:nvPr/>
          </p:nvSpPr>
          <p:spPr>
            <a:xfrm>
              <a:off x="4970687" y="1285710"/>
              <a:ext cx="290934" cy="81601"/>
            </a:xfrm>
            <a:custGeom>
              <a:avLst/>
              <a:gdLst>
                <a:gd name="f0" fmla="val w"/>
                <a:gd name="f1" fmla="val h"/>
                <a:gd name="f2" fmla="val 0"/>
                <a:gd name="f3" fmla="val 7530"/>
                <a:gd name="f4" fmla="val 2112"/>
                <a:gd name="f5" fmla="val 1071"/>
                <a:gd name="f6" fmla="val 1670"/>
                <a:gd name="f7" fmla="val 473"/>
                <a:gd name="f8" fmla="val 2111"/>
                <a:gd name="f9" fmla="val 1040"/>
                <a:gd name="f10" fmla="val 6490"/>
                <a:gd name="f11" fmla="val 7057"/>
                <a:gd name="f12" fmla="val 1639"/>
                <a:gd name="f13" fmla="*/ f0 1 7530"/>
                <a:gd name="f14" fmla="*/ f1 1 2112"/>
                <a:gd name="f15" fmla="val f2"/>
                <a:gd name="f16" fmla="val f3"/>
                <a:gd name="f17" fmla="val f4"/>
                <a:gd name="f18" fmla="+- f17 0 f15"/>
                <a:gd name="f19" fmla="+- f16 0 f15"/>
                <a:gd name="f20" fmla="*/ f19 1 7530"/>
                <a:gd name="f21" fmla="*/ f18 1 2112"/>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7530" h="2112">
                  <a:moveTo>
                    <a:pt x="f2" y="f2"/>
                  </a:moveTo>
                  <a:lnTo>
                    <a:pt x="f2" y="f5"/>
                  </a:lnTo>
                  <a:cubicBezTo>
                    <a:pt x="f2" y="f6"/>
                    <a:pt x="f7" y="f8"/>
                    <a:pt x="f9" y="f8"/>
                  </a:cubicBezTo>
                  <a:lnTo>
                    <a:pt x="f10" y="f8"/>
                  </a:lnTo>
                  <a:cubicBezTo>
                    <a:pt x="f11" y="f8"/>
                    <a:pt x="f3" y="f12"/>
                    <a:pt x="f3" y="f5"/>
                  </a:cubicBezTo>
                  <a:lnTo>
                    <a:pt x="f3" y="f2"/>
                  </a:ln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92" name="Google Shape;6929;p88">
              <a:extLst>
                <a:ext uri="{FF2B5EF4-FFF2-40B4-BE49-F238E27FC236}">
                  <a16:creationId xmlns:a16="http://schemas.microsoft.com/office/drawing/2014/main" id="{9A27BB18-DCA6-CFF1-D45C-FF33F2D3B3DD}"/>
                </a:ext>
              </a:extLst>
            </p:cNvPr>
            <p:cNvSpPr/>
            <p:nvPr/>
          </p:nvSpPr>
          <p:spPr>
            <a:xfrm>
              <a:off x="4971885" y="916887"/>
              <a:ext cx="237378" cy="52395"/>
            </a:xfrm>
            <a:custGeom>
              <a:avLst/>
              <a:gdLst>
                <a:gd name="f0" fmla="val w"/>
                <a:gd name="f1" fmla="val h"/>
                <a:gd name="f2" fmla="val 0"/>
                <a:gd name="f3" fmla="val 6144"/>
                <a:gd name="f4" fmla="val 1356"/>
                <a:gd name="f5" fmla="val 1040"/>
                <a:gd name="f6" fmla="val 473"/>
                <a:gd name="f7" fmla="val 1"/>
                <a:gd name="f8" fmla="val 1009"/>
                <a:gd name="f9" fmla="val 1355"/>
                <a:gd name="f10" fmla="val 5104"/>
                <a:gd name="f11" fmla="val 5293"/>
                <a:gd name="f12" fmla="val 819"/>
                <a:gd name="f13" fmla="val 5672"/>
                <a:gd name="f14" fmla="val 347"/>
                <a:gd name="f15" fmla="*/ f0 1 6144"/>
                <a:gd name="f16" fmla="*/ f1 1 1356"/>
                <a:gd name="f17" fmla="val f2"/>
                <a:gd name="f18" fmla="val f3"/>
                <a:gd name="f19" fmla="val f4"/>
                <a:gd name="f20" fmla="+- f19 0 f17"/>
                <a:gd name="f21" fmla="+- f18 0 f17"/>
                <a:gd name="f22" fmla="*/ f21 1 6144"/>
                <a:gd name="f23" fmla="*/ f20 1 1356"/>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6144" h="1356">
                  <a:moveTo>
                    <a:pt x="f5" y="f2"/>
                  </a:moveTo>
                  <a:cubicBezTo>
                    <a:pt x="f6" y="f2"/>
                    <a:pt x="f7" y="f6"/>
                    <a:pt x="f7" y="f8"/>
                  </a:cubicBezTo>
                  <a:lnTo>
                    <a:pt x="f7" y="f9"/>
                  </a:lnTo>
                  <a:lnTo>
                    <a:pt x="f10" y="f9"/>
                  </a:lnTo>
                  <a:cubicBezTo>
                    <a:pt x="f11" y="f12"/>
                    <a:pt x="f13" y="f14"/>
                    <a:pt x="f3"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93" name="Google Shape;6981;p88">
            <a:extLst>
              <a:ext uri="{FF2B5EF4-FFF2-40B4-BE49-F238E27FC236}">
                <a16:creationId xmlns:a16="http://schemas.microsoft.com/office/drawing/2014/main" id="{1D5142E6-A328-6DC9-9105-FC88A6A3E932}"/>
              </a:ext>
            </a:extLst>
          </p:cNvPr>
          <p:cNvGrpSpPr/>
          <p:nvPr/>
        </p:nvGrpSpPr>
        <p:grpSpPr>
          <a:xfrm>
            <a:off x="8396226" y="1833136"/>
            <a:ext cx="912972" cy="902164"/>
            <a:chOff x="5515285" y="916567"/>
            <a:chExt cx="456486" cy="451082"/>
          </a:xfrm>
          <a:solidFill>
            <a:schemeClr val="bg2"/>
          </a:solidFill>
        </p:grpSpPr>
        <p:sp>
          <p:nvSpPr>
            <p:cNvPr id="94" name="Google Shape;6982;p88">
              <a:extLst>
                <a:ext uri="{FF2B5EF4-FFF2-40B4-BE49-F238E27FC236}">
                  <a16:creationId xmlns:a16="http://schemas.microsoft.com/office/drawing/2014/main" id="{F7EF0BFD-E652-F1A7-41A2-32CEF423FEE2}"/>
                </a:ext>
              </a:extLst>
            </p:cNvPr>
            <p:cNvSpPr/>
            <p:nvPr/>
          </p:nvSpPr>
          <p:spPr>
            <a:xfrm>
              <a:off x="5722223" y="916567"/>
              <a:ext cx="249548" cy="249548"/>
            </a:xfrm>
            <a:custGeom>
              <a:avLst/>
              <a:gdLst>
                <a:gd name="f0" fmla="val w"/>
                <a:gd name="f1" fmla="val h"/>
                <a:gd name="f2" fmla="val 0"/>
                <a:gd name="f3" fmla="val 6459"/>
                <a:gd name="f4" fmla="val 3718"/>
                <a:gd name="f5" fmla="val 3560"/>
                <a:gd name="f6" fmla="val 3434"/>
                <a:gd name="f7" fmla="val 63"/>
                <a:gd name="f8" fmla="val 3403"/>
                <a:gd name="f9" fmla="val 189"/>
                <a:gd name="f10" fmla="val 3340"/>
                <a:gd name="f11" fmla="val 315"/>
                <a:gd name="f12" fmla="val 473"/>
                <a:gd name="f13" fmla="val 3466"/>
                <a:gd name="f14" fmla="val 536"/>
                <a:gd name="f15" fmla="val 4190"/>
                <a:gd name="f16" fmla="val 1261"/>
                <a:gd name="f17" fmla="val 1260"/>
                <a:gd name="f18" fmla="val 4159"/>
                <a:gd name="f19" fmla="val 567"/>
                <a:gd name="f20" fmla="val 496"/>
                <a:gd name="f21" fmla="val 3395"/>
                <a:gd name="f22" fmla="val 390"/>
                <a:gd name="f23" fmla="val 3360"/>
                <a:gd name="f24" fmla="val 288"/>
                <a:gd name="f25" fmla="val 254"/>
                <a:gd name="f26" fmla="val 221"/>
                <a:gd name="f27" fmla="val 3363"/>
                <a:gd name="f28" fmla="val 3371"/>
                <a:gd name="f29" fmla="val 95"/>
                <a:gd name="f30" fmla="val 3686"/>
                <a:gd name="f31" fmla="val 6081"/>
                <a:gd name="f32" fmla="val 6301"/>
                <a:gd name="f33" fmla="val 158"/>
                <a:gd name="f34" fmla="val 347"/>
                <a:gd name="f35" fmla="val 2773"/>
                <a:gd name="f36" fmla="val 2930"/>
                <a:gd name="f37" fmla="val 3025"/>
                <a:gd name="f38" fmla="val 6364"/>
                <a:gd name="f39" fmla="val 3088"/>
                <a:gd name="f40" fmla="val 6238"/>
                <a:gd name="f41" fmla="val 3119"/>
                <a:gd name="f42" fmla="val 6144"/>
                <a:gd name="f43" fmla="val 5986"/>
                <a:gd name="f44" fmla="val 2993"/>
                <a:gd name="f45" fmla="val 5892"/>
                <a:gd name="f46" fmla="val 2300"/>
                <a:gd name="f47" fmla="val 5199"/>
                <a:gd name="f48" fmla="val 5198"/>
                <a:gd name="f49" fmla="val 2269"/>
                <a:gd name="f50" fmla="val 5923"/>
                <a:gd name="f51" fmla="val 5969"/>
                <a:gd name="f52" fmla="val 3039"/>
                <a:gd name="f53" fmla="val 6066"/>
                <a:gd name="f54" fmla="val 3069"/>
                <a:gd name="f55" fmla="val 6164"/>
                <a:gd name="f56" fmla="val 6200"/>
                <a:gd name="f57" fmla="val 6236"/>
                <a:gd name="f58" fmla="val 3065"/>
                <a:gd name="f59" fmla="val 6270"/>
                <a:gd name="f60" fmla="val 3056"/>
                <a:gd name="f61" fmla="val 6396"/>
                <a:gd name="f62" fmla="val 2867"/>
                <a:gd name="f63" fmla="val 2741"/>
                <a:gd name="f64" fmla="val 6112"/>
                <a:gd name="f65" fmla="*/ f0 1 6459"/>
                <a:gd name="f66" fmla="*/ f1 1 6459"/>
                <a:gd name="f67" fmla="val f2"/>
                <a:gd name="f68" fmla="val f3"/>
                <a:gd name="f69" fmla="+- f68 0 f67"/>
                <a:gd name="f70" fmla="*/ f69 1 6459"/>
                <a:gd name="f71" fmla="*/ f67 1 f70"/>
                <a:gd name="f72" fmla="*/ f68 1 f70"/>
                <a:gd name="f73" fmla="*/ f71 f65 1"/>
                <a:gd name="f74" fmla="*/ f72 f65 1"/>
                <a:gd name="f75" fmla="*/ f72 f66 1"/>
                <a:gd name="f76" fmla="*/ f71 f66 1"/>
              </a:gdLst>
              <a:ahLst/>
              <a:cxnLst>
                <a:cxn ang="3cd4">
                  <a:pos x="hc" y="t"/>
                </a:cxn>
                <a:cxn ang="0">
                  <a:pos x="r" y="vc"/>
                </a:cxn>
                <a:cxn ang="cd4">
                  <a:pos x="hc" y="b"/>
                </a:cxn>
                <a:cxn ang="cd2">
                  <a:pos x="l" y="vc"/>
                </a:cxn>
              </a:cxnLst>
              <a:rect l="f73" t="f76" r="f74" b="f75"/>
              <a:pathLst>
                <a:path w="6459" h="6459">
                  <a:moveTo>
                    <a:pt x="f4" y="f2"/>
                  </a:moveTo>
                  <a:cubicBezTo>
                    <a:pt x="f5" y="f2"/>
                    <a:pt x="f6" y="f7"/>
                    <a:pt x="f8" y="f9"/>
                  </a:cubicBezTo>
                  <a:cubicBezTo>
                    <a:pt x="f10" y="f11"/>
                    <a:pt x="f10" y="f12"/>
                    <a:pt x="f13" y="f14"/>
                  </a:cubicBezTo>
                  <a:lnTo>
                    <a:pt x="f15" y="f16"/>
                  </a:lnTo>
                  <a:lnTo>
                    <a:pt x="f17" y="f18"/>
                  </a:lnTo>
                  <a:lnTo>
                    <a:pt x="f19" y="f13"/>
                  </a:lnTo>
                  <a:cubicBezTo>
                    <a:pt x="f20" y="f21"/>
                    <a:pt x="f22" y="f23"/>
                    <a:pt x="f24" y="f23"/>
                  </a:cubicBezTo>
                  <a:cubicBezTo>
                    <a:pt x="f25" y="f23"/>
                    <a:pt x="f26" y="f27"/>
                    <a:pt x="f9" y="f28"/>
                  </a:cubicBezTo>
                  <a:cubicBezTo>
                    <a:pt x="f29" y="f8"/>
                    <a:pt x="f2" y="f5"/>
                    <a:pt x="f2" y="f30"/>
                  </a:cubicBezTo>
                  <a:lnTo>
                    <a:pt x="f2" y="f31"/>
                  </a:lnTo>
                  <a:cubicBezTo>
                    <a:pt x="f2" y="f32"/>
                    <a:pt x="f33" y="f3"/>
                    <a:pt x="f34" y="f3"/>
                  </a:cubicBezTo>
                  <a:lnTo>
                    <a:pt x="f35" y="f3"/>
                  </a:lnTo>
                  <a:cubicBezTo>
                    <a:pt x="f36" y="f3"/>
                    <a:pt x="f37" y="f38"/>
                    <a:pt x="f39" y="f40"/>
                  </a:cubicBezTo>
                  <a:cubicBezTo>
                    <a:pt x="f41" y="f42"/>
                    <a:pt x="f41" y="f43"/>
                    <a:pt x="f44" y="f45"/>
                  </a:cubicBezTo>
                  <a:lnTo>
                    <a:pt x="f46" y="f47"/>
                  </a:lnTo>
                  <a:lnTo>
                    <a:pt x="f48" y="f49"/>
                  </a:lnTo>
                  <a:lnTo>
                    <a:pt x="f50" y="f44"/>
                  </a:lnTo>
                  <a:cubicBezTo>
                    <a:pt x="f51" y="f52"/>
                    <a:pt x="f53" y="f54"/>
                    <a:pt x="f55" y="f54"/>
                  </a:cubicBezTo>
                  <a:cubicBezTo>
                    <a:pt x="f56" y="f54"/>
                    <a:pt x="f57" y="f58"/>
                    <a:pt x="f59" y="f60"/>
                  </a:cubicBezTo>
                  <a:cubicBezTo>
                    <a:pt x="f61" y="f37"/>
                    <a:pt x="f3" y="f62"/>
                    <a:pt x="f3" y="f63"/>
                  </a:cubicBezTo>
                  <a:lnTo>
                    <a:pt x="f3" y="f34"/>
                  </a:lnTo>
                  <a:cubicBezTo>
                    <a:pt x="f3" y="f33"/>
                    <a:pt x="f32" y="f2"/>
                    <a:pt x="f64"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95" name="Google Shape;6983;p88">
              <a:extLst>
                <a:ext uri="{FF2B5EF4-FFF2-40B4-BE49-F238E27FC236}">
                  <a16:creationId xmlns:a16="http://schemas.microsoft.com/office/drawing/2014/main" id="{71B96033-043B-206E-1A04-13E66784CEAC}"/>
                </a:ext>
              </a:extLst>
            </p:cNvPr>
            <p:cNvSpPr/>
            <p:nvPr/>
          </p:nvSpPr>
          <p:spPr>
            <a:xfrm>
              <a:off x="5561536" y="1010997"/>
              <a:ext cx="118113" cy="113742"/>
            </a:xfrm>
            <a:custGeom>
              <a:avLst/>
              <a:gdLst>
                <a:gd name="f0" fmla="val w"/>
                <a:gd name="f1" fmla="val h"/>
                <a:gd name="f2" fmla="val 0"/>
                <a:gd name="f3" fmla="val 3057"/>
                <a:gd name="f4" fmla="val 2944"/>
                <a:gd name="f5" fmla="val 970"/>
                <a:gd name="f6" fmla="val 1"/>
                <a:gd name="f7" fmla="val 685"/>
                <a:gd name="f8" fmla="val 405"/>
                <a:gd name="f9" fmla="val 114"/>
                <a:gd name="f10" fmla="val 221"/>
                <a:gd name="f11" fmla="val 297"/>
                <a:gd name="f12" fmla="val 549"/>
                <a:gd name="f13" fmla="val 2395"/>
                <a:gd name="f14" fmla="val 2678"/>
                <a:gd name="f15" fmla="val 2755"/>
                <a:gd name="f16" fmla="val 3056"/>
                <a:gd name="f17" fmla="val 2345"/>
                <a:gd name="f18" fmla="val 1683"/>
                <a:gd name="f19" fmla="val 1274"/>
                <a:gd name="f20" fmla="val 1670"/>
                <a:gd name="f21" fmla="val 1478"/>
                <a:gd name="f22" fmla="val 90"/>
                <a:gd name="f23" fmla="val 1222"/>
                <a:gd name="f24" fmla="*/ f0 1 3057"/>
                <a:gd name="f25" fmla="*/ f1 1 2944"/>
                <a:gd name="f26" fmla="val f2"/>
                <a:gd name="f27" fmla="val f3"/>
                <a:gd name="f28" fmla="val f4"/>
                <a:gd name="f29" fmla="+- f28 0 f26"/>
                <a:gd name="f30" fmla="+- f27 0 f26"/>
                <a:gd name="f31" fmla="*/ f30 1 3057"/>
                <a:gd name="f32" fmla="*/ f29 1 2944"/>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3057" h="2944">
                  <a:moveTo>
                    <a:pt x="f5" y="f6"/>
                  </a:moveTo>
                  <a:cubicBezTo>
                    <a:pt x="f7" y="f6"/>
                    <a:pt x="f8" y="f9"/>
                    <a:pt x="f10" y="f11"/>
                  </a:cubicBezTo>
                  <a:lnTo>
                    <a:pt x="f6" y="f12"/>
                  </a:lnTo>
                  <a:lnTo>
                    <a:pt x="f13" y="f4"/>
                  </a:lnTo>
                  <a:lnTo>
                    <a:pt x="f14" y="f15"/>
                  </a:lnTo>
                  <a:cubicBezTo>
                    <a:pt x="f16" y="f17"/>
                    <a:pt x="f16" y="f18"/>
                    <a:pt x="f14" y="f19"/>
                  </a:cubicBezTo>
                  <a:lnTo>
                    <a:pt x="f20" y="f11"/>
                  </a:lnTo>
                  <a:cubicBezTo>
                    <a:pt x="f21" y="f22"/>
                    <a:pt x="f23" y="f6"/>
                    <a:pt x="f5"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96" name="Google Shape;6984;p88">
              <a:extLst>
                <a:ext uri="{FF2B5EF4-FFF2-40B4-BE49-F238E27FC236}">
                  <a16:creationId xmlns:a16="http://schemas.microsoft.com/office/drawing/2014/main" id="{68F62C38-81AE-F2F1-0D07-5F460349D286}"/>
                </a:ext>
              </a:extLst>
            </p:cNvPr>
            <p:cNvSpPr/>
            <p:nvPr/>
          </p:nvSpPr>
          <p:spPr>
            <a:xfrm>
              <a:off x="5759933" y="1210555"/>
              <a:ext cx="119347" cy="115022"/>
            </a:xfrm>
            <a:custGeom>
              <a:avLst/>
              <a:gdLst>
                <a:gd name="f0" fmla="val w"/>
                <a:gd name="f1" fmla="val h"/>
                <a:gd name="f2" fmla="val 0"/>
                <a:gd name="f3" fmla="val 3089"/>
                <a:gd name="f4" fmla="val 2977"/>
                <a:gd name="f5" fmla="val 999"/>
                <a:gd name="f6" fmla="val 787"/>
                <a:gd name="f7" fmla="val 577"/>
                <a:gd name="f8" fmla="val 66"/>
                <a:gd name="f9" fmla="val 410"/>
                <a:gd name="f10" fmla="val 205"/>
                <a:gd name="f11" fmla="val 379"/>
                <a:gd name="f12" fmla="val 316"/>
                <a:gd name="f13" fmla="val 268"/>
                <a:gd name="f14" fmla="val 284"/>
                <a:gd name="f15" fmla="val 299"/>
                <a:gd name="f16" fmla="val 1"/>
                <a:gd name="f17" fmla="val 583"/>
                <a:gd name="f18" fmla="val 2427"/>
                <a:gd name="f19" fmla="val 2679"/>
                <a:gd name="f20" fmla="val 2693"/>
                <a:gd name="f21" fmla="val 3088"/>
                <a:gd name="f22" fmla="val 2315"/>
                <a:gd name="f23" fmla="val 1622"/>
                <a:gd name="f24" fmla="val 1244"/>
                <a:gd name="f25" fmla="val 1734"/>
                <a:gd name="f26" fmla="val 1540"/>
                <a:gd name="f27" fmla="val 105"/>
                <a:gd name="f28" fmla="val 1267"/>
                <a:gd name="f29" fmla="*/ f0 1 3089"/>
                <a:gd name="f30" fmla="*/ f1 1 2977"/>
                <a:gd name="f31" fmla="val f2"/>
                <a:gd name="f32" fmla="val f3"/>
                <a:gd name="f33" fmla="val f4"/>
                <a:gd name="f34" fmla="+- f33 0 f31"/>
                <a:gd name="f35" fmla="+- f32 0 f31"/>
                <a:gd name="f36" fmla="*/ f35 1 3089"/>
                <a:gd name="f37" fmla="*/ f34 1 2977"/>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3089" h="2977">
                  <a:moveTo>
                    <a:pt x="f5" y="f2"/>
                  </a:moveTo>
                  <a:cubicBezTo>
                    <a:pt x="f6" y="f2"/>
                    <a:pt x="f7" y="f8"/>
                    <a:pt x="f9" y="f10"/>
                  </a:cubicBezTo>
                  <a:cubicBezTo>
                    <a:pt x="f11" y="f10"/>
                    <a:pt x="f12" y="f13"/>
                    <a:pt x="f14" y="f15"/>
                  </a:cubicBezTo>
                  <a:lnTo>
                    <a:pt x="f16" y="f17"/>
                  </a:lnTo>
                  <a:lnTo>
                    <a:pt x="f18" y="f4"/>
                  </a:lnTo>
                  <a:lnTo>
                    <a:pt x="f19" y="f20"/>
                  </a:lnTo>
                  <a:cubicBezTo>
                    <a:pt x="f21" y="f22"/>
                    <a:pt x="f21" y="f23"/>
                    <a:pt x="f19" y="f24"/>
                  </a:cubicBezTo>
                  <a:lnTo>
                    <a:pt x="f25" y="f15"/>
                  </a:lnTo>
                  <a:cubicBezTo>
                    <a:pt x="f26" y="f27"/>
                    <a:pt x="f28" y="f2"/>
                    <a:pt x="f5"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97" name="Google Shape;6985;p88">
              <a:extLst>
                <a:ext uri="{FF2B5EF4-FFF2-40B4-BE49-F238E27FC236}">
                  <a16:creationId xmlns:a16="http://schemas.microsoft.com/office/drawing/2014/main" id="{407D5B57-1A4D-0892-0815-A004D9BFBDE7}"/>
                </a:ext>
              </a:extLst>
            </p:cNvPr>
            <p:cNvSpPr/>
            <p:nvPr/>
          </p:nvSpPr>
          <p:spPr>
            <a:xfrm>
              <a:off x="5515285" y="1052876"/>
              <a:ext cx="320140" cy="314773"/>
            </a:xfrm>
            <a:custGeom>
              <a:avLst/>
              <a:gdLst>
                <a:gd name="f0" fmla="val w"/>
                <a:gd name="f1" fmla="val h"/>
                <a:gd name="f2" fmla="val 0"/>
                <a:gd name="f3" fmla="val 8286"/>
                <a:gd name="f4" fmla="val 8147"/>
                <a:gd name="f5" fmla="val 725"/>
                <a:gd name="f6" fmla="val 1"/>
                <a:gd name="f7" fmla="val 95"/>
                <a:gd name="f8" fmla="val 631"/>
                <a:gd name="f9" fmla="val 1387"/>
                <a:gd name="f10" fmla="val 284"/>
                <a:gd name="f11" fmla="val 2017"/>
                <a:gd name="f12" fmla="val 4223"/>
                <a:gd name="f13" fmla="val 3938"/>
                <a:gd name="f14" fmla="val 6774"/>
                <a:gd name="f15" fmla="val 6270"/>
                <a:gd name="f16" fmla="val 7972"/>
                <a:gd name="f17" fmla="val 6499"/>
                <a:gd name="f18" fmla="val 8086"/>
                <a:gd name="f19" fmla="val 6745"/>
                <a:gd name="f20" fmla="val 6996"/>
                <a:gd name="f21" fmla="val 7434"/>
                <a:gd name="f22" fmla="val 7886"/>
                <a:gd name="f23" fmla="val 7963"/>
                <a:gd name="f24" fmla="val 7562"/>
                <a:gd name="f25" fmla="*/ f0 1 8286"/>
                <a:gd name="f26" fmla="*/ f1 1 8147"/>
                <a:gd name="f27" fmla="val f2"/>
                <a:gd name="f28" fmla="val f3"/>
                <a:gd name="f29" fmla="val f4"/>
                <a:gd name="f30" fmla="+- f29 0 f27"/>
                <a:gd name="f31" fmla="+- f28 0 f27"/>
                <a:gd name="f32" fmla="*/ f31 1 8286"/>
                <a:gd name="f33" fmla="*/ f30 1 8147"/>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8286" h="8147">
                  <a:moveTo>
                    <a:pt x="f5" y="f6"/>
                  </a:moveTo>
                  <a:cubicBezTo>
                    <a:pt x="f7" y="f8"/>
                    <a:pt x="f2" y="f9"/>
                    <a:pt x="f10" y="f11"/>
                  </a:cubicBezTo>
                  <a:cubicBezTo>
                    <a:pt x="f9" y="f12"/>
                    <a:pt x="f13" y="f14"/>
                    <a:pt x="f15" y="f16"/>
                  </a:cubicBezTo>
                  <a:cubicBezTo>
                    <a:pt x="f17" y="f18"/>
                    <a:pt x="f19" y="f4"/>
                    <a:pt x="f20" y="f4"/>
                  </a:cubicBezTo>
                  <a:cubicBezTo>
                    <a:pt x="f21" y="f4"/>
                    <a:pt x="f22" y="f23"/>
                    <a:pt x="f3" y="f24"/>
                  </a:cubicBezTo>
                  <a:lnTo>
                    <a:pt x="f5" y="f6"/>
                  </a:ln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98" name="Google Shape;7015;p88">
            <a:extLst>
              <a:ext uri="{FF2B5EF4-FFF2-40B4-BE49-F238E27FC236}">
                <a16:creationId xmlns:a16="http://schemas.microsoft.com/office/drawing/2014/main" id="{7F3D0A24-4939-0D2B-5440-6C598F941FC9}"/>
              </a:ext>
            </a:extLst>
          </p:cNvPr>
          <p:cNvGrpSpPr/>
          <p:nvPr/>
        </p:nvGrpSpPr>
        <p:grpSpPr>
          <a:xfrm>
            <a:off x="13707267" y="3359199"/>
            <a:ext cx="997206" cy="992782"/>
            <a:chOff x="8170804" y="1679597"/>
            <a:chExt cx="498603" cy="496391"/>
          </a:xfrm>
          <a:solidFill>
            <a:schemeClr val="bg2"/>
          </a:solidFill>
        </p:grpSpPr>
        <p:sp>
          <p:nvSpPr>
            <p:cNvPr id="99" name="Google Shape;7016;p88">
              <a:extLst>
                <a:ext uri="{FF2B5EF4-FFF2-40B4-BE49-F238E27FC236}">
                  <a16:creationId xmlns:a16="http://schemas.microsoft.com/office/drawing/2014/main" id="{B275324E-0A84-DF8C-B573-631487F6B874}"/>
                </a:ext>
              </a:extLst>
            </p:cNvPr>
            <p:cNvSpPr/>
            <p:nvPr/>
          </p:nvSpPr>
          <p:spPr>
            <a:xfrm>
              <a:off x="8377769" y="1855683"/>
              <a:ext cx="291638" cy="320305"/>
            </a:xfrm>
            <a:custGeom>
              <a:avLst/>
              <a:gdLst>
                <a:gd name="f0" fmla="val w"/>
                <a:gd name="f1" fmla="val h"/>
                <a:gd name="f2" fmla="val 0"/>
                <a:gd name="f3" fmla="val 6837"/>
                <a:gd name="f4" fmla="val 7509"/>
                <a:gd name="f5" fmla="val 5120"/>
                <a:gd name="f6" fmla="val 2079"/>
                <a:gd name="f7" fmla="val 5206"/>
                <a:gd name="f8" fmla="val 5293"/>
                <a:gd name="f9" fmla="val 2111"/>
                <a:gd name="f10" fmla="val 5356"/>
                <a:gd name="f11" fmla="val 2174"/>
                <a:gd name="f12" fmla="val 5451"/>
                <a:gd name="f13" fmla="val 2268"/>
                <a:gd name="f14" fmla="val 2458"/>
                <a:gd name="f15" fmla="val 2647"/>
                <a:gd name="f16" fmla="val 3308"/>
                <a:gd name="f17" fmla="val 4694"/>
                <a:gd name="f18" fmla="val 3214"/>
                <a:gd name="f19" fmla="val 4757"/>
                <a:gd name="f20" fmla="val 3151"/>
                <a:gd name="f21" fmla="val 4789"/>
                <a:gd name="f22" fmla="val 3056"/>
                <a:gd name="f23" fmla="val 2993"/>
                <a:gd name="f24" fmla="val 2899"/>
                <a:gd name="f25" fmla="val 2836"/>
                <a:gd name="f26" fmla="val 4001"/>
                <a:gd name="f27" fmla="val 2048"/>
                <a:gd name="f28" fmla="val 3907"/>
                <a:gd name="f29" fmla="val 3655"/>
                <a:gd name="f30" fmla="val 3529"/>
                <a:gd name="f31" fmla="val 2221"/>
                <a:gd name="f32" fmla="val 3481"/>
                <a:gd name="f33" fmla="val 2308"/>
                <a:gd name="f34" fmla="val 3458"/>
                <a:gd name="f35" fmla="val 2399"/>
                <a:gd name="f36" fmla="val 2489"/>
                <a:gd name="f37" fmla="val 2584"/>
                <a:gd name="f38" fmla="val 3970"/>
                <a:gd name="f39" fmla="val 4883"/>
                <a:gd name="f40" fmla="val 4946"/>
                <a:gd name="f41" fmla="val 5033"/>
                <a:gd name="f42" fmla="val 1701"/>
                <a:gd name="f43" fmla="val 725"/>
                <a:gd name="f44" fmla="val 756"/>
                <a:gd name="f45" fmla="val 4411"/>
                <a:gd name="f46" fmla="val 6112"/>
                <a:gd name="f47" fmla="val 7152"/>
                <a:gd name="f48" fmla="val 7309"/>
                <a:gd name="f49" fmla="val 7435"/>
                <a:gd name="f50" fmla="val 2237"/>
                <a:gd name="f51" fmla="val 7467"/>
                <a:gd name="f52" fmla="val 2289"/>
                <a:gd name="f53" fmla="val 7493"/>
                <a:gd name="f54" fmla="val 2347"/>
                <a:gd name="f55" fmla="val 7508"/>
                <a:gd name="f56" fmla="val 2401"/>
                <a:gd name="f57" fmla="val 2477"/>
                <a:gd name="f58" fmla="val 2547"/>
                <a:gd name="f59" fmla="val 7478"/>
                <a:gd name="f60" fmla="val 7404"/>
                <a:gd name="f61" fmla="val 3844"/>
                <a:gd name="f62" fmla="val 5073"/>
                <a:gd name="f63" fmla="val 6018"/>
                <a:gd name="f64" fmla="val 6805"/>
                <a:gd name="f65" fmla="val 6049"/>
                <a:gd name="f66" fmla="val 5104"/>
                <a:gd name="f67" fmla="*/ f0 1 6837"/>
                <a:gd name="f68" fmla="*/ f1 1 7509"/>
                <a:gd name="f69" fmla="val f2"/>
                <a:gd name="f70" fmla="val f3"/>
                <a:gd name="f71" fmla="val f4"/>
                <a:gd name="f72" fmla="+- f71 0 f69"/>
                <a:gd name="f73" fmla="+- f70 0 f69"/>
                <a:gd name="f74" fmla="*/ f73 1 6837"/>
                <a:gd name="f75" fmla="*/ f72 1 7509"/>
                <a:gd name="f76" fmla="*/ f69 1 f74"/>
                <a:gd name="f77" fmla="*/ f70 1 f74"/>
                <a:gd name="f78" fmla="*/ f69 1 f75"/>
                <a:gd name="f79" fmla="*/ f71 1 f75"/>
                <a:gd name="f80" fmla="*/ f76 f67 1"/>
                <a:gd name="f81" fmla="*/ f77 f67 1"/>
                <a:gd name="f82" fmla="*/ f79 f68 1"/>
                <a:gd name="f83" fmla="*/ f78 f68 1"/>
              </a:gdLst>
              <a:ahLst/>
              <a:cxnLst>
                <a:cxn ang="3cd4">
                  <a:pos x="hc" y="t"/>
                </a:cxn>
                <a:cxn ang="0">
                  <a:pos x="r" y="vc"/>
                </a:cxn>
                <a:cxn ang="cd4">
                  <a:pos x="hc" y="b"/>
                </a:cxn>
                <a:cxn ang="cd2">
                  <a:pos x="l" y="vc"/>
                </a:cxn>
              </a:cxnLst>
              <a:rect l="f80" t="f83" r="f81" b="f82"/>
              <a:pathLst>
                <a:path w="6837" h="7509">
                  <a:moveTo>
                    <a:pt x="f5" y="f6"/>
                  </a:moveTo>
                  <a:cubicBezTo>
                    <a:pt x="f7" y="f6"/>
                    <a:pt x="f8" y="f9"/>
                    <a:pt x="f10" y="f11"/>
                  </a:cubicBezTo>
                  <a:cubicBezTo>
                    <a:pt x="f12" y="f13"/>
                    <a:pt x="f12" y="f14"/>
                    <a:pt x="f10" y="f15"/>
                  </a:cubicBezTo>
                  <a:lnTo>
                    <a:pt x="f16" y="f17"/>
                  </a:lnTo>
                  <a:cubicBezTo>
                    <a:pt x="f18" y="f19"/>
                    <a:pt x="f20" y="f21"/>
                    <a:pt x="f22" y="f21"/>
                  </a:cubicBezTo>
                  <a:cubicBezTo>
                    <a:pt x="f23" y="f21"/>
                    <a:pt x="f24" y="f19"/>
                    <a:pt x="f25" y="f17"/>
                  </a:cubicBezTo>
                  <a:lnTo>
                    <a:pt x="f11" y="f26"/>
                  </a:lnTo>
                  <a:cubicBezTo>
                    <a:pt x="f27" y="f28"/>
                    <a:pt x="f27" y="f29"/>
                    <a:pt x="f11" y="f30"/>
                  </a:cubicBezTo>
                  <a:cubicBezTo>
                    <a:pt x="f31" y="f32"/>
                    <a:pt x="f33" y="f34"/>
                    <a:pt x="f35" y="f34"/>
                  </a:cubicBezTo>
                  <a:cubicBezTo>
                    <a:pt x="f36" y="f34"/>
                    <a:pt x="f37" y="f32"/>
                    <a:pt x="f15" y="f30"/>
                  </a:cubicBezTo>
                  <a:lnTo>
                    <a:pt x="f22" y="f38"/>
                  </a:lnTo>
                  <a:lnTo>
                    <a:pt x="f39" y="f11"/>
                  </a:lnTo>
                  <a:cubicBezTo>
                    <a:pt x="f40" y="f9"/>
                    <a:pt x="f41" y="f6"/>
                    <a:pt x="f5" y="f6"/>
                  </a:cubicBezTo>
                  <a:close/>
                  <a:moveTo>
                    <a:pt x="f42" y="f2"/>
                  </a:moveTo>
                  <a:cubicBezTo>
                    <a:pt x="f43" y="f2"/>
                    <a:pt x="f2" y="f44"/>
                    <a:pt x="f2" y="f42"/>
                  </a:cubicBezTo>
                  <a:lnTo>
                    <a:pt x="f2" y="f45"/>
                  </a:lnTo>
                  <a:cubicBezTo>
                    <a:pt x="f2" y="f10"/>
                    <a:pt x="f43" y="f46"/>
                    <a:pt x="f42" y="f46"/>
                  </a:cubicBezTo>
                  <a:lnTo>
                    <a:pt x="f27" y="f46"/>
                  </a:lnTo>
                  <a:lnTo>
                    <a:pt x="f27" y="f47"/>
                  </a:lnTo>
                  <a:cubicBezTo>
                    <a:pt x="f27" y="f48"/>
                    <a:pt x="f9" y="f49"/>
                    <a:pt x="f50" y="f51"/>
                  </a:cubicBezTo>
                  <a:cubicBezTo>
                    <a:pt x="f52" y="f53"/>
                    <a:pt x="f54" y="f55"/>
                    <a:pt x="f56" y="f55"/>
                  </a:cubicBezTo>
                  <a:cubicBezTo>
                    <a:pt x="f57" y="f55"/>
                    <a:pt x="f58" y="f59"/>
                    <a:pt x="f37" y="f60"/>
                  </a:cubicBezTo>
                  <a:lnTo>
                    <a:pt x="f61" y="f46"/>
                  </a:lnTo>
                  <a:lnTo>
                    <a:pt x="f62" y="f46"/>
                  </a:lnTo>
                  <a:cubicBezTo>
                    <a:pt x="f63" y="f46"/>
                    <a:pt x="f64" y="f10"/>
                    <a:pt x="f64" y="f45"/>
                  </a:cubicBezTo>
                  <a:lnTo>
                    <a:pt x="f64" y="f42"/>
                  </a:lnTo>
                  <a:cubicBezTo>
                    <a:pt x="f3" y="f44"/>
                    <a:pt x="f65" y="f2"/>
                    <a:pt x="f66"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00" name="Google Shape;7017;p88">
              <a:extLst>
                <a:ext uri="{FF2B5EF4-FFF2-40B4-BE49-F238E27FC236}">
                  <a16:creationId xmlns:a16="http://schemas.microsoft.com/office/drawing/2014/main" id="{9256B9D0-5EC2-B04C-083C-803DD03B53FD}"/>
                </a:ext>
              </a:extLst>
            </p:cNvPr>
            <p:cNvSpPr/>
            <p:nvPr/>
          </p:nvSpPr>
          <p:spPr>
            <a:xfrm>
              <a:off x="8170804" y="1679597"/>
              <a:ext cx="321247" cy="349913"/>
            </a:xfrm>
            <a:custGeom>
              <a:avLst/>
              <a:gdLst>
                <a:gd name="f0" fmla="val w"/>
                <a:gd name="f1" fmla="val h"/>
                <a:gd name="f2" fmla="val 0"/>
                <a:gd name="f3" fmla="val 7531"/>
                <a:gd name="f4" fmla="val 8203"/>
                <a:gd name="f5" fmla="val 3781"/>
                <a:gd name="f6" fmla="val 1356"/>
                <a:gd name="f7" fmla="val 4317"/>
                <a:gd name="f8" fmla="val 4789"/>
                <a:gd name="f9" fmla="val 1828"/>
                <a:gd name="f10" fmla="val 2395"/>
                <a:gd name="f11" fmla="val 2710"/>
                <a:gd name="f12" fmla="val 4632"/>
                <a:gd name="f13" fmla="val 3025"/>
                <a:gd name="f14" fmla="val 4411"/>
                <a:gd name="f15" fmla="val 3214"/>
                <a:gd name="f16" fmla="val 4254"/>
                <a:gd name="f17" fmla="val 3341"/>
                <a:gd name="f18" fmla="val 4128"/>
                <a:gd name="f19" fmla="val 3530"/>
                <a:gd name="f20" fmla="val 3782"/>
                <a:gd name="f21" fmla="val 3971"/>
                <a:gd name="f22" fmla="val 3970"/>
                <a:gd name="f23" fmla="val 3592"/>
                <a:gd name="f24" fmla="val 3434"/>
                <a:gd name="f25" fmla="val 3624"/>
                <a:gd name="f26" fmla="val 2931"/>
                <a:gd name="f27" fmla="val 2679"/>
                <a:gd name="f28" fmla="val 4065"/>
                <a:gd name="f29" fmla="val 2584"/>
                <a:gd name="f30" fmla="val 4096"/>
                <a:gd name="f31" fmla="val 2521"/>
                <a:gd name="f32" fmla="val 2206"/>
                <a:gd name="f33" fmla="val 3939"/>
                <a:gd name="f34" fmla="val 2049"/>
                <a:gd name="f35" fmla="val 3750"/>
                <a:gd name="f36" fmla="val 3529"/>
                <a:gd name="f37" fmla="val 3371"/>
                <a:gd name="f38" fmla="val 2742"/>
                <a:gd name="f39" fmla="val 2836"/>
                <a:gd name="f40" fmla="val 2678"/>
                <a:gd name="f41" fmla="val 2741"/>
                <a:gd name="f42" fmla="val 4758"/>
                <a:gd name="f43" fmla="val 4916"/>
                <a:gd name="f44" fmla="val 5105"/>
                <a:gd name="f45" fmla="val 5294"/>
                <a:gd name="f46" fmla="val 5451"/>
                <a:gd name="f47" fmla="val 1733"/>
                <a:gd name="f48" fmla="val 1"/>
                <a:gd name="f49" fmla="val 788"/>
                <a:gd name="f50" fmla="val 789"/>
                <a:gd name="f51" fmla="val 1734"/>
                <a:gd name="f52" fmla="val 5136"/>
                <a:gd name="f53" fmla="val 5987"/>
                <a:gd name="f54" fmla="val 631"/>
                <a:gd name="f55" fmla="val 6649"/>
                <a:gd name="f56" fmla="val 1418"/>
                <a:gd name="f57" fmla="val 6806"/>
                <a:gd name="f58" fmla="val 7846"/>
                <a:gd name="f59" fmla="val 8003"/>
                <a:gd name="f60" fmla="val 1481"/>
                <a:gd name="f61" fmla="val 8129"/>
                <a:gd name="f62" fmla="val 1607"/>
                <a:gd name="f63" fmla="val 8161"/>
                <a:gd name="f64" fmla="val 1659"/>
                <a:gd name="f65" fmla="val 8187"/>
                <a:gd name="f66" fmla="val 1717"/>
                <a:gd name="f67" fmla="val 8202"/>
                <a:gd name="f68" fmla="val 1771"/>
                <a:gd name="f69" fmla="val 1848"/>
                <a:gd name="f70" fmla="val 1917"/>
                <a:gd name="f71" fmla="val 8172"/>
                <a:gd name="f72" fmla="val 1954"/>
                <a:gd name="f73" fmla="val 8098"/>
                <a:gd name="f74" fmla="val 6838"/>
                <a:gd name="f75" fmla="val 5798"/>
                <a:gd name="f76" fmla="val 4475"/>
                <a:gd name="f77" fmla="val 5167"/>
                <a:gd name="f78" fmla="val 3404"/>
                <a:gd name="f79" fmla="val 6490"/>
                <a:gd name="f80" fmla="val 7530"/>
                <a:gd name="f81" fmla="val 6774"/>
                <a:gd name="f82" fmla="val 5829"/>
                <a:gd name="f83" fmla="*/ f0 1 7531"/>
                <a:gd name="f84" fmla="*/ f1 1 8203"/>
                <a:gd name="f85" fmla="val f2"/>
                <a:gd name="f86" fmla="val f3"/>
                <a:gd name="f87" fmla="val f4"/>
                <a:gd name="f88" fmla="+- f87 0 f85"/>
                <a:gd name="f89" fmla="+- f86 0 f85"/>
                <a:gd name="f90" fmla="*/ f89 1 7531"/>
                <a:gd name="f91" fmla="*/ f88 1 8203"/>
                <a:gd name="f92" fmla="*/ f85 1 f90"/>
                <a:gd name="f93" fmla="*/ f86 1 f90"/>
                <a:gd name="f94" fmla="*/ f85 1 f91"/>
                <a:gd name="f95" fmla="*/ f87 1 f91"/>
                <a:gd name="f96" fmla="*/ f92 f83 1"/>
                <a:gd name="f97" fmla="*/ f93 f83 1"/>
                <a:gd name="f98" fmla="*/ f95 f84 1"/>
                <a:gd name="f99" fmla="*/ f94 f84 1"/>
              </a:gdLst>
              <a:ahLst/>
              <a:cxnLst>
                <a:cxn ang="3cd4">
                  <a:pos x="hc" y="t"/>
                </a:cxn>
                <a:cxn ang="0">
                  <a:pos x="r" y="vc"/>
                </a:cxn>
                <a:cxn ang="cd4">
                  <a:pos x="hc" y="b"/>
                </a:cxn>
                <a:cxn ang="cd2">
                  <a:pos x="l" y="vc"/>
                </a:cxn>
              </a:cxnLst>
              <a:rect l="f96" t="f99" r="f97" b="f98"/>
              <a:pathLst>
                <a:path w="7531" h="8203">
                  <a:moveTo>
                    <a:pt x="f5" y="f6"/>
                  </a:moveTo>
                  <a:cubicBezTo>
                    <a:pt x="f7" y="f6"/>
                    <a:pt x="f8" y="f9"/>
                    <a:pt x="f8" y="f10"/>
                  </a:cubicBezTo>
                  <a:cubicBezTo>
                    <a:pt x="f8" y="f11"/>
                    <a:pt x="f12" y="f13"/>
                    <a:pt x="f14" y="f15"/>
                  </a:cubicBezTo>
                  <a:cubicBezTo>
                    <a:pt x="f16" y="f17"/>
                    <a:pt x="f18" y="f19"/>
                    <a:pt x="f18" y="f20"/>
                  </a:cubicBezTo>
                  <a:cubicBezTo>
                    <a:pt x="f18" y="f21"/>
                    <a:pt x="f22" y="f18"/>
                    <a:pt x="f5" y="f18"/>
                  </a:cubicBezTo>
                  <a:cubicBezTo>
                    <a:pt x="f23" y="f18"/>
                    <a:pt x="f24" y="f21"/>
                    <a:pt x="f24" y="f20"/>
                  </a:cubicBezTo>
                  <a:cubicBezTo>
                    <a:pt x="f24" y="f17"/>
                    <a:pt x="f25" y="f26"/>
                    <a:pt x="f22" y="f27"/>
                  </a:cubicBezTo>
                  <a:cubicBezTo>
                    <a:pt x="f28" y="f29"/>
                    <a:pt x="f30" y="f31"/>
                    <a:pt x="f30" y="f10"/>
                  </a:cubicBezTo>
                  <a:cubicBezTo>
                    <a:pt x="f30" y="f32"/>
                    <a:pt x="f33" y="f34"/>
                    <a:pt x="f35" y="f34"/>
                  </a:cubicBezTo>
                  <a:cubicBezTo>
                    <a:pt x="f36" y="f34"/>
                    <a:pt x="f37" y="f32"/>
                    <a:pt x="f37" y="f10"/>
                  </a:cubicBezTo>
                  <a:cubicBezTo>
                    <a:pt x="f37" y="f29"/>
                    <a:pt x="f15" y="f38"/>
                    <a:pt x="f13" y="f38"/>
                  </a:cubicBezTo>
                  <a:cubicBezTo>
                    <a:pt x="f39" y="f38"/>
                    <a:pt x="f40" y="f29"/>
                    <a:pt x="f40" y="f10"/>
                  </a:cubicBezTo>
                  <a:cubicBezTo>
                    <a:pt x="f41" y="f9"/>
                    <a:pt x="f15" y="f6"/>
                    <a:pt x="f5" y="f6"/>
                  </a:cubicBezTo>
                  <a:close/>
                  <a:moveTo>
                    <a:pt x="f5" y="f42"/>
                  </a:moveTo>
                  <a:cubicBezTo>
                    <a:pt x="f22" y="f42"/>
                    <a:pt x="f18" y="f43"/>
                    <a:pt x="f18" y="f44"/>
                  </a:cubicBezTo>
                  <a:cubicBezTo>
                    <a:pt x="f18" y="f45"/>
                    <a:pt x="f22" y="f46"/>
                    <a:pt x="f5" y="f46"/>
                  </a:cubicBezTo>
                  <a:cubicBezTo>
                    <a:pt x="f23" y="f46"/>
                    <a:pt x="f24" y="f45"/>
                    <a:pt x="f24" y="f44"/>
                  </a:cubicBezTo>
                  <a:cubicBezTo>
                    <a:pt x="f24" y="f43"/>
                    <a:pt x="f23" y="f42"/>
                    <a:pt x="f5" y="f42"/>
                  </a:cubicBezTo>
                  <a:close/>
                  <a:moveTo>
                    <a:pt x="f47" y="f48"/>
                  </a:moveTo>
                  <a:cubicBezTo>
                    <a:pt x="f49" y="f48"/>
                    <a:pt x="f2" y="f50"/>
                    <a:pt x="f2" y="f51"/>
                  </a:cubicBezTo>
                  <a:lnTo>
                    <a:pt x="f2" y="f52"/>
                  </a:lnTo>
                  <a:cubicBezTo>
                    <a:pt x="f2" y="f53"/>
                    <a:pt x="f54" y="f55"/>
                    <a:pt x="f56" y="f57"/>
                  </a:cubicBezTo>
                  <a:lnTo>
                    <a:pt x="f56" y="f58"/>
                  </a:lnTo>
                  <a:cubicBezTo>
                    <a:pt x="f56" y="f59"/>
                    <a:pt x="f60" y="f61"/>
                    <a:pt x="f62" y="f63"/>
                  </a:cubicBezTo>
                  <a:cubicBezTo>
                    <a:pt x="f64" y="f65"/>
                    <a:pt x="f66" y="f67"/>
                    <a:pt x="f68" y="f67"/>
                  </a:cubicBezTo>
                  <a:cubicBezTo>
                    <a:pt x="f69" y="f67"/>
                    <a:pt x="f70" y="f71"/>
                    <a:pt x="f72" y="f73"/>
                  </a:cubicBezTo>
                  <a:lnTo>
                    <a:pt x="f15" y="f74"/>
                  </a:lnTo>
                  <a:lnTo>
                    <a:pt x="f30" y="f74"/>
                  </a:lnTo>
                  <a:lnTo>
                    <a:pt x="f30" y="f75"/>
                  </a:lnTo>
                  <a:cubicBezTo>
                    <a:pt x="f30" y="f76"/>
                    <a:pt x="f77" y="f78"/>
                    <a:pt x="f79" y="f78"/>
                  </a:cubicBezTo>
                  <a:lnTo>
                    <a:pt x="f80" y="f78"/>
                  </a:lnTo>
                  <a:lnTo>
                    <a:pt x="f80" y="f51"/>
                  </a:lnTo>
                  <a:cubicBezTo>
                    <a:pt x="f80" y="f50"/>
                    <a:pt x="f81" y="f48"/>
                    <a:pt x="f82" y="f48"/>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sp>
        <p:nvSpPr>
          <p:cNvPr id="101" name="Google Shape;6799;p88">
            <a:extLst>
              <a:ext uri="{FF2B5EF4-FFF2-40B4-BE49-F238E27FC236}">
                <a16:creationId xmlns:a16="http://schemas.microsoft.com/office/drawing/2014/main" id="{0485B2DB-8565-A1D8-64E6-1C06B5D1A1F7}"/>
              </a:ext>
            </a:extLst>
          </p:cNvPr>
          <p:cNvSpPr/>
          <p:nvPr/>
        </p:nvSpPr>
        <p:spPr>
          <a:xfrm>
            <a:off x="6058858" y="3415816"/>
            <a:ext cx="890424" cy="892800"/>
          </a:xfrm>
          <a:custGeom>
            <a:avLst/>
            <a:gdLst>
              <a:gd name="f0" fmla="val w"/>
              <a:gd name="f1" fmla="val h"/>
              <a:gd name="f2" fmla="val 0"/>
              <a:gd name="f3" fmla="val 11658"/>
              <a:gd name="f4" fmla="val 11689"/>
              <a:gd name="f5" fmla="val 7877"/>
              <a:gd name="f6" fmla="val 1386"/>
              <a:gd name="f7" fmla="val 9232"/>
              <a:gd name="f8" fmla="val 10303"/>
              <a:gd name="f9" fmla="val 2458"/>
              <a:gd name="f10" fmla="val 3781"/>
              <a:gd name="f11" fmla="val 4883"/>
              <a:gd name="f12" fmla="val 10240"/>
              <a:gd name="f13" fmla="val 10209"/>
              <a:gd name="f14" fmla="val 4946"/>
              <a:gd name="f15" fmla="val 10177"/>
              <a:gd name="f16" fmla="val 10019"/>
              <a:gd name="f17" fmla="val 4190"/>
              <a:gd name="f18" fmla="val 9704"/>
              <a:gd name="f19" fmla="val 3529"/>
              <a:gd name="f20" fmla="val 9200"/>
              <a:gd name="f21" fmla="val 2962"/>
              <a:gd name="f22" fmla="val 7720"/>
              <a:gd name="f23" fmla="val 4442"/>
              <a:gd name="f24" fmla="val 8192"/>
              <a:gd name="f25" fmla="val 5072"/>
              <a:gd name="f26" fmla="val 8318"/>
              <a:gd name="f27" fmla="val 5860"/>
              <a:gd name="f28" fmla="val 8098"/>
              <a:gd name="f29" fmla="val 6648"/>
              <a:gd name="f30" fmla="val 8003"/>
              <a:gd name="f31" fmla="val 6868"/>
              <a:gd name="f32" fmla="val 7057"/>
              <a:gd name="f33" fmla="val 7278"/>
              <a:gd name="f34" fmla="val 8727"/>
              <a:gd name="f35" fmla="val 9673"/>
              <a:gd name="f36" fmla="val 8160"/>
              <a:gd name="f37" fmla="val 7498"/>
              <a:gd name="f38" fmla="val 6742"/>
              <a:gd name="f39" fmla="val 6805"/>
              <a:gd name="f40" fmla="val 7908"/>
              <a:gd name="f41" fmla="val 9231"/>
              <a:gd name="f42" fmla="val 10302"/>
              <a:gd name="f43" fmla="val 6774"/>
              <a:gd name="f44" fmla="val 10271"/>
              <a:gd name="f45" fmla="val 6743"/>
              <a:gd name="f46" fmla="val 10208"/>
              <a:gd name="f47" fmla="val 10176"/>
              <a:gd name="f48" fmla="val 7499"/>
              <a:gd name="f49" fmla="val 8161"/>
              <a:gd name="f50" fmla="val 8728"/>
              <a:gd name="f51" fmla="val 7279"/>
              <a:gd name="f52" fmla="val 7750"/>
              <a:gd name="f53" fmla="val 7058"/>
              <a:gd name="f54" fmla="val 6869"/>
              <a:gd name="f55" fmla="val 8002"/>
              <a:gd name="f56" fmla="val 8097"/>
              <a:gd name="f57" fmla="val 6365"/>
              <a:gd name="f58" fmla="val 6081"/>
              <a:gd name="f59" fmla="val 8223"/>
              <a:gd name="f60" fmla="val 5861"/>
              <a:gd name="f61" fmla="val 5325"/>
              <a:gd name="f62" fmla="val 4821"/>
              <a:gd name="f63" fmla="val 8065"/>
              <a:gd name="f64" fmla="val 4443"/>
              <a:gd name="f65" fmla="val 9672"/>
              <a:gd name="f66" fmla="val 4191"/>
              <a:gd name="f67" fmla="val 4947"/>
              <a:gd name="f68" fmla="val 4916"/>
              <a:gd name="f69" fmla="val 3813"/>
              <a:gd name="f70" fmla="val 1387"/>
              <a:gd name="f71" fmla="val 1450"/>
              <a:gd name="f72" fmla="val 1482"/>
              <a:gd name="f73" fmla="val 1513"/>
              <a:gd name="f74" fmla="val 1671"/>
              <a:gd name="f75" fmla="val 1986"/>
              <a:gd name="f76" fmla="val 2490"/>
              <a:gd name="f77" fmla="val 3971"/>
              <a:gd name="f78" fmla="val 3498"/>
              <a:gd name="f79" fmla="val 3372"/>
              <a:gd name="f80" fmla="val 3592"/>
              <a:gd name="f81" fmla="val 3687"/>
              <a:gd name="f82" fmla="val 4820"/>
              <a:gd name="f83" fmla="val 4631"/>
              <a:gd name="f84" fmla="val 2017"/>
              <a:gd name="f85" fmla="val 1418"/>
              <a:gd name="f86" fmla="val 1481"/>
              <a:gd name="f87" fmla="val 1512"/>
              <a:gd name="f88" fmla="val 1670"/>
              <a:gd name="f89" fmla="val 1985"/>
              <a:gd name="f90" fmla="val 2489"/>
              <a:gd name="f91" fmla="val 3938"/>
              <a:gd name="f92" fmla="val 4632"/>
              <a:gd name="f93" fmla="val 3686"/>
              <a:gd name="f94" fmla="val 5073"/>
              <a:gd name="f95" fmla="val 5339"/>
              <a:gd name="f96" fmla="val 3496"/>
              <a:gd name="f97" fmla="val 5605"/>
              <a:gd name="f98" fmla="val 3451"/>
              <a:gd name="f99" fmla="val 5865"/>
              <a:gd name="f100" fmla="val 6375"/>
              <a:gd name="f101" fmla="val 6861"/>
              <a:gd name="f102" fmla="val 3625"/>
              <a:gd name="f103" fmla="val 2016"/>
              <a:gd name="f104" fmla="val 5829"/>
              <a:gd name="f105" fmla="val 5420"/>
              <a:gd name="f106" fmla="val 5010"/>
              <a:gd name="f107" fmla="val 315"/>
              <a:gd name="f108" fmla="val 4884"/>
              <a:gd name="f109" fmla="val 725"/>
              <a:gd name="f110" fmla="val 3782"/>
              <a:gd name="f111" fmla="val 2112"/>
              <a:gd name="f112" fmla="val 726"/>
              <a:gd name="f113" fmla="val 2111"/>
              <a:gd name="f114" fmla="val 316"/>
              <a:gd name="f115" fmla="val 5041"/>
              <a:gd name="f116" fmla="val 1"/>
              <a:gd name="f117" fmla="val 5419"/>
              <a:gd name="f118" fmla="val 6270"/>
              <a:gd name="f119" fmla="val 6679"/>
              <a:gd name="f120" fmla="val 7876"/>
              <a:gd name="f121" fmla="val 9578"/>
              <a:gd name="f122" fmla="val 10964"/>
              <a:gd name="f123" fmla="val 5042"/>
              <a:gd name="f124" fmla="val 11342"/>
              <a:gd name="f125" fmla="val 11688"/>
              <a:gd name="f126" fmla="val 6680"/>
              <a:gd name="f127" fmla="val 10965"/>
              <a:gd name="f128" fmla="val 11343"/>
              <a:gd name="f129" fmla="val 6616"/>
              <a:gd name="f130" fmla="val 6617"/>
              <a:gd name="f131" fmla="*/ f0 1 11658"/>
              <a:gd name="f132" fmla="*/ f1 1 11689"/>
              <a:gd name="f133" fmla="val f2"/>
              <a:gd name="f134" fmla="val f3"/>
              <a:gd name="f135" fmla="val f4"/>
              <a:gd name="f136" fmla="+- f135 0 f133"/>
              <a:gd name="f137" fmla="+- f134 0 f133"/>
              <a:gd name="f138" fmla="*/ f137 1 11658"/>
              <a:gd name="f139" fmla="*/ f136 1 11689"/>
              <a:gd name="f140" fmla="*/ f133 1 f138"/>
              <a:gd name="f141" fmla="*/ f134 1 f138"/>
              <a:gd name="f142" fmla="*/ f133 1 f139"/>
              <a:gd name="f143" fmla="*/ f135 1 f139"/>
              <a:gd name="f144" fmla="*/ f140 f131 1"/>
              <a:gd name="f145" fmla="*/ f141 f131 1"/>
              <a:gd name="f146" fmla="*/ f143 f132 1"/>
              <a:gd name="f147" fmla="*/ f142 f132 1"/>
            </a:gdLst>
            <a:ahLst/>
            <a:cxnLst>
              <a:cxn ang="3cd4">
                <a:pos x="hc" y="t"/>
              </a:cxn>
              <a:cxn ang="0">
                <a:pos x="r" y="vc"/>
              </a:cxn>
              <a:cxn ang="cd4">
                <a:pos x="hc" y="b"/>
              </a:cxn>
              <a:cxn ang="cd2">
                <a:pos x="l" y="vc"/>
              </a:cxn>
            </a:cxnLst>
            <a:rect l="f144" t="f147" r="f145" b="f146"/>
            <a:pathLst>
              <a:path w="11658" h="11689">
                <a:moveTo>
                  <a:pt x="f5" y="f6"/>
                </a:moveTo>
                <a:cubicBezTo>
                  <a:pt x="f7" y="f6"/>
                  <a:pt x="f8" y="f9"/>
                  <a:pt x="f8" y="f10"/>
                </a:cubicBezTo>
                <a:lnTo>
                  <a:pt x="f8" y="f11"/>
                </a:lnTo>
                <a:cubicBezTo>
                  <a:pt x="f12" y="f11"/>
                  <a:pt x="f13" y="f14"/>
                  <a:pt x="f15" y="f14"/>
                </a:cubicBezTo>
                <a:cubicBezTo>
                  <a:pt x="f16" y="f17"/>
                  <a:pt x="f18" y="f19"/>
                  <a:pt x="f20" y="f21"/>
                </a:cubicBezTo>
                <a:lnTo>
                  <a:pt x="f22" y="f23"/>
                </a:lnTo>
                <a:cubicBezTo>
                  <a:pt x="f24" y="f25"/>
                  <a:pt x="f26" y="f27"/>
                  <a:pt x="f28" y="f29"/>
                </a:cubicBezTo>
                <a:cubicBezTo>
                  <a:pt x="f30" y="f31"/>
                  <a:pt x="f5" y="f32"/>
                  <a:pt x="f22" y="f33"/>
                </a:cubicBezTo>
                <a:lnTo>
                  <a:pt x="f20" y="f34"/>
                </a:lnTo>
                <a:cubicBezTo>
                  <a:pt x="f35" y="f36"/>
                  <a:pt x="f16" y="f37"/>
                  <a:pt x="f15" y="f38"/>
                </a:cubicBezTo>
                <a:cubicBezTo>
                  <a:pt x="f13" y="f38"/>
                  <a:pt x="f12" y="f39"/>
                  <a:pt x="f8" y="f39"/>
                </a:cubicBezTo>
                <a:lnTo>
                  <a:pt x="f8" y="f40"/>
                </a:lnTo>
                <a:cubicBezTo>
                  <a:pt x="f8" y="f41"/>
                  <a:pt x="f7" y="f42"/>
                  <a:pt x="f5" y="f42"/>
                </a:cubicBezTo>
                <a:lnTo>
                  <a:pt x="f43" y="f42"/>
                </a:lnTo>
                <a:cubicBezTo>
                  <a:pt x="f43" y="f44"/>
                  <a:pt x="f45" y="f46"/>
                  <a:pt x="f45" y="f47"/>
                </a:cubicBezTo>
                <a:cubicBezTo>
                  <a:pt x="f48" y="f16"/>
                  <a:pt x="f49" y="f18"/>
                  <a:pt x="f50" y="f20"/>
                </a:cubicBezTo>
                <a:lnTo>
                  <a:pt x="f51" y="f52"/>
                </a:lnTo>
                <a:cubicBezTo>
                  <a:pt x="f53" y="f40"/>
                  <a:pt x="f54" y="f55"/>
                  <a:pt x="f29" y="f56"/>
                </a:cubicBezTo>
                <a:cubicBezTo>
                  <a:pt x="f57" y="f36"/>
                  <a:pt x="f58" y="f59"/>
                  <a:pt x="f60" y="f59"/>
                </a:cubicBezTo>
                <a:cubicBezTo>
                  <a:pt x="f61" y="f59"/>
                  <a:pt x="f62" y="f63"/>
                  <a:pt x="f64" y="f52"/>
                </a:cubicBezTo>
                <a:lnTo>
                  <a:pt x="f21" y="f20"/>
                </a:lnTo>
                <a:cubicBezTo>
                  <a:pt x="f19" y="f65"/>
                  <a:pt x="f66" y="f16"/>
                  <a:pt x="f67" y="f47"/>
                </a:cubicBezTo>
                <a:cubicBezTo>
                  <a:pt x="f67" y="f46"/>
                  <a:pt x="f68" y="f44"/>
                  <a:pt x="f68" y="f42"/>
                </a:cubicBezTo>
                <a:lnTo>
                  <a:pt x="f69" y="f42"/>
                </a:lnTo>
                <a:cubicBezTo>
                  <a:pt x="f9" y="f42"/>
                  <a:pt x="f70" y="f41"/>
                  <a:pt x="f70" y="f40"/>
                </a:cubicBezTo>
                <a:lnTo>
                  <a:pt x="f70" y="f39"/>
                </a:lnTo>
                <a:cubicBezTo>
                  <a:pt x="f71" y="f39"/>
                  <a:pt x="f72" y="f38"/>
                  <a:pt x="f73" y="f38"/>
                </a:cubicBezTo>
                <a:cubicBezTo>
                  <a:pt x="f74" y="f37"/>
                  <a:pt x="f75" y="f36"/>
                  <a:pt x="f76" y="f34"/>
                </a:cubicBezTo>
                <a:lnTo>
                  <a:pt x="f77" y="f33"/>
                </a:lnTo>
                <a:cubicBezTo>
                  <a:pt x="f78" y="f29"/>
                  <a:pt x="f79" y="f27"/>
                  <a:pt x="f80" y="f25"/>
                </a:cubicBezTo>
                <a:cubicBezTo>
                  <a:pt x="f81" y="f82"/>
                  <a:pt x="f69" y="f83"/>
                  <a:pt x="f77" y="f23"/>
                </a:cubicBezTo>
                <a:lnTo>
                  <a:pt x="f76" y="f21"/>
                </a:lnTo>
                <a:cubicBezTo>
                  <a:pt x="f84" y="f19"/>
                  <a:pt x="f74" y="f17"/>
                  <a:pt x="f73" y="f14"/>
                </a:cubicBezTo>
                <a:cubicBezTo>
                  <a:pt x="f72" y="f14"/>
                  <a:pt x="f71" y="f11"/>
                  <a:pt x="f70" y="f11"/>
                </a:cubicBezTo>
                <a:lnTo>
                  <a:pt x="f70" y="f10"/>
                </a:lnTo>
                <a:cubicBezTo>
                  <a:pt x="f70" y="f9"/>
                  <a:pt x="f9" y="f6"/>
                  <a:pt x="f69" y="f6"/>
                </a:cubicBezTo>
                <a:lnTo>
                  <a:pt x="f68" y="f6"/>
                </a:lnTo>
                <a:cubicBezTo>
                  <a:pt x="f68" y="f85"/>
                  <a:pt x="f67" y="f86"/>
                  <a:pt x="f67" y="f87"/>
                </a:cubicBezTo>
                <a:cubicBezTo>
                  <a:pt x="f66" y="f88"/>
                  <a:pt x="f19" y="f89"/>
                  <a:pt x="f21" y="f90"/>
                </a:cubicBezTo>
                <a:lnTo>
                  <a:pt x="f64" y="f91"/>
                </a:lnTo>
                <a:cubicBezTo>
                  <a:pt x="f92" y="f10"/>
                  <a:pt x="f62" y="f93"/>
                  <a:pt x="f94" y="f80"/>
                </a:cubicBezTo>
                <a:cubicBezTo>
                  <a:pt x="f95" y="f96"/>
                  <a:pt x="f97" y="f98"/>
                  <a:pt x="f99" y="f98"/>
                </a:cubicBezTo>
                <a:cubicBezTo>
                  <a:pt x="f100" y="f98"/>
                  <a:pt x="f101" y="f102"/>
                  <a:pt x="f51" y="f91"/>
                </a:cubicBezTo>
                <a:lnTo>
                  <a:pt x="f50" y="f90"/>
                </a:lnTo>
                <a:cubicBezTo>
                  <a:pt x="f49" y="f103"/>
                  <a:pt x="f48" y="f88"/>
                  <a:pt x="f45" y="f87"/>
                </a:cubicBezTo>
                <a:cubicBezTo>
                  <a:pt x="f45" y="f86"/>
                  <a:pt x="f43" y="f85"/>
                  <a:pt x="f43" y="f6"/>
                </a:cubicBezTo>
                <a:close/>
                <a:moveTo>
                  <a:pt x="f104" y="f2"/>
                </a:moveTo>
                <a:cubicBezTo>
                  <a:pt x="f105" y="f2"/>
                  <a:pt x="f106" y="f107"/>
                  <a:pt x="f108" y="f109"/>
                </a:cubicBezTo>
                <a:lnTo>
                  <a:pt x="f110" y="f109"/>
                </a:lnTo>
                <a:cubicBezTo>
                  <a:pt x="f111" y="f109"/>
                  <a:pt x="f112" y="f113"/>
                  <a:pt x="f112" y="f10"/>
                </a:cubicBezTo>
                <a:lnTo>
                  <a:pt x="f112" y="f11"/>
                </a:lnTo>
                <a:cubicBezTo>
                  <a:pt x="f114" y="f115"/>
                  <a:pt x="f116" y="f117"/>
                  <a:pt x="f116" y="f104"/>
                </a:cubicBezTo>
                <a:cubicBezTo>
                  <a:pt x="f116" y="f118"/>
                  <a:pt x="f114" y="f119"/>
                  <a:pt x="f112" y="f43"/>
                </a:cubicBezTo>
                <a:lnTo>
                  <a:pt x="f112" y="f120"/>
                </a:lnTo>
                <a:cubicBezTo>
                  <a:pt x="f112" y="f121"/>
                  <a:pt x="f111" y="f122"/>
                  <a:pt x="f110" y="f122"/>
                </a:cubicBezTo>
                <a:lnTo>
                  <a:pt x="f108" y="f122"/>
                </a:lnTo>
                <a:cubicBezTo>
                  <a:pt x="f123" y="f124"/>
                  <a:pt x="f105" y="f125"/>
                  <a:pt x="f104" y="f125"/>
                </a:cubicBezTo>
                <a:cubicBezTo>
                  <a:pt x="f118" y="f125"/>
                  <a:pt x="f126" y="f124"/>
                  <a:pt x="f43" y="f122"/>
                </a:cubicBezTo>
                <a:lnTo>
                  <a:pt x="f5" y="f122"/>
                </a:lnTo>
                <a:cubicBezTo>
                  <a:pt x="f121" y="f122"/>
                  <a:pt x="f127" y="f121"/>
                  <a:pt x="f127" y="f120"/>
                </a:cubicBezTo>
                <a:lnTo>
                  <a:pt x="f127" y="f43"/>
                </a:lnTo>
                <a:cubicBezTo>
                  <a:pt x="f128" y="f129"/>
                  <a:pt x="f3" y="f118"/>
                  <a:pt x="f3" y="f104"/>
                </a:cubicBezTo>
                <a:cubicBezTo>
                  <a:pt x="f3" y="f117"/>
                  <a:pt x="f128" y="f25"/>
                  <a:pt x="f127" y="f11"/>
                </a:cubicBezTo>
                <a:lnTo>
                  <a:pt x="f127" y="f10"/>
                </a:lnTo>
                <a:cubicBezTo>
                  <a:pt x="f127" y="f113"/>
                  <a:pt x="f121" y="f109"/>
                  <a:pt x="f5" y="f109"/>
                </a:cubicBezTo>
                <a:lnTo>
                  <a:pt x="f43" y="f109"/>
                </a:lnTo>
                <a:cubicBezTo>
                  <a:pt x="f130" y="f107"/>
                  <a:pt x="f118" y="f2"/>
                  <a:pt x="f104" y="f2"/>
                </a:cubicBezTo>
                <a:close/>
              </a:path>
            </a:pathLst>
          </a:custGeom>
          <a:solidFill>
            <a:schemeClr val="bg2"/>
          </a:solid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nvGrpSpPr>
          <p:cNvPr id="102" name="Google Shape;6862;p88">
            <a:extLst>
              <a:ext uri="{FF2B5EF4-FFF2-40B4-BE49-F238E27FC236}">
                <a16:creationId xmlns:a16="http://schemas.microsoft.com/office/drawing/2014/main" id="{DB15583F-262C-2613-38FE-B82A1633DCCD}"/>
              </a:ext>
            </a:extLst>
          </p:cNvPr>
          <p:cNvGrpSpPr/>
          <p:nvPr/>
        </p:nvGrpSpPr>
        <p:grpSpPr>
          <a:xfrm>
            <a:off x="7181026" y="3412783"/>
            <a:ext cx="921660" cy="898450"/>
            <a:chOff x="4907685" y="1706389"/>
            <a:chExt cx="460830" cy="449225"/>
          </a:xfrm>
          <a:solidFill>
            <a:schemeClr val="bg2"/>
          </a:solidFill>
        </p:grpSpPr>
        <p:sp>
          <p:nvSpPr>
            <p:cNvPr id="103" name="Google Shape;6863;p88">
              <a:extLst>
                <a:ext uri="{FF2B5EF4-FFF2-40B4-BE49-F238E27FC236}">
                  <a16:creationId xmlns:a16="http://schemas.microsoft.com/office/drawing/2014/main" id="{666E509D-A48C-CC23-F7E5-9D73691AEFDB}"/>
                </a:ext>
              </a:extLst>
            </p:cNvPr>
            <p:cNvSpPr/>
            <p:nvPr/>
          </p:nvSpPr>
          <p:spPr>
            <a:xfrm>
              <a:off x="4907685" y="1708720"/>
              <a:ext cx="460830" cy="446894"/>
            </a:xfrm>
            <a:custGeom>
              <a:avLst/>
              <a:gdLst>
                <a:gd name="f0" fmla="val w"/>
                <a:gd name="f1" fmla="val h"/>
                <a:gd name="f2" fmla="val 0"/>
                <a:gd name="f3" fmla="val 12067"/>
                <a:gd name="f4" fmla="val 11702"/>
                <a:gd name="f5" fmla="val 2558"/>
                <a:gd name="f6" fmla="val 2357"/>
                <a:gd name="f7" fmla="val 2155"/>
                <a:gd name="f8" fmla="val 24"/>
                <a:gd name="f9" fmla="val 1954"/>
                <a:gd name="f10" fmla="val 70"/>
                <a:gd name="f11" fmla="val 1828"/>
                <a:gd name="f12" fmla="val 102"/>
                <a:gd name="f13" fmla="val 1733"/>
                <a:gd name="f14" fmla="val 196"/>
                <a:gd name="f15" fmla="val 1702"/>
                <a:gd name="f16" fmla="val 322"/>
                <a:gd name="f17" fmla="val 1670"/>
                <a:gd name="f18" fmla="val 448"/>
                <a:gd name="f19" fmla="val 543"/>
                <a:gd name="f20" fmla="val 1796"/>
                <a:gd name="f21" fmla="val 637"/>
                <a:gd name="f22" fmla="val 2679"/>
                <a:gd name="f23" fmla="val 1551"/>
                <a:gd name="f24" fmla="val 2962"/>
                <a:gd name="f25" fmla="val 1803"/>
                <a:gd name="f26" fmla="val 2244"/>
                <a:gd name="f27" fmla="val 2528"/>
                <a:gd name="f28" fmla="val 2553"/>
                <a:gd name="f29" fmla="val 2669"/>
                <a:gd name="f30" fmla="val 2379"/>
                <a:gd name="f31" fmla="val 2740"/>
                <a:gd name="f32" fmla="val 2202"/>
                <a:gd name="f33" fmla="val 2025"/>
                <a:gd name="f34" fmla="val 1844"/>
                <a:gd name="f35" fmla="val 788"/>
                <a:gd name="f36" fmla="val 1614"/>
                <a:gd name="f37" fmla="val 744"/>
                <a:gd name="f38" fmla="val 1569"/>
                <a:gd name="f39" fmla="val 668"/>
                <a:gd name="f40" fmla="val 1525"/>
                <a:gd name="f41" fmla="val 582"/>
                <a:gd name="f42" fmla="val 547"/>
                <a:gd name="f43" fmla="val 510"/>
                <a:gd name="f44" fmla="val 1532"/>
                <a:gd name="f45" fmla="val 473"/>
                <a:gd name="f46" fmla="val 347"/>
                <a:gd name="f47" fmla="val 1582"/>
                <a:gd name="f48" fmla="val 284"/>
                <a:gd name="f49" fmla="val 1645"/>
                <a:gd name="f50" fmla="val 253"/>
                <a:gd name="f51" fmla="val 1771"/>
                <a:gd name="f52" fmla="val 1"/>
                <a:gd name="f53" fmla="val 2591"/>
                <a:gd name="f54" fmla="val 3473"/>
                <a:gd name="f55" fmla="val 883"/>
                <a:gd name="f56" fmla="val 4103"/>
                <a:gd name="f57" fmla="val 1366"/>
                <a:gd name="f58" fmla="val 4494"/>
                <a:gd name="f59" fmla="val 1932"/>
                <a:gd name="f60" fmla="val 4750"/>
                <a:gd name="f61" fmla="val 2619"/>
                <a:gd name="f62" fmla="val 2874"/>
                <a:gd name="f63" fmla="val 3145"/>
                <a:gd name="f64" fmla="val 4715"/>
                <a:gd name="f65" fmla="val 3435"/>
                <a:gd name="f66" fmla="val 4638"/>
                <a:gd name="f67" fmla="val 7247"/>
                <a:gd name="f68" fmla="val 8482"/>
                <a:gd name="f69" fmla="val 6963"/>
                <a:gd name="f70" fmla="val 9522"/>
                <a:gd name="f71" fmla="val 7215"/>
                <a:gd name="f72" fmla="val 10372"/>
                <a:gd name="f73" fmla="val 7814"/>
                <a:gd name="f74" fmla="val 10971"/>
                <a:gd name="f75" fmla="val 8291"/>
                <a:gd name="f76" fmla="val 11472"/>
                <a:gd name="f77" fmla="val 8895"/>
                <a:gd name="f78" fmla="val 9516"/>
                <a:gd name="f79" fmla="val 9714"/>
                <a:gd name="f80" fmla="val 9915"/>
                <a:gd name="f81" fmla="val 11678"/>
                <a:gd name="f82" fmla="val 10114"/>
                <a:gd name="f83" fmla="val 11632"/>
                <a:gd name="f84" fmla="val 10240"/>
                <a:gd name="f85" fmla="val 11569"/>
                <a:gd name="f86" fmla="val 10334"/>
                <a:gd name="f87" fmla="val 11506"/>
                <a:gd name="f88" fmla="val 10366"/>
                <a:gd name="f89" fmla="val 11380"/>
                <a:gd name="f90" fmla="val 10397"/>
                <a:gd name="f91" fmla="val 11254"/>
                <a:gd name="f92" fmla="val 11128"/>
                <a:gd name="f93" fmla="val 10271"/>
                <a:gd name="f94" fmla="val 11065"/>
                <a:gd name="f95" fmla="val 9389"/>
                <a:gd name="f96" fmla="val 10152"/>
                <a:gd name="f97" fmla="val 9106"/>
                <a:gd name="f98" fmla="val 9868"/>
                <a:gd name="f99" fmla="val 9459"/>
                <a:gd name="f100" fmla="val 9175"/>
                <a:gd name="f101" fmla="val 9515"/>
                <a:gd name="f102" fmla="val 9033"/>
                <a:gd name="f103" fmla="val 9688"/>
                <a:gd name="f104" fmla="val 8962"/>
                <a:gd name="f105" fmla="val 9866"/>
                <a:gd name="f106" fmla="val 10043"/>
                <a:gd name="f107" fmla="val 10224"/>
                <a:gd name="f108" fmla="val 11279"/>
                <a:gd name="f109" fmla="val 10089"/>
                <a:gd name="f110" fmla="val 11326"/>
                <a:gd name="f111" fmla="val 10135"/>
                <a:gd name="f112" fmla="val 11405"/>
                <a:gd name="f113" fmla="val 10164"/>
                <a:gd name="f114" fmla="val 11494"/>
                <a:gd name="f115" fmla="val 11527"/>
                <a:gd name="f116" fmla="val 11561"/>
                <a:gd name="f117" fmla="val 10160"/>
                <a:gd name="f118" fmla="val 11594"/>
                <a:gd name="f119" fmla="val 11720"/>
                <a:gd name="f120" fmla="val 10120"/>
                <a:gd name="f121" fmla="val 11783"/>
                <a:gd name="f122" fmla="val 10026"/>
                <a:gd name="f123" fmla="val 11815"/>
                <a:gd name="f124" fmla="val 9931"/>
                <a:gd name="f125" fmla="val 9081"/>
                <a:gd name="f126" fmla="val 8230"/>
                <a:gd name="f127" fmla="val 11185"/>
                <a:gd name="f128" fmla="val 7600"/>
                <a:gd name="f129" fmla="val 10778"/>
                <a:gd name="f130" fmla="val 7170"/>
                <a:gd name="f131" fmla="val 6903"/>
                <a:gd name="f132" fmla="val 9537"/>
                <a:gd name="f133" fmla="val 9266"/>
                <a:gd name="f134" fmla="val 8975"/>
                <a:gd name="f135" fmla="val 6944"/>
                <a:gd name="f136" fmla="val 8665"/>
                <a:gd name="f137" fmla="val 7033"/>
                <a:gd name="f138" fmla="val 4852"/>
                <a:gd name="f139" fmla="val 3221"/>
                <a:gd name="f140" fmla="val 4884"/>
                <a:gd name="f141" fmla="val 3032"/>
                <a:gd name="f142" fmla="val 5136"/>
                <a:gd name="f143" fmla="val 2213"/>
                <a:gd name="f144" fmla="val 1330"/>
                <a:gd name="f145" fmla="val 4254"/>
                <a:gd name="f146" fmla="val 700"/>
                <a:gd name="f147" fmla="val 3778"/>
                <a:gd name="f148" fmla="val 225"/>
                <a:gd name="f149" fmla="val 3177"/>
                <a:gd name="f150" fmla="*/ f0 1 12067"/>
                <a:gd name="f151" fmla="*/ f1 1 11702"/>
                <a:gd name="f152" fmla="val f2"/>
                <a:gd name="f153" fmla="val f3"/>
                <a:gd name="f154" fmla="val f4"/>
                <a:gd name="f155" fmla="+- f154 0 f152"/>
                <a:gd name="f156" fmla="+- f153 0 f152"/>
                <a:gd name="f157" fmla="*/ f156 1 12067"/>
                <a:gd name="f158" fmla="*/ f155 1 11702"/>
                <a:gd name="f159" fmla="*/ f152 1 f157"/>
                <a:gd name="f160" fmla="*/ f153 1 f157"/>
                <a:gd name="f161" fmla="*/ f152 1 f158"/>
                <a:gd name="f162" fmla="*/ f154 1 f158"/>
                <a:gd name="f163" fmla="*/ f159 f150 1"/>
                <a:gd name="f164" fmla="*/ f160 f150 1"/>
                <a:gd name="f165" fmla="*/ f162 f151 1"/>
                <a:gd name="f166" fmla="*/ f161 f151 1"/>
              </a:gdLst>
              <a:ahLst/>
              <a:cxnLst>
                <a:cxn ang="3cd4">
                  <a:pos x="hc" y="t"/>
                </a:cxn>
                <a:cxn ang="0">
                  <a:pos x="r" y="vc"/>
                </a:cxn>
                <a:cxn ang="cd4">
                  <a:pos x="hc" y="b"/>
                </a:cxn>
                <a:cxn ang="cd2">
                  <a:pos x="l" y="vc"/>
                </a:cxn>
              </a:cxnLst>
              <a:rect l="f163" t="f166" r="f164" b="f165"/>
              <a:pathLst>
                <a:path w="12067" h="11702">
                  <a:moveTo>
                    <a:pt x="f5" y="f2"/>
                  </a:moveTo>
                  <a:cubicBezTo>
                    <a:pt x="f6" y="f2"/>
                    <a:pt x="f7" y="f8"/>
                    <a:pt x="f9" y="f10"/>
                  </a:cubicBezTo>
                  <a:cubicBezTo>
                    <a:pt x="f11" y="f12"/>
                    <a:pt x="f13" y="f14"/>
                    <a:pt x="f15" y="f16"/>
                  </a:cubicBezTo>
                  <a:cubicBezTo>
                    <a:pt x="f17" y="f18"/>
                    <a:pt x="f15" y="f19"/>
                    <a:pt x="f20" y="f21"/>
                  </a:cubicBezTo>
                  <a:lnTo>
                    <a:pt x="f22" y="f23"/>
                  </a:lnTo>
                  <a:cubicBezTo>
                    <a:pt x="f24" y="f25"/>
                    <a:pt x="f24" y="f26"/>
                    <a:pt x="f22" y="f27"/>
                  </a:cubicBezTo>
                  <a:cubicBezTo>
                    <a:pt x="f28" y="f29"/>
                    <a:pt x="f30" y="f31"/>
                    <a:pt x="f32" y="f31"/>
                  </a:cubicBezTo>
                  <a:cubicBezTo>
                    <a:pt x="f33" y="f31"/>
                    <a:pt x="f34" y="f29"/>
                    <a:pt x="f15" y="f27"/>
                  </a:cubicBezTo>
                  <a:lnTo>
                    <a:pt x="f35" y="f36"/>
                  </a:lnTo>
                  <a:cubicBezTo>
                    <a:pt x="f37" y="f38"/>
                    <a:pt x="f39" y="f40"/>
                    <a:pt x="f41" y="f40"/>
                  </a:cubicBezTo>
                  <a:cubicBezTo>
                    <a:pt x="f42" y="f40"/>
                    <a:pt x="f43" y="f44"/>
                    <a:pt x="f45" y="f23"/>
                  </a:cubicBezTo>
                  <a:cubicBezTo>
                    <a:pt x="f46" y="f47"/>
                    <a:pt x="f48" y="f49"/>
                    <a:pt x="f50" y="f51"/>
                  </a:cubicBezTo>
                  <a:cubicBezTo>
                    <a:pt x="f52" y="f53"/>
                    <a:pt x="f50" y="f54"/>
                    <a:pt x="f55" y="f56"/>
                  </a:cubicBezTo>
                  <a:cubicBezTo>
                    <a:pt x="f57" y="f58"/>
                    <a:pt x="f59" y="f60"/>
                    <a:pt x="f61" y="f60"/>
                  </a:cubicBezTo>
                  <a:cubicBezTo>
                    <a:pt x="f62" y="f60"/>
                    <a:pt x="f63" y="f64"/>
                    <a:pt x="f65" y="f66"/>
                  </a:cubicBezTo>
                  <a:lnTo>
                    <a:pt x="f67" y="f68"/>
                  </a:lnTo>
                  <a:cubicBezTo>
                    <a:pt x="f69" y="f70"/>
                    <a:pt x="f71" y="f72"/>
                    <a:pt x="f73" y="f74"/>
                  </a:cubicBezTo>
                  <a:cubicBezTo>
                    <a:pt x="f75" y="f76"/>
                    <a:pt x="f77" y="f4"/>
                    <a:pt x="f78" y="f4"/>
                  </a:cubicBezTo>
                  <a:cubicBezTo>
                    <a:pt x="f79" y="f4"/>
                    <a:pt x="f80" y="f81"/>
                    <a:pt x="f82" y="f83"/>
                  </a:cubicBezTo>
                  <a:cubicBezTo>
                    <a:pt x="f84" y="f85"/>
                    <a:pt x="f86" y="f87"/>
                    <a:pt x="f88" y="f89"/>
                  </a:cubicBezTo>
                  <a:cubicBezTo>
                    <a:pt x="f90" y="f91"/>
                    <a:pt x="f88" y="f92"/>
                    <a:pt x="f93" y="f94"/>
                  </a:cubicBezTo>
                  <a:lnTo>
                    <a:pt x="f95" y="f96"/>
                  </a:lnTo>
                  <a:cubicBezTo>
                    <a:pt x="f97" y="f98"/>
                    <a:pt x="f97" y="f99"/>
                    <a:pt x="f95" y="f100"/>
                  </a:cubicBezTo>
                  <a:cubicBezTo>
                    <a:pt x="f101" y="f102"/>
                    <a:pt x="f103" y="f104"/>
                    <a:pt x="f105" y="f104"/>
                  </a:cubicBezTo>
                  <a:cubicBezTo>
                    <a:pt x="f106" y="f104"/>
                    <a:pt x="f107" y="f102"/>
                    <a:pt x="f88" y="f100"/>
                  </a:cubicBezTo>
                  <a:lnTo>
                    <a:pt x="f108" y="f109"/>
                  </a:lnTo>
                  <a:cubicBezTo>
                    <a:pt x="f110" y="f111"/>
                    <a:pt x="f112" y="f113"/>
                    <a:pt x="f114" y="f113"/>
                  </a:cubicBezTo>
                  <a:cubicBezTo>
                    <a:pt x="f115" y="f113"/>
                    <a:pt x="f116" y="f117"/>
                    <a:pt x="f118" y="f96"/>
                  </a:cubicBezTo>
                  <a:cubicBezTo>
                    <a:pt x="f119" y="f120"/>
                    <a:pt x="f121" y="f122"/>
                    <a:pt x="f123" y="f124"/>
                  </a:cubicBezTo>
                  <a:cubicBezTo>
                    <a:pt x="f3" y="f125"/>
                    <a:pt x="f123" y="f126"/>
                    <a:pt x="f127" y="f128"/>
                  </a:cubicBezTo>
                  <a:cubicBezTo>
                    <a:pt x="f129" y="f130"/>
                    <a:pt x="f107" y="f131"/>
                    <a:pt x="f132" y="f131"/>
                  </a:cubicBezTo>
                  <a:cubicBezTo>
                    <a:pt x="f133" y="f131"/>
                    <a:pt x="f134" y="f135"/>
                    <a:pt x="f136" y="f137"/>
                  </a:cubicBezTo>
                  <a:lnTo>
                    <a:pt x="f138" y="f139"/>
                  </a:lnTo>
                  <a:lnTo>
                    <a:pt x="f140" y="f141"/>
                  </a:lnTo>
                  <a:cubicBezTo>
                    <a:pt x="f142" y="f143"/>
                    <a:pt x="f140" y="f144"/>
                    <a:pt x="f145" y="f146"/>
                  </a:cubicBezTo>
                  <a:cubicBezTo>
                    <a:pt x="f147" y="f148"/>
                    <a:pt x="f149" y="f2"/>
                    <a:pt x="f5"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04" name="Google Shape;6864;p88">
              <a:extLst>
                <a:ext uri="{FF2B5EF4-FFF2-40B4-BE49-F238E27FC236}">
                  <a16:creationId xmlns:a16="http://schemas.microsoft.com/office/drawing/2014/main" id="{ADACCCCB-E82E-4914-6D34-FD50327A7238}"/>
                </a:ext>
              </a:extLst>
            </p:cNvPr>
            <p:cNvSpPr/>
            <p:nvPr/>
          </p:nvSpPr>
          <p:spPr>
            <a:xfrm>
              <a:off x="4908901" y="1940000"/>
              <a:ext cx="220196" cy="214783"/>
            </a:xfrm>
            <a:custGeom>
              <a:avLst/>
              <a:gdLst>
                <a:gd name="f0" fmla="val w"/>
                <a:gd name="f1" fmla="val h"/>
                <a:gd name="f2" fmla="val 0"/>
                <a:gd name="f3" fmla="val 5766"/>
                <a:gd name="f4" fmla="val 5624"/>
                <a:gd name="f5" fmla="val 4080"/>
                <a:gd name="f6" fmla="val 1504"/>
                <a:gd name="f7" fmla="val 4167"/>
                <a:gd name="f8" fmla="val 4253"/>
                <a:gd name="f9" fmla="val 1528"/>
                <a:gd name="f10" fmla="val 4316"/>
                <a:gd name="f11" fmla="val 1575"/>
                <a:gd name="f12" fmla="val 4442"/>
                <a:gd name="f13" fmla="val 1701"/>
                <a:gd name="f14" fmla="val 1953"/>
                <a:gd name="f15" fmla="val 2048"/>
                <a:gd name="f16" fmla="val 2205"/>
                <a:gd name="f17" fmla="val 4159"/>
                <a:gd name="f18" fmla="val 2158"/>
                <a:gd name="f19" fmla="val 4206"/>
                <a:gd name="f20" fmla="val 2072"/>
                <a:gd name="f21" fmla="val 4230"/>
                <a:gd name="f22" fmla="val 1985"/>
                <a:gd name="f23" fmla="val 1898"/>
                <a:gd name="f24" fmla="val 1812"/>
                <a:gd name="f25" fmla="val 1764"/>
                <a:gd name="f26" fmla="val 1638"/>
                <a:gd name="f27" fmla="val 4033"/>
                <a:gd name="f28" fmla="val 3781"/>
                <a:gd name="f29" fmla="val 3686"/>
                <a:gd name="f30" fmla="val 3844"/>
                <a:gd name="f31" fmla="val 3907"/>
                <a:gd name="f32" fmla="val 3993"/>
                <a:gd name="f33" fmla="val 567"/>
                <a:gd name="f34" fmla="val 3277"/>
                <a:gd name="f35" fmla="val 4694"/>
                <a:gd name="f36" fmla="val 5198"/>
                <a:gd name="f37" fmla="val 835"/>
                <a:gd name="f38" fmla="val 5482"/>
                <a:gd name="f39" fmla="val 1189"/>
                <a:gd name="f40" fmla="val 1540"/>
                <a:gd name="f41" fmla="val 1890"/>
                <a:gd name="f42" fmla="val 2237"/>
                <a:gd name="f43" fmla="val 2489"/>
                <a:gd name="f44" fmla="*/ f0 1 5766"/>
                <a:gd name="f45" fmla="*/ f1 1 5624"/>
                <a:gd name="f46" fmla="val f2"/>
                <a:gd name="f47" fmla="val f3"/>
                <a:gd name="f48" fmla="val f4"/>
                <a:gd name="f49" fmla="+- f48 0 f46"/>
                <a:gd name="f50" fmla="+- f47 0 f46"/>
                <a:gd name="f51" fmla="*/ f50 1 5766"/>
                <a:gd name="f52" fmla="*/ f49 1 5624"/>
                <a:gd name="f53" fmla="*/ f46 1 f51"/>
                <a:gd name="f54" fmla="*/ f47 1 f51"/>
                <a:gd name="f55" fmla="*/ f46 1 f52"/>
                <a:gd name="f56" fmla="*/ f48 1 f52"/>
                <a:gd name="f57" fmla="*/ f53 f44 1"/>
                <a:gd name="f58" fmla="*/ f54 f44 1"/>
                <a:gd name="f59" fmla="*/ f56 f45 1"/>
                <a:gd name="f60" fmla="*/ f55 f45 1"/>
              </a:gdLst>
              <a:ahLst/>
              <a:cxnLst>
                <a:cxn ang="3cd4">
                  <a:pos x="hc" y="t"/>
                </a:cxn>
                <a:cxn ang="0">
                  <a:pos x="r" y="vc"/>
                </a:cxn>
                <a:cxn ang="cd4">
                  <a:pos x="hc" y="b"/>
                </a:cxn>
                <a:cxn ang="cd2">
                  <a:pos x="l" y="vc"/>
                </a:cxn>
              </a:cxnLst>
              <a:rect l="f57" t="f60" r="f58" b="f59"/>
              <a:pathLst>
                <a:path w="5766" h="5624">
                  <a:moveTo>
                    <a:pt x="f5" y="f6"/>
                  </a:moveTo>
                  <a:cubicBezTo>
                    <a:pt x="f7" y="f6"/>
                    <a:pt x="f8" y="f9"/>
                    <a:pt x="f10" y="f11"/>
                  </a:cubicBezTo>
                  <a:cubicBezTo>
                    <a:pt x="f12" y="f13"/>
                    <a:pt x="f12" y="f14"/>
                    <a:pt x="f10" y="f15"/>
                  </a:cubicBezTo>
                  <a:lnTo>
                    <a:pt x="f16" y="f17"/>
                  </a:lnTo>
                  <a:cubicBezTo>
                    <a:pt x="f18" y="f19"/>
                    <a:pt x="f20" y="f21"/>
                    <a:pt x="f22" y="f21"/>
                  </a:cubicBezTo>
                  <a:cubicBezTo>
                    <a:pt x="f23" y="f21"/>
                    <a:pt x="f24" y="f19"/>
                    <a:pt x="f25" y="f17"/>
                  </a:cubicBezTo>
                  <a:cubicBezTo>
                    <a:pt x="f26" y="f27"/>
                    <a:pt x="f26" y="f28"/>
                    <a:pt x="f25" y="f29"/>
                  </a:cubicBezTo>
                  <a:lnTo>
                    <a:pt x="f30" y="f11"/>
                  </a:lnTo>
                  <a:cubicBezTo>
                    <a:pt x="f31" y="f9"/>
                    <a:pt x="f32" y="f6"/>
                    <a:pt x="f5" y="f6"/>
                  </a:cubicBezTo>
                  <a:close/>
                  <a:moveTo>
                    <a:pt x="f30" y="f2"/>
                  </a:moveTo>
                  <a:lnTo>
                    <a:pt x="f33" y="f34"/>
                  </a:lnTo>
                  <a:cubicBezTo>
                    <a:pt x="f2" y="f30"/>
                    <a:pt x="f2" y="f35"/>
                    <a:pt x="f33" y="f36"/>
                  </a:cubicBezTo>
                  <a:cubicBezTo>
                    <a:pt x="f37" y="f38"/>
                    <a:pt x="f39" y="f4"/>
                    <a:pt x="f40" y="f4"/>
                  </a:cubicBezTo>
                  <a:cubicBezTo>
                    <a:pt x="f41" y="f4"/>
                    <a:pt x="f42" y="f38"/>
                    <a:pt x="f43" y="f36"/>
                  </a:cubicBezTo>
                  <a:lnTo>
                    <a:pt x="f3" y="f14"/>
                  </a:lnTo>
                  <a:lnTo>
                    <a:pt x="f30" y="f2"/>
                  </a:ln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05" name="Google Shape;6865;p88">
              <a:extLst>
                <a:ext uri="{FF2B5EF4-FFF2-40B4-BE49-F238E27FC236}">
                  <a16:creationId xmlns:a16="http://schemas.microsoft.com/office/drawing/2014/main" id="{E089596D-20A0-48AE-745D-9D27DEC23279}"/>
                </a:ext>
              </a:extLst>
            </p:cNvPr>
            <p:cNvSpPr/>
            <p:nvPr/>
          </p:nvSpPr>
          <p:spPr>
            <a:xfrm>
              <a:off x="5166378" y="1706389"/>
              <a:ext cx="197327" cy="195114"/>
            </a:xfrm>
            <a:custGeom>
              <a:avLst/>
              <a:gdLst>
                <a:gd name="f0" fmla="val w"/>
                <a:gd name="f1" fmla="val h"/>
                <a:gd name="f2" fmla="val 0"/>
                <a:gd name="f3" fmla="val 5167"/>
                <a:gd name="f4" fmla="val 5109"/>
                <a:gd name="f5" fmla="val 4249"/>
                <a:gd name="f6" fmla="val 1"/>
                <a:gd name="f7" fmla="val 4179"/>
                <a:gd name="f8" fmla="val 4106"/>
                <a:gd name="f9" fmla="val 24"/>
                <a:gd name="f10" fmla="val 4033"/>
                <a:gd name="f11" fmla="val 68"/>
                <a:gd name="f12" fmla="val 2206"/>
                <a:gd name="f13" fmla="val 1171"/>
                <a:gd name="f14" fmla="val 2017"/>
                <a:gd name="f15" fmla="val 1265"/>
                <a:gd name="f16" fmla="val 1985"/>
                <a:gd name="f17" fmla="val 1549"/>
                <a:gd name="f18" fmla="val 2143"/>
                <a:gd name="f19" fmla="val 1706"/>
                <a:gd name="f20" fmla="val 2300"/>
                <a:gd name="f21" fmla="val 1864"/>
                <a:gd name="f22" fmla="val 4164"/>
                <a:gd name="f23" fmla="val 945"/>
                <a:gd name="f24" fmla="val 3245"/>
                <a:gd name="f25" fmla="val 2809"/>
                <a:gd name="f26" fmla="val 3434"/>
                <a:gd name="f27" fmla="val 2998"/>
                <a:gd name="f28" fmla="val 3502"/>
                <a:gd name="f29" fmla="val 3066"/>
                <a:gd name="f30" fmla="val 3594"/>
                <a:gd name="f31" fmla="val 3099"/>
                <a:gd name="f32" fmla="val 3684"/>
                <a:gd name="f33" fmla="val 3802"/>
                <a:gd name="f34" fmla="val 3916"/>
                <a:gd name="f35" fmla="val 3042"/>
                <a:gd name="f36" fmla="val 3970"/>
                <a:gd name="f37" fmla="val 2935"/>
                <a:gd name="f38" fmla="val 5073"/>
                <a:gd name="f39" fmla="val 1108"/>
                <a:gd name="f40" fmla="val 1013"/>
                <a:gd name="f41" fmla="val 793"/>
                <a:gd name="f42" fmla="val 5041"/>
                <a:gd name="f43" fmla="val 698"/>
                <a:gd name="f44" fmla="val 4474"/>
                <a:gd name="f45" fmla="val 100"/>
                <a:gd name="f46" fmla="val 4406"/>
                <a:gd name="f47" fmla="val 32"/>
                <a:gd name="f48" fmla="val 4330"/>
                <a:gd name="f49" fmla="*/ f0 1 5167"/>
                <a:gd name="f50" fmla="*/ f1 1 5109"/>
                <a:gd name="f51" fmla="val f2"/>
                <a:gd name="f52" fmla="val f3"/>
                <a:gd name="f53" fmla="val f4"/>
                <a:gd name="f54" fmla="+- f53 0 f51"/>
                <a:gd name="f55" fmla="+- f52 0 f51"/>
                <a:gd name="f56" fmla="*/ f55 1 5167"/>
                <a:gd name="f57" fmla="*/ f54 1 5109"/>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5167" h="5109">
                  <a:moveTo>
                    <a:pt x="f5" y="f6"/>
                  </a:moveTo>
                  <a:cubicBezTo>
                    <a:pt x="f7" y="f6"/>
                    <a:pt x="f8" y="f9"/>
                    <a:pt x="f10" y="f11"/>
                  </a:cubicBezTo>
                  <a:lnTo>
                    <a:pt x="f12" y="f13"/>
                  </a:lnTo>
                  <a:cubicBezTo>
                    <a:pt x="f14" y="f15"/>
                    <a:pt x="f16" y="f17"/>
                    <a:pt x="f18" y="f19"/>
                  </a:cubicBezTo>
                  <a:lnTo>
                    <a:pt x="f20" y="f21"/>
                  </a:lnTo>
                  <a:lnTo>
                    <a:pt x="f2" y="f22"/>
                  </a:lnTo>
                  <a:lnTo>
                    <a:pt x="f23" y="f4"/>
                  </a:lnTo>
                  <a:lnTo>
                    <a:pt x="f24" y="f25"/>
                  </a:lnTo>
                  <a:lnTo>
                    <a:pt x="f26" y="f27"/>
                  </a:lnTo>
                  <a:cubicBezTo>
                    <a:pt x="f28" y="f29"/>
                    <a:pt x="f30" y="f31"/>
                    <a:pt x="f32" y="f31"/>
                  </a:cubicBezTo>
                  <a:cubicBezTo>
                    <a:pt x="f33" y="f31"/>
                    <a:pt x="f34" y="f35"/>
                    <a:pt x="f36" y="f37"/>
                  </a:cubicBezTo>
                  <a:lnTo>
                    <a:pt x="f38" y="f39"/>
                  </a:lnTo>
                  <a:cubicBezTo>
                    <a:pt x="f3" y="f40"/>
                    <a:pt x="f3" y="f41"/>
                    <a:pt x="f42" y="f43"/>
                  </a:cubicBezTo>
                  <a:lnTo>
                    <a:pt x="f44" y="f45"/>
                  </a:lnTo>
                  <a:cubicBezTo>
                    <a:pt x="f46" y="f47"/>
                    <a:pt x="f48" y="f6"/>
                    <a:pt x="f5"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106" name="Google Shape;6913;p88">
            <a:extLst>
              <a:ext uri="{FF2B5EF4-FFF2-40B4-BE49-F238E27FC236}">
                <a16:creationId xmlns:a16="http://schemas.microsoft.com/office/drawing/2014/main" id="{CF3AD40F-EA8E-A9AA-8F62-CB40BBC14F3E}"/>
              </a:ext>
            </a:extLst>
          </p:cNvPr>
          <p:cNvGrpSpPr/>
          <p:nvPr/>
        </p:nvGrpSpPr>
        <p:grpSpPr>
          <a:xfrm>
            <a:off x="8316403" y="3413203"/>
            <a:ext cx="900042" cy="897610"/>
            <a:chOff x="5475372" y="1706599"/>
            <a:chExt cx="450021" cy="448805"/>
          </a:xfrm>
          <a:solidFill>
            <a:schemeClr val="bg2"/>
          </a:solidFill>
        </p:grpSpPr>
        <p:sp>
          <p:nvSpPr>
            <p:cNvPr id="107" name="Google Shape;6914;p88">
              <a:extLst>
                <a:ext uri="{FF2B5EF4-FFF2-40B4-BE49-F238E27FC236}">
                  <a16:creationId xmlns:a16="http://schemas.microsoft.com/office/drawing/2014/main" id="{899BB21F-3430-86A8-0A1A-328935E92947}"/>
                </a:ext>
              </a:extLst>
            </p:cNvPr>
            <p:cNvSpPr/>
            <p:nvPr/>
          </p:nvSpPr>
          <p:spPr>
            <a:xfrm>
              <a:off x="5475372" y="1706599"/>
              <a:ext cx="450021" cy="448805"/>
            </a:xfrm>
            <a:custGeom>
              <a:avLst/>
              <a:gdLst>
                <a:gd name="f0" fmla="val w"/>
                <a:gd name="f1" fmla="val h"/>
                <a:gd name="f2" fmla="val 0"/>
                <a:gd name="f3" fmla="val 11784"/>
                <a:gd name="f4" fmla="val 11752"/>
                <a:gd name="f5" fmla="val 5199"/>
                <a:gd name="f6" fmla="val 1"/>
                <a:gd name="f7" fmla="val 5042"/>
                <a:gd name="f8" fmla="val 4916"/>
                <a:gd name="f9" fmla="val 127"/>
                <a:gd name="f10" fmla="val 4884"/>
                <a:gd name="f11" fmla="val 284"/>
                <a:gd name="f12" fmla="val 4727"/>
                <a:gd name="f13" fmla="val 883"/>
                <a:gd name="f14" fmla="val 4191"/>
                <a:gd name="f15" fmla="val 977"/>
                <a:gd name="f16" fmla="val 3655"/>
                <a:gd name="f17" fmla="val 1229"/>
                <a:gd name="f18" fmla="val 3151"/>
                <a:gd name="f19" fmla="val 1513"/>
                <a:gd name="f20" fmla="val 2647"/>
                <a:gd name="f21" fmla="val 2599"/>
                <a:gd name="f22" fmla="val 1205"/>
                <a:gd name="f23" fmla="val 2542"/>
                <a:gd name="f24" fmla="val 1195"/>
                <a:gd name="f25" fmla="val 2482"/>
                <a:gd name="f26" fmla="val 2386"/>
                <a:gd name="f27" fmla="val 2284"/>
                <a:gd name="f28" fmla="val 1222"/>
                <a:gd name="f29" fmla="val 2206"/>
                <a:gd name="f30" fmla="val 1261"/>
                <a:gd name="f31" fmla="val 1135"/>
                <a:gd name="f32" fmla="val 2332"/>
                <a:gd name="f33" fmla="val 2490"/>
                <a:gd name="f34" fmla="val 1230"/>
                <a:gd name="f35" fmla="val 1198"/>
                <a:gd name="f36" fmla="val 3624"/>
                <a:gd name="f37" fmla="val 978"/>
                <a:gd name="f38" fmla="val 4726"/>
                <a:gd name="f39" fmla="val 4947"/>
                <a:gd name="f40" fmla="val 5041"/>
                <a:gd name="f41" fmla="val 6585"/>
                <a:gd name="f42" fmla="val 6743"/>
                <a:gd name="f43" fmla="val 6869"/>
                <a:gd name="f44" fmla="val 6900"/>
                <a:gd name="f45" fmla="val 7058"/>
                <a:gd name="f46" fmla="val 946"/>
                <a:gd name="f47" fmla="val 7404"/>
                <a:gd name="f48" fmla="val 1072"/>
                <a:gd name="f49" fmla="val 7782"/>
                <a:gd name="f50" fmla="val 8129"/>
                <a:gd name="f51" fmla="val 1504"/>
                <a:gd name="f52" fmla="val 7854"/>
                <a:gd name="f53" fmla="val 2843"/>
                <a:gd name="f54" fmla="val 6486"/>
                <a:gd name="f55" fmla="val 2841"/>
                <a:gd name="f56" fmla="val 2839"/>
                <a:gd name="f57" fmla="val 6488"/>
                <a:gd name="f58" fmla="val 2836"/>
                <a:gd name="f59" fmla="val 6491"/>
                <a:gd name="f60" fmla="val 6459"/>
                <a:gd name="f61" fmla="val 2805"/>
                <a:gd name="f62" fmla="val 6050"/>
                <a:gd name="f63" fmla="val 5955"/>
                <a:gd name="f64" fmla="val 2773"/>
                <a:gd name="f65" fmla="val 4222"/>
                <a:gd name="f66" fmla="val 5861"/>
                <a:gd name="f67" fmla="val 7562"/>
                <a:gd name="f68" fmla="val 8948"/>
                <a:gd name="f69" fmla="val 5924"/>
                <a:gd name="f70" fmla="val 7499"/>
                <a:gd name="f71" fmla="val 7751"/>
                <a:gd name="f72" fmla="val 8822"/>
                <a:gd name="f73" fmla="val 6113"/>
                <a:gd name="f74" fmla="val 6066"/>
                <a:gd name="f75" fmla="val 5963"/>
                <a:gd name="f76" fmla="val 8956"/>
                <a:gd name="f77" fmla="val 5821"/>
                <a:gd name="f78" fmla="val 5680"/>
                <a:gd name="f79" fmla="val 5499"/>
                <a:gd name="f80" fmla="val 5294"/>
                <a:gd name="f81" fmla="val 8917"/>
                <a:gd name="f82" fmla="val 10523"/>
                <a:gd name="f83" fmla="val 4034"/>
                <a:gd name="f84" fmla="val 10681"/>
                <a:gd name="f85" fmla="val 4349"/>
                <a:gd name="f86" fmla="val 10807"/>
                <a:gd name="f87" fmla="val 10870"/>
                <a:gd name="f88" fmla="val 11468"/>
                <a:gd name="f89" fmla="val 11626"/>
                <a:gd name="f90" fmla="val 6901"/>
                <a:gd name="f91" fmla="val 7594"/>
                <a:gd name="f92" fmla="val 10775"/>
                <a:gd name="f93" fmla="val 8633"/>
                <a:gd name="f94" fmla="val 10240"/>
                <a:gd name="f95" fmla="val 9137"/>
                <a:gd name="f96" fmla="val 9185"/>
                <a:gd name="f97" fmla="val 10547"/>
                <a:gd name="f98" fmla="val 9243"/>
                <a:gd name="f99" fmla="val 10558"/>
                <a:gd name="f100" fmla="val 9302"/>
                <a:gd name="f101" fmla="val 9399"/>
                <a:gd name="f102" fmla="val 9501"/>
                <a:gd name="f103" fmla="val 10531"/>
                <a:gd name="f104" fmla="val 9578"/>
                <a:gd name="f105" fmla="val 10492"/>
                <a:gd name="f106" fmla="val 10524"/>
                <a:gd name="f107" fmla="val 9547"/>
                <a:gd name="f108" fmla="val 10650"/>
                <a:gd name="f109" fmla="val 9421"/>
                <a:gd name="f110" fmla="val 9263"/>
                <a:gd name="f111" fmla="val 10555"/>
                <a:gd name="f112" fmla="val 9106"/>
                <a:gd name="f113" fmla="val 10303"/>
                <a:gd name="f114" fmla="val 8601"/>
                <a:gd name="f115" fmla="val 10618"/>
                <a:gd name="f116" fmla="val 10933"/>
                <a:gd name="f117" fmla="val 7026"/>
                <a:gd name="f118" fmla="val 11500"/>
                <a:gd name="f119" fmla="val 11658"/>
                <a:gd name="f120" fmla="val 6806"/>
                <a:gd name="f121" fmla="val 6711"/>
                <a:gd name="f122" fmla="val 6554"/>
                <a:gd name="f123" fmla="val 5167"/>
                <a:gd name="f124" fmla="val 4915"/>
                <a:gd name="f125" fmla="val 10902"/>
                <a:gd name="f126" fmla="val 3687"/>
                <a:gd name="f127" fmla="val 10272"/>
                <a:gd name="f128" fmla="val 2521"/>
                <a:gd name="f129" fmla="val 10587"/>
                <a:gd name="f130" fmla="val 9509"/>
                <a:gd name="f131" fmla="val 1209"/>
                <a:gd name="f132" fmla="val 9430"/>
                <a:gd name="f133" fmla="val 1185"/>
                <a:gd name="f134" fmla="val 9347"/>
                <a:gd name="f135" fmla="val 9279"/>
                <a:gd name="f136" fmla="val 9208"/>
                <a:gd name="f137" fmla="val 1201"/>
                <a:gd name="f138" fmla="val 8161"/>
                <a:gd name="f139" fmla="*/ f0 1 11784"/>
                <a:gd name="f140" fmla="*/ f1 1 11752"/>
                <a:gd name="f141" fmla="val f2"/>
                <a:gd name="f142" fmla="val f3"/>
                <a:gd name="f143" fmla="val f4"/>
                <a:gd name="f144" fmla="+- f143 0 f141"/>
                <a:gd name="f145" fmla="+- f142 0 f141"/>
                <a:gd name="f146" fmla="*/ f145 1 11784"/>
                <a:gd name="f147" fmla="*/ f144 1 11752"/>
                <a:gd name="f148" fmla="*/ f141 1 f146"/>
                <a:gd name="f149" fmla="*/ f142 1 f146"/>
                <a:gd name="f150" fmla="*/ f141 1 f147"/>
                <a:gd name="f151" fmla="*/ f143 1 f147"/>
                <a:gd name="f152" fmla="*/ f148 f139 1"/>
                <a:gd name="f153" fmla="*/ f149 f139 1"/>
                <a:gd name="f154" fmla="*/ f151 f140 1"/>
                <a:gd name="f155" fmla="*/ f150 f140 1"/>
              </a:gdLst>
              <a:ahLst/>
              <a:cxnLst>
                <a:cxn ang="3cd4">
                  <a:pos x="hc" y="t"/>
                </a:cxn>
                <a:cxn ang="0">
                  <a:pos x="r" y="vc"/>
                </a:cxn>
                <a:cxn ang="cd4">
                  <a:pos x="hc" y="b"/>
                </a:cxn>
                <a:cxn ang="cd2">
                  <a:pos x="l" y="vc"/>
                </a:cxn>
              </a:cxnLst>
              <a:rect l="f152" t="f155" r="f153" b="f154"/>
              <a:pathLst>
                <a:path w="11784" h="11752">
                  <a:moveTo>
                    <a:pt x="f5" y="f6"/>
                  </a:moveTo>
                  <a:cubicBezTo>
                    <a:pt x="f7" y="f6"/>
                    <a:pt x="f8" y="f9"/>
                    <a:pt x="f10" y="f11"/>
                  </a:cubicBezTo>
                  <a:lnTo>
                    <a:pt x="f12" y="f13"/>
                  </a:lnTo>
                  <a:cubicBezTo>
                    <a:pt x="f14" y="f15"/>
                    <a:pt x="f16" y="f17"/>
                    <a:pt x="f18" y="f19"/>
                  </a:cubicBezTo>
                  <a:lnTo>
                    <a:pt x="f20" y="f17"/>
                  </a:lnTo>
                  <a:cubicBezTo>
                    <a:pt x="f21" y="f22"/>
                    <a:pt x="f23" y="f24"/>
                    <a:pt x="f25" y="f24"/>
                  </a:cubicBezTo>
                  <a:cubicBezTo>
                    <a:pt x="f26" y="f24"/>
                    <a:pt x="f27" y="f28"/>
                    <a:pt x="f29" y="f30"/>
                  </a:cubicBezTo>
                  <a:lnTo>
                    <a:pt x="f30" y="f29"/>
                  </a:lnTo>
                  <a:cubicBezTo>
                    <a:pt x="f31" y="f32"/>
                    <a:pt x="f31" y="f33"/>
                    <a:pt x="f34" y="f20"/>
                  </a:cubicBezTo>
                  <a:lnTo>
                    <a:pt x="f19" y="f18"/>
                  </a:lnTo>
                  <a:cubicBezTo>
                    <a:pt x="f35" y="f36"/>
                    <a:pt x="f37" y="f14"/>
                    <a:pt x="f13" y="f38"/>
                  </a:cubicBezTo>
                  <a:lnTo>
                    <a:pt x="f11" y="f10"/>
                  </a:lnTo>
                  <a:cubicBezTo>
                    <a:pt x="f9" y="f39"/>
                    <a:pt x="f6" y="f40"/>
                    <a:pt x="f6" y="f5"/>
                  </a:cubicBezTo>
                  <a:lnTo>
                    <a:pt x="f6" y="f41"/>
                  </a:lnTo>
                  <a:cubicBezTo>
                    <a:pt x="f6" y="f42"/>
                    <a:pt x="f9" y="f43"/>
                    <a:pt x="f11" y="f44"/>
                  </a:cubicBezTo>
                  <a:lnTo>
                    <a:pt x="f13" y="f45"/>
                  </a:lnTo>
                  <a:cubicBezTo>
                    <a:pt x="f46" y="f47"/>
                    <a:pt x="f48" y="f49"/>
                    <a:pt x="f34" y="f50"/>
                  </a:cubicBezTo>
                  <a:cubicBezTo>
                    <a:pt x="f51" y="f52"/>
                    <a:pt x="f53" y="f54"/>
                    <a:pt x="f55" y="f54"/>
                  </a:cubicBezTo>
                  <a:lnTo>
                    <a:pt x="f55" y="f54"/>
                  </a:lnTo>
                  <a:cubicBezTo>
                    <a:pt x="f55" y="f54"/>
                    <a:pt x="f56" y="f57"/>
                    <a:pt x="f58" y="f59"/>
                  </a:cubicBezTo>
                  <a:cubicBezTo>
                    <a:pt x="f58" y="f60"/>
                    <a:pt x="f61" y="f62"/>
                    <a:pt x="f61" y="f63"/>
                  </a:cubicBezTo>
                  <a:cubicBezTo>
                    <a:pt x="f64" y="f65"/>
                    <a:pt x="f14" y="f58"/>
                    <a:pt x="f66" y="f58"/>
                  </a:cubicBezTo>
                  <a:cubicBezTo>
                    <a:pt x="f67" y="f58"/>
                    <a:pt x="f68" y="f65"/>
                    <a:pt x="f68" y="f69"/>
                  </a:cubicBezTo>
                  <a:cubicBezTo>
                    <a:pt x="f68" y="f70"/>
                    <a:pt x="f71" y="f72"/>
                    <a:pt x="f73" y="f68"/>
                  </a:cubicBezTo>
                  <a:cubicBezTo>
                    <a:pt x="f74" y="f68"/>
                    <a:pt x="f75" y="f76"/>
                    <a:pt x="f77" y="f76"/>
                  </a:cubicBezTo>
                  <a:cubicBezTo>
                    <a:pt x="f78" y="f76"/>
                    <a:pt x="f79" y="f68"/>
                    <a:pt x="f80" y="f81"/>
                  </a:cubicBezTo>
                  <a:lnTo>
                    <a:pt x="f16" y="f82"/>
                  </a:lnTo>
                  <a:cubicBezTo>
                    <a:pt x="f83" y="f84"/>
                    <a:pt x="f85" y="f86"/>
                    <a:pt x="f12" y="f87"/>
                  </a:cubicBezTo>
                  <a:lnTo>
                    <a:pt x="f10" y="f88"/>
                  </a:lnTo>
                  <a:cubicBezTo>
                    <a:pt x="f8" y="f89"/>
                    <a:pt x="f7" y="f4"/>
                    <a:pt x="f5" y="f4"/>
                  </a:cubicBezTo>
                  <a:lnTo>
                    <a:pt x="f41" y="f4"/>
                  </a:lnTo>
                  <a:cubicBezTo>
                    <a:pt x="f42" y="f4"/>
                    <a:pt x="f43" y="f89"/>
                    <a:pt x="f90" y="f88"/>
                  </a:cubicBezTo>
                  <a:lnTo>
                    <a:pt x="f45" y="f87"/>
                  </a:lnTo>
                  <a:cubicBezTo>
                    <a:pt x="f91" y="f92"/>
                    <a:pt x="f50" y="f82"/>
                    <a:pt x="f93" y="f94"/>
                  </a:cubicBezTo>
                  <a:lnTo>
                    <a:pt x="f95" y="f82"/>
                  </a:lnTo>
                  <a:cubicBezTo>
                    <a:pt x="f96" y="f97"/>
                    <a:pt x="f98" y="f99"/>
                    <a:pt x="f100" y="f99"/>
                  </a:cubicBezTo>
                  <a:cubicBezTo>
                    <a:pt x="f101" y="f99"/>
                    <a:pt x="f102" y="f103"/>
                    <a:pt x="f104" y="f105"/>
                  </a:cubicBezTo>
                  <a:lnTo>
                    <a:pt x="f106" y="f107"/>
                  </a:lnTo>
                  <a:cubicBezTo>
                    <a:pt x="f108" y="f109"/>
                    <a:pt x="f108" y="f110"/>
                    <a:pt x="f111" y="f112"/>
                  </a:cubicBezTo>
                  <a:lnTo>
                    <a:pt x="f113" y="f114"/>
                  </a:lnTo>
                  <a:cubicBezTo>
                    <a:pt x="f115" y="f50"/>
                    <a:pt x="f86" y="f67"/>
                    <a:pt x="f116" y="f117"/>
                  </a:cubicBezTo>
                  <a:lnTo>
                    <a:pt x="f118" y="f43"/>
                  </a:lnTo>
                  <a:cubicBezTo>
                    <a:pt x="f119" y="f120"/>
                    <a:pt x="f3" y="f121"/>
                    <a:pt x="f3" y="f122"/>
                  </a:cubicBezTo>
                  <a:lnTo>
                    <a:pt x="f3" y="f123"/>
                  </a:lnTo>
                  <a:cubicBezTo>
                    <a:pt x="f4" y="f40"/>
                    <a:pt x="f119" y="f124"/>
                    <a:pt x="f118" y="f10"/>
                  </a:cubicBezTo>
                  <a:lnTo>
                    <a:pt x="f125" y="f38"/>
                  </a:lnTo>
                  <a:cubicBezTo>
                    <a:pt x="f86" y="f14"/>
                    <a:pt x="f111" y="f126"/>
                    <a:pt x="f127" y="f18"/>
                  </a:cubicBezTo>
                  <a:lnTo>
                    <a:pt x="f111" y="f20"/>
                  </a:lnTo>
                  <a:cubicBezTo>
                    <a:pt x="f108" y="f128"/>
                    <a:pt x="f129" y="f32"/>
                    <a:pt x="f106" y="f29"/>
                  </a:cubicBezTo>
                  <a:lnTo>
                    <a:pt x="f104" y="f30"/>
                  </a:lnTo>
                  <a:cubicBezTo>
                    <a:pt x="f130" y="f131"/>
                    <a:pt x="f132" y="f133"/>
                    <a:pt x="f134" y="f133"/>
                  </a:cubicBezTo>
                  <a:cubicBezTo>
                    <a:pt x="f135" y="f133"/>
                    <a:pt x="f136" y="f137"/>
                    <a:pt x="f95" y="f17"/>
                  </a:cubicBezTo>
                  <a:lnTo>
                    <a:pt x="f93" y="f19"/>
                  </a:lnTo>
                  <a:cubicBezTo>
                    <a:pt x="f138" y="f35"/>
                    <a:pt x="f91" y="f15"/>
                    <a:pt x="f45" y="f13"/>
                  </a:cubicBezTo>
                  <a:lnTo>
                    <a:pt x="f90" y="f11"/>
                  </a:lnTo>
                  <a:cubicBezTo>
                    <a:pt x="f43" y="f9"/>
                    <a:pt x="f42" y="f6"/>
                    <a:pt x="f41"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08" name="Google Shape;6915;p88">
              <a:extLst>
                <a:ext uri="{FF2B5EF4-FFF2-40B4-BE49-F238E27FC236}">
                  <a16:creationId xmlns:a16="http://schemas.microsoft.com/office/drawing/2014/main" id="{1240680D-6068-DF61-A08C-8120AC931F9F}"/>
                </a:ext>
              </a:extLst>
            </p:cNvPr>
            <p:cNvSpPr/>
            <p:nvPr/>
          </p:nvSpPr>
          <p:spPr>
            <a:xfrm>
              <a:off x="5475372" y="1841025"/>
              <a:ext cx="328507" cy="313191"/>
            </a:xfrm>
            <a:custGeom>
              <a:avLst/>
              <a:gdLst>
                <a:gd name="f0" fmla="val w"/>
                <a:gd name="f1" fmla="val h"/>
                <a:gd name="f2" fmla="val 0"/>
                <a:gd name="f3" fmla="val 8602"/>
                <a:gd name="f4" fmla="val 8201"/>
                <a:gd name="f5" fmla="val 5939"/>
                <a:gd name="f6" fmla="val 4729"/>
                <a:gd name="f7" fmla="val 3750"/>
                <a:gd name="f8" fmla="val 854"/>
                <a:gd name="f9" fmla="val 3561"/>
                <a:gd name="f10" fmla="val 1963"/>
                <a:gd name="f11" fmla="val 3466"/>
                <a:gd name="f12" fmla="val 2404"/>
                <a:gd name="f13" fmla="val 3498"/>
                <a:gd name="f14" fmla="val 2813"/>
                <a:gd name="f15" fmla="val 3624"/>
                <a:gd name="f16" fmla="val 3223"/>
                <a:gd name="f17" fmla="val 410"/>
                <a:gd name="f18" fmla="val 6468"/>
                <a:gd name="f19" fmla="val 1"/>
                <a:gd name="f20" fmla="val 6846"/>
                <a:gd name="f21" fmla="val 7507"/>
                <a:gd name="f22" fmla="val 7917"/>
                <a:gd name="f23" fmla="val 600"/>
                <a:gd name="f24" fmla="val 8106"/>
                <a:gd name="f25" fmla="val 852"/>
                <a:gd name="f26" fmla="val 8200"/>
                <a:gd name="f27" fmla="val 1111"/>
                <a:gd name="f28" fmla="val 1371"/>
                <a:gd name="f29" fmla="val 1639"/>
                <a:gd name="f30" fmla="val 1860"/>
                <a:gd name="f31" fmla="val 5136"/>
                <a:gd name="f32" fmla="val 4640"/>
                <a:gd name="f33" fmla="val 5388"/>
                <a:gd name="f34" fmla="val 4735"/>
                <a:gd name="f35" fmla="val 5664"/>
                <a:gd name="f36" fmla="val 4782"/>
                <a:gd name="f37" fmla="val 5947"/>
                <a:gd name="f38" fmla="val 6231"/>
                <a:gd name="f39" fmla="val 6522"/>
                <a:gd name="f40" fmla="val 6806"/>
                <a:gd name="f41" fmla="val 7846"/>
                <a:gd name="f42" fmla="val 4294"/>
                <a:gd name="f43" fmla="val 3065"/>
                <a:gd name="f44" fmla="val 8224"/>
                <a:gd name="f45" fmla="val 1773"/>
                <a:gd name="f46" fmla="val 8192"/>
                <a:gd name="f47" fmla="val 1647"/>
                <a:gd name="f48" fmla="val 8129"/>
                <a:gd name="f49" fmla="val 1553"/>
                <a:gd name="f50" fmla="val 8003"/>
                <a:gd name="f51" fmla="val 1521"/>
                <a:gd name="f52" fmla="val 7972"/>
                <a:gd name="f53" fmla="val 1514"/>
                <a:gd name="f54" fmla="val 7942"/>
                <a:gd name="f55" fmla="val 1510"/>
                <a:gd name="f56" fmla="val 7914"/>
                <a:gd name="f57" fmla="val 7830"/>
                <a:gd name="f58" fmla="val 7759"/>
                <a:gd name="f59" fmla="val 1545"/>
                <a:gd name="f60" fmla="val 7688"/>
                <a:gd name="f61" fmla="val 1616"/>
                <a:gd name="f62" fmla="val 6901"/>
                <a:gd name="f63" fmla="val 6759"/>
                <a:gd name="f64" fmla="val 2530"/>
                <a:gd name="f65" fmla="val 6578"/>
                <a:gd name="f66" fmla="val 2593"/>
                <a:gd name="f67" fmla="val 6400"/>
                <a:gd name="f68" fmla="val 6223"/>
                <a:gd name="f69" fmla="val 6050"/>
                <a:gd name="f70" fmla="val 5924"/>
                <a:gd name="f71" fmla="val 5640"/>
                <a:gd name="f72" fmla="val 2120"/>
                <a:gd name="f73" fmla="val 1679"/>
                <a:gd name="f74" fmla="val 1395"/>
                <a:gd name="f75" fmla="val 6711"/>
                <a:gd name="f76" fmla="val 608"/>
                <a:gd name="f77" fmla="val 6774"/>
                <a:gd name="f78" fmla="val 545"/>
                <a:gd name="f79" fmla="val 419"/>
                <a:gd name="f80" fmla="val 293"/>
                <a:gd name="f81" fmla="val 6743"/>
                <a:gd name="f82" fmla="val 198"/>
                <a:gd name="f83" fmla="val 6648"/>
                <a:gd name="f84" fmla="val 104"/>
                <a:gd name="f85" fmla="val 6554"/>
                <a:gd name="f86" fmla="val 72"/>
                <a:gd name="f87" fmla="val 6344"/>
                <a:gd name="f88" fmla="val 23"/>
                <a:gd name="f89" fmla="val 6139"/>
                <a:gd name="f90" fmla="*/ f0 1 8602"/>
                <a:gd name="f91" fmla="*/ f1 1 8201"/>
                <a:gd name="f92" fmla="val f2"/>
                <a:gd name="f93" fmla="val f3"/>
                <a:gd name="f94" fmla="val f4"/>
                <a:gd name="f95" fmla="+- f94 0 f92"/>
                <a:gd name="f96" fmla="+- f93 0 f92"/>
                <a:gd name="f97" fmla="*/ f96 1 8602"/>
                <a:gd name="f98" fmla="*/ f95 1 8201"/>
                <a:gd name="f99" fmla="*/ f92 1 f97"/>
                <a:gd name="f100" fmla="*/ f93 1 f97"/>
                <a:gd name="f101" fmla="*/ f92 1 f98"/>
                <a:gd name="f102" fmla="*/ f94 1 f98"/>
                <a:gd name="f103" fmla="*/ f99 f90 1"/>
                <a:gd name="f104" fmla="*/ f100 f90 1"/>
                <a:gd name="f105" fmla="*/ f102 f91 1"/>
                <a:gd name="f106" fmla="*/ f101 f91 1"/>
              </a:gdLst>
              <a:ahLst/>
              <a:cxnLst>
                <a:cxn ang="3cd4">
                  <a:pos x="hc" y="t"/>
                </a:cxn>
                <a:cxn ang="0">
                  <a:pos x="r" y="vc"/>
                </a:cxn>
                <a:cxn ang="cd4">
                  <a:pos x="hc" y="b"/>
                </a:cxn>
                <a:cxn ang="cd2">
                  <a:pos x="l" y="vc"/>
                </a:cxn>
              </a:cxnLst>
              <a:rect l="f103" t="f106" r="f104" b="f105"/>
              <a:pathLst>
                <a:path w="8602" h="8201">
                  <a:moveTo>
                    <a:pt x="f5" y="f2"/>
                  </a:moveTo>
                  <a:cubicBezTo>
                    <a:pt x="f6" y="f2"/>
                    <a:pt x="f7" y="f8"/>
                    <a:pt x="f9" y="f10"/>
                  </a:cubicBezTo>
                  <a:cubicBezTo>
                    <a:pt x="f11" y="f12"/>
                    <a:pt x="f13" y="f14"/>
                    <a:pt x="f15" y="f16"/>
                  </a:cubicBezTo>
                  <a:lnTo>
                    <a:pt x="f17" y="f18"/>
                  </a:lnTo>
                  <a:cubicBezTo>
                    <a:pt x="f19" y="f20"/>
                    <a:pt x="f19" y="f21"/>
                    <a:pt x="f17" y="f22"/>
                  </a:cubicBezTo>
                  <a:cubicBezTo>
                    <a:pt x="f23" y="f24"/>
                    <a:pt x="f25" y="f26"/>
                    <a:pt x="f27" y="f26"/>
                  </a:cubicBezTo>
                  <a:cubicBezTo>
                    <a:pt x="f28" y="f26"/>
                    <a:pt x="f29" y="f24"/>
                    <a:pt x="f30" y="f22"/>
                  </a:cubicBezTo>
                  <a:lnTo>
                    <a:pt x="f31" y="f32"/>
                  </a:lnTo>
                  <a:cubicBezTo>
                    <a:pt x="f33" y="f34"/>
                    <a:pt x="f35" y="f36"/>
                    <a:pt x="f37" y="f36"/>
                  </a:cubicBezTo>
                  <a:cubicBezTo>
                    <a:pt x="f38" y="f36"/>
                    <a:pt x="f39" y="f34"/>
                    <a:pt x="f40" y="f32"/>
                  </a:cubicBezTo>
                  <a:cubicBezTo>
                    <a:pt x="f41" y="f42"/>
                    <a:pt x="f3" y="f43"/>
                    <a:pt x="f44" y="f45"/>
                  </a:cubicBezTo>
                  <a:cubicBezTo>
                    <a:pt x="f46" y="f47"/>
                    <a:pt x="f48" y="f49"/>
                    <a:pt x="f50" y="f51"/>
                  </a:cubicBezTo>
                  <a:cubicBezTo>
                    <a:pt x="f52" y="f53"/>
                    <a:pt x="f54" y="f55"/>
                    <a:pt x="f56" y="f55"/>
                  </a:cubicBezTo>
                  <a:cubicBezTo>
                    <a:pt x="f57" y="f55"/>
                    <a:pt x="f58" y="f59"/>
                    <a:pt x="f60" y="f61"/>
                  </a:cubicBezTo>
                  <a:lnTo>
                    <a:pt x="f62" y="f12"/>
                  </a:lnTo>
                  <a:cubicBezTo>
                    <a:pt x="f63" y="f64"/>
                    <a:pt x="f65" y="f66"/>
                    <a:pt x="f67" y="f66"/>
                  </a:cubicBezTo>
                  <a:cubicBezTo>
                    <a:pt x="f68" y="f66"/>
                    <a:pt x="f69" y="f64"/>
                    <a:pt x="f70" y="f12"/>
                  </a:cubicBezTo>
                  <a:cubicBezTo>
                    <a:pt x="f71" y="f72"/>
                    <a:pt x="f71" y="f73"/>
                    <a:pt x="f70" y="f74"/>
                  </a:cubicBezTo>
                  <a:lnTo>
                    <a:pt x="f75" y="f76"/>
                  </a:lnTo>
                  <a:cubicBezTo>
                    <a:pt x="f77" y="f78"/>
                    <a:pt x="f40" y="f79"/>
                    <a:pt x="f77" y="f80"/>
                  </a:cubicBezTo>
                  <a:cubicBezTo>
                    <a:pt x="f81" y="f82"/>
                    <a:pt x="f83" y="f84"/>
                    <a:pt x="f85" y="f86"/>
                  </a:cubicBezTo>
                  <a:cubicBezTo>
                    <a:pt x="f87" y="f88"/>
                    <a:pt x="f89" y="f2"/>
                    <a:pt x="f5"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109" name="Google Shape;6947;p88">
            <a:extLst>
              <a:ext uri="{FF2B5EF4-FFF2-40B4-BE49-F238E27FC236}">
                <a16:creationId xmlns:a16="http://schemas.microsoft.com/office/drawing/2014/main" id="{FF7DDA40-65ED-3876-562D-91A1B805F667}"/>
              </a:ext>
            </a:extLst>
          </p:cNvPr>
          <p:cNvGrpSpPr/>
          <p:nvPr/>
        </p:nvGrpSpPr>
        <p:grpSpPr>
          <a:xfrm>
            <a:off x="3661357" y="3451571"/>
            <a:ext cx="892782" cy="895234"/>
            <a:chOff x="3147849" y="1725783"/>
            <a:chExt cx="446391" cy="447617"/>
          </a:xfrm>
          <a:solidFill>
            <a:schemeClr val="bg2"/>
          </a:solidFill>
        </p:grpSpPr>
        <p:sp>
          <p:nvSpPr>
            <p:cNvPr id="110" name="Google Shape;6948;p88">
              <a:extLst>
                <a:ext uri="{FF2B5EF4-FFF2-40B4-BE49-F238E27FC236}">
                  <a16:creationId xmlns:a16="http://schemas.microsoft.com/office/drawing/2014/main" id="{34592157-4E7D-84DC-C784-5E0B0F39001B}"/>
                </a:ext>
              </a:extLst>
            </p:cNvPr>
            <p:cNvSpPr/>
            <p:nvPr/>
          </p:nvSpPr>
          <p:spPr>
            <a:xfrm>
              <a:off x="3147849" y="1725783"/>
              <a:ext cx="105896" cy="446400"/>
            </a:xfrm>
            <a:custGeom>
              <a:avLst/>
              <a:gdLst>
                <a:gd name="f0" fmla="val w"/>
                <a:gd name="f1" fmla="val h"/>
                <a:gd name="f2" fmla="val 0"/>
                <a:gd name="f3" fmla="val 2773"/>
                <a:gd name="f4" fmla="val 11689"/>
                <a:gd name="f5" fmla="val 1418"/>
                <a:gd name="f6" fmla="val 1072"/>
                <a:gd name="f7" fmla="val 757"/>
                <a:gd name="f8" fmla="val 315"/>
                <a:gd name="f9" fmla="val 662"/>
                <a:gd name="f10" fmla="val 9578"/>
                <a:gd name="f11" fmla="val 9830"/>
                <a:gd name="f12" fmla="val 914"/>
                <a:gd name="f13" fmla="val 10050"/>
                <a:gd name="f14" fmla="val 1103"/>
                <a:gd name="f15" fmla="val 10176"/>
                <a:gd name="f16" fmla="val 10996"/>
                <a:gd name="f17" fmla="val 347"/>
                <a:gd name="f18" fmla="val 158"/>
                <a:gd name="f19" fmla="val 1"/>
                <a:gd name="f20" fmla="val 11153"/>
                <a:gd name="f21" fmla="val 11342"/>
                <a:gd name="f22" fmla="val 11531"/>
                <a:gd name="f23" fmla="val 2395"/>
                <a:gd name="f24" fmla="val 2616"/>
                <a:gd name="f25" fmla="val 1733"/>
                <a:gd name="f26" fmla="val 1922"/>
                <a:gd name="f27" fmla="val 2080"/>
                <a:gd name="f28" fmla="val 9861"/>
                <a:gd name="f29" fmla="val 284"/>
                <a:gd name="f30" fmla="val 1765"/>
                <a:gd name="f31" fmla="*/ f0 1 2773"/>
                <a:gd name="f32" fmla="*/ f1 1 11689"/>
                <a:gd name="f33" fmla="val f2"/>
                <a:gd name="f34" fmla="val f3"/>
                <a:gd name="f35" fmla="val f4"/>
                <a:gd name="f36" fmla="+- f35 0 f33"/>
                <a:gd name="f37" fmla="+- f34 0 f33"/>
                <a:gd name="f38" fmla="*/ f37 1 2773"/>
                <a:gd name="f39" fmla="*/ f36 1 11689"/>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2773" h="11689">
                  <a:moveTo>
                    <a:pt x="f5" y="f2"/>
                  </a:moveTo>
                  <a:cubicBezTo>
                    <a:pt x="f6" y="f2"/>
                    <a:pt x="f7" y="f8"/>
                    <a:pt x="f7" y="f9"/>
                  </a:cubicBezTo>
                  <a:lnTo>
                    <a:pt x="f7" y="f10"/>
                  </a:lnTo>
                  <a:cubicBezTo>
                    <a:pt x="f7" y="f11"/>
                    <a:pt x="f12" y="f13"/>
                    <a:pt x="f14" y="f15"/>
                  </a:cubicBezTo>
                  <a:lnTo>
                    <a:pt x="f14" y="f16"/>
                  </a:lnTo>
                  <a:lnTo>
                    <a:pt x="f17" y="f16"/>
                  </a:lnTo>
                  <a:cubicBezTo>
                    <a:pt x="f18" y="f16"/>
                    <a:pt x="f19" y="f20"/>
                    <a:pt x="f19" y="f21"/>
                  </a:cubicBezTo>
                  <a:cubicBezTo>
                    <a:pt x="f19" y="f22"/>
                    <a:pt x="f18" y="f4"/>
                    <a:pt x="f17" y="f4"/>
                  </a:cubicBezTo>
                  <a:lnTo>
                    <a:pt x="f23" y="f4"/>
                  </a:lnTo>
                  <a:cubicBezTo>
                    <a:pt x="f24" y="f4"/>
                    <a:pt x="f3" y="f22"/>
                    <a:pt x="f3" y="f21"/>
                  </a:cubicBezTo>
                  <a:cubicBezTo>
                    <a:pt x="f3" y="f20"/>
                    <a:pt x="f24" y="f16"/>
                    <a:pt x="f23" y="f16"/>
                  </a:cubicBezTo>
                  <a:lnTo>
                    <a:pt x="f25" y="f16"/>
                  </a:lnTo>
                  <a:lnTo>
                    <a:pt x="f25" y="f15"/>
                  </a:lnTo>
                  <a:cubicBezTo>
                    <a:pt x="f26" y="f13"/>
                    <a:pt x="f27" y="f28"/>
                    <a:pt x="f27" y="f10"/>
                  </a:cubicBezTo>
                  <a:lnTo>
                    <a:pt x="f27" y="f9"/>
                  </a:lnTo>
                  <a:cubicBezTo>
                    <a:pt x="f27" y="f29"/>
                    <a:pt x="f30" y="f2"/>
                    <a:pt x="f5"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11" name="Google Shape;6949;p88">
              <a:extLst>
                <a:ext uri="{FF2B5EF4-FFF2-40B4-BE49-F238E27FC236}">
                  <a16:creationId xmlns:a16="http://schemas.microsoft.com/office/drawing/2014/main" id="{B590D756-14A6-57D0-9771-6C3D52A33072}"/>
                </a:ext>
              </a:extLst>
            </p:cNvPr>
            <p:cNvSpPr/>
            <p:nvPr/>
          </p:nvSpPr>
          <p:spPr>
            <a:xfrm>
              <a:off x="3464286" y="1897828"/>
              <a:ext cx="129954" cy="38532"/>
            </a:xfrm>
            <a:custGeom>
              <a:avLst/>
              <a:gdLst>
                <a:gd name="f0" fmla="val w"/>
                <a:gd name="f1" fmla="val h"/>
                <a:gd name="f2" fmla="val 0"/>
                <a:gd name="f3" fmla="val 3403"/>
                <a:gd name="f4" fmla="val 1009"/>
                <a:gd name="f5" fmla="val 505"/>
                <a:gd name="f6" fmla="val 1"/>
                <a:gd name="f7" fmla="val 221"/>
                <a:gd name="f8" fmla="val 788"/>
                <a:gd name="f9" fmla="val 2899"/>
                <a:gd name="f10" fmla="val 3182"/>
                <a:gd name="f11" fmla="val 190"/>
                <a:gd name="f12" fmla="*/ f0 1 3403"/>
                <a:gd name="f13" fmla="*/ f1 1 1009"/>
                <a:gd name="f14" fmla="val f2"/>
                <a:gd name="f15" fmla="val f3"/>
                <a:gd name="f16" fmla="val f4"/>
                <a:gd name="f17" fmla="+- f16 0 f14"/>
                <a:gd name="f18" fmla="+- f15 0 f14"/>
                <a:gd name="f19" fmla="*/ f18 1 3403"/>
                <a:gd name="f20" fmla="*/ f17 1 100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403" h="1009">
                  <a:moveTo>
                    <a:pt x="f5" y="f6"/>
                  </a:moveTo>
                  <a:cubicBezTo>
                    <a:pt x="f7" y="f6"/>
                    <a:pt x="f2" y="f7"/>
                    <a:pt x="f2" y="f5"/>
                  </a:cubicBezTo>
                  <a:cubicBezTo>
                    <a:pt x="f2" y="f8"/>
                    <a:pt x="f7" y="f4"/>
                    <a:pt x="f5" y="f4"/>
                  </a:cubicBezTo>
                  <a:lnTo>
                    <a:pt x="f9" y="f4"/>
                  </a:lnTo>
                  <a:cubicBezTo>
                    <a:pt x="f10" y="f4"/>
                    <a:pt x="f3" y="f8"/>
                    <a:pt x="f3" y="f5"/>
                  </a:cubicBezTo>
                  <a:cubicBezTo>
                    <a:pt x="f3" y="f11"/>
                    <a:pt x="f10" y="f6"/>
                    <a:pt x="f9"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12" name="Google Shape;6950;p88">
              <a:extLst>
                <a:ext uri="{FF2B5EF4-FFF2-40B4-BE49-F238E27FC236}">
                  <a16:creationId xmlns:a16="http://schemas.microsoft.com/office/drawing/2014/main" id="{E4CD7997-759D-3094-573D-A399D0E80C0B}"/>
                </a:ext>
              </a:extLst>
            </p:cNvPr>
            <p:cNvSpPr/>
            <p:nvPr/>
          </p:nvSpPr>
          <p:spPr>
            <a:xfrm>
              <a:off x="3464286" y="1962787"/>
              <a:ext cx="129954" cy="38532"/>
            </a:xfrm>
            <a:custGeom>
              <a:avLst/>
              <a:gdLst>
                <a:gd name="f0" fmla="val w"/>
                <a:gd name="f1" fmla="val h"/>
                <a:gd name="f2" fmla="val 0"/>
                <a:gd name="f3" fmla="val 3403"/>
                <a:gd name="f4" fmla="val 1009"/>
                <a:gd name="f5" fmla="val 505"/>
                <a:gd name="f6" fmla="val 1"/>
                <a:gd name="f7" fmla="val 221"/>
                <a:gd name="f8" fmla="val 788"/>
                <a:gd name="f9" fmla="val 2899"/>
                <a:gd name="f10" fmla="val 3182"/>
                <a:gd name="f11" fmla="*/ f0 1 3403"/>
                <a:gd name="f12" fmla="*/ f1 1 1009"/>
                <a:gd name="f13" fmla="val f2"/>
                <a:gd name="f14" fmla="val f3"/>
                <a:gd name="f15" fmla="val f4"/>
                <a:gd name="f16" fmla="+- f15 0 f13"/>
                <a:gd name="f17" fmla="+- f14 0 f13"/>
                <a:gd name="f18" fmla="*/ f17 1 3403"/>
                <a:gd name="f19" fmla="*/ f16 1 1009"/>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3403" h="1009">
                  <a:moveTo>
                    <a:pt x="f5" y="f6"/>
                  </a:moveTo>
                  <a:cubicBezTo>
                    <a:pt x="f7" y="f6"/>
                    <a:pt x="f2" y="f7"/>
                    <a:pt x="f2" y="f5"/>
                  </a:cubicBezTo>
                  <a:cubicBezTo>
                    <a:pt x="f2" y="f8"/>
                    <a:pt x="f7" y="f4"/>
                    <a:pt x="f5" y="f4"/>
                  </a:cubicBezTo>
                  <a:lnTo>
                    <a:pt x="f9" y="f4"/>
                  </a:lnTo>
                  <a:cubicBezTo>
                    <a:pt x="f10" y="f4"/>
                    <a:pt x="f3" y="f8"/>
                    <a:pt x="f3" y="f5"/>
                  </a:cubicBezTo>
                  <a:cubicBezTo>
                    <a:pt x="f3" y="f7"/>
                    <a:pt x="f10" y="f6"/>
                    <a:pt x="f9"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13" name="Google Shape;6951;p88">
              <a:extLst>
                <a:ext uri="{FF2B5EF4-FFF2-40B4-BE49-F238E27FC236}">
                  <a16:creationId xmlns:a16="http://schemas.microsoft.com/office/drawing/2014/main" id="{7AC14CE2-6C7C-31B8-771C-9A5ADF6DD59B}"/>
                </a:ext>
              </a:extLst>
            </p:cNvPr>
            <p:cNvSpPr/>
            <p:nvPr/>
          </p:nvSpPr>
          <p:spPr>
            <a:xfrm>
              <a:off x="3464286" y="2026566"/>
              <a:ext cx="103491" cy="39758"/>
            </a:xfrm>
            <a:custGeom>
              <a:avLst/>
              <a:gdLst>
                <a:gd name="f0" fmla="val w"/>
                <a:gd name="f1" fmla="val h"/>
                <a:gd name="f2" fmla="val 0"/>
                <a:gd name="f3" fmla="val 2710"/>
                <a:gd name="f4" fmla="val 1041"/>
                <a:gd name="f5" fmla="val 505"/>
                <a:gd name="f6" fmla="val 1"/>
                <a:gd name="f7" fmla="val 221"/>
                <a:gd name="f8" fmla="val 253"/>
                <a:gd name="f9" fmla="val 536"/>
                <a:gd name="f10" fmla="val 788"/>
                <a:gd name="f11" fmla="val 1040"/>
                <a:gd name="f12" fmla="val 2206"/>
                <a:gd name="f13" fmla="val 2458"/>
                <a:gd name="f14" fmla="val 2521"/>
                <a:gd name="f15" fmla="*/ f0 1 2710"/>
                <a:gd name="f16" fmla="*/ f1 1 1041"/>
                <a:gd name="f17" fmla="val f2"/>
                <a:gd name="f18" fmla="val f3"/>
                <a:gd name="f19" fmla="val f4"/>
                <a:gd name="f20" fmla="+- f19 0 f17"/>
                <a:gd name="f21" fmla="+- f18 0 f17"/>
                <a:gd name="f22" fmla="*/ f21 1 2710"/>
                <a:gd name="f23" fmla="*/ f20 1 1041"/>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2710" h="1041">
                  <a:moveTo>
                    <a:pt x="f5" y="f6"/>
                  </a:moveTo>
                  <a:cubicBezTo>
                    <a:pt x="f7" y="f6"/>
                    <a:pt x="f2" y="f8"/>
                    <a:pt x="f2" y="f9"/>
                  </a:cubicBezTo>
                  <a:cubicBezTo>
                    <a:pt x="f2" y="f10"/>
                    <a:pt x="f7" y="f11"/>
                    <a:pt x="f5" y="f11"/>
                  </a:cubicBezTo>
                  <a:lnTo>
                    <a:pt x="f12" y="f11"/>
                  </a:lnTo>
                  <a:cubicBezTo>
                    <a:pt x="f13" y="f11"/>
                    <a:pt x="f3" y="f10"/>
                    <a:pt x="f3" y="f9"/>
                  </a:cubicBezTo>
                  <a:cubicBezTo>
                    <a:pt x="f3" y="f8"/>
                    <a:pt x="f14" y="f6"/>
                    <a:pt x="f12"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14" name="Google Shape;6952;p88">
              <a:extLst>
                <a:ext uri="{FF2B5EF4-FFF2-40B4-BE49-F238E27FC236}">
                  <a16:creationId xmlns:a16="http://schemas.microsoft.com/office/drawing/2014/main" id="{4309DC8E-500F-D381-BC8D-E9680887ACE6}"/>
                </a:ext>
              </a:extLst>
            </p:cNvPr>
            <p:cNvSpPr/>
            <p:nvPr/>
          </p:nvSpPr>
          <p:spPr>
            <a:xfrm>
              <a:off x="3412540" y="1725783"/>
              <a:ext cx="78254" cy="79433"/>
            </a:xfrm>
            <a:custGeom>
              <a:avLst/>
              <a:gdLst>
                <a:gd name="f0" fmla="val w"/>
                <a:gd name="f1" fmla="val h"/>
                <a:gd name="f2" fmla="val 0"/>
                <a:gd name="f3" fmla="val 2049"/>
                <a:gd name="f4" fmla="val 2080"/>
                <a:gd name="f5" fmla="val 1702"/>
                <a:gd name="f6" fmla="val 757"/>
                <a:gd name="f7" fmla="val 1"/>
                <a:gd name="f8" fmla="val 788"/>
                <a:gd name="f9" fmla="val 1733"/>
                <a:gd name="f10" fmla="*/ f0 1 2049"/>
                <a:gd name="f11" fmla="*/ f1 1 2080"/>
                <a:gd name="f12" fmla="val f2"/>
                <a:gd name="f13" fmla="val f3"/>
                <a:gd name="f14" fmla="val f4"/>
                <a:gd name="f15" fmla="+- f14 0 f12"/>
                <a:gd name="f16" fmla="+- f13 0 f12"/>
                <a:gd name="f17" fmla="*/ f16 1 2049"/>
                <a:gd name="f18" fmla="*/ f15 1 2080"/>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2049" h="2080">
                  <a:moveTo>
                    <a:pt x="f5" y="f2"/>
                  </a:moveTo>
                  <a:cubicBezTo>
                    <a:pt x="f6" y="f2"/>
                    <a:pt x="f7" y="f8"/>
                    <a:pt x="f7" y="f9"/>
                  </a:cubicBezTo>
                  <a:lnTo>
                    <a:pt x="f7" y="f4"/>
                  </a:lnTo>
                  <a:lnTo>
                    <a:pt x="f3" y="f4"/>
                  </a:lnTo>
                  <a:lnTo>
                    <a:pt x="f3" y="f2"/>
                  </a:ln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15" name="Google Shape;6953;p88">
              <a:extLst>
                <a:ext uri="{FF2B5EF4-FFF2-40B4-BE49-F238E27FC236}">
                  <a16:creationId xmlns:a16="http://schemas.microsoft.com/office/drawing/2014/main" id="{CA357093-6453-2402-CCBC-02EACFB89C7C}"/>
                </a:ext>
              </a:extLst>
            </p:cNvPr>
            <p:cNvSpPr/>
            <p:nvPr/>
          </p:nvSpPr>
          <p:spPr>
            <a:xfrm>
              <a:off x="3514816" y="1725783"/>
              <a:ext cx="52971" cy="84243"/>
            </a:xfrm>
            <a:custGeom>
              <a:avLst/>
              <a:gdLst>
                <a:gd name="f0" fmla="val w"/>
                <a:gd name="f1" fmla="val h"/>
                <a:gd name="f2" fmla="val 0"/>
                <a:gd name="f3" fmla="val 1387"/>
                <a:gd name="f4" fmla="val 2206"/>
                <a:gd name="f5" fmla="val 1"/>
                <a:gd name="f6" fmla="val 2111"/>
                <a:gd name="f7" fmla="val 883"/>
                <a:gd name="f8" fmla="val 1072"/>
                <a:gd name="f9" fmla="val 1261"/>
                <a:gd name="f10" fmla="val 2143"/>
                <a:gd name="f11" fmla="val 1040"/>
                <a:gd name="f12" fmla="val 473"/>
                <a:gd name="f13" fmla="val 914"/>
                <a:gd name="f14" fmla="val 347"/>
                <a:gd name="f15" fmla="*/ f0 1 1387"/>
                <a:gd name="f16" fmla="*/ f1 1 2206"/>
                <a:gd name="f17" fmla="val f2"/>
                <a:gd name="f18" fmla="val f3"/>
                <a:gd name="f19" fmla="val f4"/>
                <a:gd name="f20" fmla="+- f19 0 f17"/>
                <a:gd name="f21" fmla="+- f18 0 f17"/>
                <a:gd name="f22" fmla="*/ f21 1 1387"/>
                <a:gd name="f23" fmla="*/ f20 1 2206"/>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387" h="2206">
                  <a:moveTo>
                    <a:pt x="f5" y="f2"/>
                  </a:moveTo>
                  <a:lnTo>
                    <a:pt x="f5" y="f6"/>
                  </a:lnTo>
                  <a:lnTo>
                    <a:pt x="f7" y="f6"/>
                  </a:lnTo>
                  <a:cubicBezTo>
                    <a:pt x="f8" y="f6"/>
                    <a:pt x="f9" y="f10"/>
                    <a:pt x="f3" y="f4"/>
                  </a:cubicBezTo>
                  <a:lnTo>
                    <a:pt x="f3" y="f11"/>
                  </a:lnTo>
                  <a:cubicBezTo>
                    <a:pt x="f3" y="f12"/>
                    <a:pt x="f13" y="f2"/>
                    <a:pt x="f14"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16" name="Google Shape;6954;p88">
              <a:extLst>
                <a:ext uri="{FF2B5EF4-FFF2-40B4-BE49-F238E27FC236}">
                  <a16:creationId xmlns:a16="http://schemas.microsoft.com/office/drawing/2014/main" id="{F620744D-42D6-65CA-390A-C106FEDA513F}"/>
                </a:ext>
              </a:extLst>
            </p:cNvPr>
            <p:cNvSpPr/>
            <p:nvPr/>
          </p:nvSpPr>
          <p:spPr>
            <a:xfrm>
              <a:off x="3251350" y="1831643"/>
              <a:ext cx="316437" cy="234671"/>
            </a:xfrm>
            <a:custGeom>
              <a:avLst/>
              <a:gdLst>
                <a:gd name="f0" fmla="val w"/>
                <a:gd name="f1" fmla="val h"/>
                <a:gd name="f2" fmla="val 0"/>
                <a:gd name="f3" fmla="val 8286"/>
                <a:gd name="f4" fmla="val 6145"/>
                <a:gd name="f5" fmla="val 1"/>
                <a:gd name="f6" fmla="val 6144"/>
                <a:gd name="f7" fmla="val 378"/>
                <a:gd name="f8" fmla="val 756"/>
                <a:gd name="f9" fmla="val 1071"/>
                <a:gd name="f10" fmla="val 5892"/>
                <a:gd name="f11" fmla="val 1260"/>
                <a:gd name="f12" fmla="val 5577"/>
                <a:gd name="f13" fmla="val 2016"/>
                <a:gd name="f14" fmla="val 5955"/>
                <a:gd name="f15" fmla="val 2268"/>
                <a:gd name="f16" fmla="val 6050"/>
                <a:gd name="f17" fmla="val 2552"/>
                <a:gd name="f18" fmla="val 2773"/>
                <a:gd name="f19" fmla="val 3497"/>
                <a:gd name="f20" fmla="val 3057"/>
                <a:gd name="f21" fmla="val 3214"/>
                <a:gd name="f22" fmla="val 3309"/>
                <a:gd name="f23" fmla="val 2867"/>
                <a:gd name="f24" fmla="val 3435"/>
                <a:gd name="f25" fmla="val 2457"/>
                <a:gd name="f26" fmla="val 2111"/>
                <a:gd name="f27" fmla="val 3277"/>
                <a:gd name="f28" fmla="val 2868"/>
                <a:gd name="f29" fmla="val 2710"/>
                <a:gd name="f30" fmla="val 3025"/>
                <a:gd name="f31" fmla="val 2238"/>
                <a:gd name="f32" fmla="val 1702"/>
                <a:gd name="f33" fmla="val 1009"/>
                <a:gd name="f34" fmla="val 7782"/>
                <a:gd name="f35" fmla="val 8065"/>
                <a:gd name="f36" fmla="val 788"/>
                <a:gd name="f37" fmla="val 505"/>
                <a:gd name="f38" fmla="val 221"/>
                <a:gd name="f39" fmla="val 3560"/>
                <a:gd name="f40" fmla="val 3308"/>
                <a:gd name="f41" fmla="val 2899"/>
                <a:gd name="f42" fmla="val 158"/>
                <a:gd name="f43" fmla="val 2583"/>
                <a:gd name="f44" fmla="val 442"/>
                <a:gd name="f45" fmla="val 2426"/>
                <a:gd name="f46" fmla="val 599"/>
                <a:gd name="f47" fmla="val 2205"/>
                <a:gd name="f48" fmla="val 662"/>
                <a:gd name="f49" fmla="val 1985"/>
                <a:gd name="f50" fmla="val 1323"/>
                <a:gd name="f51" fmla="val 1166"/>
                <a:gd name="f52" fmla="val 284"/>
                <a:gd name="f53" fmla="*/ f0 1 8286"/>
                <a:gd name="f54" fmla="*/ f1 1 6145"/>
                <a:gd name="f55" fmla="val f2"/>
                <a:gd name="f56" fmla="val f3"/>
                <a:gd name="f57" fmla="val f4"/>
                <a:gd name="f58" fmla="+- f57 0 f55"/>
                <a:gd name="f59" fmla="+- f56 0 f55"/>
                <a:gd name="f60" fmla="*/ f59 1 8286"/>
                <a:gd name="f61" fmla="*/ f58 1 6145"/>
                <a:gd name="f62" fmla="*/ f55 1 f60"/>
                <a:gd name="f63" fmla="*/ f56 1 f60"/>
                <a:gd name="f64" fmla="*/ f55 1 f61"/>
                <a:gd name="f65" fmla="*/ f57 1 f61"/>
                <a:gd name="f66" fmla="*/ f62 f53 1"/>
                <a:gd name="f67" fmla="*/ f63 f53 1"/>
                <a:gd name="f68" fmla="*/ f65 f54 1"/>
                <a:gd name="f69" fmla="*/ f64 f54 1"/>
              </a:gdLst>
              <a:ahLst/>
              <a:cxnLst>
                <a:cxn ang="3cd4">
                  <a:pos x="hc" y="t"/>
                </a:cxn>
                <a:cxn ang="0">
                  <a:pos x="r" y="vc"/>
                </a:cxn>
                <a:cxn ang="cd4">
                  <a:pos x="hc" y="b"/>
                </a:cxn>
                <a:cxn ang="cd2">
                  <a:pos x="l" y="vc"/>
                </a:cxn>
              </a:cxnLst>
              <a:rect l="f66" t="f69" r="f67" b="f68"/>
              <a:pathLst>
                <a:path w="8286" h="6145">
                  <a:moveTo>
                    <a:pt x="f2" y="f5"/>
                  </a:moveTo>
                  <a:lnTo>
                    <a:pt x="f2" y="f6"/>
                  </a:lnTo>
                  <a:lnTo>
                    <a:pt x="f7" y="f6"/>
                  </a:lnTo>
                  <a:cubicBezTo>
                    <a:pt x="f8" y="f6"/>
                    <a:pt x="f9" y="f10"/>
                    <a:pt x="f11" y="f12"/>
                  </a:cubicBezTo>
                  <a:lnTo>
                    <a:pt x="f13" y="f14"/>
                  </a:lnTo>
                  <a:cubicBezTo>
                    <a:pt x="f15" y="f16"/>
                    <a:pt x="f17" y="f6"/>
                    <a:pt x="f18" y="f6"/>
                  </a:cubicBezTo>
                  <a:lnTo>
                    <a:pt x="f19" y="f6"/>
                  </a:lnTo>
                  <a:lnTo>
                    <a:pt x="f19" y="f20"/>
                  </a:lnTo>
                  <a:cubicBezTo>
                    <a:pt x="f21" y="f22"/>
                    <a:pt x="f23" y="f24"/>
                    <a:pt x="f25" y="f24"/>
                  </a:cubicBezTo>
                  <a:cubicBezTo>
                    <a:pt x="f15" y="f24"/>
                    <a:pt x="f26" y="f27"/>
                    <a:pt x="f26" y="f20"/>
                  </a:cubicBezTo>
                  <a:cubicBezTo>
                    <a:pt x="f26" y="f28"/>
                    <a:pt x="f15" y="f29"/>
                    <a:pt x="f25" y="f29"/>
                  </a:cubicBezTo>
                  <a:cubicBezTo>
                    <a:pt x="f30" y="f29"/>
                    <a:pt x="f19" y="f31"/>
                    <a:pt x="f19" y="f32"/>
                  </a:cubicBezTo>
                  <a:lnTo>
                    <a:pt x="f19" y="f33"/>
                  </a:lnTo>
                  <a:lnTo>
                    <a:pt x="f34" y="f33"/>
                  </a:lnTo>
                  <a:cubicBezTo>
                    <a:pt x="f35" y="f33"/>
                    <a:pt x="f3" y="f36"/>
                    <a:pt x="f3" y="f37"/>
                  </a:cubicBezTo>
                  <a:cubicBezTo>
                    <a:pt x="f3" y="f38"/>
                    <a:pt x="f35" y="f5"/>
                    <a:pt x="f34" y="f5"/>
                  </a:cubicBezTo>
                  <a:lnTo>
                    <a:pt x="f39" y="f5"/>
                  </a:lnTo>
                  <a:cubicBezTo>
                    <a:pt x="f40" y="f5"/>
                    <a:pt x="f41" y="f42"/>
                    <a:pt x="f43" y="f44"/>
                  </a:cubicBezTo>
                  <a:cubicBezTo>
                    <a:pt x="f45" y="f46"/>
                    <a:pt x="f47" y="f48"/>
                    <a:pt x="f49" y="f48"/>
                  </a:cubicBezTo>
                  <a:lnTo>
                    <a:pt x="f50" y="f48"/>
                  </a:lnTo>
                  <a:cubicBezTo>
                    <a:pt x="f51" y="f52"/>
                    <a:pt x="f36" y="f5"/>
                    <a:pt x="f7" y="f5"/>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17" name="Google Shape;6955;p88">
              <a:extLst>
                <a:ext uri="{FF2B5EF4-FFF2-40B4-BE49-F238E27FC236}">
                  <a16:creationId xmlns:a16="http://schemas.microsoft.com/office/drawing/2014/main" id="{EBE83A48-9915-FA20-E360-F9CA91C66E59}"/>
                </a:ext>
              </a:extLst>
            </p:cNvPr>
            <p:cNvSpPr/>
            <p:nvPr/>
          </p:nvSpPr>
          <p:spPr>
            <a:xfrm>
              <a:off x="3411361" y="1895423"/>
              <a:ext cx="78208" cy="276761"/>
            </a:xfrm>
            <a:custGeom>
              <a:avLst/>
              <a:gdLst>
                <a:gd name="f0" fmla="val w"/>
                <a:gd name="f1" fmla="val h"/>
                <a:gd name="f2" fmla="val 0"/>
                <a:gd name="f3" fmla="val 2048"/>
                <a:gd name="f4" fmla="val 7247"/>
                <a:gd name="f5" fmla="val 1"/>
                <a:gd name="f6" fmla="val 64"/>
                <a:gd name="f7" fmla="val 5514"/>
                <a:gd name="f8" fmla="val 6459"/>
                <a:gd name="f9" fmla="val 756"/>
                <a:gd name="f10" fmla="val 1701"/>
                <a:gd name="f11" fmla="val 5167"/>
                <a:gd name="f12" fmla="val 1891"/>
                <a:gd name="f13" fmla="val 1229"/>
                <a:gd name="f14" fmla="val 725"/>
                <a:gd name="f15" fmla="val 4632"/>
                <a:gd name="f16" fmla="val 4002"/>
                <a:gd name="f17" fmla="val 3624"/>
                <a:gd name="f18" fmla="val 882"/>
                <a:gd name="f19" fmla="val 3372"/>
                <a:gd name="f20" fmla="val 1071"/>
                <a:gd name="f21" fmla="val 3120"/>
                <a:gd name="f22" fmla="val 819"/>
                <a:gd name="f23" fmla="val 2899"/>
                <a:gd name="f24" fmla="val 2615"/>
                <a:gd name="f25" fmla="val 2269"/>
                <a:gd name="f26" fmla="val 1922"/>
                <a:gd name="f27" fmla="val 1639"/>
                <a:gd name="f28" fmla="val 1387"/>
                <a:gd name="f29" fmla="val 1166"/>
                <a:gd name="f30" fmla="val 883"/>
                <a:gd name="f31" fmla="val 536"/>
                <a:gd name="f32" fmla="val 316"/>
                <a:gd name="f33" fmla="val 190"/>
                <a:gd name="f34" fmla="*/ f0 1 2048"/>
                <a:gd name="f35" fmla="*/ f1 1 7247"/>
                <a:gd name="f36" fmla="val f2"/>
                <a:gd name="f37" fmla="val f3"/>
                <a:gd name="f38" fmla="val f4"/>
                <a:gd name="f39" fmla="+- f38 0 f36"/>
                <a:gd name="f40" fmla="+- f37 0 f36"/>
                <a:gd name="f41" fmla="*/ f40 1 2048"/>
                <a:gd name="f42" fmla="*/ f39 1 7247"/>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2048" h="7247">
                  <a:moveTo>
                    <a:pt x="f2" y="f5"/>
                  </a:moveTo>
                  <a:lnTo>
                    <a:pt x="f2" y="f6"/>
                  </a:lnTo>
                  <a:lnTo>
                    <a:pt x="f2" y="f7"/>
                  </a:lnTo>
                  <a:cubicBezTo>
                    <a:pt x="f2" y="f8"/>
                    <a:pt x="f9" y="f4"/>
                    <a:pt x="f10" y="f4"/>
                  </a:cubicBezTo>
                  <a:lnTo>
                    <a:pt x="f3" y="f4"/>
                  </a:lnTo>
                  <a:lnTo>
                    <a:pt x="f3" y="f11"/>
                  </a:lnTo>
                  <a:lnTo>
                    <a:pt x="f12" y="f11"/>
                  </a:lnTo>
                  <a:cubicBezTo>
                    <a:pt x="f13" y="f11"/>
                    <a:pt x="f14" y="f15"/>
                    <a:pt x="f14" y="f16"/>
                  </a:cubicBezTo>
                  <a:cubicBezTo>
                    <a:pt x="f14" y="f17"/>
                    <a:pt x="f18" y="f19"/>
                    <a:pt x="f20" y="f21"/>
                  </a:cubicBezTo>
                  <a:cubicBezTo>
                    <a:pt x="f22" y="f23"/>
                    <a:pt x="f14" y="f24"/>
                    <a:pt x="f14" y="f25"/>
                  </a:cubicBezTo>
                  <a:cubicBezTo>
                    <a:pt x="f14" y="f26"/>
                    <a:pt x="f18" y="f27"/>
                    <a:pt x="f20" y="f28"/>
                  </a:cubicBezTo>
                  <a:cubicBezTo>
                    <a:pt x="f22" y="f29"/>
                    <a:pt x="f14" y="f30"/>
                    <a:pt x="f14" y="f31"/>
                  </a:cubicBezTo>
                  <a:cubicBezTo>
                    <a:pt x="f14" y="f32"/>
                    <a:pt x="f9" y="f33"/>
                    <a:pt x="f22" y="f5"/>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18" name="Google Shape;6956;p88">
              <a:extLst>
                <a:ext uri="{FF2B5EF4-FFF2-40B4-BE49-F238E27FC236}">
                  <a16:creationId xmlns:a16="http://schemas.microsoft.com/office/drawing/2014/main" id="{C7458D01-F7C0-2980-63AB-22A3DAC668B1}"/>
                </a:ext>
              </a:extLst>
            </p:cNvPr>
            <p:cNvSpPr/>
            <p:nvPr/>
          </p:nvSpPr>
          <p:spPr>
            <a:xfrm>
              <a:off x="3516041" y="2089120"/>
              <a:ext cx="52971" cy="84280"/>
            </a:xfrm>
            <a:custGeom>
              <a:avLst/>
              <a:gdLst>
                <a:gd name="f0" fmla="val w"/>
                <a:gd name="f1" fmla="val h"/>
                <a:gd name="f2" fmla="val 0"/>
                <a:gd name="f3" fmla="val 1387"/>
                <a:gd name="f4" fmla="val 2207"/>
                <a:gd name="f5" fmla="val 1386"/>
                <a:gd name="f6" fmla="val 1"/>
                <a:gd name="f7" fmla="val 1229"/>
                <a:gd name="f8" fmla="val 64"/>
                <a:gd name="f9" fmla="val 1071"/>
                <a:gd name="f10" fmla="val 95"/>
                <a:gd name="f11" fmla="val 882"/>
                <a:gd name="f12" fmla="val 2206"/>
                <a:gd name="f13" fmla="val 378"/>
                <a:gd name="f14" fmla="val 914"/>
                <a:gd name="f15" fmla="val 1734"/>
                <a:gd name="f16" fmla="val 1167"/>
                <a:gd name="f17" fmla="*/ f0 1 1387"/>
                <a:gd name="f18" fmla="*/ f1 1 2207"/>
                <a:gd name="f19" fmla="val f2"/>
                <a:gd name="f20" fmla="val f3"/>
                <a:gd name="f21" fmla="val f4"/>
                <a:gd name="f22" fmla="+- f21 0 f19"/>
                <a:gd name="f23" fmla="+- f20 0 f19"/>
                <a:gd name="f24" fmla="*/ f23 1 1387"/>
                <a:gd name="f25" fmla="*/ f22 1 2207"/>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1387" h="2207">
                  <a:moveTo>
                    <a:pt x="f5" y="f6"/>
                  </a:moveTo>
                  <a:cubicBezTo>
                    <a:pt x="f7" y="f8"/>
                    <a:pt x="f9" y="f10"/>
                    <a:pt x="f11" y="f10"/>
                  </a:cubicBezTo>
                  <a:lnTo>
                    <a:pt x="f2" y="f10"/>
                  </a:lnTo>
                  <a:lnTo>
                    <a:pt x="f2" y="f12"/>
                  </a:lnTo>
                  <a:lnTo>
                    <a:pt x="f13" y="f12"/>
                  </a:lnTo>
                  <a:cubicBezTo>
                    <a:pt x="f14" y="f12"/>
                    <a:pt x="f5" y="f15"/>
                    <a:pt x="f5" y="f16"/>
                  </a:cubicBezTo>
                  <a:lnTo>
                    <a:pt x="f5" y="f6"/>
                  </a:ln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119" name="Google Shape;6971;p88">
            <a:extLst>
              <a:ext uri="{FF2B5EF4-FFF2-40B4-BE49-F238E27FC236}">
                <a16:creationId xmlns:a16="http://schemas.microsoft.com/office/drawing/2014/main" id="{573FEC7D-225C-4B67-26A8-5B45E1BE5F8F}"/>
              </a:ext>
            </a:extLst>
          </p:cNvPr>
          <p:cNvGrpSpPr/>
          <p:nvPr/>
        </p:nvGrpSpPr>
        <p:grpSpPr>
          <a:xfrm>
            <a:off x="9581164" y="3400439"/>
            <a:ext cx="890424" cy="890350"/>
            <a:chOff x="6107753" y="1700217"/>
            <a:chExt cx="445212" cy="445175"/>
          </a:xfrm>
          <a:solidFill>
            <a:schemeClr val="bg2"/>
          </a:solidFill>
        </p:grpSpPr>
        <p:sp>
          <p:nvSpPr>
            <p:cNvPr id="120" name="Google Shape;6972;p88">
              <a:extLst>
                <a:ext uri="{FF2B5EF4-FFF2-40B4-BE49-F238E27FC236}">
                  <a16:creationId xmlns:a16="http://schemas.microsoft.com/office/drawing/2014/main" id="{37955411-57CA-59F6-50D3-31EEC189A9A7}"/>
                </a:ext>
              </a:extLst>
            </p:cNvPr>
            <p:cNvSpPr/>
            <p:nvPr/>
          </p:nvSpPr>
          <p:spPr>
            <a:xfrm>
              <a:off x="6107753" y="1700217"/>
              <a:ext cx="445212" cy="445175"/>
            </a:xfrm>
            <a:custGeom>
              <a:avLst/>
              <a:gdLst>
                <a:gd name="f0" fmla="val w"/>
                <a:gd name="f1" fmla="val h"/>
                <a:gd name="f2" fmla="val 0"/>
                <a:gd name="f3" fmla="val 11658"/>
                <a:gd name="f4" fmla="val 11657"/>
                <a:gd name="f5" fmla="val 5829"/>
                <a:gd name="f6" fmla="val 3372"/>
                <a:gd name="f7" fmla="val 1261"/>
                <a:gd name="f8" fmla="val 1796"/>
                <a:gd name="f9" fmla="val 788"/>
                <a:gd name="f10" fmla="val 4159"/>
                <a:gd name="f11" fmla="val 347"/>
                <a:gd name="f12" fmla="val 4285"/>
                <a:gd name="f13" fmla="val 1"/>
                <a:gd name="f14" fmla="val 4694"/>
                <a:gd name="f15" fmla="val 5167"/>
                <a:gd name="f16" fmla="val 7876"/>
                <a:gd name="f17" fmla="val 8412"/>
                <a:gd name="f18" fmla="val 473"/>
                <a:gd name="f19" fmla="val 8885"/>
                <a:gd name="f20" fmla="val 1009"/>
                <a:gd name="f21" fmla="val 1702"/>
                <a:gd name="f22" fmla="val 1891"/>
                <a:gd name="f23" fmla="val 2049"/>
                <a:gd name="f24" fmla="val 8727"/>
                <a:gd name="f25" fmla="val 8538"/>
                <a:gd name="f26" fmla="val 4442"/>
                <a:gd name="f27" fmla="val 4253"/>
                <a:gd name="f28" fmla="val 4096"/>
                <a:gd name="f29" fmla="val 1481"/>
                <a:gd name="f30" fmla="val 1954"/>
                <a:gd name="f31" fmla="val 2111"/>
                <a:gd name="f32" fmla="val 3781"/>
                <a:gd name="f33" fmla="val 630"/>
                <a:gd name="f34" fmla="val 7877"/>
                <a:gd name="f35" fmla="val 9673"/>
                <a:gd name="f36" fmla="val 10145"/>
                <a:gd name="f37" fmla="val 9956"/>
                <a:gd name="f38" fmla="val 9767"/>
                <a:gd name="f39" fmla="val 9610"/>
                <a:gd name="f40" fmla="val 10271"/>
                <a:gd name="f41" fmla="val 10114"/>
                <a:gd name="f42" fmla="val 9672"/>
                <a:gd name="f43" fmla="val 9421"/>
                <a:gd name="f44" fmla="val 8570"/>
                <a:gd name="f45" fmla="val 6774"/>
                <a:gd name="f46" fmla="val 6617"/>
                <a:gd name="f47" fmla="val 9893"/>
                <a:gd name="f48" fmla="val 6270"/>
                <a:gd name="f49" fmla="val 9609"/>
                <a:gd name="f50" fmla="val 5262"/>
                <a:gd name="f51" fmla="val 4789"/>
                <a:gd name="f52" fmla="val 10082"/>
                <a:gd name="f53" fmla="val 10617"/>
                <a:gd name="f54" fmla="val 11184"/>
                <a:gd name="f55" fmla="val 6648"/>
                <a:gd name="f56" fmla="val 11373"/>
                <a:gd name="f57" fmla="val 10995"/>
                <a:gd name="f58" fmla="val 9799"/>
                <a:gd name="f59" fmla="val 10775"/>
                <a:gd name="f60" fmla="val 10933"/>
                <a:gd name="f61" fmla="val 11342"/>
                <a:gd name="f62" fmla="val 8790"/>
                <a:gd name="f63" fmla="val 8380"/>
                <a:gd name="f64" fmla="val 7908"/>
                <a:gd name="f65" fmla="val 5198"/>
                <a:gd name="f66" fmla="val 11311"/>
                <a:gd name="f67" fmla="val 10870"/>
                <a:gd name="f68" fmla="val 10397"/>
                <a:gd name="f69" fmla="val 8255"/>
                <a:gd name="f70" fmla="*/ f0 1 11658"/>
                <a:gd name="f71" fmla="*/ f1 1 11657"/>
                <a:gd name="f72" fmla="val f2"/>
                <a:gd name="f73" fmla="val f3"/>
                <a:gd name="f74" fmla="val f4"/>
                <a:gd name="f75" fmla="+- f74 0 f72"/>
                <a:gd name="f76" fmla="+- f73 0 f72"/>
                <a:gd name="f77" fmla="*/ f76 1 11658"/>
                <a:gd name="f78" fmla="*/ f75 1 11657"/>
                <a:gd name="f79" fmla="*/ f72 1 f77"/>
                <a:gd name="f80" fmla="*/ f73 1 f77"/>
                <a:gd name="f81" fmla="*/ f72 1 f78"/>
                <a:gd name="f82" fmla="*/ f74 1 f78"/>
                <a:gd name="f83" fmla="*/ f79 f70 1"/>
                <a:gd name="f84" fmla="*/ f80 f70 1"/>
                <a:gd name="f85" fmla="*/ f82 f71 1"/>
                <a:gd name="f86" fmla="*/ f81 f71 1"/>
              </a:gdLst>
              <a:ahLst/>
              <a:cxnLst>
                <a:cxn ang="3cd4">
                  <a:pos x="hc" y="t"/>
                </a:cxn>
                <a:cxn ang="0">
                  <a:pos x="r" y="vc"/>
                </a:cxn>
                <a:cxn ang="cd4">
                  <a:pos x="hc" y="b"/>
                </a:cxn>
                <a:cxn ang="cd2">
                  <a:pos x="l" y="vc"/>
                </a:cxn>
              </a:cxnLst>
              <a:rect l="f83" t="f86" r="f84" b="f85"/>
              <a:pathLst>
                <a:path w="11658" h="11657">
                  <a:moveTo>
                    <a:pt x="f5" y="f2"/>
                  </a:moveTo>
                  <a:cubicBezTo>
                    <a:pt x="f6" y="f2"/>
                    <a:pt x="f7" y="f8"/>
                    <a:pt x="f9" y="f10"/>
                  </a:cubicBezTo>
                  <a:cubicBezTo>
                    <a:pt x="f11" y="f12"/>
                    <a:pt x="f13" y="f14"/>
                    <a:pt x="f13" y="f15"/>
                  </a:cubicBezTo>
                  <a:lnTo>
                    <a:pt x="f13" y="f16"/>
                  </a:lnTo>
                  <a:cubicBezTo>
                    <a:pt x="f13" y="f17"/>
                    <a:pt x="f18" y="f19"/>
                    <a:pt x="f20" y="f19"/>
                  </a:cubicBezTo>
                  <a:lnTo>
                    <a:pt x="f21" y="f19"/>
                  </a:lnTo>
                  <a:cubicBezTo>
                    <a:pt x="f22" y="f19"/>
                    <a:pt x="f23" y="f24"/>
                    <a:pt x="f23" y="f25"/>
                  </a:cubicBezTo>
                  <a:lnTo>
                    <a:pt x="f23" y="f26"/>
                  </a:lnTo>
                  <a:cubicBezTo>
                    <a:pt x="f23" y="f27"/>
                    <a:pt x="f22" y="f28"/>
                    <a:pt x="f21" y="f28"/>
                  </a:cubicBezTo>
                  <a:lnTo>
                    <a:pt x="f29" y="f28"/>
                  </a:lnTo>
                  <a:cubicBezTo>
                    <a:pt x="f30" y="f31"/>
                    <a:pt x="f32" y="f33"/>
                    <a:pt x="f5" y="f33"/>
                  </a:cubicBezTo>
                  <a:cubicBezTo>
                    <a:pt x="f34" y="f33"/>
                    <a:pt x="f35" y="f31"/>
                    <a:pt x="f36" y="f28"/>
                  </a:cubicBezTo>
                  <a:lnTo>
                    <a:pt x="f37" y="f28"/>
                  </a:lnTo>
                  <a:cubicBezTo>
                    <a:pt x="f38" y="f28"/>
                    <a:pt x="f39" y="f27"/>
                    <a:pt x="f39" y="f26"/>
                  </a:cubicBezTo>
                  <a:lnTo>
                    <a:pt x="f39" y="f25"/>
                  </a:lnTo>
                  <a:cubicBezTo>
                    <a:pt x="f39" y="f24"/>
                    <a:pt x="f38" y="f19"/>
                    <a:pt x="f37" y="f19"/>
                  </a:cubicBezTo>
                  <a:lnTo>
                    <a:pt x="f40" y="f19"/>
                  </a:lnTo>
                  <a:cubicBezTo>
                    <a:pt x="f41" y="f42"/>
                    <a:pt x="f43" y="f40"/>
                    <a:pt x="f44" y="f40"/>
                  </a:cubicBezTo>
                  <a:lnTo>
                    <a:pt x="f45" y="f40"/>
                  </a:lnTo>
                  <a:cubicBezTo>
                    <a:pt x="f46" y="f47"/>
                    <a:pt x="f48" y="f49"/>
                    <a:pt x="f5" y="f49"/>
                  </a:cubicBezTo>
                  <a:cubicBezTo>
                    <a:pt x="f50" y="f49"/>
                    <a:pt x="f51" y="f52"/>
                    <a:pt x="f51" y="f53"/>
                  </a:cubicBezTo>
                  <a:cubicBezTo>
                    <a:pt x="f51" y="f54"/>
                    <a:pt x="f50" y="f4"/>
                    <a:pt x="f5" y="f4"/>
                  </a:cubicBezTo>
                  <a:cubicBezTo>
                    <a:pt x="f48" y="f4"/>
                    <a:pt x="f55" y="f56"/>
                    <a:pt x="f45" y="f57"/>
                  </a:cubicBezTo>
                  <a:lnTo>
                    <a:pt x="f44" y="f57"/>
                  </a:lnTo>
                  <a:cubicBezTo>
                    <a:pt x="f58" y="f57"/>
                    <a:pt x="f59" y="f52"/>
                    <a:pt x="f60" y="f19"/>
                  </a:cubicBezTo>
                  <a:cubicBezTo>
                    <a:pt x="f61" y="f62"/>
                    <a:pt x="f3" y="f63"/>
                    <a:pt x="f3" y="f64"/>
                  </a:cubicBezTo>
                  <a:lnTo>
                    <a:pt x="f3" y="f65"/>
                  </a:lnTo>
                  <a:cubicBezTo>
                    <a:pt x="f3" y="f14"/>
                    <a:pt x="f66" y="f27"/>
                    <a:pt x="f67" y="f10"/>
                  </a:cubicBezTo>
                  <a:cubicBezTo>
                    <a:pt x="f68" y="f8"/>
                    <a:pt x="f69" y="f2"/>
                    <a:pt x="f5"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21" name="Google Shape;6973;p88">
              <a:extLst>
                <a:ext uri="{FF2B5EF4-FFF2-40B4-BE49-F238E27FC236}">
                  <a16:creationId xmlns:a16="http://schemas.microsoft.com/office/drawing/2014/main" id="{BE5AA39F-9606-D2B3-A527-9211E3D71C04}"/>
                </a:ext>
              </a:extLst>
            </p:cNvPr>
            <p:cNvSpPr/>
            <p:nvPr/>
          </p:nvSpPr>
          <p:spPr>
            <a:xfrm>
              <a:off x="6211244" y="1804897"/>
              <a:ext cx="239444" cy="235631"/>
            </a:xfrm>
            <a:custGeom>
              <a:avLst/>
              <a:gdLst>
                <a:gd name="f0" fmla="val w"/>
                <a:gd name="f1" fmla="val h"/>
                <a:gd name="f2" fmla="val 0"/>
                <a:gd name="f3" fmla="val 6270"/>
                <a:gd name="f4" fmla="val 6170"/>
                <a:gd name="f5" fmla="val 3119"/>
                <a:gd name="f6" fmla="val 1386"/>
                <a:gd name="f7" fmla="val 3308"/>
                <a:gd name="f8" fmla="val 3466"/>
                <a:gd name="f9" fmla="val 1544"/>
                <a:gd name="f10" fmla="val 1733"/>
                <a:gd name="f11" fmla="val 1953"/>
                <a:gd name="f12" fmla="val 2079"/>
                <a:gd name="f13" fmla="val 2930"/>
                <a:gd name="f14" fmla="val 2773"/>
                <a:gd name="f15" fmla="val 2741"/>
                <a:gd name="f16" fmla="val 2867"/>
                <a:gd name="f17" fmla="val 3088"/>
                <a:gd name="f18" fmla="val 4474"/>
                <a:gd name="f19" fmla="val 4663"/>
                <a:gd name="f20" fmla="val 4820"/>
                <a:gd name="f21" fmla="val 3151"/>
                <a:gd name="f22" fmla="val 1449"/>
                <a:gd name="f23" fmla="val 63"/>
                <a:gd name="f24" fmla="val 3592"/>
                <a:gd name="f25" fmla="val 158"/>
                <a:gd name="f26" fmla="val 4096"/>
                <a:gd name="f27" fmla="val 441"/>
                <a:gd name="f28" fmla="val 4568"/>
                <a:gd name="f29" fmla="val 5734"/>
                <a:gd name="f30" fmla="val 5828"/>
                <a:gd name="f31" fmla="val 5955"/>
                <a:gd name="f32" fmla="val 126"/>
                <a:gd name="f33" fmla="val 6081"/>
                <a:gd name="f34" fmla="val 171"/>
                <a:gd name="f35" fmla="val 6125"/>
                <a:gd name="f36" fmla="val 263"/>
                <a:gd name="f37" fmla="val 357"/>
                <a:gd name="f38" fmla="val 396"/>
                <a:gd name="f39" fmla="val 436"/>
                <a:gd name="f40" fmla="val 6162"/>
                <a:gd name="f41" fmla="val 473"/>
                <a:gd name="f42" fmla="val 6144"/>
                <a:gd name="f43" fmla="val 1638"/>
                <a:gd name="f44" fmla="val 5765"/>
                <a:gd name="f45" fmla="val 6049"/>
                <a:gd name="f46" fmla="val 2615"/>
                <a:gd name="f47" fmla="val 4852"/>
                <a:gd name="f48" fmla="val 4789"/>
                <a:gd name="f49" fmla="*/ f0 1 6270"/>
                <a:gd name="f50" fmla="*/ f1 1 6170"/>
                <a:gd name="f51" fmla="val f2"/>
                <a:gd name="f52" fmla="val f3"/>
                <a:gd name="f53" fmla="val f4"/>
                <a:gd name="f54" fmla="+- f53 0 f51"/>
                <a:gd name="f55" fmla="+- f52 0 f51"/>
                <a:gd name="f56" fmla="*/ f55 1 6270"/>
                <a:gd name="f57" fmla="*/ f54 1 6170"/>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6270" h="6170">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7" y="f15"/>
                    <a:pt x="f8" y="f16"/>
                    <a:pt x="f8" y="f17"/>
                  </a:cubicBezTo>
                  <a:lnTo>
                    <a:pt x="f8" y="f18"/>
                  </a:lnTo>
                  <a:cubicBezTo>
                    <a:pt x="f8" y="f19"/>
                    <a:pt x="f7" y="f20"/>
                    <a:pt x="f5" y="f20"/>
                  </a:cubicBezTo>
                  <a:cubicBezTo>
                    <a:pt x="f13" y="f20"/>
                    <a:pt x="f14" y="f19"/>
                    <a:pt x="f14" y="f18"/>
                  </a:cubicBezTo>
                  <a:lnTo>
                    <a:pt x="f14" y="f17"/>
                  </a:lnTo>
                  <a:cubicBezTo>
                    <a:pt x="f14" y="f16"/>
                    <a:pt x="f13" y="f15"/>
                    <a:pt x="f5" y="f15"/>
                  </a:cubicBezTo>
                  <a:close/>
                  <a:moveTo>
                    <a:pt x="f21" y="f2"/>
                  </a:moveTo>
                  <a:cubicBezTo>
                    <a:pt x="f22" y="f2"/>
                    <a:pt x="f23" y="f6"/>
                    <a:pt x="f23" y="f17"/>
                  </a:cubicBezTo>
                  <a:cubicBezTo>
                    <a:pt x="f23" y="f24"/>
                    <a:pt x="f25" y="f26"/>
                    <a:pt x="f27" y="f28"/>
                  </a:cubicBezTo>
                  <a:lnTo>
                    <a:pt x="f23" y="f29"/>
                  </a:lnTo>
                  <a:cubicBezTo>
                    <a:pt x="f2" y="f30"/>
                    <a:pt x="f2" y="f31"/>
                    <a:pt x="f32" y="f33"/>
                  </a:cubicBezTo>
                  <a:cubicBezTo>
                    <a:pt x="f34" y="f35"/>
                    <a:pt x="f36" y="f4"/>
                    <a:pt x="f37" y="f4"/>
                  </a:cubicBezTo>
                  <a:cubicBezTo>
                    <a:pt x="f38" y="f4"/>
                    <a:pt x="f39" y="f40"/>
                    <a:pt x="f41" y="f42"/>
                  </a:cubicBezTo>
                  <a:lnTo>
                    <a:pt x="f43" y="f44"/>
                  </a:lnTo>
                  <a:cubicBezTo>
                    <a:pt x="f12" y="f45"/>
                    <a:pt x="f46" y="f42"/>
                    <a:pt x="f21" y="f42"/>
                  </a:cubicBezTo>
                  <a:cubicBezTo>
                    <a:pt x="f47" y="f42"/>
                    <a:pt x="f3" y="f48"/>
                    <a:pt x="f3" y="f17"/>
                  </a:cubicBezTo>
                  <a:cubicBezTo>
                    <a:pt x="f3" y="f6"/>
                    <a:pt x="f47" y="f2"/>
                    <a:pt x="f21"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122" name="Google Shape;7004;p88">
            <a:extLst>
              <a:ext uri="{FF2B5EF4-FFF2-40B4-BE49-F238E27FC236}">
                <a16:creationId xmlns:a16="http://schemas.microsoft.com/office/drawing/2014/main" id="{9ADC5959-C660-360C-449B-DBA0ED80CA4A}"/>
              </a:ext>
            </a:extLst>
          </p:cNvPr>
          <p:cNvGrpSpPr/>
          <p:nvPr/>
        </p:nvGrpSpPr>
        <p:grpSpPr>
          <a:xfrm>
            <a:off x="4928732" y="3415909"/>
            <a:ext cx="938540" cy="892198"/>
            <a:chOff x="3781537" y="1707952"/>
            <a:chExt cx="469270" cy="446099"/>
          </a:xfrm>
          <a:solidFill>
            <a:schemeClr val="bg2"/>
          </a:solidFill>
        </p:grpSpPr>
        <p:sp>
          <p:nvSpPr>
            <p:cNvPr id="123" name="Google Shape;7005;p88">
              <a:extLst>
                <a:ext uri="{FF2B5EF4-FFF2-40B4-BE49-F238E27FC236}">
                  <a16:creationId xmlns:a16="http://schemas.microsoft.com/office/drawing/2014/main" id="{2A036D39-CFAD-C250-2C28-0A94F5979E0C}"/>
                </a:ext>
              </a:extLst>
            </p:cNvPr>
            <p:cNvSpPr/>
            <p:nvPr/>
          </p:nvSpPr>
          <p:spPr>
            <a:xfrm>
              <a:off x="3924705" y="1707952"/>
              <a:ext cx="326102" cy="327894"/>
            </a:xfrm>
            <a:custGeom>
              <a:avLst/>
              <a:gdLst>
                <a:gd name="f0" fmla="val w"/>
                <a:gd name="f1" fmla="val h"/>
                <a:gd name="f2" fmla="val 0"/>
                <a:gd name="f3" fmla="val 8539"/>
                <a:gd name="f4" fmla="val 8586"/>
                <a:gd name="f5" fmla="val 5156"/>
                <a:gd name="f6" fmla="val 1"/>
                <a:gd name="f7" fmla="val 4372"/>
                <a:gd name="f8" fmla="val 3593"/>
                <a:gd name="f9" fmla="val 308"/>
                <a:gd name="f10" fmla="val 2994"/>
                <a:gd name="f11" fmla="val 922"/>
                <a:gd name="f12" fmla="val 1450"/>
                <a:gd name="f13" fmla="val 2466"/>
                <a:gd name="f14" fmla="val 1681"/>
                <a:gd name="f15" fmla="val 2417"/>
                <a:gd name="f16" fmla="val 1916"/>
                <a:gd name="f17" fmla="val 2392"/>
                <a:gd name="f18" fmla="val 2152"/>
                <a:gd name="f19" fmla="val 2529"/>
                <a:gd name="f20" fmla="val 2909"/>
                <a:gd name="f21" fmla="val 2456"/>
                <a:gd name="f22" fmla="val 3277"/>
                <a:gd name="f23" fmla="val 2592"/>
                <a:gd name="f24" fmla="val 3939"/>
                <a:gd name="f25" fmla="val 1899"/>
                <a:gd name="f26" fmla="val 4270"/>
                <a:gd name="f27" fmla="val 1568"/>
                <a:gd name="f28" fmla="val 4703"/>
                <a:gd name="f29" fmla="val 1402"/>
                <a:gd name="f30" fmla="val 5136"/>
                <a:gd name="f31" fmla="val 5569"/>
                <a:gd name="f32" fmla="val 6003"/>
                <a:gd name="f33" fmla="val 6333"/>
                <a:gd name="f34" fmla="val 7027"/>
                <a:gd name="f35" fmla="val 3631"/>
                <a:gd name="f36" fmla="val 4325"/>
                <a:gd name="f37" fmla="val 6719"/>
                <a:gd name="f38" fmla="val 3608"/>
                <a:gd name="f39" fmla="val 7050"/>
                <a:gd name="f40" fmla="val 3175"/>
                <a:gd name="f41" fmla="val 7215"/>
                <a:gd name="f42" fmla="val 2742"/>
                <a:gd name="f43" fmla="val 2309"/>
                <a:gd name="f44" fmla="val 1875"/>
                <a:gd name="f45" fmla="val 1545"/>
                <a:gd name="f46" fmla="val 1261"/>
                <a:gd name="f47" fmla="val 6435"/>
                <a:gd name="f48" fmla="val 1104"/>
                <a:gd name="f49" fmla="val 6089"/>
                <a:gd name="f50" fmla="val 1072"/>
                <a:gd name="f51" fmla="val 5742"/>
                <a:gd name="f52" fmla="val 6782"/>
                <a:gd name="f53" fmla="val 158"/>
                <a:gd name="f54" fmla="val 7097"/>
                <a:gd name="f55" fmla="val 348"/>
                <a:gd name="f56" fmla="val 7381"/>
                <a:gd name="f57" fmla="val 600"/>
                <a:gd name="f58" fmla="val 7664"/>
                <a:gd name="f59" fmla="val 1214"/>
                <a:gd name="f60" fmla="val 8278"/>
                <a:gd name="f61" fmla="val 2002"/>
                <a:gd name="f62" fmla="val 2781"/>
                <a:gd name="f63" fmla="val 3561"/>
                <a:gd name="f64" fmla="val 4333"/>
                <a:gd name="f65" fmla="val 4916"/>
                <a:gd name="f66" fmla="val 7342"/>
                <a:gd name="f67" fmla="val 5270"/>
                <a:gd name="f68" fmla="val 4073"/>
                <a:gd name="f69" fmla="val 2151"/>
                <a:gd name="f70" fmla="val 6727"/>
                <a:gd name="f71" fmla="val 5940"/>
                <a:gd name="f72" fmla="*/ f0 1 8539"/>
                <a:gd name="f73" fmla="*/ f1 1 8586"/>
                <a:gd name="f74" fmla="val f2"/>
                <a:gd name="f75" fmla="val f3"/>
                <a:gd name="f76" fmla="val f4"/>
                <a:gd name="f77" fmla="+- f76 0 f74"/>
                <a:gd name="f78" fmla="+- f75 0 f74"/>
                <a:gd name="f79" fmla="*/ f78 1 8539"/>
                <a:gd name="f80" fmla="*/ f77 1 8586"/>
                <a:gd name="f81" fmla="*/ f74 1 f79"/>
                <a:gd name="f82" fmla="*/ f75 1 f79"/>
                <a:gd name="f83" fmla="*/ f74 1 f80"/>
                <a:gd name="f84" fmla="*/ f76 1 f80"/>
                <a:gd name="f85" fmla="*/ f81 f72 1"/>
                <a:gd name="f86" fmla="*/ f82 f72 1"/>
                <a:gd name="f87" fmla="*/ f84 f73 1"/>
                <a:gd name="f88" fmla="*/ f83 f73 1"/>
              </a:gdLst>
              <a:ahLst/>
              <a:cxnLst>
                <a:cxn ang="3cd4">
                  <a:pos x="hc" y="t"/>
                </a:cxn>
                <a:cxn ang="0">
                  <a:pos x="r" y="vc"/>
                </a:cxn>
                <a:cxn ang="cd4">
                  <a:pos x="hc" y="b"/>
                </a:cxn>
                <a:cxn ang="cd2">
                  <a:pos x="l" y="vc"/>
                </a:cxn>
              </a:cxnLst>
              <a:rect l="f85" t="f88" r="f86" b="f87"/>
              <a:pathLst>
                <a:path w="8539" h="8586">
                  <a:moveTo>
                    <a:pt x="f5" y="f6"/>
                  </a:moveTo>
                  <a:cubicBezTo>
                    <a:pt x="f7" y="f6"/>
                    <a:pt x="f8" y="f9"/>
                    <a:pt x="f10" y="f11"/>
                  </a:cubicBezTo>
                  <a:lnTo>
                    <a:pt x="f12" y="f13"/>
                  </a:lnTo>
                  <a:cubicBezTo>
                    <a:pt x="f14" y="f15"/>
                    <a:pt x="f16" y="f17"/>
                    <a:pt x="f18" y="f17"/>
                  </a:cubicBezTo>
                  <a:cubicBezTo>
                    <a:pt x="f19" y="f17"/>
                    <a:pt x="f20" y="f21"/>
                    <a:pt x="f22" y="f23"/>
                  </a:cubicBezTo>
                  <a:lnTo>
                    <a:pt x="f24" y="f25"/>
                  </a:lnTo>
                  <a:cubicBezTo>
                    <a:pt x="f26" y="f27"/>
                    <a:pt x="f28" y="f29"/>
                    <a:pt x="f30" y="f29"/>
                  </a:cubicBezTo>
                  <a:cubicBezTo>
                    <a:pt x="f31" y="f29"/>
                    <a:pt x="f32" y="f27"/>
                    <a:pt x="f33" y="f25"/>
                  </a:cubicBezTo>
                  <a:cubicBezTo>
                    <a:pt x="f34" y="f23"/>
                    <a:pt x="f34" y="f35"/>
                    <a:pt x="f33" y="f36"/>
                  </a:cubicBezTo>
                  <a:lnTo>
                    <a:pt x="f24" y="f37"/>
                  </a:lnTo>
                  <a:cubicBezTo>
                    <a:pt x="f38" y="f39"/>
                    <a:pt x="f40" y="f41"/>
                    <a:pt x="f42" y="f41"/>
                  </a:cubicBezTo>
                  <a:cubicBezTo>
                    <a:pt x="f43" y="f41"/>
                    <a:pt x="f44" y="f39"/>
                    <a:pt x="f45" y="f37"/>
                  </a:cubicBezTo>
                  <a:cubicBezTo>
                    <a:pt x="f46" y="f47"/>
                    <a:pt x="f48" y="f49"/>
                    <a:pt x="f50" y="f51"/>
                  </a:cubicBezTo>
                  <a:lnTo>
                    <a:pt x="f6" y="f52"/>
                  </a:lnTo>
                  <a:cubicBezTo>
                    <a:pt x="f53" y="f54"/>
                    <a:pt x="f55" y="f56"/>
                    <a:pt x="f57" y="f58"/>
                  </a:cubicBezTo>
                  <a:cubicBezTo>
                    <a:pt x="f59" y="f60"/>
                    <a:pt x="f61" y="f4"/>
                    <a:pt x="f62" y="f4"/>
                  </a:cubicBezTo>
                  <a:cubicBezTo>
                    <a:pt x="f63" y="f4"/>
                    <a:pt x="f64" y="f60"/>
                    <a:pt x="f65" y="f58"/>
                  </a:cubicBezTo>
                  <a:lnTo>
                    <a:pt x="f66" y="f67"/>
                  </a:lnTo>
                  <a:cubicBezTo>
                    <a:pt x="f3" y="f68"/>
                    <a:pt x="f3" y="f69"/>
                    <a:pt x="f66" y="f11"/>
                  </a:cubicBezTo>
                  <a:cubicBezTo>
                    <a:pt x="f70" y="f9"/>
                    <a:pt x="f71" y="f6"/>
                    <a:pt x="f5"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24" name="Google Shape;7006;p88">
              <a:extLst>
                <a:ext uri="{FF2B5EF4-FFF2-40B4-BE49-F238E27FC236}">
                  <a16:creationId xmlns:a16="http://schemas.microsoft.com/office/drawing/2014/main" id="{20303F55-A9E5-7549-4481-3972677E8A93}"/>
                </a:ext>
              </a:extLst>
            </p:cNvPr>
            <p:cNvSpPr/>
            <p:nvPr/>
          </p:nvSpPr>
          <p:spPr>
            <a:xfrm>
              <a:off x="3781537" y="1823441"/>
              <a:ext cx="329723" cy="330610"/>
            </a:xfrm>
            <a:custGeom>
              <a:avLst/>
              <a:gdLst>
                <a:gd name="f0" fmla="val w"/>
                <a:gd name="f1" fmla="val h"/>
                <a:gd name="f2" fmla="val 0"/>
                <a:gd name="f3" fmla="val 8634"/>
                <a:gd name="f4" fmla="val 8657"/>
                <a:gd name="f5" fmla="val 5865"/>
                <a:gd name="f6" fmla="val 1"/>
                <a:gd name="f7" fmla="val 5081"/>
                <a:gd name="f8" fmla="val 4301"/>
                <a:gd name="f9" fmla="val 308"/>
                <a:gd name="f10" fmla="val 3718"/>
                <a:gd name="f11" fmla="val 922"/>
                <a:gd name="f12" fmla="val 1230"/>
                <a:gd name="f13" fmla="val 3411"/>
                <a:gd name="f14" fmla="val 4640"/>
                <a:gd name="f15" fmla="val 6562"/>
                <a:gd name="f16" fmla="val 7759"/>
                <a:gd name="f17" fmla="val 1844"/>
                <a:gd name="f18" fmla="val 8358"/>
                <a:gd name="f19" fmla="val 2632"/>
                <a:gd name="f20" fmla="val 3415"/>
                <a:gd name="f21" fmla="val 4199"/>
                <a:gd name="f22" fmla="val 4979"/>
                <a:gd name="f23" fmla="val 5577"/>
                <a:gd name="f24" fmla="val 7152"/>
                <a:gd name="f25" fmla="val 6184"/>
                <a:gd name="f26" fmla="val 6938"/>
                <a:gd name="f27" fmla="val 6218"/>
                <a:gd name="f28" fmla="val 6719"/>
                <a:gd name="f29" fmla="val 6235"/>
                <a:gd name="f30" fmla="val 6499"/>
                <a:gd name="f31" fmla="val 6106"/>
                <a:gd name="f32" fmla="val 5709"/>
                <a:gd name="f33" fmla="val 6179"/>
                <a:gd name="f34" fmla="val 5325"/>
                <a:gd name="f35" fmla="val 6058"/>
                <a:gd name="f36" fmla="val 4569"/>
                <a:gd name="f37" fmla="val 6814"/>
                <a:gd name="f38" fmla="val 4238"/>
                <a:gd name="f39" fmla="val 7145"/>
                <a:gd name="f40" fmla="val 3805"/>
                <a:gd name="f41" fmla="val 7310"/>
                <a:gd name="f42" fmla="val 3372"/>
                <a:gd name="f43" fmla="val 2939"/>
                <a:gd name="f44" fmla="val 2505"/>
                <a:gd name="f45" fmla="val 2175"/>
                <a:gd name="f46" fmla="val 1513"/>
                <a:gd name="f47" fmla="val 6121"/>
                <a:gd name="f48" fmla="val 4388"/>
                <a:gd name="f49" fmla="val 4664"/>
                <a:gd name="f50" fmla="val 1899"/>
                <a:gd name="f51" fmla="val 4994"/>
                <a:gd name="f52" fmla="val 1568"/>
                <a:gd name="f53" fmla="val 5428"/>
                <a:gd name="f54" fmla="val 1403"/>
                <a:gd name="f55" fmla="val 5861"/>
                <a:gd name="f56" fmla="val 6294"/>
                <a:gd name="f57" fmla="val 6727"/>
                <a:gd name="f58" fmla="val 7058"/>
                <a:gd name="f59" fmla="val 7342"/>
                <a:gd name="f60" fmla="val 2183"/>
                <a:gd name="f61" fmla="val 7499"/>
                <a:gd name="f62" fmla="val 2561"/>
                <a:gd name="f63" fmla="val 7531"/>
                <a:gd name="f64" fmla="val 2907"/>
                <a:gd name="f65" fmla="val 8287"/>
                <a:gd name="f66" fmla="val 2151"/>
                <a:gd name="f67" fmla="val 8633"/>
                <a:gd name="f68" fmla="val 1805"/>
                <a:gd name="f69" fmla="val 8476"/>
                <a:gd name="f70" fmla="val 1490"/>
                <a:gd name="f71" fmla="val 1206"/>
                <a:gd name="f72" fmla="val 8035"/>
                <a:gd name="f73" fmla="val 7436"/>
                <a:gd name="f74" fmla="val 6648"/>
                <a:gd name="f75" fmla="*/ f0 1 8634"/>
                <a:gd name="f76" fmla="*/ f1 1 8657"/>
                <a:gd name="f77" fmla="val f2"/>
                <a:gd name="f78" fmla="val f3"/>
                <a:gd name="f79" fmla="val f4"/>
                <a:gd name="f80" fmla="+- f79 0 f77"/>
                <a:gd name="f81" fmla="+- f78 0 f77"/>
                <a:gd name="f82" fmla="*/ f81 1 8634"/>
                <a:gd name="f83" fmla="*/ f80 1 8657"/>
                <a:gd name="f84" fmla="*/ f77 1 f82"/>
                <a:gd name="f85" fmla="*/ f78 1 f82"/>
                <a:gd name="f86" fmla="*/ f77 1 f83"/>
                <a:gd name="f87" fmla="*/ f79 1 f83"/>
                <a:gd name="f88" fmla="*/ f84 f75 1"/>
                <a:gd name="f89" fmla="*/ f85 f75 1"/>
                <a:gd name="f90" fmla="*/ f87 f76 1"/>
                <a:gd name="f91" fmla="*/ f86 f76 1"/>
              </a:gdLst>
              <a:ahLst/>
              <a:cxnLst>
                <a:cxn ang="3cd4">
                  <a:pos x="hc" y="t"/>
                </a:cxn>
                <a:cxn ang="0">
                  <a:pos x="r" y="vc"/>
                </a:cxn>
                <a:cxn ang="cd4">
                  <a:pos x="hc" y="b"/>
                </a:cxn>
                <a:cxn ang="cd2">
                  <a:pos x="l" y="vc"/>
                </a:cxn>
              </a:cxnLst>
              <a:rect l="f88" t="f91" r="f89" b="f90"/>
              <a:pathLst>
                <a:path w="8634" h="8657">
                  <a:moveTo>
                    <a:pt x="f5" y="f6"/>
                  </a:moveTo>
                  <a:cubicBezTo>
                    <a:pt x="f7" y="f6"/>
                    <a:pt x="f8" y="f9"/>
                    <a:pt x="f10" y="f11"/>
                  </a:cubicBezTo>
                  <a:lnTo>
                    <a:pt x="f12" y="f13"/>
                  </a:lnTo>
                  <a:cubicBezTo>
                    <a:pt x="f6" y="f14"/>
                    <a:pt x="f6" y="f15"/>
                    <a:pt x="f12" y="f16"/>
                  </a:cubicBezTo>
                  <a:cubicBezTo>
                    <a:pt x="f17" y="f18"/>
                    <a:pt x="f19" y="f4"/>
                    <a:pt x="f20" y="f4"/>
                  </a:cubicBezTo>
                  <a:cubicBezTo>
                    <a:pt x="f21" y="f4"/>
                    <a:pt x="f22" y="f18"/>
                    <a:pt x="f23" y="f16"/>
                  </a:cubicBezTo>
                  <a:lnTo>
                    <a:pt x="f24" y="f25"/>
                  </a:lnTo>
                  <a:lnTo>
                    <a:pt x="f24" y="f25"/>
                  </a:lnTo>
                  <a:cubicBezTo>
                    <a:pt x="f26" y="f27"/>
                    <a:pt x="f28" y="f29"/>
                    <a:pt x="f30" y="f29"/>
                  </a:cubicBezTo>
                  <a:cubicBezTo>
                    <a:pt x="f31" y="f29"/>
                    <a:pt x="f32" y="f33"/>
                    <a:pt x="f34" y="f35"/>
                  </a:cubicBezTo>
                  <a:lnTo>
                    <a:pt x="f36" y="f37"/>
                  </a:lnTo>
                  <a:cubicBezTo>
                    <a:pt x="f38" y="f39"/>
                    <a:pt x="f40" y="f41"/>
                    <a:pt x="f42" y="f41"/>
                  </a:cubicBezTo>
                  <a:cubicBezTo>
                    <a:pt x="f43" y="f41"/>
                    <a:pt x="f44" y="f39"/>
                    <a:pt x="f45" y="f37"/>
                  </a:cubicBezTo>
                  <a:cubicBezTo>
                    <a:pt x="f46" y="f47"/>
                    <a:pt x="f46" y="f7"/>
                    <a:pt x="f45" y="f48"/>
                  </a:cubicBezTo>
                  <a:lnTo>
                    <a:pt x="f49" y="f50"/>
                  </a:lnTo>
                  <a:cubicBezTo>
                    <a:pt x="f51" y="f52"/>
                    <a:pt x="f53" y="f54"/>
                    <a:pt x="f55" y="f54"/>
                  </a:cubicBezTo>
                  <a:cubicBezTo>
                    <a:pt x="f56" y="f54"/>
                    <a:pt x="f57" y="f52"/>
                    <a:pt x="f58" y="f50"/>
                  </a:cubicBezTo>
                  <a:cubicBezTo>
                    <a:pt x="f59" y="f60"/>
                    <a:pt x="f61" y="f62"/>
                    <a:pt x="f63" y="f64"/>
                  </a:cubicBezTo>
                  <a:lnTo>
                    <a:pt x="f65" y="f66"/>
                  </a:lnTo>
                  <a:lnTo>
                    <a:pt x="f67" y="f68"/>
                  </a:lnTo>
                  <a:cubicBezTo>
                    <a:pt x="f69" y="f70"/>
                    <a:pt x="f65" y="f71"/>
                    <a:pt x="f72" y="f11"/>
                  </a:cubicBezTo>
                  <a:cubicBezTo>
                    <a:pt x="f73" y="f9"/>
                    <a:pt x="f74" y="f6"/>
                    <a:pt x="f5"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125" name="Google Shape;7018;p88">
            <a:extLst>
              <a:ext uri="{FF2B5EF4-FFF2-40B4-BE49-F238E27FC236}">
                <a16:creationId xmlns:a16="http://schemas.microsoft.com/office/drawing/2014/main" id="{C7C5AD2B-B520-8741-5E4F-26A25A677CCF}"/>
              </a:ext>
            </a:extLst>
          </p:cNvPr>
          <p:cNvGrpSpPr/>
          <p:nvPr/>
        </p:nvGrpSpPr>
        <p:grpSpPr>
          <a:xfrm>
            <a:off x="10826356" y="3414480"/>
            <a:ext cx="892800" cy="890424"/>
            <a:chOff x="6730349" y="1707239"/>
            <a:chExt cx="446400" cy="445212"/>
          </a:xfrm>
          <a:solidFill>
            <a:schemeClr val="bg2"/>
          </a:solidFill>
        </p:grpSpPr>
        <p:sp>
          <p:nvSpPr>
            <p:cNvPr id="126" name="Google Shape;7019;p88">
              <a:extLst>
                <a:ext uri="{FF2B5EF4-FFF2-40B4-BE49-F238E27FC236}">
                  <a16:creationId xmlns:a16="http://schemas.microsoft.com/office/drawing/2014/main" id="{23A74C74-7072-A9B6-5AF0-093F2568263A}"/>
                </a:ext>
              </a:extLst>
            </p:cNvPr>
            <p:cNvSpPr/>
            <p:nvPr/>
          </p:nvSpPr>
          <p:spPr>
            <a:xfrm>
              <a:off x="6809747" y="1786637"/>
              <a:ext cx="287606" cy="285201"/>
            </a:xfrm>
            <a:custGeom>
              <a:avLst/>
              <a:gdLst>
                <a:gd name="f0" fmla="val w"/>
                <a:gd name="f1" fmla="val h"/>
                <a:gd name="f2" fmla="val 0"/>
                <a:gd name="f3" fmla="val 7531"/>
                <a:gd name="f4" fmla="val 7468"/>
                <a:gd name="f5" fmla="val 3750"/>
                <a:gd name="f6" fmla="val 663"/>
                <a:gd name="f7" fmla="val 3939"/>
                <a:gd name="f8" fmla="val 4096"/>
                <a:gd name="f9" fmla="val 820"/>
                <a:gd name="f10" fmla="val 1009"/>
                <a:gd name="f11" fmla="val 3624"/>
                <a:gd name="f12" fmla="val 5357"/>
                <a:gd name="f13" fmla="val 4884"/>
                <a:gd name="f14" fmla="val 5514"/>
                <a:gd name="f15" fmla="val 5042"/>
                <a:gd name="f16" fmla="val 5231"/>
                <a:gd name="f17" fmla="val 5294"/>
                <a:gd name="f18" fmla="val 5420"/>
                <a:gd name="f19" fmla="val 5207"/>
                <a:gd name="f20" fmla="val 5451"/>
                <a:gd name="f21" fmla="val 5120"/>
                <a:gd name="f22" fmla="val 5034"/>
                <a:gd name="f23" fmla="val 4947"/>
                <a:gd name="f24" fmla="val 3498"/>
                <a:gd name="f25" fmla="val 3971"/>
                <a:gd name="f26" fmla="val 3435"/>
                <a:gd name="f27" fmla="val 3908"/>
                <a:gd name="f28" fmla="val 3403"/>
                <a:gd name="f29" fmla="val 3813"/>
                <a:gd name="f30" fmla="val 3719"/>
                <a:gd name="f31" fmla="val 3561"/>
                <a:gd name="f32" fmla="val 1"/>
                <a:gd name="f33" fmla="val 1671"/>
                <a:gd name="f34" fmla="val 1702"/>
                <a:gd name="f35" fmla="val 5829"/>
                <a:gd name="f36" fmla="val 5798"/>
                <a:gd name="f37" fmla="val 7499"/>
                <a:gd name="f38" fmla="val 7530"/>
                <a:gd name="f39" fmla="*/ f0 1 7531"/>
                <a:gd name="f40" fmla="*/ f1 1 7468"/>
                <a:gd name="f41" fmla="val f2"/>
                <a:gd name="f42" fmla="val f3"/>
                <a:gd name="f43" fmla="val f4"/>
                <a:gd name="f44" fmla="+- f43 0 f41"/>
                <a:gd name="f45" fmla="+- f42 0 f41"/>
                <a:gd name="f46" fmla="*/ f45 1 7531"/>
                <a:gd name="f47" fmla="*/ f44 1 7468"/>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7531" h="7468">
                  <a:moveTo>
                    <a:pt x="f5" y="f6"/>
                  </a:moveTo>
                  <a:cubicBezTo>
                    <a:pt x="f7" y="f6"/>
                    <a:pt x="f8" y="f9"/>
                    <a:pt x="f8" y="f10"/>
                  </a:cubicBezTo>
                  <a:lnTo>
                    <a:pt x="f8" y="f11"/>
                  </a:lnTo>
                  <a:lnTo>
                    <a:pt x="f12" y="f13"/>
                  </a:lnTo>
                  <a:cubicBezTo>
                    <a:pt x="f14" y="f15"/>
                    <a:pt x="f14" y="f16"/>
                    <a:pt x="f12" y="f12"/>
                  </a:cubicBezTo>
                  <a:cubicBezTo>
                    <a:pt x="f17" y="f18"/>
                    <a:pt x="f19" y="f20"/>
                    <a:pt x="f21" y="f20"/>
                  </a:cubicBezTo>
                  <a:cubicBezTo>
                    <a:pt x="f22" y="f20"/>
                    <a:pt x="f23" y="f18"/>
                    <a:pt x="f13" y="f12"/>
                  </a:cubicBezTo>
                  <a:lnTo>
                    <a:pt x="f24" y="f25"/>
                  </a:lnTo>
                  <a:cubicBezTo>
                    <a:pt x="f26" y="f27"/>
                    <a:pt x="f28" y="f29"/>
                    <a:pt x="f28" y="f30"/>
                  </a:cubicBezTo>
                  <a:lnTo>
                    <a:pt x="f28" y="f10"/>
                  </a:lnTo>
                  <a:cubicBezTo>
                    <a:pt x="f28" y="f9"/>
                    <a:pt x="f31" y="f6"/>
                    <a:pt x="f5" y="f6"/>
                  </a:cubicBezTo>
                  <a:close/>
                  <a:moveTo>
                    <a:pt x="f5" y="f32"/>
                  </a:moveTo>
                  <a:cubicBezTo>
                    <a:pt x="f33" y="f32"/>
                    <a:pt x="f32" y="f34"/>
                    <a:pt x="f32" y="f5"/>
                  </a:cubicBezTo>
                  <a:cubicBezTo>
                    <a:pt x="f32" y="f35"/>
                    <a:pt x="f34" y="f4"/>
                    <a:pt x="f5" y="f4"/>
                  </a:cubicBezTo>
                  <a:cubicBezTo>
                    <a:pt x="f36" y="f4"/>
                    <a:pt x="f37" y="f36"/>
                    <a:pt x="f37" y="f5"/>
                  </a:cubicBezTo>
                  <a:cubicBezTo>
                    <a:pt x="f38" y="f34"/>
                    <a:pt x="f35" y="f32"/>
                    <a:pt x="f5" y="f3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27" name="Google Shape;7020;p88">
              <a:extLst>
                <a:ext uri="{FF2B5EF4-FFF2-40B4-BE49-F238E27FC236}">
                  <a16:creationId xmlns:a16="http://schemas.microsoft.com/office/drawing/2014/main" id="{A3D24D6D-9BCE-9BE4-F8EB-FA35579BE71C}"/>
                </a:ext>
              </a:extLst>
            </p:cNvPr>
            <p:cNvSpPr/>
            <p:nvPr/>
          </p:nvSpPr>
          <p:spPr>
            <a:xfrm>
              <a:off x="6730349" y="1707239"/>
              <a:ext cx="446400" cy="445212"/>
            </a:xfrm>
            <a:custGeom>
              <a:avLst/>
              <a:gdLst>
                <a:gd name="f0" fmla="val w"/>
                <a:gd name="f1" fmla="val h"/>
                <a:gd name="f2" fmla="val 0"/>
                <a:gd name="f3" fmla="val 11689"/>
                <a:gd name="f4" fmla="val 11658"/>
                <a:gd name="f5" fmla="val 5829"/>
                <a:gd name="f6" fmla="val 1355"/>
                <a:gd name="f7" fmla="val 8286"/>
                <a:gd name="f8" fmla="val 10271"/>
                <a:gd name="f9" fmla="val 3372"/>
                <a:gd name="f10" fmla="val 8318"/>
                <a:gd name="f11" fmla="val 3403"/>
                <a:gd name="f12" fmla="val 1387"/>
                <a:gd name="f13" fmla="val 8255"/>
                <a:gd name="f14" fmla="val 3371"/>
                <a:gd name="f15" fmla="val 1"/>
                <a:gd name="f16" fmla="val 2647"/>
                <a:gd name="f17" fmla="val 2616"/>
                <a:gd name="f18" fmla="val 9011"/>
                <a:gd name="f19" fmla="val 11657"/>
                <a:gd name="f20" fmla="val 9042"/>
                <a:gd name="f21" fmla="*/ f0 1 11689"/>
                <a:gd name="f22" fmla="*/ f1 1 11658"/>
                <a:gd name="f23" fmla="val f2"/>
                <a:gd name="f24" fmla="val f3"/>
                <a:gd name="f25" fmla="val f4"/>
                <a:gd name="f26" fmla="+- f25 0 f23"/>
                <a:gd name="f27" fmla="+- f24 0 f23"/>
                <a:gd name="f28" fmla="*/ f27 1 11689"/>
                <a:gd name="f29" fmla="*/ f26 1 11658"/>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11689" h="11658">
                  <a:moveTo>
                    <a:pt x="f5" y="f6"/>
                  </a:moveTo>
                  <a:cubicBezTo>
                    <a:pt x="f7" y="f6"/>
                    <a:pt x="f8" y="f9"/>
                    <a:pt x="f8" y="f5"/>
                  </a:cubicBezTo>
                  <a:cubicBezTo>
                    <a:pt x="f8" y="f7"/>
                    <a:pt x="f10" y="f8"/>
                    <a:pt x="f5" y="f8"/>
                  </a:cubicBezTo>
                  <a:cubicBezTo>
                    <a:pt x="f11" y="f8"/>
                    <a:pt x="f12" y="f13"/>
                    <a:pt x="f12" y="f5"/>
                  </a:cubicBezTo>
                  <a:cubicBezTo>
                    <a:pt x="f12" y="f9"/>
                    <a:pt x="f14" y="f6"/>
                    <a:pt x="f5" y="f6"/>
                  </a:cubicBezTo>
                  <a:close/>
                  <a:moveTo>
                    <a:pt x="f5" y="f15"/>
                  </a:moveTo>
                  <a:cubicBezTo>
                    <a:pt x="f16" y="f15"/>
                    <a:pt x="f2" y="f17"/>
                    <a:pt x="f2" y="f5"/>
                  </a:cubicBezTo>
                  <a:cubicBezTo>
                    <a:pt x="f2" y="f18"/>
                    <a:pt x="f16" y="f19"/>
                    <a:pt x="f5" y="f19"/>
                  </a:cubicBezTo>
                  <a:cubicBezTo>
                    <a:pt x="f18" y="f19"/>
                    <a:pt x="f19" y="f18"/>
                    <a:pt x="f19" y="f5"/>
                  </a:cubicBezTo>
                  <a:cubicBezTo>
                    <a:pt x="f3" y="f17"/>
                    <a:pt x="f20" y="f15"/>
                    <a:pt x="f5" y="f15"/>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sp>
        <p:nvSpPr>
          <p:cNvPr id="128" name="Google Shape;5917;p86">
            <a:extLst>
              <a:ext uri="{FF2B5EF4-FFF2-40B4-BE49-F238E27FC236}">
                <a16:creationId xmlns:a16="http://schemas.microsoft.com/office/drawing/2014/main" id="{04B2DBC0-6173-E03D-00CD-C61F1E9E95B7}"/>
              </a:ext>
            </a:extLst>
          </p:cNvPr>
          <p:cNvSpPr/>
          <p:nvPr/>
        </p:nvSpPr>
        <p:spPr>
          <a:xfrm>
            <a:off x="6045214" y="5154203"/>
            <a:ext cx="902072" cy="926342"/>
          </a:xfrm>
          <a:custGeom>
            <a:avLst/>
            <a:gdLst>
              <a:gd name="f0" fmla="val w"/>
              <a:gd name="f1" fmla="val h"/>
              <a:gd name="f2" fmla="val 0"/>
              <a:gd name="f3" fmla="val 12446"/>
              <a:gd name="f4" fmla="val 12698"/>
              <a:gd name="f5" fmla="val 6239"/>
              <a:gd name="f6" fmla="val 1"/>
              <a:gd name="f7" fmla="val 5105"/>
              <a:gd name="f8" fmla="val 4191"/>
              <a:gd name="f9" fmla="val 915"/>
              <a:gd name="f10" fmla="val 4159"/>
              <a:gd name="f11" fmla="val 2112"/>
              <a:gd name="f12" fmla="val 3088"/>
              <a:gd name="f13" fmla="val 4852"/>
              <a:gd name="f14" fmla="val 3939"/>
              <a:gd name="f15" fmla="val 5798"/>
              <a:gd name="f16" fmla="val 4097"/>
              <a:gd name="f17" fmla="val 5294"/>
              <a:gd name="f18" fmla="val 5483"/>
              <a:gd name="f19" fmla="val 6333"/>
              <a:gd name="f20" fmla="val 7310"/>
              <a:gd name="f21" fmla="val 7657"/>
              <a:gd name="f22" fmla="val 4222"/>
              <a:gd name="f23" fmla="val 7972"/>
              <a:gd name="f24" fmla="val 4380"/>
              <a:gd name="f25" fmla="val 8255"/>
              <a:gd name="f26" fmla="val 3403"/>
              <a:gd name="f27" fmla="val 9043"/>
              <a:gd name="f28" fmla="val 3057"/>
              <a:gd name="f29" fmla="val 8728"/>
              <a:gd name="f30" fmla="val 2584"/>
              <a:gd name="f31" fmla="val 8570"/>
              <a:gd name="f32" fmla="val 946"/>
              <a:gd name="f33" fmla="val 8602"/>
              <a:gd name="f34" fmla="val 9515"/>
              <a:gd name="f35" fmla="val 10650"/>
              <a:gd name="f36" fmla="val 11784"/>
              <a:gd name="f37" fmla="val 12697"/>
              <a:gd name="f38" fmla="val 3246"/>
              <a:gd name="f39" fmla="val 4128"/>
              <a:gd name="f40" fmla="val 11752"/>
              <a:gd name="f41" fmla="val 10303"/>
              <a:gd name="f42" fmla="val 4096"/>
              <a:gd name="f43" fmla="val 9988"/>
              <a:gd name="f44" fmla="val 9704"/>
              <a:gd name="f45" fmla="val 4947"/>
              <a:gd name="f46" fmla="val 8917"/>
              <a:gd name="f47" fmla="val 9232"/>
              <a:gd name="f48" fmla="val 5766"/>
              <a:gd name="f49" fmla="val 9389"/>
              <a:gd name="f50" fmla="val 6743"/>
              <a:gd name="f51" fmla="val 7184"/>
              <a:gd name="f52" fmla="val 9200"/>
              <a:gd name="f53" fmla="val 7530"/>
              <a:gd name="f54" fmla="val 8507"/>
              <a:gd name="f55" fmla="val 8350"/>
              <a:gd name="f56" fmla="val 8287"/>
              <a:gd name="f57" fmla="val 10366"/>
              <a:gd name="f58" fmla="val 11500"/>
              <a:gd name="f59" fmla="val 12414"/>
              <a:gd name="f60" fmla="val 12445"/>
              <a:gd name="f61" fmla="val 11563"/>
              <a:gd name="f62" fmla="val 9862"/>
              <a:gd name="f63" fmla="val 9421"/>
              <a:gd name="f64" fmla="val 8759"/>
              <a:gd name="f65" fmla="val 9074"/>
              <a:gd name="f66" fmla="val 8097"/>
              <a:gd name="f67" fmla="val 8318"/>
              <a:gd name="f68" fmla="val 7625"/>
              <a:gd name="f69" fmla="val 5451"/>
              <a:gd name="f70" fmla="val 6680"/>
              <a:gd name="f71" fmla="val 3908"/>
              <a:gd name="f72" fmla="val 7404"/>
              <a:gd name="f73" fmla="val 64"/>
              <a:gd name="f74" fmla="*/ f0 1 12446"/>
              <a:gd name="f75" fmla="*/ f1 1 12698"/>
              <a:gd name="f76" fmla="val f2"/>
              <a:gd name="f77" fmla="val f3"/>
              <a:gd name="f78" fmla="val f4"/>
              <a:gd name="f79" fmla="+- f78 0 f76"/>
              <a:gd name="f80" fmla="+- f77 0 f76"/>
              <a:gd name="f81" fmla="*/ f80 1 12446"/>
              <a:gd name="f82" fmla="*/ f79 1 12698"/>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12446" h="12698">
                <a:moveTo>
                  <a:pt x="f5" y="f6"/>
                </a:moveTo>
                <a:cubicBezTo>
                  <a:pt x="f7" y="f6"/>
                  <a:pt x="f8" y="f9"/>
                  <a:pt x="f10" y="f11"/>
                </a:cubicBezTo>
                <a:cubicBezTo>
                  <a:pt x="f10" y="f12"/>
                  <a:pt x="f13" y="f14"/>
                  <a:pt x="f15" y="f16"/>
                </a:cubicBezTo>
                <a:lnTo>
                  <a:pt x="f15" y="f17"/>
                </a:lnTo>
                <a:cubicBezTo>
                  <a:pt x="f13" y="f18"/>
                  <a:pt x="f10" y="f19"/>
                  <a:pt x="f10" y="f20"/>
                </a:cubicBezTo>
                <a:cubicBezTo>
                  <a:pt x="f10" y="f21"/>
                  <a:pt x="f22" y="f23"/>
                  <a:pt x="f24" y="f25"/>
                </a:cubicBezTo>
                <a:lnTo>
                  <a:pt x="f26" y="f27"/>
                </a:lnTo>
                <a:cubicBezTo>
                  <a:pt x="f28" y="f29"/>
                  <a:pt x="f30" y="f31"/>
                  <a:pt x="f11" y="f31"/>
                </a:cubicBezTo>
                <a:cubicBezTo>
                  <a:pt x="f32" y="f33"/>
                  <a:pt x="f6" y="f34"/>
                  <a:pt x="f6" y="f35"/>
                </a:cubicBezTo>
                <a:cubicBezTo>
                  <a:pt x="f6" y="f36"/>
                  <a:pt x="f32" y="f37"/>
                  <a:pt x="f11" y="f37"/>
                </a:cubicBezTo>
                <a:cubicBezTo>
                  <a:pt x="f38" y="f37"/>
                  <a:pt x="f39" y="f40"/>
                  <a:pt x="f8" y="f35"/>
                </a:cubicBezTo>
                <a:cubicBezTo>
                  <a:pt x="f8" y="f41"/>
                  <a:pt x="f42" y="f43"/>
                  <a:pt x="f14" y="f44"/>
                </a:cubicBezTo>
                <a:lnTo>
                  <a:pt x="f45" y="f46"/>
                </a:lnTo>
                <a:cubicBezTo>
                  <a:pt x="f17" y="f47"/>
                  <a:pt x="f48" y="f49"/>
                  <a:pt x="f5" y="f49"/>
                </a:cubicBezTo>
                <a:cubicBezTo>
                  <a:pt x="f50" y="f49"/>
                  <a:pt x="f51" y="f52"/>
                  <a:pt x="f53" y="f46"/>
                </a:cubicBezTo>
                <a:lnTo>
                  <a:pt x="f54" y="f44"/>
                </a:lnTo>
                <a:cubicBezTo>
                  <a:pt x="f55" y="f43"/>
                  <a:pt x="f56" y="f41"/>
                  <a:pt x="f56" y="f35"/>
                </a:cubicBezTo>
                <a:cubicBezTo>
                  <a:pt x="f56" y="f36"/>
                  <a:pt x="f47" y="f37"/>
                  <a:pt x="f57" y="f37"/>
                </a:cubicBezTo>
                <a:cubicBezTo>
                  <a:pt x="f58" y="f37"/>
                  <a:pt x="f59" y="f40"/>
                  <a:pt x="f60" y="f35"/>
                </a:cubicBezTo>
                <a:cubicBezTo>
                  <a:pt x="f60" y="f34"/>
                  <a:pt x="f61" y="f33"/>
                  <a:pt x="f57" y="f31"/>
                </a:cubicBezTo>
                <a:cubicBezTo>
                  <a:pt x="f62" y="f31"/>
                  <a:pt x="f63" y="f64"/>
                  <a:pt x="f65" y="f27"/>
                </a:cubicBezTo>
                <a:lnTo>
                  <a:pt x="f66" y="f25"/>
                </a:lnTo>
                <a:cubicBezTo>
                  <a:pt x="f25" y="f23"/>
                  <a:pt x="f67" y="f21"/>
                  <a:pt x="f67" y="f20"/>
                </a:cubicBezTo>
                <a:cubicBezTo>
                  <a:pt x="f67" y="f19"/>
                  <a:pt x="f68" y="f69"/>
                  <a:pt x="f70" y="f17"/>
                </a:cubicBezTo>
                <a:lnTo>
                  <a:pt x="f70" y="f16"/>
                </a:lnTo>
                <a:cubicBezTo>
                  <a:pt x="f68" y="f71"/>
                  <a:pt x="f67" y="f12"/>
                  <a:pt x="f67" y="f11"/>
                </a:cubicBezTo>
                <a:cubicBezTo>
                  <a:pt x="f67" y="f32"/>
                  <a:pt x="f72" y="f73"/>
                  <a:pt x="f5" y="f6"/>
                </a:cubicBezTo>
                <a:close/>
              </a:path>
            </a:pathLst>
          </a:custGeom>
          <a:solidFill>
            <a:schemeClr val="bg2"/>
          </a:solid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29" name="Google Shape;5955;p86">
            <a:extLst>
              <a:ext uri="{FF2B5EF4-FFF2-40B4-BE49-F238E27FC236}">
                <a16:creationId xmlns:a16="http://schemas.microsoft.com/office/drawing/2014/main" id="{9644E34A-06CA-0296-CD52-E56BE39F915C}"/>
              </a:ext>
            </a:extLst>
          </p:cNvPr>
          <p:cNvSpPr/>
          <p:nvPr/>
        </p:nvSpPr>
        <p:spPr>
          <a:xfrm>
            <a:off x="7124409" y="5298986"/>
            <a:ext cx="918002" cy="781536"/>
          </a:xfrm>
          <a:custGeom>
            <a:avLst/>
            <a:gdLst>
              <a:gd name="f0" fmla="val w"/>
              <a:gd name="f1" fmla="val h"/>
              <a:gd name="f2" fmla="val 0"/>
              <a:gd name="f3" fmla="val 12666"/>
              <a:gd name="f4" fmla="val 10713"/>
              <a:gd name="f5" fmla="val 1765"/>
              <a:gd name="f6" fmla="val 3309"/>
              <a:gd name="f7" fmla="val 7058"/>
              <a:gd name="f8" fmla="val 7278"/>
              <a:gd name="f9" fmla="val 1954"/>
              <a:gd name="f10" fmla="val 7436"/>
              <a:gd name="f11" fmla="val 2206"/>
              <a:gd name="f12" fmla="val 2615"/>
              <a:gd name="f13" fmla="val 9925"/>
              <a:gd name="f14" fmla="val 788"/>
              <a:gd name="f15" fmla="val 5073"/>
              <a:gd name="f16" fmla="val 5262"/>
              <a:gd name="f17" fmla="val 5514"/>
              <a:gd name="f18" fmla="val 5892"/>
              <a:gd name="f19" fmla="val 3403"/>
              <a:gd name="f20" fmla="val 3813"/>
              <a:gd name="f21" fmla="val 4033"/>
              <a:gd name="f22" fmla="val 4254"/>
              <a:gd name="f23" fmla="val 7247"/>
              <a:gd name="f24" fmla="val 8412"/>
              <a:gd name="f25" fmla="val 8601"/>
              <a:gd name="f26" fmla="val 8853"/>
              <a:gd name="f27" fmla="val 9294"/>
              <a:gd name="f28" fmla="val 6711"/>
              <a:gd name="f29" fmla="val 7152"/>
              <a:gd name="f30" fmla="val 7404"/>
              <a:gd name="f31" fmla="val 7593"/>
              <a:gd name="f32" fmla="val 11815"/>
              <a:gd name="f33" fmla="val 9988"/>
              <a:gd name="f34" fmla="val 10429"/>
              <a:gd name="f35" fmla="val 10649"/>
              <a:gd name="f36" fmla="val 10870"/>
              <a:gd name="f37" fmla="val 379"/>
              <a:gd name="f38" fmla="val 1"/>
              <a:gd name="f39" fmla="val 158"/>
              <a:gd name="f40" fmla="val 190"/>
              <a:gd name="f41" fmla="val 10334"/>
              <a:gd name="f42" fmla="val 10555"/>
              <a:gd name="f43" fmla="val 10712"/>
              <a:gd name="f44" fmla="val 12224"/>
              <a:gd name="f45" fmla="val 12476"/>
              <a:gd name="f46" fmla="val 12665"/>
              <a:gd name="f47" fmla="val 10523"/>
              <a:gd name="f48" fmla="val 12634"/>
              <a:gd name="f49" fmla="val 12445"/>
              <a:gd name="f50" fmla="*/ f0 1 12666"/>
              <a:gd name="f51" fmla="*/ f1 1 10713"/>
              <a:gd name="f52" fmla="val f2"/>
              <a:gd name="f53" fmla="val f3"/>
              <a:gd name="f54" fmla="val f4"/>
              <a:gd name="f55" fmla="+- f54 0 f52"/>
              <a:gd name="f56" fmla="+- f53 0 f52"/>
              <a:gd name="f57" fmla="*/ f56 1 12666"/>
              <a:gd name="f58" fmla="*/ f55 1 10713"/>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12666" h="10713">
                <a:moveTo>
                  <a:pt x="f5" y="f6"/>
                </a:moveTo>
                <a:lnTo>
                  <a:pt x="f5" y="f7"/>
                </a:lnTo>
                <a:cubicBezTo>
                  <a:pt x="f5" y="f8"/>
                  <a:pt x="f9" y="f10"/>
                  <a:pt x="f11" y="f10"/>
                </a:cubicBezTo>
                <a:lnTo>
                  <a:pt x="f12" y="f10"/>
                </a:lnTo>
                <a:lnTo>
                  <a:pt x="f12" y="f13"/>
                </a:lnTo>
                <a:lnTo>
                  <a:pt x="f14" y="f13"/>
                </a:lnTo>
                <a:lnTo>
                  <a:pt x="f14" y="f6"/>
                </a:lnTo>
                <a:close/>
                <a:moveTo>
                  <a:pt x="f15" y="f6"/>
                </a:moveTo>
                <a:lnTo>
                  <a:pt x="f15" y="f7"/>
                </a:lnTo>
                <a:cubicBezTo>
                  <a:pt x="f15" y="f8"/>
                  <a:pt x="f16" y="f10"/>
                  <a:pt x="f17" y="f10"/>
                </a:cubicBezTo>
                <a:lnTo>
                  <a:pt x="f18" y="f10"/>
                </a:lnTo>
                <a:lnTo>
                  <a:pt x="f18" y="f13"/>
                </a:lnTo>
                <a:lnTo>
                  <a:pt x="f19" y="f13"/>
                </a:lnTo>
                <a:lnTo>
                  <a:pt x="f19" y="f10"/>
                </a:lnTo>
                <a:lnTo>
                  <a:pt x="f20" y="f10"/>
                </a:lnTo>
                <a:cubicBezTo>
                  <a:pt x="f21" y="f10"/>
                  <a:pt x="f22" y="f23"/>
                  <a:pt x="f22" y="f7"/>
                </a:cubicBezTo>
                <a:lnTo>
                  <a:pt x="f22" y="f6"/>
                </a:lnTo>
                <a:close/>
                <a:moveTo>
                  <a:pt x="f24" y="f6"/>
                </a:moveTo>
                <a:lnTo>
                  <a:pt x="f24" y="f7"/>
                </a:lnTo>
                <a:cubicBezTo>
                  <a:pt x="f24" y="f8"/>
                  <a:pt x="f25" y="f10"/>
                  <a:pt x="f26" y="f10"/>
                </a:cubicBezTo>
                <a:lnTo>
                  <a:pt x="f27" y="f10"/>
                </a:lnTo>
                <a:lnTo>
                  <a:pt x="f27" y="f13"/>
                </a:lnTo>
                <a:lnTo>
                  <a:pt x="f28" y="f13"/>
                </a:lnTo>
                <a:lnTo>
                  <a:pt x="f28" y="f10"/>
                </a:lnTo>
                <a:lnTo>
                  <a:pt x="f29" y="f10"/>
                </a:lnTo>
                <a:cubicBezTo>
                  <a:pt x="f30" y="f10"/>
                  <a:pt x="f31" y="f23"/>
                  <a:pt x="f31" y="f7"/>
                </a:cubicBezTo>
                <a:lnTo>
                  <a:pt x="f31" y="f6"/>
                </a:lnTo>
                <a:close/>
                <a:moveTo>
                  <a:pt x="f32" y="f6"/>
                </a:moveTo>
                <a:lnTo>
                  <a:pt x="f32" y="f13"/>
                </a:lnTo>
                <a:lnTo>
                  <a:pt x="f33" y="f13"/>
                </a:lnTo>
                <a:lnTo>
                  <a:pt x="f33" y="f10"/>
                </a:lnTo>
                <a:lnTo>
                  <a:pt x="f34" y="f10"/>
                </a:lnTo>
                <a:cubicBezTo>
                  <a:pt x="f35" y="f10"/>
                  <a:pt x="f36" y="f23"/>
                  <a:pt x="f36" y="f7"/>
                </a:cubicBezTo>
                <a:lnTo>
                  <a:pt x="f36" y="f6"/>
                </a:lnTo>
                <a:close/>
                <a:moveTo>
                  <a:pt x="f37" y="f38"/>
                </a:moveTo>
                <a:cubicBezTo>
                  <a:pt x="f39" y="f38"/>
                  <a:pt x="f38" y="f40"/>
                  <a:pt x="f38" y="f37"/>
                </a:cubicBezTo>
                <a:lnTo>
                  <a:pt x="f38" y="f41"/>
                </a:lnTo>
                <a:cubicBezTo>
                  <a:pt x="f38" y="f42"/>
                  <a:pt x="f40" y="f43"/>
                  <a:pt x="f37" y="f43"/>
                </a:cubicBezTo>
                <a:lnTo>
                  <a:pt x="f44" y="f43"/>
                </a:lnTo>
                <a:cubicBezTo>
                  <a:pt x="f45" y="f43"/>
                  <a:pt x="f46" y="f47"/>
                  <a:pt x="f46" y="f41"/>
                </a:cubicBezTo>
                <a:lnTo>
                  <a:pt x="f46" y="f37"/>
                </a:lnTo>
                <a:cubicBezTo>
                  <a:pt x="f48" y="f40"/>
                  <a:pt x="f49" y="f38"/>
                  <a:pt x="f44" y="f38"/>
                </a:cubicBezTo>
                <a:close/>
              </a:path>
            </a:pathLst>
          </a:custGeom>
          <a:solidFill>
            <a:schemeClr val="bg2"/>
          </a:solid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nvGrpSpPr>
          <p:cNvPr id="130" name="Google Shape;5983;p86">
            <a:extLst>
              <a:ext uri="{FF2B5EF4-FFF2-40B4-BE49-F238E27FC236}">
                <a16:creationId xmlns:a16="http://schemas.microsoft.com/office/drawing/2014/main" id="{753FA3AD-772B-5514-9358-E1B9DFAFB8F9}"/>
              </a:ext>
            </a:extLst>
          </p:cNvPr>
          <p:cNvGrpSpPr/>
          <p:nvPr/>
        </p:nvGrpSpPr>
        <p:grpSpPr>
          <a:xfrm>
            <a:off x="8419327" y="5178486"/>
            <a:ext cx="922574" cy="924000"/>
            <a:chOff x="5526834" y="2589242"/>
            <a:chExt cx="461287" cy="462000"/>
          </a:xfrm>
          <a:solidFill>
            <a:schemeClr val="bg2"/>
          </a:solidFill>
        </p:grpSpPr>
        <p:sp>
          <p:nvSpPr>
            <p:cNvPr id="131" name="Google Shape;5984;p86">
              <a:extLst>
                <a:ext uri="{FF2B5EF4-FFF2-40B4-BE49-F238E27FC236}">
                  <a16:creationId xmlns:a16="http://schemas.microsoft.com/office/drawing/2014/main" id="{F203BDFD-8A3E-153C-9CCF-9150B0F2C0EB}"/>
                </a:ext>
              </a:extLst>
            </p:cNvPr>
            <p:cNvSpPr/>
            <p:nvPr/>
          </p:nvSpPr>
          <p:spPr>
            <a:xfrm>
              <a:off x="5526834" y="2589242"/>
              <a:ext cx="368804" cy="370048"/>
            </a:xfrm>
            <a:custGeom>
              <a:avLst/>
              <a:gdLst>
                <a:gd name="f0" fmla="val w"/>
                <a:gd name="f1" fmla="val h"/>
                <a:gd name="f2" fmla="val 0"/>
                <a:gd name="f3" fmla="val 10177"/>
                <a:gd name="f4" fmla="val 10145"/>
                <a:gd name="f5" fmla="val 5104"/>
                <a:gd name="f6" fmla="val 3813"/>
                <a:gd name="f7" fmla="val 5797"/>
                <a:gd name="f8" fmla="val 6364"/>
                <a:gd name="f9" fmla="val 4348"/>
                <a:gd name="f10" fmla="val 5073"/>
                <a:gd name="f11" fmla="val 5766"/>
                <a:gd name="f12" fmla="val 6333"/>
                <a:gd name="f13" fmla="val 4379"/>
                <a:gd name="f14" fmla="val 3844"/>
                <a:gd name="f15" fmla="val 4411"/>
                <a:gd name="f16" fmla="val 2300"/>
                <a:gd name="f17" fmla="val 2269"/>
                <a:gd name="f18" fmla="val 63"/>
                <a:gd name="f19" fmla="val 7908"/>
                <a:gd name="f20" fmla="val 7877"/>
                <a:gd name="f21" fmla="val 10176"/>
                <a:gd name="f22" fmla="*/ f0 1 10177"/>
                <a:gd name="f23" fmla="*/ f1 1 10145"/>
                <a:gd name="f24" fmla="val f2"/>
                <a:gd name="f25" fmla="val f3"/>
                <a:gd name="f26" fmla="val f4"/>
                <a:gd name="f27" fmla="+- f26 0 f24"/>
                <a:gd name="f28" fmla="+- f25 0 f24"/>
                <a:gd name="f29" fmla="*/ f28 1 10177"/>
                <a:gd name="f30" fmla="*/ f27 1 10145"/>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10177" h="10145">
                  <a:moveTo>
                    <a:pt x="f5" y="f6"/>
                  </a:moveTo>
                  <a:cubicBezTo>
                    <a:pt x="f7" y="f6"/>
                    <a:pt x="f8" y="f9"/>
                    <a:pt x="f8" y="f10"/>
                  </a:cubicBezTo>
                  <a:cubicBezTo>
                    <a:pt x="f8" y="f11"/>
                    <a:pt x="f7" y="f12"/>
                    <a:pt x="f5" y="f12"/>
                  </a:cubicBezTo>
                  <a:cubicBezTo>
                    <a:pt x="f13" y="f12"/>
                    <a:pt x="f14" y="f11"/>
                    <a:pt x="f14" y="f10"/>
                  </a:cubicBezTo>
                  <a:cubicBezTo>
                    <a:pt x="f14" y="f15"/>
                    <a:pt x="f15" y="f6"/>
                    <a:pt x="f5" y="f6"/>
                  </a:cubicBezTo>
                  <a:close/>
                  <a:moveTo>
                    <a:pt x="f5" y="f2"/>
                  </a:moveTo>
                  <a:cubicBezTo>
                    <a:pt x="f16" y="f2"/>
                    <a:pt x="f2" y="f17"/>
                    <a:pt x="f2" y="f10"/>
                  </a:cubicBezTo>
                  <a:cubicBezTo>
                    <a:pt x="f18" y="f19"/>
                    <a:pt x="f16" y="f4"/>
                    <a:pt x="f5" y="f4"/>
                  </a:cubicBezTo>
                  <a:cubicBezTo>
                    <a:pt x="f20" y="f4"/>
                    <a:pt x="f21" y="f20"/>
                    <a:pt x="f21" y="f10"/>
                  </a:cubicBezTo>
                  <a:cubicBezTo>
                    <a:pt x="f21" y="f17"/>
                    <a:pt x="f20" y="f2"/>
                    <a:pt x="f5"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32" name="Google Shape;5985;p86">
              <a:extLst>
                <a:ext uri="{FF2B5EF4-FFF2-40B4-BE49-F238E27FC236}">
                  <a16:creationId xmlns:a16="http://schemas.microsoft.com/office/drawing/2014/main" id="{871FCE81-A02B-CDB9-77E8-D949AFE6E6B5}"/>
                </a:ext>
              </a:extLst>
            </p:cNvPr>
            <p:cNvSpPr/>
            <p:nvPr/>
          </p:nvSpPr>
          <p:spPr>
            <a:xfrm>
              <a:off x="5588474" y="2775231"/>
              <a:ext cx="399647" cy="276011"/>
            </a:xfrm>
            <a:custGeom>
              <a:avLst/>
              <a:gdLst>
                <a:gd name="f0" fmla="val w"/>
                <a:gd name="f1" fmla="val h"/>
                <a:gd name="f2" fmla="val 0"/>
                <a:gd name="f3" fmla="val 11028"/>
                <a:gd name="f4" fmla="val 7567"/>
                <a:gd name="f5" fmla="val 9774"/>
                <a:gd name="f6" fmla="val 9040"/>
                <a:gd name="f7" fmla="val 8444"/>
                <a:gd name="f8" fmla="val 548"/>
                <a:gd name="f9" fmla="val 1265"/>
                <a:gd name="f10" fmla="val 1801"/>
                <a:gd name="f11" fmla="val 8790"/>
                <a:gd name="f12" fmla="val 2305"/>
                <a:gd name="f13" fmla="val 9295"/>
                <a:gd name="f14" fmla="val 2463"/>
                <a:gd name="f15" fmla="val 2967"/>
                <a:gd name="f16" fmla="val 4416"/>
                <a:gd name="f17" fmla="val 8192"/>
                <a:gd name="f18" fmla="val 5645"/>
                <a:gd name="f19" fmla="val 6774"/>
                <a:gd name="f20" fmla="val 5834"/>
                <a:gd name="f21" fmla="val 4825"/>
                <a:gd name="f22" fmla="val 5829"/>
                <a:gd name="f23" fmla="val 5487"/>
                <a:gd name="f24" fmla="val 4663"/>
                <a:gd name="f25" fmla="val 5865"/>
                <a:gd name="f26" fmla="val 3403"/>
                <a:gd name="f27" fmla="val 2143"/>
                <a:gd name="f28" fmla="val 977"/>
                <a:gd name="f29" fmla="val 1"/>
                <a:gd name="f30" fmla="val 6306"/>
                <a:gd name="f31" fmla="val 7031"/>
                <a:gd name="f32" fmla="val 568"/>
                <a:gd name="f33" fmla="val 7566"/>
                <a:gd name="f34" fmla="val 1261"/>
                <a:gd name="f35" fmla="val 5388"/>
                <a:gd name="f36" fmla="val 5955"/>
                <a:gd name="f37" fmla="val 6459"/>
                <a:gd name="f38" fmla="val 7220"/>
                <a:gd name="f39" fmla="val 6617"/>
                <a:gd name="f40" fmla="val 6716"/>
                <a:gd name="f41" fmla="val 8601"/>
                <a:gd name="f42" fmla="val 6495"/>
                <a:gd name="f43" fmla="val 10082"/>
                <a:gd name="f44" fmla="val 4920"/>
                <a:gd name="f45" fmla="val 10114"/>
                <a:gd name="f46" fmla="val 2904"/>
                <a:gd name="f47" fmla="val 2400"/>
                <a:gd name="f48" fmla="val 10649"/>
                <a:gd name="f49" fmla="val 2211"/>
                <a:gd name="f50" fmla="val 11027"/>
                <a:gd name="f51" fmla="val 1706"/>
                <a:gd name="f52" fmla="val 10996"/>
                <a:gd name="f53" fmla="val 1108"/>
                <a:gd name="f54" fmla="val 10964"/>
                <a:gd name="f55" fmla="val 572"/>
                <a:gd name="f56" fmla="val 10492"/>
                <a:gd name="f57" fmla="val 100"/>
                <a:gd name="f58" fmla="val 9893"/>
                <a:gd name="f59" fmla="val 5"/>
                <a:gd name="f60" fmla="val 9853"/>
                <a:gd name="f61" fmla="val 2"/>
                <a:gd name="f62" fmla="val 9813"/>
                <a:gd name="f63" fmla="*/ f0 1 11028"/>
                <a:gd name="f64" fmla="*/ f1 1 7567"/>
                <a:gd name="f65" fmla="val f2"/>
                <a:gd name="f66" fmla="val f3"/>
                <a:gd name="f67" fmla="val f4"/>
                <a:gd name="f68" fmla="+- f67 0 f65"/>
                <a:gd name="f69" fmla="+- f66 0 f65"/>
                <a:gd name="f70" fmla="*/ f69 1 11028"/>
                <a:gd name="f71" fmla="*/ f68 1 7567"/>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11028" h="7567">
                  <a:moveTo>
                    <a:pt x="f5" y="f2"/>
                  </a:moveTo>
                  <a:cubicBezTo>
                    <a:pt x="f6" y="f2"/>
                    <a:pt x="f7" y="f8"/>
                    <a:pt x="f7" y="f9"/>
                  </a:cubicBezTo>
                  <a:cubicBezTo>
                    <a:pt x="f7" y="f10"/>
                    <a:pt x="f11" y="f12"/>
                    <a:pt x="f13" y="f14"/>
                  </a:cubicBezTo>
                  <a:lnTo>
                    <a:pt x="f13" y="f15"/>
                  </a:lnTo>
                  <a:cubicBezTo>
                    <a:pt x="f13" y="f16"/>
                    <a:pt x="f17" y="f18"/>
                    <a:pt x="f19" y="f20"/>
                  </a:cubicBezTo>
                  <a:lnTo>
                    <a:pt x="f19" y="f21"/>
                  </a:lnTo>
                  <a:cubicBezTo>
                    <a:pt x="f22" y="f23"/>
                    <a:pt x="f24" y="f25"/>
                    <a:pt x="f26" y="f25"/>
                  </a:cubicBezTo>
                  <a:cubicBezTo>
                    <a:pt x="f27" y="f25"/>
                    <a:pt x="f28" y="f23"/>
                    <a:pt x="f29" y="f21"/>
                  </a:cubicBezTo>
                  <a:lnTo>
                    <a:pt x="f29" y="f30"/>
                  </a:lnTo>
                  <a:cubicBezTo>
                    <a:pt x="f29" y="f31"/>
                    <a:pt x="f32" y="f33"/>
                    <a:pt x="f34" y="f33"/>
                  </a:cubicBezTo>
                  <a:lnTo>
                    <a:pt x="f35" y="f33"/>
                  </a:lnTo>
                  <a:cubicBezTo>
                    <a:pt x="f36" y="f33"/>
                    <a:pt x="f37" y="f38"/>
                    <a:pt x="f39" y="f40"/>
                  </a:cubicBezTo>
                  <a:cubicBezTo>
                    <a:pt x="f41" y="f42"/>
                    <a:pt x="f43" y="f44"/>
                    <a:pt x="f45" y="f46"/>
                  </a:cubicBezTo>
                  <a:lnTo>
                    <a:pt x="f45" y="f47"/>
                  </a:lnTo>
                  <a:cubicBezTo>
                    <a:pt x="f48" y="f49"/>
                    <a:pt x="f50" y="f51"/>
                    <a:pt x="f52" y="f53"/>
                  </a:cubicBezTo>
                  <a:cubicBezTo>
                    <a:pt x="f54" y="f55"/>
                    <a:pt x="f56" y="f57"/>
                    <a:pt x="f58" y="f59"/>
                  </a:cubicBezTo>
                  <a:cubicBezTo>
                    <a:pt x="f60" y="f61"/>
                    <a:pt x="f62" y="f2"/>
                    <a:pt x="f5"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133" name="Google Shape;5986;p86">
            <a:extLst>
              <a:ext uri="{FF2B5EF4-FFF2-40B4-BE49-F238E27FC236}">
                <a16:creationId xmlns:a16="http://schemas.microsoft.com/office/drawing/2014/main" id="{2F9A5532-B90A-9C41-2920-DC56D3865D52}"/>
              </a:ext>
            </a:extLst>
          </p:cNvPr>
          <p:cNvGrpSpPr/>
          <p:nvPr/>
        </p:nvGrpSpPr>
        <p:grpSpPr>
          <a:xfrm>
            <a:off x="12073363" y="5143229"/>
            <a:ext cx="931646" cy="928590"/>
            <a:chOff x="7353851" y="2571612"/>
            <a:chExt cx="465823" cy="464295"/>
          </a:xfrm>
          <a:solidFill>
            <a:schemeClr val="bg2"/>
          </a:solidFill>
        </p:grpSpPr>
        <p:sp>
          <p:nvSpPr>
            <p:cNvPr id="134" name="Google Shape;5987;p86">
              <a:extLst>
                <a:ext uri="{FF2B5EF4-FFF2-40B4-BE49-F238E27FC236}">
                  <a16:creationId xmlns:a16="http://schemas.microsoft.com/office/drawing/2014/main" id="{D25F9F50-05C6-10CD-8DCF-725B6316422F}"/>
                </a:ext>
              </a:extLst>
            </p:cNvPr>
            <p:cNvSpPr/>
            <p:nvPr/>
          </p:nvSpPr>
          <p:spPr>
            <a:xfrm>
              <a:off x="7635834" y="2856594"/>
              <a:ext cx="183840" cy="179313"/>
            </a:xfrm>
            <a:custGeom>
              <a:avLst/>
              <a:gdLst>
                <a:gd name="f0" fmla="val w"/>
                <a:gd name="f1" fmla="val h"/>
                <a:gd name="f2" fmla="val 0"/>
                <a:gd name="f3" fmla="val 5073"/>
                <a:gd name="f4" fmla="val 4916"/>
                <a:gd name="f5" fmla="val 2238"/>
                <a:gd name="f6" fmla="val 1"/>
                <a:gd name="f7" fmla="val 1986"/>
                <a:gd name="f8" fmla="val 442"/>
                <a:gd name="f9" fmla="val 1671"/>
                <a:gd name="f10" fmla="val 820"/>
                <a:gd name="f11" fmla="val 1324"/>
                <a:gd name="f12" fmla="val 1229"/>
                <a:gd name="f13" fmla="val 946"/>
                <a:gd name="f14" fmla="val 473"/>
                <a:gd name="f15" fmla="val 2206"/>
                <a:gd name="f16" fmla="val 4443"/>
                <a:gd name="f17" fmla="val 2521"/>
                <a:gd name="f18" fmla="val 4758"/>
                <a:gd name="f19" fmla="val 2923"/>
                <a:gd name="f20" fmla="val 3325"/>
                <a:gd name="f21" fmla="val 3726"/>
                <a:gd name="f22" fmla="val 4128"/>
                <a:gd name="f23" fmla="val 3813"/>
                <a:gd name="f24" fmla="val 2836"/>
                <a:gd name="f25" fmla="*/ f0 1 5073"/>
                <a:gd name="f26" fmla="*/ f1 1 4916"/>
                <a:gd name="f27" fmla="val f2"/>
                <a:gd name="f28" fmla="val f3"/>
                <a:gd name="f29" fmla="val f4"/>
                <a:gd name="f30" fmla="+- f29 0 f27"/>
                <a:gd name="f31" fmla="+- f28 0 f27"/>
                <a:gd name="f32" fmla="*/ f31 1 5073"/>
                <a:gd name="f33" fmla="*/ f30 1 4916"/>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5073" h="4916">
                  <a:moveTo>
                    <a:pt x="f5" y="f6"/>
                  </a:moveTo>
                  <a:cubicBezTo>
                    <a:pt x="f7" y="f8"/>
                    <a:pt x="f9" y="f10"/>
                    <a:pt x="f11" y="f12"/>
                  </a:cubicBezTo>
                  <a:cubicBezTo>
                    <a:pt x="f13" y="f9"/>
                    <a:pt x="f14" y="f7"/>
                    <a:pt x="f6" y="f5"/>
                  </a:cubicBezTo>
                  <a:lnTo>
                    <a:pt x="f15" y="f16"/>
                  </a:lnTo>
                  <a:cubicBezTo>
                    <a:pt x="f17" y="f18"/>
                    <a:pt x="f19" y="f4"/>
                    <a:pt x="f20" y="f4"/>
                  </a:cubicBezTo>
                  <a:cubicBezTo>
                    <a:pt x="f21" y="f4"/>
                    <a:pt x="f22" y="f18"/>
                    <a:pt x="f16" y="f16"/>
                  </a:cubicBezTo>
                  <a:cubicBezTo>
                    <a:pt x="f3" y="f23"/>
                    <a:pt x="f3" y="f24"/>
                    <a:pt x="f16" y="f15"/>
                  </a:cubicBezTo>
                  <a:lnTo>
                    <a:pt x="f5" y="f6"/>
                  </a:ln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35" name="Google Shape;5988;p86">
              <a:extLst>
                <a:ext uri="{FF2B5EF4-FFF2-40B4-BE49-F238E27FC236}">
                  <a16:creationId xmlns:a16="http://schemas.microsoft.com/office/drawing/2014/main" id="{C7B444F9-F405-8797-78EE-E6185284985D}"/>
                </a:ext>
              </a:extLst>
            </p:cNvPr>
            <p:cNvSpPr/>
            <p:nvPr/>
          </p:nvSpPr>
          <p:spPr>
            <a:xfrm>
              <a:off x="7353851" y="2571612"/>
              <a:ext cx="359670" cy="363227"/>
            </a:xfrm>
            <a:custGeom>
              <a:avLst/>
              <a:gdLst>
                <a:gd name="f0" fmla="val w"/>
                <a:gd name="f1" fmla="val h"/>
                <a:gd name="f2" fmla="val 0"/>
                <a:gd name="f3" fmla="val 9925"/>
                <a:gd name="f4" fmla="val 9958"/>
                <a:gd name="f5" fmla="val 4978"/>
                <a:gd name="f6" fmla="val 1702"/>
                <a:gd name="f7" fmla="val 6774"/>
                <a:gd name="f8" fmla="val 8286"/>
                <a:gd name="f9" fmla="val 3214"/>
                <a:gd name="f10" fmla="val 5010"/>
                <a:gd name="f11" fmla="val 8254"/>
                <a:gd name="f12" fmla="val 5892"/>
                <a:gd name="f13" fmla="val 7939"/>
                <a:gd name="f14" fmla="val 6711"/>
                <a:gd name="f15" fmla="val 7341"/>
                <a:gd name="f16" fmla="val 7310"/>
                <a:gd name="f17" fmla="val 6742"/>
                <a:gd name="f18" fmla="val 7908"/>
                <a:gd name="f19" fmla="val 5923"/>
                <a:gd name="f20" fmla="val 8318"/>
                <a:gd name="f21" fmla="val 3151"/>
                <a:gd name="f22" fmla="val 1670"/>
                <a:gd name="f23" fmla="val 6837"/>
                <a:gd name="f24" fmla="val 1"/>
                <a:gd name="f25" fmla="val 2268"/>
                <a:gd name="f26" fmla="val 2269"/>
                <a:gd name="f27" fmla="val 7688"/>
                <a:gd name="f28" fmla="val 9956"/>
                <a:gd name="f29" fmla="val 5013"/>
                <a:gd name="f30" fmla="val 9957"/>
                <a:gd name="f31" fmla="val 5048"/>
                <a:gd name="f32" fmla="val 5083"/>
                <a:gd name="f33" fmla="val 6367"/>
                <a:gd name="f34" fmla="val 7586"/>
                <a:gd name="f35" fmla="val 9395"/>
                <a:gd name="f36" fmla="val 8506"/>
                <a:gd name="f37" fmla="val 8444"/>
                <a:gd name="f38" fmla="val 9420"/>
                <a:gd name="f39" fmla="val 7499"/>
                <a:gd name="f40" fmla="val 9924"/>
                <a:gd name="f41" fmla="val 6270"/>
                <a:gd name="f42" fmla="val 7687"/>
                <a:gd name="f43" fmla="*/ f0 1 9925"/>
                <a:gd name="f44" fmla="*/ f1 1 9958"/>
                <a:gd name="f45" fmla="val f2"/>
                <a:gd name="f46" fmla="val f3"/>
                <a:gd name="f47" fmla="val f4"/>
                <a:gd name="f48" fmla="+- f47 0 f45"/>
                <a:gd name="f49" fmla="+- f46 0 f45"/>
                <a:gd name="f50" fmla="*/ f49 1 9925"/>
                <a:gd name="f51" fmla="*/ f48 1 9958"/>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9925" h="9958">
                  <a:moveTo>
                    <a:pt x="f5" y="f6"/>
                  </a:moveTo>
                  <a:cubicBezTo>
                    <a:pt x="f7" y="f6"/>
                    <a:pt x="f8" y="f9"/>
                    <a:pt x="f8" y="f10"/>
                  </a:cubicBezTo>
                  <a:cubicBezTo>
                    <a:pt x="f11" y="f12"/>
                    <a:pt x="f13" y="f14"/>
                    <a:pt x="f15" y="f16"/>
                  </a:cubicBezTo>
                  <a:cubicBezTo>
                    <a:pt x="f17" y="f18"/>
                    <a:pt x="f19" y="f20"/>
                    <a:pt x="f5" y="f20"/>
                  </a:cubicBezTo>
                  <a:cubicBezTo>
                    <a:pt x="f21" y="f20"/>
                    <a:pt x="f22" y="f23"/>
                    <a:pt x="f22" y="f10"/>
                  </a:cubicBezTo>
                  <a:cubicBezTo>
                    <a:pt x="f22" y="f9"/>
                    <a:pt x="f21" y="f6"/>
                    <a:pt x="f5" y="f6"/>
                  </a:cubicBezTo>
                  <a:close/>
                  <a:moveTo>
                    <a:pt x="f5" y="f24"/>
                  </a:moveTo>
                  <a:cubicBezTo>
                    <a:pt x="f25" y="f24"/>
                    <a:pt x="f2" y="f26"/>
                    <a:pt x="f2" y="f5"/>
                  </a:cubicBezTo>
                  <a:cubicBezTo>
                    <a:pt x="f2" y="f27"/>
                    <a:pt x="f25" y="f28"/>
                    <a:pt x="f5" y="f28"/>
                  </a:cubicBezTo>
                  <a:cubicBezTo>
                    <a:pt x="f29" y="f30"/>
                    <a:pt x="f31" y="f30"/>
                    <a:pt x="f32" y="f30"/>
                  </a:cubicBezTo>
                  <a:cubicBezTo>
                    <a:pt x="f33" y="f30"/>
                    <a:pt x="f34" y="f35"/>
                    <a:pt x="f36" y="f37"/>
                  </a:cubicBezTo>
                  <a:cubicBezTo>
                    <a:pt x="f38" y="f39"/>
                    <a:pt x="f40" y="f41"/>
                    <a:pt x="f40" y="f5"/>
                  </a:cubicBezTo>
                  <a:cubicBezTo>
                    <a:pt x="f40" y="f26"/>
                    <a:pt x="f42" y="f24"/>
                    <a:pt x="f5" y="f24"/>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136" name="Google Shape;6005;p86">
            <a:extLst>
              <a:ext uri="{FF2B5EF4-FFF2-40B4-BE49-F238E27FC236}">
                <a16:creationId xmlns:a16="http://schemas.microsoft.com/office/drawing/2014/main" id="{646F3AF4-BE29-A550-C790-1F2EF8E0D593}"/>
              </a:ext>
            </a:extLst>
          </p:cNvPr>
          <p:cNvGrpSpPr/>
          <p:nvPr/>
        </p:nvGrpSpPr>
        <p:grpSpPr>
          <a:xfrm>
            <a:off x="7168354" y="6990590"/>
            <a:ext cx="812572" cy="817800"/>
            <a:chOff x="4901348" y="3495294"/>
            <a:chExt cx="406286" cy="408900"/>
          </a:xfrm>
          <a:solidFill>
            <a:schemeClr val="bg2"/>
          </a:solidFill>
        </p:grpSpPr>
        <p:sp>
          <p:nvSpPr>
            <p:cNvPr id="137" name="Google Shape;6006;p86">
              <a:extLst>
                <a:ext uri="{FF2B5EF4-FFF2-40B4-BE49-F238E27FC236}">
                  <a16:creationId xmlns:a16="http://schemas.microsoft.com/office/drawing/2014/main" id="{941ADE97-3C0E-CEEE-EBC9-513AB4E2E004}"/>
                </a:ext>
              </a:extLst>
            </p:cNvPr>
            <p:cNvSpPr/>
            <p:nvPr/>
          </p:nvSpPr>
          <p:spPr>
            <a:xfrm>
              <a:off x="4901348" y="3495294"/>
              <a:ext cx="406286" cy="300069"/>
            </a:xfrm>
            <a:custGeom>
              <a:avLst/>
              <a:gdLst>
                <a:gd name="f0" fmla="val w"/>
                <a:gd name="f1" fmla="val h"/>
                <a:gd name="f2" fmla="val 0"/>
                <a:gd name="f3" fmla="val 12666"/>
                <a:gd name="f4" fmla="val 9294"/>
                <a:gd name="f5" fmla="val 11405"/>
                <a:gd name="f6" fmla="val 1701"/>
                <a:gd name="f7" fmla="val 11626"/>
                <a:gd name="f8" fmla="val 11846"/>
                <a:gd name="f9" fmla="val 1890"/>
                <a:gd name="f10" fmla="val 2142"/>
                <a:gd name="f11" fmla="val 3749"/>
                <a:gd name="f12" fmla="val 11090"/>
                <a:gd name="f13" fmla="val 4663"/>
                <a:gd name="f14" fmla="val 9956"/>
                <a:gd name="f15" fmla="val 4978"/>
                <a:gd name="f16" fmla="val 10051"/>
                <a:gd name="f17" fmla="val 4631"/>
                <a:gd name="f18" fmla="val 10145"/>
                <a:gd name="f19" fmla="val 4222"/>
                <a:gd name="f20" fmla="val 3844"/>
                <a:gd name="f21" fmla="val 2584"/>
                <a:gd name="f22" fmla="val 3812"/>
                <a:gd name="f23" fmla="val 2647"/>
                <a:gd name="f24" fmla="val 4600"/>
                <a:gd name="f25" fmla="val 2773"/>
                <a:gd name="f26" fmla="val 5009"/>
                <a:gd name="f27" fmla="val 1639"/>
                <a:gd name="f28" fmla="val 4694"/>
                <a:gd name="f29" fmla="val 851"/>
                <a:gd name="f30" fmla="val 3781"/>
                <a:gd name="f31" fmla="val 1040"/>
                <a:gd name="f32" fmla="val 1292"/>
                <a:gd name="f33" fmla="val 4065"/>
                <a:gd name="f34" fmla="val 3655"/>
                <a:gd name="f35" fmla="val 4317"/>
                <a:gd name="f36" fmla="val 4506"/>
                <a:gd name="f37" fmla="val 3875"/>
                <a:gd name="f38" fmla="val 4096"/>
                <a:gd name="f39" fmla="val 4821"/>
                <a:gd name="f40" fmla="val 5041"/>
                <a:gd name="f41" fmla="val 5262"/>
                <a:gd name="f42" fmla="val 5261"/>
                <a:gd name="f43" fmla="val 5451"/>
                <a:gd name="f44" fmla="val 5324"/>
                <a:gd name="f45" fmla="val 5577"/>
                <a:gd name="f46" fmla="val 5608"/>
                <a:gd name="f47" fmla="val 5482"/>
                <a:gd name="f48" fmla="val 5797"/>
                <a:gd name="f49" fmla="val 5431"/>
                <a:gd name="f50" fmla="val 5952"/>
                <a:gd name="f51" fmla="val 5229"/>
                <a:gd name="f52" fmla="val 6065"/>
                <a:gd name="f53" fmla="val 5054"/>
                <a:gd name="f54" fmla="val 5017"/>
                <a:gd name="f55" fmla="val 4980"/>
                <a:gd name="f56" fmla="val 6060"/>
                <a:gd name="f57" fmla="val 4947"/>
                <a:gd name="f58" fmla="val 6049"/>
                <a:gd name="f59" fmla="val 4128"/>
                <a:gd name="f60" fmla="val 5734"/>
                <a:gd name="f61" fmla="val 4946"/>
                <a:gd name="f62" fmla="val 2993"/>
                <a:gd name="f63" fmla="val 2741"/>
                <a:gd name="f64" fmla="val 2552"/>
                <a:gd name="f65" fmla="val 189"/>
                <a:gd name="f66" fmla="val 441"/>
                <a:gd name="f67" fmla="val 882"/>
                <a:gd name="f68" fmla="val 1261"/>
                <a:gd name="f69" fmla="val 536"/>
                <a:gd name="f70" fmla="val 1"/>
                <a:gd name="f71" fmla="val 1418"/>
                <a:gd name="f72" fmla="val 4568"/>
                <a:gd name="f73" fmla="val 1513"/>
                <a:gd name="f74" fmla="val 3183"/>
                <a:gd name="f75" fmla="val 5923"/>
                <a:gd name="f76" fmla="val 4159"/>
                <a:gd name="f77" fmla="val 7372"/>
                <a:gd name="f78" fmla="val 5073"/>
                <a:gd name="f79" fmla="val 7089"/>
                <a:gd name="f80" fmla="val 7687"/>
                <a:gd name="f81" fmla="val 8286"/>
                <a:gd name="f82" fmla="val 8884"/>
                <a:gd name="f83" fmla="val 4443"/>
                <a:gd name="f84" fmla="val 8192"/>
                <a:gd name="f85" fmla="val 7782"/>
                <a:gd name="f86" fmla="val 7562"/>
                <a:gd name="f87" fmla="val 8507"/>
                <a:gd name="f88" fmla="val 9484"/>
                <a:gd name="f89" fmla="val 11216"/>
                <a:gd name="f90" fmla="val 4537"/>
                <a:gd name="f91" fmla="val 12098"/>
                <a:gd name="f92" fmla="val 9704"/>
                <a:gd name="f93" fmla="*/ f0 1 12666"/>
                <a:gd name="f94" fmla="*/ f1 1 9294"/>
                <a:gd name="f95" fmla="val f2"/>
                <a:gd name="f96" fmla="val f3"/>
                <a:gd name="f97" fmla="val f4"/>
                <a:gd name="f98" fmla="+- f97 0 f95"/>
                <a:gd name="f99" fmla="+- f96 0 f95"/>
                <a:gd name="f100" fmla="*/ f99 1 12666"/>
                <a:gd name="f101" fmla="*/ f98 1 9294"/>
                <a:gd name="f102" fmla="*/ f95 1 f100"/>
                <a:gd name="f103" fmla="*/ f96 1 f100"/>
                <a:gd name="f104" fmla="*/ f95 1 f101"/>
                <a:gd name="f105" fmla="*/ f97 1 f101"/>
                <a:gd name="f106" fmla="*/ f102 f93 1"/>
                <a:gd name="f107" fmla="*/ f103 f93 1"/>
                <a:gd name="f108" fmla="*/ f105 f94 1"/>
                <a:gd name="f109" fmla="*/ f104 f94 1"/>
              </a:gdLst>
              <a:ahLst/>
              <a:cxnLst>
                <a:cxn ang="3cd4">
                  <a:pos x="hc" y="t"/>
                </a:cxn>
                <a:cxn ang="0">
                  <a:pos x="r" y="vc"/>
                </a:cxn>
                <a:cxn ang="cd4">
                  <a:pos x="hc" y="b"/>
                </a:cxn>
                <a:cxn ang="cd2">
                  <a:pos x="l" y="vc"/>
                </a:cxn>
              </a:cxnLst>
              <a:rect l="f106" t="f109" r="f107" b="f108"/>
              <a:pathLst>
                <a:path w="12666" h="9294">
                  <a:moveTo>
                    <a:pt x="f5" y="f6"/>
                  </a:moveTo>
                  <a:cubicBezTo>
                    <a:pt x="f7" y="f6"/>
                    <a:pt x="f8" y="f9"/>
                    <a:pt x="f8" y="f10"/>
                  </a:cubicBezTo>
                  <a:cubicBezTo>
                    <a:pt x="f8" y="f11"/>
                    <a:pt x="f12" y="f13"/>
                    <a:pt x="f14" y="f15"/>
                  </a:cubicBezTo>
                  <a:cubicBezTo>
                    <a:pt x="f16" y="f17"/>
                    <a:pt x="f18" y="f19"/>
                    <a:pt x="f18" y="f20"/>
                  </a:cubicBezTo>
                  <a:lnTo>
                    <a:pt x="f18" y="f6"/>
                  </a:lnTo>
                  <a:close/>
                  <a:moveTo>
                    <a:pt x="f21" y="f6"/>
                  </a:moveTo>
                  <a:lnTo>
                    <a:pt x="f21" y="f22"/>
                  </a:lnTo>
                  <a:cubicBezTo>
                    <a:pt x="f21" y="f19"/>
                    <a:pt x="f23" y="f24"/>
                    <a:pt x="f25" y="f26"/>
                  </a:cubicBezTo>
                  <a:cubicBezTo>
                    <a:pt x="f27" y="f28"/>
                    <a:pt x="f29" y="f30"/>
                    <a:pt x="f29" y="f10"/>
                  </a:cubicBezTo>
                  <a:cubicBezTo>
                    <a:pt x="f29" y="f9"/>
                    <a:pt x="f31" y="f6"/>
                    <a:pt x="f32" y="f6"/>
                  </a:cubicBezTo>
                  <a:close/>
                  <a:moveTo>
                    <a:pt x="f33" y="f34"/>
                  </a:moveTo>
                  <a:cubicBezTo>
                    <a:pt x="f35" y="f34"/>
                    <a:pt x="f36" y="f37"/>
                    <a:pt x="f36" y="f38"/>
                  </a:cubicBezTo>
                  <a:cubicBezTo>
                    <a:pt x="f36" y="f17"/>
                    <a:pt x="f39" y="f40"/>
                    <a:pt x="f41" y="f42"/>
                  </a:cubicBezTo>
                  <a:cubicBezTo>
                    <a:pt x="f43" y="f44"/>
                    <a:pt x="f45" y="f46"/>
                    <a:pt x="f47" y="f48"/>
                  </a:cubicBezTo>
                  <a:cubicBezTo>
                    <a:pt x="f49" y="f50"/>
                    <a:pt x="f51" y="f52"/>
                    <a:pt x="f53" y="f52"/>
                  </a:cubicBezTo>
                  <a:cubicBezTo>
                    <a:pt x="f54" y="f52"/>
                    <a:pt x="f55" y="f56"/>
                    <a:pt x="f57" y="f58"/>
                  </a:cubicBezTo>
                  <a:cubicBezTo>
                    <a:pt x="f59" y="f60"/>
                    <a:pt x="f34" y="f61"/>
                    <a:pt x="f34" y="f38"/>
                  </a:cubicBezTo>
                  <a:cubicBezTo>
                    <a:pt x="f34" y="f37"/>
                    <a:pt x="f20" y="f34"/>
                    <a:pt x="f33" y="f34"/>
                  </a:cubicBezTo>
                  <a:close/>
                  <a:moveTo>
                    <a:pt x="f62" y="f2"/>
                  </a:moveTo>
                  <a:cubicBezTo>
                    <a:pt x="f63" y="f2"/>
                    <a:pt x="f64" y="f65"/>
                    <a:pt x="f64" y="f66"/>
                  </a:cubicBezTo>
                  <a:lnTo>
                    <a:pt x="f64" y="f67"/>
                  </a:lnTo>
                  <a:lnTo>
                    <a:pt x="f68" y="f67"/>
                  </a:lnTo>
                  <a:cubicBezTo>
                    <a:pt x="f69" y="f67"/>
                    <a:pt x="f70" y="f71"/>
                    <a:pt x="f70" y="f10"/>
                  </a:cubicBezTo>
                  <a:cubicBezTo>
                    <a:pt x="f70" y="f72"/>
                    <a:pt x="f73" y="f48"/>
                    <a:pt x="f74" y="f75"/>
                  </a:cubicBezTo>
                  <a:cubicBezTo>
                    <a:pt x="f76" y="f77"/>
                    <a:pt x="f78" y="f79"/>
                    <a:pt x="f78" y="f80"/>
                  </a:cubicBezTo>
                  <a:cubicBezTo>
                    <a:pt x="f78" y="f81"/>
                    <a:pt x="f39" y="f82"/>
                    <a:pt x="f83" y="f4"/>
                  </a:cubicBezTo>
                  <a:lnTo>
                    <a:pt x="f84" y="f4"/>
                  </a:lnTo>
                  <a:cubicBezTo>
                    <a:pt x="f85" y="f82"/>
                    <a:pt x="f86" y="f81"/>
                    <a:pt x="f86" y="f80"/>
                  </a:cubicBezTo>
                  <a:cubicBezTo>
                    <a:pt x="f86" y="f79"/>
                    <a:pt x="f87" y="f77"/>
                    <a:pt x="f88" y="f75"/>
                  </a:cubicBezTo>
                  <a:cubicBezTo>
                    <a:pt x="f89" y="f48"/>
                    <a:pt x="f3" y="f90"/>
                    <a:pt x="f3" y="f10"/>
                  </a:cubicBezTo>
                  <a:cubicBezTo>
                    <a:pt x="f3" y="f71"/>
                    <a:pt x="f91" y="f67"/>
                    <a:pt x="f5" y="f67"/>
                  </a:cubicBezTo>
                  <a:lnTo>
                    <a:pt x="f18" y="f67"/>
                  </a:lnTo>
                  <a:lnTo>
                    <a:pt x="f18" y="f66"/>
                  </a:lnTo>
                  <a:cubicBezTo>
                    <a:pt x="f18" y="f65"/>
                    <a:pt x="f14" y="f2"/>
                    <a:pt x="f92"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38" name="Google Shape;6007;p86">
              <a:extLst>
                <a:ext uri="{FF2B5EF4-FFF2-40B4-BE49-F238E27FC236}">
                  <a16:creationId xmlns:a16="http://schemas.microsoft.com/office/drawing/2014/main" id="{DA0B80C2-2F0E-009A-C952-95D5CDC7920B}"/>
                </a:ext>
              </a:extLst>
            </p:cNvPr>
            <p:cNvSpPr/>
            <p:nvPr/>
          </p:nvSpPr>
          <p:spPr>
            <a:xfrm>
              <a:off x="4979173" y="3822804"/>
              <a:ext cx="249658" cy="81390"/>
            </a:xfrm>
            <a:custGeom>
              <a:avLst/>
              <a:gdLst>
                <a:gd name="f0" fmla="val w"/>
                <a:gd name="f1" fmla="val h"/>
                <a:gd name="f2" fmla="val 0"/>
                <a:gd name="f3" fmla="val 7783"/>
                <a:gd name="f4" fmla="val 2521"/>
                <a:gd name="f5" fmla="val 757"/>
                <a:gd name="f6" fmla="val 1"/>
                <a:gd name="f7" fmla="val 63"/>
                <a:gd name="f8" fmla="val 1954"/>
                <a:gd name="f9" fmla="val 2237"/>
                <a:gd name="f10" fmla="val 158"/>
                <a:gd name="f11" fmla="val 473"/>
                <a:gd name="f12" fmla="val 7278"/>
                <a:gd name="f13" fmla="val 7593"/>
                <a:gd name="f14" fmla="val 7782"/>
                <a:gd name="f15" fmla="val 7688"/>
                <a:gd name="f16" fmla="val 6995"/>
                <a:gd name="f17" fmla="*/ f0 1 7783"/>
                <a:gd name="f18" fmla="*/ f1 1 2521"/>
                <a:gd name="f19" fmla="val f2"/>
                <a:gd name="f20" fmla="val f3"/>
                <a:gd name="f21" fmla="val f4"/>
                <a:gd name="f22" fmla="+- f21 0 f19"/>
                <a:gd name="f23" fmla="+- f20 0 f19"/>
                <a:gd name="f24" fmla="*/ f23 1 7783"/>
                <a:gd name="f25" fmla="*/ f22 1 2521"/>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7783" h="2521">
                  <a:moveTo>
                    <a:pt x="f5" y="f6"/>
                  </a:moveTo>
                  <a:lnTo>
                    <a:pt x="f7" y="f8"/>
                  </a:lnTo>
                  <a:cubicBezTo>
                    <a:pt x="f2" y="f9"/>
                    <a:pt x="f10" y="f4"/>
                    <a:pt x="f11" y="f4"/>
                  </a:cubicBezTo>
                  <a:lnTo>
                    <a:pt x="f12" y="f4"/>
                  </a:lnTo>
                  <a:cubicBezTo>
                    <a:pt x="f13" y="f4"/>
                    <a:pt x="f14" y="f9"/>
                    <a:pt x="f15" y="f8"/>
                  </a:cubicBezTo>
                  <a:lnTo>
                    <a:pt x="f16" y="f6"/>
                  </a:ln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139" name="Google Shape;6020;p86">
            <a:extLst>
              <a:ext uri="{FF2B5EF4-FFF2-40B4-BE49-F238E27FC236}">
                <a16:creationId xmlns:a16="http://schemas.microsoft.com/office/drawing/2014/main" id="{BD04068B-0941-E656-17E5-E65A330B6C6F}"/>
              </a:ext>
            </a:extLst>
          </p:cNvPr>
          <p:cNvGrpSpPr/>
          <p:nvPr/>
        </p:nvGrpSpPr>
        <p:grpSpPr>
          <a:xfrm>
            <a:off x="9662288" y="5166032"/>
            <a:ext cx="545840" cy="924000"/>
            <a:chOff x="6148315" y="2583015"/>
            <a:chExt cx="272920" cy="462000"/>
          </a:xfrm>
          <a:solidFill>
            <a:schemeClr val="bg2"/>
          </a:solidFill>
        </p:grpSpPr>
        <p:sp>
          <p:nvSpPr>
            <p:cNvPr id="140" name="Google Shape;6021;p86">
              <a:extLst>
                <a:ext uri="{FF2B5EF4-FFF2-40B4-BE49-F238E27FC236}">
                  <a16:creationId xmlns:a16="http://schemas.microsoft.com/office/drawing/2014/main" id="{3A59458A-64B0-2EAC-7251-2DB03D42CD57}"/>
                </a:ext>
              </a:extLst>
            </p:cNvPr>
            <p:cNvSpPr/>
            <p:nvPr/>
          </p:nvSpPr>
          <p:spPr>
            <a:xfrm>
              <a:off x="6148315" y="2583015"/>
              <a:ext cx="272920" cy="321832"/>
            </a:xfrm>
            <a:custGeom>
              <a:avLst/>
              <a:gdLst>
                <a:gd name="f0" fmla="val w"/>
                <a:gd name="f1" fmla="val h"/>
                <a:gd name="f2" fmla="val 0"/>
                <a:gd name="f3" fmla="val 7531"/>
                <a:gd name="f4" fmla="val 8823"/>
                <a:gd name="f5" fmla="val 3372"/>
                <a:gd name="f6" fmla="val 1"/>
                <a:gd name="f7" fmla="val 95"/>
                <a:gd name="f8" fmla="val 5703"/>
                <a:gd name="f9" fmla="val 5829"/>
                <a:gd name="f10" fmla="val 5987"/>
                <a:gd name="f11" fmla="val 6113"/>
                <a:gd name="f12" fmla="val 1418"/>
                <a:gd name="f13" fmla="val 8822"/>
                <a:gd name="f14" fmla="val 6081"/>
                <a:gd name="f15" fmla="val 7467"/>
                <a:gd name="f16" fmla="val 7530"/>
                <a:gd name="f17" fmla="val 7499"/>
                <a:gd name="f18" fmla="val 4191"/>
                <a:gd name="f19" fmla="val 4727"/>
                <a:gd name="f20" fmla="val 4663"/>
                <a:gd name="f21" fmla="val 4884"/>
                <a:gd name="f22" fmla="val 5010"/>
                <a:gd name="f23" fmla="val 5357"/>
                <a:gd name="f24" fmla="val 5892"/>
                <a:gd name="f25" fmla="val 6585"/>
                <a:gd name="f26" fmla="val 4474"/>
                <a:gd name="f27" fmla="val 7121"/>
                <a:gd name="f28" fmla="val 3750"/>
                <a:gd name="f29" fmla="val 3088"/>
                <a:gd name="f30" fmla="val 2521"/>
                <a:gd name="f31" fmla="val 2899"/>
                <a:gd name="f32" fmla="val 4916"/>
                <a:gd name="f33" fmla="*/ f0 1 7531"/>
                <a:gd name="f34" fmla="*/ f1 1 8823"/>
                <a:gd name="f35" fmla="val f2"/>
                <a:gd name="f36" fmla="val f3"/>
                <a:gd name="f37" fmla="val f4"/>
                <a:gd name="f38" fmla="+- f37 0 f35"/>
                <a:gd name="f39" fmla="+- f36 0 f35"/>
                <a:gd name="f40" fmla="*/ f39 1 7531"/>
                <a:gd name="f41" fmla="*/ f38 1 8823"/>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7531" h="8823">
                  <a:moveTo>
                    <a:pt x="f5" y="f6"/>
                  </a:moveTo>
                  <a:lnTo>
                    <a:pt x="f7" y="f8"/>
                  </a:lnTo>
                  <a:cubicBezTo>
                    <a:pt x="f6" y="f9"/>
                    <a:pt x="f6" y="f10"/>
                    <a:pt x="f7" y="f11"/>
                  </a:cubicBezTo>
                  <a:lnTo>
                    <a:pt x="f12" y="f13"/>
                  </a:lnTo>
                  <a:lnTo>
                    <a:pt x="f14" y="f13"/>
                  </a:lnTo>
                  <a:lnTo>
                    <a:pt x="f15" y="f11"/>
                  </a:lnTo>
                  <a:cubicBezTo>
                    <a:pt x="f16" y="f10"/>
                    <a:pt x="f17" y="f9"/>
                    <a:pt x="f15" y="f8"/>
                  </a:cubicBezTo>
                  <a:lnTo>
                    <a:pt x="f18" y="f6"/>
                  </a:lnTo>
                  <a:lnTo>
                    <a:pt x="f18" y="f19"/>
                  </a:lnTo>
                  <a:cubicBezTo>
                    <a:pt x="f20" y="f21"/>
                    <a:pt x="f22" y="f23"/>
                    <a:pt x="f22" y="f24"/>
                  </a:cubicBezTo>
                  <a:cubicBezTo>
                    <a:pt x="f22" y="f25"/>
                    <a:pt x="f26" y="f27"/>
                    <a:pt x="f28" y="f27"/>
                  </a:cubicBezTo>
                  <a:cubicBezTo>
                    <a:pt x="f29" y="f27"/>
                    <a:pt x="f30" y="f25"/>
                    <a:pt x="f30" y="f24"/>
                  </a:cubicBezTo>
                  <a:cubicBezTo>
                    <a:pt x="f30" y="f23"/>
                    <a:pt x="f31" y="f32"/>
                    <a:pt x="f5" y="f19"/>
                  </a:cubicBezTo>
                  <a:lnTo>
                    <a:pt x="f5" y="f6"/>
                  </a:ln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41" name="Google Shape;6022;p86">
              <a:extLst>
                <a:ext uri="{FF2B5EF4-FFF2-40B4-BE49-F238E27FC236}">
                  <a16:creationId xmlns:a16="http://schemas.microsoft.com/office/drawing/2014/main" id="{322DC2E4-3E43-4863-47FC-5DA9675A14AB}"/>
                </a:ext>
              </a:extLst>
            </p:cNvPr>
            <p:cNvSpPr/>
            <p:nvPr/>
          </p:nvSpPr>
          <p:spPr>
            <a:xfrm>
              <a:off x="6209955" y="2934675"/>
              <a:ext cx="151881" cy="110340"/>
            </a:xfrm>
            <a:custGeom>
              <a:avLst/>
              <a:gdLst>
                <a:gd name="f0" fmla="val w"/>
                <a:gd name="f1" fmla="val h"/>
                <a:gd name="f2" fmla="val 0"/>
                <a:gd name="f3" fmla="val 4191"/>
                <a:gd name="f4" fmla="val 3025"/>
                <a:gd name="f5" fmla="val 32"/>
                <a:gd name="f6" fmla="val 2615"/>
                <a:gd name="f7" fmla="val 1"/>
                <a:gd name="f8" fmla="val 2836"/>
                <a:gd name="f9" fmla="val 190"/>
                <a:gd name="f10" fmla="val 442"/>
                <a:gd name="f11" fmla="val 3750"/>
                <a:gd name="f12" fmla="val 3970"/>
                <a:gd name="f13" fmla="*/ f0 1 4191"/>
                <a:gd name="f14" fmla="*/ f1 1 3025"/>
                <a:gd name="f15" fmla="val f2"/>
                <a:gd name="f16" fmla="val f3"/>
                <a:gd name="f17" fmla="val f4"/>
                <a:gd name="f18" fmla="+- f17 0 f15"/>
                <a:gd name="f19" fmla="+- f16 0 f15"/>
                <a:gd name="f20" fmla="*/ f19 1 4191"/>
                <a:gd name="f21" fmla="*/ f18 1 3025"/>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4191" h="3025">
                  <a:moveTo>
                    <a:pt x="f5" y="f2"/>
                  </a:moveTo>
                  <a:lnTo>
                    <a:pt x="f5" y="f6"/>
                  </a:lnTo>
                  <a:cubicBezTo>
                    <a:pt x="f7" y="f8"/>
                    <a:pt x="f9" y="f4"/>
                    <a:pt x="f10" y="f4"/>
                  </a:cubicBezTo>
                  <a:lnTo>
                    <a:pt x="f11" y="f4"/>
                  </a:lnTo>
                  <a:cubicBezTo>
                    <a:pt x="f12" y="f4"/>
                    <a:pt x="f3" y="f8"/>
                    <a:pt x="f3" y="f6"/>
                  </a:cubicBezTo>
                  <a:lnTo>
                    <a:pt x="f3" y="f2"/>
                  </a:ln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142" name="Google Shape;6038;p86">
            <a:extLst>
              <a:ext uri="{FF2B5EF4-FFF2-40B4-BE49-F238E27FC236}">
                <a16:creationId xmlns:a16="http://schemas.microsoft.com/office/drawing/2014/main" id="{1BC62C47-C953-9339-2DE6-99A88EAA10FE}"/>
              </a:ext>
            </a:extLst>
          </p:cNvPr>
          <p:cNvGrpSpPr/>
          <p:nvPr/>
        </p:nvGrpSpPr>
        <p:grpSpPr>
          <a:xfrm>
            <a:off x="4957774" y="5209008"/>
            <a:ext cx="908876" cy="925172"/>
            <a:chOff x="3796058" y="2604503"/>
            <a:chExt cx="454438" cy="462586"/>
          </a:xfrm>
          <a:solidFill>
            <a:schemeClr val="bg2"/>
          </a:solidFill>
        </p:grpSpPr>
        <p:sp>
          <p:nvSpPr>
            <p:cNvPr id="143" name="Google Shape;6039;p86">
              <a:extLst>
                <a:ext uri="{FF2B5EF4-FFF2-40B4-BE49-F238E27FC236}">
                  <a16:creationId xmlns:a16="http://schemas.microsoft.com/office/drawing/2014/main" id="{4E7695E8-4147-3BCD-914E-F1758AC136B6}"/>
                </a:ext>
              </a:extLst>
            </p:cNvPr>
            <p:cNvSpPr/>
            <p:nvPr/>
          </p:nvSpPr>
          <p:spPr>
            <a:xfrm>
              <a:off x="3796058" y="2604503"/>
              <a:ext cx="138184" cy="224658"/>
            </a:xfrm>
            <a:custGeom>
              <a:avLst/>
              <a:gdLst>
                <a:gd name="f0" fmla="val w"/>
                <a:gd name="f1" fmla="val h"/>
                <a:gd name="f2" fmla="val 0"/>
                <a:gd name="f3" fmla="val 3813"/>
                <a:gd name="f4" fmla="val 6159"/>
                <a:gd name="f5" fmla="val 1698"/>
                <a:gd name="f6" fmla="val 1"/>
                <a:gd name="f7" fmla="val 1520"/>
                <a:gd name="f8" fmla="val 1373"/>
                <a:gd name="f9" fmla="val 138"/>
                <a:gd name="f10" fmla="val 1293"/>
                <a:gd name="f11" fmla="val 299"/>
                <a:gd name="f12" fmla="val 5119"/>
                <a:gd name="f13" fmla="val 5308"/>
                <a:gd name="f14" fmla="val 127"/>
                <a:gd name="f15" fmla="val 5528"/>
                <a:gd name="f16" fmla="val 316"/>
                <a:gd name="f17" fmla="val 5623"/>
                <a:gd name="f18" fmla="val 2332"/>
                <a:gd name="f19" fmla="val 6158"/>
                <a:gd name="f20" fmla="val 3277"/>
                <a:gd name="f21" fmla="val 2630"/>
                <a:gd name="f22" fmla="val 2868"/>
                <a:gd name="f23" fmla="val 4111"/>
                <a:gd name="f24" fmla="val 582"/>
                <a:gd name="f25" fmla="val 1797"/>
                <a:gd name="f26" fmla="val 15"/>
                <a:gd name="f27" fmla="val 1763"/>
                <a:gd name="f28" fmla="val 5"/>
                <a:gd name="f29" fmla="val 1730"/>
                <a:gd name="f30" fmla="*/ f0 1 3813"/>
                <a:gd name="f31" fmla="*/ f1 1 6159"/>
                <a:gd name="f32" fmla="val f2"/>
                <a:gd name="f33" fmla="val f3"/>
                <a:gd name="f34" fmla="val f4"/>
                <a:gd name="f35" fmla="+- f34 0 f32"/>
                <a:gd name="f36" fmla="+- f33 0 f32"/>
                <a:gd name="f37" fmla="*/ f36 1 3813"/>
                <a:gd name="f38" fmla="*/ f35 1 6159"/>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3813" h="6159">
                  <a:moveTo>
                    <a:pt x="f5" y="f6"/>
                  </a:moveTo>
                  <a:cubicBezTo>
                    <a:pt x="f7" y="f6"/>
                    <a:pt x="f8" y="f9"/>
                    <a:pt x="f10" y="f11"/>
                  </a:cubicBezTo>
                  <a:lnTo>
                    <a:pt x="f6" y="f12"/>
                  </a:lnTo>
                  <a:cubicBezTo>
                    <a:pt x="f6" y="f13"/>
                    <a:pt x="f14" y="f15"/>
                    <a:pt x="f16" y="f17"/>
                  </a:cubicBezTo>
                  <a:lnTo>
                    <a:pt x="f18" y="f19"/>
                  </a:lnTo>
                  <a:cubicBezTo>
                    <a:pt x="f20" y="f21"/>
                    <a:pt x="f22" y="f23"/>
                    <a:pt x="f3" y="f24"/>
                  </a:cubicBezTo>
                  <a:lnTo>
                    <a:pt x="f25" y="f26"/>
                  </a:lnTo>
                  <a:cubicBezTo>
                    <a:pt x="f27" y="f28"/>
                    <a:pt x="f29" y="f6"/>
                    <a:pt x="f5"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44" name="Google Shape;6040;p86">
              <a:extLst>
                <a:ext uri="{FF2B5EF4-FFF2-40B4-BE49-F238E27FC236}">
                  <a16:creationId xmlns:a16="http://schemas.microsoft.com/office/drawing/2014/main" id="{A3813D48-9D03-D307-2FC9-F2880E90E9EC}"/>
                </a:ext>
              </a:extLst>
            </p:cNvPr>
            <p:cNvSpPr/>
            <p:nvPr/>
          </p:nvSpPr>
          <p:spPr>
            <a:xfrm>
              <a:off x="3880567" y="2662495"/>
              <a:ext cx="313977" cy="404594"/>
            </a:xfrm>
            <a:custGeom>
              <a:avLst/>
              <a:gdLst>
                <a:gd name="f0" fmla="val w"/>
                <a:gd name="f1" fmla="val h"/>
                <a:gd name="f2" fmla="val 0"/>
                <a:gd name="f3" fmla="val 8664"/>
                <a:gd name="f4" fmla="val 11092"/>
                <a:gd name="f5" fmla="val 4348"/>
                <a:gd name="f6" fmla="val 3466"/>
                <a:gd name="f7" fmla="val 4820"/>
                <a:gd name="f8" fmla="val 5199"/>
                <a:gd name="f9" fmla="val 3844"/>
                <a:gd name="f10" fmla="val 4316"/>
                <a:gd name="f11" fmla="val 4789"/>
                <a:gd name="f12" fmla="val 5136"/>
                <a:gd name="f13" fmla="val 3907"/>
                <a:gd name="f14" fmla="val 3529"/>
                <a:gd name="f15" fmla="val 3875"/>
                <a:gd name="f16" fmla="val 5104"/>
                <a:gd name="f17" fmla="val 5766"/>
                <a:gd name="f18" fmla="val 6081"/>
                <a:gd name="f19" fmla="val 7624"/>
                <a:gd name="f20" fmla="val 2615"/>
                <a:gd name="f21" fmla="val 3560"/>
                <a:gd name="f22" fmla="val 3812"/>
                <a:gd name="f23" fmla="val 5892"/>
                <a:gd name="f24" fmla="val 4096"/>
                <a:gd name="f25" fmla="val 5955"/>
                <a:gd name="f26" fmla="val 4631"/>
                <a:gd name="f27" fmla="val 4883"/>
                <a:gd name="f28" fmla="val 2048"/>
                <a:gd name="f29" fmla="val 1386"/>
                <a:gd name="f30" fmla="val 2458"/>
                <a:gd name="f31" fmla="val 1638"/>
                <a:gd name="f32" fmla="val 1544"/>
                <a:gd name="f33" fmla="val 977"/>
                <a:gd name="f34" fmla="val 4001"/>
                <a:gd name="f35" fmla="val 2678"/>
                <a:gd name="f36" fmla="val 4474"/>
                <a:gd name="f37" fmla="val 4726"/>
                <a:gd name="f38" fmla="val 2741"/>
                <a:gd name="f39" fmla="val 5010"/>
                <a:gd name="f40" fmla="val 2899"/>
                <a:gd name="f41" fmla="val 32"/>
                <a:gd name="f42" fmla="val 10523"/>
                <a:gd name="f43" fmla="val 10680"/>
                <a:gd name="f44" fmla="val 63"/>
                <a:gd name="f45" fmla="val 10964"/>
                <a:gd name="f46" fmla="val 252"/>
                <a:gd name="f47" fmla="val 11027"/>
                <a:gd name="f48" fmla="val 328"/>
                <a:gd name="f49" fmla="val 11070"/>
                <a:gd name="f50" fmla="val 404"/>
                <a:gd name="f51" fmla="val 11091"/>
                <a:gd name="f52" fmla="val 475"/>
                <a:gd name="f53" fmla="val 613"/>
                <a:gd name="f54" fmla="val 737"/>
                <a:gd name="f55" fmla="val 11014"/>
                <a:gd name="f56" fmla="val 819"/>
                <a:gd name="f57" fmla="val 10869"/>
                <a:gd name="f58" fmla="val 2143"/>
                <a:gd name="f59" fmla="val 8475"/>
                <a:gd name="f60" fmla="val 6490"/>
                <a:gd name="f61" fmla="val 7845"/>
                <a:gd name="f62" fmla="val 7907"/>
                <a:gd name="f63" fmla="val 8037"/>
                <a:gd name="f64" fmla="val 8173"/>
                <a:gd name="f65" fmla="val 8243"/>
                <a:gd name="f66" fmla="val 8316"/>
                <a:gd name="f67" fmla="val 8381"/>
                <a:gd name="f68" fmla="val 8570"/>
                <a:gd name="f69" fmla="val 10932"/>
                <a:gd name="f70" fmla="val 8538"/>
                <a:gd name="f71" fmla="val 10491"/>
                <a:gd name="f72" fmla="val 5734"/>
                <a:gd name="f73" fmla="val 5262"/>
                <a:gd name="f74" fmla="val 6585"/>
                <a:gd name="f75" fmla="val 5482"/>
                <a:gd name="f76" fmla="val 7120"/>
                <a:gd name="f77" fmla="val 3434"/>
                <a:gd name="f78" fmla="val 6931"/>
                <a:gd name="f79" fmla="val 4222"/>
                <a:gd name="f80" fmla="val 1513"/>
                <a:gd name="f81" fmla="*/ f0 1 8664"/>
                <a:gd name="f82" fmla="*/ f1 1 11092"/>
                <a:gd name="f83" fmla="val f2"/>
                <a:gd name="f84" fmla="val f3"/>
                <a:gd name="f85" fmla="val f4"/>
                <a:gd name="f86" fmla="+- f85 0 f83"/>
                <a:gd name="f87" fmla="+- f84 0 f83"/>
                <a:gd name="f88" fmla="*/ f87 1 8664"/>
                <a:gd name="f89" fmla="*/ f86 1 11092"/>
                <a:gd name="f90" fmla="*/ f83 1 f88"/>
                <a:gd name="f91" fmla="*/ f84 1 f88"/>
                <a:gd name="f92" fmla="*/ f83 1 f89"/>
                <a:gd name="f93" fmla="*/ f85 1 f89"/>
                <a:gd name="f94" fmla="*/ f90 f81 1"/>
                <a:gd name="f95" fmla="*/ f91 f81 1"/>
                <a:gd name="f96" fmla="*/ f93 f82 1"/>
                <a:gd name="f97" fmla="*/ f92 f82 1"/>
              </a:gdLst>
              <a:ahLst/>
              <a:cxnLst>
                <a:cxn ang="3cd4">
                  <a:pos x="hc" y="t"/>
                </a:cxn>
                <a:cxn ang="0">
                  <a:pos x="r" y="vc"/>
                </a:cxn>
                <a:cxn ang="cd4">
                  <a:pos x="hc" y="b"/>
                </a:cxn>
                <a:cxn ang="cd2">
                  <a:pos x="l" y="vc"/>
                </a:cxn>
              </a:cxnLst>
              <a:rect l="f94" t="f97" r="f95" b="f96"/>
              <a:pathLst>
                <a:path w="8664" h="11092">
                  <a:moveTo>
                    <a:pt x="f5" y="f6"/>
                  </a:moveTo>
                  <a:cubicBezTo>
                    <a:pt x="f7" y="f6"/>
                    <a:pt x="f8" y="f9"/>
                    <a:pt x="f8" y="f10"/>
                  </a:cubicBezTo>
                  <a:cubicBezTo>
                    <a:pt x="f8" y="f11"/>
                    <a:pt x="f7" y="f12"/>
                    <a:pt x="f5" y="f12"/>
                  </a:cubicBezTo>
                  <a:cubicBezTo>
                    <a:pt x="f13" y="f12"/>
                    <a:pt x="f14" y="f11"/>
                    <a:pt x="f14" y="f10"/>
                  </a:cubicBezTo>
                  <a:cubicBezTo>
                    <a:pt x="f14" y="f15"/>
                    <a:pt x="f15" y="f6"/>
                    <a:pt x="f5" y="f6"/>
                  </a:cubicBezTo>
                  <a:close/>
                  <a:moveTo>
                    <a:pt x="f16" y="f17"/>
                  </a:moveTo>
                  <a:lnTo>
                    <a:pt x="f18" y="f19"/>
                  </a:lnTo>
                  <a:lnTo>
                    <a:pt x="f20" y="f19"/>
                  </a:lnTo>
                  <a:lnTo>
                    <a:pt x="f21" y="f17"/>
                  </a:lnTo>
                  <a:cubicBezTo>
                    <a:pt x="f22" y="f23"/>
                    <a:pt x="f24" y="f25"/>
                    <a:pt x="f5" y="f25"/>
                  </a:cubicBezTo>
                  <a:cubicBezTo>
                    <a:pt x="f26" y="f25"/>
                    <a:pt x="f27" y="f23"/>
                    <a:pt x="f16" y="f17"/>
                  </a:cubicBezTo>
                  <a:close/>
                  <a:moveTo>
                    <a:pt x="f28" y="f2"/>
                  </a:moveTo>
                  <a:cubicBezTo>
                    <a:pt x="f29" y="f30"/>
                    <a:pt x="f31" y="f32"/>
                    <a:pt x="f33" y="f34"/>
                  </a:cubicBezTo>
                  <a:lnTo>
                    <a:pt x="f35" y="f36"/>
                  </a:lnTo>
                  <a:cubicBezTo>
                    <a:pt x="f35" y="f37"/>
                    <a:pt x="f38" y="f39"/>
                    <a:pt x="f40" y="f8"/>
                  </a:cubicBezTo>
                  <a:lnTo>
                    <a:pt x="f41" y="f42"/>
                  </a:lnTo>
                  <a:cubicBezTo>
                    <a:pt x="f2" y="f43"/>
                    <a:pt x="f44" y="f45"/>
                    <a:pt x="f46" y="f47"/>
                  </a:cubicBezTo>
                  <a:cubicBezTo>
                    <a:pt x="f48" y="f49"/>
                    <a:pt x="f50" y="f51"/>
                    <a:pt x="f52" y="f51"/>
                  </a:cubicBezTo>
                  <a:cubicBezTo>
                    <a:pt x="f53" y="f51"/>
                    <a:pt x="f54" y="f55"/>
                    <a:pt x="f56" y="f57"/>
                  </a:cubicBezTo>
                  <a:lnTo>
                    <a:pt x="f58" y="f59"/>
                  </a:lnTo>
                  <a:lnTo>
                    <a:pt x="f60" y="f59"/>
                  </a:lnTo>
                  <a:lnTo>
                    <a:pt x="f61" y="f57"/>
                  </a:lnTo>
                  <a:cubicBezTo>
                    <a:pt x="f62" y="f55"/>
                    <a:pt x="f63" y="f51"/>
                    <a:pt x="f64" y="f51"/>
                  </a:cubicBezTo>
                  <a:cubicBezTo>
                    <a:pt x="f65" y="f51"/>
                    <a:pt x="f66" y="f49"/>
                    <a:pt x="f67" y="f47"/>
                  </a:cubicBezTo>
                  <a:cubicBezTo>
                    <a:pt x="f68" y="f69"/>
                    <a:pt x="f3" y="f43"/>
                    <a:pt x="f70" y="f71"/>
                  </a:cubicBezTo>
                  <a:lnTo>
                    <a:pt x="f72" y="f73"/>
                  </a:lnTo>
                  <a:lnTo>
                    <a:pt x="f74" y="f75"/>
                  </a:lnTo>
                  <a:cubicBezTo>
                    <a:pt x="f76" y="f77"/>
                    <a:pt x="f78" y="f79"/>
                    <a:pt x="f19" y="f80"/>
                  </a:cubicBezTo>
                  <a:lnTo>
                    <a:pt x="f28" y="f2"/>
                  </a:ln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45" name="Google Shape;6041;p86">
              <a:extLst>
                <a:ext uri="{FF2B5EF4-FFF2-40B4-BE49-F238E27FC236}">
                  <a16:creationId xmlns:a16="http://schemas.microsoft.com/office/drawing/2014/main" id="{6612A772-F491-E02D-8456-FD16464FEC64}"/>
                </a:ext>
              </a:extLst>
            </p:cNvPr>
            <p:cNvSpPr/>
            <p:nvPr/>
          </p:nvSpPr>
          <p:spPr>
            <a:xfrm>
              <a:off x="4156853" y="2753285"/>
              <a:ext cx="93643" cy="104470"/>
            </a:xfrm>
            <a:custGeom>
              <a:avLst/>
              <a:gdLst>
                <a:gd name="f0" fmla="val w"/>
                <a:gd name="f1" fmla="val h"/>
                <a:gd name="f2" fmla="val 0"/>
                <a:gd name="f3" fmla="val 2584"/>
                <a:gd name="f4" fmla="val 2864"/>
                <a:gd name="f5" fmla="val 630"/>
                <a:gd name="f6" fmla="val 252"/>
                <a:gd name="f7" fmla="val 1449"/>
                <a:gd name="f8" fmla="val 410"/>
                <a:gd name="f9" fmla="val 945"/>
                <a:gd name="f10" fmla="val 2395"/>
                <a:gd name="f11" fmla="val 1607"/>
                <a:gd name="f12" fmla="val 2836"/>
                <a:gd name="f13" fmla="val 1658"/>
                <a:gd name="f14" fmla="val 2855"/>
                <a:gd name="f15" fmla="val 1707"/>
                <a:gd name="f16" fmla="val 1753"/>
                <a:gd name="f17" fmla="val 1932"/>
                <a:gd name="f18" fmla="val 2067"/>
                <a:gd name="f19" fmla="val 2728"/>
                <a:gd name="f20" fmla="val 2143"/>
                <a:gd name="f21" fmla="val 2552"/>
                <a:gd name="f22" fmla="val 725"/>
                <a:gd name="f23" fmla="val 2458"/>
                <a:gd name="f24" fmla="val 473"/>
                <a:gd name="f25" fmla="val 2237"/>
                <a:gd name="f26" fmla="val 441"/>
                <a:gd name="f27" fmla="*/ f0 1 2584"/>
                <a:gd name="f28" fmla="*/ f1 1 2864"/>
                <a:gd name="f29" fmla="val f2"/>
                <a:gd name="f30" fmla="val f3"/>
                <a:gd name="f31" fmla="val f4"/>
                <a:gd name="f32" fmla="+- f31 0 f29"/>
                <a:gd name="f33" fmla="+- f30 0 f29"/>
                <a:gd name="f34" fmla="*/ f33 1 2584"/>
                <a:gd name="f35" fmla="*/ f32 1 2864"/>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2584" h="2864">
                  <a:moveTo>
                    <a:pt x="f5" y="f2"/>
                  </a:moveTo>
                  <a:cubicBezTo>
                    <a:pt x="f6" y="f7"/>
                    <a:pt x="f8" y="f9"/>
                    <a:pt x="f2" y="f10"/>
                  </a:cubicBezTo>
                  <a:lnTo>
                    <a:pt x="f11" y="f12"/>
                  </a:lnTo>
                  <a:cubicBezTo>
                    <a:pt x="f13" y="f14"/>
                    <a:pt x="f15" y="f4"/>
                    <a:pt x="f16" y="f4"/>
                  </a:cubicBezTo>
                  <a:cubicBezTo>
                    <a:pt x="f17" y="f4"/>
                    <a:pt x="f18" y="f19"/>
                    <a:pt x="f20" y="f21"/>
                  </a:cubicBezTo>
                  <a:lnTo>
                    <a:pt x="f3" y="f9"/>
                  </a:lnTo>
                  <a:cubicBezTo>
                    <a:pt x="f21" y="f22"/>
                    <a:pt x="f23" y="f24"/>
                    <a:pt x="f25" y="f26"/>
                  </a:cubicBezTo>
                  <a:lnTo>
                    <a:pt x="f5" y="f2"/>
                  </a:ln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146" name="Google Shape;6048;p86">
            <a:extLst>
              <a:ext uri="{FF2B5EF4-FFF2-40B4-BE49-F238E27FC236}">
                <a16:creationId xmlns:a16="http://schemas.microsoft.com/office/drawing/2014/main" id="{13A87405-C2F4-BE0E-B4B1-4756BF310ABC}"/>
              </a:ext>
            </a:extLst>
          </p:cNvPr>
          <p:cNvGrpSpPr/>
          <p:nvPr/>
        </p:nvGrpSpPr>
        <p:grpSpPr>
          <a:xfrm>
            <a:off x="10776231" y="5152554"/>
            <a:ext cx="913446" cy="928608"/>
            <a:chOff x="6705286" y="2576276"/>
            <a:chExt cx="456723" cy="464304"/>
          </a:xfrm>
          <a:solidFill>
            <a:schemeClr val="bg2"/>
          </a:solidFill>
        </p:grpSpPr>
        <p:sp>
          <p:nvSpPr>
            <p:cNvPr id="147" name="Google Shape;6049;p86">
              <a:extLst>
                <a:ext uri="{FF2B5EF4-FFF2-40B4-BE49-F238E27FC236}">
                  <a16:creationId xmlns:a16="http://schemas.microsoft.com/office/drawing/2014/main" id="{75CE7C28-237A-D05C-8E15-4007D438ED7E}"/>
                </a:ext>
              </a:extLst>
            </p:cNvPr>
            <p:cNvSpPr/>
            <p:nvPr/>
          </p:nvSpPr>
          <p:spPr>
            <a:xfrm>
              <a:off x="6981608" y="2578580"/>
              <a:ext cx="180401" cy="271677"/>
            </a:xfrm>
            <a:custGeom>
              <a:avLst/>
              <a:gdLst>
                <a:gd name="f0" fmla="val w"/>
                <a:gd name="f1" fmla="val h"/>
                <a:gd name="f2" fmla="val 0"/>
                <a:gd name="f3" fmla="val 4978"/>
                <a:gd name="f4" fmla="val 7448"/>
                <a:gd name="f5" fmla="val 2489"/>
                <a:gd name="f6" fmla="val 820"/>
                <a:gd name="f7" fmla="val 3403"/>
                <a:gd name="f8" fmla="val 4127"/>
                <a:gd name="f9" fmla="val 1576"/>
                <a:gd name="f10" fmla="val 2490"/>
                <a:gd name="f11" fmla="val 3372"/>
                <a:gd name="f12" fmla="val 4128"/>
                <a:gd name="f13" fmla="val 1575"/>
                <a:gd name="f14" fmla="val 819"/>
                <a:gd name="f15" fmla="val 1"/>
                <a:gd name="f16" fmla="val 1103"/>
                <a:gd name="f17" fmla="val 1104"/>
                <a:gd name="f18" fmla="val 3214"/>
                <a:gd name="f19" fmla="val 315"/>
                <a:gd name="f20" fmla="val 3845"/>
                <a:gd name="f21" fmla="val 4317"/>
                <a:gd name="f22" fmla="val 7058"/>
                <a:gd name="f23" fmla="val 7287"/>
                <a:gd name="f24" fmla="val 1012"/>
                <a:gd name="f25" fmla="val 1225"/>
                <a:gd name="f26" fmla="val 1334"/>
                <a:gd name="f27" fmla="val 1448"/>
                <a:gd name="f28" fmla="val 7406"/>
                <a:gd name="f29" fmla="val 1544"/>
                <a:gd name="f30" fmla="val 7310"/>
                <a:gd name="f31" fmla="val 6365"/>
                <a:gd name="f32" fmla="val 3434"/>
                <a:gd name="f33" fmla="val 3530"/>
                <a:gd name="f34" fmla="val 3640"/>
                <a:gd name="f35" fmla="val 3744"/>
                <a:gd name="f36" fmla="val 3948"/>
                <a:gd name="f37" fmla="val 4663"/>
                <a:gd name="f38" fmla="val 3875"/>
                <a:gd name="f39" fmla="*/ f0 1 4978"/>
                <a:gd name="f40" fmla="*/ f1 1 7448"/>
                <a:gd name="f41" fmla="val f2"/>
                <a:gd name="f42" fmla="val f3"/>
                <a:gd name="f43" fmla="val f4"/>
                <a:gd name="f44" fmla="+- f43 0 f41"/>
                <a:gd name="f45" fmla="+- f42 0 f41"/>
                <a:gd name="f46" fmla="*/ f45 1 4978"/>
                <a:gd name="f47" fmla="*/ f44 1 7448"/>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4978" h="7448">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16" y="f15"/>
                    <a:pt x="f2" y="f17"/>
                    <a:pt x="f2" y="f10"/>
                  </a:cubicBezTo>
                  <a:cubicBezTo>
                    <a:pt x="f2" y="f18"/>
                    <a:pt x="f19" y="f20"/>
                    <a:pt x="f14" y="f21"/>
                  </a:cubicBezTo>
                  <a:lnTo>
                    <a:pt x="f14" y="f22"/>
                  </a:lnTo>
                  <a:cubicBezTo>
                    <a:pt x="f14" y="f23"/>
                    <a:pt x="f24" y="f4"/>
                    <a:pt x="f25" y="f4"/>
                  </a:cubicBezTo>
                  <a:cubicBezTo>
                    <a:pt x="f26" y="f4"/>
                    <a:pt x="f27" y="f28"/>
                    <a:pt x="f29" y="f30"/>
                  </a:cubicBezTo>
                  <a:lnTo>
                    <a:pt x="f5" y="f31"/>
                  </a:lnTo>
                  <a:lnTo>
                    <a:pt x="f32" y="f30"/>
                  </a:lnTo>
                  <a:cubicBezTo>
                    <a:pt x="f33" y="f28"/>
                    <a:pt x="f34" y="f4"/>
                    <a:pt x="f35" y="f4"/>
                  </a:cubicBezTo>
                  <a:cubicBezTo>
                    <a:pt x="f36" y="f4"/>
                    <a:pt x="f8" y="f23"/>
                    <a:pt x="f8" y="f22"/>
                  </a:cubicBezTo>
                  <a:lnTo>
                    <a:pt x="f8" y="f21"/>
                  </a:lnTo>
                  <a:cubicBezTo>
                    <a:pt x="f37" y="f20"/>
                    <a:pt x="f3" y="f18"/>
                    <a:pt x="f3" y="f10"/>
                  </a:cubicBezTo>
                  <a:cubicBezTo>
                    <a:pt x="f3" y="f17"/>
                    <a:pt x="f38" y="f15"/>
                    <a:pt x="f5" y="f15"/>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48" name="Google Shape;6050;p86">
              <a:extLst>
                <a:ext uri="{FF2B5EF4-FFF2-40B4-BE49-F238E27FC236}">
                  <a16:creationId xmlns:a16="http://schemas.microsoft.com/office/drawing/2014/main" id="{557A47E5-D70F-80FA-992B-AF3F2D015DF4}"/>
                </a:ext>
              </a:extLst>
            </p:cNvPr>
            <p:cNvSpPr/>
            <p:nvPr/>
          </p:nvSpPr>
          <p:spPr>
            <a:xfrm>
              <a:off x="6768087" y="2980797"/>
              <a:ext cx="391637" cy="59783"/>
            </a:xfrm>
            <a:custGeom>
              <a:avLst/>
              <a:gdLst>
                <a:gd name="f0" fmla="val w"/>
                <a:gd name="f1" fmla="val h"/>
                <a:gd name="f2" fmla="val 0"/>
                <a:gd name="f3" fmla="val 10807"/>
                <a:gd name="f4" fmla="val 1639"/>
                <a:gd name="f5" fmla="val 1450"/>
                <a:gd name="f6" fmla="val 1"/>
                <a:gd name="f7" fmla="val 1292"/>
                <a:gd name="f8" fmla="val 788"/>
                <a:gd name="f9" fmla="val 662"/>
                <a:gd name="f10" fmla="val 1387"/>
                <a:gd name="f11" fmla="val 8822"/>
                <a:gd name="f12" fmla="val 9799"/>
                <a:gd name="f13" fmla="val 10649"/>
                <a:gd name="f14" fmla="val 946"/>
                <a:gd name="f15" fmla="*/ f0 1 10807"/>
                <a:gd name="f16" fmla="*/ f1 1 1639"/>
                <a:gd name="f17" fmla="val f2"/>
                <a:gd name="f18" fmla="val f3"/>
                <a:gd name="f19" fmla="val f4"/>
                <a:gd name="f20" fmla="+- f19 0 f17"/>
                <a:gd name="f21" fmla="+- f18 0 f17"/>
                <a:gd name="f22" fmla="*/ f21 1 10807"/>
                <a:gd name="f23" fmla="*/ f20 1 1639"/>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0807" h="1639">
                  <a:moveTo>
                    <a:pt x="f5" y="f6"/>
                  </a:moveTo>
                  <a:cubicBezTo>
                    <a:pt x="f7" y="f8"/>
                    <a:pt x="f9" y="f10"/>
                    <a:pt x="f6" y="f4"/>
                  </a:cubicBezTo>
                  <a:lnTo>
                    <a:pt x="f11" y="f4"/>
                  </a:lnTo>
                  <a:cubicBezTo>
                    <a:pt x="f12" y="f4"/>
                    <a:pt x="f13" y="f14"/>
                    <a:pt x="f3"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49" name="Google Shape;6051;p86">
              <a:extLst>
                <a:ext uri="{FF2B5EF4-FFF2-40B4-BE49-F238E27FC236}">
                  <a16:creationId xmlns:a16="http://schemas.microsoft.com/office/drawing/2014/main" id="{5785663D-6B53-BE65-D7C7-4C649400A50E}"/>
                </a:ext>
              </a:extLst>
            </p:cNvPr>
            <p:cNvSpPr/>
            <p:nvPr/>
          </p:nvSpPr>
          <p:spPr>
            <a:xfrm>
              <a:off x="6705286" y="2576276"/>
              <a:ext cx="397361" cy="431404"/>
            </a:xfrm>
            <a:custGeom>
              <a:avLst/>
              <a:gdLst>
                <a:gd name="f0" fmla="val w"/>
                <a:gd name="f1" fmla="val h"/>
                <a:gd name="f2" fmla="val 0"/>
                <a:gd name="f3" fmla="val 10965"/>
                <a:gd name="f4" fmla="val 11827"/>
                <a:gd name="f5" fmla="val 379"/>
                <a:gd name="f6" fmla="val 1"/>
                <a:gd name="f7" fmla="val 158"/>
                <a:gd name="f8" fmla="val 221"/>
                <a:gd name="f9" fmla="val 411"/>
                <a:gd name="f10" fmla="val 10618"/>
                <a:gd name="f11" fmla="val 11280"/>
                <a:gd name="f12" fmla="val 537"/>
                <a:gd name="f13" fmla="val 11815"/>
                <a:gd name="f14" fmla="val 1198"/>
                <a:gd name="f15" fmla="val 1247"/>
                <a:gd name="f16" fmla="val 11823"/>
                <a:gd name="f17" fmla="val 1295"/>
                <a:gd name="f18" fmla="val 11826"/>
                <a:gd name="f19" fmla="val 1342"/>
                <a:gd name="f20" fmla="val 1912"/>
                <a:gd name="f21" fmla="val 2395"/>
                <a:gd name="f22" fmla="val 11318"/>
                <a:gd name="f23" fmla="val 10650"/>
                <a:gd name="f24" fmla="val 10398"/>
                <a:gd name="f25" fmla="val 2584"/>
                <a:gd name="f26" fmla="val 10272"/>
                <a:gd name="f27" fmla="val 2836"/>
                <a:gd name="f28" fmla="val 8255"/>
                <a:gd name="f29" fmla="val 10807"/>
                <a:gd name="f30" fmla="val 8161"/>
                <a:gd name="f31" fmla="val 8098"/>
                <a:gd name="f32" fmla="val 10492"/>
                <a:gd name="f33" fmla="val 7972"/>
                <a:gd name="f34" fmla="val 10146"/>
                <a:gd name="f35" fmla="val 7625"/>
                <a:gd name="f36" fmla="val 9799"/>
                <a:gd name="f37" fmla="val 9547"/>
                <a:gd name="f38" fmla="val 8224"/>
                <a:gd name="f39" fmla="val 9232"/>
                <a:gd name="f40" fmla="val 8318"/>
                <a:gd name="f41" fmla="val 8917"/>
                <a:gd name="f42" fmla="val 7720"/>
                <a:gd name="f43" fmla="val 7783"/>
                <a:gd name="f44" fmla="val 7058"/>
                <a:gd name="f45" fmla="val 4664"/>
                <a:gd name="f46" fmla="val 7184"/>
                <a:gd name="f47" fmla="val 4065"/>
                <a:gd name="f48" fmla="val 6869"/>
                <a:gd name="f49" fmla="val 3309"/>
                <a:gd name="f50" fmla="val 2490"/>
                <a:gd name="f51" fmla="val 1513"/>
                <a:gd name="f52" fmla="val 7310"/>
                <a:gd name="f53" fmla="val 600"/>
                <a:gd name="f54" fmla="val 8035"/>
                <a:gd name="f55" fmla="*/ f0 1 10965"/>
                <a:gd name="f56" fmla="*/ f1 1 11827"/>
                <a:gd name="f57" fmla="val f2"/>
                <a:gd name="f58" fmla="val f3"/>
                <a:gd name="f59" fmla="val f4"/>
                <a:gd name="f60" fmla="+- f59 0 f57"/>
                <a:gd name="f61" fmla="+- f58 0 f57"/>
                <a:gd name="f62" fmla="*/ f61 1 10965"/>
                <a:gd name="f63" fmla="*/ f60 1 11827"/>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10965" h="11827">
                  <a:moveTo>
                    <a:pt x="f5" y="f6"/>
                  </a:moveTo>
                  <a:cubicBezTo>
                    <a:pt x="f7" y="f6"/>
                    <a:pt x="f6" y="f8"/>
                    <a:pt x="f6" y="f9"/>
                  </a:cubicBezTo>
                  <a:lnTo>
                    <a:pt x="f6" y="f10"/>
                  </a:lnTo>
                  <a:cubicBezTo>
                    <a:pt x="f6" y="f11"/>
                    <a:pt x="f12" y="f13"/>
                    <a:pt x="f14" y="f13"/>
                  </a:cubicBezTo>
                  <a:cubicBezTo>
                    <a:pt x="f15" y="f16"/>
                    <a:pt x="f17" y="f18"/>
                    <a:pt x="f19" y="f18"/>
                  </a:cubicBezTo>
                  <a:cubicBezTo>
                    <a:pt x="f20" y="f18"/>
                    <a:pt x="f21" y="f22"/>
                    <a:pt x="f21" y="f23"/>
                  </a:cubicBezTo>
                  <a:cubicBezTo>
                    <a:pt x="f21" y="f24"/>
                    <a:pt x="f25" y="f26"/>
                    <a:pt x="f27" y="f26"/>
                  </a:cubicBezTo>
                  <a:lnTo>
                    <a:pt x="f3" y="f26"/>
                  </a:lnTo>
                  <a:lnTo>
                    <a:pt x="f3" y="f28"/>
                  </a:lnTo>
                  <a:cubicBezTo>
                    <a:pt x="f29" y="f30"/>
                    <a:pt x="f23" y="f31"/>
                    <a:pt x="f32" y="f33"/>
                  </a:cubicBezTo>
                  <a:lnTo>
                    <a:pt x="f34" y="f35"/>
                  </a:lnTo>
                  <a:lnTo>
                    <a:pt x="f36" y="f33"/>
                  </a:lnTo>
                  <a:cubicBezTo>
                    <a:pt x="f37" y="f38"/>
                    <a:pt x="f39" y="f40"/>
                    <a:pt x="f41" y="f40"/>
                  </a:cubicBezTo>
                  <a:cubicBezTo>
                    <a:pt x="f28" y="f40"/>
                    <a:pt x="f42" y="f43"/>
                    <a:pt x="f42" y="f44"/>
                  </a:cubicBezTo>
                  <a:lnTo>
                    <a:pt x="f42" y="f45"/>
                  </a:lnTo>
                  <a:cubicBezTo>
                    <a:pt x="f46" y="f47"/>
                    <a:pt x="f48" y="f49"/>
                    <a:pt x="f48" y="f50"/>
                  </a:cubicBezTo>
                  <a:cubicBezTo>
                    <a:pt x="f48" y="f51"/>
                    <a:pt x="f52" y="f53"/>
                    <a:pt x="f54"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150" name="Google Shape;5717;p85">
            <a:extLst>
              <a:ext uri="{FF2B5EF4-FFF2-40B4-BE49-F238E27FC236}">
                <a16:creationId xmlns:a16="http://schemas.microsoft.com/office/drawing/2014/main" id="{CE5DD9E5-2EA1-0878-0223-DDE716E90D3B}"/>
              </a:ext>
            </a:extLst>
          </p:cNvPr>
          <p:cNvGrpSpPr/>
          <p:nvPr/>
        </p:nvGrpSpPr>
        <p:grpSpPr>
          <a:xfrm>
            <a:off x="8501331" y="7047098"/>
            <a:ext cx="984754" cy="775868"/>
            <a:chOff x="5567836" y="3523548"/>
            <a:chExt cx="492377" cy="387934"/>
          </a:xfrm>
          <a:solidFill>
            <a:schemeClr val="bg2"/>
          </a:solidFill>
        </p:grpSpPr>
        <p:sp>
          <p:nvSpPr>
            <p:cNvPr id="151" name="Google Shape;5718;p85">
              <a:extLst>
                <a:ext uri="{FF2B5EF4-FFF2-40B4-BE49-F238E27FC236}">
                  <a16:creationId xmlns:a16="http://schemas.microsoft.com/office/drawing/2014/main" id="{0C245FC4-37D1-E64B-5F1F-BCBB84E43101}"/>
                </a:ext>
              </a:extLst>
            </p:cNvPr>
            <p:cNvSpPr/>
            <p:nvPr/>
          </p:nvSpPr>
          <p:spPr>
            <a:xfrm>
              <a:off x="5691198" y="3523548"/>
              <a:ext cx="110230" cy="139976"/>
            </a:xfrm>
            <a:custGeom>
              <a:avLst/>
              <a:gdLst>
                <a:gd name="f0" fmla="val w"/>
                <a:gd name="f1" fmla="val h"/>
                <a:gd name="f2" fmla="val 0"/>
                <a:gd name="f3" fmla="val 4518"/>
                <a:gd name="f4" fmla="val 5737"/>
                <a:gd name="f5" fmla="val 2259"/>
                <a:gd name="f6" fmla="val 793"/>
                <a:gd name="f7" fmla="val 1"/>
                <a:gd name="f8" fmla="val 2469"/>
                <a:gd name="f9" fmla="val 3478"/>
                <a:gd name="f10" fmla="val 4725"/>
                <a:gd name="f11" fmla="val 1013"/>
                <a:gd name="f12" fmla="val 5733"/>
                <a:gd name="f13" fmla="val 5736"/>
                <a:gd name="f14" fmla="val 3506"/>
                <a:gd name="f15" fmla="val 3729"/>
                <a:gd name="f16" fmla="*/ f0 1 4518"/>
                <a:gd name="f17" fmla="*/ f1 1 5737"/>
                <a:gd name="f18" fmla="val f2"/>
                <a:gd name="f19" fmla="val f3"/>
                <a:gd name="f20" fmla="val f4"/>
                <a:gd name="f21" fmla="+- f20 0 f18"/>
                <a:gd name="f22" fmla="+- f19 0 f18"/>
                <a:gd name="f23" fmla="*/ f22 1 4518"/>
                <a:gd name="f24" fmla="*/ f21 1 5737"/>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4518" h="5737">
                  <a:moveTo>
                    <a:pt x="f5" y="f2"/>
                  </a:moveTo>
                  <a:cubicBezTo>
                    <a:pt x="f6" y="f2"/>
                    <a:pt x="f7" y="f8"/>
                    <a:pt x="f7" y="f9"/>
                  </a:cubicBezTo>
                  <a:cubicBezTo>
                    <a:pt x="f7" y="f10"/>
                    <a:pt x="f11" y="f12"/>
                    <a:pt x="f5" y="f13"/>
                  </a:cubicBezTo>
                  <a:cubicBezTo>
                    <a:pt x="f14" y="f12"/>
                    <a:pt x="f3" y="f10"/>
                    <a:pt x="f3" y="f9"/>
                  </a:cubicBezTo>
                  <a:cubicBezTo>
                    <a:pt x="f3" y="f8"/>
                    <a:pt x="f15" y="f2"/>
                    <a:pt x="f5"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52" name="Google Shape;5719;p85">
              <a:extLst>
                <a:ext uri="{FF2B5EF4-FFF2-40B4-BE49-F238E27FC236}">
                  <a16:creationId xmlns:a16="http://schemas.microsoft.com/office/drawing/2014/main" id="{A6A9371D-4775-5EA1-3C21-AB4EC3D16F24}"/>
                </a:ext>
              </a:extLst>
            </p:cNvPr>
            <p:cNvSpPr/>
            <p:nvPr/>
          </p:nvSpPr>
          <p:spPr>
            <a:xfrm>
              <a:off x="5567836" y="3639321"/>
              <a:ext cx="137196" cy="132898"/>
            </a:xfrm>
            <a:custGeom>
              <a:avLst/>
              <a:gdLst>
                <a:gd name="f0" fmla="val w"/>
                <a:gd name="f1" fmla="val h"/>
                <a:gd name="f2" fmla="val 0"/>
                <a:gd name="f3" fmla="val 5623"/>
                <a:gd name="f4" fmla="val 5447"/>
                <a:gd name="f5" fmla="val 1951"/>
                <a:gd name="f6" fmla="val 1711"/>
                <a:gd name="f7" fmla="val 1480"/>
                <a:gd name="f8" fmla="val 53"/>
                <a:gd name="f9" fmla="val 1269"/>
                <a:gd name="f10" fmla="val 175"/>
                <a:gd name="f11" fmla="val 1"/>
                <a:gd name="f12" fmla="val 907"/>
                <a:gd name="f13" fmla="val 582"/>
                <a:gd name="f14" fmla="val 3443"/>
                <a:gd name="f15" fmla="val 1088"/>
                <a:gd name="f16" fmla="val 4316"/>
                <a:gd name="f17" fmla="val 1506"/>
                <a:gd name="f18" fmla="val 5041"/>
                <a:gd name="f19" fmla="val 2265"/>
                <a:gd name="f20" fmla="val 3045"/>
                <a:gd name="f21" fmla="val 3428"/>
                <a:gd name="f22" fmla="val 3816"/>
                <a:gd name="f23" fmla="val 5349"/>
                <a:gd name="f24" fmla="val 4172"/>
                <a:gd name="f25" fmla="val 5144"/>
                <a:gd name="f26" fmla="val 5253"/>
                <a:gd name="f27" fmla="val 4521"/>
                <a:gd name="f28" fmla="val 3138"/>
                <a:gd name="f29" fmla="val 5000"/>
                <a:gd name="f30" fmla="val 2057"/>
                <a:gd name="f31" fmla="val 4578"/>
                <a:gd name="f32" fmla="val 1330"/>
                <a:gd name="f33" fmla="val 3149"/>
                <a:gd name="f34" fmla="*/ f0 1 5623"/>
                <a:gd name="f35" fmla="*/ f1 1 5447"/>
                <a:gd name="f36" fmla="val f2"/>
                <a:gd name="f37" fmla="val f3"/>
                <a:gd name="f38" fmla="val f4"/>
                <a:gd name="f39" fmla="+- f38 0 f36"/>
                <a:gd name="f40" fmla="+- f37 0 f36"/>
                <a:gd name="f41" fmla="*/ f40 1 5623"/>
                <a:gd name="f42" fmla="*/ f39 1 5447"/>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5623" h="5447">
                  <a:moveTo>
                    <a:pt x="f5" y="f2"/>
                  </a:moveTo>
                  <a:cubicBezTo>
                    <a:pt x="f6" y="f2"/>
                    <a:pt x="f7" y="f8"/>
                    <a:pt x="f9" y="f10"/>
                  </a:cubicBezTo>
                  <a:cubicBezTo>
                    <a:pt x="f11" y="f12"/>
                    <a:pt x="f13" y="f14"/>
                    <a:pt x="f15" y="f16"/>
                  </a:cubicBezTo>
                  <a:cubicBezTo>
                    <a:pt x="f17" y="f18"/>
                    <a:pt x="f19" y="f4"/>
                    <a:pt x="f20" y="f4"/>
                  </a:cubicBezTo>
                  <a:cubicBezTo>
                    <a:pt x="f21" y="f4"/>
                    <a:pt x="f22" y="f23"/>
                    <a:pt x="f24" y="f25"/>
                  </a:cubicBezTo>
                  <a:cubicBezTo>
                    <a:pt x="f26" y="f27"/>
                    <a:pt x="f3" y="f28"/>
                    <a:pt x="f29" y="f30"/>
                  </a:cubicBezTo>
                  <a:cubicBezTo>
                    <a:pt x="f31" y="f32"/>
                    <a:pt x="f33" y="f2"/>
                    <a:pt x="f5"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53" name="Google Shape;5720;p85">
              <a:extLst>
                <a:ext uri="{FF2B5EF4-FFF2-40B4-BE49-F238E27FC236}">
                  <a16:creationId xmlns:a16="http://schemas.microsoft.com/office/drawing/2014/main" id="{60889EA0-172F-1BC4-1E7F-AE277C890E8D}"/>
                </a:ext>
              </a:extLst>
            </p:cNvPr>
            <p:cNvSpPr/>
            <p:nvPr/>
          </p:nvSpPr>
          <p:spPr>
            <a:xfrm>
              <a:off x="5828952" y="3523548"/>
              <a:ext cx="110230" cy="139976"/>
            </a:xfrm>
            <a:custGeom>
              <a:avLst/>
              <a:gdLst>
                <a:gd name="f0" fmla="val w"/>
                <a:gd name="f1" fmla="val h"/>
                <a:gd name="f2" fmla="val 0"/>
                <a:gd name="f3" fmla="val 4518"/>
                <a:gd name="f4" fmla="val 5737"/>
                <a:gd name="f5" fmla="val 2259"/>
                <a:gd name="f6" fmla="val 793"/>
                <a:gd name="f7" fmla="val 1"/>
                <a:gd name="f8" fmla="val 2469"/>
                <a:gd name="f9" fmla="val 3478"/>
                <a:gd name="f10" fmla="val 4725"/>
                <a:gd name="f11" fmla="val 1013"/>
                <a:gd name="f12" fmla="val 5736"/>
                <a:gd name="f13" fmla="val 3506"/>
                <a:gd name="f14" fmla="val 3729"/>
                <a:gd name="f15" fmla="*/ f0 1 4518"/>
                <a:gd name="f16" fmla="*/ f1 1 5737"/>
                <a:gd name="f17" fmla="val f2"/>
                <a:gd name="f18" fmla="val f3"/>
                <a:gd name="f19" fmla="val f4"/>
                <a:gd name="f20" fmla="+- f19 0 f17"/>
                <a:gd name="f21" fmla="+- f18 0 f17"/>
                <a:gd name="f22" fmla="*/ f21 1 4518"/>
                <a:gd name="f23" fmla="*/ f20 1 5737"/>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518" h="5737">
                  <a:moveTo>
                    <a:pt x="f5" y="f2"/>
                  </a:moveTo>
                  <a:cubicBezTo>
                    <a:pt x="f6" y="f2"/>
                    <a:pt x="f7" y="f8"/>
                    <a:pt x="f7" y="f9"/>
                  </a:cubicBezTo>
                  <a:cubicBezTo>
                    <a:pt x="f7" y="f10"/>
                    <a:pt x="f11" y="f12"/>
                    <a:pt x="f5" y="f12"/>
                  </a:cubicBezTo>
                  <a:cubicBezTo>
                    <a:pt x="f13" y="f12"/>
                    <a:pt x="f3" y="f10"/>
                    <a:pt x="f3" y="f9"/>
                  </a:cubicBezTo>
                  <a:cubicBezTo>
                    <a:pt x="f3" y="f8"/>
                    <a:pt x="f14" y="f2"/>
                    <a:pt x="f5"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54" name="Google Shape;5721;p85">
              <a:extLst>
                <a:ext uri="{FF2B5EF4-FFF2-40B4-BE49-F238E27FC236}">
                  <a16:creationId xmlns:a16="http://schemas.microsoft.com/office/drawing/2014/main" id="{7F542C4B-0A30-1507-E708-47AE3F1FFABA}"/>
                </a:ext>
              </a:extLst>
            </p:cNvPr>
            <p:cNvSpPr/>
            <p:nvPr/>
          </p:nvSpPr>
          <p:spPr>
            <a:xfrm>
              <a:off x="5925138" y="3638827"/>
              <a:ext cx="135075" cy="132926"/>
            </a:xfrm>
            <a:custGeom>
              <a:avLst/>
              <a:gdLst>
                <a:gd name="f0" fmla="val w"/>
                <a:gd name="f1" fmla="val h"/>
                <a:gd name="f2" fmla="val 0"/>
                <a:gd name="f3" fmla="val 5536"/>
                <a:gd name="f4" fmla="val 5448"/>
                <a:gd name="f5" fmla="val 3670"/>
                <a:gd name="f6" fmla="val 1"/>
                <a:gd name="f7" fmla="val 2471"/>
                <a:gd name="f8" fmla="val 1045"/>
                <a:gd name="f9" fmla="val 1330"/>
                <a:gd name="f10" fmla="val 624"/>
                <a:gd name="f11" fmla="val 2059"/>
                <a:gd name="f12" fmla="val 3137"/>
                <a:gd name="f13" fmla="val 371"/>
                <a:gd name="f14" fmla="val 4523"/>
                <a:gd name="f15" fmla="val 1452"/>
                <a:gd name="f16" fmla="val 5146"/>
                <a:gd name="f17" fmla="val 1808"/>
                <a:gd name="f18" fmla="val 5351"/>
                <a:gd name="f19" fmla="val 2199"/>
                <a:gd name="f20" fmla="val 2586"/>
                <a:gd name="f21" fmla="val 3381"/>
                <a:gd name="f22" fmla="val 4158"/>
                <a:gd name="f23" fmla="val 5039"/>
                <a:gd name="f24" fmla="val 4575"/>
                <a:gd name="f25" fmla="val 4318"/>
                <a:gd name="f26" fmla="val 5168"/>
                <a:gd name="f27" fmla="val 3288"/>
                <a:gd name="f28" fmla="val 5535"/>
                <a:gd name="f29" fmla="val 858"/>
                <a:gd name="f30" fmla="val 4355"/>
                <a:gd name="f31" fmla="val 177"/>
                <a:gd name="f32" fmla="val 4142"/>
                <a:gd name="f33" fmla="val 54"/>
                <a:gd name="f34" fmla="val 3911"/>
                <a:gd name="f35" fmla="*/ f0 1 5536"/>
                <a:gd name="f36" fmla="*/ f1 1 5448"/>
                <a:gd name="f37" fmla="val f2"/>
                <a:gd name="f38" fmla="val f3"/>
                <a:gd name="f39" fmla="val f4"/>
                <a:gd name="f40" fmla="+- f39 0 f37"/>
                <a:gd name="f41" fmla="+- f38 0 f37"/>
                <a:gd name="f42" fmla="*/ f41 1 5536"/>
                <a:gd name="f43" fmla="*/ f40 1 5448"/>
                <a:gd name="f44" fmla="*/ f37 1 f42"/>
                <a:gd name="f45" fmla="*/ f38 1 f42"/>
                <a:gd name="f46" fmla="*/ f37 1 f43"/>
                <a:gd name="f47" fmla="*/ f39 1 f43"/>
                <a:gd name="f48" fmla="*/ f44 f35 1"/>
                <a:gd name="f49" fmla="*/ f45 f35 1"/>
                <a:gd name="f50" fmla="*/ f47 f36 1"/>
                <a:gd name="f51" fmla="*/ f46 f36 1"/>
              </a:gdLst>
              <a:ahLst/>
              <a:cxnLst>
                <a:cxn ang="3cd4">
                  <a:pos x="hc" y="t"/>
                </a:cxn>
                <a:cxn ang="0">
                  <a:pos x="r" y="vc"/>
                </a:cxn>
                <a:cxn ang="cd4">
                  <a:pos x="hc" y="b"/>
                </a:cxn>
                <a:cxn ang="cd2">
                  <a:pos x="l" y="vc"/>
                </a:cxn>
              </a:cxnLst>
              <a:rect l="f48" t="f51" r="f49" b="f50"/>
              <a:pathLst>
                <a:path w="5536" h="5448">
                  <a:moveTo>
                    <a:pt x="f5" y="f6"/>
                  </a:moveTo>
                  <a:cubicBezTo>
                    <a:pt x="f7" y="f6"/>
                    <a:pt x="f8" y="f9"/>
                    <a:pt x="f10" y="f11"/>
                  </a:cubicBezTo>
                  <a:cubicBezTo>
                    <a:pt x="f6" y="f12"/>
                    <a:pt x="f13" y="f14"/>
                    <a:pt x="f15" y="f16"/>
                  </a:cubicBezTo>
                  <a:cubicBezTo>
                    <a:pt x="f17" y="f18"/>
                    <a:pt x="f19" y="f4"/>
                    <a:pt x="f20" y="f4"/>
                  </a:cubicBezTo>
                  <a:cubicBezTo>
                    <a:pt x="f21" y="f4"/>
                    <a:pt x="f22" y="f23"/>
                    <a:pt x="f24" y="f25"/>
                  </a:cubicBezTo>
                  <a:cubicBezTo>
                    <a:pt x="f26" y="f27"/>
                    <a:pt x="f28" y="f29"/>
                    <a:pt x="f30" y="f31"/>
                  </a:cubicBezTo>
                  <a:cubicBezTo>
                    <a:pt x="f32" y="f33"/>
                    <a:pt x="f34" y="f6"/>
                    <a:pt x="f5"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55" name="Google Shape;5722;p85">
              <a:extLst>
                <a:ext uri="{FF2B5EF4-FFF2-40B4-BE49-F238E27FC236}">
                  <a16:creationId xmlns:a16="http://schemas.microsoft.com/office/drawing/2014/main" id="{3B360340-2939-0A94-40FF-5386AC1810AD}"/>
                </a:ext>
              </a:extLst>
            </p:cNvPr>
            <p:cNvSpPr/>
            <p:nvPr/>
          </p:nvSpPr>
          <p:spPr>
            <a:xfrm>
              <a:off x="5663656" y="3691039"/>
              <a:ext cx="303105" cy="220443"/>
            </a:xfrm>
            <a:custGeom>
              <a:avLst/>
              <a:gdLst>
                <a:gd name="f0" fmla="val w"/>
                <a:gd name="f1" fmla="val h"/>
                <a:gd name="f2" fmla="val 0"/>
                <a:gd name="f3" fmla="val 12423"/>
                <a:gd name="f4" fmla="val 9035"/>
                <a:gd name="f5" fmla="val 6213"/>
                <a:gd name="f6" fmla="val 1"/>
                <a:gd name="f7" fmla="val 5234"/>
                <a:gd name="f8" fmla="val 2259"/>
                <a:gd name="f9" fmla="val 2822"/>
                <a:gd name="f10" fmla="val 3147"/>
                <a:gd name="f11" fmla="val 3376"/>
                <a:gd name="f12" fmla="val 2121"/>
                <a:gd name="f13" fmla="val 3584"/>
                <a:gd name="f14" fmla="val 1907"/>
                <a:gd name="f15" fmla="val 3671"/>
                <a:gd name="f16" fmla="val 750"/>
                <a:gd name="f17" fmla="val 4144"/>
                <a:gd name="f18" fmla="val 5141"/>
                <a:gd name="f19" fmla="val 6210"/>
                <a:gd name="f20" fmla="val 7767"/>
                <a:gd name="f21" fmla="val 1521"/>
                <a:gd name="f22" fmla="val 9034"/>
                <a:gd name="f23" fmla="val 3388"/>
                <a:gd name="f24" fmla="val 3400"/>
                <a:gd name="f25" fmla="val 3413"/>
                <a:gd name="f26" fmla="val 3425"/>
                <a:gd name="f27" fmla="val 3753"/>
                <a:gd name="f28" fmla="val 4081"/>
                <a:gd name="f29" fmla="val 8995"/>
                <a:gd name="f30" fmla="val 4400"/>
                <a:gd name="f31" fmla="val 8917"/>
                <a:gd name="f32" fmla="val 4995"/>
                <a:gd name="f33" fmla="val 8766"/>
                <a:gd name="f34" fmla="val 5604"/>
                <a:gd name="f35" fmla="val 8691"/>
                <a:gd name="f36" fmla="val 6823"/>
                <a:gd name="f37" fmla="val 7432"/>
                <a:gd name="f38" fmla="val 8029"/>
                <a:gd name="f39" fmla="val 8345"/>
                <a:gd name="f40" fmla="val 8670"/>
                <a:gd name="f41" fmla="val 8998"/>
                <a:gd name="f42" fmla="val 9010"/>
                <a:gd name="f43" fmla="val 9022"/>
                <a:gd name="f44" fmla="val 10901"/>
                <a:gd name="f45" fmla="val 12422"/>
                <a:gd name="f46" fmla="val 5138"/>
                <a:gd name="f47" fmla="val 11675"/>
                <a:gd name="f48" fmla="val 4141"/>
                <a:gd name="f49" fmla="val 10516"/>
                <a:gd name="f50" fmla="val 10302"/>
                <a:gd name="f51" fmla="val 10164"/>
                <a:gd name="f52" fmla="val 7191"/>
                <a:gd name="f53" fmla="*/ f0 1 12423"/>
                <a:gd name="f54" fmla="*/ f1 1 9035"/>
                <a:gd name="f55" fmla="val f2"/>
                <a:gd name="f56" fmla="val f3"/>
                <a:gd name="f57" fmla="val f4"/>
                <a:gd name="f58" fmla="+- f57 0 f55"/>
                <a:gd name="f59" fmla="+- f56 0 f55"/>
                <a:gd name="f60" fmla="*/ f59 1 12423"/>
                <a:gd name="f61" fmla="*/ f58 1 9035"/>
                <a:gd name="f62" fmla="*/ f55 1 f60"/>
                <a:gd name="f63" fmla="*/ f56 1 f60"/>
                <a:gd name="f64" fmla="*/ f55 1 f61"/>
                <a:gd name="f65" fmla="*/ f57 1 f61"/>
                <a:gd name="f66" fmla="*/ f62 f53 1"/>
                <a:gd name="f67" fmla="*/ f63 f53 1"/>
                <a:gd name="f68" fmla="*/ f65 f54 1"/>
                <a:gd name="f69" fmla="*/ f64 f54 1"/>
              </a:gdLst>
              <a:ahLst/>
              <a:cxnLst>
                <a:cxn ang="3cd4">
                  <a:pos x="hc" y="t"/>
                </a:cxn>
                <a:cxn ang="0">
                  <a:pos x="r" y="vc"/>
                </a:cxn>
                <a:cxn ang="cd4">
                  <a:pos x="hc" y="b"/>
                </a:cxn>
                <a:cxn ang="cd2">
                  <a:pos x="l" y="vc"/>
                </a:cxn>
              </a:cxnLst>
              <a:rect l="f66" t="f69" r="f67" b="f68"/>
              <a:pathLst>
                <a:path w="12423" h="9035">
                  <a:moveTo>
                    <a:pt x="f5" y="f6"/>
                  </a:moveTo>
                  <a:cubicBezTo>
                    <a:pt x="f7" y="f6"/>
                    <a:pt x="f8" y="f6"/>
                    <a:pt x="f8" y="f9"/>
                  </a:cubicBezTo>
                  <a:lnTo>
                    <a:pt x="f8" y="f10"/>
                  </a:lnTo>
                  <a:cubicBezTo>
                    <a:pt x="f8" y="f11"/>
                    <a:pt x="f12" y="f13"/>
                    <a:pt x="f14" y="f15"/>
                  </a:cubicBezTo>
                  <a:cubicBezTo>
                    <a:pt x="f16" y="f17"/>
                    <a:pt x="f6" y="f18"/>
                    <a:pt x="f6" y="f19"/>
                  </a:cubicBezTo>
                  <a:cubicBezTo>
                    <a:pt x="f6" y="f20"/>
                    <a:pt x="f21" y="f22"/>
                    <a:pt x="f23" y="f22"/>
                  </a:cubicBezTo>
                  <a:cubicBezTo>
                    <a:pt x="f24" y="f4"/>
                    <a:pt x="f25" y="f4"/>
                    <a:pt x="f26" y="f4"/>
                  </a:cubicBezTo>
                  <a:cubicBezTo>
                    <a:pt x="f27" y="f4"/>
                    <a:pt x="f28" y="f29"/>
                    <a:pt x="f30" y="f31"/>
                  </a:cubicBezTo>
                  <a:cubicBezTo>
                    <a:pt x="f32" y="f33"/>
                    <a:pt x="f34" y="f35"/>
                    <a:pt x="f5" y="f35"/>
                  </a:cubicBezTo>
                  <a:cubicBezTo>
                    <a:pt x="f36" y="f35"/>
                    <a:pt x="f37" y="f33"/>
                    <a:pt x="f38" y="f31"/>
                  </a:cubicBezTo>
                  <a:cubicBezTo>
                    <a:pt x="f39" y="f29"/>
                    <a:pt x="f40" y="f4"/>
                    <a:pt x="f41" y="f4"/>
                  </a:cubicBezTo>
                  <a:cubicBezTo>
                    <a:pt x="f42" y="f4"/>
                    <a:pt x="f43" y="f4"/>
                    <a:pt x="f22" y="f22"/>
                  </a:cubicBezTo>
                  <a:cubicBezTo>
                    <a:pt x="f44" y="f22"/>
                    <a:pt x="f45" y="f20"/>
                    <a:pt x="f45" y="f19"/>
                  </a:cubicBezTo>
                  <a:cubicBezTo>
                    <a:pt x="f45" y="f46"/>
                    <a:pt x="f47" y="f48"/>
                    <a:pt x="f49" y="f15"/>
                  </a:cubicBezTo>
                  <a:cubicBezTo>
                    <a:pt x="f50" y="f13"/>
                    <a:pt x="f51" y="f11"/>
                    <a:pt x="f51" y="f10"/>
                  </a:cubicBezTo>
                  <a:lnTo>
                    <a:pt x="f51" y="f9"/>
                  </a:lnTo>
                  <a:cubicBezTo>
                    <a:pt x="f51" y="f6"/>
                    <a:pt x="f52" y="f6"/>
                    <a:pt x="f5"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156" name="Google Shape;5723;p85">
            <a:extLst>
              <a:ext uri="{FF2B5EF4-FFF2-40B4-BE49-F238E27FC236}">
                <a16:creationId xmlns:a16="http://schemas.microsoft.com/office/drawing/2014/main" id="{A4FE14E6-CAC5-24AE-077F-A43AE998D81B}"/>
              </a:ext>
            </a:extLst>
          </p:cNvPr>
          <p:cNvGrpSpPr/>
          <p:nvPr/>
        </p:nvGrpSpPr>
        <p:grpSpPr>
          <a:xfrm>
            <a:off x="3521560" y="5191693"/>
            <a:ext cx="1112916" cy="914746"/>
            <a:chOff x="3077952" y="2595844"/>
            <a:chExt cx="556458" cy="457373"/>
          </a:xfrm>
          <a:solidFill>
            <a:schemeClr val="bg2"/>
          </a:solidFill>
        </p:grpSpPr>
        <p:sp>
          <p:nvSpPr>
            <p:cNvPr id="157" name="Google Shape;5724;p85">
              <a:extLst>
                <a:ext uri="{FF2B5EF4-FFF2-40B4-BE49-F238E27FC236}">
                  <a16:creationId xmlns:a16="http://schemas.microsoft.com/office/drawing/2014/main" id="{FD9048F5-AA9D-E7DA-9FF6-3B0058F8D89C}"/>
                </a:ext>
              </a:extLst>
            </p:cNvPr>
            <p:cNvSpPr/>
            <p:nvPr/>
          </p:nvSpPr>
          <p:spPr>
            <a:xfrm>
              <a:off x="3319445" y="2595844"/>
              <a:ext cx="147739" cy="103866"/>
            </a:xfrm>
            <a:custGeom>
              <a:avLst/>
              <a:gdLst>
                <a:gd name="f0" fmla="val w"/>
                <a:gd name="f1" fmla="val h"/>
                <a:gd name="f2" fmla="val 0"/>
                <a:gd name="f3" fmla="val 5132"/>
                <a:gd name="f4" fmla="val 3608"/>
                <a:gd name="f5" fmla="val 567"/>
                <a:gd name="f6" fmla="val 254"/>
                <a:gd name="f7" fmla="val 1"/>
                <a:gd name="f8" fmla="val 253"/>
                <a:gd name="f9" fmla="val 563"/>
                <a:gd name="f10" fmla="val 7"/>
                <a:gd name="f11" fmla="val 1662"/>
                <a:gd name="f12" fmla="val 368"/>
                <a:gd name="f13" fmla="val 2731"/>
                <a:gd name="f14" fmla="val 1034"/>
                <a:gd name="f15" fmla="val 2097"/>
                <a:gd name="f16" fmla="val 3138"/>
                <a:gd name="f17" fmla="val 3325"/>
                <a:gd name="f18" fmla="val 2864"/>
                <a:gd name="f19" fmla="val 5014"/>
                <a:gd name="f20" fmla="val 5054"/>
                <a:gd name="f21" fmla="val 5093"/>
                <a:gd name="f22" fmla="val 2873"/>
                <a:gd name="f23" fmla="val 4289"/>
                <a:gd name="f24" fmla="val 1117"/>
                <a:gd name="f25" fmla="val 2515"/>
                <a:gd name="f26" fmla="*/ f0 1 5132"/>
                <a:gd name="f27" fmla="*/ f1 1 3608"/>
                <a:gd name="f28" fmla="val f2"/>
                <a:gd name="f29" fmla="val f3"/>
                <a:gd name="f30" fmla="val f4"/>
                <a:gd name="f31" fmla="+- f30 0 f28"/>
                <a:gd name="f32" fmla="+- f29 0 f28"/>
                <a:gd name="f33" fmla="*/ f32 1 5132"/>
                <a:gd name="f34" fmla="*/ f31 1 3608"/>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5132" h="3608">
                  <a:moveTo>
                    <a:pt x="f5" y="f2"/>
                  </a:moveTo>
                  <a:cubicBezTo>
                    <a:pt x="f6" y="f2"/>
                    <a:pt x="f7" y="f8"/>
                    <a:pt x="f7" y="f9"/>
                  </a:cubicBezTo>
                  <a:cubicBezTo>
                    <a:pt x="f10" y="f11"/>
                    <a:pt x="f12" y="f13"/>
                    <a:pt x="f14" y="f4"/>
                  </a:cubicBezTo>
                  <a:cubicBezTo>
                    <a:pt x="f15" y="f16"/>
                    <a:pt x="f17" y="f18"/>
                    <a:pt x="f19" y="f18"/>
                  </a:cubicBezTo>
                  <a:cubicBezTo>
                    <a:pt x="f20" y="f18"/>
                    <a:pt x="f21" y="f22"/>
                    <a:pt x="f3" y="f22"/>
                  </a:cubicBezTo>
                  <a:cubicBezTo>
                    <a:pt x="f23" y="f24"/>
                    <a:pt x="f25" y="f2"/>
                    <a:pt x="f5"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58" name="Google Shape;5725;p85">
              <a:extLst>
                <a:ext uri="{FF2B5EF4-FFF2-40B4-BE49-F238E27FC236}">
                  <a16:creationId xmlns:a16="http://schemas.microsoft.com/office/drawing/2014/main" id="{5120F1F0-50D5-D1A6-26AB-EF5F9C4A7FAF}"/>
                </a:ext>
              </a:extLst>
            </p:cNvPr>
            <p:cNvSpPr/>
            <p:nvPr/>
          </p:nvSpPr>
          <p:spPr>
            <a:xfrm>
              <a:off x="3319528" y="2949671"/>
              <a:ext cx="147648" cy="103546"/>
            </a:xfrm>
            <a:custGeom>
              <a:avLst/>
              <a:gdLst>
                <a:gd name="f0" fmla="val w"/>
                <a:gd name="f1" fmla="val h"/>
                <a:gd name="f2" fmla="val 0"/>
                <a:gd name="f3" fmla="val 5129"/>
                <a:gd name="f4" fmla="val 3597"/>
                <a:gd name="f5" fmla="val 1022"/>
                <a:gd name="f6" fmla="val 1"/>
                <a:gd name="f7" fmla="val 362"/>
                <a:gd name="f8" fmla="val 874"/>
                <a:gd name="f9" fmla="val 4"/>
                <a:gd name="f10" fmla="val 1937"/>
                <a:gd name="f11" fmla="val 3033"/>
                <a:gd name="f12" fmla="val 3343"/>
                <a:gd name="f13" fmla="val 251"/>
                <a:gd name="f14" fmla="val 3596"/>
                <a:gd name="f15" fmla="val 564"/>
                <a:gd name="f16" fmla="val 2512"/>
                <a:gd name="f17" fmla="val 4286"/>
                <a:gd name="f18" fmla="val 2479"/>
                <a:gd name="f19" fmla="val 724"/>
                <a:gd name="f20" fmla="val 5093"/>
                <a:gd name="f21" fmla="val 5051"/>
                <a:gd name="f22" fmla="val 736"/>
                <a:gd name="f23" fmla="val 5011"/>
                <a:gd name="f24" fmla="val 3319"/>
                <a:gd name="f25" fmla="val 2088"/>
                <a:gd name="f26" fmla="val 462"/>
                <a:gd name="f27" fmla="*/ f0 1 5129"/>
                <a:gd name="f28" fmla="*/ f1 1 3597"/>
                <a:gd name="f29" fmla="val f2"/>
                <a:gd name="f30" fmla="val f3"/>
                <a:gd name="f31" fmla="val f4"/>
                <a:gd name="f32" fmla="+- f31 0 f29"/>
                <a:gd name="f33" fmla="+- f30 0 f29"/>
                <a:gd name="f34" fmla="*/ f33 1 5129"/>
                <a:gd name="f35" fmla="*/ f32 1 3597"/>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5129" h="3597">
                  <a:moveTo>
                    <a:pt x="f5" y="f6"/>
                  </a:moveTo>
                  <a:cubicBezTo>
                    <a:pt x="f7" y="f8"/>
                    <a:pt x="f9" y="f10"/>
                    <a:pt x="f6" y="f11"/>
                  </a:cubicBezTo>
                  <a:cubicBezTo>
                    <a:pt x="f6" y="f12"/>
                    <a:pt x="f13" y="f14"/>
                    <a:pt x="f15" y="f14"/>
                  </a:cubicBezTo>
                  <a:cubicBezTo>
                    <a:pt x="f16" y="f14"/>
                    <a:pt x="f17" y="f18"/>
                    <a:pt x="f3" y="f19"/>
                  </a:cubicBezTo>
                  <a:cubicBezTo>
                    <a:pt x="f20" y="f19"/>
                    <a:pt x="f21" y="f22"/>
                    <a:pt x="f23" y="f22"/>
                  </a:cubicBezTo>
                  <a:cubicBezTo>
                    <a:pt x="f24" y="f22"/>
                    <a:pt x="f25" y="f26"/>
                    <a:pt x="f5"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59" name="Google Shape;5726;p85">
              <a:extLst>
                <a:ext uri="{FF2B5EF4-FFF2-40B4-BE49-F238E27FC236}">
                  <a16:creationId xmlns:a16="http://schemas.microsoft.com/office/drawing/2014/main" id="{21F64416-E423-9E95-5CE4-FB30061E97E5}"/>
                </a:ext>
              </a:extLst>
            </p:cNvPr>
            <p:cNvSpPr/>
            <p:nvPr/>
          </p:nvSpPr>
          <p:spPr>
            <a:xfrm>
              <a:off x="3239618" y="2710683"/>
              <a:ext cx="281827" cy="227594"/>
            </a:xfrm>
            <a:custGeom>
              <a:avLst/>
              <a:gdLst>
                <a:gd name="f0" fmla="val w"/>
                <a:gd name="f1" fmla="val h"/>
                <a:gd name="f2" fmla="val 0"/>
                <a:gd name="f3" fmla="val 9790"/>
                <a:gd name="f4" fmla="val 7906"/>
                <a:gd name="f5" fmla="val 6045"/>
                <a:gd name="f6" fmla="val 2610"/>
                <a:gd name="f7" fmla="val 6190"/>
                <a:gd name="f8" fmla="val 6335"/>
                <a:gd name="f9" fmla="val 2666"/>
                <a:gd name="f10" fmla="val 6444"/>
                <a:gd name="f11" fmla="val 2777"/>
                <a:gd name="f12" fmla="val 6664"/>
                <a:gd name="f13" fmla="val 2997"/>
                <a:gd name="f14" fmla="val 3356"/>
                <a:gd name="f15" fmla="val 3575"/>
                <a:gd name="f16" fmla="val 6225"/>
                <a:gd name="f17" fmla="val 3795"/>
                <a:gd name="f18" fmla="val 4153"/>
                <a:gd name="f19" fmla="val 4373"/>
                <a:gd name="f20" fmla="val 4593"/>
                <a:gd name="f21" fmla="val 4951"/>
                <a:gd name="f22" fmla="val 5171"/>
                <a:gd name="f23" fmla="val 5281"/>
                <a:gd name="f24" fmla="val 5336"/>
                <a:gd name="f25" fmla="val 5901"/>
                <a:gd name="f26" fmla="val 5756"/>
                <a:gd name="f27" fmla="val 5646"/>
                <a:gd name="f28" fmla="val 4984"/>
                <a:gd name="f29" fmla="val 4509"/>
                <a:gd name="f30" fmla="val 3440"/>
                <a:gd name="f31" fmla="val 7787"/>
                <a:gd name="f32" fmla="val 1"/>
                <a:gd name="f33" fmla="val 4463"/>
                <a:gd name="f34" fmla="val 3204"/>
                <a:gd name="f35" fmla="val 1064"/>
                <a:gd name="f36" fmla="val 919"/>
                <a:gd name="f37" fmla="val 271"/>
                <a:gd name="f38" fmla="val 3542"/>
                <a:gd name="f39" fmla="val 3765"/>
                <a:gd name="f40" fmla="val 4181"/>
                <a:gd name="f41" fmla="val 4406"/>
                <a:gd name="f42" fmla="val 856"/>
                <a:gd name="f43" fmla="val 4897"/>
                <a:gd name="f44" fmla="val 3147"/>
                <a:gd name="f45" fmla="val 6837"/>
                <a:gd name="f46" fmla="val 4412"/>
                <a:gd name="f47" fmla="val 8450"/>
                <a:gd name="f48" fmla="val 7902"/>
                <a:gd name="f49" fmla="val 9106"/>
                <a:gd name="f50" fmla="val 7788"/>
                <a:gd name="f51" fmla="val 9730"/>
                <a:gd name="f52" fmla="val 7574"/>
                <a:gd name="f53" fmla="val 8357"/>
                <a:gd name="f54" fmla="val 6951"/>
                <a:gd name="f55" fmla="val 7456"/>
                <a:gd name="f56" fmla="val 5602"/>
                <a:gd name="f57" fmla="val 7411"/>
                <a:gd name="f58" fmla="val 4093"/>
                <a:gd name="f59" fmla="val 7366"/>
                <a:gd name="f60" fmla="val 2588"/>
                <a:gd name="f61" fmla="val 8179"/>
                <a:gd name="f62" fmla="val 1184"/>
                <a:gd name="f63" fmla="val 9513"/>
                <a:gd name="f64" fmla="val 480"/>
                <a:gd name="f65" fmla="val 9603"/>
                <a:gd name="f66" fmla="val 432"/>
                <a:gd name="f67" fmla="val 9697"/>
                <a:gd name="f68" fmla="val 398"/>
                <a:gd name="f69" fmla="val 356"/>
                <a:gd name="f70" fmla="val 9149"/>
                <a:gd name="f71" fmla="val 124"/>
                <a:gd name="f72" fmla="val 8471"/>
                <a:gd name="f73" fmla="val 4"/>
                <a:gd name="f74" fmla="*/ f0 1 9790"/>
                <a:gd name="f75" fmla="*/ f1 1 7906"/>
                <a:gd name="f76" fmla="val f2"/>
                <a:gd name="f77" fmla="val f3"/>
                <a:gd name="f78" fmla="val f4"/>
                <a:gd name="f79" fmla="+- f78 0 f76"/>
                <a:gd name="f80" fmla="+- f77 0 f76"/>
                <a:gd name="f81" fmla="*/ f80 1 9790"/>
                <a:gd name="f82" fmla="*/ f79 1 7906"/>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9790" h="7906">
                  <a:moveTo>
                    <a:pt x="f5" y="f6"/>
                  </a:moveTo>
                  <a:cubicBezTo>
                    <a:pt x="f7" y="f6"/>
                    <a:pt x="f8" y="f9"/>
                    <a:pt x="f10" y="f11"/>
                  </a:cubicBezTo>
                  <a:cubicBezTo>
                    <a:pt x="f12" y="f13"/>
                    <a:pt x="f12" y="f14"/>
                    <a:pt x="f10" y="f15"/>
                  </a:cubicBezTo>
                  <a:cubicBezTo>
                    <a:pt x="f16" y="f17"/>
                    <a:pt x="f16" y="f18"/>
                    <a:pt x="f10" y="f19"/>
                  </a:cubicBezTo>
                  <a:cubicBezTo>
                    <a:pt x="f12" y="f20"/>
                    <a:pt x="f12" y="f21"/>
                    <a:pt x="f10" y="f22"/>
                  </a:cubicBezTo>
                  <a:cubicBezTo>
                    <a:pt x="f8" y="f23"/>
                    <a:pt x="f7" y="f24"/>
                    <a:pt x="f5" y="f24"/>
                  </a:cubicBezTo>
                  <a:cubicBezTo>
                    <a:pt x="f25" y="f24"/>
                    <a:pt x="f26" y="f23"/>
                    <a:pt x="f27" y="f22"/>
                  </a:cubicBezTo>
                  <a:cubicBezTo>
                    <a:pt x="f28" y="f29"/>
                    <a:pt x="f28" y="f30"/>
                    <a:pt x="f27" y="f11"/>
                  </a:cubicBezTo>
                  <a:cubicBezTo>
                    <a:pt x="f26" y="f9"/>
                    <a:pt x="f25" y="f6"/>
                    <a:pt x="f5" y="f6"/>
                  </a:cubicBezTo>
                  <a:close/>
                  <a:moveTo>
                    <a:pt x="f31" y="f32"/>
                  </a:moveTo>
                  <a:cubicBezTo>
                    <a:pt x="f33" y="f32"/>
                    <a:pt x="f34" y="f35"/>
                    <a:pt x="f36" y="f13"/>
                  </a:cubicBezTo>
                  <a:lnTo>
                    <a:pt x="f37" y="f38"/>
                  </a:lnTo>
                  <a:cubicBezTo>
                    <a:pt x="f2" y="f39"/>
                    <a:pt x="f2" y="f40"/>
                    <a:pt x="f37" y="f41"/>
                  </a:cubicBezTo>
                  <a:lnTo>
                    <a:pt x="f42" y="f43"/>
                  </a:lnTo>
                  <a:cubicBezTo>
                    <a:pt x="f44" y="f45"/>
                    <a:pt x="f46" y="f4"/>
                    <a:pt x="f31" y="f4"/>
                  </a:cubicBezTo>
                  <a:cubicBezTo>
                    <a:pt x="f47" y="f48"/>
                    <a:pt x="f49" y="f50"/>
                    <a:pt x="f51" y="f52"/>
                  </a:cubicBezTo>
                  <a:cubicBezTo>
                    <a:pt x="f53" y="f54"/>
                    <a:pt x="f55" y="f56"/>
                    <a:pt x="f57" y="f58"/>
                  </a:cubicBezTo>
                  <a:cubicBezTo>
                    <a:pt x="f59" y="f60"/>
                    <a:pt x="f61" y="f62"/>
                    <a:pt x="f63" y="f64"/>
                  </a:cubicBezTo>
                  <a:cubicBezTo>
                    <a:pt x="f65" y="f66"/>
                    <a:pt x="f67" y="f68"/>
                    <a:pt x="f3" y="f69"/>
                  </a:cubicBezTo>
                  <a:cubicBezTo>
                    <a:pt x="f70" y="f71"/>
                    <a:pt x="f72" y="f73"/>
                    <a:pt x="f31" y="f3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60" name="Google Shape;5727;p85">
              <a:extLst>
                <a:ext uri="{FF2B5EF4-FFF2-40B4-BE49-F238E27FC236}">
                  <a16:creationId xmlns:a16="http://schemas.microsoft.com/office/drawing/2014/main" id="{4BB6E54B-E89D-210D-FB5E-8181791E4C50}"/>
                </a:ext>
              </a:extLst>
            </p:cNvPr>
            <p:cNvSpPr/>
            <p:nvPr/>
          </p:nvSpPr>
          <p:spPr>
            <a:xfrm>
              <a:off x="3484339" y="2744589"/>
              <a:ext cx="150071" cy="161784"/>
            </a:xfrm>
            <a:custGeom>
              <a:avLst/>
              <a:gdLst>
                <a:gd name="f0" fmla="val w"/>
                <a:gd name="f1" fmla="val h"/>
                <a:gd name="f2" fmla="val 0"/>
                <a:gd name="f3" fmla="val 5213"/>
                <a:gd name="f4" fmla="val 5620"/>
                <a:gd name="f5" fmla="val 2343"/>
                <a:gd name="f6" fmla="val 1789"/>
                <a:gd name="f7" fmla="val 2633"/>
                <a:gd name="f8" fmla="val 2912"/>
                <a:gd name="f9" fmla="val 2015"/>
                <a:gd name="f10" fmla="val 2355"/>
                <a:gd name="f11" fmla="val 2665"/>
                <a:gd name="f12" fmla="val 2659"/>
                <a:gd name="f13" fmla="val 2918"/>
                <a:gd name="f14" fmla="val 2349"/>
                <a:gd name="f15" fmla="val 1846"/>
                <a:gd name="f16" fmla="val 1593"/>
                <a:gd name="f17" fmla="val 2310"/>
                <a:gd name="f18" fmla="val 1948"/>
                <a:gd name="f19" fmla="val 1955"/>
                <a:gd name="f20" fmla="val 2063"/>
                <a:gd name="f21" fmla="val 1840"/>
                <a:gd name="f22" fmla="val 2204"/>
                <a:gd name="f23" fmla="val 2846"/>
                <a:gd name="f24" fmla="val 2394"/>
                <a:gd name="f25" fmla="val 1947"/>
                <a:gd name="f26" fmla="val 85"/>
                <a:gd name="f27" fmla="val 1539"/>
                <a:gd name="f28" fmla="val 301"/>
                <a:gd name="f29" fmla="val 645"/>
                <a:gd name="f30" fmla="val 774"/>
                <a:gd name="f31" fmla="val 72"/>
                <a:gd name="f32" fmla="val 1687"/>
                <a:gd name="f33" fmla="val 36"/>
                <a:gd name="f34" fmla="val 2698"/>
                <a:gd name="f35" fmla="val 3707"/>
                <a:gd name="f36" fmla="val 506"/>
                <a:gd name="f37" fmla="val 4662"/>
                <a:gd name="f38" fmla="val 1367"/>
                <a:gd name="f39" fmla="val 5195"/>
                <a:gd name="f40" fmla="val 1792"/>
                <a:gd name="f41" fmla="val 5460"/>
                <a:gd name="f42" fmla="val 2280"/>
                <a:gd name="f43" fmla="val 5607"/>
                <a:gd name="f44" fmla="val 2782"/>
                <a:gd name="f45" fmla="val 5619"/>
                <a:gd name="f46" fmla="val 3752"/>
                <a:gd name="f47" fmla="val 4957"/>
                <a:gd name="f48" fmla="val 4550"/>
                <a:gd name="f49" fmla="val 4078"/>
                <a:gd name="f50" fmla="val 5119"/>
                <a:gd name="f51" fmla="val 3051"/>
                <a:gd name="f52" fmla="val 2882"/>
                <a:gd name="f53" fmla="val 2674"/>
                <a:gd name="f54" fmla="val 2506"/>
                <a:gd name="f55" fmla="val 4568"/>
                <a:gd name="f56" fmla="val 1512"/>
                <a:gd name="f57" fmla="val 3797"/>
                <a:gd name="f58" fmla="val 654"/>
                <a:gd name="f59" fmla="val 2870"/>
                <a:gd name="f60" fmla="val 2862"/>
                <a:gd name="f61" fmla="val 2854"/>
                <a:gd name="f62" fmla="*/ f0 1 5213"/>
                <a:gd name="f63" fmla="*/ f1 1 5620"/>
                <a:gd name="f64" fmla="val f2"/>
                <a:gd name="f65" fmla="val f3"/>
                <a:gd name="f66" fmla="val f4"/>
                <a:gd name="f67" fmla="+- f66 0 f64"/>
                <a:gd name="f68" fmla="+- f65 0 f64"/>
                <a:gd name="f69" fmla="*/ f68 1 5213"/>
                <a:gd name="f70" fmla="*/ f67 1 5620"/>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5213" h="5620">
                  <a:moveTo>
                    <a:pt x="f5" y="f6"/>
                  </a:moveTo>
                  <a:cubicBezTo>
                    <a:pt x="f7" y="f6"/>
                    <a:pt x="f8" y="f9"/>
                    <a:pt x="f8" y="f10"/>
                  </a:cubicBezTo>
                  <a:cubicBezTo>
                    <a:pt x="f8" y="f11"/>
                    <a:pt x="f12" y="f13"/>
                    <a:pt x="f14" y="f13"/>
                  </a:cubicBezTo>
                  <a:cubicBezTo>
                    <a:pt x="f15" y="f13"/>
                    <a:pt x="f16" y="f17"/>
                    <a:pt x="f18" y="f19"/>
                  </a:cubicBezTo>
                  <a:cubicBezTo>
                    <a:pt x="f20" y="f21"/>
                    <a:pt x="f22" y="f6"/>
                    <a:pt x="f5" y="f6"/>
                  </a:cubicBezTo>
                  <a:close/>
                  <a:moveTo>
                    <a:pt x="f23" y="f2"/>
                  </a:moveTo>
                  <a:cubicBezTo>
                    <a:pt x="f24" y="f2"/>
                    <a:pt x="f25" y="f26"/>
                    <a:pt x="f27" y="f28"/>
                  </a:cubicBezTo>
                  <a:cubicBezTo>
                    <a:pt x="f29" y="f30"/>
                    <a:pt x="f31" y="f32"/>
                    <a:pt x="f33" y="f34"/>
                  </a:cubicBezTo>
                  <a:cubicBezTo>
                    <a:pt x="f2" y="f35"/>
                    <a:pt x="f36" y="f37"/>
                    <a:pt x="f38" y="f39"/>
                  </a:cubicBezTo>
                  <a:cubicBezTo>
                    <a:pt x="f40" y="f41"/>
                    <a:pt x="f42" y="f43"/>
                    <a:pt x="f44" y="f45"/>
                  </a:cubicBezTo>
                  <a:cubicBezTo>
                    <a:pt x="f46" y="f47"/>
                    <a:pt x="f48" y="f49"/>
                    <a:pt x="f50" y="f51"/>
                  </a:cubicBezTo>
                  <a:cubicBezTo>
                    <a:pt x="f3" y="f52"/>
                    <a:pt x="f3" y="f53"/>
                    <a:pt x="f50" y="f54"/>
                  </a:cubicBezTo>
                  <a:cubicBezTo>
                    <a:pt x="f55" y="f56"/>
                    <a:pt x="f57" y="f58"/>
                    <a:pt x="f59" y="f2"/>
                  </a:cubicBezTo>
                  <a:cubicBezTo>
                    <a:pt x="f60" y="f2"/>
                    <a:pt x="f61" y="f2"/>
                    <a:pt x="f23"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61" name="Google Shape;5728;p85">
              <a:extLst>
                <a:ext uri="{FF2B5EF4-FFF2-40B4-BE49-F238E27FC236}">
                  <a16:creationId xmlns:a16="http://schemas.microsoft.com/office/drawing/2014/main" id="{3579BE0E-4033-F8E9-E4F0-63C43F7B7E3F}"/>
                </a:ext>
              </a:extLst>
            </p:cNvPr>
            <p:cNvSpPr/>
            <p:nvPr/>
          </p:nvSpPr>
          <p:spPr>
            <a:xfrm>
              <a:off x="3077952" y="2841315"/>
              <a:ext cx="190048" cy="162589"/>
            </a:xfrm>
            <a:custGeom>
              <a:avLst/>
              <a:gdLst>
                <a:gd name="f0" fmla="val w"/>
                <a:gd name="f1" fmla="val h"/>
                <a:gd name="f2" fmla="val 0"/>
                <a:gd name="f3" fmla="val 6602"/>
                <a:gd name="f4" fmla="val 5648"/>
                <a:gd name="f5" fmla="val 3990"/>
                <a:gd name="f6" fmla="val 1"/>
                <a:gd name="f7" fmla="val 1807"/>
                <a:gd name="f8" fmla="val 1772"/>
                <a:gd name="f9" fmla="val 3955"/>
                <a:gd name="f10" fmla="val 5084"/>
                <a:gd name="f11" fmla="val 5394"/>
                <a:gd name="f12" fmla="val 253"/>
                <a:gd name="f13" fmla="val 5647"/>
                <a:gd name="f14" fmla="val 566"/>
                <a:gd name="f15" fmla="val 1696"/>
                <a:gd name="f16" fmla="val 4014"/>
                <a:gd name="f17" fmla="val 5996"/>
                <a:gd name="f18" fmla="val 4075"/>
                <a:gd name="f19" fmla="val 6601"/>
                <a:gd name="f20" fmla="val 1943"/>
                <a:gd name="f21" fmla="val 6324"/>
                <a:gd name="f22" fmla="val 1717"/>
                <a:gd name="f23" fmla="val 6041"/>
                <a:gd name="f24" fmla="val 1476"/>
                <a:gd name="f25" fmla="val 5740"/>
                <a:gd name="f26" fmla="val 1223"/>
                <a:gd name="f27" fmla="val 5481"/>
                <a:gd name="f28" fmla="val 1004"/>
                <a:gd name="f29" fmla="val 4391"/>
                <a:gd name="f30" fmla="val 2097"/>
                <a:gd name="f31" fmla="val 4281"/>
                <a:gd name="f32" fmla="val 2203"/>
                <a:gd name="f33" fmla="val 4139"/>
                <a:gd name="f34" fmla="val 2255"/>
                <a:gd name="f35" fmla="val 3997"/>
                <a:gd name="f36" fmla="val 3852"/>
                <a:gd name="f37" fmla="val 3708"/>
                <a:gd name="f38" fmla="val 2200"/>
                <a:gd name="f39" fmla="val 3599"/>
                <a:gd name="f40" fmla="val 2091"/>
                <a:gd name="f41" fmla="val 3379"/>
                <a:gd name="f42" fmla="val 1871"/>
                <a:gd name="f43" fmla="val 3376"/>
                <a:gd name="f44" fmla="val 1519"/>
                <a:gd name="f45" fmla="val 3593"/>
                <a:gd name="f46" fmla="val 1299"/>
                <a:gd name="f47" fmla="val 4611"/>
                <a:gd name="f48" fmla="val 278"/>
                <a:gd name="f49" fmla="val 4285"/>
                <a:gd name="f50" fmla="*/ f0 1 6602"/>
                <a:gd name="f51" fmla="*/ f1 1 5648"/>
                <a:gd name="f52" fmla="val f2"/>
                <a:gd name="f53" fmla="val f3"/>
                <a:gd name="f54" fmla="val f4"/>
                <a:gd name="f55" fmla="+- f54 0 f52"/>
                <a:gd name="f56" fmla="+- f53 0 f52"/>
                <a:gd name="f57" fmla="*/ f56 1 6602"/>
                <a:gd name="f58" fmla="*/ f55 1 5648"/>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6602" h="5648">
                  <a:moveTo>
                    <a:pt x="f5" y="f6"/>
                  </a:moveTo>
                  <a:cubicBezTo>
                    <a:pt x="f7" y="f6"/>
                    <a:pt x="f2" y="f8"/>
                    <a:pt x="f2" y="f9"/>
                  </a:cubicBezTo>
                  <a:lnTo>
                    <a:pt x="f2" y="f10"/>
                  </a:lnTo>
                  <a:cubicBezTo>
                    <a:pt x="f2" y="f11"/>
                    <a:pt x="f12" y="f13"/>
                    <a:pt x="f14" y="f13"/>
                  </a:cubicBezTo>
                  <a:lnTo>
                    <a:pt x="f15" y="f13"/>
                  </a:lnTo>
                  <a:cubicBezTo>
                    <a:pt x="f16" y="f13"/>
                    <a:pt x="f17" y="f18"/>
                    <a:pt x="f19" y="f20"/>
                  </a:cubicBezTo>
                  <a:cubicBezTo>
                    <a:pt x="f21" y="f22"/>
                    <a:pt x="f23" y="f24"/>
                    <a:pt x="f25" y="f26"/>
                  </a:cubicBezTo>
                  <a:lnTo>
                    <a:pt x="f27" y="f28"/>
                  </a:lnTo>
                  <a:lnTo>
                    <a:pt x="f29" y="f30"/>
                  </a:lnTo>
                  <a:cubicBezTo>
                    <a:pt x="f31" y="f32"/>
                    <a:pt x="f33" y="f34"/>
                    <a:pt x="f35" y="f34"/>
                  </a:cubicBezTo>
                  <a:cubicBezTo>
                    <a:pt x="f36" y="f34"/>
                    <a:pt x="f37" y="f38"/>
                    <a:pt x="f39" y="f40"/>
                  </a:cubicBezTo>
                  <a:cubicBezTo>
                    <a:pt x="f41" y="f42"/>
                    <a:pt x="f43" y="f44"/>
                    <a:pt x="f45" y="f46"/>
                  </a:cubicBezTo>
                  <a:lnTo>
                    <a:pt x="f47" y="f48"/>
                  </a:lnTo>
                  <a:lnTo>
                    <a:pt x="f49" y="f6"/>
                  </a:ln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62" name="Google Shape;5729;p85">
              <a:extLst>
                <a:ext uri="{FF2B5EF4-FFF2-40B4-BE49-F238E27FC236}">
                  <a16:creationId xmlns:a16="http://schemas.microsoft.com/office/drawing/2014/main" id="{ABB5D0CD-8725-3AF3-66BE-824ABF551717}"/>
                </a:ext>
              </a:extLst>
            </p:cNvPr>
            <p:cNvSpPr/>
            <p:nvPr/>
          </p:nvSpPr>
          <p:spPr>
            <a:xfrm>
              <a:off x="3077952" y="2646282"/>
              <a:ext cx="190048" cy="162562"/>
            </a:xfrm>
            <a:custGeom>
              <a:avLst/>
              <a:gdLst>
                <a:gd name="f0" fmla="val w"/>
                <a:gd name="f1" fmla="val h"/>
                <a:gd name="f2" fmla="val 0"/>
                <a:gd name="f3" fmla="val 6602"/>
                <a:gd name="f4" fmla="val 5647"/>
                <a:gd name="f5" fmla="val 566"/>
                <a:gd name="f6" fmla="val 1"/>
                <a:gd name="f7" fmla="val 253"/>
                <a:gd name="f8" fmla="val 3"/>
                <a:gd name="f9" fmla="val 254"/>
                <a:gd name="f10" fmla="val 567"/>
                <a:gd name="f11" fmla="val 1699"/>
                <a:gd name="f12" fmla="val 3879"/>
                <a:gd name="f13" fmla="val 1807"/>
                <a:gd name="f14" fmla="val 3990"/>
                <a:gd name="f15" fmla="val 4285"/>
                <a:gd name="f16" fmla="val 4611"/>
                <a:gd name="f17" fmla="val 5373"/>
                <a:gd name="f18" fmla="val 3593"/>
                <a:gd name="f19" fmla="val 4352"/>
                <a:gd name="f20" fmla="val 3379"/>
                <a:gd name="f21" fmla="val 4132"/>
                <a:gd name="f22" fmla="val 3382"/>
                <a:gd name="f23" fmla="val 3780"/>
                <a:gd name="f24" fmla="val 3599"/>
                <a:gd name="f25" fmla="val 3563"/>
                <a:gd name="f26" fmla="val 3710"/>
                <a:gd name="f27" fmla="val 3451"/>
                <a:gd name="f28" fmla="val 3856"/>
                <a:gd name="f29" fmla="val 3396"/>
                <a:gd name="f30" fmla="val 4001"/>
                <a:gd name="f31" fmla="val 4142"/>
                <a:gd name="f32" fmla="val 4282"/>
                <a:gd name="f33" fmla="val 3448"/>
                <a:gd name="f34" fmla="val 4391"/>
                <a:gd name="f35" fmla="val 3554"/>
                <a:gd name="f36" fmla="val 5481"/>
                <a:gd name="f37" fmla="val 4644"/>
                <a:gd name="f38" fmla="val 5809"/>
                <a:gd name="f39" fmla="val 4370"/>
                <a:gd name="f40" fmla="val 6083"/>
                <a:gd name="f41" fmla="val 4138"/>
                <a:gd name="f42" fmla="val 6345"/>
                <a:gd name="f43" fmla="val 3918"/>
                <a:gd name="f44" fmla="val 6601"/>
                <a:gd name="f45" fmla="val 3704"/>
                <a:gd name="f46" fmla="val 5996"/>
                <a:gd name="f47" fmla="val 1575"/>
                <a:gd name="f48" fmla="val 4017"/>
                <a:gd name="f49" fmla="val 1696"/>
                <a:gd name="f50" fmla="*/ f0 1 6602"/>
                <a:gd name="f51" fmla="*/ f1 1 5647"/>
                <a:gd name="f52" fmla="val f2"/>
                <a:gd name="f53" fmla="val f3"/>
                <a:gd name="f54" fmla="val f4"/>
                <a:gd name="f55" fmla="+- f54 0 f52"/>
                <a:gd name="f56" fmla="+- f53 0 f52"/>
                <a:gd name="f57" fmla="*/ f56 1 6602"/>
                <a:gd name="f58" fmla="*/ f55 1 5647"/>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6602" h="5647">
                  <a:moveTo>
                    <a:pt x="f5" y="f6"/>
                  </a:moveTo>
                  <a:cubicBezTo>
                    <a:pt x="f7" y="f6"/>
                    <a:pt x="f8" y="f9"/>
                    <a:pt x="f8" y="f10"/>
                  </a:cubicBezTo>
                  <a:lnTo>
                    <a:pt x="f8" y="f11"/>
                  </a:lnTo>
                  <a:cubicBezTo>
                    <a:pt x="f2" y="f12"/>
                    <a:pt x="f13" y="f4"/>
                    <a:pt x="f14" y="f4"/>
                  </a:cubicBezTo>
                  <a:lnTo>
                    <a:pt x="f15" y="f4"/>
                  </a:lnTo>
                  <a:lnTo>
                    <a:pt x="f16" y="f17"/>
                  </a:lnTo>
                  <a:lnTo>
                    <a:pt x="f18" y="f19"/>
                  </a:lnTo>
                  <a:cubicBezTo>
                    <a:pt x="f20" y="f21"/>
                    <a:pt x="f22" y="f23"/>
                    <a:pt x="f24" y="f25"/>
                  </a:cubicBezTo>
                  <a:cubicBezTo>
                    <a:pt x="f26" y="f27"/>
                    <a:pt x="f28" y="f29"/>
                    <a:pt x="f30" y="f29"/>
                  </a:cubicBezTo>
                  <a:cubicBezTo>
                    <a:pt x="f31" y="f29"/>
                    <a:pt x="f32" y="f33"/>
                    <a:pt x="f34" y="f35"/>
                  </a:cubicBezTo>
                  <a:lnTo>
                    <a:pt x="f36" y="f37"/>
                  </a:lnTo>
                  <a:lnTo>
                    <a:pt x="f38" y="f39"/>
                  </a:lnTo>
                  <a:cubicBezTo>
                    <a:pt x="f40" y="f41"/>
                    <a:pt x="f42" y="f43"/>
                    <a:pt x="f44" y="f45"/>
                  </a:cubicBezTo>
                  <a:cubicBezTo>
                    <a:pt x="f46" y="f47"/>
                    <a:pt x="f48" y="f6"/>
                    <a:pt x="f49"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sp>
        <p:nvSpPr>
          <p:cNvPr id="163" name="Text Placeholder 1">
            <a:extLst>
              <a:ext uri="{FF2B5EF4-FFF2-40B4-BE49-F238E27FC236}">
                <a16:creationId xmlns:a16="http://schemas.microsoft.com/office/drawing/2014/main" id="{F42780E1-616A-EF01-1220-0FF6385C3EE0}"/>
              </a:ext>
            </a:extLst>
          </p:cNvPr>
          <p:cNvSpPr txBox="1">
            <a:spLocks/>
          </p:cNvSpPr>
          <p:nvPr/>
        </p:nvSpPr>
        <p:spPr>
          <a:xfrm>
            <a:off x="1654631" y="386790"/>
            <a:ext cx="13919486" cy="814772"/>
          </a:xfrm>
          <a:prstGeom prst="rect">
            <a:avLst/>
          </a:prstGeom>
        </p:spPr>
        <p:txBody>
          <a:bodyPr anchor="ctr" anchorCtr="1"/>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fa-IR" sz="7200" dirty="0">
                <a:solidFill>
                  <a:schemeClr val="bg1"/>
                </a:solidFill>
                <a:latin typeface="Arial"/>
                <a:cs typeface="B Nazanin" panose="00000700000000000000" pitchFamily="2" charset="-78"/>
              </a:rPr>
              <a:t>مجموعه آیکون های کاملاً قابل ویرایش: </a:t>
            </a:r>
            <a:r>
              <a:rPr lang="en-US" sz="7200" dirty="0">
                <a:solidFill>
                  <a:schemeClr val="bg1"/>
                </a:solidFill>
                <a:latin typeface="Arial"/>
                <a:cs typeface="B Nazanin" panose="00000700000000000000" pitchFamily="2" charset="-78"/>
              </a:rPr>
              <a:t>C</a:t>
            </a:r>
          </a:p>
        </p:txBody>
      </p:sp>
    </p:spTree>
    <p:extLst>
      <p:ext uri="{BB962C8B-B14F-4D97-AF65-F5344CB8AC3E}">
        <p14:creationId xmlns:p14="http://schemas.microsoft.com/office/powerpoint/2010/main" val="38525797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504</Words>
  <Application>Microsoft Office PowerPoint</Application>
  <PresentationFormat>Custom</PresentationFormat>
  <Paragraphs>51</Paragraphs>
  <Slides>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Open Sans Bold</vt:lpstr>
      <vt:lpstr>Open Sans</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lastModifiedBy/>
  <cp:revision>1</cp:revision>
  <dcterms:created xsi:type="dcterms:W3CDTF">2024-01-02T14:49:45Z</dcterms:created>
  <dcterms:modified xsi:type="dcterms:W3CDTF">2024-02-02T09:41:56Z</dcterms:modified>
  <dc:identifier/>
</cp:coreProperties>
</file>