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4"/>
  </p:notesMasterIdLst>
  <p:sldIdLst>
    <p:sldId id="323" r:id="rId2"/>
    <p:sldId id="29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324" r:id="rId35"/>
    <p:sldId id="1745" r:id="rId36"/>
    <p:sldId id="1746" r:id="rId37"/>
    <p:sldId id="1747" r:id="rId38"/>
    <p:sldId id="1748" r:id="rId39"/>
    <p:sldId id="1749" r:id="rId40"/>
    <p:sldId id="1750" r:id="rId41"/>
    <p:sldId id="1751" r:id="rId42"/>
    <p:sldId id="1752" r:id="rId43"/>
  </p:sldIdLst>
  <p:sldSz cx="18288000" cy="10287000"/>
  <p:notesSz cx="6858000" cy="9144000"/>
  <p:embeddedFontLst>
    <p:embeddedFont>
      <p:font typeface="굴림체" panose="020B0609000101010101" pitchFamily="49" charset="-127"/>
      <p:regular r:id="rId45"/>
    </p:embeddedFont>
    <p:embeddedFont>
      <p:font typeface="B Nazanin" panose="00000700000000000000" pitchFamily="2" charset="-78"/>
      <p:regular r:id="rId46"/>
      <p:bold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Lato" panose="020F0502020204030203" pitchFamily="34" charset="0"/>
      <p:regular r:id="rId52"/>
      <p:bold r:id="rId53"/>
      <p:italic r:id="rId54"/>
      <p:boldItalic r:id="rId55"/>
    </p:embeddedFont>
    <p:embeddedFont>
      <p:font typeface="Lato Black" panose="020F0502020204030203" pitchFamily="34" charset="0"/>
      <p:bold r:id="rId56"/>
      <p:boldItalic r:id="rId57"/>
    </p:embeddedFont>
    <p:embeddedFont>
      <p:font typeface="Libre Baskerville Bold" panose="020B0604020202020204" charset="0"/>
      <p:regular r:id="rId58"/>
    </p:embeddedFont>
    <p:embeddedFont>
      <p:font typeface="Open Sans Light" panose="020B0306030504020204" pitchFamily="34" charset="0"/>
      <p:regular r:id="rId59"/>
      <p:italic r:id="rId60"/>
    </p:embeddedFont>
    <p:embeddedFont>
      <p:font typeface="Roboto" panose="02000000000000000000" pitchFamily="2" charset="0"/>
      <p:regular r:id="rId61"/>
      <p:bold r:id="rId62"/>
      <p:italic r:id="rId63"/>
      <p:boldItalic r:id="rId64"/>
    </p:embeddedFont>
    <p:embeddedFont>
      <p:font typeface="Roboto Bold" panose="02000000000000000000" charset="0"/>
      <p:regular r:id="rId65"/>
    </p:embeddedFont>
    <p:embeddedFont>
      <p:font typeface="Roboto Medium" panose="02000000000000000000" pitchFamily="2" charset="0"/>
      <p:regular r:id="rId66"/>
      <p:italic r:id="rId6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2" autoAdjust="0"/>
    <p:restoredTop sz="92337" autoAdjust="0"/>
  </p:normalViewPr>
  <p:slideViewPr>
    <p:cSldViewPr>
      <p:cViewPr varScale="1">
        <p:scale>
          <a:sx n="44" d="100"/>
          <a:sy n="44" d="100"/>
        </p:scale>
        <p:origin x="28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font" Target="fonts/font22.fntdata"/><Relationship Id="rId5" Type="http://schemas.openxmlformats.org/officeDocument/2006/relationships/slide" Target="slides/slide4.xml"/><Relationship Id="rId61" Type="http://schemas.openxmlformats.org/officeDocument/2006/relationships/font" Target="fonts/font1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6.fntdata"/><Relationship Id="rId55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3AB9F-B7C2-4199-B039-205B8EFDB87E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1A75A-690D-4F97-9378-C8595140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40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681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 hasCustomPrompt="1"/>
          </p:nvPr>
        </p:nvSpPr>
        <p:spPr>
          <a:xfrm>
            <a:off x="647056" y="606996"/>
            <a:ext cx="10025528" cy="2646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13716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8100" kern="1200" baseline="0" dirty="0">
                <a:gradFill>
                  <a:gsLst>
                    <a:gs pos="59583">
                      <a:srgbClr val="2C3439"/>
                    </a:gs>
                    <a:gs pos="41000">
                      <a:srgbClr val="2C3439"/>
                    </a:gs>
                  </a:gsLst>
                  <a:lin ang="5400000" scaled="0"/>
                </a:gra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r>
              <a:rPr lang="ko-KR" altLang="en-US" dirty="0"/>
              <a:t>입력하시오</a:t>
            </a:r>
          </a:p>
        </p:txBody>
      </p:sp>
    </p:spTree>
    <p:extLst>
      <p:ext uri="{BB962C8B-B14F-4D97-AF65-F5344CB8AC3E}">
        <p14:creationId xmlns:p14="http://schemas.microsoft.com/office/powerpoint/2010/main" val="1797769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917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2024-01-08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935088" y="6439644"/>
            <a:ext cx="15985776" cy="198291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13716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10500" kern="1200" baseline="0" dirty="0">
                <a:gradFill>
                  <a:gsLst>
                    <a:gs pos="92500">
                      <a:srgbClr val="2C3439"/>
                    </a:gs>
                    <a:gs pos="88333">
                      <a:srgbClr val="2C3439"/>
                    </a:gs>
                  </a:gsLst>
                  <a:lin ang="5400000" scaled="0"/>
                </a:gra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369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38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32.sv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32.sv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11" Type="http://schemas.openxmlformats.org/officeDocument/2006/relationships/image" Target="../media/image31.png"/><Relationship Id="rId5" Type="http://schemas.openxmlformats.org/officeDocument/2006/relationships/image" Target="../media/image4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64.jpeg"/><Relationship Id="rId7" Type="http://schemas.openxmlformats.org/officeDocument/2006/relationships/image" Target="../media/image6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80.png"/><Relationship Id="rId21" Type="http://schemas.openxmlformats.org/officeDocument/2006/relationships/image" Target="../media/image95.png"/><Relationship Id="rId7" Type="http://schemas.openxmlformats.org/officeDocument/2006/relationships/image" Target="../media/image82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2" Type="http://schemas.openxmlformats.org/officeDocument/2006/relationships/image" Target="../media/image79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54.png"/><Relationship Id="rId24" Type="http://schemas.openxmlformats.org/officeDocument/2006/relationships/image" Target="../media/image98.png"/><Relationship Id="rId5" Type="http://schemas.openxmlformats.org/officeDocument/2006/relationships/image" Target="../media/image1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5.png"/><Relationship Id="rId19" Type="http://schemas.openxmlformats.org/officeDocument/2006/relationships/image" Target="../media/image93.png"/><Relationship Id="rId4" Type="http://schemas.openxmlformats.org/officeDocument/2006/relationships/image" Target="../media/image4.png"/><Relationship Id="rId9" Type="http://schemas.openxmlformats.org/officeDocument/2006/relationships/image" Target="../media/image84.pn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2771292" y="571031"/>
            <a:ext cx="6372708" cy="2646687"/>
          </a:xfrm>
        </p:spPr>
        <p:txBody>
          <a:bodyPr/>
          <a:lstStyle/>
          <a:p>
            <a:pPr algn="r" rtl="1"/>
            <a:r>
              <a:rPr lang="fa-IR" altLang="ko-KR" dirty="0">
                <a:cs typeface="B Nazanin" panose="00000700000000000000" pitchFamily="2" charset="-78"/>
              </a:rPr>
              <a:t>تم : هتل</a:t>
            </a:r>
            <a:endParaRPr lang="ko-KR" altLang="en-US" b="1" dirty="0">
              <a:cs typeface="B Nazanin" panose="00000700000000000000" pitchFamily="2" charset="-78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055508" y="2857500"/>
            <a:ext cx="70884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  <a:spAutoFit/>
          </a:bodyPr>
          <a:lstStyle/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2400" dirty="0">
                <a:solidFill>
                  <a:srgbClr val="2C3439">
                    <a:alpha val="60000"/>
                  </a:srgbClr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ما می خواهیم یک ارائه شیک و معقول به شما ارائه دهیم که به شما در ارتقای کسب و کارتان کمک می کند</a:t>
            </a:r>
            <a:endParaRPr kumimoji="1" lang="en-US" altLang="ko-KR" sz="2400" dirty="0">
              <a:solidFill>
                <a:srgbClr val="2C3439">
                  <a:alpha val="60000"/>
                </a:srgbClr>
              </a:solidFill>
              <a:latin typeface="+mj-lt"/>
              <a:ea typeface="맑은 고딕" pitchFamily="50" charset="-127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-268467" y="5114925"/>
            <a:ext cx="10287000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9203322" y="2889494"/>
            <a:ext cx="8067007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>
              <a:lnSpc>
                <a:spcPts val="7800"/>
              </a:lnSpc>
              <a:spcBef>
                <a:spcPct val="0"/>
              </a:spcBef>
            </a:pPr>
            <a:r>
              <a:rPr lang="fa-IR" sz="60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اضافه کنیدصفحه جدول زمانی</a:t>
            </a:r>
            <a:endParaRPr lang="en-US" sz="60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65217" y="1157498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2015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4555061" y="1099464"/>
            <a:ext cx="639944" cy="639944"/>
            <a:chOff x="0" y="0"/>
            <a:chExt cx="853258" cy="8532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53258" cy="853258"/>
            </a:xfrm>
            <a:custGeom>
              <a:avLst/>
              <a:gdLst/>
              <a:ahLst/>
              <a:cxnLst/>
              <a:rect l="l" t="t" r="r" b="b"/>
              <a:pathLst>
                <a:path w="853258" h="853258">
                  <a:moveTo>
                    <a:pt x="0" y="0"/>
                  </a:moveTo>
                  <a:lnTo>
                    <a:pt x="853258" y="0"/>
                  </a:lnTo>
                  <a:lnTo>
                    <a:pt x="853258" y="853258"/>
                  </a:lnTo>
                  <a:lnTo>
                    <a:pt x="0" y="8532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TextBox 7"/>
            <p:cNvSpPr txBox="1"/>
            <p:nvPr/>
          </p:nvSpPr>
          <p:spPr>
            <a:xfrm>
              <a:off x="58753" y="144054"/>
              <a:ext cx="633723" cy="555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 rtl="1">
                <a:lnSpc>
                  <a:spcPts val="3240"/>
                </a:lnSpc>
                <a:spcBef>
                  <a:spcPct val="0"/>
                </a:spcBef>
              </a:pPr>
              <a:r>
                <a:rPr lang="en-US" sz="270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16801" y="2961496"/>
            <a:ext cx="716465" cy="639944"/>
            <a:chOff x="0" y="0"/>
            <a:chExt cx="955286" cy="853258"/>
          </a:xfrm>
        </p:grpSpPr>
        <p:sp>
          <p:nvSpPr>
            <p:cNvPr id="9" name="Freeform 9"/>
            <p:cNvSpPr/>
            <p:nvPr/>
          </p:nvSpPr>
          <p:spPr>
            <a:xfrm>
              <a:off x="51014" y="0"/>
              <a:ext cx="853258" cy="853258"/>
            </a:xfrm>
            <a:custGeom>
              <a:avLst/>
              <a:gdLst/>
              <a:ahLst/>
              <a:cxnLst/>
              <a:rect l="l" t="t" r="r" b="b"/>
              <a:pathLst>
                <a:path w="853258" h="853258">
                  <a:moveTo>
                    <a:pt x="0" y="0"/>
                  </a:moveTo>
                  <a:lnTo>
                    <a:pt x="853258" y="0"/>
                  </a:lnTo>
                  <a:lnTo>
                    <a:pt x="853258" y="853258"/>
                  </a:lnTo>
                  <a:lnTo>
                    <a:pt x="0" y="8532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0" y="144054"/>
              <a:ext cx="955286" cy="555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40"/>
                </a:lnSpc>
                <a:spcBef>
                  <a:spcPct val="0"/>
                </a:spcBef>
              </a:pPr>
              <a:r>
                <a:rPr lang="en-US" sz="2700" u="none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516801" y="4823528"/>
            <a:ext cx="716465" cy="639944"/>
            <a:chOff x="0" y="0"/>
            <a:chExt cx="955286" cy="853258"/>
          </a:xfrm>
        </p:grpSpPr>
        <p:sp>
          <p:nvSpPr>
            <p:cNvPr id="12" name="Freeform 12"/>
            <p:cNvSpPr/>
            <p:nvPr/>
          </p:nvSpPr>
          <p:spPr>
            <a:xfrm>
              <a:off x="51014" y="0"/>
              <a:ext cx="853258" cy="853258"/>
            </a:xfrm>
            <a:custGeom>
              <a:avLst/>
              <a:gdLst/>
              <a:ahLst/>
              <a:cxnLst/>
              <a:rect l="l" t="t" r="r" b="b"/>
              <a:pathLst>
                <a:path w="853258" h="853258">
                  <a:moveTo>
                    <a:pt x="0" y="0"/>
                  </a:moveTo>
                  <a:lnTo>
                    <a:pt x="853258" y="0"/>
                  </a:lnTo>
                  <a:lnTo>
                    <a:pt x="853258" y="853258"/>
                  </a:lnTo>
                  <a:lnTo>
                    <a:pt x="0" y="8532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0" y="144054"/>
              <a:ext cx="955286" cy="555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40"/>
                </a:lnSpc>
                <a:spcBef>
                  <a:spcPct val="0"/>
                </a:spcBef>
              </a:pPr>
              <a:r>
                <a:rPr lang="en-US" sz="2700" u="none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516801" y="6685560"/>
            <a:ext cx="716465" cy="639944"/>
            <a:chOff x="0" y="0"/>
            <a:chExt cx="955286" cy="853258"/>
          </a:xfrm>
        </p:grpSpPr>
        <p:sp>
          <p:nvSpPr>
            <p:cNvPr id="15" name="Freeform 15"/>
            <p:cNvSpPr/>
            <p:nvPr/>
          </p:nvSpPr>
          <p:spPr>
            <a:xfrm>
              <a:off x="51014" y="0"/>
              <a:ext cx="853258" cy="853258"/>
            </a:xfrm>
            <a:custGeom>
              <a:avLst/>
              <a:gdLst/>
              <a:ahLst/>
              <a:cxnLst/>
              <a:rect l="l" t="t" r="r" b="b"/>
              <a:pathLst>
                <a:path w="853258" h="853258">
                  <a:moveTo>
                    <a:pt x="0" y="0"/>
                  </a:moveTo>
                  <a:lnTo>
                    <a:pt x="853258" y="0"/>
                  </a:lnTo>
                  <a:lnTo>
                    <a:pt x="853258" y="853258"/>
                  </a:lnTo>
                  <a:lnTo>
                    <a:pt x="0" y="8532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TextBox 16"/>
            <p:cNvSpPr txBox="1"/>
            <p:nvPr/>
          </p:nvSpPr>
          <p:spPr>
            <a:xfrm>
              <a:off x="0" y="144054"/>
              <a:ext cx="955286" cy="555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40"/>
                </a:lnSpc>
                <a:spcBef>
                  <a:spcPct val="0"/>
                </a:spcBef>
              </a:pPr>
              <a:r>
                <a:rPr lang="en-US" sz="2700" u="none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04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516801" y="8547592"/>
            <a:ext cx="716465" cy="639944"/>
            <a:chOff x="0" y="0"/>
            <a:chExt cx="955286" cy="853258"/>
          </a:xfrm>
        </p:grpSpPr>
        <p:sp>
          <p:nvSpPr>
            <p:cNvPr id="18" name="Freeform 18"/>
            <p:cNvSpPr/>
            <p:nvPr/>
          </p:nvSpPr>
          <p:spPr>
            <a:xfrm>
              <a:off x="51014" y="0"/>
              <a:ext cx="853258" cy="853258"/>
            </a:xfrm>
            <a:custGeom>
              <a:avLst/>
              <a:gdLst/>
              <a:ahLst/>
              <a:cxnLst/>
              <a:rect l="l" t="t" r="r" b="b"/>
              <a:pathLst>
                <a:path w="853258" h="853258">
                  <a:moveTo>
                    <a:pt x="0" y="0"/>
                  </a:moveTo>
                  <a:lnTo>
                    <a:pt x="853258" y="0"/>
                  </a:lnTo>
                  <a:lnTo>
                    <a:pt x="853258" y="853258"/>
                  </a:lnTo>
                  <a:lnTo>
                    <a:pt x="0" y="8532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TextBox 19"/>
            <p:cNvSpPr txBox="1"/>
            <p:nvPr/>
          </p:nvSpPr>
          <p:spPr>
            <a:xfrm>
              <a:off x="0" y="144054"/>
              <a:ext cx="955286" cy="555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240"/>
                </a:lnSpc>
                <a:spcBef>
                  <a:spcPct val="0"/>
                </a:spcBef>
              </a:pPr>
              <a:r>
                <a:rPr lang="en-US" sz="2700" u="none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2365217" y="4873963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365217" y="8605627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468550" y="3020493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468550" y="6651233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2018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5468550" y="4945401"/>
            <a:ext cx="4288558" cy="1225383"/>
            <a:chOff x="0" y="0"/>
            <a:chExt cx="5718078" cy="1633844"/>
          </a:xfrm>
        </p:grpSpPr>
        <p:sp>
          <p:nvSpPr>
            <p:cNvPr id="25" name="TextBox 25"/>
            <p:cNvSpPr txBox="1"/>
            <p:nvPr/>
          </p:nvSpPr>
          <p:spPr>
            <a:xfrm>
              <a:off x="0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5468550" y="1238461"/>
            <a:ext cx="4288558" cy="1177758"/>
            <a:chOff x="0" y="0"/>
            <a:chExt cx="5718078" cy="1570344"/>
          </a:xfrm>
        </p:grpSpPr>
        <p:sp>
          <p:nvSpPr>
            <p:cNvPr id="28" name="TextBox 28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5786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5468550" y="8656245"/>
            <a:ext cx="4288558" cy="1225383"/>
            <a:chOff x="0" y="0"/>
            <a:chExt cx="5718078" cy="1633844"/>
          </a:xfrm>
        </p:grpSpPr>
        <p:sp>
          <p:nvSpPr>
            <p:cNvPr id="31" name="TextBox 31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-83563" y="3053831"/>
            <a:ext cx="4288558" cy="1225383"/>
            <a:chOff x="0" y="0"/>
            <a:chExt cx="5718078" cy="1633844"/>
          </a:xfrm>
        </p:grpSpPr>
        <p:sp>
          <p:nvSpPr>
            <p:cNvPr id="34" name="TextBox 34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1231512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-83563" y="6790230"/>
            <a:ext cx="4288558" cy="1225383"/>
            <a:chOff x="0" y="0"/>
            <a:chExt cx="5718078" cy="1633844"/>
          </a:xfrm>
        </p:grpSpPr>
        <p:sp>
          <p:nvSpPr>
            <p:cNvPr id="37" name="TextBox 37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1231512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39" name="Freeform 39"/>
          <p:cNvSpPr/>
          <p:nvPr/>
        </p:nvSpPr>
        <p:spPr>
          <a:xfrm rot="-9933359">
            <a:off x="14514015" y="-3370962"/>
            <a:ext cx="7124886" cy="6741924"/>
          </a:xfrm>
          <a:custGeom>
            <a:avLst/>
            <a:gdLst/>
            <a:ahLst/>
            <a:cxnLst/>
            <a:rect l="l" t="t" r="r" b="b"/>
            <a:pathLst>
              <a:path w="7124886" h="6741924">
                <a:moveTo>
                  <a:pt x="0" y="0"/>
                </a:moveTo>
                <a:lnTo>
                  <a:pt x="7124887" y="0"/>
                </a:lnTo>
                <a:lnTo>
                  <a:pt x="7124887" y="6741924"/>
                </a:lnTo>
                <a:lnTo>
                  <a:pt x="0" y="67419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l="-981" t="-981" r="-981" b="-981"/>
            </a:stretch>
          </a:blipFill>
        </p:spPr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199846"/>
              </p:ext>
            </p:extLst>
          </p:nvPr>
        </p:nvGraphicFramePr>
        <p:xfrm>
          <a:off x="603028" y="2320403"/>
          <a:ext cx="17081944" cy="7970742"/>
        </p:xfrm>
        <a:graphic>
          <a:graphicData uri="http://schemas.openxmlformats.org/drawingml/2006/table">
            <a:tbl>
              <a:tblPr/>
              <a:tblGrid>
                <a:gridCol w="4270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0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0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70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87093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7275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2016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2018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2020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ts val="4900"/>
                        </a:lnSpc>
                        <a:defRPr/>
                      </a:pPr>
                      <a:r>
                        <a:rPr lang="fa-IR" sz="3500" dirty="0">
                          <a:solidFill>
                            <a:srgbClr val="FFFFFF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حاضر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5290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1084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دهیدمی خواهید بحث کنید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" name="Group 4"/>
          <p:cNvGrpSpPr/>
          <p:nvPr/>
        </p:nvGrpSpPr>
        <p:grpSpPr>
          <a:xfrm>
            <a:off x="9155456" y="2310878"/>
            <a:ext cx="4253302" cy="3284934"/>
            <a:chOff x="0" y="0"/>
            <a:chExt cx="5671069" cy="437991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0759" r="20759"/>
            <a:stretch>
              <a:fillRect/>
            </a:stretch>
          </p:blipFill>
          <p:spPr>
            <a:xfrm>
              <a:off x="0" y="0"/>
              <a:ext cx="5671069" cy="4379912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4879242" y="2310878"/>
            <a:ext cx="4253302" cy="3284934"/>
            <a:chOff x="0" y="0"/>
            <a:chExt cx="5671069" cy="4379912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20868" r="13714" b="7154"/>
            <a:stretch>
              <a:fillRect/>
            </a:stretch>
          </p:blipFill>
          <p:spPr>
            <a:xfrm>
              <a:off x="0" y="0"/>
              <a:ext cx="5671069" cy="4379912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603028" y="2310878"/>
            <a:ext cx="4253302" cy="3284934"/>
            <a:chOff x="0" y="0"/>
            <a:chExt cx="5671069" cy="4379912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 l="6983" t="858" r="19777" b="4868"/>
            <a:stretch>
              <a:fillRect/>
            </a:stretch>
          </p:blipFill>
          <p:spPr>
            <a:xfrm>
              <a:off x="0" y="0"/>
              <a:ext cx="5671069" cy="4379912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3431670" y="2310878"/>
            <a:ext cx="4253302" cy="3284934"/>
            <a:chOff x="0" y="0"/>
            <a:chExt cx="5671069" cy="4379912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 t="34473" b="3708"/>
            <a:stretch>
              <a:fillRect/>
            </a:stretch>
          </p:blipFill>
          <p:spPr>
            <a:xfrm>
              <a:off x="0" y="0"/>
              <a:ext cx="5671069" cy="4379912"/>
            </a:xfrm>
            <a:prstGeom prst="rect">
              <a:avLst/>
            </a:prstGeom>
          </p:spPr>
        </p:pic>
      </p:grpSp>
      <p:sp>
        <p:nvSpPr>
          <p:cNvPr id="12" name="TextBox 12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صفحه زمانی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79649" y="5784913"/>
            <a:ext cx="3086100" cy="492494"/>
            <a:chOff x="0" y="0"/>
            <a:chExt cx="4114800" cy="656659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4114800" cy="371927"/>
              <a:chOff x="0" y="0"/>
              <a:chExt cx="812800" cy="7346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812800" cy="73467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3467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73467"/>
                    </a:lnTo>
                    <a:lnTo>
                      <a:pt x="0" y="73467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0"/>
                <a:ext cx="812800" cy="7346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78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1731944" y="343594"/>
              <a:ext cx="650913" cy="313064"/>
              <a:chOff x="0" y="0"/>
              <a:chExt cx="1930400" cy="928449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930400" cy="928449"/>
              </a:xfrm>
              <a:custGeom>
                <a:avLst/>
                <a:gdLst/>
                <a:ahLst/>
                <a:cxnLst/>
                <a:rect l="l" t="t" r="r" b="b"/>
                <a:pathLst>
                  <a:path w="1930400" h="928449">
                    <a:moveTo>
                      <a:pt x="0" y="0"/>
                    </a:moveTo>
                    <a:lnTo>
                      <a:pt x="965200" y="928449"/>
                    </a:lnTo>
                    <a:lnTo>
                      <a:pt x="1930400" y="0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</p:grpSp>
      </p:grpSp>
      <p:grpSp>
        <p:nvGrpSpPr>
          <p:cNvPr id="8" name="Group 8"/>
          <p:cNvGrpSpPr/>
          <p:nvPr/>
        </p:nvGrpSpPr>
        <p:grpSpPr>
          <a:xfrm>
            <a:off x="14622251" y="5784913"/>
            <a:ext cx="3086100" cy="492494"/>
            <a:chOff x="0" y="0"/>
            <a:chExt cx="4114800" cy="656659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4114800" cy="371927"/>
              <a:chOff x="0" y="0"/>
              <a:chExt cx="812800" cy="73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73467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3467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73467"/>
                    </a:lnTo>
                    <a:lnTo>
                      <a:pt x="0" y="73467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0"/>
                <a:ext cx="812800" cy="7346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782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1731944" y="343594"/>
              <a:ext cx="650913" cy="313064"/>
              <a:chOff x="0" y="0"/>
              <a:chExt cx="1930400" cy="92844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0400" cy="928449"/>
              </a:xfrm>
              <a:custGeom>
                <a:avLst/>
                <a:gdLst/>
                <a:ahLst/>
                <a:cxnLst/>
                <a:rect l="l" t="t" r="r" b="b"/>
                <a:pathLst>
                  <a:path w="1930400" h="928449">
                    <a:moveTo>
                      <a:pt x="0" y="0"/>
                    </a:moveTo>
                    <a:lnTo>
                      <a:pt x="965200" y="928449"/>
                    </a:lnTo>
                    <a:lnTo>
                      <a:pt x="1930400" y="0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</p:grpSp>
      </p:grpSp>
      <p:grpSp>
        <p:nvGrpSpPr>
          <p:cNvPr id="14" name="Group 14"/>
          <p:cNvGrpSpPr/>
          <p:nvPr/>
        </p:nvGrpSpPr>
        <p:grpSpPr>
          <a:xfrm>
            <a:off x="7600950" y="5784913"/>
            <a:ext cx="3086100" cy="492494"/>
            <a:chOff x="0" y="0"/>
            <a:chExt cx="4114800" cy="656659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4114800" cy="371927"/>
              <a:chOff x="0" y="0"/>
              <a:chExt cx="812800" cy="73467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73467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3467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73467"/>
                    </a:lnTo>
                    <a:lnTo>
                      <a:pt x="0" y="73467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0"/>
                <a:ext cx="812800" cy="7346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782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1731944" y="343594"/>
              <a:ext cx="650913" cy="313064"/>
              <a:chOff x="0" y="0"/>
              <a:chExt cx="1930400" cy="928449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930400" cy="928449"/>
              </a:xfrm>
              <a:custGeom>
                <a:avLst/>
                <a:gdLst/>
                <a:ahLst/>
                <a:cxnLst/>
                <a:rect l="l" t="t" r="r" b="b"/>
                <a:pathLst>
                  <a:path w="1930400" h="928449">
                    <a:moveTo>
                      <a:pt x="0" y="0"/>
                    </a:moveTo>
                    <a:lnTo>
                      <a:pt x="965200" y="928449"/>
                    </a:lnTo>
                    <a:lnTo>
                      <a:pt x="1930400" y="0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</p:grpSp>
      </p:grpSp>
      <p:grpSp>
        <p:nvGrpSpPr>
          <p:cNvPr id="20" name="Group 20"/>
          <p:cNvGrpSpPr/>
          <p:nvPr/>
        </p:nvGrpSpPr>
        <p:grpSpPr>
          <a:xfrm>
            <a:off x="4090299" y="5571364"/>
            <a:ext cx="3086100" cy="492494"/>
            <a:chOff x="0" y="0"/>
            <a:chExt cx="4114800" cy="656659"/>
          </a:xfrm>
        </p:grpSpPr>
        <p:grpSp>
          <p:nvGrpSpPr>
            <p:cNvPr id="21" name="Group 21"/>
            <p:cNvGrpSpPr/>
            <p:nvPr/>
          </p:nvGrpSpPr>
          <p:grpSpPr>
            <a:xfrm rot="-10800000">
              <a:off x="0" y="284732"/>
              <a:ext cx="4114800" cy="371927"/>
              <a:chOff x="0" y="0"/>
              <a:chExt cx="812800" cy="73467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73467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3467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73467"/>
                    </a:lnTo>
                    <a:lnTo>
                      <a:pt x="0" y="7346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0"/>
                <a:ext cx="812800" cy="7346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78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 rot="-10800000">
              <a:off x="1731944" y="0"/>
              <a:ext cx="650913" cy="313064"/>
              <a:chOff x="0" y="0"/>
              <a:chExt cx="1930400" cy="928449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1930400" cy="928449"/>
              </a:xfrm>
              <a:custGeom>
                <a:avLst/>
                <a:gdLst/>
                <a:ahLst/>
                <a:cxnLst/>
                <a:rect l="l" t="t" r="r" b="b"/>
                <a:pathLst>
                  <a:path w="1930400" h="928449">
                    <a:moveTo>
                      <a:pt x="0" y="0"/>
                    </a:moveTo>
                    <a:lnTo>
                      <a:pt x="965200" y="928449"/>
                    </a:lnTo>
                    <a:lnTo>
                      <a:pt x="193040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  <p:grpSp>
        <p:nvGrpSpPr>
          <p:cNvPr id="26" name="Group 26"/>
          <p:cNvGrpSpPr/>
          <p:nvPr/>
        </p:nvGrpSpPr>
        <p:grpSpPr>
          <a:xfrm>
            <a:off x="11111601" y="5571364"/>
            <a:ext cx="3086100" cy="492494"/>
            <a:chOff x="0" y="0"/>
            <a:chExt cx="4114800" cy="656659"/>
          </a:xfrm>
        </p:grpSpPr>
        <p:grpSp>
          <p:nvGrpSpPr>
            <p:cNvPr id="27" name="Group 27"/>
            <p:cNvGrpSpPr/>
            <p:nvPr/>
          </p:nvGrpSpPr>
          <p:grpSpPr>
            <a:xfrm rot="-10800000">
              <a:off x="0" y="284732"/>
              <a:ext cx="4114800" cy="371927"/>
              <a:chOff x="0" y="0"/>
              <a:chExt cx="812800" cy="73467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73467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3467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73467"/>
                    </a:lnTo>
                    <a:lnTo>
                      <a:pt x="0" y="7346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0" y="0"/>
                <a:ext cx="812800" cy="7346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782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 rot="-10800000">
              <a:off x="1731944" y="0"/>
              <a:ext cx="650913" cy="313064"/>
              <a:chOff x="0" y="0"/>
              <a:chExt cx="1930400" cy="928449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1930400" cy="928449"/>
              </a:xfrm>
              <a:custGeom>
                <a:avLst/>
                <a:gdLst/>
                <a:ahLst/>
                <a:cxnLst/>
                <a:rect l="l" t="t" r="r" b="b"/>
                <a:pathLst>
                  <a:path w="1930400" h="928449">
                    <a:moveTo>
                      <a:pt x="0" y="0"/>
                    </a:moveTo>
                    <a:lnTo>
                      <a:pt x="965200" y="928449"/>
                    </a:lnTo>
                    <a:lnTo>
                      <a:pt x="193040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  <p:sp>
        <p:nvSpPr>
          <p:cNvPr id="32" name="Freeform 32"/>
          <p:cNvSpPr/>
          <p:nvPr/>
        </p:nvSpPr>
        <p:spPr>
          <a:xfrm>
            <a:off x="1719633" y="4593352"/>
            <a:ext cx="806132" cy="806132"/>
          </a:xfrm>
          <a:custGeom>
            <a:avLst/>
            <a:gdLst/>
            <a:ahLst/>
            <a:cxnLst/>
            <a:rect l="l" t="t" r="r" b="b"/>
            <a:pathLst>
              <a:path w="806132" h="806132">
                <a:moveTo>
                  <a:pt x="0" y="0"/>
                </a:moveTo>
                <a:lnTo>
                  <a:pt x="806132" y="0"/>
                </a:lnTo>
                <a:lnTo>
                  <a:pt x="806132" y="806133"/>
                </a:lnTo>
                <a:lnTo>
                  <a:pt x="0" y="806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5346481" y="6496595"/>
            <a:ext cx="573737" cy="573737"/>
          </a:xfrm>
          <a:custGeom>
            <a:avLst/>
            <a:gdLst/>
            <a:ahLst/>
            <a:cxnLst/>
            <a:rect l="l" t="t" r="r" b="b"/>
            <a:pathLst>
              <a:path w="573737" h="573737">
                <a:moveTo>
                  <a:pt x="0" y="0"/>
                </a:moveTo>
                <a:lnTo>
                  <a:pt x="573737" y="0"/>
                </a:lnTo>
                <a:lnTo>
                  <a:pt x="573737" y="573737"/>
                </a:lnTo>
                <a:lnTo>
                  <a:pt x="0" y="5737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8743989" y="4596407"/>
            <a:ext cx="800023" cy="800023"/>
          </a:xfrm>
          <a:custGeom>
            <a:avLst/>
            <a:gdLst/>
            <a:ahLst/>
            <a:cxnLst/>
            <a:rect l="l" t="t" r="r" b="b"/>
            <a:pathLst>
              <a:path w="800023" h="800023">
                <a:moveTo>
                  <a:pt x="0" y="0"/>
                </a:moveTo>
                <a:lnTo>
                  <a:pt x="800022" y="0"/>
                </a:lnTo>
                <a:lnTo>
                  <a:pt x="800022" y="800023"/>
                </a:lnTo>
                <a:lnTo>
                  <a:pt x="0" y="800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5765290" y="4832668"/>
            <a:ext cx="797017" cy="327502"/>
          </a:xfrm>
          <a:custGeom>
            <a:avLst/>
            <a:gdLst/>
            <a:ahLst/>
            <a:cxnLst/>
            <a:rect l="l" t="t" r="r" b="b"/>
            <a:pathLst>
              <a:path w="797017" h="327502">
                <a:moveTo>
                  <a:pt x="0" y="0"/>
                </a:moveTo>
                <a:lnTo>
                  <a:pt x="797017" y="0"/>
                </a:lnTo>
                <a:lnTo>
                  <a:pt x="797017" y="327501"/>
                </a:lnTo>
                <a:lnTo>
                  <a:pt x="0" y="3275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 rot="-1434257">
            <a:off x="16183725" y="-1887290"/>
            <a:ext cx="6474858" cy="6795193"/>
          </a:xfrm>
          <a:custGeom>
            <a:avLst/>
            <a:gdLst/>
            <a:ahLst/>
            <a:cxnLst/>
            <a:rect l="l" t="t" r="r" b="b"/>
            <a:pathLst>
              <a:path w="6474858" h="6795193">
                <a:moveTo>
                  <a:pt x="0" y="0"/>
                </a:moveTo>
                <a:lnTo>
                  <a:pt x="6474859" y="0"/>
                </a:lnTo>
                <a:lnTo>
                  <a:pt x="6474859" y="6795194"/>
                </a:lnTo>
                <a:lnTo>
                  <a:pt x="0" y="679519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-2034620" y="8819574"/>
            <a:ext cx="6474858" cy="6795193"/>
          </a:xfrm>
          <a:custGeom>
            <a:avLst/>
            <a:gdLst/>
            <a:ahLst/>
            <a:cxnLst/>
            <a:rect l="l" t="t" r="r" b="b"/>
            <a:pathLst>
              <a:path w="6474858" h="6795193">
                <a:moveTo>
                  <a:pt x="0" y="0"/>
                </a:moveTo>
                <a:lnTo>
                  <a:pt x="6474859" y="0"/>
                </a:lnTo>
                <a:lnTo>
                  <a:pt x="6474859" y="6795193"/>
                </a:lnTo>
                <a:lnTo>
                  <a:pt x="0" y="679519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2368840" y="6304858"/>
            <a:ext cx="571621" cy="806132"/>
          </a:xfrm>
          <a:custGeom>
            <a:avLst/>
            <a:gdLst/>
            <a:ahLst/>
            <a:cxnLst/>
            <a:rect l="l" t="t" r="r" b="b"/>
            <a:pathLst>
              <a:path w="571621" h="806132">
                <a:moveTo>
                  <a:pt x="0" y="0"/>
                </a:moveTo>
                <a:lnTo>
                  <a:pt x="571621" y="0"/>
                </a:lnTo>
                <a:lnTo>
                  <a:pt x="571621" y="806132"/>
                </a:lnTo>
                <a:lnTo>
                  <a:pt x="0" y="8061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39" name="Group 39"/>
          <p:cNvGrpSpPr/>
          <p:nvPr/>
        </p:nvGrpSpPr>
        <p:grpSpPr>
          <a:xfrm>
            <a:off x="-21580" y="6587115"/>
            <a:ext cx="4288558" cy="1877845"/>
            <a:chOff x="0" y="0"/>
            <a:chExt cx="5718078" cy="2503795"/>
          </a:xfrm>
        </p:grpSpPr>
        <p:sp>
          <p:nvSpPr>
            <p:cNvPr id="40" name="TextBox 40"/>
            <p:cNvSpPr txBox="1"/>
            <p:nvPr/>
          </p:nvSpPr>
          <p:spPr>
            <a:xfrm>
              <a:off x="1632520" y="0"/>
              <a:ext cx="2453038" cy="698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3499" u="none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2015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86995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615756" y="1512070"/>
              <a:ext cx="4486566" cy="99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6999721" y="6587115"/>
            <a:ext cx="4288558" cy="1877845"/>
            <a:chOff x="0" y="0"/>
            <a:chExt cx="5718078" cy="2503795"/>
          </a:xfrm>
        </p:grpSpPr>
        <p:sp>
          <p:nvSpPr>
            <p:cNvPr id="44" name="TextBox 44"/>
            <p:cNvSpPr txBox="1"/>
            <p:nvPr/>
          </p:nvSpPr>
          <p:spPr>
            <a:xfrm>
              <a:off x="1632520" y="0"/>
              <a:ext cx="2453038" cy="698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3499" u="none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2017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86995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615756" y="1512070"/>
              <a:ext cx="4486566" cy="99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4021022" y="6587115"/>
            <a:ext cx="4288558" cy="1877845"/>
            <a:chOff x="0" y="0"/>
            <a:chExt cx="5718078" cy="2503795"/>
          </a:xfrm>
        </p:grpSpPr>
        <p:sp>
          <p:nvSpPr>
            <p:cNvPr id="48" name="TextBox 48"/>
            <p:cNvSpPr txBox="1"/>
            <p:nvPr/>
          </p:nvSpPr>
          <p:spPr>
            <a:xfrm>
              <a:off x="1632520" y="0"/>
              <a:ext cx="2453038" cy="698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3499" u="none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2019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86995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615756" y="1512070"/>
              <a:ext cx="4486566" cy="99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3489070" y="3342332"/>
            <a:ext cx="4288558" cy="1914707"/>
            <a:chOff x="0" y="0"/>
            <a:chExt cx="5718078" cy="2552943"/>
          </a:xfrm>
        </p:grpSpPr>
        <p:sp>
          <p:nvSpPr>
            <p:cNvPr id="52" name="TextBox 52"/>
            <p:cNvSpPr txBox="1"/>
            <p:nvPr/>
          </p:nvSpPr>
          <p:spPr>
            <a:xfrm>
              <a:off x="1632520" y="1854443"/>
              <a:ext cx="2453038" cy="698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3499" u="none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2016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615756" y="670695"/>
              <a:ext cx="448656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550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E64646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E64646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510371" y="3342332"/>
            <a:ext cx="4288558" cy="1914707"/>
            <a:chOff x="0" y="0"/>
            <a:chExt cx="5718078" cy="2552943"/>
          </a:xfrm>
        </p:grpSpPr>
        <p:sp>
          <p:nvSpPr>
            <p:cNvPr id="56" name="TextBox 56"/>
            <p:cNvSpPr txBox="1"/>
            <p:nvPr/>
          </p:nvSpPr>
          <p:spPr>
            <a:xfrm>
              <a:off x="1632520" y="1854443"/>
              <a:ext cx="2453038" cy="698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3499" u="none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2018</a:t>
              </a:r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615756" y="670695"/>
              <a:ext cx="448656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550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E64646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E64646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صفحه زمانی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216799"/>
            <a:chOff x="0" y="0"/>
            <a:chExt cx="24384000" cy="695573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7161" b="32125"/>
            <a:stretch>
              <a:fillRect/>
            </a:stretch>
          </p:blipFill>
          <p:spPr>
            <a:xfrm>
              <a:off x="0" y="0"/>
              <a:ext cx="24384000" cy="6955732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2408713" y="5978799"/>
            <a:ext cx="1731001" cy="1731001"/>
          </a:xfrm>
          <a:custGeom>
            <a:avLst/>
            <a:gdLst/>
            <a:ahLst/>
            <a:cxnLst/>
            <a:rect l="l" t="t" r="r" b="b"/>
            <a:pathLst>
              <a:path w="1731001" h="1731001">
                <a:moveTo>
                  <a:pt x="0" y="0"/>
                </a:moveTo>
                <a:lnTo>
                  <a:pt x="1731001" y="0"/>
                </a:lnTo>
                <a:lnTo>
                  <a:pt x="1731001" y="1731001"/>
                </a:lnTo>
                <a:lnTo>
                  <a:pt x="0" y="17310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937823" y="6431708"/>
            <a:ext cx="806132" cy="806132"/>
          </a:xfrm>
          <a:custGeom>
            <a:avLst/>
            <a:gdLst/>
            <a:ahLst/>
            <a:cxnLst/>
            <a:rect l="l" t="t" r="r" b="b"/>
            <a:pathLst>
              <a:path w="806132" h="806132">
                <a:moveTo>
                  <a:pt x="0" y="0"/>
                </a:moveTo>
                <a:lnTo>
                  <a:pt x="806132" y="0"/>
                </a:lnTo>
                <a:lnTo>
                  <a:pt x="806132" y="806132"/>
                </a:lnTo>
                <a:lnTo>
                  <a:pt x="0" y="8061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278499" y="5978799"/>
            <a:ext cx="1731001" cy="1731001"/>
          </a:xfrm>
          <a:custGeom>
            <a:avLst/>
            <a:gdLst/>
            <a:ahLst/>
            <a:cxnLst/>
            <a:rect l="l" t="t" r="r" b="b"/>
            <a:pathLst>
              <a:path w="1731001" h="1731001">
                <a:moveTo>
                  <a:pt x="0" y="0"/>
                </a:moveTo>
                <a:lnTo>
                  <a:pt x="1731002" y="0"/>
                </a:lnTo>
                <a:lnTo>
                  <a:pt x="1731002" y="1731001"/>
                </a:lnTo>
                <a:lnTo>
                  <a:pt x="0" y="17310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148286" y="5978799"/>
            <a:ext cx="1731001" cy="1731001"/>
          </a:xfrm>
          <a:custGeom>
            <a:avLst/>
            <a:gdLst/>
            <a:ahLst/>
            <a:cxnLst/>
            <a:rect l="l" t="t" r="r" b="b"/>
            <a:pathLst>
              <a:path w="1731001" h="1731001">
                <a:moveTo>
                  <a:pt x="0" y="0"/>
                </a:moveTo>
                <a:lnTo>
                  <a:pt x="1731001" y="0"/>
                </a:lnTo>
                <a:lnTo>
                  <a:pt x="1731001" y="1731001"/>
                </a:lnTo>
                <a:lnTo>
                  <a:pt x="0" y="17310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814219" y="6431708"/>
            <a:ext cx="659563" cy="806132"/>
          </a:xfrm>
          <a:custGeom>
            <a:avLst/>
            <a:gdLst/>
            <a:ahLst/>
            <a:cxnLst/>
            <a:rect l="l" t="t" r="r" b="b"/>
            <a:pathLst>
              <a:path w="659563" h="806132">
                <a:moveTo>
                  <a:pt x="0" y="0"/>
                </a:moveTo>
                <a:lnTo>
                  <a:pt x="659562" y="0"/>
                </a:lnTo>
                <a:lnTo>
                  <a:pt x="659562" y="806132"/>
                </a:lnTo>
                <a:lnTo>
                  <a:pt x="0" y="8061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626790" y="6431708"/>
            <a:ext cx="742664" cy="825182"/>
          </a:xfrm>
          <a:custGeom>
            <a:avLst/>
            <a:gdLst/>
            <a:ahLst/>
            <a:cxnLst/>
            <a:rect l="l" t="t" r="r" b="b"/>
            <a:pathLst>
              <a:path w="742664" h="825182">
                <a:moveTo>
                  <a:pt x="0" y="0"/>
                </a:moveTo>
                <a:lnTo>
                  <a:pt x="742664" y="0"/>
                </a:lnTo>
                <a:lnTo>
                  <a:pt x="742664" y="825182"/>
                </a:lnTo>
                <a:lnTo>
                  <a:pt x="0" y="8251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6851938" y="8114025"/>
            <a:ext cx="4584125" cy="1282509"/>
            <a:chOff x="0" y="0"/>
            <a:chExt cx="6112166" cy="1710013"/>
          </a:xfrm>
        </p:grpSpPr>
        <p:sp>
          <p:nvSpPr>
            <p:cNvPr id="11" name="TextBox 11"/>
            <p:cNvSpPr txBox="1"/>
            <p:nvPr/>
          </p:nvSpPr>
          <p:spPr>
            <a:xfrm>
              <a:off x="0" y="0"/>
              <a:ext cx="6112166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718289"/>
              <a:ext cx="61121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به طور خلاصه در مورد چیست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82151" y="8114025"/>
            <a:ext cx="4584125" cy="1282509"/>
            <a:chOff x="0" y="0"/>
            <a:chExt cx="6112166" cy="1710013"/>
          </a:xfrm>
        </p:grpSpPr>
        <p:sp>
          <p:nvSpPr>
            <p:cNvPr id="14" name="TextBox 14"/>
            <p:cNvSpPr txBox="1"/>
            <p:nvPr/>
          </p:nvSpPr>
          <p:spPr>
            <a:xfrm>
              <a:off x="0" y="0"/>
              <a:ext cx="6112166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718289"/>
              <a:ext cx="61121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به طور خلاصه در مورد چیست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721724" y="8114025"/>
            <a:ext cx="4584125" cy="1282509"/>
            <a:chOff x="0" y="0"/>
            <a:chExt cx="6112166" cy="1710013"/>
          </a:xfrm>
        </p:grpSpPr>
        <p:sp>
          <p:nvSpPr>
            <p:cNvPr id="17" name="TextBox 17"/>
            <p:cNvSpPr txBox="1"/>
            <p:nvPr/>
          </p:nvSpPr>
          <p:spPr>
            <a:xfrm>
              <a:off x="0" y="0"/>
              <a:ext cx="6112166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718289"/>
              <a:ext cx="61121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به طور خلاصه در مورد چیست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موضوع یا ایده خود را بنویسید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2937823" y="4084331"/>
            <a:ext cx="573737" cy="573737"/>
          </a:xfrm>
          <a:custGeom>
            <a:avLst/>
            <a:gdLst/>
            <a:ahLst/>
            <a:cxnLst/>
            <a:rect l="l" t="t" r="r" b="b"/>
            <a:pathLst>
              <a:path w="573737" h="573737">
                <a:moveTo>
                  <a:pt x="0" y="0"/>
                </a:moveTo>
                <a:lnTo>
                  <a:pt x="573737" y="0"/>
                </a:lnTo>
                <a:lnTo>
                  <a:pt x="573737" y="573737"/>
                </a:lnTo>
                <a:lnTo>
                  <a:pt x="0" y="57373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778786"/>
            <a:chOff x="0" y="0"/>
            <a:chExt cx="24384000" cy="903838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6055" b="69248"/>
            <a:stretch>
              <a:fillRect/>
            </a:stretch>
          </p:blipFill>
          <p:spPr>
            <a:xfrm flipH="1">
              <a:off x="0" y="0"/>
              <a:ext cx="24384000" cy="903838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2911823" y="7545287"/>
            <a:ext cx="12464355" cy="2000790"/>
            <a:chOff x="0" y="0"/>
            <a:chExt cx="16619140" cy="2667723"/>
          </a:xfrm>
        </p:grpSpPr>
        <p:sp>
          <p:nvSpPr>
            <p:cNvPr id="5" name="TextBox 5"/>
            <p:cNvSpPr txBox="1"/>
            <p:nvPr/>
          </p:nvSpPr>
          <p:spPr>
            <a:xfrm>
              <a:off x="0" y="0"/>
              <a:ext cx="16619140" cy="1333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800"/>
                </a:lnSpc>
                <a:spcBef>
                  <a:spcPct val="0"/>
                </a:spcBef>
              </a:pPr>
              <a:r>
                <a:rPr lang="fa-IR" sz="6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سلام!</a:t>
              </a:r>
              <a:endParaRPr lang="en-US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596489"/>
              <a:ext cx="16619140" cy="10712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078"/>
                </a:lnSpc>
              </a:pPr>
              <a:r>
                <a:rPr lang="fa-IR" sz="2800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من باران هستم و ایده های زیبای خود را با شما به اشتراک خواهم گذاشت.</a:t>
              </a:r>
            </a:p>
            <a:p>
              <a:pPr marL="0" lvl="1" indent="0" algn="ctr" rtl="1">
                <a:lnSpc>
                  <a:spcPts val="3078"/>
                </a:lnSpc>
              </a:pPr>
              <a:r>
                <a:rPr lang="fa-IR" sz="2800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من را در @</a:t>
              </a:r>
              <a:r>
                <a:rPr lang="en-US" sz="2800" u="none" dirty="0" err="1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reallygreatsite</a:t>
              </a:r>
              <a:r>
                <a:rPr lang="en-US" sz="2800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 </a:t>
              </a:r>
              <a:r>
                <a:rPr lang="fa-IR" sz="2800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دنبال کنید تا بیشتر بدانید.</a:t>
              </a:r>
              <a:endParaRPr lang="en-US" sz="28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7" name="AutoShape 7"/>
          <p:cNvSpPr/>
          <p:nvPr/>
        </p:nvSpPr>
        <p:spPr>
          <a:xfrm>
            <a:off x="-186898" y="6731161"/>
            <a:ext cx="453624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rot="5400000">
            <a:off x="16943441" y="192945"/>
            <a:ext cx="1614361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97105" y="0"/>
            <a:ext cx="9690895" cy="10287000"/>
            <a:chOff x="0" y="0"/>
            <a:chExt cx="12921193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7396" r="21172" b="22925"/>
            <a:stretch>
              <a:fillRect/>
            </a:stretch>
          </p:blipFill>
          <p:spPr>
            <a:xfrm>
              <a:off x="0" y="0"/>
              <a:ext cx="12921193" cy="13716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15303516" y="597991"/>
            <a:ext cx="2441781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Libre Baskerville Bold"/>
                <a:cs typeface="B Nazanin" panose="00000400000000000000" pitchFamily="2" charset="-78"/>
              </a:rPr>
              <a:t>01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82485" y="3657600"/>
            <a:ext cx="6990732" cy="3032979"/>
            <a:chOff x="0" y="0"/>
            <a:chExt cx="9320976" cy="4043972"/>
          </a:xfrm>
        </p:grpSpPr>
        <p:sp>
          <p:nvSpPr>
            <p:cNvPr id="6" name="TextBox 6"/>
            <p:cNvSpPr txBox="1"/>
            <p:nvPr/>
          </p:nvSpPr>
          <p:spPr>
            <a:xfrm>
              <a:off x="0" y="2983853"/>
              <a:ext cx="9320976" cy="10601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آنچه می خواهید بحث کنید توضیح دهید. در مورد آنچه می خواهید بحث کنید توضیح دهید.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9320976" cy="2641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800"/>
                </a:lnSpc>
              </a:pPr>
              <a:r>
                <a:rPr lang="fa-IR" sz="6500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خودت را بنویس</a:t>
              </a:r>
            </a:p>
            <a:p>
              <a:pPr algn="r" rtl="1">
                <a:lnSpc>
                  <a:spcPts val="7800"/>
                </a:lnSpc>
              </a:pPr>
              <a:r>
                <a:rPr lang="fa-IR" sz="6500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موضوع یا ایده</a:t>
              </a:r>
              <a:endParaRPr lang="en-US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rot="5400000">
            <a:off x="13175520" y="6127020"/>
            <a:ext cx="8243761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275181"/>
            <a:ext cx="6096000" cy="4107564"/>
            <a:chOff x="0" y="0"/>
            <a:chExt cx="8128000" cy="547675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91" r="23173" b="22745"/>
            <a:stretch>
              <a:fillRect/>
            </a:stretch>
          </p:blipFill>
          <p:spPr>
            <a:xfrm>
              <a:off x="0" y="0"/>
              <a:ext cx="8128000" cy="5476752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096000" y="3275181"/>
            <a:ext cx="6096000" cy="4107564"/>
            <a:chOff x="0" y="0"/>
            <a:chExt cx="8128000" cy="547675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46247" t="21587" r="13142" b="37367"/>
            <a:stretch>
              <a:fillRect/>
            </a:stretch>
          </p:blipFill>
          <p:spPr>
            <a:xfrm>
              <a:off x="0" y="0"/>
              <a:ext cx="8128000" cy="5476752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2192000" y="3275181"/>
            <a:ext cx="6096000" cy="4107564"/>
            <a:chOff x="0" y="0"/>
            <a:chExt cx="8128000" cy="5476752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18363" t="33829" r="7921" b="29383"/>
            <a:stretch>
              <a:fillRect/>
            </a:stretch>
          </p:blipFill>
          <p:spPr>
            <a:xfrm>
              <a:off x="0" y="0"/>
              <a:ext cx="8128000" cy="5476752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597755" y="8211660"/>
            <a:ext cx="4584125" cy="1282509"/>
            <a:chOff x="0" y="0"/>
            <a:chExt cx="6112166" cy="1710013"/>
          </a:xfrm>
        </p:grpSpPr>
        <p:sp>
          <p:nvSpPr>
            <p:cNvPr id="9" name="TextBox 9"/>
            <p:cNvSpPr txBox="1"/>
            <p:nvPr/>
          </p:nvSpPr>
          <p:spPr>
            <a:xfrm>
              <a:off x="0" y="0"/>
              <a:ext cx="6112166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718289"/>
              <a:ext cx="61121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851938" y="8211660"/>
            <a:ext cx="4584125" cy="1282509"/>
            <a:chOff x="0" y="0"/>
            <a:chExt cx="6112166" cy="1710013"/>
          </a:xfrm>
        </p:grpSpPr>
        <p:sp>
          <p:nvSpPr>
            <p:cNvPr id="12" name="TextBox 12"/>
            <p:cNvSpPr txBox="1"/>
            <p:nvPr/>
          </p:nvSpPr>
          <p:spPr>
            <a:xfrm>
              <a:off x="0" y="0"/>
              <a:ext cx="6112166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718289"/>
              <a:ext cx="61121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102937" y="8211660"/>
            <a:ext cx="4584125" cy="1282509"/>
            <a:chOff x="0" y="0"/>
            <a:chExt cx="6112166" cy="1710013"/>
          </a:xfrm>
        </p:grpSpPr>
        <p:sp>
          <p:nvSpPr>
            <p:cNvPr id="15" name="TextBox 15"/>
            <p:cNvSpPr txBox="1"/>
            <p:nvPr/>
          </p:nvSpPr>
          <p:spPr>
            <a:xfrm>
              <a:off x="0" y="0"/>
              <a:ext cx="6112166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718289"/>
              <a:ext cx="61121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976923" y="4653142"/>
            <a:ext cx="1825789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231105" y="4653142"/>
            <a:ext cx="1825789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327105" y="4653142"/>
            <a:ext cx="1825789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موضوع یا ایده خود را بنویسید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 rot="5400000">
            <a:off x="4030147" y="5321985"/>
            <a:ext cx="4131707" cy="0"/>
          </a:xfrm>
          <a:prstGeom prst="line">
            <a:avLst/>
          </a:prstGeom>
          <a:ln w="3810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rot="5400000">
            <a:off x="10088047" y="5312460"/>
            <a:ext cx="4131707" cy="0"/>
          </a:xfrm>
          <a:prstGeom prst="line">
            <a:avLst/>
          </a:prstGeom>
          <a:ln w="3810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5654" y="0"/>
            <a:ext cx="10566572" cy="10287000"/>
            <a:chOff x="0" y="0"/>
            <a:chExt cx="14088763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8889" b="26207"/>
            <a:stretch>
              <a:fillRect/>
            </a:stretch>
          </p:blipFill>
          <p:spPr>
            <a:xfrm>
              <a:off x="0" y="0"/>
              <a:ext cx="14088763" cy="13716000"/>
            </a:xfrm>
            <a:prstGeom prst="rect">
              <a:avLst/>
            </a:prstGeom>
          </p:spPr>
        </p:pic>
      </p:grpSp>
      <p:sp>
        <p:nvSpPr>
          <p:cNvPr id="4" name="AutoShape 4"/>
          <p:cNvSpPr/>
          <p:nvPr/>
        </p:nvSpPr>
        <p:spPr>
          <a:xfrm>
            <a:off x="11112226" y="3416300"/>
            <a:ext cx="7175774" cy="0"/>
          </a:xfrm>
          <a:prstGeom prst="line">
            <a:avLst/>
          </a:prstGeom>
          <a:ln w="3810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11112226" y="6832600"/>
            <a:ext cx="7175774" cy="0"/>
          </a:xfrm>
          <a:prstGeom prst="line">
            <a:avLst/>
          </a:prstGeom>
          <a:ln w="3810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1474892" y="1033462"/>
            <a:ext cx="6392851" cy="1282509"/>
            <a:chOff x="0" y="0"/>
            <a:chExt cx="8523801" cy="1710012"/>
          </a:xfrm>
        </p:grpSpPr>
        <p:sp>
          <p:nvSpPr>
            <p:cNvPr id="7" name="TextBox 7"/>
            <p:cNvSpPr txBox="1"/>
            <p:nvPr/>
          </p:nvSpPr>
          <p:spPr>
            <a:xfrm>
              <a:off x="0" y="0"/>
              <a:ext cx="8523801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18288"/>
              <a:ext cx="852380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474892" y="4537193"/>
            <a:ext cx="6392851" cy="1282509"/>
            <a:chOff x="0" y="0"/>
            <a:chExt cx="8523801" cy="1710012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8523801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18288"/>
              <a:ext cx="852380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1474892" y="8037512"/>
            <a:ext cx="6392851" cy="1282509"/>
            <a:chOff x="0" y="0"/>
            <a:chExt cx="8523801" cy="1710012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8523801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718288"/>
              <a:ext cx="852380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-520213" y="5435911"/>
            <a:ext cx="8318406" cy="2066702"/>
            <a:chOff x="0" y="-541452"/>
            <a:chExt cx="11091208" cy="2755602"/>
          </a:xfrm>
        </p:grpSpPr>
        <p:sp>
          <p:nvSpPr>
            <p:cNvPr id="16" name="AutoShape 16"/>
            <p:cNvSpPr/>
            <p:nvPr/>
          </p:nvSpPr>
          <p:spPr>
            <a:xfrm>
              <a:off x="0" y="2214150"/>
              <a:ext cx="9567698" cy="0"/>
            </a:xfrm>
            <a:prstGeom prst="line">
              <a:avLst/>
            </a:prstGeom>
            <a:ln w="228600" cap="flat">
              <a:solidFill>
                <a:srgbClr val="E6464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1770232" y="-541452"/>
              <a:ext cx="9320976" cy="2641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800"/>
                </a:lnSpc>
              </a:pPr>
              <a:r>
                <a:rPr lang="fa-IR" sz="6500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خودت را بنویس</a:t>
              </a:r>
            </a:p>
            <a:p>
              <a:pPr algn="r" rtl="1">
                <a:lnSpc>
                  <a:spcPts val="7800"/>
                </a:lnSpc>
              </a:pPr>
              <a:r>
                <a:rPr lang="fa-IR" sz="6500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موضوع یا ایده</a:t>
              </a:r>
              <a:endParaRPr lang="en-US" sz="6500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11316227" y="3442738"/>
            <a:ext cx="11583102" cy="3300597"/>
          </a:xfrm>
          <a:custGeom>
            <a:avLst/>
            <a:gdLst/>
            <a:ahLst/>
            <a:cxnLst/>
            <a:rect l="l" t="t" r="r" b="b"/>
            <a:pathLst>
              <a:path w="11583102" h="3300597">
                <a:moveTo>
                  <a:pt x="0" y="0"/>
                </a:moveTo>
                <a:lnTo>
                  <a:pt x="11583101" y="0"/>
                </a:lnTo>
                <a:lnTo>
                  <a:pt x="11583101" y="3300598"/>
                </a:lnTo>
                <a:lnTo>
                  <a:pt x="0" y="33005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2846"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-5067430" y="3674433"/>
            <a:ext cx="11583102" cy="3434824"/>
          </a:xfrm>
          <a:custGeom>
            <a:avLst/>
            <a:gdLst/>
            <a:ahLst/>
            <a:cxnLst/>
            <a:rect l="l" t="t" r="r" b="b"/>
            <a:pathLst>
              <a:path w="11583102" h="3434824">
                <a:moveTo>
                  <a:pt x="0" y="0"/>
                </a:moveTo>
                <a:lnTo>
                  <a:pt x="11583102" y="0"/>
                </a:lnTo>
                <a:lnTo>
                  <a:pt x="11583102" y="3434825"/>
                </a:lnTo>
                <a:lnTo>
                  <a:pt x="0" y="34348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14138"/>
            </a:stretch>
          </a:blipFill>
        </p:spPr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441461"/>
              </p:ext>
            </p:extLst>
          </p:nvPr>
        </p:nvGraphicFramePr>
        <p:xfrm>
          <a:off x="767481" y="3949429"/>
          <a:ext cx="16753038" cy="2418553"/>
        </p:xfrm>
        <a:graphic>
          <a:graphicData uri="http://schemas.openxmlformats.org/drawingml/2006/table">
            <a:tbl>
              <a:tblPr/>
              <a:tblGrid>
                <a:gridCol w="5584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4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43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593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u="none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u="none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u="none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2623">
                <a:tc>
                  <a:txBody>
                    <a:bodyPr/>
                    <a:lstStyle/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</a:t>
                      </a:r>
                    </a:p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</a:t>
                      </a:r>
                    </a:p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</a:t>
                      </a:r>
                    </a:p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143576"/>
              </p:ext>
            </p:extLst>
          </p:nvPr>
        </p:nvGraphicFramePr>
        <p:xfrm>
          <a:off x="767481" y="7421451"/>
          <a:ext cx="16753038" cy="2418553"/>
        </p:xfrm>
        <a:graphic>
          <a:graphicData uri="http://schemas.openxmlformats.org/drawingml/2006/table">
            <a:tbl>
              <a:tblPr/>
              <a:tblGrid>
                <a:gridCol w="5584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4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43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593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u="none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u="none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u="none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2623">
                <a:tc>
                  <a:txBody>
                    <a:bodyPr/>
                    <a:lstStyle/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</a:t>
                      </a:r>
                    </a:p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</a:t>
                      </a:r>
                    </a:p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در مورد چه چیزی توضیح دهید</a:t>
                      </a:r>
                    </a:p>
                    <a:p>
                      <a:pPr algn="ctr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می خواهید بحث کنید</a:t>
                      </a: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.</a:t>
                      </a: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1756320" y="1245485"/>
            <a:ext cx="14775360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7800"/>
              </a:lnSpc>
              <a:spcBef>
                <a:spcPct val="0"/>
              </a:spcBef>
            </a:pPr>
            <a:r>
              <a:rPr lang="fa-IR" sz="6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موضوع یا ایده خود را بنویسید</a:t>
            </a:r>
            <a:endParaRPr lang="en-US" sz="6500" u="none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3221613" y="3292397"/>
            <a:ext cx="676082" cy="657032"/>
            <a:chOff x="0" y="0"/>
            <a:chExt cx="901442" cy="87604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01442" cy="876042"/>
            </a:xfrm>
            <a:custGeom>
              <a:avLst/>
              <a:gdLst/>
              <a:ahLst/>
              <a:cxnLst/>
              <a:rect l="l" t="t" r="r" b="b"/>
              <a:pathLst>
                <a:path w="901442" h="876042">
                  <a:moveTo>
                    <a:pt x="0" y="0"/>
                  </a:moveTo>
                  <a:lnTo>
                    <a:pt x="901442" y="0"/>
                  </a:lnTo>
                  <a:lnTo>
                    <a:pt x="901442" y="876042"/>
                  </a:lnTo>
                  <a:lnTo>
                    <a:pt x="0" y="876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449" b="-1449"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0" y="198471"/>
              <a:ext cx="901442" cy="517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3221613" y="6764419"/>
            <a:ext cx="676082" cy="657032"/>
            <a:chOff x="0" y="0"/>
            <a:chExt cx="901442" cy="87604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01442" cy="876042"/>
            </a:xfrm>
            <a:custGeom>
              <a:avLst/>
              <a:gdLst/>
              <a:ahLst/>
              <a:cxnLst/>
              <a:rect l="l" t="t" r="r" b="b"/>
              <a:pathLst>
                <a:path w="901442" h="876042">
                  <a:moveTo>
                    <a:pt x="0" y="0"/>
                  </a:moveTo>
                  <a:lnTo>
                    <a:pt x="901442" y="0"/>
                  </a:lnTo>
                  <a:lnTo>
                    <a:pt x="901442" y="876042"/>
                  </a:lnTo>
                  <a:lnTo>
                    <a:pt x="0" y="876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449" b="-1449"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0" y="198471"/>
              <a:ext cx="901442" cy="517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04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4390305" y="3292397"/>
            <a:ext cx="676082" cy="657032"/>
            <a:chOff x="0" y="0"/>
            <a:chExt cx="901442" cy="8760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01442" cy="876042"/>
            </a:xfrm>
            <a:custGeom>
              <a:avLst/>
              <a:gdLst/>
              <a:ahLst/>
              <a:cxnLst/>
              <a:rect l="l" t="t" r="r" b="b"/>
              <a:pathLst>
                <a:path w="901442" h="876042">
                  <a:moveTo>
                    <a:pt x="0" y="0"/>
                  </a:moveTo>
                  <a:lnTo>
                    <a:pt x="901442" y="0"/>
                  </a:lnTo>
                  <a:lnTo>
                    <a:pt x="901442" y="876042"/>
                  </a:lnTo>
                  <a:lnTo>
                    <a:pt x="0" y="876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449" b="-1449"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0" y="198471"/>
              <a:ext cx="901442" cy="517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390305" y="6764419"/>
            <a:ext cx="676082" cy="657032"/>
            <a:chOff x="0" y="0"/>
            <a:chExt cx="901442" cy="8760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01442" cy="876042"/>
            </a:xfrm>
            <a:custGeom>
              <a:avLst/>
              <a:gdLst/>
              <a:ahLst/>
              <a:cxnLst/>
              <a:rect l="l" t="t" r="r" b="b"/>
              <a:pathLst>
                <a:path w="901442" h="876042">
                  <a:moveTo>
                    <a:pt x="0" y="0"/>
                  </a:moveTo>
                  <a:lnTo>
                    <a:pt x="901442" y="0"/>
                  </a:lnTo>
                  <a:lnTo>
                    <a:pt x="901442" y="876042"/>
                  </a:lnTo>
                  <a:lnTo>
                    <a:pt x="0" y="876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449" b="-1449"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0" y="198471"/>
              <a:ext cx="901442" cy="517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06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805959" y="3292397"/>
            <a:ext cx="676082" cy="657032"/>
            <a:chOff x="0" y="0"/>
            <a:chExt cx="901442" cy="87604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01442" cy="876042"/>
            </a:xfrm>
            <a:custGeom>
              <a:avLst/>
              <a:gdLst/>
              <a:ahLst/>
              <a:cxnLst/>
              <a:rect l="l" t="t" r="r" b="b"/>
              <a:pathLst>
                <a:path w="901442" h="876042">
                  <a:moveTo>
                    <a:pt x="0" y="0"/>
                  </a:moveTo>
                  <a:lnTo>
                    <a:pt x="901442" y="0"/>
                  </a:lnTo>
                  <a:lnTo>
                    <a:pt x="901442" y="876042"/>
                  </a:lnTo>
                  <a:lnTo>
                    <a:pt x="0" y="876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449" b="-1449"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0" y="198471"/>
              <a:ext cx="901442" cy="517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805959" y="6764419"/>
            <a:ext cx="676082" cy="657032"/>
            <a:chOff x="0" y="0"/>
            <a:chExt cx="901442" cy="87604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901442" cy="876042"/>
            </a:xfrm>
            <a:custGeom>
              <a:avLst/>
              <a:gdLst/>
              <a:ahLst/>
              <a:cxnLst/>
              <a:rect l="l" t="t" r="r" b="b"/>
              <a:pathLst>
                <a:path w="901442" h="876042">
                  <a:moveTo>
                    <a:pt x="0" y="0"/>
                  </a:moveTo>
                  <a:lnTo>
                    <a:pt x="901442" y="0"/>
                  </a:lnTo>
                  <a:lnTo>
                    <a:pt x="901442" y="876042"/>
                  </a:lnTo>
                  <a:lnTo>
                    <a:pt x="0" y="8760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1449" b="-1449"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0" y="198471"/>
              <a:ext cx="901442" cy="517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05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6222846" cy="10287000"/>
            <a:chOff x="0" y="0"/>
            <a:chExt cx="8297128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4089" r="58102"/>
            <a:stretch>
              <a:fillRect/>
            </a:stretch>
          </p:blipFill>
          <p:spPr>
            <a:xfrm>
              <a:off x="0" y="0"/>
              <a:ext cx="8297128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222846" y="0"/>
            <a:ext cx="7492862" cy="6887839"/>
            <a:chOff x="0" y="0"/>
            <a:chExt cx="9990483" cy="918378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30848" t="34515" r="29081"/>
            <a:stretch>
              <a:fillRect/>
            </a:stretch>
          </p:blipFill>
          <p:spPr>
            <a:xfrm>
              <a:off x="0" y="0"/>
              <a:ext cx="9990483" cy="9183785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3715708" y="0"/>
            <a:ext cx="4572292" cy="6887839"/>
            <a:chOff x="0" y="0"/>
            <a:chExt cx="6096389" cy="9183785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27775" r="27775"/>
            <a:stretch>
              <a:fillRect/>
            </a:stretch>
          </p:blipFill>
          <p:spPr>
            <a:xfrm>
              <a:off x="0" y="0"/>
              <a:ext cx="6096389" cy="9183785"/>
            </a:xfrm>
            <a:prstGeom prst="rect">
              <a:avLst/>
            </a:prstGeom>
          </p:spPr>
        </p:pic>
      </p:grpSp>
      <p:sp>
        <p:nvSpPr>
          <p:cNvPr id="8" name="TextBox 8"/>
          <p:cNvSpPr txBox="1"/>
          <p:nvPr/>
        </p:nvSpPr>
        <p:spPr>
          <a:xfrm>
            <a:off x="6222846" y="8122068"/>
            <a:ext cx="12065154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7800"/>
              </a:lnSpc>
              <a:spcBef>
                <a:spcPct val="0"/>
              </a:spcBef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عنوان در اینجا بنویسید</a:t>
            </a:r>
            <a:endParaRPr lang="en-US" sz="6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 rot="-5400000">
            <a:off x="172456" y="891720"/>
            <a:ext cx="1741065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0" name="AutoShape 10"/>
          <p:cNvSpPr/>
          <p:nvPr/>
        </p:nvSpPr>
        <p:spPr>
          <a:xfrm rot="5400000">
            <a:off x="-3131280" y="6517545"/>
            <a:ext cx="8243761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1529129" y="1583864"/>
            <a:ext cx="4701471" cy="2703577"/>
            <a:chOff x="3331591" y="1792923"/>
            <a:chExt cx="3201597" cy="1802384"/>
          </a:xfrm>
        </p:grpSpPr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3790514" y="1792923"/>
              <a:ext cx="15841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4800" b="1" dirty="0">
                  <a:solidFill>
                    <a:srgbClr val="A5283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01</a:t>
              </a:r>
              <a:endParaRPr kumimoji="1" lang="ko-KR" altLang="ko-KR" sz="4800" b="1" dirty="0">
                <a:solidFill>
                  <a:srgbClr val="A5283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331591" y="2311396"/>
              <a:ext cx="320159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fa-IR" altLang="ko-KR" sz="3600" b="1" dirty="0">
                  <a:solidFill>
                    <a:srgbClr val="7B8F91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kumimoji="1" lang="en-US" altLang="ko-KR" sz="3600" b="1" dirty="0">
                <a:solidFill>
                  <a:srgbClr val="7B8F91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331591" y="3047080"/>
              <a:ext cx="2890254" cy="54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  <a:defRPr/>
              </a:pPr>
              <a:r>
                <a:rPr lang="fa-IR" altLang="ko-KR" sz="1650" dirty="0">
                  <a:solidFill>
                    <a:srgbClr val="2C3439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650" dirty="0">
                <a:solidFill>
                  <a:srgbClr val="2C3439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2168335" y="4698470"/>
            <a:ext cx="3237422" cy="30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  <a:spAutoFit/>
          </a:bodyPr>
          <a:lstStyle/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2C3439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2C3439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2C3439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2C3439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2C3439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  <a:endParaRPr kumimoji="1" lang="en-US" altLang="ko-KR" sz="1950" dirty="0">
              <a:solidFill>
                <a:srgbClr val="2C3439"/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380093" y="942182"/>
            <a:ext cx="5527813" cy="8402635"/>
            <a:chOff x="0" y="0"/>
            <a:chExt cx="7370418" cy="11203514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8249" r="28249"/>
            <a:stretch>
              <a:fillRect/>
            </a:stretch>
          </p:blipFill>
          <p:spPr>
            <a:xfrm>
              <a:off x="0" y="0"/>
              <a:ext cx="7370418" cy="11203514"/>
            </a:xfrm>
            <a:prstGeom prst="rect">
              <a:avLst/>
            </a:prstGeom>
          </p:spPr>
        </p:pic>
      </p:grpSp>
      <p:sp>
        <p:nvSpPr>
          <p:cNvPr id="4" name="AutoShape 4"/>
          <p:cNvSpPr/>
          <p:nvPr/>
        </p:nvSpPr>
        <p:spPr>
          <a:xfrm rot="-10800000">
            <a:off x="1692665" y="2700957"/>
            <a:ext cx="5991180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5"/>
          <p:cNvGrpSpPr/>
          <p:nvPr/>
        </p:nvGrpSpPr>
        <p:grpSpPr>
          <a:xfrm>
            <a:off x="0" y="1884365"/>
            <a:ext cx="5527813" cy="8402635"/>
            <a:chOff x="0" y="0"/>
            <a:chExt cx="7370418" cy="11203514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3"/>
            <a:srcRect l="28071" r="28071"/>
            <a:stretch>
              <a:fillRect/>
            </a:stretch>
          </p:blipFill>
          <p:spPr>
            <a:xfrm>
              <a:off x="0" y="0"/>
              <a:ext cx="7370418" cy="11203514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12755632" y="0"/>
            <a:ext cx="5527813" cy="8402635"/>
            <a:chOff x="0" y="0"/>
            <a:chExt cx="7370418" cy="11203514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 l="28071" r="28071"/>
            <a:stretch>
              <a:fillRect/>
            </a:stretch>
          </p:blipFill>
          <p:spPr>
            <a:xfrm>
              <a:off x="0" y="0"/>
              <a:ext cx="7370418" cy="11203514"/>
            </a:xfrm>
            <a:prstGeom prst="rect">
              <a:avLst/>
            </a:prstGeom>
          </p:spPr>
        </p:pic>
      </p:grpSp>
      <p:sp>
        <p:nvSpPr>
          <p:cNvPr id="9" name="AutoShape 9"/>
          <p:cNvSpPr/>
          <p:nvPr/>
        </p:nvSpPr>
        <p:spPr>
          <a:xfrm rot="-10800000">
            <a:off x="10604788" y="6742907"/>
            <a:ext cx="8315670" cy="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10010149" y="6076157"/>
            <a:ext cx="7881589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4200"/>
              </a:lnSpc>
              <a:spcBef>
                <a:spcPct val="0"/>
              </a:spcBef>
            </a:pPr>
            <a:r>
              <a:rPr lang="fa-IR" sz="3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برای عکس ها کپشن بنویسید</a:t>
            </a:r>
            <a:endParaRPr lang="en-US" sz="3500" u="none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812000" y="-1739413"/>
            <a:ext cx="15624000" cy="9921240"/>
          </a:xfrm>
          <a:custGeom>
            <a:avLst/>
            <a:gdLst/>
            <a:ahLst/>
            <a:cxnLst/>
            <a:rect l="l" t="t" r="r" b="b"/>
            <a:pathLst>
              <a:path w="15624000" h="9921240">
                <a:moveTo>
                  <a:pt x="0" y="0"/>
                </a:moveTo>
                <a:lnTo>
                  <a:pt x="15624000" y="0"/>
                </a:lnTo>
                <a:lnTo>
                  <a:pt x="15624000" y="9921240"/>
                </a:lnTo>
                <a:lnTo>
                  <a:pt x="0" y="99212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9941345">
            <a:off x="6021464" y="7999852"/>
            <a:ext cx="15624000" cy="9921240"/>
          </a:xfrm>
          <a:custGeom>
            <a:avLst/>
            <a:gdLst/>
            <a:ahLst/>
            <a:cxnLst/>
            <a:rect l="l" t="t" r="r" b="b"/>
            <a:pathLst>
              <a:path w="15624000" h="9921240">
                <a:moveTo>
                  <a:pt x="0" y="0"/>
                </a:moveTo>
                <a:lnTo>
                  <a:pt x="15624000" y="0"/>
                </a:lnTo>
                <a:lnTo>
                  <a:pt x="15624000" y="9921240"/>
                </a:lnTo>
                <a:lnTo>
                  <a:pt x="0" y="99212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970250" y="3738204"/>
            <a:ext cx="14347501" cy="2659073"/>
            <a:chOff x="0" y="0"/>
            <a:chExt cx="19130001" cy="3545430"/>
          </a:xfrm>
        </p:grpSpPr>
        <p:sp>
          <p:nvSpPr>
            <p:cNvPr id="5" name="TextBox 5"/>
            <p:cNvSpPr txBox="1"/>
            <p:nvPr/>
          </p:nvSpPr>
          <p:spPr>
            <a:xfrm>
              <a:off x="0" y="0"/>
              <a:ext cx="19130001" cy="26673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800"/>
                </a:lnSpc>
                <a:spcBef>
                  <a:spcPct val="0"/>
                </a:spcBef>
              </a:pPr>
              <a:r>
                <a:rPr lang="fa-IR" sz="6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بیانیه اصلی بنویسید</a:t>
              </a:r>
            </a:p>
            <a:p>
              <a:pPr marL="0" lvl="0" indent="0" algn="ctr" rtl="1">
                <a:lnSpc>
                  <a:spcPts val="7800"/>
                </a:lnSpc>
                <a:spcBef>
                  <a:spcPct val="0"/>
                </a:spcBef>
              </a:pPr>
              <a:r>
                <a:rPr lang="fa-IR" sz="6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یا نقل قول الهام بخش</a:t>
              </a:r>
              <a:endParaRPr lang="en-US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3015370"/>
              <a:ext cx="19130001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307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اعتبار، نقل قول یا پیام پشتیبانی را درج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453449"/>
            <a:ext cx="4170957" cy="5587021"/>
            <a:chOff x="0" y="0"/>
            <a:chExt cx="5561276" cy="744936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4453" t="19582" r="5493"/>
            <a:stretch>
              <a:fillRect/>
            </a:stretch>
          </p:blipFill>
          <p:spPr>
            <a:xfrm>
              <a:off x="0" y="0"/>
              <a:ext cx="5561276" cy="744936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4705681" y="3453449"/>
            <a:ext cx="4170957" cy="5587021"/>
            <a:chOff x="0" y="0"/>
            <a:chExt cx="5561276" cy="744936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16637" t="8467" r="25171" b="39567"/>
            <a:stretch>
              <a:fillRect/>
            </a:stretch>
          </p:blipFill>
          <p:spPr>
            <a:xfrm>
              <a:off x="0" y="0"/>
              <a:ext cx="5561276" cy="7449361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9411362" y="3453449"/>
            <a:ext cx="4170957" cy="5587021"/>
            <a:chOff x="0" y="0"/>
            <a:chExt cx="5561276" cy="744936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29415" r="39184" b="36909"/>
            <a:stretch>
              <a:fillRect/>
            </a:stretch>
          </p:blipFill>
          <p:spPr>
            <a:xfrm>
              <a:off x="0" y="0"/>
              <a:ext cx="5561276" cy="7449361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4117043" y="3453449"/>
            <a:ext cx="4170957" cy="5587021"/>
            <a:chOff x="0" y="0"/>
            <a:chExt cx="5561276" cy="744936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 l="57683" t="10729" r="14422" b="33258"/>
            <a:stretch>
              <a:fillRect/>
            </a:stretch>
          </p:blipFill>
          <p:spPr>
            <a:xfrm>
              <a:off x="0" y="0"/>
              <a:ext cx="5561276" cy="7449361"/>
            </a:xfrm>
            <a:prstGeom prst="rect">
              <a:avLst/>
            </a:prstGeom>
          </p:spPr>
        </p:pic>
      </p:grpSp>
      <p:sp>
        <p:nvSpPr>
          <p:cNvPr id="10" name="AutoShape 10"/>
          <p:cNvSpPr/>
          <p:nvPr/>
        </p:nvSpPr>
        <p:spPr>
          <a:xfrm>
            <a:off x="-4562" y="3367724"/>
            <a:ext cx="1637708" cy="0"/>
          </a:xfrm>
          <a:prstGeom prst="line">
            <a:avLst/>
          </a:prstGeom>
          <a:ln w="1714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701119" y="3286761"/>
            <a:ext cx="1637708" cy="0"/>
          </a:xfrm>
          <a:prstGeom prst="line">
            <a:avLst/>
          </a:prstGeom>
          <a:ln w="1714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9411362" y="3286761"/>
            <a:ext cx="1637708" cy="0"/>
          </a:xfrm>
          <a:prstGeom prst="line">
            <a:avLst/>
          </a:prstGeom>
          <a:ln w="1714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14117043" y="3286761"/>
            <a:ext cx="1637708" cy="0"/>
          </a:xfrm>
          <a:prstGeom prst="line">
            <a:avLst/>
          </a:prstGeom>
          <a:ln w="1714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/>
          <p:nvPr/>
        </p:nvGrpSpPr>
        <p:grpSpPr>
          <a:xfrm>
            <a:off x="1599660" y="763076"/>
            <a:ext cx="15088680" cy="1498920"/>
            <a:chOff x="0" y="0"/>
            <a:chExt cx="20118241" cy="1998560"/>
          </a:xfrm>
        </p:grpSpPr>
        <p:sp>
          <p:nvSpPr>
            <p:cNvPr id="15" name="TextBox 15"/>
            <p:cNvSpPr txBox="1"/>
            <p:nvPr/>
          </p:nvSpPr>
          <p:spPr>
            <a:xfrm>
              <a:off x="0" y="1468500"/>
              <a:ext cx="20118241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307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0"/>
              <a:ext cx="20118241" cy="1320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800"/>
                </a:lnSpc>
                <a:spcBef>
                  <a:spcPct val="0"/>
                </a:spcBef>
              </a:pPr>
              <a:r>
                <a:rPr lang="fa-IR" sz="6500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صفحه اعضای تیم اضافه کنید</a:t>
              </a:r>
              <a:endParaRPr lang="en-US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988386" y="2972280"/>
            <a:ext cx="401216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900"/>
              </a:lnSpc>
              <a:spcBef>
                <a:spcPct val="0"/>
              </a:spcBef>
            </a:pPr>
            <a:r>
              <a:rPr lang="fa-IR" sz="3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نام</a:t>
            </a:r>
            <a:endParaRPr lang="en-US" sz="3500" u="none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778571" y="2931877"/>
            <a:ext cx="401673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900"/>
              </a:lnSpc>
              <a:spcBef>
                <a:spcPct val="0"/>
              </a:spcBef>
            </a:pPr>
            <a:r>
              <a:rPr lang="fa-IR" sz="3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نام</a:t>
            </a:r>
            <a:endParaRPr lang="en-US" sz="3500" u="none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362216" y="2931878"/>
            <a:ext cx="4010844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900"/>
              </a:lnSpc>
              <a:spcBef>
                <a:spcPct val="0"/>
              </a:spcBef>
            </a:pPr>
            <a:r>
              <a:rPr lang="fa-IR" sz="3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نام</a:t>
            </a:r>
            <a:endParaRPr lang="en-US" sz="3500" u="none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5163800" y="2942284"/>
            <a:ext cx="4010844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900"/>
              </a:lnSpc>
              <a:spcBef>
                <a:spcPct val="0"/>
              </a:spcBef>
            </a:pPr>
            <a:r>
              <a:rPr lang="fa-IR" sz="3500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نام</a:t>
            </a:r>
            <a:endParaRPr lang="en-US" sz="3500" u="none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43472" y="9183345"/>
            <a:ext cx="2641735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64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عنوان یا موقعیت</a:t>
            </a:r>
            <a:endParaRPr lang="en-US" sz="22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778571" y="9183345"/>
            <a:ext cx="2812317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64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عنوان یا موقعیت</a:t>
            </a:r>
            <a:endParaRPr lang="en-US" sz="22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230216" y="9183345"/>
            <a:ext cx="306635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64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عنوان یا موقعیت</a:t>
            </a:r>
            <a:endParaRPr lang="en-US" sz="22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4934869" y="9183345"/>
            <a:ext cx="3067381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64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عنوان یا موقعیت</a:t>
            </a:r>
            <a:endParaRPr lang="en-US" sz="22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773217" y="0"/>
            <a:ext cx="10514783" cy="10287000"/>
            <a:chOff x="0" y="0"/>
            <a:chExt cx="14019711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1252" r="21252"/>
            <a:stretch>
              <a:fillRect/>
            </a:stretch>
          </p:blipFill>
          <p:spPr>
            <a:xfrm>
              <a:off x="0" y="0"/>
              <a:ext cx="14019711" cy="13716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381000" y="4152900"/>
            <a:ext cx="6990732" cy="198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سرصفحه بخش</a:t>
            </a:r>
          </a:p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 rot="5400000">
            <a:off x="-945162" y="8703663"/>
            <a:ext cx="3871524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5400000">
            <a:off x="15361638" y="1009650"/>
            <a:ext cx="3871524" cy="0"/>
          </a:xfrm>
          <a:prstGeom prst="line">
            <a:avLst/>
          </a:prstGeom>
          <a:ln w="3810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334755"/>
            <a:ext cx="12965921" cy="3952245"/>
            <a:chOff x="0" y="0"/>
            <a:chExt cx="17287894" cy="526965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27124" b="27124"/>
            <a:stretch>
              <a:fillRect/>
            </a:stretch>
          </p:blipFill>
          <p:spPr>
            <a:xfrm>
              <a:off x="0" y="0"/>
              <a:ext cx="17287894" cy="5269659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7188114" y="0"/>
            <a:ext cx="5777807" cy="6334755"/>
            <a:chOff x="0" y="0"/>
            <a:chExt cx="7703742" cy="844634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4395" r="4395"/>
            <a:stretch>
              <a:fillRect/>
            </a:stretch>
          </p:blipFill>
          <p:spPr>
            <a:xfrm>
              <a:off x="0" y="0"/>
              <a:ext cx="7703742" cy="8446341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0" y="1521458"/>
            <a:ext cx="7188114" cy="3308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580"/>
              </a:lnSpc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خودت را بنویس</a:t>
            </a:r>
          </a:p>
          <a:p>
            <a:pPr marL="0" lvl="0" indent="0" algn="ctr">
              <a:lnSpc>
                <a:spcPts val="8580"/>
              </a:lnSpc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موضوع بزرگ</a:t>
            </a:r>
          </a:p>
          <a:p>
            <a:pPr marL="0" lvl="0" indent="0" algn="ctr">
              <a:lnSpc>
                <a:spcPts val="8580"/>
              </a:lnSpc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یا ایده</a:t>
            </a:r>
            <a:endParaRPr lang="en-US" sz="6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669106" y="7981443"/>
            <a:ext cx="3805957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50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چه چیزی توضیح دهید</a:t>
            </a:r>
          </a:p>
          <a:p>
            <a:pPr algn="ctr">
              <a:lnSpc>
                <a:spcPts val="2550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می خواهید بحث کنید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5630091" y="4722931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17259300" y="6277605"/>
            <a:ext cx="1388846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188114" cy="10287000"/>
            <a:chOff x="0" y="0"/>
            <a:chExt cx="9584152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6708" r="26708"/>
            <a:stretch>
              <a:fillRect/>
            </a:stretch>
          </p:blipFill>
          <p:spPr>
            <a:xfrm>
              <a:off x="0" y="0"/>
              <a:ext cx="9584152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7188114" y="5143500"/>
            <a:ext cx="11099886" cy="5143500"/>
            <a:chOff x="0" y="0"/>
            <a:chExt cx="14799848" cy="6858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14970" t="14140" b="26831"/>
            <a:stretch>
              <a:fillRect/>
            </a:stretch>
          </p:blipFill>
          <p:spPr>
            <a:xfrm>
              <a:off x="0" y="0"/>
              <a:ext cx="14799848" cy="6858000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8216814" y="1418872"/>
            <a:ext cx="9042486" cy="220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579"/>
              </a:lnSpc>
              <a:spcBef>
                <a:spcPct val="0"/>
              </a:spcBef>
            </a:pPr>
            <a:r>
              <a:rPr lang="fa-IR" sz="6499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خودت را بنویس</a:t>
            </a:r>
          </a:p>
          <a:p>
            <a:pPr marL="0" lvl="0" indent="0" algn="ctr">
              <a:lnSpc>
                <a:spcPts val="8579"/>
              </a:lnSpc>
              <a:spcBef>
                <a:spcPct val="0"/>
              </a:spcBef>
            </a:pPr>
            <a:r>
              <a:rPr lang="fa-IR" sz="6499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موضوع یا ایده</a:t>
            </a:r>
            <a:endParaRPr lang="en-US" sz="6499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38000"/>
            </a:blip>
            <a:srcRect t="21875" b="21875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189155" y="3819480"/>
            <a:ext cx="15909690" cy="2377826"/>
            <a:chOff x="0" y="0"/>
            <a:chExt cx="21212920" cy="3170434"/>
          </a:xfrm>
        </p:grpSpPr>
        <p:sp>
          <p:nvSpPr>
            <p:cNvPr id="5" name="TextBox 5"/>
            <p:cNvSpPr txBox="1"/>
            <p:nvPr/>
          </p:nvSpPr>
          <p:spPr>
            <a:xfrm>
              <a:off x="0" y="2723733"/>
              <a:ext cx="21212920" cy="446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552"/>
                </a:lnSpc>
                <a:spcBef>
                  <a:spcPct val="0"/>
                </a:spcBef>
              </a:pPr>
              <a:r>
                <a:rPr lang="fa-IR" sz="2200" u="none" dirty="0">
                  <a:solidFill>
                    <a:srgbClr val="FFFFFF"/>
                  </a:solidFill>
                  <a:latin typeface="Roboto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200" u="none" dirty="0">
                <a:solidFill>
                  <a:srgbClr val="FFFFFF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52400"/>
              <a:ext cx="21212920" cy="2784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7129"/>
                </a:lnSpc>
                <a:spcBef>
                  <a:spcPct val="0"/>
                </a:spcBef>
              </a:pPr>
              <a:r>
                <a:rPr lang="en-US" sz="12976" u="none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123,456,789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192000" y="0"/>
            <a:ext cx="6096000" cy="10287000"/>
            <a:chOff x="0" y="0"/>
            <a:chExt cx="8128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31999"/>
            </a:blip>
            <a:srcRect l="30222" r="30222"/>
            <a:stretch>
              <a:fillRect/>
            </a:stretch>
          </p:blipFill>
          <p:spPr>
            <a:xfrm>
              <a:off x="0" y="0"/>
              <a:ext cx="8128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6096000" y="5143500"/>
            <a:ext cx="6096000" cy="5143500"/>
            <a:chOff x="0" y="0"/>
            <a:chExt cx="1401700" cy="11826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01700" cy="1182684"/>
            </a:xfrm>
            <a:custGeom>
              <a:avLst/>
              <a:gdLst/>
              <a:ahLst/>
              <a:cxnLst/>
              <a:rect l="l" t="t" r="r" b="b"/>
              <a:pathLst>
                <a:path w="1401700" h="1182684">
                  <a:moveTo>
                    <a:pt x="0" y="0"/>
                  </a:moveTo>
                  <a:lnTo>
                    <a:pt x="1401700" y="0"/>
                  </a:lnTo>
                  <a:lnTo>
                    <a:pt x="1401700" y="1182684"/>
                  </a:lnTo>
                  <a:lnTo>
                    <a:pt x="0" y="1182684"/>
                  </a:lnTo>
                  <a:close/>
                </a:path>
              </a:pathLst>
            </a:custGeom>
            <a:solidFill>
              <a:srgbClr val="EDF0F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0"/>
              <a:ext cx="1401700" cy="1182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5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6096000" cy="5143500"/>
            <a:chOff x="0" y="0"/>
            <a:chExt cx="8128000" cy="6858000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3"/>
            <a:srcRect l="8398" r="27988" b="19590"/>
            <a:stretch>
              <a:fillRect/>
            </a:stretch>
          </p:blipFill>
          <p:spPr>
            <a:xfrm>
              <a:off x="0" y="0"/>
              <a:ext cx="8128000" cy="6858000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0" y="6876514"/>
            <a:ext cx="6096000" cy="1507441"/>
            <a:chOff x="0" y="-66675"/>
            <a:chExt cx="8128000" cy="2009922"/>
          </a:xfrm>
        </p:grpSpPr>
        <p:sp>
          <p:nvSpPr>
            <p:cNvPr id="10" name="TextBox 10"/>
            <p:cNvSpPr txBox="1"/>
            <p:nvPr/>
          </p:nvSpPr>
          <p:spPr>
            <a:xfrm>
              <a:off x="0" y="1496546"/>
              <a:ext cx="8128000" cy="446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551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99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8128000" cy="14704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579"/>
                </a:lnSpc>
                <a:spcBef>
                  <a:spcPct val="0"/>
                </a:spcBef>
              </a:pPr>
              <a:r>
                <a:rPr lang="fa-IR" sz="6499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12 میلیون</a:t>
              </a:r>
              <a:endParaRPr lang="en-US" sz="6499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096000" y="1843032"/>
            <a:ext cx="6096000" cy="1457435"/>
            <a:chOff x="0" y="0"/>
            <a:chExt cx="8128000" cy="194324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1496546"/>
              <a:ext cx="8128000" cy="446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551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99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8128000" cy="1382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579"/>
                </a:lnSpc>
                <a:spcBef>
                  <a:spcPct val="0"/>
                </a:spcBef>
              </a:pPr>
              <a:r>
                <a:rPr lang="en-US" sz="6499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95%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192000" y="4369824"/>
            <a:ext cx="6096000" cy="1495423"/>
            <a:chOff x="0" y="-66675"/>
            <a:chExt cx="8128000" cy="1993899"/>
          </a:xfrm>
        </p:grpSpPr>
        <p:sp>
          <p:nvSpPr>
            <p:cNvPr id="16" name="TextBox 16"/>
            <p:cNvSpPr txBox="1"/>
            <p:nvPr/>
          </p:nvSpPr>
          <p:spPr>
            <a:xfrm>
              <a:off x="0" y="1480523"/>
              <a:ext cx="8128000" cy="446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551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99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8128000" cy="1470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579"/>
                </a:lnSpc>
                <a:spcBef>
                  <a:spcPct val="0"/>
                </a:spcBef>
              </a:pPr>
              <a:r>
                <a:rPr lang="fa-IR" sz="6499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2 از 5</a:t>
              </a:r>
              <a:endParaRPr lang="en-US" sz="6499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301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71" t="-15054" r="-62777" b="-49295"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-438400" y="1410364"/>
            <a:ext cx="5007868" cy="0"/>
          </a:xfrm>
          <a:prstGeom prst="line">
            <a:avLst/>
          </a:prstGeom>
          <a:ln w="1714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>
            <a:off x="878591" y="4075653"/>
            <a:ext cx="12651949" cy="2835062"/>
            <a:chOff x="0" y="-47625"/>
            <a:chExt cx="16869265" cy="3780083"/>
          </a:xfrm>
        </p:grpSpPr>
        <p:sp>
          <p:nvSpPr>
            <p:cNvPr id="5" name="TextBox 5"/>
            <p:cNvSpPr txBox="1"/>
            <p:nvPr/>
          </p:nvSpPr>
          <p:spPr>
            <a:xfrm>
              <a:off x="0" y="-47625"/>
              <a:ext cx="1686926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استفاده از این الگوی ارائه به لطف موارد زیر برای همه رایگان است: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813955" y="919722"/>
              <a:ext cx="14486774" cy="28127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8750"/>
                </a:lnSpc>
              </a:pPr>
              <a:r>
                <a:rPr lang="fa-IR" sz="3500" u="none" dirty="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اسلایدهای کارناوال برای الگوی ارائه</a:t>
              </a:r>
            </a:p>
            <a:p>
              <a:pPr marL="0" lvl="1" indent="0" algn="r" rtl="1">
                <a:lnSpc>
                  <a:spcPts val="8750"/>
                </a:lnSpc>
              </a:pPr>
              <a:r>
                <a:rPr lang="fa-IR" sz="3500" u="none" dirty="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پکسل برای عکس ها</a:t>
              </a:r>
              <a:endParaRPr lang="en-US" sz="3500" u="none" dirty="0">
                <a:solidFill>
                  <a:srgbClr val="FFFFFF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7" name="AutoShape 7"/>
            <p:cNvSpPr/>
            <p:nvPr/>
          </p:nvSpPr>
          <p:spPr>
            <a:xfrm>
              <a:off x="0" y="1672548"/>
              <a:ext cx="585355" cy="0"/>
            </a:xfrm>
            <a:prstGeom prst="line">
              <a:avLst/>
            </a:prstGeom>
            <a:ln w="76200" cap="flat">
              <a:solidFill>
                <a:srgbClr val="E6464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>
              <a:off x="0" y="3148284"/>
              <a:ext cx="585355" cy="0"/>
            </a:xfrm>
            <a:prstGeom prst="line">
              <a:avLst/>
            </a:prstGeom>
            <a:ln w="76200" cap="flat">
              <a:solidFill>
                <a:srgbClr val="E64646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9" name="TextBox 9"/>
          <p:cNvSpPr txBox="1"/>
          <p:nvPr/>
        </p:nvSpPr>
        <p:spPr>
          <a:xfrm>
            <a:off x="3417581" y="425207"/>
            <a:ext cx="453893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خوش آمدید... !</a:t>
            </a:r>
            <a:endParaRPr lang="en-US" sz="6500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 rot="16200000">
            <a:off x="13020337" y="4907560"/>
            <a:ext cx="855110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5939"/>
              </a:lnSpc>
              <a:spcBef>
                <a:spcPct val="0"/>
              </a:spcBef>
            </a:pPr>
            <a:r>
              <a:rPr lang="fa-IR" sz="4499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طراحی مبارک!</a:t>
            </a:r>
            <a:endParaRPr lang="en-US" sz="4499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48121" b="-48121"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-438400" y="1410364"/>
            <a:ext cx="13331105" cy="0"/>
          </a:xfrm>
          <a:prstGeom prst="line">
            <a:avLst/>
          </a:prstGeom>
          <a:ln w="1714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-438400" y="240099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rPr>
              <a:t>فونت ها در این ارائه</a:t>
            </a:r>
            <a:endParaRPr lang="en-US" sz="6500" dirty="0">
              <a:solidFill>
                <a:srgbClr val="000000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88145" y="3694653"/>
            <a:ext cx="12667420" cy="4705248"/>
            <a:chOff x="0" y="-47625"/>
            <a:chExt cx="16889893" cy="6273665"/>
          </a:xfrm>
        </p:grpSpPr>
        <p:sp>
          <p:nvSpPr>
            <p:cNvPr id="6" name="TextBox 6"/>
            <p:cNvSpPr txBox="1"/>
            <p:nvPr/>
          </p:nvSpPr>
          <p:spPr>
            <a:xfrm>
              <a:off x="20628" y="5695980"/>
              <a:ext cx="1686926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شما می توانید این فونت ها را به صورت آنلاین نیز پیدا کنید.</a:t>
              </a:r>
              <a:endParaRPr lang="en-US" sz="2199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0628" y="-47625"/>
              <a:ext cx="1686926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8"/>
                </a:lnSpc>
                <a:spcBef>
                  <a:spcPct val="0"/>
                </a:spcBef>
              </a:pPr>
              <a:r>
                <a:rPr lang="fa-IR" sz="2198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این الگوی ارائه از فونت های رایگان زیر استفاده می کند:</a:t>
              </a:r>
              <a:endParaRPr lang="en-US" sz="2198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13955" y="792720"/>
              <a:ext cx="14486774" cy="4289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8750"/>
                </a:lnSpc>
              </a:pPr>
              <a:r>
                <a:rPr lang="fa-IR" sz="3500" dirty="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عنوان: </a:t>
              </a:r>
              <a:r>
                <a:rPr lang="en-US" sz="3500" dirty="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Libre Baskerville</a:t>
              </a:r>
              <a:endParaRPr lang="fa-IR" sz="3500" dirty="0">
                <a:solidFill>
                  <a:srgbClr val="FFFFFF"/>
                </a:solidFill>
                <a:latin typeface="Libre Baskerville Bold"/>
                <a:cs typeface="B Nazanin" panose="00000400000000000000" pitchFamily="2" charset="-78"/>
              </a:endParaRPr>
            </a:p>
            <a:p>
              <a:pPr algn="r" rtl="1">
                <a:lnSpc>
                  <a:spcPts val="8750"/>
                </a:lnSpc>
              </a:pPr>
              <a:r>
                <a:rPr lang="fa-IR" sz="3500" dirty="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سرفصل ها: لیبره باسکرویل</a:t>
              </a:r>
            </a:p>
            <a:p>
              <a:pPr algn="r" rtl="1">
                <a:lnSpc>
                  <a:spcPts val="8750"/>
                </a:lnSpc>
              </a:pPr>
              <a:r>
                <a:rPr lang="fa-IR" sz="3500" dirty="0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کپی بدنه: روبوت</a:t>
              </a:r>
              <a:endParaRPr lang="en-US" sz="3500" dirty="0">
                <a:solidFill>
                  <a:srgbClr val="FFFFFF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0" y="1526498"/>
              <a:ext cx="585355" cy="0"/>
            </a:xfrm>
            <a:prstGeom prst="line">
              <a:avLst/>
            </a:prstGeom>
            <a:ln w="76200" cap="flat">
              <a:solidFill>
                <a:srgbClr val="E6464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0" y="2984489"/>
              <a:ext cx="585355" cy="0"/>
            </a:xfrm>
            <a:prstGeom prst="line">
              <a:avLst/>
            </a:prstGeom>
            <a:ln w="76200" cap="flat">
              <a:solidFill>
                <a:srgbClr val="E64646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0" y="4442480"/>
              <a:ext cx="585355" cy="0"/>
            </a:xfrm>
            <a:prstGeom prst="line">
              <a:avLst/>
            </a:prstGeom>
            <a:ln w="76200" cap="flat">
              <a:solidFill>
                <a:srgbClr val="E64646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2" name="TextBox 12"/>
          <p:cNvSpPr txBox="1"/>
          <p:nvPr/>
        </p:nvSpPr>
        <p:spPr>
          <a:xfrm rot="16200000">
            <a:off x="13020337" y="4907560"/>
            <a:ext cx="855110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5939"/>
              </a:lnSpc>
              <a:spcBef>
                <a:spcPct val="0"/>
              </a:spcBef>
            </a:pPr>
            <a:r>
              <a:rPr lang="fa-IR" sz="4499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طراحی مبارک!</a:t>
            </a:r>
            <a:endParaRPr lang="en-US" sz="4499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37173">
            <a:off x="-3937238" y="6437771"/>
            <a:ext cx="7335542" cy="7698458"/>
          </a:xfrm>
          <a:custGeom>
            <a:avLst/>
            <a:gdLst/>
            <a:ahLst/>
            <a:cxnLst/>
            <a:rect l="l" t="t" r="r" b="b"/>
            <a:pathLst>
              <a:path w="7335542" h="7698458">
                <a:moveTo>
                  <a:pt x="0" y="0"/>
                </a:moveTo>
                <a:lnTo>
                  <a:pt x="7335542" y="0"/>
                </a:lnTo>
                <a:lnTo>
                  <a:pt x="7335542" y="7698458"/>
                </a:lnTo>
                <a:lnTo>
                  <a:pt x="0" y="76984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439170" y="5748561"/>
            <a:ext cx="3086100" cy="716280"/>
            <a:chOff x="0" y="0"/>
            <a:chExt cx="812800" cy="1886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188650"/>
            </a:xfrm>
            <a:custGeom>
              <a:avLst/>
              <a:gdLst/>
              <a:ahLst/>
              <a:cxnLst/>
              <a:rect l="l" t="t" r="r" b="b"/>
              <a:pathLst>
                <a:path w="812800" h="188650">
                  <a:moveTo>
                    <a:pt x="0" y="0"/>
                  </a:moveTo>
                  <a:lnTo>
                    <a:pt x="812800" y="0"/>
                  </a:lnTo>
                  <a:lnTo>
                    <a:pt x="812800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"/>
              <a:ext cx="812800" cy="198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fa-IR" sz="3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کانوا</a:t>
              </a:r>
              <a:endParaRPr lang="en-US" sz="3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439025" y="5748561"/>
            <a:ext cx="3086100" cy="716280"/>
            <a:chOff x="0" y="0"/>
            <a:chExt cx="812800" cy="1886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188650"/>
            </a:xfrm>
            <a:custGeom>
              <a:avLst/>
              <a:gdLst/>
              <a:ahLst/>
              <a:cxnLst/>
              <a:rect l="l" t="t" r="r" b="b"/>
              <a:pathLst>
                <a:path w="812800" h="188650">
                  <a:moveTo>
                    <a:pt x="0" y="0"/>
                  </a:moveTo>
                  <a:lnTo>
                    <a:pt x="812800" y="0"/>
                  </a:lnTo>
                  <a:lnTo>
                    <a:pt x="812800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812800" cy="198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fa-IR" sz="3500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پاورپوینت</a:t>
              </a:r>
              <a:endParaRPr lang="en-US" sz="3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886074" y="5748561"/>
            <a:ext cx="4250419" cy="716280"/>
            <a:chOff x="0" y="0"/>
            <a:chExt cx="1119452" cy="1886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19452" cy="188650"/>
            </a:xfrm>
            <a:custGeom>
              <a:avLst/>
              <a:gdLst/>
              <a:ahLst/>
              <a:cxnLst/>
              <a:rect l="l" t="t" r="r" b="b"/>
              <a:pathLst>
                <a:path w="1119452" h="188650">
                  <a:moveTo>
                    <a:pt x="0" y="0"/>
                  </a:moveTo>
                  <a:lnTo>
                    <a:pt x="1119452" y="0"/>
                  </a:lnTo>
                  <a:lnTo>
                    <a:pt x="1119452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9525"/>
              <a:ext cx="1119452" cy="198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fa-IR" sz="3500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اسلایدهای گوگل</a:t>
              </a:r>
              <a:endParaRPr lang="en-US" sz="3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4556295" y="4415315"/>
            <a:ext cx="909977" cy="909977"/>
          </a:xfrm>
          <a:custGeom>
            <a:avLst/>
            <a:gdLst/>
            <a:ahLst/>
            <a:cxnLst/>
            <a:rect l="l" t="t" r="r" b="b"/>
            <a:pathLst>
              <a:path w="909977" h="909977">
                <a:moveTo>
                  <a:pt x="0" y="0"/>
                </a:moveTo>
                <a:lnTo>
                  <a:pt x="909977" y="0"/>
                </a:lnTo>
                <a:lnTo>
                  <a:pt x="909977" y="909977"/>
                </a:lnTo>
                <a:lnTo>
                  <a:pt x="0" y="9099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497740" y="4385969"/>
            <a:ext cx="968669" cy="968669"/>
          </a:xfrm>
          <a:custGeom>
            <a:avLst/>
            <a:gdLst/>
            <a:ahLst/>
            <a:cxnLst/>
            <a:rect l="l" t="t" r="r" b="b"/>
            <a:pathLst>
              <a:path w="968669" h="968669">
                <a:moveTo>
                  <a:pt x="0" y="0"/>
                </a:moveTo>
                <a:lnTo>
                  <a:pt x="968670" y="0"/>
                </a:lnTo>
                <a:lnTo>
                  <a:pt x="968670" y="968669"/>
                </a:lnTo>
                <a:lnTo>
                  <a:pt x="0" y="9686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483212" y="4371296"/>
            <a:ext cx="998015" cy="998015"/>
          </a:xfrm>
          <a:custGeom>
            <a:avLst/>
            <a:gdLst/>
            <a:ahLst/>
            <a:cxnLst/>
            <a:rect l="l" t="t" r="r" b="b"/>
            <a:pathLst>
              <a:path w="998015" h="998015">
                <a:moveTo>
                  <a:pt x="0" y="0"/>
                </a:moveTo>
                <a:lnTo>
                  <a:pt x="998015" y="0"/>
                </a:lnTo>
                <a:lnTo>
                  <a:pt x="998015" y="998015"/>
                </a:lnTo>
                <a:lnTo>
                  <a:pt x="0" y="9980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841671" y="6807741"/>
            <a:ext cx="4281098" cy="1989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بر روی دکمه "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Canva"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زیر این پیش نمایش ارائه کلیک کنید.شروع به ویرایش ارائه خود کنید. شما باید به سیستم خود وارد شویدحساب 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096000" y="6807741"/>
            <a:ext cx="5365836" cy="24968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این طرح را از 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به عنوان یک قالب پاورپوینت صادر کنید. طرح را در 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باز کنید. این برای شما فراهم می کندتمام فونت های استفاده شده و عناصر استفاده شدهدر این ارائه همانطور که در فهرست شده استصفحه 30. در اسلاید 4 بیشتر بیاموزید.</a:t>
            </a:r>
            <a:endParaRPr lang="en-US" sz="2200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661986" y="6807741"/>
            <a:ext cx="4698596" cy="2496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این طرح را از 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صادر کنیدبه عنوان یک قالب </a:t>
            </a:r>
            <a:r>
              <a:rPr lang="en-US" sz="2200" u="none" dirty="0" err="1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GoogleSlide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.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اینتمام فونت های استفاده شده و عناصر استفاده شده را در اختیار شما قرار می دهداین ارائه همانطور که در فهرست شده استصفحه 30. در اسلاید 5 بیشتر بیاموزید.</a:t>
            </a:r>
            <a:endParaRPr lang="en-US" sz="2200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 rot="-1537173">
            <a:off x="15800835" y="-2515729"/>
            <a:ext cx="7335542" cy="7698458"/>
          </a:xfrm>
          <a:custGeom>
            <a:avLst/>
            <a:gdLst/>
            <a:ahLst/>
            <a:cxnLst/>
            <a:rect l="l" t="t" r="r" b="b"/>
            <a:pathLst>
              <a:path w="7335542" h="7698458">
                <a:moveTo>
                  <a:pt x="0" y="0"/>
                </a:moveTo>
                <a:lnTo>
                  <a:pt x="7335542" y="0"/>
                </a:lnTo>
                <a:lnTo>
                  <a:pt x="7335542" y="7698458"/>
                </a:lnTo>
                <a:lnTo>
                  <a:pt x="0" y="76984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847725" y="752475"/>
            <a:ext cx="16592550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fa-IR" sz="7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نحوه استفاده از این ارائه</a:t>
            </a:r>
            <a:endParaRPr lang="en-US" sz="7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2732716" y="6579141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8732571" y="6579141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14761780" y="6579141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4811420"/>
            <a:chOff x="0" y="0"/>
            <a:chExt cx="24384000" cy="6415226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30268" b="30268"/>
            <a:stretch>
              <a:fillRect/>
            </a:stretch>
          </p:blipFill>
          <p:spPr>
            <a:xfrm>
              <a:off x="0" y="0"/>
              <a:ext cx="24384000" cy="6415226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-3862282" y="-4945313"/>
            <a:ext cx="12720532" cy="8077538"/>
          </a:xfrm>
          <a:custGeom>
            <a:avLst/>
            <a:gdLst/>
            <a:ahLst/>
            <a:cxnLst/>
            <a:rect l="l" t="t" r="r" b="b"/>
            <a:pathLst>
              <a:path w="12720532" h="8077538">
                <a:moveTo>
                  <a:pt x="0" y="0"/>
                </a:moveTo>
                <a:lnTo>
                  <a:pt x="12720532" y="0"/>
                </a:lnTo>
                <a:lnTo>
                  <a:pt x="12720532" y="8077538"/>
                </a:lnTo>
                <a:lnTo>
                  <a:pt x="0" y="80775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643562"/>
              </p:ext>
            </p:extLst>
          </p:nvPr>
        </p:nvGraphicFramePr>
        <p:xfrm>
          <a:off x="0" y="4811420"/>
          <a:ext cx="18288000" cy="5482057"/>
        </p:xfrm>
        <a:graphic>
          <a:graphicData uri="http://schemas.openxmlformats.org/drawingml/2006/table">
            <a:tbl>
              <a:tblPr/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46702"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42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en-US" sz="350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S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42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en-US" sz="350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W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42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en-US" sz="3500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O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42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en-US" sz="350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T</a:t>
                      </a: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8191"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نقاط قوت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نقاط ضعف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فرصت ها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ts val="3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fa-IR" sz="2500" dirty="0">
                          <a:solidFill>
                            <a:srgbClr val="E64646"/>
                          </a:solidFill>
                          <a:latin typeface="Libre Baskerville Bold"/>
                          <a:cs typeface="B Nazanin" panose="00000400000000000000" pitchFamily="2" charset="-78"/>
                        </a:rPr>
                        <a:t>تهدیدها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7164">
                <a:tc>
                  <a:txBody>
                    <a:bodyPr/>
                    <a:lstStyle/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چه کار خوبی می کنی؟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چه چیزی شما را متمایز می کند؟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</a:pP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ویژگی های خوب شما چیست؟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کجا نیاز به بهبود دارید؟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آیا منابع کافی هستند؟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</a:pP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دیگران چه می کنند</a:t>
                      </a:r>
                    </a:p>
                    <a:p>
                      <a:pPr algn="ctr" rtl="1">
                        <a:lnSpc>
                          <a:spcPts val="2639"/>
                        </a:lnSpc>
                      </a:pPr>
                      <a:endParaRPr lang="fa-IR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بهتر از تو؟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اهداف شما چه هستند؟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en-US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آیا تقاضاها در حال تغییر هستند؟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</a:pP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چگونه می توانید آن را بهبود بخشید؟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مسدود کننده ها چیست؟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شما روبرو هستید؟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endParaRPr lang="fa-IR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عوامل بیرونی چیست؟</a:t>
                      </a:r>
                    </a:p>
                    <a:p>
                      <a:pPr algn="ctr" rtl="1">
                        <a:lnSpc>
                          <a:spcPts val="2639"/>
                        </a:lnSpc>
                        <a:defRPr/>
                      </a:pPr>
                      <a:r>
                        <a:rPr lang="fa-IR" sz="2199" dirty="0">
                          <a:solidFill>
                            <a:srgbClr val="000000"/>
                          </a:solidFill>
                          <a:latin typeface="Roboto"/>
                          <a:cs typeface="B Nazanin" panose="00000400000000000000" pitchFamily="2" charset="-78"/>
                        </a:rPr>
                        <a:t>از کنترل شما</a:t>
                      </a:r>
                      <a:endParaRPr lang="en-US" sz="2199" dirty="0">
                        <a:solidFill>
                          <a:srgbClr val="000000"/>
                        </a:solidFill>
                        <a:latin typeface="Roboto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64646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807" y="629669"/>
            <a:ext cx="9596640" cy="918754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82485" y="1301072"/>
            <a:ext cx="4275047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fa-IR" sz="50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خودت را بنویس</a:t>
            </a:r>
          </a:p>
          <a:p>
            <a:pPr>
              <a:lnSpc>
                <a:spcPts val="6000"/>
              </a:lnSpc>
            </a:pPr>
            <a:r>
              <a:rPr lang="fa-IR" sz="50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موضوع یا ایده</a:t>
            </a:r>
            <a:endParaRPr lang="en-US" sz="50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748723" y="8877148"/>
            <a:ext cx="3313486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36"/>
              </a:lnSpc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آنچه که دارید توضیح دهیدمی خواهند بحث کنند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4532170" y="8525026"/>
            <a:ext cx="5237707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352013" y="6141250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2176926" y="8605104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11581895" y="8605104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5717162" y="8605104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5122131" y="8605104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14329" y="3804560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8" name="Group 8"/>
          <p:cNvGrpSpPr/>
          <p:nvPr/>
        </p:nvGrpSpPr>
        <p:grpSpPr>
          <a:xfrm>
            <a:off x="8670585" y="2557845"/>
            <a:ext cx="997733" cy="1341965"/>
            <a:chOff x="0" y="0"/>
            <a:chExt cx="1330311" cy="1789287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 l="27490" r="43348" b="41166"/>
            <a:stretch>
              <a:fillRect/>
            </a:stretch>
          </p:blipFill>
          <p:spPr>
            <a:xfrm>
              <a:off x="0" y="0"/>
              <a:ext cx="1330311" cy="1789287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2233182" y="7337279"/>
            <a:ext cx="997733" cy="1341965"/>
            <a:chOff x="0" y="0"/>
            <a:chExt cx="1330311" cy="1789287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58195" t="10477" r="15851" b="37195"/>
            <a:stretch>
              <a:fillRect/>
            </a:stretch>
          </p:blipFill>
          <p:spPr>
            <a:xfrm>
              <a:off x="0" y="0"/>
              <a:ext cx="1330311" cy="1789287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11638151" y="7337279"/>
            <a:ext cx="997733" cy="1341965"/>
            <a:chOff x="0" y="0"/>
            <a:chExt cx="1330311" cy="1789287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/>
            <a:srcRect l="12101" t="1978" r="10932" b="29007"/>
            <a:stretch>
              <a:fillRect/>
            </a:stretch>
          </p:blipFill>
          <p:spPr>
            <a:xfrm>
              <a:off x="0" y="0"/>
              <a:ext cx="1330311" cy="1789287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>
            <a:off x="5773419" y="7337279"/>
            <a:ext cx="997733" cy="1341965"/>
            <a:chOff x="0" y="0"/>
            <a:chExt cx="1330311" cy="1789287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5"/>
            <a:srcRect l="20286" t="2588" r="49885" b="37232"/>
            <a:stretch>
              <a:fillRect/>
            </a:stretch>
          </p:blipFill>
          <p:spPr>
            <a:xfrm>
              <a:off x="0" y="0"/>
              <a:ext cx="1330311" cy="1789287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>
            <a:off x="15178388" y="7337279"/>
            <a:ext cx="997733" cy="1341965"/>
            <a:chOff x="0" y="0"/>
            <a:chExt cx="1330311" cy="1789287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6"/>
            <a:srcRect l="42322" t="15688" r="16147" b="47072"/>
            <a:stretch>
              <a:fillRect/>
            </a:stretch>
          </p:blipFill>
          <p:spPr>
            <a:xfrm>
              <a:off x="0" y="0"/>
              <a:ext cx="1330311" cy="1789287"/>
            </a:xfrm>
            <a:prstGeom prst="rect">
              <a:avLst/>
            </a:prstGeom>
          </p:spPr>
        </p:pic>
      </p:grpSp>
      <p:sp>
        <p:nvSpPr>
          <p:cNvPr id="18" name="TextBox 18"/>
          <p:cNvSpPr txBox="1"/>
          <p:nvPr/>
        </p:nvSpPr>
        <p:spPr>
          <a:xfrm>
            <a:off x="2456490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صفحه نمودار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2176926" y="8891496"/>
            <a:ext cx="2304379" cy="658647"/>
            <a:chOff x="0" y="-38100"/>
            <a:chExt cx="3072505" cy="878196"/>
          </a:xfrm>
        </p:grpSpPr>
        <p:sp>
          <p:nvSpPr>
            <p:cNvPr id="20" name="TextBox 20"/>
            <p:cNvSpPr txBox="1"/>
            <p:nvPr/>
          </p:nvSpPr>
          <p:spPr>
            <a:xfrm>
              <a:off x="0" y="-38100"/>
              <a:ext cx="307250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679321" y="8891496"/>
            <a:ext cx="2304379" cy="658647"/>
            <a:chOff x="0" y="-38100"/>
            <a:chExt cx="3072505" cy="878196"/>
          </a:xfrm>
        </p:grpSpPr>
        <p:sp>
          <p:nvSpPr>
            <p:cNvPr id="23" name="TextBox 23"/>
            <p:cNvSpPr txBox="1"/>
            <p:nvPr/>
          </p:nvSpPr>
          <p:spPr>
            <a:xfrm>
              <a:off x="0" y="-38100"/>
              <a:ext cx="307250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1638151" y="8891496"/>
            <a:ext cx="2304379" cy="658647"/>
            <a:chOff x="0" y="-38100"/>
            <a:chExt cx="3072505" cy="878196"/>
          </a:xfrm>
        </p:grpSpPr>
        <p:sp>
          <p:nvSpPr>
            <p:cNvPr id="26" name="TextBox 26"/>
            <p:cNvSpPr txBox="1"/>
            <p:nvPr/>
          </p:nvSpPr>
          <p:spPr>
            <a:xfrm>
              <a:off x="0" y="-38100"/>
              <a:ext cx="3028049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5122131" y="8891496"/>
            <a:ext cx="2304379" cy="658647"/>
            <a:chOff x="0" y="-38100"/>
            <a:chExt cx="3072505" cy="878196"/>
          </a:xfrm>
        </p:grpSpPr>
        <p:sp>
          <p:nvSpPr>
            <p:cNvPr id="29" name="TextBox 29"/>
            <p:cNvSpPr txBox="1"/>
            <p:nvPr/>
          </p:nvSpPr>
          <p:spPr>
            <a:xfrm>
              <a:off x="0" y="-38100"/>
              <a:ext cx="307250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906443" y="2892361"/>
            <a:ext cx="2304379" cy="658647"/>
            <a:chOff x="0" y="-38100"/>
            <a:chExt cx="3072505" cy="878196"/>
          </a:xfrm>
        </p:grpSpPr>
        <p:sp>
          <p:nvSpPr>
            <p:cNvPr id="32" name="TextBox 32"/>
            <p:cNvSpPr txBox="1"/>
            <p:nvPr/>
          </p:nvSpPr>
          <p:spPr>
            <a:xfrm>
              <a:off x="0" y="-38100"/>
              <a:ext cx="307250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34" name="AutoShape 34"/>
          <p:cNvSpPr/>
          <p:nvPr/>
        </p:nvSpPr>
        <p:spPr>
          <a:xfrm>
            <a:off x="3876644" y="6141250"/>
            <a:ext cx="1114348" cy="0"/>
          </a:xfrm>
          <a:prstGeom prst="line">
            <a:avLst/>
          </a:prstGeom>
          <a:ln w="15240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5" name="Group 35"/>
          <p:cNvGrpSpPr/>
          <p:nvPr/>
        </p:nvGrpSpPr>
        <p:grpSpPr>
          <a:xfrm>
            <a:off x="4397361" y="4414672"/>
            <a:ext cx="9511826" cy="598523"/>
            <a:chOff x="0" y="0"/>
            <a:chExt cx="12682435" cy="798030"/>
          </a:xfrm>
        </p:grpSpPr>
        <p:sp>
          <p:nvSpPr>
            <p:cNvPr id="36" name="AutoShape 36"/>
            <p:cNvSpPr/>
            <p:nvPr/>
          </p:nvSpPr>
          <p:spPr>
            <a:xfrm rot="5400000">
              <a:off x="-360915" y="386315"/>
              <a:ext cx="772630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  <p:sp>
          <p:nvSpPr>
            <p:cNvPr id="37" name="AutoShape 37"/>
            <p:cNvSpPr/>
            <p:nvPr/>
          </p:nvSpPr>
          <p:spPr>
            <a:xfrm rot="5400000">
              <a:off x="12270720" y="386315"/>
              <a:ext cx="772630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  <p:sp>
          <p:nvSpPr>
            <p:cNvPr id="38" name="AutoShape 38"/>
            <p:cNvSpPr/>
            <p:nvPr/>
          </p:nvSpPr>
          <p:spPr>
            <a:xfrm rot="-10800000">
              <a:off x="0" y="0"/>
              <a:ext cx="12682435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</p:grpSp>
      <p:grpSp>
        <p:nvGrpSpPr>
          <p:cNvPr id="39" name="Group 39"/>
          <p:cNvGrpSpPr/>
          <p:nvPr/>
        </p:nvGrpSpPr>
        <p:grpSpPr>
          <a:xfrm>
            <a:off x="3932901" y="4873424"/>
            <a:ext cx="997733" cy="1341965"/>
            <a:chOff x="0" y="0"/>
            <a:chExt cx="1330311" cy="1789287"/>
          </a:xfrm>
        </p:grpSpPr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7"/>
            <a:srcRect l="14417" t="7009" r="26802" b="40284"/>
            <a:stretch>
              <a:fillRect/>
            </a:stretch>
          </p:blipFill>
          <p:spPr>
            <a:xfrm>
              <a:off x="0" y="0"/>
              <a:ext cx="1330311" cy="1789287"/>
            </a:xfrm>
            <a:prstGeom prst="rect">
              <a:avLst/>
            </a:prstGeom>
          </p:spPr>
        </p:pic>
      </p:grpSp>
      <p:grpSp>
        <p:nvGrpSpPr>
          <p:cNvPr id="41" name="Group 41"/>
          <p:cNvGrpSpPr/>
          <p:nvPr/>
        </p:nvGrpSpPr>
        <p:grpSpPr>
          <a:xfrm>
            <a:off x="5168759" y="5207940"/>
            <a:ext cx="2304379" cy="658647"/>
            <a:chOff x="0" y="-38100"/>
            <a:chExt cx="3072505" cy="878196"/>
          </a:xfrm>
        </p:grpSpPr>
        <p:sp>
          <p:nvSpPr>
            <p:cNvPr id="42" name="TextBox 42"/>
            <p:cNvSpPr txBox="1"/>
            <p:nvPr/>
          </p:nvSpPr>
          <p:spPr>
            <a:xfrm>
              <a:off x="0" y="-38100"/>
              <a:ext cx="307250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3408269" y="4873424"/>
            <a:ext cx="1001836" cy="1341965"/>
            <a:chOff x="0" y="0"/>
            <a:chExt cx="1335781" cy="1789287"/>
          </a:xfrm>
        </p:grpSpPr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8"/>
            <a:srcRect l="4453" t="19582" r="5493"/>
            <a:stretch>
              <a:fillRect/>
            </a:stretch>
          </p:blipFill>
          <p:spPr>
            <a:xfrm>
              <a:off x="0" y="0"/>
              <a:ext cx="1335781" cy="1789287"/>
            </a:xfrm>
            <a:prstGeom prst="rect">
              <a:avLst/>
            </a:prstGeom>
          </p:spPr>
        </p:pic>
      </p:grpSp>
      <p:grpSp>
        <p:nvGrpSpPr>
          <p:cNvPr id="46" name="Group 46"/>
          <p:cNvGrpSpPr/>
          <p:nvPr/>
        </p:nvGrpSpPr>
        <p:grpSpPr>
          <a:xfrm>
            <a:off x="14644127" y="5207940"/>
            <a:ext cx="2304379" cy="658647"/>
            <a:chOff x="0" y="-38100"/>
            <a:chExt cx="3072505" cy="878196"/>
          </a:xfrm>
        </p:grpSpPr>
        <p:sp>
          <p:nvSpPr>
            <p:cNvPr id="47" name="TextBox 47"/>
            <p:cNvSpPr txBox="1"/>
            <p:nvPr/>
          </p:nvSpPr>
          <p:spPr>
            <a:xfrm>
              <a:off x="0" y="-38100"/>
              <a:ext cx="3072505" cy="5300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r" rtl="1">
                <a:lnSpc>
                  <a:spcPts val="3079"/>
                </a:lnSpc>
                <a:spcBef>
                  <a:spcPct val="0"/>
                </a:spcBef>
              </a:pPr>
              <a:r>
                <a:rPr lang="fa-IR" sz="2199" u="none" dirty="0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نام</a:t>
              </a:r>
              <a:endParaRPr lang="en-US" sz="2199" u="none" dirty="0">
                <a:solidFill>
                  <a:srgbClr val="000000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535296"/>
              <a:ext cx="3072505" cy="304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1800"/>
                </a:lnSpc>
                <a:spcBef>
                  <a:spcPct val="0"/>
                </a:spcBef>
              </a:pPr>
              <a:r>
                <a:rPr lang="fa-IR" sz="1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عنوان یا موقعیت</a:t>
              </a:r>
              <a:endParaRPr lang="en-US" sz="1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2641573" y="6556229"/>
            <a:ext cx="3580388" cy="598523"/>
            <a:chOff x="0" y="0"/>
            <a:chExt cx="4773851" cy="798030"/>
          </a:xfrm>
        </p:grpSpPr>
        <p:sp>
          <p:nvSpPr>
            <p:cNvPr id="50" name="AutoShape 50"/>
            <p:cNvSpPr/>
            <p:nvPr/>
          </p:nvSpPr>
          <p:spPr>
            <a:xfrm rot="5400000">
              <a:off x="-360915" y="386315"/>
              <a:ext cx="772630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  <p:sp>
          <p:nvSpPr>
            <p:cNvPr id="51" name="AutoShape 51"/>
            <p:cNvSpPr/>
            <p:nvPr/>
          </p:nvSpPr>
          <p:spPr>
            <a:xfrm rot="5400000">
              <a:off x="4362136" y="386315"/>
              <a:ext cx="772630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  <p:sp>
          <p:nvSpPr>
            <p:cNvPr id="52" name="AutoShape 52"/>
            <p:cNvSpPr/>
            <p:nvPr/>
          </p:nvSpPr>
          <p:spPr>
            <a:xfrm rot="-10800000">
              <a:off x="0" y="0"/>
              <a:ext cx="4773851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</p:grpSp>
      <p:grpSp>
        <p:nvGrpSpPr>
          <p:cNvPr id="53" name="Group 53"/>
          <p:cNvGrpSpPr/>
          <p:nvPr/>
        </p:nvGrpSpPr>
        <p:grpSpPr>
          <a:xfrm>
            <a:off x="12118993" y="6556229"/>
            <a:ext cx="3580388" cy="598523"/>
            <a:chOff x="0" y="0"/>
            <a:chExt cx="4773851" cy="798030"/>
          </a:xfrm>
        </p:grpSpPr>
        <p:sp>
          <p:nvSpPr>
            <p:cNvPr id="54" name="AutoShape 54"/>
            <p:cNvSpPr/>
            <p:nvPr/>
          </p:nvSpPr>
          <p:spPr>
            <a:xfrm rot="5400000">
              <a:off x="-360915" y="386315"/>
              <a:ext cx="772630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  <p:sp>
          <p:nvSpPr>
            <p:cNvPr id="55" name="AutoShape 55"/>
            <p:cNvSpPr/>
            <p:nvPr/>
          </p:nvSpPr>
          <p:spPr>
            <a:xfrm rot="5400000">
              <a:off x="4362136" y="386315"/>
              <a:ext cx="772630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  <p:sp>
          <p:nvSpPr>
            <p:cNvPr id="56" name="AutoShape 56"/>
            <p:cNvSpPr/>
            <p:nvPr/>
          </p:nvSpPr>
          <p:spPr>
            <a:xfrm rot="-10800000">
              <a:off x="0" y="0"/>
              <a:ext cx="4773851" cy="0"/>
            </a:xfrm>
            <a:prstGeom prst="line">
              <a:avLst/>
            </a:prstGeom>
            <a:ln w="50800" cap="flat">
              <a:solidFill>
                <a:srgbClr val="E64646"/>
              </a:solidFill>
              <a:prstDash val="sysDash"/>
              <a:headEnd type="none" w="sm" len="sm"/>
              <a:tailEnd type="none" w="sm" len="sm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1220516" y="5131995"/>
            <a:ext cx="10257527" cy="0"/>
          </a:xfrm>
          <a:prstGeom prst="line">
            <a:avLst/>
          </a:prstGeom>
          <a:ln w="38100" cap="rnd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7147415" y="826702"/>
            <a:ext cx="1192178" cy="1066337"/>
          </a:xfrm>
          <a:custGeom>
            <a:avLst/>
            <a:gdLst/>
            <a:ahLst/>
            <a:cxnLst/>
            <a:rect l="l" t="t" r="r" b="b"/>
            <a:pathLst>
              <a:path w="1192178" h="1066337">
                <a:moveTo>
                  <a:pt x="0" y="0"/>
                </a:moveTo>
                <a:lnTo>
                  <a:pt x="1192178" y="0"/>
                </a:lnTo>
                <a:lnTo>
                  <a:pt x="1192178" y="1066337"/>
                </a:lnTo>
                <a:lnTo>
                  <a:pt x="0" y="1066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761342" y="2609936"/>
            <a:ext cx="1787789" cy="1107469"/>
          </a:xfrm>
          <a:custGeom>
            <a:avLst/>
            <a:gdLst/>
            <a:ahLst/>
            <a:cxnLst/>
            <a:rect l="l" t="t" r="r" b="b"/>
            <a:pathLst>
              <a:path w="1787789" h="1107469">
                <a:moveTo>
                  <a:pt x="0" y="0"/>
                </a:moveTo>
                <a:lnTo>
                  <a:pt x="1787789" y="0"/>
                </a:lnTo>
                <a:lnTo>
                  <a:pt x="1787789" y="1107469"/>
                </a:lnTo>
                <a:lnTo>
                  <a:pt x="0" y="11074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019412" y="2530858"/>
            <a:ext cx="1205961" cy="1265624"/>
          </a:xfrm>
          <a:custGeom>
            <a:avLst/>
            <a:gdLst/>
            <a:ahLst/>
            <a:cxnLst/>
            <a:rect l="l" t="t" r="r" b="b"/>
            <a:pathLst>
              <a:path w="1205961" h="1265624">
                <a:moveTo>
                  <a:pt x="0" y="0"/>
                </a:moveTo>
                <a:lnTo>
                  <a:pt x="1205961" y="0"/>
                </a:lnTo>
                <a:lnTo>
                  <a:pt x="1205961" y="1265625"/>
                </a:lnTo>
                <a:lnTo>
                  <a:pt x="0" y="12656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00738" y="826702"/>
            <a:ext cx="1360124" cy="1066337"/>
          </a:xfrm>
          <a:custGeom>
            <a:avLst/>
            <a:gdLst/>
            <a:ahLst/>
            <a:cxnLst/>
            <a:rect l="l" t="t" r="r" b="b"/>
            <a:pathLst>
              <a:path w="1360124" h="1066337">
                <a:moveTo>
                  <a:pt x="0" y="0"/>
                </a:moveTo>
                <a:lnTo>
                  <a:pt x="1360124" y="0"/>
                </a:lnTo>
                <a:lnTo>
                  <a:pt x="1360124" y="1066337"/>
                </a:lnTo>
                <a:lnTo>
                  <a:pt x="0" y="10663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622007" y="848974"/>
            <a:ext cx="1064367" cy="1021793"/>
          </a:xfrm>
          <a:custGeom>
            <a:avLst/>
            <a:gdLst/>
            <a:ahLst/>
            <a:cxnLst/>
            <a:rect l="l" t="t" r="r" b="b"/>
            <a:pathLst>
              <a:path w="1064367" h="1021793">
                <a:moveTo>
                  <a:pt x="0" y="0"/>
                </a:moveTo>
                <a:lnTo>
                  <a:pt x="1064367" y="0"/>
                </a:lnTo>
                <a:lnTo>
                  <a:pt x="1064367" y="1021793"/>
                </a:lnTo>
                <a:lnTo>
                  <a:pt x="0" y="102179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864038" y="2577959"/>
            <a:ext cx="1169959" cy="1171423"/>
          </a:xfrm>
          <a:custGeom>
            <a:avLst/>
            <a:gdLst/>
            <a:ahLst/>
            <a:cxnLst/>
            <a:rect l="l" t="t" r="r" b="b"/>
            <a:pathLst>
              <a:path w="1169959" h="1171423">
                <a:moveTo>
                  <a:pt x="0" y="0"/>
                </a:moveTo>
                <a:lnTo>
                  <a:pt x="1169959" y="0"/>
                </a:lnTo>
                <a:lnTo>
                  <a:pt x="1169959" y="1171423"/>
                </a:lnTo>
                <a:lnTo>
                  <a:pt x="0" y="117142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63375" y="2577959"/>
            <a:ext cx="1264694" cy="1171423"/>
          </a:xfrm>
          <a:custGeom>
            <a:avLst/>
            <a:gdLst/>
            <a:ahLst/>
            <a:cxnLst/>
            <a:rect l="l" t="t" r="r" b="b"/>
            <a:pathLst>
              <a:path w="1264694" h="1171423">
                <a:moveTo>
                  <a:pt x="0" y="0"/>
                </a:moveTo>
                <a:lnTo>
                  <a:pt x="1264694" y="0"/>
                </a:lnTo>
                <a:lnTo>
                  <a:pt x="1264694" y="1171423"/>
                </a:lnTo>
                <a:lnTo>
                  <a:pt x="0" y="117142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6569965" y="2527295"/>
            <a:ext cx="1345048" cy="1272751"/>
          </a:xfrm>
          <a:custGeom>
            <a:avLst/>
            <a:gdLst/>
            <a:ahLst/>
            <a:cxnLst/>
            <a:rect l="l" t="t" r="r" b="b"/>
            <a:pathLst>
              <a:path w="1345048" h="1272751">
                <a:moveTo>
                  <a:pt x="0" y="0"/>
                </a:moveTo>
                <a:lnTo>
                  <a:pt x="1345048" y="0"/>
                </a:lnTo>
                <a:lnTo>
                  <a:pt x="1345048" y="1272751"/>
                </a:lnTo>
                <a:lnTo>
                  <a:pt x="0" y="127275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085099" y="2530858"/>
            <a:ext cx="1442307" cy="1265624"/>
          </a:xfrm>
          <a:custGeom>
            <a:avLst/>
            <a:gdLst/>
            <a:ahLst/>
            <a:cxnLst/>
            <a:rect l="l" t="t" r="r" b="b"/>
            <a:pathLst>
              <a:path w="1442307" h="1265624">
                <a:moveTo>
                  <a:pt x="0" y="0"/>
                </a:moveTo>
                <a:lnTo>
                  <a:pt x="1442307" y="0"/>
                </a:lnTo>
                <a:lnTo>
                  <a:pt x="1442307" y="1265625"/>
                </a:lnTo>
                <a:lnTo>
                  <a:pt x="0" y="12656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647519" y="893214"/>
            <a:ext cx="1469784" cy="933313"/>
          </a:xfrm>
          <a:custGeom>
            <a:avLst/>
            <a:gdLst/>
            <a:ahLst/>
            <a:cxnLst/>
            <a:rect l="l" t="t" r="r" b="b"/>
            <a:pathLst>
              <a:path w="1469784" h="933313">
                <a:moveTo>
                  <a:pt x="0" y="0"/>
                </a:moveTo>
                <a:lnTo>
                  <a:pt x="1469784" y="0"/>
                </a:lnTo>
                <a:lnTo>
                  <a:pt x="1469784" y="933312"/>
                </a:lnTo>
                <a:lnTo>
                  <a:pt x="0" y="93331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078448" y="796763"/>
            <a:ext cx="1524485" cy="1126213"/>
          </a:xfrm>
          <a:custGeom>
            <a:avLst/>
            <a:gdLst/>
            <a:ahLst/>
            <a:cxnLst/>
            <a:rect l="l" t="t" r="r" b="b"/>
            <a:pathLst>
              <a:path w="1524485" h="1126213">
                <a:moveTo>
                  <a:pt x="0" y="0"/>
                </a:moveTo>
                <a:lnTo>
                  <a:pt x="1524485" y="0"/>
                </a:lnTo>
                <a:lnTo>
                  <a:pt x="1524485" y="1126214"/>
                </a:lnTo>
                <a:lnTo>
                  <a:pt x="0" y="112621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210519" y="4514421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148274" y="4514421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3086029" y="4514421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6023783" y="4514421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50" y="0"/>
                </a:lnTo>
                <a:lnTo>
                  <a:pt x="1579150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210519" y="737514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148274" y="737514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086029" y="737514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086029" y="8805499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023783" y="737514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50" y="0"/>
                </a:lnTo>
                <a:lnTo>
                  <a:pt x="1579150" y="888271"/>
                </a:lnTo>
                <a:lnTo>
                  <a:pt x="0" y="888271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023783" y="8805499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50" y="0"/>
                </a:lnTo>
                <a:lnTo>
                  <a:pt x="1579150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7210519" y="594478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0148274" y="594478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3086029" y="594478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6023783" y="5944780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50" y="0"/>
                </a:lnTo>
                <a:lnTo>
                  <a:pt x="1579150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7210519" y="8805499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0148274" y="8805499"/>
            <a:ext cx="1579149" cy="888271"/>
          </a:xfrm>
          <a:custGeom>
            <a:avLst/>
            <a:gdLst/>
            <a:ahLst/>
            <a:cxnLst/>
            <a:rect l="l" t="t" r="r" b="b"/>
            <a:pathLst>
              <a:path w="1579149" h="888271">
                <a:moveTo>
                  <a:pt x="0" y="0"/>
                </a:moveTo>
                <a:lnTo>
                  <a:pt x="1579149" y="0"/>
                </a:lnTo>
                <a:lnTo>
                  <a:pt x="1579149" y="888272"/>
                </a:lnTo>
                <a:lnTo>
                  <a:pt x="0" y="888272"/>
                </a:lnTo>
                <a:lnTo>
                  <a:pt x="0" y="0"/>
                </a:lnTo>
                <a:close/>
              </a:path>
            </a:pathLst>
          </a:custGeom>
          <a:blipFill>
            <a:blip r:embed="rId28"/>
            <a:stretch>
              <a:fillRect/>
            </a:stretch>
          </a:blipFill>
        </p:spPr>
      </p:sp>
      <p:sp>
        <p:nvSpPr>
          <p:cNvPr id="30" name="TextBox 30"/>
          <p:cNvSpPr txBox="1"/>
          <p:nvPr/>
        </p:nvSpPr>
        <p:spPr>
          <a:xfrm>
            <a:off x="1028700" y="1181100"/>
            <a:ext cx="5059131" cy="2000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منبع</a:t>
            </a:r>
          </a:p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صفحه</a:t>
            </a:r>
            <a:endParaRPr lang="en-US" sz="6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28700" y="6898005"/>
            <a:ext cx="5059131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7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از این منابع طراحی استفاده کنیدا</a:t>
            </a:r>
          </a:p>
          <a:p>
            <a:pPr algn="r" rtl="1">
              <a:lnSpc>
                <a:spcPts val="3078"/>
              </a:lnSpc>
              <a:spcBef>
                <a:spcPct val="0"/>
              </a:spcBef>
            </a:pPr>
            <a:r>
              <a:rPr lang="fa-IR" sz="2198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 </a:t>
            </a: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رائه </a:t>
            </a:r>
            <a:r>
              <a: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شما</a:t>
            </a:r>
          </a:p>
          <a:p>
            <a:pPr algn="r" rtl="1">
              <a:lnSpc>
                <a:spcPts val="307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طراحی مبارک!</a:t>
            </a:r>
          </a:p>
          <a:p>
            <a:pPr algn="r" rtl="1">
              <a:lnSpc>
                <a:spcPts val="307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فراموش نکنید که این صفحه را حذف کنید</a:t>
            </a:r>
          </a:p>
          <a:p>
            <a:pPr algn="r" rtl="1">
              <a:lnSpc>
                <a:spcPts val="307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قبل از ارائه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2987316" y="6763680"/>
            <a:ext cx="14614884" cy="1982910"/>
          </a:xfrm>
        </p:spPr>
        <p:txBody>
          <a:bodyPr/>
          <a:lstStyle/>
          <a:p>
            <a:pPr algn="r"/>
            <a:r>
              <a:rPr lang="fa-IR" altLang="ko-KR" sz="9600" dirty="0">
                <a:solidFill>
                  <a:srgbClr val="A52832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9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3403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3" name="Diamond 5">
            <a:extLst>
              <a:ext uri="{FF2B5EF4-FFF2-40B4-BE49-F238E27FC236}">
                <a16:creationId xmlns:a16="http://schemas.microsoft.com/office/drawing/2014/main" id="{C4E937AA-DCD4-BF28-BF17-24278E8A9096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Isosceles Triangle 51">
            <a:extLst>
              <a:ext uri="{FF2B5EF4-FFF2-40B4-BE49-F238E27FC236}">
                <a16:creationId xmlns:a16="http://schemas.microsoft.com/office/drawing/2014/main" id="{FB6ABCA6-9C82-CE9A-8647-92102610379F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Isosceles Triangle 57">
            <a:extLst>
              <a:ext uri="{FF2B5EF4-FFF2-40B4-BE49-F238E27FC236}">
                <a16:creationId xmlns:a16="http://schemas.microsoft.com/office/drawing/2014/main" id="{2415DEB8-BA88-DC50-AD0B-A75DC1D9961B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Rectangle 7">
            <a:extLst>
              <a:ext uri="{FF2B5EF4-FFF2-40B4-BE49-F238E27FC236}">
                <a16:creationId xmlns:a16="http://schemas.microsoft.com/office/drawing/2014/main" id="{BAD8654D-4795-5345-496F-B0FF00013949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Parallelogram 15">
            <a:extLst>
              <a:ext uri="{FF2B5EF4-FFF2-40B4-BE49-F238E27FC236}">
                <a16:creationId xmlns:a16="http://schemas.microsoft.com/office/drawing/2014/main" id="{819ED33B-ACD1-BC8A-4508-7458FD39C721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Freeform 19">
            <a:extLst>
              <a:ext uri="{FF2B5EF4-FFF2-40B4-BE49-F238E27FC236}">
                <a16:creationId xmlns:a16="http://schemas.microsoft.com/office/drawing/2014/main" id="{1D7C52E5-7E17-0AAB-FF46-65CEB0AAB4B7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Rectangle 30">
            <a:extLst>
              <a:ext uri="{FF2B5EF4-FFF2-40B4-BE49-F238E27FC236}">
                <a16:creationId xmlns:a16="http://schemas.microsoft.com/office/drawing/2014/main" id="{14A20024-A615-5760-6BB5-E896C99A1110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Rectangle 7">
            <a:extLst>
              <a:ext uri="{FF2B5EF4-FFF2-40B4-BE49-F238E27FC236}">
                <a16:creationId xmlns:a16="http://schemas.microsoft.com/office/drawing/2014/main" id="{FB40A679-8420-DD3A-AED3-12D70231925D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Rectangle 15">
            <a:extLst>
              <a:ext uri="{FF2B5EF4-FFF2-40B4-BE49-F238E27FC236}">
                <a16:creationId xmlns:a16="http://schemas.microsoft.com/office/drawing/2014/main" id="{AFD7B97E-07AD-4815-B67C-705371A9DCDE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2" name="Pie 24">
            <a:extLst>
              <a:ext uri="{FF2B5EF4-FFF2-40B4-BE49-F238E27FC236}">
                <a16:creationId xmlns:a16="http://schemas.microsoft.com/office/drawing/2014/main" id="{43A5CD35-CF4B-75B6-FD1C-068050A6CE12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3" name="Block Arc 14">
            <a:extLst>
              <a:ext uri="{FF2B5EF4-FFF2-40B4-BE49-F238E27FC236}">
                <a16:creationId xmlns:a16="http://schemas.microsoft.com/office/drawing/2014/main" id="{7D3A72E2-634C-5756-1576-51B4F26F1110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Block Arc 41">
            <a:extLst>
              <a:ext uri="{FF2B5EF4-FFF2-40B4-BE49-F238E27FC236}">
                <a16:creationId xmlns:a16="http://schemas.microsoft.com/office/drawing/2014/main" id="{FA2CDEC2-1D26-16D5-45E2-0E95A5A6541E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Right Triangle 17">
            <a:extLst>
              <a:ext uri="{FF2B5EF4-FFF2-40B4-BE49-F238E27FC236}">
                <a16:creationId xmlns:a16="http://schemas.microsoft.com/office/drawing/2014/main" id="{0C7A015C-F1E3-9224-7A60-A5603B232F2B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Oval 66">
            <a:extLst>
              <a:ext uri="{FF2B5EF4-FFF2-40B4-BE49-F238E27FC236}">
                <a16:creationId xmlns:a16="http://schemas.microsoft.com/office/drawing/2014/main" id="{EC6898D2-B2E1-3759-90C1-09D4F94FED75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Rectangle 9">
            <a:extLst>
              <a:ext uri="{FF2B5EF4-FFF2-40B4-BE49-F238E27FC236}">
                <a16:creationId xmlns:a16="http://schemas.microsoft.com/office/drawing/2014/main" id="{2E63793C-5E06-2326-B529-E3EE197D0AE5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8" name="Frame 17">
            <a:extLst>
              <a:ext uri="{FF2B5EF4-FFF2-40B4-BE49-F238E27FC236}">
                <a16:creationId xmlns:a16="http://schemas.microsoft.com/office/drawing/2014/main" id="{C6B9FA23-CFA5-A8E5-454E-FC34E8BAB3D5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Teardrop 1">
            <a:extLst>
              <a:ext uri="{FF2B5EF4-FFF2-40B4-BE49-F238E27FC236}">
                <a16:creationId xmlns:a16="http://schemas.microsoft.com/office/drawing/2014/main" id="{42ECC4DD-B78B-D8B5-3106-492C9CF3E653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Rectangle 130">
            <a:extLst>
              <a:ext uri="{FF2B5EF4-FFF2-40B4-BE49-F238E27FC236}">
                <a16:creationId xmlns:a16="http://schemas.microsoft.com/office/drawing/2014/main" id="{F2B5CA62-24C1-BC53-975C-006B8A467D4C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Right Triangle 17">
            <a:extLst>
              <a:ext uri="{FF2B5EF4-FFF2-40B4-BE49-F238E27FC236}">
                <a16:creationId xmlns:a16="http://schemas.microsoft.com/office/drawing/2014/main" id="{C0A60F2E-9F4B-0635-9E59-ACE11070F505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Right Triangle 17">
            <a:extLst>
              <a:ext uri="{FF2B5EF4-FFF2-40B4-BE49-F238E27FC236}">
                <a16:creationId xmlns:a16="http://schemas.microsoft.com/office/drawing/2014/main" id="{DD8E8F7A-FC8C-B464-C9C2-863265DBACA9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Right Triangle 17">
            <a:extLst>
              <a:ext uri="{FF2B5EF4-FFF2-40B4-BE49-F238E27FC236}">
                <a16:creationId xmlns:a16="http://schemas.microsoft.com/office/drawing/2014/main" id="{0BBBB30C-42E9-DEFE-B090-CA410DA47F67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Oval 44">
            <a:extLst>
              <a:ext uri="{FF2B5EF4-FFF2-40B4-BE49-F238E27FC236}">
                <a16:creationId xmlns:a16="http://schemas.microsoft.com/office/drawing/2014/main" id="{9FAE56E1-3DF3-A6CE-2D01-5BAB3C967141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Google Shape;6000;p67">
            <a:extLst>
              <a:ext uri="{FF2B5EF4-FFF2-40B4-BE49-F238E27FC236}">
                <a16:creationId xmlns:a16="http://schemas.microsoft.com/office/drawing/2014/main" id="{14C71CB6-A205-29AA-08D2-16015F19416D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56" name="Google Shape;6029;p67">
            <a:extLst>
              <a:ext uri="{FF2B5EF4-FFF2-40B4-BE49-F238E27FC236}">
                <a16:creationId xmlns:a16="http://schemas.microsoft.com/office/drawing/2014/main" id="{10F56980-C14E-6153-53B0-951094159B45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7" name="Google Shape;6030;p67">
              <a:extLst>
                <a:ext uri="{FF2B5EF4-FFF2-40B4-BE49-F238E27FC236}">
                  <a16:creationId xmlns:a16="http://schemas.microsoft.com/office/drawing/2014/main" id="{A9DB7CFE-A9BE-8443-CC8A-A7889287FB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31;p67">
              <a:extLst>
                <a:ext uri="{FF2B5EF4-FFF2-40B4-BE49-F238E27FC236}">
                  <a16:creationId xmlns:a16="http://schemas.microsoft.com/office/drawing/2014/main" id="{2E88E881-DFB9-7739-737C-2AFFA620CA1C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32;p67">
              <a:extLst>
                <a:ext uri="{FF2B5EF4-FFF2-40B4-BE49-F238E27FC236}">
                  <a16:creationId xmlns:a16="http://schemas.microsoft.com/office/drawing/2014/main" id="{866EEB78-B075-882D-DF46-2CC32CB6823B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33;p67">
              <a:extLst>
                <a:ext uri="{FF2B5EF4-FFF2-40B4-BE49-F238E27FC236}">
                  <a16:creationId xmlns:a16="http://schemas.microsoft.com/office/drawing/2014/main" id="{2D8199BC-5BD3-893E-0B02-C4391A62B9B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6066;p67">
            <a:extLst>
              <a:ext uri="{FF2B5EF4-FFF2-40B4-BE49-F238E27FC236}">
                <a16:creationId xmlns:a16="http://schemas.microsoft.com/office/drawing/2014/main" id="{519F2D1E-B07F-5827-0487-876788D69056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2" name="Google Shape;6067;p67">
              <a:extLst>
                <a:ext uri="{FF2B5EF4-FFF2-40B4-BE49-F238E27FC236}">
                  <a16:creationId xmlns:a16="http://schemas.microsoft.com/office/drawing/2014/main" id="{351CE231-E7D7-3DA6-0C16-A674EB1FA269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68;p67">
              <a:extLst>
                <a:ext uri="{FF2B5EF4-FFF2-40B4-BE49-F238E27FC236}">
                  <a16:creationId xmlns:a16="http://schemas.microsoft.com/office/drawing/2014/main" id="{F953C224-DF08-49DE-400B-0A44B127B7E0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5976;p67">
            <a:extLst>
              <a:ext uri="{FF2B5EF4-FFF2-40B4-BE49-F238E27FC236}">
                <a16:creationId xmlns:a16="http://schemas.microsoft.com/office/drawing/2014/main" id="{3080C500-DEF8-C263-5F59-289FDFC16745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5" name="Google Shape;5977;p67">
              <a:extLst>
                <a:ext uri="{FF2B5EF4-FFF2-40B4-BE49-F238E27FC236}">
                  <a16:creationId xmlns:a16="http://schemas.microsoft.com/office/drawing/2014/main" id="{FB6C5B0D-58C9-7182-0E75-BE60E9D52EB1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5978;p67">
              <a:extLst>
                <a:ext uri="{FF2B5EF4-FFF2-40B4-BE49-F238E27FC236}">
                  <a16:creationId xmlns:a16="http://schemas.microsoft.com/office/drawing/2014/main" id="{D3A7744D-2A7C-268B-B9ED-A634DE651D2B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9;p67">
              <a:extLst>
                <a:ext uri="{FF2B5EF4-FFF2-40B4-BE49-F238E27FC236}">
                  <a16:creationId xmlns:a16="http://schemas.microsoft.com/office/drawing/2014/main" id="{ADEA886A-6B6B-5C96-17DC-939BE9BC84AF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5989;p67">
            <a:extLst>
              <a:ext uri="{FF2B5EF4-FFF2-40B4-BE49-F238E27FC236}">
                <a16:creationId xmlns:a16="http://schemas.microsoft.com/office/drawing/2014/main" id="{E777D0AA-05BD-6594-0E08-942DFFF870D0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9" name="Google Shape;5990;p67">
              <a:extLst>
                <a:ext uri="{FF2B5EF4-FFF2-40B4-BE49-F238E27FC236}">
                  <a16:creationId xmlns:a16="http://schemas.microsoft.com/office/drawing/2014/main" id="{39BC7ECF-87EC-0FA8-BE4D-AF91F5C732E3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5991;p67">
              <a:extLst>
                <a:ext uri="{FF2B5EF4-FFF2-40B4-BE49-F238E27FC236}">
                  <a16:creationId xmlns:a16="http://schemas.microsoft.com/office/drawing/2014/main" id="{EBC92661-C1DF-3C4A-7EC3-82B3F406770D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92;p67">
              <a:extLst>
                <a:ext uri="{FF2B5EF4-FFF2-40B4-BE49-F238E27FC236}">
                  <a16:creationId xmlns:a16="http://schemas.microsoft.com/office/drawing/2014/main" id="{AE53DC3D-E414-FE4E-FE54-A748569EFAC3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007;p67">
            <a:extLst>
              <a:ext uri="{FF2B5EF4-FFF2-40B4-BE49-F238E27FC236}">
                <a16:creationId xmlns:a16="http://schemas.microsoft.com/office/drawing/2014/main" id="{EDE1159B-C4B4-D7E0-FBB9-A3FE9C17C575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3" name="Google Shape;6008;p67">
              <a:extLst>
                <a:ext uri="{FF2B5EF4-FFF2-40B4-BE49-F238E27FC236}">
                  <a16:creationId xmlns:a16="http://schemas.microsoft.com/office/drawing/2014/main" id="{31211DEA-B1A6-1A59-B671-4BE56A3FEAFA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009;p67">
              <a:extLst>
                <a:ext uri="{FF2B5EF4-FFF2-40B4-BE49-F238E27FC236}">
                  <a16:creationId xmlns:a16="http://schemas.microsoft.com/office/drawing/2014/main" id="{719E5710-35FA-62DA-9D01-7C113594D95B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6018;p67">
            <a:extLst>
              <a:ext uri="{FF2B5EF4-FFF2-40B4-BE49-F238E27FC236}">
                <a16:creationId xmlns:a16="http://schemas.microsoft.com/office/drawing/2014/main" id="{9F5FBE18-D513-D12A-F747-6806003EBD2F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6" name="Google Shape;6019;p67">
              <a:extLst>
                <a:ext uri="{FF2B5EF4-FFF2-40B4-BE49-F238E27FC236}">
                  <a16:creationId xmlns:a16="http://schemas.microsoft.com/office/drawing/2014/main" id="{C24F66A1-543C-61F2-CF35-E3C3C8BFFE8B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20;p67">
              <a:extLst>
                <a:ext uri="{FF2B5EF4-FFF2-40B4-BE49-F238E27FC236}">
                  <a16:creationId xmlns:a16="http://schemas.microsoft.com/office/drawing/2014/main" id="{7FBA62D3-5FC8-2B54-100A-8B677F8B2615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21;p67">
              <a:extLst>
                <a:ext uri="{FF2B5EF4-FFF2-40B4-BE49-F238E27FC236}">
                  <a16:creationId xmlns:a16="http://schemas.microsoft.com/office/drawing/2014/main" id="{47F33395-0FC3-E28A-900E-5D2B63012ECC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22;p67">
              <a:extLst>
                <a:ext uri="{FF2B5EF4-FFF2-40B4-BE49-F238E27FC236}">
                  <a16:creationId xmlns:a16="http://schemas.microsoft.com/office/drawing/2014/main" id="{60F0953C-280C-5F8A-2807-64EFD250A388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023;p67">
              <a:extLst>
                <a:ext uri="{FF2B5EF4-FFF2-40B4-BE49-F238E27FC236}">
                  <a16:creationId xmlns:a16="http://schemas.microsoft.com/office/drawing/2014/main" id="{9E35D4C4-5BF7-FDD8-8995-E156FB3E4CEC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24;p67">
              <a:extLst>
                <a:ext uri="{FF2B5EF4-FFF2-40B4-BE49-F238E27FC236}">
                  <a16:creationId xmlns:a16="http://schemas.microsoft.com/office/drawing/2014/main" id="{B48E0C80-5A66-E0A7-09A4-15100F60E9EB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25;p67">
              <a:extLst>
                <a:ext uri="{FF2B5EF4-FFF2-40B4-BE49-F238E27FC236}">
                  <a16:creationId xmlns:a16="http://schemas.microsoft.com/office/drawing/2014/main" id="{54A8C742-73DF-E7EB-EF45-F9BFE06F59A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6043;p67">
            <a:extLst>
              <a:ext uri="{FF2B5EF4-FFF2-40B4-BE49-F238E27FC236}">
                <a16:creationId xmlns:a16="http://schemas.microsoft.com/office/drawing/2014/main" id="{9AAAE352-B8F8-F551-7342-6762D4B410D9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84" name="Google Shape;6052;p67">
            <a:extLst>
              <a:ext uri="{FF2B5EF4-FFF2-40B4-BE49-F238E27FC236}">
                <a16:creationId xmlns:a16="http://schemas.microsoft.com/office/drawing/2014/main" id="{A3334E87-B3A1-9108-3598-97E09F1C17F3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5" name="Google Shape;6053;p67">
              <a:extLst>
                <a:ext uri="{FF2B5EF4-FFF2-40B4-BE49-F238E27FC236}">
                  <a16:creationId xmlns:a16="http://schemas.microsoft.com/office/drawing/2014/main" id="{1F476900-F2D6-2EA8-5C7C-B4AF532794FA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054;p67">
              <a:extLst>
                <a:ext uri="{FF2B5EF4-FFF2-40B4-BE49-F238E27FC236}">
                  <a16:creationId xmlns:a16="http://schemas.microsoft.com/office/drawing/2014/main" id="{114F7EA2-1BA9-247B-26C3-E6F0574CFBF1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55;p67">
              <a:extLst>
                <a:ext uri="{FF2B5EF4-FFF2-40B4-BE49-F238E27FC236}">
                  <a16:creationId xmlns:a16="http://schemas.microsoft.com/office/drawing/2014/main" id="{B51D2F43-C980-4C7A-4FB0-9A6746A7F02A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6078;p67">
            <a:extLst>
              <a:ext uri="{FF2B5EF4-FFF2-40B4-BE49-F238E27FC236}">
                <a16:creationId xmlns:a16="http://schemas.microsoft.com/office/drawing/2014/main" id="{386F62FC-6699-B160-B118-83F570FF5A4D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9" name="Google Shape;6079;p67">
              <a:extLst>
                <a:ext uri="{FF2B5EF4-FFF2-40B4-BE49-F238E27FC236}">
                  <a16:creationId xmlns:a16="http://schemas.microsoft.com/office/drawing/2014/main" id="{D8305B71-35E9-1640-E4B8-37C22EA45340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80;p67">
              <a:extLst>
                <a:ext uri="{FF2B5EF4-FFF2-40B4-BE49-F238E27FC236}">
                  <a16:creationId xmlns:a16="http://schemas.microsoft.com/office/drawing/2014/main" id="{71267625-7B91-69F7-EAB8-80C43ADE1ECA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81;p67">
              <a:extLst>
                <a:ext uri="{FF2B5EF4-FFF2-40B4-BE49-F238E27FC236}">
                  <a16:creationId xmlns:a16="http://schemas.microsoft.com/office/drawing/2014/main" id="{77EE7FFA-1AB1-9BDE-6D86-EAD53CD717A4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82;p67">
              <a:extLst>
                <a:ext uri="{FF2B5EF4-FFF2-40B4-BE49-F238E27FC236}">
                  <a16:creationId xmlns:a16="http://schemas.microsoft.com/office/drawing/2014/main" id="{CF25B4C5-DD9A-9B08-8AFA-09DF988119FD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110;p67">
            <a:extLst>
              <a:ext uri="{FF2B5EF4-FFF2-40B4-BE49-F238E27FC236}">
                <a16:creationId xmlns:a16="http://schemas.microsoft.com/office/drawing/2014/main" id="{D5EC04A5-4624-86B1-10D6-51126050ED1E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Google Shape;6111;p67">
              <a:extLst>
                <a:ext uri="{FF2B5EF4-FFF2-40B4-BE49-F238E27FC236}">
                  <a16:creationId xmlns:a16="http://schemas.microsoft.com/office/drawing/2014/main" id="{4592E566-317D-35CC-ED19-5887E2829E66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112;p67">
              <a:extLst>
                <a:ext uri="{FF2B5EF4-FFF2-40B4-BE49-F238E27FC236}">
                  <a16:creationId xmlns:a16="http://schemas.microsoft.com/office/drawing/2014/main" id="{7C3075F2-EE33-847D-3D83-84EF33D2651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5972;p67">
            <a:extLst>
              <a:ext uri="{FF2B5EF4-FFF2-40B4-BE49-F238E27FC236}">
                <a16:creationId xmlns:a16="http://schemas.microsoft.com/office/drawing/2014/main" id="{434F323A-D042-3F4D-58A4-10C7C51E1981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7" name="Google Shape;5973;p67">
              <a:extLst>
                <a:ext uri="{FF2B5EF4-FFF2-40B4-BE49-F238E27FC236}">
                  <a16:creationId xmlns:a16="http://schemas.microsoft.com/office/drawing/2014/main" id="{ADBDA82B-9724-C789-76B9-212BC2142E44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5974;p67">
              <a:extLst>
                <a:ext uri="{FF2B5EF4-FFF2-40B4-BE49-F238E27FC236}">
                  <a16:creationId xmlns:a16="http://schemas.microsoft.com/office/drawing/2014/main" id="{B959BA02-D679-1499-90DA-6A4376309814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5975;p67">
              <a:extLst>
                <a:ext uri="{FF2B5EF4-FFF2-40B4-BE49-F238E27FC236}">
                  <a16:creationId xmlns:a16="http://schemas.microsoft.com/office/drawing/2014/main" id="{459C7370-8A3D-A44A-03F1-F3F9A042A7AB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5984;p67">
            <a:extLst>
              <a:ext uri="{FF2B5EF4-FFF2-40B4-BE49-F238E27FC236}">
                <a16:creationId xmlns:a16="http://schemas.microsoft.com/office/drawing/2014/main" id="{56624095-2B72-40D9-8BFE-5E88123433E5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1" name="Google Shape;5985;p67">
              <a:extLst>
                <a:ext uri="{FF2B5EF4-FFF2-40B4-BE49-F238E27FC236}">
                  <a16:creationId xmlns:a16="http://schemas.microsoft.com/office/drawing/2014/main" id="{8E687A5C-7059-BCBC-1699-F71F0A5BDCC8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5986;p67">
              <a:extLst>
                <a:ext uri="{FF2B5EF4-FFF2-40B4-BE49-F238E27FC236}">
                  <a16:creationId xmlns:a16="http://schemas.microsoft.com/office/drawing/2014/main" id="{69F6716F-6189-F363-4BD1-3CC8DF74098C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987;p67">
              <a:extLst>
                <a:ext uri="{FF2B5EF4-FFF2-40B4-BE49-F238E27FC236}">
                  <a16:creationId xmlns:a16="http://schemas.microsoft.com/office/drawing/2014/main" id="{DEF0C249-9C23-DB19-58D8-C23410C7F63D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5988;p67">
              <a:extLst>
                <a:ext uri="{FF2B5EF4-FFF2-40B4-BE49-F238E27FC236}">
                  <a16:creationId xmlns:a16="http://schemas.microsoft.com/office/drawing/2014/main" id="{04D0B376-C4A5-D80D-13EC-793C99430F2B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6002;p67">
            <a:extLst>
              <a:ext uri="{FF2B5EF4-FFF2-40B4-BE49-F238E27FC236}">
                <a16:creationId xmlns:a16="http://schemas.microsoft.com/office/drawing/2014/main" id="{E19252B1-F3DE-EA4B-A996-AED6352333F6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6" name="Google Shape;6003;p67">
              <a:extLst>
                <a:ext uri="{FF2B5EF4-FFF2-40B4-BE49-F238E27FC236}">
                  <a16:creationId xmlns:a16="http://schemas.microsoft.com/office/drawing/2014/main" id="{6E270017-D5F9-DB12-38C4-7A57FC5757C9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004;p67">
              <a:extLst>
                <a:ext uri="{FF2B5EF4-FFF2-40B4-BE49-F238E27FC236}">
                  <a16:creationId xmlns:a16="http://schemas.microsoft.com/office/drawing/2014/main" id="{20EA43C7-B63C-6986-C035-7B847EE99053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05;p67">
              <a:extLst>
                <a:ext uri="{FF2B5EF4-FFF2-40B4-BE49-F238E27FC236}">
                  <a16:creationId xmlns:a16="http://schemas.microsoft.com/office/drawing/2014/main" id="{2F5C278D-928D-BC37-AC47-74B684D6E307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006;p67">
              <a:extLst>
                <a:ext uri="{FF2B5EF4-FFF2-40B4-BE49-F238E27FC236}">
                  <a16:creationId xmlns:a16="http://schemas.microsoft.com/office/drawing/2014/main" id="{58A0BC50-5901-0D28-8B4A-9159C9E1377D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011;p67">
            <a:extLst>
              <a:ext uri="{FF2B5EF4-FFF2-40B4-BE49-F238E27FC236}">
                <a16:creationId xmlns:a16="http://schemas.microsoft.com/office/drawing/2014/main" id="{AFF8B5D3-7DD0-0D3C-D9C0-407DE7400F6D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1" name="Google Shape;6012;p67">
              <a:extLst>
                <a:ext uri="{FF2B5EF4-FFF2-40B4-BE49-F238E27FC236}">
                  <a16:creationId xmlns:a16="http://schemas.microsoft.com/office/drawing/2014/main" id="{CA38F926-5D74-44DE-404A-D982C9AD08A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013;p67">
              <a:extLst>
                <a:ext uri="{FF2B5EF4-FFF2-40B4-BE49-F238E27FC236}">
                  <a16:creationId xmlns:a16="http://schemas.microsoft.com/office/drawing/2014/main" id="{A55D3264-7668-D3A2-8101-ACCCF56E40D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014;p67">
              <a:extLst>
                <a:ext uri="{FF2B5EF4-FFF2-40B4-BE49-F238E27FC236}">
                  <a16:creationId xmlns:a16="http://schemas.microsoft.com/office/drawing/2014/main" id="{BFB562B6-1C9D-2001-4892-A31C4C4B93D4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015;p67">
              <a:extLst>
                <a:ext uri="{FF2B5EF4-FFF2-40B4-BE49-F238E27FC236}">
                  <a16:creationId xmlns:a16="http://schemas.microsoft.com/office/drawing/2014/main" id="{B934BA98-8C3D-D734-A97D-965643DA0DAF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016;p67">
              <a:extLst>
                <a:ext uri="{FF2B5EF4-FFF2-40B4-BE49-F238E27FC236}">
                  <a16:creationId xmlns:a16="http://schemas.microsoft.com/office/drawing/2014/main" id="{D3FEEF2A-8280-FCEB-6638-8EAD53458B45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017;p67">
              <a:extLst>
                <a:ext uri="{FF2B5EF4-FFF2-40B4-BE49-F238E27FC236}">
                  <a16:creationId xmlns:a16="http://schemas.microsoft.com/office/drawing/2014/main" id="{522E10E8-F164-7670-28FF-F6583BBB8016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Google Shape;6042;p67">
            <a:extLst>
              <a:ext uri="{FF2B5EF4-FFF2-40B4-BE49-F238E27FC236}">
                <a16:creationId xmlns:a16="http://schemas.microsoft.com/office/drawing/2014/main" id="{E646E2AD-DE5C-4C8B-1615-22A2F69EA029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18" name="Google Shape;6047;p67">
            <a:extLst>
              <a:ext uri="{FF2B5EF4-FFF2-40B4-BE49-F238E27FC236}">
                <a16:creationId xmlns:a16="http://schemas.microsoft.com/office/drawing/2014/main" id="{C7E88333-1A7D-CC37-E832-0A2CD314FCAE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9" name="Google Shape;6048;p67">
              <a:extLst>
                <a:ext uri="{FF2B5EF4-FFF2-40B4-BE49-F238E27FC236}">
                  <a16:creationId xmlns:a16="http://schemas.microsoft.com/office/drawing/2014/main" id="{F7096EC5-C886-BDFE-C336-E99DA2A23757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049;p67">
              <a:extLst>
                <a:ext uri="{FF2B5EF4-FFF2-40B4-BE49-F238E27FC236}">
                  <a16:creationId xmlns:a16="http://schemas.microsoft.com/office/drawing/2014/main" id="{829BB457-3F7F-0547-ABC3-BD6A997683E0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050;p67">
              <a:extLst>
                <a:ext uri="{FF2B5EF4-FFF2-40B4-BE49-F238E27FC236}">
                  <a16:creationId xmlns:a16="http://schemas.microsoft.com/office/drawing/2014/main" id="{0961A1A1-1F58-761A-9044-87A092B855D8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051;p67">
              <a:extLst>
                <a:ext uri="{FF2B5EF4-FFF2-40B4-BE49-F238E27FC236}">
                  <a16:creationId xmlns:a16="http://schemas.microsoft.com/office/drawing/2014/main" id="{7D21DD39-E882-19C1-5FB5-3DEDD9CFFBBB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6072;p67">
            <a:extLst>
              <a:ext uri="{FF2B5EF4-FFF2-40B4-BE49-F238E27FC236}">
                <a16:creationId xmlns:a16="http://schemas.microsoft.com/office/drawing/2014/main" id="{D5A99CE6-0A60-F5F7-6DEE-F3A24C39C0D1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4" name="Google Shape;6073;p67">
              <a:extLst>
                <a:ext uri="{FF2B5EF4-FFF2-40B4-BE49-F238E27FC236}">
                  <a16:creationId xmlns:a16="http://schemas.microsoft.com/office/drawing/2014/main" id="{0F802A26-E80C-534B-C341-889635DCA340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074;p67">
              <a:extLst>
                <a:ext uri="{FF2B5EF4-FFF2-40B4-BE49-F238E27FC236}">
                  <a16:creationId xmlns:a16="http://schemas.microsoft.com/office/drawing/2014/main" id="{A0E7F94C-B843-8B5B-F109-C247F373862C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075;p67">
              <a:extLst>
                <a:ext uri="{FF2B5EF4-FFF2-40B4-BE49-F238E27FC236}">
                  <a16:creationId xmlns:a16="http://schemas.microsoft.com/office/drawing/2014/main" id="{8D955163-F46A-E029-AC3A-7A07DE07401C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076;p67">
              <a:extLst>
                <a:ext uri="{FF2B5EF4-FFF2-40B4-BE49-F238E27FC236}">
                  <a16:creationId xmlns:a16="http://schemas.microsoft.com/office/drawing/2014/main" id="{EB220766-FBB0-4FEE-4AD8-AECD6A4E2D57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6077;p67">
              <a:extLst>
                <a:ext uri="{FF2B5EF4-FFF2-40B4-BE49-F238E27FC236}">
                  <a16:creationId xmlns:a16="http://schemas.microsoft.com/office/drawing/2014/main" id="{81A5280A-FBC3-0FF5-07BE-3CEF9FED4A01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6107;p67">
            <a:extLst>
              <a:ext uri="{FF2B5EF4-FFF2-40B4-BE49-F238E27FC236}">
                <a16:creationId xmlns:a16="http://schemas.microsoft.com/office/drawing/2014/main" id="{89954968-0B47-692C-4AE1-9EC6B9F83E7D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0" name="Google Shape;6108;p67">
              <a:extLst>
                <a:ext uri="{FF2B5EF4-FFF2-40B4-BE49-F238E27FC236}">
                  <a16:creationId xmlns:a16="http://schemas.microsoft.com/office/drawing/2014/main" id="{3143F459-0093-BB55-189F-BDF91DD209EF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6109;p67">
              <a:extLst>
                <a:ext uri="{FF2B5EF4-FFF2-40B4-BE49-F238E27FC236}">
                  <a16:creationId xmlns:a16="http://schemas.microsoft.com/office/drawing/2014/main" id="{18CA3A75-68A6-DAE1-DE58-272E77021DAA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5593;p66">
            <a:extLst>
              <a:ext uri="{FF2B5EF4-FFF2-40B4-BE49-F238E27FC236}">
                <a16:creationId xmlns:a16="http://schemas.microsoft.com/office/drawing/2014/main" id="{E03FE012-606B-F81F-696C-BDA8B7B38065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3" name="Google Shape;5594;p66">
              <a:extLst>
                <a:ext uri="{FF2B5EF4-FFF2-40B4-BE49-F238E27FC236}">
                  <a16:creationId xmlns:a16="http://schemas.microsoft.com/office/drawing/2014/main" id="{C143EE29-C62E-C54E-9D1D-6310EC36D067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5595;p66">
              <a:extLst>
                <a:ext uri="{FF2B5EF4-FFF2-40B4-BE49-F238E27FC236}">
                  <a16:creationId xmlns:a16="http://schemas.microsoft.com/office/drawing/2014/main" id="{F853A2AA-CEE8-4587-DDE4-1D880855EC69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5596;p66">
            <a:extLst>
              <a:ext uri="{FF2B5EF4-FFF2-40B4-BE49-F238E27FC236}">
                <a16:creationId xmlns:a16="http://schemas.microsoft.com/office/drawing/2014/main" id="{2F71AA53-A012-E3BE-37F9-C90968FD0895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6" name="Google Shape;5597;p66">
              <a:extLst>
                <a:ext uri="{FF2B5EF4-FFF2-40B4-BE49-F238E27FC236}">
                  <a16:creationId xmlns:a16="http://schemas.microsoft.com/office/drawing/2014/main" id="{85672478-951E-D147-4525-6EF41D0247C3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5598;p66">
              <a:extLst>
                <a:ext uri="{FF2B5EF4-FFF2-40B4-BE49-F238E27FC236}">
                  <a16:creationId xmlns:a16="http://schemas.microsoft.com/office/drawing/2014/main" id="{0859DF8F-823A-AAF2-E1BA-6B8A9E4DCFB0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5651;p66">
            <a:extLst>
              <a:ext uri="{FF2B5EF4-FFF2-40B4-BE49-F238E27FC236}">
                <a16:creationId xmlns:a16="http://schemas.microsoft.com/office/drawing/2014/main" id="{A66DE617-8A1F-3057-F8F0-10BA924868E3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9" name="Google Shape;5652;p66">
              <a:extLst>
                <a:ext uri="{FF2B5EF4-FFF2-40B4-BE49-F238E27FC236}">
                  <a16:creationId xmlns:a16="http://schemas.microsoft.com/office/drawing/2014/main" id="{D4D76FC3-18CC-C37F-169F-75DD4DD26499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5653;p66">
              <a:extLst>
                <a:ext uri="{FF2B5EF4-FFF2-40B4-BE49-F238E27FC236}">
                  <a16:creationId xmlns:a16="http://schemas.microsoft.com/office/drawing/2014/main" id="{A9106DDA-2CC0-1613-B13F-6B8758A88399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5775;p66">
            <a:extLst>
              <a:ext uri="{FF2B5EF4-FFF2-40B4-BE49-F238E27FC236}">
                <a16:creationId xmlns:a16="http://schemas.microsoft.com/office/drawing/2014/main" id="{9EDB9521-AE1F-5D8C-DAA0-B6D71EEB0FA8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2" name="Google Shape;5776;p66">
              <a:extLst>
                <a:ext uri="{FF2B5EF4-FFF2-40B4-BE49-F238E27FC236}">
                  <a16:creationId xmlns:a16="http://schemas.microsoft.com/office/drawing/2014/main" id="{C36A6139-685C-7BBC-5FD8-D5834A04C356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5777;p66">
              <a:extLst>
                <a:ext uri="{FF2B5EF4-FFF2-40B4-BE49-F238E27FC236}">
                  <a16:creationId xmlns:a16="http://schemas.microsoft.com/office/drawing/2014/main" id="{E1B76B5F-2885-4577-FE21-7B4699F6288E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5778;p66">
              <a:extLst>
                <a:ext uri="{FF2B5EF4-FFF2-40B4-BE49-F238E27FC236}">
                  <a16:creationId xmlns:a16="http://schemas.microsoft.com/office/drawing/2014/main" id="{6F136F23-367A-7321-9506-8C8D7957B5A5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5779;p66">
              <a:extLst>
                <a:ext uri="{FF2B5EF4-FFF2-40B4-BE49-F238E27FC236}">
                  <a16:creationId xmlns:a16="http://schemas.microsoft.com/office/drawing/2014/main" id="{0D5C8F9C-D356-DD05-9BDA-6D0375AE7122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5780;p66">
              <a:extLst>
                <a:ext uri="{FF2B5EF4-FFF2-40B4-BE49-F238E27FC236}">
                  <a16:creationId xmlns:a16="http://schemas.microsoft.com/office/drawing/2014/main" id="{C282AC20-3712-3364-43FE-9613A9785431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5781;p66">
              <a:extLst>
                <a:ext uri="{FF2B5EF4-FFF2-40B4-BE49-F238E27FC236}">
                  <a16:creationId xmlns:a16="http://schemas.microsoft.com/office/drawing/2014/main" id="{F453FF27-44C6-E63F-BBEB-A46D36F2B14B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48" name="Text Placeholder 1">
            <a:extLst>
              <a:ext uri="{FF2B5EF4-FFF2-40B4-BE49-F238E27FC236}">
                <a16:creationId xmlns:a16="http://schemas.microsoft.com/office/drawing/2014/main" id="{DFF7C576-F050-A80E-C918-DF66EE2099D3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855177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42" name="Freeform 108">
            <a:extLst>
              <a:ext uri="{FF2B5EF4-FFF2-40B4-BE49-F238E27FC236}">
                <a16:creationId xmlns:a16="http://schemas.microsoft.com/office/drawing/2014/main" id="{D251BED5-AB5B-9C32-6041-55031D00C2BD}"/>
              </a:ext>
            </a:extLst>
          </p:cNvPr>
          <p:cNvSpPr/>
          <p:nvPr/>
        </p:nvSpPr>
        <p:spPr>
          <a:xfrm>
            <a:off x="6376823" y="2242724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3" name="Oval 8">
            <a:extLst>
              <a:ext uri="{FF2B5EF4-FFF2-40B4-BE49-F238E27FC236}">
                <a16:creationId xmlns:a16="http://schemas.microsoft.com/office/drawing/2014/main" id="{231B8819-6BE3-4C8D-90F4-57E3E59C63FC}"/>
              </a:ext>
            </a:extLst>
          </p:cNvPr>
          <p:cNvSpPr/>
          <p:nvPr/>
        </p:nvSpPr>
        <p:spPr>
          <a:xfrm>
            <a:off x="7763015" y="2264489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44" name="Group 110">
            <a:extLst>
              <a:ext uri="{FF2B5EF4-FFF2-40B4-BE49-F238E27FC236}">
                <a16:creationId xmlns:a16="http://schemas.microsoft.com/office/drawing/2014/main" id="{4BBBD380-6E43-1DF0-BA23-B3A05AA36AE6}"/>
              </a:ext>
            </a:extLst>
          </p:cNvPr>
          <p:cNvGrpSpPr/>
          <p:nvPr/>
        </p:nvGrpSpPr>
        <p:grpSpPr>
          <a:xfrm>
            <a:off x="4989551" y="2242724"/>
            <a:ext cx="830804" cy="978444"/>
            <a:chOff x="3837179" y="1242450"/>
            <a:chExt cx="415402" cy="48922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5" name="Freeform 111">
              <a:extLst>
                <a:ext uri="{FF2B5EF4-FFF2-40B4-BE49-F238E27FC236}">
                  <a16:creationId xmlns:a16="http://schemas.microsoft.com/office/drawing/2014/main" id="{5A874F43-2954-378C-81E1-15930B8C5679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246" name="Oval 37">
              <a:extLst>
                <a:ext uri="{FF2B5EF4-FFF2-40B4-BE49-F238E27FC236}">
                  <a16:creationId xmlns:a16="http://schemas.microsoft.com/office/drawing/2014/main" id="{F1354C45-BD81-2A62-86AB-67B185B7596A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247" name="Rectangle 19">
            <a:extLst>
              <a:ext uri="{FF2B5EF4-FFF2-40B4-BE49-F238E27FC236}">
                <a16:creationId xmlns:a16="http://schemas.microsoft.com/office/drawing/2014/main" id="{EFDB52B9-D599-C917-B3E8-8AFADD1E7086}"/>
              </a:ext>
            </a:extLst>
          </p:cNvPr>
          <p:cNvSpPr/>
          <p:nvPr/>
        </p:nvSpPr>
        <p:spPr>
          <a:xfrm>
            <a:off x="3630531" y="2295817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8" name="Oval 47">
            <a:extLst>
              <a:ext uri="{FF2B5EF4-FFF2-40B4-BE49-F238E27FC236}">
                <a16:creationId xmlns:a16="http://schemas.microsoft.com/office/drawing/2014/main" id="{2E35C3E1-A239-AC28-AFBF-DD364A437E0E}"/>
              </a:ext>
            </a:extLst>
          </p:cNvPr>
          <p:cNvSpPr/>
          <p:nvPr/>
        </p:nvSpPr>
        <p:spPr>
          <a:xfrm>
            <a:off x="14283199" y="2264543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9" name="Rounded Rectangle 2">
            <a:extLst>
              <a:ext uri="{FF2B5EF4-FFF2-40B4-BE49-F238E27FC236}">
                <a16:creationId xmlns:a16="http://schemas.microsoft.com/office/drawing/2014/main" id="{8E39F9EE-8BFD-0E99-A25D-EB97335965A2}"/>
              </a:ext>
            </a:extLst>
          </p:cNvPr>
          <p:cNvSpPr/>
          <p:nvPr/>
        </p:nvSpPr>
        <p:spPr>
          <a:xfrm>
            <a:off x="4975138" y="7920528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0" name="Rounded Rectangle 8">
            <a:extLst>
              <a:ext uri="{FF2B5EF4-FFF2-40B4-BE49-F238E27FC236}">
                <a16:creationId xmlns:a16="http://schemas.microsoft.com/office/drawing/2014/main" id="{2C5F16FC-DCBE-FCEF-A7AE-FCDBA5F16B34}"/>
              </a:ext>
            </a:extLst>
          </p:cNvPr>
          <p:cNvSpPr/>
          <p:nvPr/>
        </p:nvSpPr>
        <p:spPr>
          <a:xfrm>
            <a:off x="3572926" y="7920528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1" name="Rounded Rectangle 2">
            <a:extLst>
              <a:ext uri="{FF2B5EF4-FFF2-40B4-BE49-F238E27FC236}">
                <a16:creationId xmlns:a16="http://schemas.microsoft.com/office/drawing/2014/main" id="{55EA0C4D-6820-0A15-EBB0-42F1FC1D6484}"/>
              </a:ext>
            </a:extLst>
          </p:cNvPr>
          <p:cNvSpPr/>
          <p:nvPr/>
        </p:nvSpPr>
        <p:spPr>
          <a:xfrm>
            <a:off x="7769528" y="7920528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2" name="Rounded Rectangle 3">
            <a:extLst>
              <a:ext uri="{FF2B5EF4-FFF2-40B4-BE49-F238E27FC236}">
                <a16:creationId xmlns:a16="http://schemas.microsoft.com/office/drawing/2014/main" id="{6A95E62D-8124-7E43-AE4E-751366B4BF6A}"/>
              </a:ext>
            </a:extLst>
          </p:cNvPr>
          <p:cNvSpPr/>
          <p:nvPr/>
        </p:nvSpPr>
        <p:spPr>
          <a:xfrm>
            <a:off x="6362392" y="7920528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3" name="Rounded Rectangle 10">
            <a:extLst>
              <a:ext uri="{FF2B5EF4-FFF2-40B4-BE49-F238E27FC236}">
                <a16:creationId xmlns:a16="http://schemas.microsoft.com/office/drawing/2014/main" id="{F33E60A6-8E98-ECD6-9576-CE96A5CAB403}"/>
              </a:ext>
            </a:extLst>
          </p:cNvPr>
          <p:cNvSpPr/>
          <p:nvPr/>
        </p:nvSpPr>
        <p:spPr>
          <a:xfrm>
            <a:off x="9202156" y="7901911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4" name="Block Arc 6">
            <a:extLst>
              <a:ext uri="{FF2B5EF4-FFF2-40B4-BE49-F238E27FC236}">
                <a16:creationId xmlns:a16="http://schemas.microsoft.com/office/drawing/2014/main" id="{5FD9B991-8F81-2231-97E3-A33FFDE81ED2}"/>
              </a:ext>
            </a:extLst>
          </p:cNvPr>
          <p:cNvSpPr/>
          <p:nvPr/>
        </p:nvSpPr>
        <p:spPr>
          <a:xfrm>
            <a:off x="10537070" y="7966303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55" name="Google Shape;10001;p74">
            <a:extLst>
              <a:ext uri="{FF2B5EF4-FFF2-40B4-BE49-F238E27FC236}">
                <a16:creationId xmlns:a16="http://schemas.microsoft.com/office/drawing/2014/main" id="{DFF522F6-4198-8E22-0239-219EE85755F0}"/>
              </a:ext>
            </a:extLst>
          </p:cNvPr>
          <p:cNvGrpSpPr/>
          <p:nvPr/>
        </p:nvGrpSpPr>
        <p:grpSpPr>
          <a:xfrm>
            <a:off x="13018258" y="7884245"/>
            <a:ext cx="821678" cy="875758"/>
            <a:chOff x="7851532" y="4063209"/>
            <a:chExt cx="410839" cy="43787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6" name="Google Shape;10002;p74">
              <a:extLst>
                <a:ext uri="{FF2B5EF4-FFF2-40B4-BE49-F238E27FC236}">
                  <a16:creationId xmlns:a16="http://schemas.microsoft.com/office/drawing/2014/main" id="{37636668-9595-0D30-1E8E-E4B67B60604E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0003;p74">
              <a:extLst>
                <a:ext uri="{FF2B5EF4-FFF2-40B4-BE49-F238E27FC236}">
                  <a16:creationId xmlns:a16="http://schemas.microsoft.com/office/drawing/2014/main" id="{E92BB100-46C6-2086-6F79-97D2F9FEB61B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58" name="Google Shape;10027;p74">
            <a:extLst>
              <a:ext uri="{FF2B5EF4-FFF2-40B4-BE49-F238E27FC236}">
                <a16:creationId xmlns:a16="http://schemas.microsoft.com/office/drawing/2014/main" id="{1902F906-2C4C-46BF-A5B2-9DCC8D3CDED9}"/>
              </a:ext>
            </a:extLst>
          </p:cNvPr>
          <p:cNvGrpSpPr/>
          <p:nvPr/>
        </p:nvGrpSpPr>
        <p:grpSpPr>
          <a:xfrm>
            <a:off x="5282378" y="5312057"/>
            <a:ext cx="785506" cy="762170"/>
            <a:chOff x="3983592" y="2777115"/>
            <a:chExt cx="392753" cy="38108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9" name="Google Shape;10028;p74">
              <a:extLst>
                <a:ext uri="{FF2B5EF4-FFF2-40B4-BE49-F238E27FC236}">
                  <a16:creationId xmlns:a16="http://schemas.microsoft.com/office/drawing/2014/main" id="{3D8EFC3E-05A3-F740-20F0-38E0F8AED664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0029;p74">
              <a:extLst>
                <a:ext uri="{FF2B5EF4-FFF2-40B4-BE49-F238E27FC236}">
                  <a16:creationId xmlns:a16="http://schemas.microsoft.com/office/drawing/2014/main" id="{177E597B-ECEA-4096-CDF3-786B9EB7ED66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0030;p74">
              <a:extLst>
                <a:ext uri="{FF2B5EF4-FFF2-40B4-BE49-F238E27FC236}">
                  <a16:creationId xmlns:a16="http://schemas.microsoft.com/office/drawing/2014/main" id="{0BB3A5E3-4B61-65A2-A041-0F9E0AD27DD9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62" name="Google Shape;10074;p74">
            <a:extLst>
              <a:ext uri="{FF2B5EF4-FFF2-40B4-BE49-F238E27FC236}">
                <a16:creationId xmlns:a16="http://schemas.microsoft.com/office/drawing/2014/main" id="{265E8324-3F5A-22BE-D7A3-18B82B0AFC7E}"/>
              </a:ext>
            </a:extLst>
          </p:cNvPr>
          <p:cNvGrpSpPr/>
          <p:nvPr/>
        </p:nvGrpSpPr>
        <p:grpSpPr>
          <a:xfrm>
            <a:off x="6471610" y="5261435"/>
            <a:ext cx="785506" cy="820526"/>
            <a:chOff x="4578208" y="2751804"/>
            <a:chExt cx="392753" cy="4102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3" name="Google Shape;10075;p74">
              <a:extLst>
                <a:ext uri="{FF2B5EF4-FFF2-40B4-BE49-F238E27FC236}">
                  <a16:creationId xmlns:a16="http://schemas.microsoft.com/office/drawing/2014/main" id="{5AAAA2EC-7EAB-0CA5-1683-17B390954AFF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0076;p74">
              <a:extLst>
                <a:ext uri="{FF2B5EF4-FFF2-40B4-BE49-F238E27FC236}">
                  <a16:creationId xmlns:a16="http://schemas.microsoft.com/office/drawing/2014/main" id="{BA971CFD-1B2D-1D4F-8FB5-DA88AFD3E3F7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0077;p74">
              <a:extLst>
                <a:ext uri="{FF2B5EF4-FFF2-40B4-BE49-F238E27FC236}">
                  <a16:creationId xmlns:a16="http://schemas.microsoft.com/office/drawing/2014/main" id="{9148771B-EF9F-1EAC-B5CB-774B372B73E8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66" name="Google Shape;10084;p74">
            <a:extLst>
              <a:ext uri="{FF2B5EF4-FFF2-40B4-BE49-F238E27FC236}">
                <a16:creationId xmlns:a16="http://schemas.microsoft.com/office/drawing/2014/main" id="{96D24C2A-77DF-0576-B934-57245F33B449}"/>
              </a:ext>
            </a:extLst>
          </p:cNvPr>
          <p:cNvGrpSpPr/>
          <p:nvPr/>
        </p:nvGrpSpPr>
        <p:grpSpPr>
          <a:xfrm>
            <a:off x="11575441" y="5279464"/>
            <a:ext cx="719320" cy="742072"/>
            <a:chOff x="7130125" y="2760820"/>
            <a:chExt cx="359660" cy="37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7" name="Google Shape;10085;p74">
              <a:extLst>
                <a:ext uri="{FF2B5EF4-FFF2-40B4-BE49-F238E27FC236}">
                  <a16:creationId xmlns:a16="http://schemas.microsoft.com/office/drawing/2014/main" id="{F1905CE4-550B-1E76-9CEE-77782ACDC8F6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0086;p74">
              <a:extLst>
                <a:ext uri="{FF2B5EF4-FFF2-40B4-BE49-F238E27FC236}">
                  <a16:creationId xmlns:a16="http://schemas.microsoft.com/office/drawing/2014/main" id="{ED8A4EF8-5D4E-19DC-509F-036BD3D3E69D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0087;p74">
              <a:extLst>
                <a:ext uri="{FF2B5EF4-FFF2-40B4-BE49-F238E27FC236}">
                  <a16:creationId xmlns:a16="http://schemas.microsoft.com/office/drawing/2014/main" id="{86BB4632-F2CE-8179-9404-2DDEE12E7C06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0088;p74">
              <a:extLst>
                <a:ext uri="{FF2B5EF4-FFF2-40B4-BE49-F238E27FC236}">
                  <a16:creationId xmlns:a16="http://schemas.microsoft.com/office/drawing/2014/main" id="{DA3CB957-9B89-D166-B928-13621161370B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71" name="Google Shape;10089;p74">
            <a:extLst>
              <a:ext uri="{FF2B5EF4-FFF2-40B4-BE49-F238E27FC236}">
                <a16:creationId xmlns:a16="http://schemas.microsoft.com/office/drawing/2014/main" id="{1988BAB4-D5E0-7D18-07A5-CD682283DE51}"/>
              </a:ext>
            </a:extLst>
          </p:cNvPr>
          <p:cNvGrpSpPr/>
          <p:nvPr/>
        </p:nvGrpSpPr>
        <p:grpSpPr>
          <a:xfrm>
            <a:off x="10122224" y="2117069"/>
            <a:ext cx="1031022" cy="1087002"/>
            <a:chOff x="6403515" y="1179621"/>
            <a:chExt cx="515511" cy="5435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2" name="Google Shape;10090;p74">
              <a:extLst>
                <a:ext uri="{FF2B5EF4-FFF2-40B4-BE49-F238E27FC236}">
                  <a16:creationId xmlns:a16="http://schemas.microsoft.com/office/drawing/2014/main" id="{0C751602-1A96-0668-DB64-F08F7225980D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0091;p74">
              <a:extLst>
                <a:ext uri="{FF2B5EF4-FFF2-40B4-BE49-F238E27FC236}">
                  <a16:creationId xmlns:a16="http://schemas.microsoft.com/office/drawing/2014/main" id="{84ECC746-5BD4-3E79-0219-26AC5D979E21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274" name="Google Shape;10113;p74">
            <a:extLst>
              <a:ext uri="{FF2B5EF4-FFF2-40B4-BE49-F238E27FC236}">
                <a16:creationId xmlns:a16="http://schemas.microsoft.com/office/drawing/2014/main" id="{312508FD-25E1-04B0-DF29-0EF6D613D987}"/>
              </a:ext>
            </a:extLst>
          </p:cNvPr>
          <p:cNvSpPr/>
          <p:nvPr/>
        </p:nvSpPr>
        <p:spPr>
          <a:xfrm>
            <a:off x="7774153" y="5219153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275" name="Google Shape;10118;p74">
            <a:extLst>
              <a:ext uri="{FF2B5EF4-FFF2-40B4-BE49-F238E27FC236}">
                <a16:creationId xmlns:a16="http://schemas.microsoft.com/office/drawing/2014/main" id="{153EF1CE-C104-F17E-074C-5DCDA6C7D6B2}"/>
              </a:ext>
            </a:extLst>
          </p:cNvPr>
          <p:cNvGrpSpPr/>
          <p:nvPr/>
        </p:nvGrpSpPr>
        <p:grpSpPr>
          <a:xfrm>
            <a:off x="14263834" y="3904099"/>
            <a:ext cx="701290" cy="758842"/>
            <a:chOff x="8474320" y="2073136"/>
            <a:chExt cx="350645" cy="37942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6" name="Google Shape;10119;p74">
              <a:extLst>
                <a:ext uri="{FF2B5EF4-FFF2-40B4-BE49-F238E27FC236}">
                  <a16:creationId xmlns:a16="http://schemas.microsoft.com/office/drawing/2014/main" id="{70A3531F-A774-9588-B4A8-74D87F080C68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0120;p74">
              <a:extLst>
                <a:ext uri="{FF2B5EF4-FFF2-40B4-BE49-F238E27FC236}">
                  <a16:creationId xmlns:a16="http://schemas.microsoft.com/office/drawing/2014/main" id="{C8E17596-AACF-C84E-E3C0-E2B8CDF0C452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0121;p74">
              <a:extLst>
                <a:ext uri="{FF2B5EF4-FFF2-40B4-BE49-F238E27FC236}">
                  <a16:creationId xmlns:a16="http://schemas.microsoft.com/office/drawing/2014/main" id="{4656B223-8D28-9E48-D1C9-C83055F7CC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0122;p74">
              <a:extLst>
                <a:ext uri="{FF2B5EF4-FFF2-40B4-BE49-F238E27FC236}">
                  <a16:creationId xmlns:a16="http://schemas.microsoft.com/office/drawing/2014/main" id="{EEF36D7D-0E76-65A5-0B31-F5F0F0A1DDA9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0123;p74">
              <a:extLst>
                <a:ext uri="{FF2B5EF4-FFF2-40B4-BE49-F238E27FC236}">
                  <a16:creationId xmlns:a16="http://schemas.microsoft.com/office/drawing/2014/main" id="{C010CD82-5B12-3F8D-2683-EC8EF48083D3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0124;p74">
              <a:extLst>
                <a:ext uri="{FF2B5EF4-FFF2-40B4-BE49-F238E27FC236}">
                  <a16:creationId xmlns:a16="http://schemas.microsoft.com/office/drawing/2014/main" id="{90818ED7-D55E-7E33-FB15-98DEC0BC69F0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82" name="Google Shape;10129;p74">
            <a:extLst>
              <a:ext uri="{FF2B5EF4-FFF2-40B4-BE49-F238E27FC236}">
                <a16:creationId xmlns:a16="http://schemas.microsoft.com/office/drawing/2014/main" id="{224089D7-13E1-0FA8-9834-3187672D8225}"/>
              </a:ext>
            </a:extLst>
          </p:cNvPr>
          <p:cNvGrpSpPr/>
          <p:nvPr/>
        </p:nvGrpSpPr>
        <p:grpSpPr>
          <a:xfrm>
            <a:off x="9047765" y="2178517"/>
            <a:ext cx="855384" cy="1071090"/>
            <a:chOff x="5866287" y="1210345"/>
            <a:chExt cx="427692" cy="5355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83" name="Google Shape;10130;p74">
              <a:extLst>
                <a:ext uri="{FF2B5EF4-FFF2-40B4-BE49-F238E27FC236}">
                  <a16:creationId xmlns:a16="http://schemas.microsoft.com/office/drawing/2014/main" id="{9C754F2A-F375-DEA0-3B0A-DE7F39424EF1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0131;p74">
              <a:extLst>
                <a:ext uri="{FF2B5EF4-FFF2-40B4-BE49-F238E27FC236}">
                  <a16:creationId xmlns:a16="http://schemas.microsoft.com/office/drawing/2014/main" id="{05C44D18-D5D7-2435-5DFF-E8A0689BB7E3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0132;p74">
              <a:extLst>
                <a:ext uri="{FF2B5EF4-FFF2-40B4-BE49-F238E27FC236}">
                  <a16:creationId xmlns:a16="http://schemas.microsoft.com/office/drawing/2014/main" id="{14CBB693-C47F-82FD-3D30-13984D9F0E28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86" name="Google Shape;10154;p74">
            <a:extLst>
              <a:ext uri="{FF2B5EF4-FFF2-40B4-BE49-F238E27FC236}">
                <a16:creationId xmlns:a16="http://schemas.microsoft.com/office/drawing/2014/main" id="{A5847D87-5AA9-031B-00E3-B3B62FBDD9C5}"/>
              </a:ext>
            </a:extLst>
          </p:cNvPr>
          <p:cNvGrpSpPr/>
          <p:nvPr/>
        </p:nvGrpSpPr>
        <p:grpSpPr>
          <a:xfrm>
            <a:off x="9202155" y="5218512"/>
            <a:ext cx="785504" cy="836912"/>
            <a:chOff x="5943481" y="2730343"/>
            <a:chExt cx="392752" cy="41845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87" name="Google Shape;10155;p74">
              <a:extLst>
                <a:ext uri="{FF2B5EF4-FFF2-40B4-BE49-F238E27FC236}">
                  <a16:creationId xmlns:a16="http://schemas.microsoft.com/office/drawing/2014/main" id="{61AE7543-3F5C-AACF-4DD3-1896E85567E3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0156;p74">
              <a:extLst>
                <a:ext uri="{FF2B5EF4-FFF2-40B4-BE49-F238E27FC236}">
                  <a16:creationId xmlns:a16="http://schemas.microsoft.com/office/drawing/2014/main" id="{C24D7DA5-6875-6B9C-80DA-C548DE156E2A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0157;p74">
              <a:extLst>
                <a:ext uri="{FF2B5EF4-FFF2-40B4-BE49-F238E27FC236}">
                  <a16:creationId xmlns:a16="http://schemas.microsoft.com/office/drawing/2014/main" id="{57C4D599-2CB5-5407-2A5D-EE0118441064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0158;p74">
              <a:extLst>
                <a:ext uri="{FF2B5EF4-FFF2-40B4-BE49-F238E27FC236}">
                  <a16:creationId xmlns:a16="http://schemas.microsoft.com/office/drawing/2014/main" id="{970B8BAF-57E1-C4CD-8F02-781836B03035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0159;p74">
              <a:extLst>
                <a:ext uri="{FF2B5EF4-FFF2-40B4-BE49-F238E27FC236}">
                  <a16:creationId xmlns:a16="http://schemas.microsoft.com/office/drawing/2014/main" id="{DFA28220-69C5-F926-6A13-AD5E63B1F9AF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0160;p74">
              <a:extLst>
                <a:ext uri="{FF2B5EF4-FFF2-40B4-BE49-F238E27FC236}">
                  <a16:creationId xmlns:a16="http://schemas.microsoft.com/office/drawing/2014/main" id="{B089A3F1-7B66-0269-828F-6C093C562203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0161;p74">
              <a:extLst>
                <a:ext uri="{FF2B5EF4-FFF2-40B4-BE49-F238E27FC236}">
                  <a16:creationId xmlns:a16="http://schemas.microsoft.com/office/drawing/2014/main" id="{4BA8DC21-D45B-CD22-5FDB-8B1DF8398A41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4" name="Google Shape;10172;p74">
            <a:extLst>
              <a:ext uri="{FF2B5EF4-FFF2-40B4-BE49-F238E27FC236}">
                <a16:creationId xmlns:a16="http://schemas.microsoft.com/office/drawing/2014/main" id="{A5E81FE4-D0FB-C650-DC29-73883660A8F5}"/>
              </a:ext>
            </a:extLst>
          </p:cNvPr>
          <p:cNvGrpSpPr/>
          <p:nvPr/>
        </p:nvGrpSpPr>
        <p:grpSpPr>
          <a:xfrm>
            <a:off x="11452658" y="2205528"/>
            <a:ext cx="1025974" cy="1083416"/>
            <a:chOff x="7068732" y="1223851"/>
            <a:chExt cx="512987" cy="5417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5" name="Google Shape;10173;p74">
              <a:extLst>
                <a:ext uri="{FF2B5EF4-FFF2-40B4-BE49-F238E27FC236}">
                  <a16:creationId xmlns:a16="http://schemas.microsoft.com/office/drawing/2014/main" id="{E4069208-834F-9850-958B-0D98550A767F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0174;p74">
              <a:extLst>
                <a:ext uri="{FF2B5EF4-FFF2-40B4-BE49-F238E27FC236}">
                  <a16:creationId xmlns:a16="http://schemas.microsoft.com/office/drawing/2014/main" id="{918CAF8F-B9CD-EF19-3068-639501927B48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0175;p74">
              <a:extLst>
                <a:ext uri="{FF2B5EF4-FFF2-40B4-BE49-F238E27FC236}">
                  <a16:creationId xmlns:a16="http://schemas.microsoft.com/office/drawing/2014/main" id="{4751EE1D-3E0B-DA43-DB5A-D11724084E8C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8" name="Google Shape;10184;p74">
            <a:extLst>
              <a:ext uri="{FF2B5EF4-FFF2-40B4-BE49-F238E27FC236}">
                <a16:creationId xmlns:a16="http://schemas.microsoft.com/office/drawing/2014/main" id="{30A8B32F-75BC-DD68-104A-CCF606F1FD50}"/>
              </a:ext>
            </a:extLst>
          </p:cNvPr>
          <p:cNvGrpSpPr/>
          <p:nvPr/>
        </p:nvGrpSpPr>
        <p:grpSpPr>
          <a:xfrm>
            <a:off x="3728960" y="5215953"/>
            <a:ext cx="785506" cy="839290"/>
            <a:chOff x="3206883" y="2729063"/>
            <a:chExt cx="392753" cy="4196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9" name="Google Shape;10185;p74">
              <a:extLst>
                <a:ext uri="{FF2B5EF4-FFF2-40B4-BE49-F238E27FC236}">
                  <a16:creationId xmlns:a16="http://schemas.microsoft.com/office/drawing/2014/main" id="{D5965AEC-E087-F724-9A21-3DACC720BA8A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0186;p74">
              <a:extLst>
                <a:ext uri="{FF2B5EF4-FFF2-40B4-BE49-F238E27FC236}">
                  <a16:creationId xmlns:a16="http://schemas.microsoft.com/office/drawing/2014/main" id="{AE0FDA32-C5B1-5AF0-B36C-0028D48F4F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301" name="Google Shape;10189;p74">
            <a:extLst>
              <a:ext uri="{FF2B5EF4-FFF2-40B4-BE49-F238E27FC236}">
                <a16:creationId xmlns:a16="http://schemas.microsoft.com/office/drawing/2014/main" id="{20CFBF67-4010-6233-F0B8-81E6EF92BC1B}"/>
              </a:ext>
            </a:extLst>
          </p:cNvPr>
          <p:cNvSpPr/>
          <p:nvPr/>
        </p:nvSpPr>
        <p:spPr>
          <a:xfrm>
            <a:off x="10437126" y="5334256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302" name="Google Shape;10190;p74">
            <a:extLst>
              <a:ext uri="{FF2B5EF4-FFF2-40B4-BE49-F238E27FC236}">
                <a16:creationId xmlns:a16="http://schemas.microsoft.com/office/drawing/2014/main" id="{920990AA-4A4F-D850-7E4B-067C82E5D28A}"/>
              </a:ext>
            </a:extLst>
          </p:cNvPr>
          <p:cNvGrpSpPr/>
          <p:nvPr/>
        </p:nvGrpSpPr>
        <p:grpSpPr>
          <a:xfrm>
            <a:off x="13039505" y="5243308"/>
            <a:ext cx="719376" cy="757452"/>
            <a:chOff x="7862157" y="2742742"/>
            <a:chExt cx="359688" cy="3787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3" name="Google Shape;10191;p74">
              <a:extLst>
                <a:ext uri="{FF2B5EF4-FFF2-40B4-BE49-F238E27FC236}">
                  <a16:creationId xmlns:a16="http://schemas.microsoft.com/office/drawing/2014/main" id="{2227E3B6-26BC-4477-6345-6B3F61BCEA9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0192;p74">
              <a:extLst>
                <a:ext uri="{FF2B5EF4-FFF2-40B4-BE49-F238E27FC236}">
                  <a16:creationId xmlns:a16="http://schemas.microsoft.com/office/drawing/2014/main" id="{BB81B314-8E5C-723F-4505-DC87D1A7F226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0193;p74">
              <a:extLst>
                <a:ext uri="{FF2B5EF4-FFF2-40B4-BE49-F238E27FC236}">
                  <a16:creationId xmlns:a16="http://schemas.microsoft.com/office/drawing/2014/main" id="{8CA5B6BD-3590-7B9A-6056-D572AD420394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0194;p74">
              <a:extLst>
                <a:ext uri="{FF2B5EF4-FFF2-40B4-BE49-F238E27FC236}">
                  <a16:creationId xmlns:a16="http://schemas.microsoft.com/office/drawing/2014/main" id="{91DD9329-2B12-E6B2-8DAC-E7BEA8826D4B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07" name="Google Shape;10221;p74">
            <a:extLst>
              <a:ext uri="{FF2B5EF4-FFF2-40B4-BE49-F238E27FC236}">
                <a16:creationId xmlns:a16="http://schemas.microsoft.com/office/drawing/2014/main" id="{5E77E1E7-D64D-0D85-1E45-AAFF68757BF2}"/>
              </a:ext>
            </a:extLst>
          </p:cNvPr>
          <p:cNvGrpSpPr/>
          <p:nvPr/>
        </p:nvGrpSpPr>
        <p:grpSpPr>
          <a:xfrm>
            <a:off x="4986132" y="6691721"/>
            <a:ext cx="633934" cy="766814"/>
            <a:chOff x="3835469" y="3466947"/>
            <a:chExt cx="316967" cy="38340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8" name="Google Shape;10222;p74">
              <a:extLst>
                <a:ext uri="{FF2B5EF4-FFF2-40B4-BE49-F238E27FC236}">
                  <a16:creationId xmlns:a16="http://schemas.microsoft.com/office/drawing/2014/main" id="{FBD39EC8-70D3-8FE5-6D09-321A44B2D1D5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0223;p74">
              <a:extLst>
                <a:ext uri="{FF2B5EF4-FFF2-40B4-BE49-F238E27FC236}">
                  <a16:creationId xmlns:a16="http://schemas.microsoft.com/office/drawing/2014/main" id="{4BC211CB-CF39-447A-450E-5E3C341240EB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0224;p74">
              <a:extLst>
                <a:ext uri="{FF2B5EF4-FFF2-40B4-BE49-F238E27FC236}">
                  <a16:creationId xmlns:a16="http://schemas.microsoft.com/office/drawing/2014/main" id="{AB68B9CE-1253-DED3-1A4A-DC55E169B7AC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11" name="Google Shape;10240;p74">
            <a:extLst>
              <a:ext uri="{FF2B5EF4-FFF2-40B4-BE49-F238E27FC236}">
                <a16:creationId xmlns:a16="http://schemas.microsoft.com/office/drawing/2014/main" id="{3FDCC2B3-96C5-821D-E6B5-FBD142297711}"/>
              </a:ext>
            </a:extLst>
          </p:cNvPr>
          <p:cNvGrpSpPr/>
          <p:nvPr/>
        </p:nvGrpSpPr>
        <p:grpSpPr>
          <a:xfrm>
            <a:off x="7763494" y="6699055"/>
            <a:ext cx="730038" cy="720730"/>
            <a:chOff x="5224150" y="3470614"/>
            <a:chExt cx="365019" cy="360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2" name="Google Shape;10241;p74">
              <a:extLst>
                <a:ext uri="{FF2B5EF4-FFF2-40B4-BE49-F238E27FC236}">
                  <a16:creationId xmlns:a16="http://schemas.microsoft.com/office/drawing/2014/main" id="{16371AE1-0C0D-D9D2-EF7F-C03DE371500A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0242;p74">
              <a:extLst>
                <a:ext uri="{FF2B5EF4-FFF2-40B4-BE49-F238E27FC236}">
                  <a16:creationId xmlns:a16="http://schemas.microsoft.com/office/drawing/2014/main" id="{22D615F8-B585-3959-BA05-C60D6C709E07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14" name="Google Shape;10303;p74">
            <a:extLst>
              <a:ext uri="{FF2B5EF4-FFF2-40B4-BE49-F238E27FC236}">
                <a16:creationId xmlns:a16="http://schemas.microsoft.com/office/drawing/2014/main" id="{8923D90E-71F8-1E10-5EA8-42D972C8712E}"/>
              </a:ext>
            </a:extLst>
          </p:cNvPr>
          <p:cNvGrpSpPr/>
          <p:nvPr/>
        </p:nvGrpSpPr>
        <p:grpSpPr>
          <a:xfrm>
            <a:off x="9164372" y="6636271"/>
            <a:ext cx="720474" cy="767786"/>
            <a:chOff x="5924589" y="3439222"/>
            <a:chExt cx="360237" cy="38389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5" name="Google Shape;10304;p74">
              <a:extLst>
                <a:ext uri="{FF2B5EF4-FFF2-40B4-BE49-F238E27FC236}">
                  <a16:creationId xmlns:a16="http://schemas.microsoft.com/office/drawing/2014/main" id="{CC165B0D-3B78-4CCF-B7C9-F7FE5CCD49B4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0305;p74">
              <a:extLst>
                <a:ext uri="{FF2B5EF4-FFF2-40B4-BE49-F238E27FC236}">
                  <a16:creationId xmlns:a16="http://schemas.microsoft.com/office/drawing/2014/main" id="{04576366-D689-BE58-99DD-2738F412E93D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0306;p74">
              <a:extLst>
                <a:ext uri="{FF2B5EF4-FFF2-40B4-BE49-F238E27FC236}">
                  <a16:creationId xmlns:a16="http://schemas.microsoft.com/office/drawing/2014/main" id="{41041931-297B-943C-82C0-3ED2C8AE727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0307;p74">
              <a:extLst>
                <a:ext uri="{FF2B5EF4-FFF2-40B4-BE49-F238E27FC236}">
                  <a16:creationId xmlns:a16="http://schemas.microsoft.com/office/drawing/2014/main" id="{33429183-BB61-F220-F161-344127A98815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0308;p74">
              <a:extLst>
                <a:ext uri="{FF2B5EF4-FFF2-40B4-BE49-F238E27FC236}">
                  <a16:creationId xmlns:a16="http://schemas.microsoft.com/office/drawing/2014/main" id="{037F4C48-D577-C1ED-F745-0E9A73547BEB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0309;p74">
              <a:extLst>
                <a:ext uri="{FF2B5EF4-FFF2-40B4-BE49-F238E27FC236}">
                  <a16:creationId xmlns:a16="http://schemas.microsoft.com/office/drawing/2014/main" id="{2ECE4946-A0B0-730D-51F7-858426DC2404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0310;p74">
              <a:extLst>
                <a:ext uri="{FF2B5EF4-FFF2-40B4-BE49-F238E27FC236}">
                  <a16:creationId xmlns:a16="http://schemas.microsoft.com/office/drawing/2014/main" id="{8F197CFB-C67C-286F-3B10-E596286A2DAB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0311;p74">
              <a:extLst>
                <a:ext uri="{FF2B5EF4-FFF2-40B4-BE49-F238E27FC236}">
                  <a16:creationId xmlns:a16="http://schemas.microsoft.com/office/drawing/2014/main" id="{BC708D9A-4166-555F-69BF-A8F2EEA5DDF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0312;p74">
              <a:extLst>
                <a:ext uri="{FF2B5EF4-FFF2-40B4-BE49-F238E27FC236}">
                  <a16:creationId xmlns:a16="http://schemas.microsoft.com/office/drawing/2014/main" id="{835AA589-DD45-A2F9-9F4D-70638D2ACE25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0313;p74">
              <a:extLst>
                <a:ext uri="{FF2B5EF4-FFF2-40B4-BE49-F238E27FC236}">
                  <a16:creationId xmlns:a16="http://schemas.microsoft.com/office/drawing/2014/main" id="{1246E58F-172F-7719-B808-0F9DD29A3EB1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0314;p74">
              <a:extLst>
                <a:ext uri="{FF2B5EF4-FFF2-40B4-BE49-F238E27FC236}">
                  <a16:creationId xmlns:a16="http://schemas.microsoft.com/office/drawing/2014/main" id="{C9825D3D-C966-ADC8-20DA-DE8C3E63EE98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0315;p74">
              <a:extLst>
                <a:ext uri="{FF2B5EF4-FFF2-40B4-BE49-F238E27FC236}">
                  <a16:creationId xmlns:a16="http://schemas.microsoft.com/office/drawing/2014/main" id="{B07B9018-6570-6D66-9DCB-E3472D3D7C05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27" name="Google Shape;10341;p74">
            <a:extLst>
              <a:ext uri="{FF2B5EF4-FFF2-40B4-BE49-F238E27FC236}">
                <a16:creationId xmlns:a16="http://schemas.microsoft.com/office/drawing/2014/main" id="{AEF643A8-00AE-C703-3AB1-D836A1A39A96}"/>
              </a:ext>
            </a:extLst>
          </p:cNvPr>
          <p:cNvGrpSpPr/>
          <p:nvPr/>
        </p:nvGrpSpPr>
        <p:grpSpPr>
          <a:xfrm>
            <a:off x="14370597" y="5255874"/>
            <a:ext cx="519012" cy="725192"/>
            <a:chOff x="8527703" y="2749024"/>
            <a:chExt cx="259506" cy="36259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8" name="Google Shape;10342;p74">
              <a:extLst>
                <a:ext uri="{FF2B5EF4-FFF2-40B4-BE49-F238E27FC236}">
                  <a16:creationId xmlns:a16="http://schemas.microsoft.com/office/drawing/2014/main" id="{6E311795-4683-A75C-B38E-56D62080862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0343;p74">
              <a:extLst>
                <a:ext uri="{FF2B5EF4-FFF2-40B4-BE49-F238E27FC236}">
                  <a16:creationId xmlns:a16="http://schemas.microsoft.com/office/drawing/2014/main" id="{9575114C-F8E9-D9BA-C7ED-3FBE9020BB11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0344;p74">
              <a:extLst>
                <a:ext uri="{FF2B5EF4-FFF2-40B4-BE49-F238E27FC236}">
                  <a16:creationId xmlns:a16="http://schemas.microsoft.com/office/drawing/2014/main" id="{FCA0AAC8-719E-9165-243C-4C57B4994240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0345;p74">
              <a:extLst>
                <a:ext uri="{FF2B5EF4-FFF2-40B4-BE49-F238E27FC236}">
                  <a16:creationId xmlns:a16="http://schemas.microsoft.com/office/drawing/2014/main" id="{871F7DBD-203B-4377-BE7E-C96A869ACA18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0346;p74">
              <a:extLst>
                <a:ext uri="{FF2B5EF4-FFF2-40B4-BE49-F238E27FC236}">
                  <a16:creationId xmlns:a16="http://schemas.microsoft.com/office/drawing/2014/main" id="{9B0E204F-BB8C-7017-E984-F57189BFB9C8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33" name="Google Shape;10359;p74">
            <a:extLst>
              <a:ext uri="{FF2B5EF4-FFF2-40B4-BE49-F238E27FC236}">
                <a16:creationId xmlns:a16="http://schemas.microsoft.com/office/drawing/2014/main" id="{4ED436BF-A4C6-7A23-9434-7A5FE90205B0}"/>
              </a:ext>
            </a:extLst>
          </p:cNvPr>
          <p:cNvGrpSpPr/>
          <p:nvPr/>
        </p:nvGrpSpPr>
        <p:grpSpPr>
          <a:xfrm>
            <a:off x="10484692" y="6720466"/>
            <a:ext cx="722358" cy="677716"/>
            <a:chOff x="6584749" y="3481321"/>
            <a:chExt cx="361179" cy="33885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4" name="Google Shape;10360;p74">
              <a:extLst>
                <a:ext uri="{FF2B5EF4-FFF2-40B4-BE49-F238E27FC236}">
                  <a16:creationId xmlns:a16="http://schemas.microsoft.com/office/drawing/2014/main" id="{D26A2284-381A-6884-4DCD-D6504D51BFC2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0361;p74">
              <a:extLst>
                <a:ext uri="{FF2B5EF4-FFF2-40B4-BE49-F238E27FC236}">
                  <a16:creationId xmlns:a16="http://schemas.microsoft.com/office/drawing/2014/main" id="{8312D6EB-03D2-AF2F-8331-0F5ED5CEE99D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0362;p74">
              <a:extLst>
                <a:ext uri="{FF2B5EF4-FFF2-40B4-BE49-F238E27FC236}">
                  <a16:creationId xmlns:a16="http://schemas.microsoft.com/office/drawing/2014/main" id="{D9BD9A79-1F68-2219-946E-F6F5580B44A1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0363;p74">
              <a:extLst>
                <a:ext uri="{FF2B5EF4-FFF2-40B4-BE49-F238E27FC236}">
                  <a16:creationId xmlns:a16="http://schemas.microsoft.com/office/drawing/2014/main" id="{6668C550-2EEE-7F8D-98CE-75F4FE0B2654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0364;p74">
              <a:extLst>
                <a:ext uri="{FF2B5EF4-FFF2-40B4-BE49-F238E27FC236}">
                  <a16:creationId xmlns:a16="http://schemas.microsoft.com/office/drawing/2014/main" id="{9344AD5F-57C3-4411-3629-BE48A34EE645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0365;p74">
              <a:extLst>
                <a:ext uri="{FF2B5EF4-FFF2-40B4-BE49-F238E27FC236}">
                  <a16:creationId xmlns:a16="http://schemas.microsoft.com/office/drawing/2014/main" id="{E5A5E3AE-B83F-2702-A45C-0A7226C16194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0366;p74">
              <a:extLst>
                <a:ext uri="{FF2B5EF4-FFF2-40B4-BE49-F238E27FC236}">
                  <a16:creationId xmlns:a16="http://schemas.microsoft.com/office/drawing/2014/main" id="{BA087F3C-05FA-1A3F-22BD-7E856957E398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41" name="Google Shape;10399;p74">
            <a:extLst>
              <a:ext uri="{FF2B5EF4-FFF2-40B4-BE49-F238E27FC236}">
                <a16:creationId xmlns:a16="http://schemas.microsoft.com/office/drawing/2014/main" id="{9E81530F-DD05-8D7B-7BFC-3C0139A747A7}"/>
              </a:ext>
            </a:extLst>
          </p:cNvPr>
          <p:cNvGrpSpPr/>
          <p:nvPr/>
        </p:nvGrpSpPr>
        <p:grpSpPr>
          <a:xfrm>
            <a:off x="3579781" y="6578846"/>
            <a:ext cx="720420" cy="763688"/>
            <a:chOff x="3132295" y="3410510"/>
            <a:chExt cx="360210" cy="3818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42" name="Google Shape;10400;p74">
              <a:extLst>
                <a:ext uri="{FF2B5EF4-FFF2-40B4-BE49-F238E27FC236}">
                  <a16:creationId xmlns:a16="http://schemas.microsoft.com/office/drawing/2014/main" id="{2308D617-CA8F-6E51-4F6F-0B7D0B59DF76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0401;p74">
              <a:extLst>
                <a:ext uri="{FF2B5EF4-FFF2-40B4-BE49-F238E27FC236}">
                  <a16:creationId xmlns:a16="http://schemas.microsoft.com/office/drawing/2014/main" id="{73E37398-F047-6020-17C8-94FFB7569D30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0402;p74">
              <a:extLst>
                <a:ext uri="{FF2B5EF4-FFF2-40B4-BE49-F238E27FC236}">
                  <a16:creationId xmlns:a16="http://schemas.microsoft.com/office/drawing/2014/main" id="{3D447493-C479-D45F-9343-72EF92746B4D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0403;p74">
              <a:extLst>
                <a:ext uri="{FF2B5EF4-FFF2-40B4-BE49-F238E27FC236}">
                  <a16:creationId xmlns:a16="http://schemas.microsoft.com/office/drawing/2014/main" id="{B5BDB39A-8634-A501-5CD6-07BE018B54AC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0404;p74">
              <a:extLst>
                <a:ext uri="{FF2B5EF4-FFF2-40B4-BE49-F238E27FC236}">
                  <a16:creationId xmlns:a16="http://schemas.microsoft.com/office/drawing/2014/main" id="{5334CD61-60B7-945F-44CC-18F5B495A2F7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0405;p74">
              <a:extLst>
                <a:ext uri="{FF2B5EF4-FFF2-40B4-BE49-F238E27FC236}">
                  <a16:creationId xmlns:a16="http://schemas.microsoft.com/office/drawing/2014/main" id="{0DDB0D64-0A11-0990-1579-5910A1BBC94A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0406;p74">
              <a:extLst>
                <a:ext uri="{FF2B5EF4-FFF2-40B4-BE49-F238E27FC236}">
                  <a16:creationId xmlns:a16="http://schemas.microsoft.com/office/drawing/2014/main" id="{1C2439C5-8063-4146-563E-656DF175E335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0407;p74">
              <a:extLst>
                <a:ext uri="{FF2B5EF4-FFF2-40B4-BE49-F238E27FC236}">
                  <a16:creationId xmlns:a16="http://schemas.microsoft.com/office/drawing/2014/main" id="{1434D072-3D80-686E-251B-BAC8792BF35F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50" name="Google Shape;10421;p74">
            <a:extLst>
              <a:ext uri="{FF2B5EF4-FFF2-40B4-BE49-F238E27FC236}">
                <a16:creationId xmlns:a16="http://schemas.microsoft.com/office/drawing/2014/main" id="{47E8F30C-15E2-0AFB-3499-2A7C0BC62B29}"/>
              </a:ext>
            </a:extLst>
          </p:cNvPr>
          <p:cNvGrpSpPr/>
          <p:nvPr/>
        </p:nvGrpSpPr>
        <p:grpSpPr>
          <a:xfrm>
            <a:off x="11588246" y="6596402"/>
            <a:ext cx="724278" cy="773964"/>
            <a:chOff x="7136526" y="3419289"/>
            <a:chExt cx="362139" cy="3869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1" name="Google Shape;10422;p74">
              <a:extLst>
                <a:ext uri="{FF2B5EF4-FFF2-40B4-BE49-F238E27FC236}">
                  <a16:creationId xmlns:a16="http://schemas.microsoft.com/office/drawing/2014/main" id="{95EA757F-8FC5-B65B-F7EB-F92A681850BC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0423;p74">
              <a:extLst>
                <a:ext uri="{FF2B5EF4-FFF2-40B4-BE49-F238E27FC236}">
                  <a16:creationId xmlns:a16="http://schemas.microsoft.com/office/drawing/2014/main" id="{3383049C-A858-44F3-DBA0-F398548E31D7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0424;p74">
              <a:extLst>
                <a:ext uri="{FF2B5EF4-FFF2-40B4-BE49-F238E27FC236}">
                  <a16:creationId xmlns:a16="http://schemas.microsoft.com/office/drawing/2014/main" id="{0B34A086-528A-A2C2-3FA8-C5B64F1D45F7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0425;p74">
              <a:extLst>
                <a:ext uri="{FF2B5EF4-FFF2-40B4-BE49-F238E27FC236}">
                  <a16:creationId xmlns:a16="http://schemas.microsoft.com/office/drawing/2014/main" id="{B019720D-8B77-497F-5A8A-D33E1D571F5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0426;p74">
              <a:extLst>
                <a:ext uri="{FF2B5EF4-FFF2-40B4-BE49-F238E27FC236}">
                  <a16:creationId xmlns:a16="http://schemas.microsoft.com/office/drawing/2014/main" id="{BE5C2DFF-766A-892C-FB36-84C56EE5FF9A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0427;p74">
              <a:extLst>
                <a:ext uri="{FF2B5EF4-FFF2-40B4-BE49-F238E27FC236}">
                  <a16:creationId xmlns:a16="http://schemas.microsoft.com/office/drawing/2014/main" id="{E6A2FC90-1A7C-CD16-06CC-4FD0C9F54EBE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0428;p74">
              <a:extLst>
                <a:ext uri="{FF2B5EF4-FFF2-40B4-BE49-F238E27FC236}">
                  <a16:creationId xmlns:a16="http://schemas.microsoft.com/office/drawing/2014/main" id="{9C9325A8-41B5-E581-3ACB-AA14329A8838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0429;p74">
              <a:extLst>
                <a:ext uri="{FF2B5EF4-FFF2-40B4-BE49-F238E27FC236}">
                  <a16:creationId xmlns:a16="http://schemas.microsoft.com/office/drawing/2014/main" id="{C6D0AE03-E507-82D9-7915-D2DA9AD6130A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59" name="Google Shape;10435;p74">
            <a:extLst>
              <a:ext uri="{FF2B5EF4-FFF2-40B4-BE49-F238E27FC236}">
                <a16:creationId xmlns:a16="http://schemas.microsoft.com/office/drawing/2014/main" id="{BF7E7AAA-85B4-7851-1DEC-314DA183EEFA}"/>
              </a:ext>
            </a:extLst>
          </p:cNvPr>
          <p:cNvGrpSpPr/>
          <p:nvPr/>
        </p:nvGrpSpPr>
        <p:grpSpPr>
          <a:xfrm>
            <a:off x="11545669" y="7687283"/>
            <a:ext cx="1064452" cy="1051870"/>
            <a:chOff x="7115239" y="3964728"/>
            <a:chExt cx="532226" cy="5259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0" name="Google Shape;10436;p74">
              <a:extLst>
                <a:ext uri="{FF2B5EF4-FFF2-40B4-BE49-F238E27FC236}">
                  <a16:creationId xmlns:a16="http://schemas.microsoft.com/office/drawing/2014/main" id="{EDE9FA44-988F-5E5C-477C-A882FDC10133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1" name="Google Shape;10437;p74">
              <a:extLst>
                <a:ext uri="{FF2B5EF4-FFF2-40B4-BE49-F238E27FC236}">
                  <a16:creationId xmlns:a16="http://schemas.microsoft.com/office/drawing/2014/main" id="{96CE8A89-AE9D-BFA5-4728-467A2233DD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2" name="Google Shape;10438;p74">
              <a:extLst>
                <a:ext uri="{FF2B5EF4-FFF2-40B4-BE49-F238E27FC236}">
                  <a16:creationId xmlns:a16="http://schemas.microsoft.com/office/drawing/2014/main" id="{10309BD6-E3A1-7579-26ED-A8B1E9C6993B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3" name="Google Shape;10439;p74">
              <a:extLst>
                <a:ext uri="{FF2B5EF4-FFF2-40B4-BE49-F238E27FC236}">
                  <a16:creationId xmlns:a16="http://schemas.microsoft.com/office/drawing/2014/main" id="{00627944-645D-2771-A468-95ABF58CC5E7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4" name="Google Shape;10440;p74">
              <a:extLst>
                <a:ext uri="{FF2B5EF4-FFF2-40B4-BE49-F238E27FC236}">
                  <a16:creationId xmlns:a16="http://schemas.microsoft.com/office/drawing/2014/main" id="{E11E4DAF-A5C1-4619-A63C-DCD505860421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5" name="Google Shape;10441;p74">
              <a:extLst>
                <a:ext uri="{FF2B5EF4-FFF2-40B4-BE49-F238E27FC236}">
                  <a16:creationId xmlns:a16="http://schemas.microsoft.com/office/drawing/2014/main" id="{A41F953E-A785-ED88-68BF-CD033CB3FE5B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6" name="Google Shape;10442;p74">
              <a:extLst>
                <a:ext uri="{FF2B5EF4-FFF2-40B4-BE49-F238E27FC236}">
                  <a16:creationId xmlns:a16="http://schemas.microsoft.com/office/drawing/2014/main" id="{42DD5747-47F4-7182-BE2B-0B3FEA4936A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67" name="Google Shape;10443;p74">
            <a:extLst>
              <a:ext uri="{FF2B5EF4-FFF2-40B4-BE49-F238E27FC236}">
                <a16:creationId xmlns:a16="http://schemas.microsoft.com/office/drawing/2014/main" id="{F870460F-7E49-CFF4-7ABA-0069353751B3}"/>
              </a:ext>
            </a:extLst>
          </p:cNvPr>
          <p:cNvGrpSpPr/>
          <p:nvPr/>
        </p:nvGrpSpPr>
        <p:grpSpPr>
          <a:xfrm>
            <a:off x="14286786" y="6432177"/>
            <a:ext cx="826690" cy="881098"/>
            <a:chOff x="8485796" y="3337175"/>
            <a:chExt cx="413345" cy="44054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8" name="Google Shape;10444;p74">
              <a:extLst>
                <a:ext uri="{FF2B5EF4-FFF2-40B4-BE49-F238E27FC236}">
                  <a16:creationId xmlns:a16="http://schemas.microsoft.com/office/drawing/2014/main" id="{899BA2B5-6B80-7E85-CD26-BBCA09B90DD3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9" name="Google Shape;10445;p74">
              <a:extLst>
                <a:ext uri="{FF2B5EF4-FFF2-40B4-BE49-F238E27FC236}">
                  <a16:creationId xmlns:a16="http://schemas.microsoft.com/office/drawing/2014/main" id="{8C59CA48-FF78-CA06-AC55-269FC8041957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0" name="Google Shape;10446;p74">
              <a:extLst>
                <a:ext uri="{FF2B5EF4-FFF2-40B4-BE49-F238E27FC236}">
                  <a16:creationId xmlns:a16="http://schemas.microsoft.com/office/drawing/2014/main" id="{1049C6BB-4BB0-5B2C-9446-DA852CFC20F3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1" name="Google Shape;10447;p74">
              <a:extLst>
                <a:ext uri="{FF2B5EF4-FFF2-40B4-BE49-F238E27FC236}">
                  <a16:creationId xmlns:a16="http://schemas.microsoft.com/office/drawing/2014/main" id="{AA393F50-3DE6-43BD-2C2D-1C2AA94FFC64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2" name="Google Shape;10448;p74">
              <a:extLst>
                <a:ext uri="{FF2B5EF4-FFF2-40B4-BE49-F238E27FC236}">
                  <a16:creationId xmlns:a16="http://schemas.microsoft.com/office/drawing/2014/main" id="{675B1702-0C2F-02F5-40F7-1F260C282871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3" name="Google Shape;10449;p74">
              <a:extLst>
                <a:ext uri="{FF2B5EF4-FFF2-40B4-BE49-F238E27FC236}">
                  <a16:creationId xmlns:a16="http://schemas.microsoft.com/office/drawing/2014/main" id="{CB0B8969-F896-F331-D86A-402D2482E060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74" name="Google Shape;10468;p74">
            <a:extLst>
              <a:ext uri="{FF2B5EF4-FFF2-40B4-BE49-F238E27FC236}">
                <a16:creationId xmlns:a16="http://schemas.microsoft.com/office/drawing/2014/main" id="{F64171DB-5B14-1F9D-AB53-297CB185BB8D}"/>
              </a:ext>
            </a:extLst>
          </p:cNvPr>
          <p:cNvGrpSpPr/>
          <p:nvPr/>
        </p:nvGrpSpPr>
        <p:grpSpPr>
          <a:xfrm>
            <a:off x="6352223" y="6768567"/>
            <a:ext cx="724296" cy="769870"/>
            <a:chOff x="4518516" y="3505370"/>
            <a:chExt cx="362148" cy="3849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75" name="Google Shape;10469;p74">
              <a:extLst>
                <a:ext uri="{FF2B5EF4-FFF2-40B4-BE49-F238E27FC236}">
                  <a16:creationId xmlns:a16="http://schemas.microsoft.com/office/drawing/2014/main" id="{5D90EF8A-B9DD-0C65-AD03-C1DEF8A985DD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6" name="Google Shape;10470;p74">
              <a:extLst>
                <a:ext uri="{FF2B5EF4-FFF2-40B4-BE49-F238E27FC236}">
                  <a16:creationId xmlns:a16="http://schemas.microsoft.com/office/drawing/2014/main" id="{7181443B-9FAE-D9B4-DE95-E6C8C0F16D9C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7" name="Google Shape;10471;p74">
              <a:extLst>
                <a:ext uri="{FF2B5EF4-FFF2-40B4-BE49-F238E27FC236}">
                  <a16:creationId xmlns:a16="http://schemas.microsoft.com/office/drawing/2014/main" id="{EB9A42D9-77EC-D01A-9830-E2EDC0C2C1E5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78" name="Google Shape;10483;p74">
            <a:extLst>
              <a:ext uri="{FF2B5EF4-FFF2-40B4-BE49-F238E27FC236}">
                <a16:creationId xmlns:a16="http://schemas.microsoft.com/office/drawing/2014/main" id="{246561D0-C571-F154-E5B3-33477A6955D8}"/>
              </a:ext>
            </a:extLst>
          </p:cNvPr>
          <p:cNvGrpSpPr/>
          <p:nvPr/>
        </p:nvGrpSpPr>
        <p:grpSpPr>
          <a:xfrm>
            <a:off x="13038209" y="6568384"/>
            <a:ext cx="680092" cy="720748"/>
            <a:chOff x="7861508" y="3405280"/>
            <a:chExt cx="340046" cy="36037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79" name="Google Shape;10484;p74">
              <a:extLst>
                <a:ext uri="{FF2B5EF4-FFF2-40B4-BE49-F238E27FC236}">
                  <a16:creationId xmlns:a16="http://schemas.microsoft.com/office/drawing/2014/main" id="{27FC6004-64B6-12C3-DFB3-4AB741F7B743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0" name="Google Shape;10485;p74">
              <a:extLst>
                <a:ext uri="{FF2B5EF4-FFF2-40B4-BE49-F238E27FC236}">
                  <a16:creationId xmlns:a16="http://schemas.microsoft.com/office/drawing/2014/main" id="{41EAB4D8-A824-1CE0-3BF0-58DC36F41F12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1" name="Google Shape;10486;p74">
              <a:extLst>
                <a:ext uri="{FF2B5EF4-FFF2-40B4-BE49-F238E27FC236}">
                  <a16:creationId xmlns:a16="http://schemas.microsoft.com/office/drawing/2014/main" id="{348B0993-4426-E540-3AFE-78F71F6F1D0F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2" name="Google Shape;10487;p74">
              <a:extLst>
                <a:ext uri="{FF2B5EF4-FFF2-40B4-BE49-F238E27FC236}">
                  <a16:creationId xmlns:a16="http://schemas.microsoft.com/office/drawing/2014/main" id="{9E5A2865-9A54-F458-6BD6-C64831DE964F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3" name="Google Shape;10488;p74">
              <a:extLst>
                <a:ext uri="{FF2B5EF4-FFF2-40B4-BE49-F238E27FC236}">
                  <a16:creationId xmlns:a16="http://schemas.microsoft.com/office/drawing/2014/main" id="{0A8672EB-D865-48F3-BBC4-FE73CA864058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84" name="Google Shape;10497;p74">
            <a:extLst>
              <a:ext uri="{FF2B5EF4-FFF2-40B4-BE49-F238E27FC236}">
                <a16:creationId xmlns:a16="http://schemas.microsoft.com/office/drawing/2014/main" id="{AA20B6FC-1B4C-05B4-B90A-A17AC574FB90}"/>
              </a:ext>
            </a:extLst>
          </p:cNvPr>
          <p:cNvGrpSpPr/>
          <p:nvPr/>
        </p:nvGrpSpPr>
        <p:grpSpPr>
          <a:xfrm>
            <a:off x="12876360" y="3666974"/>
            <a:ext cx="945598" cy="1005108"/>
            <a:chOff x="7780583" y="1954575"/>
            <a:chExt cx="472799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5" name="Google Shape;10498;p74">
              <a:extLst>
                <a:ext uri="{FF2B5EF4-FFF2-40B4-BE49-F238E27FC236}">
                  <a16:creationId xmlns:a16="http://schemas.microsoft.com/office/drawing/2014/main" id="{4A6F1CFB-ACDA-310F-84B6-DDC51F8A20A1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6" name="Google Shape;10499;p74">
              <a:extLst>
                <a:ext uri="{FF2B5EF4-FFF2-40B4-BE49-F238E27FC236}">
                  <a16:creationId xmlns:a16="http://schemas.microsoft.com/office/drawing/2014/main" id="{372715F0-F349-9F17-C6B3-FB8A1C349F07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7" name="Google Shape;10500;p74">
              <a:extLst>
                <a:ext uri="{FF2B5EF4-FFF2-40B4-BE49-F238E27FC236}">
                  <a16:creationId xmlns:a16="http://schemas.microsoft.com/office/drawing/2014/main" id="{9F806A7D-6237-18A2-D187-DBA533A46D32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8" name="Google Shape;10501;p74">
              <a:extLst>
                <a:ext uri="{FF2B5EF4-FFF2-40B4-BE49-F238E27FC236}">
                  <a16:creationId xmlns:a16="http://schemas.microsoft.com/office/drawing/2014/main" id="{C2468C80-6A10-C80F-10B7-810BA83FD3D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9" name="Google Shape;10502;p74">
              <a:extLst>
                <a:ext uri="{FF2B5EF4-FFF2-40B4-BE49-F238E27FC236}">
                  <a16:creationId xmlns:a16="http://schemas.microsoft.com/office/drawing/2014/main" id="{6261A105-DFD4-27BA-E2CE-EE151CCD7604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0" name="Google Shape;10503;p74">
              <a:extLst>
                <a:ext uri="{FF2B5EF4-FFF2-40B4-BE49-F238E27FC236}">
                  <a16:creationId xmlns:a16="http://schemas.microsoft.com/office/drawing/2014/main" id="{887BACE0-DAEE-91FE-FFD0-EAF40CEEE7F9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91" name="Google Shape;10234;p74">
            <a:extLst>
              <a:ext uri="{FF2B5EF4-FFF2-40B4-BE49-F238E27FC236}">
                <a16:creationId xmlns:a16="http://schemas.microsoft.com/office/drawing/2014/main" id="{5E3A746A-4820-B10D-1609-E965BEB40CEE}"/>
              </a:ext>
            </a:extLst>
          </p:cNvPr>
          <p:cNvGrpSpPr/>
          <p:nvPr/>
        </p:nvGrpSpPr>
        <p:grpSpPr>
          <a:xfrm>
            <a:off x="4889075" y="3739304"/>
            <a:ext cx="940588" cy="1005108"/>
            <a:chOff x="3786941" y="1990740"/>
            <a:chExt cx="470294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92" name="Google Shape;10235;p74">
              <a:extLst>
                <a:ext uri="{FF2B5EF4-FFF2-40B4-BE49-F238E27FC236}">
                  <a16:creationId xmlns:a16="http://schemas.microsoft.com/office/drawing/2014/main" id="{C64DDB46-96C4-EC3A-4CCD-4BE07942EAB6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3" name="Google Shape;10236;p74">
              <a:extLst>
                <a:ext uri="{FF2B5EF4-FFF2-40B4-BE49-F238E27FC236}">
                  <a16:creationId xmlns:a16="http://schemas.microsoft.com/office/drawing/2014/main" id="{FD190409-CC57-391B-DED2-270A0F4B696D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4" name="Google Shape;10237;p74">
              <a:extLst>
                <a:ext uri="{FF2B5EF4-FFF2-40B4-BE49-F238E27FC236}">
                  <a16:creationId xmlns:a16="http://schemas.microsoft.com/office/drawing/2014/main" id="{5BD5B2E7-683A-5A37-4584-0C310F405F0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5" name="Google Shape;10238;p74">
              <a:extLst>
                <a:ext uri="{FF2B5EF4-FFF2-40B4-BE49-F238E27FC236}">
                  <a16:creationId xmlns:a16="http://schemas.microsoft.com/office/drawing/2014/main" id="{110D7CBF-240A-BA4C-C094-00EF9D902E98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6" name="Google Shape;10239;p74">
              <a:extLst>
                <a:ext uri="{FF2B5EF4-FFF2-40B4-BE49-F238E27FC236}">
                  <a16:creationId xmlns:a16="http://schemas.microsoft.com/office/drawing/2014/main" id="{7118E749-B66D-D211-6136-6CFD83C201E6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97" name="Google Shape;10251;p74">
            <a:extLst>
              <a:ext uri="{FF2B5EF4-FFF2-40B4-BE49-F238E27FC236}">
                <a16:creationId xmlns:a16="http://schemas.microsoft.com/office/drawing/2014/main" id="{FBB8E5D8-BAEE-D265-6594-E8AB1DE1413C}"/>
              </a:ext>
            </a:extLst>
          </p:cNvPr>
          <p:cNvGrpSpPr/>
          <p:nvPr/>
        </p:nvGrpSpPr>
        <p:grpSpPr>
          <a:xfrm>
            <a:off x="11565967" y="3747643"/>
            <a:ext cx="609520" cy="1005090"/>
            <a:chOff x="7125388" y="1994909"/>
            <a:chExt cx="304760" cy="5025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98" name="Google Shape;10252;p74">
              <a:extLst>
                <a:ext uri="{FF2B5EF4-FFF2-40B4-BE49-F238E27FC236}">
                  <a16:creationId xmlns:a16="http://schemas.microsoft.com/office/drawing/2014/main" id="{1F1B9428-7543-4B80-4AF1-37BAC9AF275D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9" name="Google Shape;10253;p74">
              <a:extLst>
                <a:ext uri="{FF2B5EF4-FFF2-40B4-BE49-F238E27FC236}">
                  <a16:creationId xmlns:a16="http://schemas.microsoft.com/office/drawing/2014/main" id="{2719EF25-A0D2-6588-9C7F-AE3CD9E8CE5C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0" name="Google Shape;10254;p74">
              <a:extLst>
                <a:ext uri="{FF2B5EF4-FFF2-40B4-BE49-F238E27FC236}">
                  <a16:creationId xmlns:a16="http://schemas.microsoft.com/office/drawing/2014/main" id="{BE5A2003-AB06-54DA-F74D-6D1834A04593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1" name="Google Shape;10255;p74">
              <a:extLst>
                <a:ext uri="{FF2B5EF4-FFF2-40B4-BE49-F238E27FC236}">
                  <a16:creationId xmlns:a16="http://schemas.microsoft.com/office/drawing/2014/main" id="{AB36C4E8-F76D-8510-A819-636A9D86235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2" name="Google Shape;10256;p74">
              <a:extLst>
                <a:ext uri="{FF2B5EF4-FFF2-40B4-BE49-F238E27FC236}">
                  <a16:creationId xmlns:a16="http://schemas.microsoft.com/office/drawing/2014/main" id="{0060E8D9-4EB3-502E-C403-7434C2022239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3" name="Google Shape;10257;p74">
              <a:extLst>
                <a:ext uri="{FF2B5EF4-FFF2-40B4-BE49-F238E27FC236}">
                  <a16:creationId xmlns:a16="http://schemas.microsoft.com/office/drawing/2014/main" id="{8011BEEF-CBF5-9E61-10C3-ED32ACCEEE72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4" name="Google Shape;10258;p74">
              <a:extLst>
                <a:ext uri="{FF2B5EF4-FFF2-40B4-BE49-F238E27FC236}">
                  <a16:creationId xmlns:a16="http://schemas.microsoft.com/office/drawing/2014/main" id="{062939B3-6700-DC28-6785-19447E1D4AD6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05" name="Google Shape;10297;p74">
            <a:extLst>
              <a:ext uri="{FF2B5EF4-FFF2-40B4-BE49-F238E27FC236}">
                <a16:creationId xmlns:a16="http://schemas.microsoft.com/office/drawing/2014/main" id="{3D1B8D30-1857-0D26-3551-63EC9EEB891B}"/>
              </a:ext>
            </a:extLst>
          </p:cNvPr>
          <p:cNvGrpSpPr/>
          <p:nvPr/>
        </p:nvGrpSpPr>
        <p:grpSpPr>
          <a:xfrm>
            <a:off x="6342498" y="3720962"/>
            <a:ext cx="940514" cy="999748"/>
            <a:chOff x="4513652" y="1981568"/>
            <a:chExt cx="470257" cy="49987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6" name="Google Shape;10298;p74">
              <a:extLst>
                <a:ext uri="{FF2B5EF4-FFF2-40B4-BE49-F238E27FC236}">
                  <a16:creationId xmlns:a16="http://schemas.microsoft.com/office/drawing/2014/main" id="{D0B92E42-1D10-D34D-9C22-E3E399A89477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7" name="Google Shape;10299;p74">
              <a:extLst>
                <a:ext uri="{FF2B5EF4-FFF2-40B4-BE49-F238E27FC236}">
                  <a16:creationId xmlns:a16="http://schemas.microsoft.com/office/drawing/2014/main" id="{DE3A93DE-2F5B-8402-17EF-04DD2CBA824A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8" name="Google Shape;10300;p74">
              <a:extLst>
                <a:ext uri="{FF2B5EF4-FFF2-40B4-BE49-F238E27FC236}">
                  <a16:creationId xmlns:a16="http://schemas.microsoft.com/office/drawing/2014/main" id="{B0AB7D28-91B5-13A1-85B7-F3134CAEB857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9" name="Google Shape;10301;p74">
              <a:extLst>
                <a:ext uri="{FF2B5EF4-FFF2-40B4-BE49-F238E27FC236}">
                  <a16:creationId xmlns:a16="http://schemas.microsoft.com/office/drawing/2014/main" id="{47C6A9E4-429B-DF27-249E-6E505EF743A3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0" name="Google Shape;10302;p74">
              <a:extLst>
                <a:ext uri="{FF2B5EF4-FFF2-40B4-BE49-F238E27FC236}">
                  <a16:creationId xmlns:a16="http://schemas.microsoft.com/office/drawing/2014/main" id="{2898D617-D46E-0C73-7C4A-B29DF81E3BAA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11" name="Google Shape;10352;p74">
            <a:extLst>
              <a:ext uri="{FF2B5EF4-FFF2-40B4-BE49-F238E27FC236}">
                <a16:creationId xmlns:a16="http://schemas.microsoft.com/office/drawing/2014/main" id="{33FC3B12-FD80-FF13-44DA-548A2D89A96A}"/>
              </a:ext>
            </a:extLst>
          </p:cNvPr>
          <p:cNvGrpSpPr/>
          <p:nvPr/>
        </p:nvGrpSpPr>
        <p:grpSpPr>
          <a:xfrm>
            <a:off x="7681779" y="3737935"/>
            <a:ext cx="943056" cy="1008638"/>
            <a:chOff x="5183294" y="1990054"/>
            <a:chExt cx="471528" cy="50431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2" name="Google Shape;10353;p74">
              <a:extLst>
                <a:ext uri="{FF2B5EF4-FFF2-40B4-BE49-F238E27FC236}">
                  <a16:creationId xmlns:a16="http://schemas.microsoft.com/office/drawing/2014/main" id="{4B34C4B8-38DB-8874-A0D3-1F6DACEEEB2B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3" name="Google Shape;10354;p74">
              <a:extLst>
                <a:ext uri="{FF2B5EF4-FFF2-40B4-BE49-F238E27FC236}">
                  <a16:creationId xmlns:a16="http://schemas.microsoft.com/office/drawing/2014/main" id="{B0A09E9F-5540-E36F-D185-FFDD0581E1F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4" name="Google Shape;10355;p74">
              <a:extLst>
                <a:ext uri="{FF2B5EF4-FFF2-40B4-BE49-F238E27FC236}">
                  <a16:creationId xmlns:a16="http://schemas.microsoft.com/office/drawing/2014/main" id="{E8F6B8C7-BD17-0560-C19E-6221F2D9F4CB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5" name="Google Shape;10356;p74">
              <a:extLst>
                <a:ext uri="{FF2B5EF4-FFF2-40B4-BE49-F238E27FC236}">
                  <a16:creationId xmlns:a16="http://schemas.microsoft.com/office/drawing/2014/main" id="{649194A9-A7D6-8406-A65E-DBA8791382CE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6" name="Google Shape;10357;p74">
              <a:extLst>
                <a:ext uri="{FF2B5EF4-FFF2-40B4-BE49-F238E27FC236}">
                  <a16:creationId xmlns:a16="http://schemas.microsoft.com/office/drawing/2014/main" id="{021E73C7-25AD-4757-1182-9FB1D07122E5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7" name="Google Shape;10358;p74">
              <a:extLst>
                <a:ext uri="{FF2B5EF4-FFF2-40B4-BE49-F238E27FC236}">
                  <a16:creationId xmlns:a16="http://schemas.microsoft.com/office/drawing/2014/main" id="{29819A56-A484-085F-DBC6-C4825940965A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18" name="Google Shape;10390;p74">
            <a:extLst>
              <a:ext uri="{FF2B5EF4-FFF2-40B4-BE49-F238E27FC236}">
                <a16:creationId xmlns:a16="http://schemas.microsoft.com/office/drawing/2014/main" id="{6BA6D62A-6668-2FFC-A921-032170B75E24}"/>
              </a:ext>
            </a:extLst>
          </p:cNvPr>
          <p:cNvGrpSpPr/>
          <p:nvPr/>
        </p:nvGrpSpPr>
        <p:grpSpPr>
          <a:xfrm>
            <a:off x="3572944" y="3761212"/>
            <a:ext cx="943058" cy="1005108"/>
            <a:chOff x="3128875" y="2001694"/>
            <a:chExt cx="471529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9" name="Google Shape;10391;p74">
              <a:extLst>
                <a:ext uri="{FF2B5EF4-FFF2-40B4-BE49-F238E27FC236}">
                  <a16:creationId xmlns:a16="http://schemas.microsoft.com/office/drawing/2014/main" id="{C6DB0403-A482-E3BD-6FE2-68EB7FAC2304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0" name="Google Shape;10392;p74">
              <a:extLst>
                <a:ext uri="{FF2B5EF4-FFF2-40B4-BE49-F238E27FC236}">
                  <a16:creationId xmlns:a16="http://schemas.microsoft.com/office/drawing/2014/main" id="{2945E17D-D388-A5D0-BB79-6683E8174BEE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1" name="Google Shape;10393;p74">
              <a:extLst>
                <a:ext uri="{FF2B5EF4-FFF2-40B4-BE49-F238E27FC236}">
                  <a16:creationId xmlns:a16="http://schemas.microsoft.com/office/drawing/2014/main" id="{F2FDB93E-33CD-70A0-D936-BFD3A436213A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2" name="Google Shape;10394;p74">
              <a:extLst>
                <a:ext uri="{FF2B5EF4-FFF2-40B4-BE49-F238E27FC236}">
                  <a16:creationId xmlns:a16="http://schemas.microsoft.com/office/drawing/2014/main" id="{8C52AC46-DA70-F09B-A114-9656F2389B1E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3" name="Google Shape;10395;p74">
              <a:extLst>
                <a:ext uri="{FF2B5EF4-FFF2-40B4-BE49-F238E27FC236}">
                  <a16:creationId xmlns:a16="http://schemas.microsoft.com/office/drawing/2014/main" id="{2524932F-1551-D5C6-5A66-2F93AB001937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4" name="Google Shape;10396;p74">
              <a:extLst>
                <a:ext uri="{FF2B5EF4-FFF2-40B4-BE49-F238E27FC236}">
                  <a16:creationId xmlns:a16="http://schemas.microsoft.com/office/drawing/2014/main" id="{DB441D3C-7E61-4DBB-1D06-E8EE7DD47667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5" name="Google Shape;10397;p74">
              <a:extLst>
                <a:ext uri="{FF2B5EF4-FFF2-40B4-BE49-F238E27FC236}">
                  <a16:creationId xmlns:a16="http://schemas.microsoft.com/office/drawing/2014/main" id="{E6F5B660-3315-D8AD-E558-4E96986140B4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6" name="Google Shape;10398;p74">
              <a:extLst>
                <a:ext uri="{FF2B5EF4-FFF2-40B4-BE49-F238E27FC236}">
                  <a16:creationId xmlns:a16="http://schemas.microsoft.com/office/drawing/2014/main" id="{8175405B-BAA7-9A22-E6F2-0C075D669CCD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27" name="Google Shape;10412;p74">
            <a:extLst>
              <a:ext uri="{FF2B5EF4-FFF2-40B4-BE49-F238E27FC236}">
                <a16:creationId xmlns:a16="http://schemas.microsoft.com/office/drawing/2014/main" id="{8C61A135-A830-3594-F60A-3E075E719065}"/>
              </a:ext>
            </a:extLst>
          </p:cNvPr>
          <p:cNvGrpSpPr/>
          <p:nvPr/>
        </p:nvGrpSpPr>
        <p:grpSpPr>
          <a:xfrm>
            <a:off x="9104787" y="3738646"/>
            <a:ext cx="882888" cy="1000920"/>
            <a:chOff x="5894798" y="1990411"/>
            <a:chExt cx="441444" cy="50046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28" name="Google Shape;10413;p74">
              <a:extLst>
                <a:ext uri="{FF2B5EF4-FFF2-40B4-BE49-F238E27FC236}">
                  <a16:creationId xmlns:a16="http://schemas.microsoft.com/office/drawing/2014/main" id="{672EF025-430E-9939-1216-490FC2D52092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9" name="Google Shape;10414;p74">
              <a:extLst>
                <a:ext uri="{FF2B5EF4-FFF2-40B4-BE49-F238E27FC236}">
                  <a16:creationId xmlns:a16="http://schemas.microsoft.com/office/drawing/2014/main" id="{742238BA-C0C3-5808-96E6-067D5DC442A7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0" name="Google Shape;10415;p74">
              <a:extLst>
                <a:ext uri="{FF2B5EF4-FFF2-40B4-BE49-F238E27FC236}">
                  <a16:creationId xmlns:a16="http://schemas.microsoft.com/office/drawing/2014/main" id="{55EA2940-F711-1987-04FF-146C0B7FA29A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1" name="Google Shape;10416;p74">
              <a:extLst>
                <a:ext uri="{FF2B5EF4-FFF2-40B4-BE49-F238E27FC236}">
                  <a16:creationId xmlns:a16="http://schemas.microsoft.com/office/drawing/2014/main" id="{D849DA3F-073D-3FE2-11ED-D9806E536E63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2" name="Google Shape;10417;p74">
              <a:extLst>
                <a:ext uri="{FF2B5EF4-FFF2-40B4-BE49-F238E27FC236}">
                  <a16:creationId xmlns:a16="http://schemas.microsoft.com/office/drawing/2014/main" id="{B0279E6C-38B3-F5E9-648C-0EFE47B26F18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3" name="Google Shape;10418;p74">
              <a:extLst>
                <a:ext uri="{FF2B5EF4-FFF2-40B4-BE49-F238E27FC236}">
                  <a16:creationId xmlns:a16="http://schemas.microsoft.com/office/drawing/2014/main" id="{0F6B9E0E-3C14-B205-7431-0EE9238E3C93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4" name="Google Shape;10419;p74">
              <a:extLst>
                <a:ext uri="{FF2B5EF4-FFF2-40B4-BE49-F238E27FC236}">
                  <a16:creationId xmlns:a16="http://schemas.microsoft.com/office/drawing/2014/main" id="{62B7F288-F943-8E9A-1672-FBC994F1C564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5" name="Google Shape;10420;p74">
              <a:extLst>
                <a:ext uri="{FF2B5EF4-FFF2-40B4-BE49-F238E27FC236}">
                  <a16:creationId xmlns:a16="http://schemas.microsoft.com/office/drawing/2014/main" id="{23260A47-E1E1-166C-C752-5829B2C3BCC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36" name="Google Shape;10478;p74">
            <a:extLst>
              <a:ext uri="{FF2B5EF4-FFF2-40B4-BE49-F238E27FC236}">
                <a16:creationId xmlns:a16="http://schemas.microsoft.com/office/drawing/2014/main" id="{5B3B9550-5207-4F44-2540-5F04BB0F3847}"/>
              </a:ext>
            </a:extLst>
          </p:cNvPr>
          <p:cNvGrpSpPr/>
          <p:nvPr/>
        </p:nvGrpSpPr>
        <p:grpSpPr>
          <a:xfrm>
            <a:off x="10218893" y="3738316"/>
            <a:ext cx="958108" cy="1002364"/>
            <a:chOff x="6451850" y="1990246"/>
            <a:chExt cx="479054" cy="5011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37" name="Google Shape;10479;p74">
              <a:extLst>
                <a:ext uri="{FF2B5EF4-FFF2-40B4-BE49-F238E27FC236}">
                  <a16:creationId xmlns:a16="http://schemas.microsoft.com/office/drawing/2014/main" id="{CC3B15BB-4353-E260-85F8-078D89900853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8" name="Google Shape;10480;p74">
              <a:extLst>
                <a:ext uri="{FF2B5EF4-FFF2-40B4-BE49-F238E27FC236}">
                  <a16:creationId xmlns:a16="http://schemas.microsoft.com/office/drawing/2014/main" id="{CF9594EA-370D-664E-D103-9C188E568015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9" name="Google Shape;10481;p74">
              <a:extLst>
                <a:ext uri="{FF2B5EF4-FFF2-40B4-BE49-F238E27FC236}">
                  <a16:creationId xmlns:a16="http://schemas.microsoft.com/office/drawing/2014/main" id="{1278E5EF-4848-E50A-D89C-B02B830A0B04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0" name="Google Shape;10482;p74">
              <a:extLst>
                <a:ext uri="{FF2B5EF4-FFF2-40B4-BE49-F238E27FC236}">
                  <a16:creationId xmlns:a16="http://schemas.microsoft.com/office/drawing/2014/main" id="{9C2CD00F-0014-1771-E33A-9AE91DF479CC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41" name="Google Shape;10101;p74">
            <a:extLst>
              <a:ext uri="{FF2B5EF4-FFF2-40B4-BE49-F238E27FC236}">
                <a16:creationId xmlns:a16="http://schemas.microsoft.com/office/drawing/2014/main" id="{E9A6EDDC-0A43-6D8D-44EC-A9F5C3460897}"/>
              </a:ext>
            </a:extLst>
          </p:cNvPr>
          <p:cNvGrpSpPr/>
          <p:nvPr/>
        </p:nvGrpSpPr>
        <p:grpSpPr>
          <a:xfrm>
            <a:off x="14392085" y="8090844"/>
            <a:ext cx="655844" cy="648308"/>
            <a:chOff x="8538447" y="4166509"/>
            <a:chExt cx="327922" cy="3241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42" name="Google Shape;10102;p74">
              <a:extLst>
                <a:ext uri="{FF2B5EF4-FFF2-40B4-BE49-F238E27FC236}">
                  <a16:creationId xmlns:a16="http://schemas.microsoft.com/office/drawing/2014/main" id="{574EE118-9531-363B-8B65-85E11C7776A3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3" name="Google Shape;10103;p74">
              <a:extLst>
                <a:ext uri="{FF2B5EF4-FFF2-40B4-BE49-F238E27FC236}">
                  <a16:creationId xmlns:a16="http://schemas.microsoft.com/office/drawing/2014/main" id="{7873CFDB-2B77-4336-9498-2C6595D4C698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4" name="Google Shape;10104;p74">
              <a:extLst>
                <a:ext uri="{FF2B5EF4-FFF2-40B4-BE49-F238E27FC236}">
                  <a16:creationId xmlns:a16="http://schemas.microsoft.com/office/drawing/2014/main" id="{151A2749-BA01-0352-D4A5-4895C43DBCC0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5" name="Google Shape;10105;p74">
              <a:extLst>
                <a:ext uri="{FF2B5EF4-FFF2-40B4-BE49-F238E27FC236}">
                  <a16:creationId xmlns:a16="http://schemas.microsoft.com/office/drawing/2014/main" id="{6171ED04-8355-A717-35F8-42A4A73E6FF6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6" name="Google Shape;10106;p74">
              <a:extLst>
                <a:ext uri="{FF2B5EF4-FFF2-40B4-BE49-F238E27FC236}">
                  <a16:creationId xmlns:a16="http://schemas.microsoft.com/office/drawing/2014/main" id="{01600008-2113-37CA-06F2-736707CF3005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47" name="Google Shape;10125;p74">
            <a:extLst>
              <a:ext uri="{FF2B5EF4-FFF2-40B4-BE49-F238E27FC236}">
                <a16:creationId xmlns:a16="http://schemas.microsoft.com/office/drawing/2014/main" id="{3E82FF9B-CB8C-860D-944D-3D2AA8CBDA2B}"/>
              </a:ext>
            </a:extLst>
          </p:cNvPr>
          <p:cNvGrpSpPr/>
          <p:nvPr/>
        </p:nvGrpSpPr>
        <p:grpSpPr>
          <a:xfrm>
            <a:off x="12935265" y="2386105"/>
            <a:ext cx="891008" cy="952034"/>
            <a:chOff x="7810036" y="1314139"/>
            <a:chExt cx="445504" cy="4760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48" name="Google Shape;10126;p74">
              <a:extLst>
                <a:ext uri="{FF2B5EF4-FFF2-40B4-BE49-F238E27FC236}">
                  <a16:creationId xmlns:a16="http://schemas.microsoft.com/office/drawing/2014/main" id="{C3F0E9C4-4D32-A4AF-CC16-9A667C90DEC6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9" name="Google Shape;10127;p74">
              <a:extLst>
                <a:ext uri="{FF2B5EF4-FFF2-40B4-BE49-F238E27FC236}">
                  <a16:creationId xmlns:a16="http://schemas.microsoft.com/office/drawing/2014/main" id="{99180213-56E5-48C8-F29E-30FE57113FD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0" name="Google Shape;10128;p74">
              <a:extLst>
                <a:ext uri="{FF2B5EF4-FFF2-40B4-BE49-F238E27FC236}">
                  <a16:creationId xmlns:a16="http://schemas.microsoft.com/office/drawing/2014/main" id="{81FAEACA-838F-1D46-924C-A78A78F4227E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451" name="Text Placeholder 1">
            <a:extLst>
              <a:ext uri="{FF2B5EF4-FFF2-40B4-BE49-F238E27FC236}">
                <a16:creationId xmlns:a16="http://schemas.microsoft.com/office/drawing/2014/main" id="{8E5C5683-86DF-2321-D2D0-1A3680B700E5}"/>
              </a:ext>
            </a:extLst>
          </p:cNvPr>
          <p:cNvSpPr txBox="1">
            <a:spLocks/>
          </p:cNvSpPr>
          <p:nvPr/>
        </p:nvSpPr>
        <p:spPr>
          <a:xfrm>
            <a:off x="2371981" y="318852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80313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A5324868-ABCD-1610-10B2-6E026701498B}"/>
              </a:ext>
            </a:extLst>
          </p:cNvPr>
          <p:cNvSpPr/>
          <p:nvPr/>
        </p:nvSpPr>
        <p:spPr>
          <a:xfrm rot="10799991">
            <a:off x="10072450" y="689610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E2CBF59-1FDB-4237-33BD-ED6F78E3622D}"/>
              </a:ext>
            </a:extLst>
          </p:cNvPr>
          <p:cNvSpPr/>
          <p:nvPr/>
        </p:nvSpPr>
        <p:spPr>
          <a:xfrm>
            <a:off x="11028952" y="703077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Freeform 18">
            <a:extLst>
              <a:ext uri="{FF2B5EF4-FFF2-40B4-BE49-F238E27FC236}">
                <a16:creationId xmlns:a16="http://schemas.microsoft.com/office/drawing/2014/main" id="{6E4131CE-F115-03CF-31A6-8DD381E18A0D}"/>
              </a:ext>
            </a:extLst>
          </p:cNvPr>
          <p:cNvSpPr/>
          <p:nvPr/>
        </p:nvSpPr>
        <p:spPr>
          <a:xfrm>
            <a:off x="13862167" y="712916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Rounded Rectangle 25">
            <a:extLst>
              <a:ext uri="{FF2B5EF4-FFF2-40B4-BE49-F238E27FC236}">
                <a16:creationId xmlns:a16="http://schemas.microsoft.com/office/drawing/2014/main" id="{8BA40251-9DEC-C1FD-3A1B-B44125A2E995}"/>
              </a:ext>
            </a:extLst>
          </p:cNvPr>
          <p:cNvSpPr/>
          <p:nvPr/>
        </p:nvSpPr>
        <p:spPr>
          <a:xfrm>
            <a:off x="13950003" y="893127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Donut 39">
            <a:extLst>
              <a:ext uri="{FF2B5EF4-FFF2-40B4-BE49-F238E27FC236}">
                <a16:creationId xmlns:a16="http://schemas.microsoft.com/office/drawing/2014/main" id="{BD0555A1-80EB-159E-C7BE-BF9470AE2AEF}"/>
              </a:ext>
            </a:extLst>
          </p:cNvPr>
          <p:cNvSpPr/>
          <p:nvPr/>
        </p:nvSpPr>
        <p:spPr>
          <a:xfrm>
            <a:off x="3759381" y="699096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Chord 38">
            <a:extLst>
              <a:ext uri="{FF2B5EF4-FFF2-40B4-BE49-F238E27FC236}">
                <a16:creationId xmlns:a16="http://schemas.microsoft.com/office/drawing/2014/main" id="{F00B43D1-AFA7-0A12-4EB8-82F8BFBC3961}"/>
              </a:ext>
            </a:extLst>
          </p:cNvPr>
          <p:cNvSpPr/>
          <p:nvPr/>
        </p:nvSpPr>
        <p:spPr>
          <a:xfrm>
            <a:off x="7488228" y="861177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Oval 6">
            <a:extLst>
              <a:ext uri="{FF2B5EF4-FFF2-40B4-BE49-F238E27FC236}">
                <a16:creationId xmlns:a16="http://schemas.microsoft.com/office/drawing/2014/main" id="{8EF6B8CA-4ACA-C891-8FC8-D6FBFB6F6463}"/>
              </a:ext>
            </a:extLst>
          </p:cNvPr>
          <p:cNvSpPr/>
          <p:nvPr/>
        </p:nvSpPr>
        <p:spPr>
          <a:xfrm>
            <a:off x="8744397" y="886732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Block Arc 25">
            <a:extLst>
              <a:ext uri="{FF2B5EF4-FFF2-40B4-BE49-F238E27FC236}">
                <a16:creationId xmlns:a16="http://schemas.microsoft.com/office/drawing/2014/main" id="{CF4341CA-6057-4160-83D0-6B2735E40764}"/>
              </a:ext>
            </a:extLst>
          </p:cNvPr>
          <p:cNvSpPr/>
          <p:nvPr/>
        </p:nvSpPr>
        <p:spPr>
          <a:xfrm>
            <a:off x="5176739" y="870843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Block Arc 31">
            <a:extLst>
              <a:ext uri="{FF2B5EF4-FFF2-40B4-BE49-F238E27FC236}">
                <a16:creationId xmlns:a16="http://schemas.microsoft.com/office/drawing/2014/main" id="{E2281355-7583-B22D-CC9F-2DDDCA3BD60E}"/>
              </a:ext>
            </a:extLst>
          </p:cNvPr>
          <p:cNvSpPr/>
          <p:nvPr/>
        </p:nvSpPr>
        <p:spPr>
          <a:xfrm>
            <a:off x="10013418" y="877184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Freeform 53">
            <a:extLst>
              <a:ext uri="{FF2B5EF4-FFF2-40B4-BE49-F238E27FC236}">
                <a16:creationId xmlns:a16="http://schemas.microsoft.com/office/drawing/2014/main" id="{96F0280E-C056-B710-4D96-B4B27F86C5AE}"/>
              </a:ext>
            </a:extLst>
          </p:cNvPr>
          <p:cNvSpPr/>
          <p:nvPr/>
        </p:nvSpPr>
        <p:spPr>
          <a:xfrm>
            <a:off x="12603714" y="882449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2" name="Block Arc 10">
            <a:extLst>
              <a:ext uri="{FF2B5EF4-FFF2-40B4-BE49-F238E27FC236}">
                <a16:creationId xmlns:a16="http://schemas.microsoft.com/office/drawing/2014/main" id="{6AF3E736-B24E-AE57-9329-F5488CCCC70E}"/>
              </a:ext>
            </a:extLst>
          </p:cNvPr>
          <p:cNvSpPr/>
          <p:nvPr/>
        </p:nvSpPr>
        <p:spPr>
          <a:xfrm>
            <a:off x="4974782" y="718673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3" name="Freeform 55">
            <a:extLst>
              <a:ext uri="{FF2B5EF4-FFF2-40B4-BE49-F238E27FC236}">
                <a16:creationId xmlns:a16="http://schemas.microsoft.com/office/drawing/2014/main" id="{A11FF591-E0CD-22DA-1911-AAF8E95FBADE}"/>
              </a:ext>
            </a:extLst>
          </p:cNvPr>
          <p:cNvSpPr/>
          <p:nvPr/>
        </p:nvSpPr>
        <p:spPr>
          <a:xfrm>
            <a:off x="4059174" y="847947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A15C631E-0B27-A054-BFE9-4ABBB56CD94D}"/>
              </a:ext>
            </a:extLst>
          </p:cNvPr>
          <p:cNvSpPr/>
          <p:nvPr/>
        </p:nvSpPr>
        <p:spPr>
          <a:xfrm>
            <a:off x="11122279" y="882447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Oval 21">
            <a:extLst>
              <a:ext uri="{FF2B5EF4-FFF2-40B4-BE49-F238E27FC236}">
                <a16:creationId xmlns:a16="http://schemas.microsoft.com/office/drawing/2014/main" id="{49C46679-824F-6D72-4BB4-AAA9B2711807}"/>
              </a:ext>
            </a:extLst>
          </p:cNvPr>
          <p:cNvSpPr/>
          <p:nvPr/>
        </p:nvSpPr>
        <p:spPr>
          <a:xfrm>
            <a:off x="6330088" y="878561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Oval 32">
            <a:extLst>
              <a:ext uri="{FF2B5EF4-FFF2-40B4-BE49-F238E27FC236}">
                <a16:creationId xmlns:a16="http://schemas.microsoft.com/office/drawing/2014/main" id="{CA6C106F-7BD9-6640-4C37-938445A838D5}"/>
              </a:ext>
            </a:extLst>
          </p:cNvPr>
          <p:cNvSpPr/>
          <p:nvPr/>
        </p:nvSpPr>
        <p:spPr>
          <a:xfrm>
            <a:off x="12509495" y="701574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7" name="Google Shape;6783;p88">
            <a:extLst>
              <a:ext uri="{FF2B5EF4-FFF2-40B4-BE49-F238E27FC236}">
                <a16:creationId xmlns:a16="http://schemas.microsoft.com/office/drawing/2014/main" id="{2E298374-B8D7-9577-A9B3-0466FA2B1B73}"/>
              </a:ext>
            </a:extLst>
          </p:cNvPr>
          <p:cNvGrpSpPr/>
          <p:nvPr/>
        </p:nvGrpSpPr>
        <p:grpSpPr>
          <a:xfrm>
            <a:off x="13903533" y="2010038"/>
            <a:ext cx="850282" cy="849696"/>
            <a:chOff x="8211055" y="926488"/>
            <a:chExt cx="425141" cy="42484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8" name="Google Shape;6784;p88">
              <a:extLst>
                <a:ext uri="{FF2B5EF4-FFF2-40B4-BE49-F238E27FC236}">
                  <a16:creationId xmlns:a16="http://schemas.microsoft.com/office/drawing/2014/main" id="{0D3D0E8F-5837-16B3-470F-C267B409B49A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785;p88">
              <a:extLst>
                <a:ext uri="{FF2B5EF4-FFF2-40B4-BE49-F238E27FC236}">
                  <a16:creationId xmlns:a16="http://schemas.microsoft.com/office/drawing/2014/main" id="{84923912-225B-68E3-55DA-94438C48B42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786;p88">
              <a:extLst>
                <a:ext uri="{FF2B5EF4-FFF2-40B4-BE49-F238E27FC236}">
                  <a16:creationId xmlns:a16="http://schemas.microsoft.com/office/drawing/2014/main" id="{D19AE1F9-5A4F-0B05-2EA1-75D366427181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787;p88">
              <a:extLst>
                <a:ext uri="{FF2B5EF4-FFF2-40B4-BE49-F238E27FC236}">
                  <a16:creationId xmlns:a16="http://schemas.microsoft.com/office/drawing/2014/main" id="{0BE4C0EC-E7B7-4553-FD21-36DC057C2449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88;p88">
              <a:extLst>
                <a:ext uri="{FF2B5EF4-FFF2-40B4-BE49-F238E27FC236}">
                  <a16:creationId xmlns:a16="http://schemas.microsoft.com/office/drawing/2014/main" id="{C2B5976E-E26A-F522-1EC4-DE5E36E1C30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6800;p88">
            <a:extLst>
              <a:ext uri="{FF2B5EF4-FFF2-40B4-BE49-F238E27FC236}">
                <a16:creationId xmlns:a16="http://schemas.microsoft.com/office/drawing/2014/main" id="{0BDEBCB0-6D92-E19F-6A2F-3DD9120C6075}"/>
              </a:ext>
            </a:extLst>
          </p:cNvPr>
          <p:cNvGrpSpPr/>
          <p:nvPr/>
        </p:nvGrpSpPr>
        <p:grpSpPr>
          <a:xfrm>
            <a:off x="12471767" y="3614155"/>
            <a:ext cx="828114" cy="825922"/>
            <a:chOff x="7495172" y="1728545"/>
            <a:chExt cx="414057" cy="41296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4" name="Google Shape;6801;p88">
              <a:extLst>
                <a:ext uri="{FF2B5EF4-FFF2-40B4-BE49-F238E27FC236}">
                  <a16:creationId xmlns:a16="http://schemas.microsoft.com/office/drawing/2014/main" id="{FAB9BC1D-B47B-674E-E4B3-050546B06D69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802;p88">
              <a:extLst>
                <a:ext uri="{FF2B5EF4-FFF2-40B4-BE49-F238E27FC236}">
                  <a16:creationId xmlns:a16="http://schemas.microsoft.com/office/drawing/2014/main" id="{5049797A-8F7C-0B60-1250-67AF4A964B0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803;p88">
              <a:extLst>
                <a:ext uri="{FF2B5EF4-FFF2-40B4-BE49-F238E27FC236}">
                  <a16:creationId xmlns:a16="http://schemas.microsoft.com/office/drawing/2014/main" id="{EA427AB2-F1C7-CBC2-0AC1-5FCABF99EB29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804;p88">
              <a:extLst>
                <a:ext uri="{FF2B5EF4-FFF2-40B4-BE49-F238E27FC236}">
                  <a16:creationId xmlns:a16="http://schemas.microsoft.com/office/drawing/2014/main" id="{E5A72D27-E054-6EC3-06BA-76BB16E67707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805;p88">
              <a:extLst>
                <a:ext uri="{FF2B5EF4-FFF2-40B4-BE49-F238E27FC236}">
                  <a16:creationId xmlns:a16="http://schemas.microsoft.com/office/drawing/2014/main" id="{1BAB4D14-28FD-2E48-7090-BDAFDF4672DF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6866;p88">
            <a:extLst>
              <a:ext uri="{FF2B5EF4-FFF2-40B4-BE49-F238E27FC236}">
                <a16:creationId xmlns:a16="http://schemas.microsoft.com/office/drawing/2014/main" id="{FA433EF6-9ED7-B506-045C-DD77729295E7}"/>
              </a:ext>
            </a:extLst>
          </p:cNvPr>
          <p:cNvGrpSpPr/>
          <p:nvPr/>
        </p:nvGrpSpPr>
        <p:grpSpPr>
          <a:xfrm>
            <a:off x="6351796" y="7123106"/>
            <a:ext cx="763284" cy="844612"/>
            <a:chOff x="4435187" y="3483022"/>
            <a:chExt cx="381642" cy="42230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0" name="Google Shape;6867;p88">
              <a:extLst>
                <a:ext uri="{FF2B5EF4-FFF2-40B4-BE49-F238E27FC236}">
                  <a16:creationId xmlns:a16="http://schemas.microsoft.com/office/drawing/2014/main" id="{CB0563A0-C422-1AB2-F066-E70AB6144CD4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868;p88">
              <a:extLst>
                <a:ext uri="{FF2B5EF4-FFF2-40B4-BE49-F238E27FC236}">
                  <a16:creationId xmlns:a16="http://schemas.microsoft.com/office/drawing/2014/main" id="{413098DB-0FCA-8B86-2570-568E9F04BCDE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869;p88">
              <a:extLst>
                <a:ext uri="{FF2B5EF4-FFF2-40B4-BE49-F238E27FC236}">
                  <a16:creationId xmlns:a16="http://schemas.microsoft.com/office/drawing/2014/main" id="{544EEE36-5EC0-EAC5-B414-77C38B6E45FF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870;p88">
              <a:extLst>
                <a:ext uri="{FF2B5EF4-FFF2-40B4-BE49-F238E27FC236}">
                  <a16:creationId xmlns:a16="http://schemas.microsoft.com/office/drawing/2014/main" id="{DB15F7CF-75D2-C269-DE21-785A542A8CE0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871;p88">
              <a:extLst>
                <a:ext uri="{FF2B5EF4-FFF2-40B4-BE49-F238E27FC236}">
                  <a16:creationId xmlns:a16="http://schemas.microsoft.com/office/drawing/2014/main" id="{CB2D3E82-6858-111D-E09D-ECB8A2AB3A31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6872;p88">
              <a:extLst>
                <a:ext uri="{FF2B5EF4-FFF2-40B4-BE49-F238E27FC236}">
                  <a16:creationId xmlns:a16="http://schemas.microsoft.com/office/drawing/2014/main" id="{4DD3AAB4-489D-BB52-9666-A3079451F397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6957;p88">
            <a:extLst>
              <a:ext uri="{FF2B5EF4-FFF2-40B4-BE49-F238E27FC236}">
                <a16:creationId xmlns:a16="http://schemas.microsoft.com/office/drawing/2014/main" id="{384C7B56-0C8B-9D45-6968-7C2034C5E892}"/>
              </a:ext>
            </a:extLst>
          </p:cNvPr>
          <p:cNvGrpSpPr/>
          <p:nvPr/>
        </p:nvGrpSpPr>
        <p:grpSpPr>
          <a:xfrm>
            <a:off x="4943313" y="2129169"/>
            <a:ext cx="747118" cy="745674"/>
            <a:chOff x="3730944" y="986052"/>
            <a:chExt cx="373559" cy="3728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7" name="Google Shape;6958;p88">
              <a:extLst>
                <a:ext uri="{FF2B5EF4-FFF2-40B4-BE49-F238E27FC236}">
                  <a16:creationId xmlns:a16="http://schemas.microsoft.com/office/drawing/2014/main" id="{80B04FE7-999A-8766-5904-EE71BF3D075E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959;p88">
              <a:extLst>
                <a:ext uri="{FF2B5EF4-FFF2-40B4-BE49-F238E27FC236}">
                  <a16:creationId xmlns:a16="http://schemas.microsoft.com/office/drawing/2014/main" id="{10A2032D-53EC-6909-3EB1-D58B087E2D03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960;p88">
              <a:extLst>
                <a:ext uri="{FF2B5EF4-FFF2-40B4-BE49-F238E27FC236}">
                  <a16:creationId xmlns:a16="http://schemas.microsoft.com/office/drawing/2014/main" id="{77D2E216-7E0E-DE70-2266-195BBE6C63CE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961;p88">
              <a:extLst>
                <a:ext uri="{FF2B5EF4-FFF2-40B4-BE49-F238E27FC236}">
                  <a16:creationId xmlns:a16="http://schemas.microsoft.com/office/drawing/2014/main" id="{3B7453EA-8897-700D-F6B6-CDC8E9CBF7E7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962;p88">
              <a:extLst>
                <a:ext uri="{FF2B5EF4-FFF2-40B4-BE49-F238E27FC236}">
                  <a16:creationId xmlns:a16="http://schemas.microsoft.com/office/drawing/2014/main" id="{52FDC942-48A4-3F29-F1E1-351C34E05AB8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963;p88">
              <a:extLst>
                <a:ext uri="{FF2B5EF4-FFF2-40B4-BE49-F238E27FC236}">
                  <a16:creationId xmlns:a16="http://schemas.microsoft.com/office/drawing/2014/main" id="{E2576D1A-59EF-FF4D-879D-31A52CD03A5C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6964;p88">
              <a:extLst>
                <a:ext uri="{FF2B5EF4-FFF2-40B4-BE49-F238E27FC236}">
                  <a16:creationId xmlns:a16="http://schemas.microsoft.com/office/drawing/2014/main" id="{7E3C2602-3A81-7D95-8152-41DBB2C8C81A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965;p88">
              <a:extLst>
                <a:ext uri="{FF2B5EF4-FFF2-40B4-BE49-F238E27FC236}">
                  <a16:creationId xmlns:a16="http://schemas.microsoft.com/office/drawing/2014/main" id="{3905F5A8-A633-86F3-A02E-E7FB6CBBCE9B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6966;p88">
            <a:extLst>
              <a:ext uri="{FF2B5EF4-FFF2-40B4-BE49-F238E27FC236}">
                <a16:creationId xmlns:a16="http://schemas.microsoft.com/office/drawing/2014/main" id="{7AD48521-B27C-8826-CDF7-E9EC3D8FB155}"/>
              </a:ext>
            </a:extLst>
          </p:cNvPr>
          <p:cNvGrpSpPr/>
          <p:nvPr/>
        </p:nvGrpSpPr>
        <p:grpSpPr>
          <a:xfrm>
            <a:off x="13860703" y="5273825"/>
            <a:ext cx="907322" cy="908730"/>
            <a:chOff x="8189640" y="2558381"/>
            <a:chExt cx="453661" cy="454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6" name="Google Shape;6967;p88">
              <a:extLst>
                <a:ext uri="{FF2B5EF4-FFF2-40B4-BE49-F238E27FC236}">
                  <a16:creationId xmlns:a16="http://schemas.microsoft.com/office/drawing/2014/main" id="{BD4C0D9D-0F44-40D1-F38D-6838495327D9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968;p88">
              <a:extLst>
                <a:ext uri="{FF2B5EF4-FFF2-40B4-BE49-F238E27FC236}">
                  <a16:creationId xmlns:a16="http://schemas.microsoft.com/office/drawing/2014/main" id="{2F16041A-C98A-EBC9-6FA6-8CE866DF3707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969;p88">
              <a:extLst>
                <a:ext uri="{FF2B5EF4-FFF2-40B4-BE49-F238E27FC236}">
                  <a16:creationId xmlns:a16="http://schemas.microsoft.com/office/drawing/2014/main" id="{61844BC3-CC47-E450-2A56-A00D84401BCE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970;p88">
              <a:extLst>
                <a:ext uri="{FF2B5EF4-FFF2-40B4-BE49-F238E27FC236}">
                  <a16:creationId xmlns:a16="http://schemas.microsoft.com/office/drawing/2014/main" id="{686C4316-3881-1AC5-C2AD-5E6147DD4066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6760;p88">
            <a:extLst>
              <a:ext uri="{FF2B5EF4-FFF2-40B4-BE49-F238E27FC236}">
                <a16:creationId xmlns:a16="http://schemas.microsoft.com/office/drawing/2014/main" id="{B9CC6C85-D81D-F04B-4EA6-C9C03CB406FA}"/>
              </a:ext>
            </a:extLst>
          </p:cNvPr>
          <p:cNvGrpSpPr/>
          <p:nvPr/>
        </p:nvGrpSpPr>
        <p:grpSpPr>
          <a:xfrm>
            <a:off x="3785752" y="2027578"/>
            <a:ext cx="749936" cy="900848"/>
            <a:chOff x="3152165" y="935257"/>
            <a:chExt cx="374968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1" name="Google Shape;6761;p88">
              <a:extLst>
                <a:ext uri="{FF2B5EF4-FFF2-40B4-BE49-F238E27FC236}">
                  <a16:creationId xmlns:a16="http://schemas.microsoft.com/office/drawing/2014/main" id="{BD56F034-D2A1-A19E-04FA-0B6E357B0DB4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762;p88">
              <a:extLst>
                <a:ext uri="{FF2B5EF4-FFF2-40B4-BE49-F238E27FC236}">
                  <a16:creationId xmlns:a16="http://schemas.microsoft.com/office/drawing/2014/main" id="{A28F9CCC-4F9F-C01F-BA40-BE4384BF72D0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763;p88">
              <a:extLst>
                <a:ext uri="{FF2B5EF4-FFF2-40B4-BE49-F238E27FC236}">
                  <a16:creationId xmlns:a16="http://schemas.microsoft.com/office/drawing/2014/main" id="{271030AB-911F-C0D4-4917-CEE86A39E552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764;p88">
              <a:extLst>
                <a:ext uri="{FF2B5EF4-FFF2-40B4-BE49-F238E27FC236}">
                  <a16:creationId xmlns:a16="http://schemas.microsoft.com/office/drawing/2014/main" id="{652F365B-44A5-C7A8-68D2-45FBE5A263B2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765;p88">
              <a:extLst>
                <a:ext uri="{FF2B5EF4-FFF2-40B4-BE49-F238E27FC236}">
                  <a16:creationId xmlns:a16="http://schemas.microsoft.com/office/drawing/2014/main" id="{1AB1D8ED-3A16-2283-8001-F8ADD3DDEBC9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766;p88">
              <a:extLst>
                <a:ext uri="{FF2B5EF4-FFF2-40B4-BE49-F238E27FC236}">
                  <a16:creationId xmlns:a16="http://schemas.microsoft.com/office/drawing/2014/main" id="{C043521B-B0D7-6B85-B350-4DCA0743DAAF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767;p88">
              <a:extLst>
                <a:ext uri="{FF2B5EF4-FFF2-40B4-BE49-F238E27FC236}">
                  <a16:creationId xmlns:a16="http://schemas.microsoft.com/office/drawing/2014/main" id="{B35C2D5B-0E3D-DDC4-D664-B9F0984FEAED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6777;p88">
            <a:extLst>
              <a:ext uri="{FF2B5EF4-FFF2-40B4-BE49-F238E27FC236}">
                <a16:creationId xmlns:a16="http://schemas.microsoft.com/office/drawing/2014/main" id="{B6B4DB04-91D6-ED2A-35F6-1EB491C6AD9B}"/>
              </a:ext>
            </a:extLst>
          </p:cNvPr>
          <p:cNvGrpSpPr/>
          <p:nvPr/>
        </p:nvGrpSpPr>
        <p:grpSpPr>
          <a:xfrm>
            <a:off x="9736868" y="1973993"/>
            <a:ext cx="900848" cy="900846"/>
            <a:chOff x="6127723" y="908465"/>
            <a:chExt cx="450424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9" name="Google Shape;6778;p88">
              <a:extLst>
                <a:ext uri="{FF2B5EF4-FFF2-40B4-BE49-F238E27FC236}">
                  <a16:creationId xmlns:a16="http://schemas.microsoft.com/office/drawing/2014/main" id="{36812551-E4DD-2119-05D5-433A408729A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779;p88">
              <a:extLst>
                <a:ext uri="{FF2B5EF4-FFF2-40B4-BE49-F238E27FC236}">
                  <a16:creationId xmlns:a16="http://schemas.microsoft.com/office/drawing/2014/main" id="{81AF6B6D-1372-728D-DAE9-D58D09F517A8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780;p88">
              <a:extLst>
                <a:ext uri="{FF2B5EF4-FFF2-40B4-BE49-F238E27FC236}">
                  <a16:creationId xmlns:a16="http://schemas.microsoft.com/office/drawing/2014/main" id="{196B9BBC-4943-D4F1-A454-E52A591297C7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781;p88">
              <a:extLst>
                <a:ext uri="{FF2B5EF4-FFF2-40B4-BE49-F238E27FC236}">
                  <a16:creationId xmlns:a16="http://schemas.microsoft.com/office/drawing/2014/main" id="{6E1C2C7A-F2C3-7C00-B137-5C8EA7A9F29E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782;p88">
              <a:extLst>
                <a:ext uri="{FF2B5EF4-FFF2-40B4-BE49-F238E27FC236}">
                  <a16:creationId xmlns:a16="http://schemas.microsoft.com/office/drawing/2014/main" id="{C2B06C42-24F8-CE1B-7F8C-848E60588233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6827;p88">
            <a:extLst>
              <a:ext uri="{FF2B5EF4-FFF2-40B4-BE49-F238E27FC236}">
                <a16:creationId xmlns:a16="http://schemas.microsoft.com/office/drawing/2014/main" id="{95E03382-BDFD-AF9E-30F4-FF8642F0855A}"/>
              </a:ext>
            </a:extLst>
          </p:cNvPr>
          <p:cNvGrpSpPr/>
          <p:nvPr/>
        </p:nvGrpSpPr>
        <p:grpSpPr>
          <a:xfrm>
            <a:off x="10871310" y="1989774"/>
            <a:ext cx="910556" cy="898380"/>
            <a:chOff x="6694944" y="916356"/>
            <a:chExt cx="455278" cy="4491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5" name="Google Shape;6828;p88">
              <a:extLst>
                <a:ext uri="{FF2B5EF4-FFF2-40B4-BE49-F238E27FC236}">
                  <a16:creationId xmlns:a16="http://schemas.microsoft.com/office/drawing/2014/main" id="{037FB856-0856-23BF-5281-8A5E385E7C8D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829;p88">
              <a:extLst>
                <a:ext uri="{FF2B5EF4-FFF2-40B4-BE49-F238E27FC236}">
                  <a16:creationId xmlns:a16="http://schemas.microsoft.com/office/drawing/2014/main" id="{C57D23B8-BBE4-A91F-8925-FEEC160D1DCC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830;p88">
              <a:extLst>
                <a:ext uri="{FF2B5EF4-FFF2-40B4-BE49-F238E27FC236}">
                  <a16:creationId xmlns:a16="http://schemas.microsoft.com/office/drawing/2014/main" id="{B9769E5D-6B51-6EF2-397F-E455A5D460ED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6831;p88">
              <a:extLst>
                <a:ext uri="{FF2B5EF4-FFF2-40B4-BE49-F238E27FC236}">
                  <a16:creationId xmlns:a16="http://schemas.microsoft.com/office/drawing/2014/main" id="{8FFB4E4A-5BD9-42AD-0C18-88D0752630C0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6832;p88">
              <a:extLst>
                <a:ext uri="{FF2B5EF4-FFF2-40B4-BE49-F238E27FC236}">
                  <a16:creationId xmlns:a16="http://schemas.microsoft.com/office/drawing/2014/main" id="{3E045D62-6B79-1BDB-25F9-08466E0BA024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833;p88">
              <a:extLst>
                <a:ext uri="{FF2B5EF4-FFF2-40B4-BE49-F238E27FC236}">
                  <a16:creationId xmlns:a16="http://schemas.microsoft.com/office/drawing/2014/main" id="{1352B967-85CB-2FA8-11AE-24D1BA642BAB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834;p88">
              <a:extLst>
                <a:ext uri="{FF2B5EF4-FFF2-40B4-BE49-F238E27FC236}">
                  <a16:creationId xmlns:a16="http://schemas.microsoft.com/office/drawing/2014/main" id="{CD0ECB35-BABF-29A5-4AAF-FE44810B938C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6873;p88">
            <a:extLst>
              <a:ext uri="{FF2B5EF4-FFF2-40B4-BE49-F238E27FC236}">
                <a16:creationId xmlns:a16="http://schemas.microsoft.com/office/drawing/2014/main" id="{791560C9-E384-7CA7-67BC-817D3E40F100}"/>
              </a:ext>
            </a:extLst>
          </p:cNvPr>
          <p:cNvGrpSpPr/>
          <p:nvPr/>
        </p:nvGrpSpPr>
        <p:grpSpPr>
          <a:xfrm>
            <a:off x="6271659" y="1990839"/>
            <a:ext cx="871550" cy="900846"/>
            <a:chOff x="4395118" y="916887"/>
            <a:chExt cx="435775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" name="Google Shape;6874;p88">
              <a:extLst>
                <a:ext uri="{FF2B5EF4-FFF2-40B4-BE49-F238E27FC236}">
                  <a16:creationId xmlns:a16="http://schemas.microsoft.com/office/drawing/2014/main" id="{7CFE753B-1103-4FDB-5E0D-6F18A7C817A9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75;p88">
              <a:extLst>
                <a:ext uri="{FF2B5EF4-FFF2-40B4-BE49-F238E27FC236}">
                  <a16:creationId xmlns:a16="http://schemas.microsoft.com/office/drawing/2014/main" id="{BE8E526C-A46C-3E33-8A82-E9783077B7C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76;p88">
              <a:extLst>
                <a:ext uri="{FF2B5EF4-FFF2-40B4-BE49-F238E27FC236}">
                  <a16:creationId xmlns:a16="http://schemas.microsoft.com/office/drawing/2014/main" id="{6A30706D-0484-0B91-4DC1-5E6284BD107E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877;p88">
              <a:extLst>
                <a:ext uri="{FF2B5EF4-FFF2-40B4-BE49-F238E27FC236}">
                  <a16:creationId xmlns:a16="http://schemas.microsoft.com/office/drawing/2014/main" id="{FDC4E5C6-7815-687B-3F81-C69EB807668A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6884;p88">
            <a:extLst>
              <a:ext uri="{FF2B5EF4-FFF2-40B4-BE49-F238E27FC236}">
                <a16:creationId xmlns:a16="http://schemas.microsoft.com/office/drawing/2014/main" id="{6C0A8FBB-A80F-9044-1316-6909147AB9EA}"/>
              </a:ext>
            </a:extLst>
          </p:cNvPr>
          <p:cNvGrpSpPr/>
          <p:nvPr/>
        </p:nvGrpSpPr>
        <p:grpSpPr>
          <a:xfrm>
            <a:off x="12471751" y="1989774"/>
            <a:ext cx="857030" cy="902072"/>
            <a:chOff x="7495163" y="916356"/>
            <a:chExt cx="428515" cy="45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8" name="Google Shape;6885;p88">
              <a:extLst>
                <a:ext uri="{FF2B5EF4-FFF2-40B4-BE49-F238E27FC236}">
                  <a16:creationId xmlns:a16="http://schemas.microsoft.com/office/drawing/2014/main" id="{AC59223D-85AC-EED7-839B-B22F19C46BF9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86;p88">
              <a:extLst>
                <a:ext uri="{FF2B5EF4-FFF2-40B4-BE49-F238E27FC236}">
                  <a16:creationId xmlns:a16="http://schemas.microsoft.com/office/drawing/2014/main" id="{81F51EFD-D872-1E97-992A-AF0DF3AF8D62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87;p88">
              <a:extLst>
                <a:ext uri="{FF2B5EF4-FFF2-40B4-BE49-F238E27FC236}">
                  <a16:creationId xmlns:a16="http://schemas.microsoft.com/office/drawing/2014/main" id="{620E6FEF-4D3B-8C65-3EB9-2792F92609E6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888;p88">
              <a:extLst>
                <a:ext uri="{FF2B5EF4-FFF2-40B4-BE49-F238E27FC236}">
                  <a16:creationId xmlns:a16="http://schemas.microsoft.com/office/drawing/2014/main" id="{7E272242-9152-BA53-B767-4585AC24F1AA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889;p88">
              <a:extLst>
                <a:ext uri="{FF2B5EF4-FFF2-40B4-BE49-F238E27FC236}">
                  <a16:creationId xmlns:a16="http://schemas.microsoft.com/office/drawing/2014/main" id="{570FED62-A9CC-2A2F-3EEC-F3ED06E10CE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890;p88">
              <a:extLst>
                <a:ext uri="{FF2B5EF4-FFF2-40B4-BE49-F238E27FC236}">
                  <a16:creationId xmlns:a16="http://schemas.microsoft.com/office/drawing/2014/main" id="{2C489F8B-6E19-35EA-DCCF-9B4F71B73064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891;p88">
              <a:extLst>
                <a:ext uri="{FF2B5EF4-FFF2-40B4-BE49-F238E27FC236}">
                  <a16:creationId xmlns:a16="http://schemas.microsoft.com/office/drawing/2014/main" id="{9299FF24-6D83-3AEC-71A0-252A86EFBA5E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922;p88">
            <a:extLst>
              <a:ext uri="{FF2B5EF4-FFF2-40B4-BE49-F238E27FC236}">
                <a16:creationId xmlns:a16="http://schemas.microsoft.com/office/drawing/2014/main" id="{6CC79AC6-A7F0-E4F9-62D6-1777A8A8A95D}"/>
              </a:ext>
            </a:extLst>
          </p:cNvPr>
          <p:cNvGrpSpPr/>
          <p:nvPr/>
        </p:nvGrpSpPr>
        <p:grpSpPr>
          <a:xfrm>
            <a:off x="7422796" y="1990836"/>
            <a:ext cx="847192" cy="900848"/>
            <a:chOff x="4970687" y="916887"/>
            <a:chExt cx="423596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6" name="Google Shape;6923;p88">
              <a:extLst>
                <a:ext uri="{FF2B5EF4-FFF2-40B4-BE49-F238E27FC236}">
                  <a16:creationId xmlns:a16="http://schemas.microsoft.com/office/drawing/2014/main" id="{D24CC615-C50F-50D5-9083-C3485B629DE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24;p88">
              <a:extLst>
                <a:ext uri="{FF2B5EF4-FFF2-40B4-BE49-F238E27FC236}">
                  <a16:creationId xmlns:a16="http://schemas.microsoft.com/office/drawing/2014/main" id="{D4D8D04E-88E0-D9B7-0563-E85999ABD9CC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25;p88">
              <a:extLst>
                <a:ext uri="{FF2B5EF4-FFF2-40B4-BE49-F238E27FC236}">
                  <a16:creationId xmlns:a16="http://schemas.microsoft.com/office/drawing/2014/main" id="{4217A81D-9F7F-37A8-214A-60BF12DEB6F4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26;p88">
              <a:extLst>
                <a:ext uri="{FF2B5EF4-FFF2-40B4-BE49-F238E27FC236}">
                  <a16:creationId xmlns:a16="http://schemas.microsoft.com/office/drawing/2014/main" id="{68D20FB7-F771-6347-9D80-1B663E6874AC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27;p88">
              <a:extLst>
                <a:ext uri="{FF2B5EF4-FFF2-40B4-BE49-F238E27FC236}">
                  <a16:creationId xmlns:a16="http://schemas.microsoft.com/office/drawing/2014/main" id="{D2DCFB40-057E-48A5-DE92-70D517A75C85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28;p88">
              <a:extLst>
                <a:ext uri="{FF2B5EF4-FFF2-40B4-BE49-F238E27FC236}">
                  <a16:creationId xmlns:a16="http://schemas.microsoft.com/office/drawing/2014/main" id="{CE9D37B8-1C41-5EBC-7D24-2694D480D814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29;p88">
              <a:extLst>
                <a:ext uri="{FF2B5EF4-FFF2-40B4-BE49-F238E27FC236}">
                  <a16:creationId xmlns:a16="http://schemas.microsoft.com/office/drawing/2014/main" id="{5A42EEA5-64AF-C12A-B11A-9E4F968BBE3C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6981;p88">
            <a:extLst>
              <a:ext uri="{FF2B5EF4-FFF2-40B4-BE49-F238E27FC236}">
                <a16:creationId xmlns:a16="http://schemas.microsoft.com/office/drawing/2014/main" id="{02248CDC-717D-35A9-7112-750176DAA17C}"/>
              </a:ext>
            </a:extLst>
          </p:cNvPr>
          <p:cNvGrpSpPr/>
          <p:nvPr/>
        </p:nvGrpSpPr>
        <p:grpSpPr>
          <a:xfrm>
            <a:off x="8511990" y="1990196"/>
            <a:ext cx="912972" cy="902164"/>
            <a:chOff x="5515285" y="916567"/>
            <a:chExt cx="456486" cy="4510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4" name="Google Shape;6982;p88">
              <a:extLst>
                <a:ext uri="{FF2B5EF4-FFF2-40B4-BE49-F238E27FC236}">
                  <a16:creationId xmlns:a16="http://schemas.microsoft.com/office/drawing/2014/main" id="{6BFF2CF4-72E7-B607-CDE8-6F9D42134F45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83;p88">
              <a:extLst>
                <a:ext uri="{FF2B5EF4-FFF2-40B4-BE49-F238E27FC236}">
                  <a16:creationId xmlns:a16="http://schemas.microsoft.com/office/drawing/2014/main" id="{5193F244-E738-D1EF-9AD0-F7F9C81B2EE0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984;p88">
              <a:extLst>
                <a:ext uri="{FF2B5EF4-FFF2-40B4-BE49-F238E27FC236}">
                  <a16:creationId xmlns:a16="http://schemas.microsoft.com/office/drawing/2014/main" id="{88277BF8-E744-6B25-1FBA-6B43166D4D05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85;p88">
              <a:extLst>
                <a:ext uri="{FF2B5EF4-FFF2-40B4-BE49-F238E27FC236}">
                  <a16:creationId xmlns:a16="http://schemas.microsoft.com/office/drawing/2014/main" id="{E9F72E76-AF4F-6055-F35D-824CCCA986E5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7015;p88">
            <a:extLst>
              <a:ext uri="{FF2B5EF4-FFF2-40B4-BE49-F238E27FC236}">
                <a16:creationId xmlns:a16="http://schemas.microsoft.com/office/drawing/2014/main" id="{609D2D91-DDB5-CA2D-16D8-8B9E96DAF780}"/>
              </a:ext>
            </a:extLst>
          </p:cNvPr>
          <p:cNvGrpSpPr/>
          <p:nvPr/>
        </p:nvGrpSpPr>
        <p:grpSpPr>
          <a:xfrm>
            <a:off x="13823031" y="3516259"/>
            <a:ext cx="997206" cy="992782"/>
            <a:chOff x="8170804" y="1679597"/>
            <a:chExt cx="498603" cy="4963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9" name="Google Shape;7016;p88">
              <a:extLst>
                <a:ext uri="{FF2B5EF4-FFF2-40B4-BE49-F238E27FC236}">
                  <a16:creationId xmlns:a16="http://schemas.microsoft.com/office/drawing/2014/main" id="{BF92E1DB-232C-9E23-1CDA-A6BE21D7E121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7017;p88">
              <a:extLst>
                <a:ext uri="{FF2B5EF4-FFF2-40B4-BE49-F238E27FC236}">
                  <a16:creationId xmlns:a16="http://schemas.microsoft.com/office/drawing/2014/main" id="{9D60A61B-01F7-478F-F420-DB8886BC88AE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31" name="Google Shape;6799;p88">
            <a:extLst>
              <a:ext uri="{FF2B5EF4-FFF2-40B4-BE49-F238E27FC236}">
                <a16:creationId xmlns:a16="http://schemas.microsoft.com/office/drawing/2014/main" id="{F5516D9F-ADFA-4DCB-F00F-EB7F463228C6}"/>
              </a:ext>
            </a:extLst>
          </p:cNvPr>
          <p:cNvSpPr/>
          <p:nvPr/>
        </p:nvSpPr>
        <p:spPr>
          <a:xfrm>
            <a:off x="6174622" y="357287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2" name="Google Shape;6862;p88">
            <a:extLst>
              <a:ext uri="{FF2B5EF4-FFF2-40B4-BE49-F238E27FC236}">
                <a16:creationId xmlns:a16="http://schemas.microsoft.com/office/drawing/2014/main" id="{C66532F7-CC73-9701-A5A5-182CF46C1F48}"/>
              </a:ext>
            </a:extLst>
          </p:cNvPr>
          <p:cNvGrpSpPr/>
          <p:nvPr/>
        </p:nvGrpSpPr>
        <p:grpSpPr>
          <a:xfrm>
            <a:off x="7296790" y="3569843"/>
            <a:ext cx="921660" cy="898450"/>
            <a:chOff x="4907685" y="1706389"/>
            <a:chExt cx="460830" cy="4492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3" name="Google Shape;6863;p88">
              <a:extLst>
                <a:ext uri="{FF2B5EF4-FFF2-40B4-BE49-F238E27FC236}">
                  <a16:creationId xmlns:a16="http://schemas.microsoft.com/office/drawing/2014/main" id="{936065DF-3365-B15E-3762-1441BDFBEBF3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6864;p88">
              <a:extLst>
                <a:ext uri="{FF2B5EF4-FFF2-40B4-BE49-F238E27FC236}">
                  <a16:creationId xmlns:a16="http://schemas.microsoft.com/office/drawing/2014/main" id="{FE66DF2E-BA4D-F8A7-69DC-4DF03A419276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6865;p88">
              <a:extLst>
                <a:ext uri="{FF2B5EF4-FFF2-40B4-BE49-F238E27FC236}">
                  <a16:creationId xmlns:a16="http://schemas.microsoft.com/office/drawing/2014/main" id="{DD1B6BBE-4B96-3E70-7741-11E8B8C460FC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913;p88">
            <a:extLst>
              <a:ext uri="{FF2B5EF4-FFF2-40B4-BE49-F238E27FC236}">
                <a16:creationId xmlns:a16="http://schemas.microsoft.com/office/drawing/2014/main" id="{70BCFA8E-45F8-191C-8550-97AE83C30B29}"/>
              </a:ext>
            </a:extLst>
          </p:cNvPr>
          <p:cNvGrpSpPr/>
          <p:nvPr/>
        </p:nvGrpSpPr>
        <p:grpSpPr>
          <a:xfrm>
            <a:off x="8432167" y="3570263"/>
            <a:ext cx="900042" cy="897610"/>
            <a:chOff x="5475372" y="1706599"/>
            <a:chExt cx="450021" cy="44880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7" name="Google Shape;6914;p88">
              <a:extLst>
                <a:ext uri="{FF2B5EF4-FFF2-40B4-BE49-F238E27FC236}">
                  <a16:creationId xmlns:a16="http://schemas.microsoft.com/office/drawing/2014/main" id="{C6B8F540-F205-D3BD-601E-5E02DB5B1250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915;p88">
              <a:extLst>
                <a:ext uri="{FF2B5EF4-FFF2-40B4-BE49-F238E27FC236}">
                  <a16:creationId xmlns:a16="http://schemas.microsoft.com/office/drawing/2014/main" id="{9FB368CC-3BF1-25A1-0DD9-667219CAE785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947;p88">
            <a:extLst>
              <a:ext uri="{FF2B5EF4-FFF2-40B4-BE49-F238E27FC236}">
                <a16:creationId xmlns:a16="http://schemas.microsoft.com/office/drawing/2014/main" id="{ADE7ECB5-40F7-F3A6-E469-E8FAAA2D1769}"/>
              </a:ext>
            </a:extLst>
          </p:cNvPr>
          <p:cNvGrpSpPr/>
          <p:nvPr/>
        </p:nvGrpSpPr>
        <p:grpSpPr>
          <a:xfrm>
            <a:off x="3777121" y="3608631"/>
            <a:ext cx="892782" cy="895234"/>
            <a:chOff x="3147849" y="1725783"/>
            <a:chExt cx="446391" cy="4476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0" name="Google Shape;6948;p88">
              <a:extLst>
                <a:ext uri="{FF2B5EF4-FFF2-40B4-BE49-F238E27FC236}">
                  <a16:creationId xmlns:a16="http://schemas.microsoft.com/office/drawing/2014/main" id="{AE6AB403-9F5A-9A7B-CDCB-639805B51B85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949;p88">
              <a:extLst>
                <a:ext uri="{FF2B5EF4-FFF2-40B4-BE49-F238E27FC236}">
                  <a16:creationId xmlns:a16="http://schemas.microsoft.com/office/drawing/2014/main" id="{9664F541-73E3-6A06-A8F5-D8B2C1A46B3D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950;p88">
              <a:extLst>
                <a:ext uri="{FF2B5EF4-FFF2-40B4-BE49-F238E27FC236}">
                  <a16:creationId xmlns:a16="http://schemas.microsoft.com/office/drawing/2014/main" id="{10BFCE24-5713-7FA1-7826-55E6E95D5CF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6951;p88">
              <a:extLst>
                <a:ext uri="{FF2B5EF4-FFF2-40B4-BE49-F238E27FC236}">
                  <a16:creationId xmlns:a16="http://schemas.microsoft.com/office/drawing/2014/main" id="{084BE792-DBF0-6136-F355-BE0EEC1680F6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952;p88">
              <a:extLst>
                <a:ext uri="{FF2B5EF4-FFF2-40B4-BE49-F238E27FC236}">
                  <a16:creationId xmlns:a16="http://schemas.microsoft.com/office/drawing/2014/main" id="{A937480A-75E5-337E-592E-1BCA96A33CBC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953;p88">
              <a:extLst>
                <a:ext uri="{FF2B5EF4-FFF2-40B4-BE49-F238E27FC236}">
                  <a16:creationId xmlns:a16="http://schemas.microsoft.com/office/drawing/2014/main" id="{BB4D4DDD-A5B2-ABDE-30A1-95E515D69B62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954;p88">
              <a:extLst>
                <a:ext uri="{FF2B5EF4-FFF2-40B4-BE49-F238E27FC236}">
                  <a16:creationId xmlns:a16="http://schemas.microsoft.com/office/drawing/2014/main" id="{2FDAAD09-AD58-68D3-B39D-41A45A31BBC9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6955;p88">
              <a:extLst>
                <a:ext uri="{FF2B5EF4-FFF2-40B4-BE49-F238E27FC236}">
                  <a16:creationId xmlns:a16="http://schemas.microsoft.com/office/drawing/2014/main" id="{3332328B-56CA-0DCE-8F4C-663BFA31444E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956;p88">
              <a:extLst>
                <a:ext uri="{FF2B5EF4-FFF2-40B4-BE49-F238E27FC236}">
                  <a16:creationId xmlns:a16="http://schemas.microsoft.com/office/drawing/2014/main" id="{DEB58E18-E064-90CE-8DEE-E9FC9B304E1F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6971;p88">
            <a:extLst>
              <a:ext uri="{FF2B5EF4-FFF2-40B4-BE49-F238E27FC236}">
                <a16:creationId xmlns:a16="http://schemas.microsoft.com/office/drawing/2014/main" id="{A79460DB-2D70-0141-C0A9-4DAAC6BD2879}"/>
              </a:ext>
            </a:extLst>
          </p:cNvPr>
          <p:cNvGrpSpPr/>
          <p:nvPr/>
        </p:nvGrpSpPr>
        <p:grpSpPr>
          <a:xfrm>
            <a:off x="9696928" y="3557499"/>
            <a:ext cx="890424" cy="890350"/>
            <a:chOff x="6107753" y="1700217"/>
            <a:chExt cx="445212" cy="445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0" name="Google Shape;6972;p88">
              <a:extLst>
                <a:ext uri="{FF2B5EF4-FFF2-40B4-BE49-F238E27FC236}">
                  <a16:creationId xmlns:a16="http://schemas.microsoft.com/office/drawing/2014/main" id="{A645DD6C-52E8-1B4E-CF2E-74C6E6452595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6973;p88">
              <a:extLst>
                <a:ext uri="{FF2B5EF4-FFF2-40B4-BE49-F238E27FC236}">
                  <a16:creationId xmlns:a16="http://schemas.microsoft.com/office/drawing/2014/main" id="{47E799BC-F8D9-782A-57DB-81BDB224D976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7004;p88">
            <a:extLst>
              <a:ext uri="{FF2B5EF4-FFF2-40B4-BE49-F238E27FC236}">
                <a16:creationId xmlns:a16="http://schemas.microsoft.com/office/drawing/2014/main" id="{CBCB89CF-AF99-E81E-0246-8110D8BD9021}"/>
              </a:ext>
            </a:extLst>
          </p:cNvPr>
          <p:cNvGrpSpPr/>
          <p:nvPr/>
        </p:nvGrpSpPr>
        <p:grpSpPr>
          <a:xfrm>
            <a:off x="5044496" y="3572969"/>
            <a:ext cx="938540" cy="892198"/>
            <a:chOff x="3781537" y="1707952"/>
            <a:chExt cx="469270" cy="44609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3" name="Google Shape;7005;p88">
              <a:extLst>
                <a:ext uri="{FF2B5EF4-FFF2-40B4-BE49-F238E27FC236}">
                  <a16:creationId xmlns:a16="http://schemas.microsoft.com/office/drawing/2014/main" id="{F6F8FA9A-BEA7-B353-7245-AF5518BE42C7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7006;p88">
              <a:extLst>
                <a:ext uri="{FF2B5EF4-FFF2-40B4-BE49-F238E27FC236}">
                  <a16:creationId xmlns:a16="http://schemas.microsoft.com/office/drawing/2014/main" id="{B7EF8E03-BA6F-807A-6FC6-DCBBC9AD1CCC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7018;p88">
            <a:extLst>
              <a:ext uri="{FF2B5EF4-FFF2-40B4-BE49-F238E27FC236}">
                <a16:creationId xmlns:a16="http://schemas.microsoft.com/office/drawing/2014/main" id="{8F127A18-B85E-EF77-C919-D68263AD7B96}"/>
              </a:ext>
            </a:extLst>
          </p:cNvPr>
          <p:cNvGrpSpPr/>
          <p:nvPr/>
        </p:nvGrpSpPr>
        <p:grpSpPr>
          <a:xfrm>
            <a:off x="10942120" y="3571540"/>
            <a:ext cx="892800" cy="890424"/>
            <a:chOff x="6730349" y="1707239"/>
            <a:chExt cx="446400" cy="44521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6" name="Google Shape;7019;p88">
              <a:extLst>
                <a:ext uri="{FF2B5EF4-FFF2-40B4-BE49-F238E27FC236}">
                  <a16:creationId xmlns:a16="http://schemas.microsoft.com/office/drawing/2014/main" id="{B798AAAB-5908-0AB5-2E93-7B6937B19C4C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7020;p88">
              <a:extLst>
                <a:ext uri="{FF2B5EF4-FFF2-40B4-BE49-F238E27FC236}">
                  <a16:creationId xmlns:a16="http://schemas.microsoft.com/office/drawing/2014/main" id="{E678B887-C40B-BFD5-07DF-A50C3A876FC5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58" name="Google Shape;5917;p86">
            <a:extLst>
              <a:ext uri="{FF2B5EF4-FFF2-40B4-BE49-F238E27FC236}">
                <a16:creationId xmlns:a16="http://schemas.microsoft.com/office/drawing/2014/main" id="{1F796494-DEAF-808D-C1BF-0B0D37499753}"/>
              </a:ext>
            </a:extLst>
          </p:cNvPr>
          <p:cNvSpPr/>
          <p:nvPr/>
        </p:nvSpPr>
        <p:spPr>
          <a:xfrm>
            <a:off x="6160978" y="531126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59" name="Google Shape;5955;p86">
            <a:extLst>
              <a:ext uri="{FF2B5EF4-FFF2-40B4-BE49-F238E27FC236}">
                <a16:creationId xmlns:a16="http://schemas.microsoft.com/office/drawing/2014/main" id="{73240A11-5809-05CC-1383-2693BE3B2603}"/>
              </a:ext>
            </a:extLst>
          </p:cNvPr>
          <p:cNvSpPr/>
          <p:nvPr/>
        </p:nvSpPr>
        <p:spPr>
          <a:xfrm>
            <a:off x="7240173" y="545604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60" name="Google Shape;5983;p86">
            <a:extLst>
              <a:ext uri="{FF2B5EF4-FFF2-40B4-BE49-F238E27FC236}">
                <a16:creationId xmlns:a16="http://schemas.microsoft.com/office/drawing/2014/main" id="{BD7AD50A-1341-97EE-1420-31CD6A622E73}"/>
              </a:ext>
            </a:extLst>
          </p:cNvPr>
          <p:cNvGrpSpPr/>
          <p:nvPr/>
        </p:nvGrpSpPr>
        <p:grpSpPr>
          <a:xfrm>
            <a:off x="8535091" y="5335546"/>
            <a:ext cx="922574" cy="924000"/>
            <a:chOff x="5526834" y="2589242"/>
            <a:chExt cx="461287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1" name="Google Shape;5984;p86">
              <a:extLst>
                <a:ext uri="{FF2B5EF4-FFF2-40B4-BE49-F238E27FC236}">
                  <a16:creationId xmlns:a16="http://schemas.microsoft.com/office/drawing/2014/main" id="{6BEAC85C-671B-2BC2-D263-F534F14BA6B6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985;p86">
              <a:extLst>
                <a:ext uri="{FF2B5EF4-FFF2-40B4-BE49-F238E27FC236}">
                  <a16:creationId xmlns:a16="http://schemas.microsoft.com/office/drawing/2014/main" id="{4FD3E866-BCD9-A397-AB16-A95A080B54E2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5986;p86">
            <a:extLst>
              <a:ext uri="{FF2B5EF4-FFF2-40B4-BE49-F238E27FC236}">
                <a16:creationId xmlns:a16="http://schemas.microsoft.com/office/drawing/2014/main" id="{AADF15B7-E51B-991A-F644-49CCE697D176}"/>
              </a:ext>
            </a:extLst>
          </p:cNvPr>
          <p:cNvGrpSpPr/>
          <p:nvPr/>
        </p:nvGrpSpPr>
        <p:grpSpPr>
          <a:xfrm>
            <a:off x="12189127" y="5300289"/>
            <a:ext cx="931646" cy="928590"/>
            <a:chOff x="7353851" y="2571612"/>
            <a:chExt cx="465823" cy="46429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4" name="Google Shape;5987;p86">
              <a:extLst>
                <a:ext uri="{FF2B5EF4-FFF2-40B4-BE49-F238E27FC236}">
                  <a16:creationId xmlns:a16="http://schemas.microsoft.com/office/drawing/2014/main" id="{4918D8A4-A96E-9820-3BA3-A3FB8E498B2D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988;p86">
              <a:extLst>
                <a:ext uri="{FF2B5EF4-FFF2-40B4-BE49-F238E27FC236}">
                  <a16:creationId xmlns:a16="http://schemas.microsoft.com/office/drawing/2014/main" id="{0F201EA9-9628-D5BC-5433-48A5C77F836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6005;p86">
            <a:extLst>
              <a:ext uri="{FF2B5EF4-FFF2-40B4-BE49-F238E27FC236}">
                <a16:creationId xmlns:a16="http://schemas.microsoft.com/office/drawing/2014/main" id="{143DFAED-3B8B-7A40-9380-3D5F25FA9C85}"/>
              </a:ext>
            </a:extLst>
          </p:cNvPr>
          <p:cNvGrpSpPr/>
          <p:nvPr/>
        </p:nvGrpSpPr>
        <p:grpSpPr>
          <a:xfrm>
            <a:off x="7284118" y="7147650"/>
            <a:ext cx="812572" cy="817800"/>
            <a:chOff x="4901348" y="3495294"/>
            <a:chExt cx="406286" cy="4089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7" name="Google Shape;6006;p86">
              <a:extLst>
                <a:ext uri="{FF2B5EF4-FFF2-40B4-BE49-F238E27FC236}">
                  <a16:creationId xmlns:a16="http://schemas.microsoft.com/office/drawing/2014/main" id="{332852AA-F00D-266F-2512-AF0F99508E0E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6007;p86">
              <a:extLst>
                <a:ext uri="{FF2B5EF4-FFF2-40B4-BE49-F238E27FC236}">
                  <a16:creationId xmlns:a16="http://schemas.microsoft.com/office/drawing/2014/main" id="{B1A82368-5C65-337C-9EEE-910E9C536419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6020;p86">
            <a:extLst>
              <a:ext uri="{FF2B5EF4-FFF2-40B4-BE49-F238E27FC236}">
                <a16:creationId xmlns:a16="http://schemas.microsoft.com/office/drawing/2014/main" id="{B4C86ACC-557F-D507-07AF-3897C08AE082}"/>
              </a:ext>
            </a:extLst>
          </p:cNvPr>
          <p:cNvGrpSpPr/>
          <p:nvPr/>
        </p:nvGrpSpPr>
        <p:grpSpPr>
          <a:xfrm>
            <a:off x="9778052" y="5323092"/>
            <a:ext cx="545840" cy="924000"/>
            <a:chOff x="6148315" y="2583015"/>
            <a:chExt cx="272920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0" name="Google Shape;6021;p86">
              <a:extLst>
                <a:ext uri="{FF2B5EF4-FFF2-40B4-BE49-F238E27FC236}">
                  <a16:creationId xmlns:a16="http://schemas.microsoft.com/office/drawing/2014/main" id="{D21D39EE-E252-CEF1-0EB1-ABA2A72FD00E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6022;p86">
              <a:extLst>
                <a:ext uri="{FF2B5EF4-FFF2-40B4-BE49-F238E27FC236}">
                  <a16:creationId xmlns:a16="http://schemas.microsoft.com/office/drawing/2014/main" id="{015DA75B-A692-B74F-C1D5-70A5C8AB4D3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6038;p86">
            <a:extLst>
              <a:ext uri="{FF2B5EF4-FFF2-40B4-BE49-F238E27FC236}">
                <a16:creationId xmlns:a16="http://schemas.microsoft.com/office/drawing/2014/main" id="{EF45AB7F-2953-B064-A7DA-65D6613283BF}"/>
              </a:ext>
            </a:extLst>
          </p:cNvPr>
          <p:cNvGrpSpPr/>
          <p:nvPr/>
        </p:nvGrpSpPr>
        <p:grpSpPr>
          <a:xfrm>
            <a:off x="5073538" y="5366068"/>
            <a:ext cx="908876" cy="925172"/>
            <a:chOff x="3796058" y="2604503"/>
            <a:chExt cx="454438" cy="4625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3" name="Google Shape;6039;p86">
              <a:extLst>
                <a:ext uri="{FF2B5EF4-FFF2-40B4-BE49-F238E27FC236}">
                  <a16:creationId xmlns:a16="http://schemas.microsoft.com/office/drawing/2014/main" id="{6EF0B0DD-98CB-C10E-9AD2-DEA314C0A3FE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6040;p86">
              <a:extLst>
                <a:ext uri="{FF2B5EF4-FFF2-40B4-BE49-F238E27FC236}">
                  <a16:creationId xmlns:a16="http://schemas.microsoft.com/office/drawing/2014/main" id="{FE1EE67A-F2FA-3DAA-AAA3-5AA5740109C6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6041;p86">
              <a:extLst>
                <a:ext uri="{FF2B5EF4-FFF2-40B4-BE49-F238E27FC236}">
                  <a16:creationId xmlns:a16="http://schemas.microsoft.com/office/drawing/2014/main" id="{C447B559-DC1D-07E6-A1F2-FD377A26D77F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6048;p86">
            <a:extLst>
              <a:ext uri="{FF2B5EF4-FFF2-40B4-BE49-F238E27FC236}">
                <a16:creationId xmlns:a16="http://schemas.microsoft.com/office/drawing/2014/main" id="{A3564601-426D-C7EA-F8AB-DE2CB637F75B}"/>
              </a:ext>
            </a:extLst>
          </p:cNvPr>
          <p:cNvGrpSpPr/>
          <p:nvPr/>
        </p:nvGrpSpPr>
        <p:grpSpPr>
          <a:xfrm>
            <a:off x="10891995" y="5309614"/>
            <a:ext cx="913446" cy="928608"/>
            <a:chOff x="6705286" y="2576276"/>
            <a:chExt cx="456723" cy="46430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7" name="Google Shape;6049;p86">
              <a:extLst>
                <a:ext uri="{FF2B5EF4-FFF2-40B4-BE49-F238E27FC236}">
                  <a16:creationId xmlns:a16="http://schemas.microsoft.com/office/drawing/2014/main" id="{0C374E01-522B-EDAE-DC5A-1D3B82282DF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6050;p86">
              <a:extLst>
                <a:ext uri="{FF2B5EF4-FFF2-40B4-BE49-F238E27FC236}">
                  <a16:creationId xmlns:a16="http://schemas.microsoft.com/office/drawing/2014/main" id="{D7004C11-E1F3-7786-A7DD-A42F5E4BED1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6051;p86">
              <a:extLst>
                <a:ext uri="{FF2B5EF4-FFF2-40B4-BE49-F238E27FC236}">
                  <a16:creationId xmlns:a16="http://schemas.microsoft.com/office/drawing/2014/main" id="{3F95C01D-A355-0BC3-F921-8BD545B62D8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5717;p85">
            <a:extLst>
              <a:ext uri="{FF2B5EF4-FFF2-40B4-BE49-F238E27FC236}">
                <a16:creationId xmlns:a16="http://schemas.microsoft.com/office/drawing/2014/main" id="{6F0F5EF2-C2BF-0872-6F88-C0517C7E44BF}"/>
              </a:ext>
            </a:extLst>
          </p:cNvPr>
          <p:cNvGrpSpPr/>
          <p:nvPr/>
        </p:nvGrpSpPr>
        <p:grpSpPr>
          <a:xfrm>
            <a:off x="8617095" y="7204158"/>
            <a:ext cx="984754" cy="775868"/>
            <a:chOff x="5567836" y="3523548"/>
            <a:chExt cx="492377" cy="38793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1" name="Google Shape;5718;p85">
              <a:extLst>
                <a:ext uri="{FF2B5EF4-FFF2-40B4-BE49-F238E27FC236}">
                  <a16:creationId xmlns:a16="http://schemas.microsoft.com/office/drawing/2014/main" id="{AE6D3DC2-222C-AE62-CF8E-05F96040956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5719;p85">
              <a:extLst>
                <a:ext uri="{FF2B5EF4-FFF2-40B4-BE49-F238E27FC236}">
                  <a16:creationId xmlns:a16="http://schemas.microsoft.com/office/drawing/2014/main" id="{4600453C-8061-DE33-FD83-DAEB7138663B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5720;p85">
              <a:extLst>
                <a:ext uri="{FF2B5EF4-FFF2-40B4-BE49-F238E27FC236}">
                  <a16:creationId xmlns:a16="http://schemas.microsoft.com/office/drawing/2014/main" id="{A9D4DE2B-C868-BDF6-34C9-DF384AAA7B52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5721;p85">
              <a:extLst>
                <a:ext uri="{FF2B5EF4-FFF2-40B4-BE49-F238E27FC236}">
                  <a16:creationId xmlns:a16="http://schemas.microsoft.com/office/drawing/2014/main" id="{BCCFAB58-99B1-AE2A-42C1-613A52BAD8C6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5722;p85">
              <a:extLst>
                <a:ext uri="{FF2B5EF4-FFF2-40B4-BE49-F238E27FC236}">
                  <a16:creationId xmlns:a16="http://schemas.microsoft.com/office/drawing/2014/main" id="{0E9AC2F0-968E-A701-A229-B8351D3B1A06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5723;p85">
            <a:extLst>
              <a:ext uri="{FF2B5EF4-FFF2-40B4-BE49-F238E27FC236}">
                <a16:creationId xmlns:a16="http://schemas.microsoft.com/office/drawing/2014/main" id="{EF9FCD7B-05E1-E318-4DCB-68718F904550}"/>
              </a:ext>
            </a:extLst>
          </p:cNvPr>
          <p:cNvGrpSpPr/>
          <p:nvPr/>
        </p:nvGrpSpPr>
        <p:grpSpPr>
          <a:xfrm>
            <a:off x="3637324" y="5348753"/>
            <a:ext cx="1112916" cy="914746"/>
            <a:chOff x="3077952" y="2595844"/>
            <a:chExt cx="556458" cy="45737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7" name="Google Shape;5724;p85">
              <a:extLst>
                <a:ext uri="{FF2B5EF4-FFF2-40B4-BE49-F238E27FC236}">
                  <a16:creationId xmlns:a16="http://schemas.microsoft.com/office/drawing/2014/main" id="{CAE8B5CB-3EFE-5850-E53C-FF116ACEBA22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5725;p85">
              <a:extLst>
                <a:ext uri="{FF2B5EF4-FFF2-40B4-BE49-F238E27FC236}">
                  <a16:creationId xmlns:a16="http://schemas.microsoft.com/office/drawing/2014/main" id="{C57FCF27-CE13-96AF-E5EA-48DA57715D3E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5726;p85">
              <a:extLst>
                <a:ext uri="{FF2B5EF4-FFF2-40B4-BE49-F238E27FC236}">
                  <a16:creationId xmlns:a16="http://schemas.microsoft.com/office/drawing/2014/main" id="{473F9315-FE22-7569-4DA3-0DB0D5118E32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5727;p85">
              <a:extLst>
                <a:ext uri="{FF2B5EF4-FFF2-40B4-BE49-F238E27FC236}">
                  <a16:creationId xmlns:a16="http://schemas.microsoft.com/office/drawing/2014/main" id="{9D7A4179-4DCC-C052-7FD9-83F39242EB09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5728;p85">
              <a:extLst>
                <a:ext uri="{FF2B5EF4-FFF2-40B4-BE49-F238E27FC236}">
                  <a16:creationId xmlns:a16="http://schemas.microsoft.com/office/drawing/2014/main" id="{D1D8D1B5-0B79-C8C4-2EBF-A086D1286BBA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5729;p85">
              <a:extLst>
                <a:ext uri="{FF2B5EF4-FFF2-40B4-BE49-F238E27FC236}">
                  <a16:creationId xmlns:a16="http://schemas.microsoft.com/office/drawing/2014/main" id="{B9CAF1B1-2D80-C919-8AE7-7AF599A04489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93" name="Text Placeholder 1">
            <a:extLst>
              <a:ext uri="{FF2B5EF4-FFF2-40B4-BE49-F238E27FC236}">
                <a16:creationId xmlns:a16="http://schemas.microsoft.com/office/drawing/2014/main" id="{A48E1A0E-28E1-4DE7-6D25-676D5ECA0B01}"/>
              </a:ext>
            </a:extLst>
          </p:cNvPr>
          <p:cNvSpPr txBox="1">
            <a:spLocks/>
          </p:cNvSpPr>
          <p:nvPr/>
        </p:nvSpPr>
        <p:spPr>
          <a:xfrm>
            <a:off x="1770395" y="54385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7257761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6D2C16D9-E20D-A71C-42EB-165DF2B1D0CB}"/>
              </a:ext>
            </a:extLst>
          </p:cNvPr>
          <p:cNvSpPr txBox="1"/>
          <p:nvPr/>
        </p:nvSpPr>
        <p:spPr>
          <a:xfrm>
            <a:off x="1433400" y="208572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3" name="Google Shape;1198;p70">
            <a:extLst>
              <a:ext uri="{FF2B5EF4-FFF2-40B4-BE49-F238E27FC236}">
                <a16:creationId xmlns:a16="http://schemas.microsoft.com/office/drawing/2014/main" id="{5B22378A-329C-D21B-55F0-A2F7B96A9D84}"/>
              </a:ext>
            </a:extLst>
          </p:cNvPr>
          <p:cNvGrpSpPr/>
          <p:nvPr/>
        </p:nvGrpSpPr>
        <p:grpSpPr>
          <a:xfrm>
            <a:off x="10235130" y="5881193"/>
            <a:ext cx="948588" cy="1102582"/>
            <a:chOff x="4727025" y="1332775"/>
            <a:chExt cx="59900" cy="69625"/>
          </a:xfrm>
        </p:grpSpPr>
        <p:sp>
          <p:nvSpPr>
            <p:cNvPr id="34" name="Google Shape;1199;p70">
              <a:extLst>
                <a:ext uri="{FF2B5EF4-FFF2-40B4-BE49-F238E27FC236}">
                  <a16:creationId xmlns:a16="http://schemas.microsoft.com/office/drawing/2014/main" id="{8394CD53-9ECF-60CC-A3CA-D3B0616A0E43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00;p70">
              <a:extLst>
                <a:ext uri="{FF2B5EF4-FFF2-40B4-BE49-F238E27FC236}">
                  <a16:creationId xmlns:a16="http://schemas.microsoft.com/office/drawing/2014/main" id="{74FFB35B-5166-A198-4B76-D4A6614608A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1201;p70">
            <a:extLst>
              <a:ext uri="{FF2B5EF4-FFF2-40B4-BE49-F238E27FC236}">
                <a16:creationId xmlns:a16="http://schemas.microsoft.com/office/drawing/2014/main" id="{7B568E9E-796F-C526-9361-905E50BFF071}"/>
              </a:ext>
            </a:extLst>
          </p:cNvPr>
          <p:cNvGrpSpPr/>
          <p:nvPr/>
        </p:nvGrpSpPr>
        <p:grpSpPr>
          <a:xfrm>
            <a:off x="11462443" y="4338401"/>
            <a:ext cx="1111306" cy="1114062"/>
            <a:chOff x="4820425" y="1329900"/>
            <a:chExt cx="70175" cy="70350"/>
          </a:xfrm>
        </p:grpSpPr>
        <p:sp>
          <p:nvSpPr>
            <p:cNvPr id="37" name="Google Shape;1202;p70">
              <a:extLst>
                <a:ext uri="{FF2B5EF4-FFF2-40B4-BE49-F238E27FC236}">
                  <a16:creationId xmlns:a16="http://schemas.microsoft.com/office/drawing/2014/main" id="{6FE29344-2FCE-BD2F-73D3-6E55A583AE43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03;p70">
              <a:extLst>
                <a:ext uri="{FF2B5EF4-FFF2-40B4-BE49-F238E27FC236}">
                  <a16:creationId xmlns:a16="http://schemas.microsoft.com/office/drawing/2014/main" id="{0F268B6D-BE7F-8B39-57EC-969BDC0A9D7B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04;p70">
              <a:extLst>
                <a:ext uri="{FF2B5EF4-FFF2-40B4-BE49-F238E27FC236}">
                  <a16:creationId xmlns:a16="http://schemas.microsoft.com/office/drawing/2014/main" id="{23CD5D1B-1AA2-1933-D4D7-67BD134FA721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05;p70">
              <a:extLst>
                <a:ext uri="{FF2B5EF4-FFF2-40B4-BE49-F238E27FC236}">
                  <a16:creationId xmlns:a16="http://schemas.microsoft.com/office/drawing/2014/main" id="{D242A07E-4FE4-1EA1-4822-7790F71BBCDB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1206;p70">
            <a:extLst>
              <a:ext uri="{FF2B5EF4-FFF2-40B4-BE49-F238E27FC236}">
                <a16:creationId xmlns:a16="http://schemas.microsoft.com/office/drawing/2014/main" id="{D3DDCF88-B8CE-463E-72EA-7107E787192D}"/>
              </a:ext>
            </a:extLst>
          </p:cNvPr>
          <p:cNvGrpSpPr/>
          <p:nvPr/>
        </p:nvGrpSpPr>
        <p:grpSpPr>
          <a:xfrm>
            <a:off x="12715178" y="4347411"/>
            <a:ext cx="1165148" cy="1067742"/>
            <a:chOff x="4903200" y="1331525"/>
            <a:chExt cx="73575" cy="67425"/>
          </a:xfrm>
        </p:grpSpPr>
        <p:sp>
          <p:nvSpPr>
            <p:cNvPr id="42" name="Google Shape;1207;p70">
              <a:extLst>
                <a:ext uri="{FF2B5EF4-FFF2-40B4-BE49-F238E27FC236}">
                  <a16:creationId xmlns:a16="http://schemas.microsoft.com/office/drawing/2014/main" id="{A4B80A0B-0C1D-84D1-0CE6-76A12B4BAC1D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08;p70">
              <a:extLst>
                <a:ext uri="{FF2B5EF4-FFF2-40B4-BE49-F238E27FC236}">
                  <a16:creationId xmlns:a16="http://schemas.microsoft.com/office/drawing/2014/main" id="{F509B1DC-7048-BE35-B3C1-9539E525382E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209;p70">
            <a:extLst>
              <a:ext uri="{FF2B5EF4-FFF2-40B4-BE49-F238E27FC236}">
                <a16:creationId xmlns:a16="http://schemas.microsoft.com/office/drawing/2014/main" id="{9F9D7326-46A2-C8F6-FF6F-CC533E5E5768}"/>
              </a:ext>
            </a:extLst>
          </p:cNvPr>
          <p:cNvGrpSpPr/>
          <p:nvPr/>
        </p:nvGrpSpPr>
        <p:grpSpPr>
          <a:xfrm>
            <a:off x="11434134" y="5867139"/>
            <a:ext cx="1167920" cy="1130690"/>
            <a:chOff x="4815575" y="1416800"/>
            <a:chExt cx="73750" cy="71400"/>
          </a:xfrm>
        </p:grpSpPr>
        <p:sp>
          <p:nvSpPr>
            <p:cNvPr id="45" name="Google Shape;1210;p70">
              <a:extLst>
                <a:ext uri="{FF2B5EF4-FFF2-40B4-BE49-F238E27FC236}">
                  <a16:creationId xmlns:a16="http://schemas.microsoft.com/office/drawing/2014/main" id="{47189F9A-56EC-76CC-9713-F3E0189325DA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11;p70">
              <a:extLst>
                <a:ext uri="{FF2B5EF4-FFF2-40B4-BE49-F238E27FC236}">
                  <a16:creationId xmlns:a16="http://schemas.microsoft.com/office/drawing/2014/main" id="{8E4499AF-B003-7CB5-3FF6-B1BFF7858F8E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12;p70">
              <a:extLst>
                <a:ext uri="{FF2B5EF4-FFF2-40B4-BE49-F238E27FC236}">
                  <a16:creationId xmlns:a16="http://schemas.microsoft.com/office/drawing/2014/main" id="{8E75ECF0-FC6D-042E-ED0E-AEC56EAE1495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13;p70">
            <a:extLst>
              <a:ext uri="{FF2B5EF4-FFF2-40B4-BE49-F238E27FC236}">
                <a16:creationId xmlns:a16="http://schemas.microsoft.com/office/drawing/2014/main" id="{7936E252-F729-7EC9-C173-B6879D7A94B4}"/>
              </a:ext>
            </a:extLst>
          </p:cNvPr>
          <p:cNvGrpSpPr/>
          <p:nvPr/>
        </p:nvGrpSpPr>
        <p:grpSpPr>
          <a:xfrm>
            <a:off x="12703698" y="5927512"/>
            <a:ext cx="1179796" cy="1009940"/>
            <a:chOff x="4902475" y="1418875"/>
            <a:chExt cx="74500" cy="63775"/>
          </a:xfrm>
        </p:grpSpPr>
        <p:sp>
          <p:nvSpPr>
            <p:cNvPr id="49" name="Google Shape;1214;p70">
              <a:extLst>
                <a:ext uri="{FF2B5EF4-FFF2-40B4-BE49-F238E27FC236}">
                  <a16:creationId xmlns:a16="http://schemas.microsoft.com/office/drawing/2014/main" id="{6BB277B9-DAB6-A475-547A-4FBD913985E5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15;p70">
              <a:extLst>
                <a:ext uri="{FF2B5EF4-FFF2-40B4-BE49-F238E27FC236}">
                  <a16:creationId xmlns:a16="http://schemas.microsoft.com/office/drawing/2014/main" id="{E67F4A38-FB8C-3C06-EB86-9667319C5F64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216;p70">
            <a:extLst>
              <a:ext uri="{FF2B5EF4-FFF2-40B4-BE49-F238E27FC236}">
                <a16:creationId xmlns:a16="http://schemas.microsoft.com/office/drawing/2014/main" id="{7EA366AA-1C87-AE24-A912-5A159EB91B98}"/>
              </a:ext>
            </a:extLst>
          </p:cNvPr>
          <p:cNvGrpSpPr/>
          <p:nvPr/>
        </p:nvGrpSpPr>
        <p:grpSpPr>
          <a:xfrm>
            <a:off x="11454129" y="7361721"/>
            <a:ext cx="1127934" cy="1134254"/>
            <a:chOff x="4818100" y="1507675"/>
            <a:chExt cx="71225" cy="71625"/>
          </a:xfrm>
        </p:grpSpPr>
        <p:sp>
          <p:nvSpPr>
            <p:cNvPr id="52" name="Google Shape;1217;p70">
              <a:extLst>
                <a:ext uri="{FF2B5EF4-FFF2-40B4-BE49-F238E27FC236}">
                  <a16:creationId xmlns:a16="http://schemas.microsoft.com/office/drawing/2014/main" id="{291674E6-C856-E3CA-FAA0-F43D49D0AEEF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18;p70">
              <a:extLst>
                <a:ext uri="{FF2B5EF4-FFF2-40B4-BE49-F238E27FC236}">
                  <a16:creationId xmlns:a16="http://schemas.microsoft.com/office/drawing/2014/main" id="{60866E51-3E3A-738B-EE77-FC6FD098E3AA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19;p70">
              <a:extLst>
                <a:ext uri="{FF2B5EF4-FFF2-40B4-BE49-F238E27FC236}">
                  <a16:creationId xmlns:a16="http://schemas.microsoft.com/office/drawing/2014/main" id="{C628E17E-B361-C327-D1CC-445A7D6B731A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20;p70">
              <a:extLst>
                <a:ext uri="{FF2B5EF4-FFF2-40B4-BE49-F238E27FC236}">
                  <a16:creationId xmlns:a16="http://schemas.microsoft.com/office/drawing/2014/main" id="{D61F7C39-1AF4-3E44-B6DA-762F70BFE2B3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1221;p70">
            <a:extLst>
              <a:ext uri="{FF2B5EF4-FFF2-40B4-BE49-F238E27FC236}">
                <a16:creationId xmlns:a16="http://schemas.microsoft.com/office/drawing/2014/main" id="{0E3386B0-6FC1-4B8D-4775-FEF1665803F5}"/>
              </a:ext>
            </a:extLst>
          </p:cNvPr>
          <p:cNvGrpSpPr/>
          <p:nvPr/>
        </p:nvGrpSpPr>
        <p:grpSpPr>
          <a:xfrm>
            <a:off x="10081123" y="7368643"/>
            <a:ext cx="1256602" cy="1177010"/>
            <a:chOff x="4721450" y="1509475"/>
            <a:chExt cx="79350" cy="74325"/>
          </a:xfrm>
        </p:grpSpPr>
        <p:sp>
          <p:nvSpPr>
            <p:cNvPr id="57" name="Google Shape;1222;p70">
              <a:extLst>
                <a:ext uri="{FF2B5EF4-FFF2-40B4-BE49-F238E27FC236}">
                  <a16:creationId xmlns:a16="http://schemas.microsoft.com/office/drawing/2014/main" id="{0CE7632B-6538-56E2-B1CF-B81BF5DDB4E2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23;p70">
              <a:extLst>
                <a:ext uri="{FF2B5EF4-FFF2-40B4-BE49-F238E27FC236}">
                  <a16:creationId xmlns:a16="http://schemas.microsoft.com/office/drawing/2014/main" id="{8722D732-0204-0413-BE9C-236F905EE649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24;p70">
              <a:extLst>
                <a:ext uri="{FF2B5EF4-FFF2-40B4-BE49-F238E27FC236}">
                  <a16:creationId xmlns:a16="http://schemas.microsoft.com/office/drawing/2014/main" id="{4A1F02AE-368E-8CF3-1EA9-0E5BBCB8651B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25;p70">
              <a:extLst>
                <a:ext uri="{FF2B5EF4-FFF2-40B4-BE49-F238E27FC236}">
                  <a16:creationId xmlns:a16="http://schemas.microsoft.com/office/drawing/2014/main" id="{F72EC234-672B-0423-35D1-2563849F1980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26;p70">
            <a:extLst>
              <a:ext uri="{FF2B5EF4-FFF2-40B4-BE49-F238E27FC236}">
                <a16:creationId xmlns:a16="http://schemas.microsoft.com/office/drawing/2014/main" id="{8181BDDD-913F-15E1-9EFF-68B6F16D93E4}"/>
              </a:ext>
            </a:extLst>
          </p:cNvPr>
          <p:cNvGrpSpPr/>
          <p:nvPr/>
        </p:nvGrpSpPr>
        <p:grpSpPr>
          <a:xfrm>
            <a:off x="12772190" y="7337774"/>
            <a:ext cx="1114076" cy="1125544"/>
            <a:chOff x="4906800" y="1507500"/>
            <a:chExt cx="70350" cy="71075"/>
          </a:xfrm>
        </p:grpSpPr>
        <p:sp>
          <p:nvSpPr>
            <p:cNvPr id="62" name="Google Shape;1227;p70">
              <a:extLst>
                <a:ext uri="{FF2B5EF4-FFF2-40B4-BE49-F238E27FC236}">
                  <a16:creationId xmlns:a16="http://schemas.microsoft.com/office/drawing/2014/main" id="{6E9D99C9-B67B-6CB5-01D4-8BF4E08073F9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28;p70">
              <a:extLst>
                <a:ext uri="{FF2B5EF4-FFF2-40B4-BE49-F238E27FC236}">
                  <a16:creationId xmlns:a16="http://schemas.microsoft.com/office/drawing/2014/main" id="{717F3A11-4205-391F-064C-28ECE475B306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29;p70">
              <a:extLst>
                <a:ext uri="{FF2B5EF4-FFF2-40B4-BE49-F238E27FC236}">
                  <a16:creationId xmlns:a16="http://schemas.microsoft.com/office/drawing/2014/main" id="{50A8B079-A67B-BFB7-59FE-B0B838EF4BB2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30;p70">
              <a:extLst>
                <a:ext uri="{FF2B5EF4-FFF2-40B4-BE49-F238E27FC236}">
                  <a16:creationId xmlns:a16="http://schemas.microsoft.com/office/drawing/2014/main" id="{E1BAA9E8-B20C-B5A1-954A-2C5EF961BEA0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31;p70">
              <a:extLst>
                <a:ext uri="{FF2B5EF4-FFF2-40B4-BE49-F238E27FC236}">
                  <a16:creationId xmlns:a16="http://schemas.microsoft.com/office/drawing/2014/main" id="{BFA4C753-BFE5-9135-7F17-5D90D42C93F7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32;p70">
            <a:extLst>
              <a:ext uri="{FF2B5EF4-FFF2-40B4-BE49-F238E27FC236}">
                <a16:creationId xmlns:a16="http://schemas.microsoft.com/office/drawing/2014/main" id="{C7C8CD6A-123B-B27A-E0B5-C49CB9130E57}"/>
              </a:ext>
            </a:extLst>
          </p:cNvPr>
          <p:cNvGrpSpPr/>
          <p:nvPr/>
        </p:nvGrpSpPr>
        <p:grpSpPr>
          <a:xfrm>
            <a:off x="8847406" y="4391646"/>
            <a:ext cx="1035868" cy="1035868"/>
            <a:chOff x="3736598" y="2170606"/>
            <a:chExt cx="404889" cy="404889"/>
          </a:xfrm>
        </p:grpSpPr>
        <p:sp>
          <p:nvSpPr>
            <p:cNvPr id="68" name="Google Shape;1233;p70">
              <a:extLst>
                <a:ext uri="{FF2B5EF4-FFF2-40B4-BE49-F238E27FC236}">
                  <a16:creationId xmlns:a16="http://schemas.microsoft.com/office/drawing/2014/main" id="{8CF433C4-29EF-8D21-4041-56FE0190A9A0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34;p70">
              <a:extLst>
                <a:ext uri="{FF2B5EF4-FFF2-40B4-BE49-F238E27FC236}">
                  <a16:creationId xmlns:a16="http://schemas.microsoft.com/office/drawing/2014/main" id="{F55EC981-00B6-75E7-6D30-DA34F2F0E747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35;p70">
              <a:extLst>
                <a:ext uri="{FF2B5EF4-FFF2-40B4-BE49-F238E27FC236}">
                  <a16:creationId xmlns:a16="http://schemas.microsoft.com/office/drawing/2014/main" id="{698670C2-B310-6F93-B86F-80A7312AB9CB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36;p70">
              <a:extLst>
                <a:ext uri="{FF2B5EF4-FFF2-40B4-BE49-F238E27FC236}">
                  <a16:creationId xmlns:a16="http://schemas.microsoft.com/office/drawing/2014/main" id="{2F90FF71-693D-1215-0E01-D2191E712397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37;p70">
            <a:extLst>
              <a:ext uri="{FF2B5EF4-FFF2-40B4-BE49-F238E27FC236}">
                <a16:creationId xmlns:a16="http://schemas.microsoft.com/office/drawing/2014/main" id="{E1668D78-A8F6-61A2-4F1C-D5EBC7954260}"/>
              </a:ext>
            </a:extLst>
          </p:cNvPr>
          <p:cNvGrpSpPr/>
          <p:nvPr/>
        </p:nvGrpSpPr>
        <p:grpSpPr>
          <a:xfrm>
            <a:off x="7381528" y="4391842"/>
            <a:ext cx="1173972" cy="1035480"/>
            <a:chOff x="3161917" y="2170682"/>
            <a:chExt cx="458870" cy="404737"/>
          </a:xfrm>
        </p:grpSpPr>
        <p:sp>
          <p:nvSpPr>
            <p:cNvPr id="73" name="Google Shape;1238;p70">
              <a:extLst>
                <a:ext uri="{FF2B5EF4-FFF2-40B4-BE49-F238E27FC236}">
                  <a16:creationId xmlns:a16="http://schemas.microsoft.com/office/drawing/2014/main" id="{573134A2-B929-6ED2-212A-2A23496A0242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39;p70">
              <a:extLst>
                <a:ext uri="{FF2B5EF4-FFF2-40B4-BE49-F238E27FC236}">
                  <a16:creationId xmlns:a16="http://schemas.microsoft.com/office/drawing/2014/main" id="{7621EB45-533B-2F05-9568-C009C6013250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40;p70">
              <a:extLst>
                <a:ext uri="{FF2B5EF4-FFF2-40B4-BE49-F238E27FC236}">
                  <a16:creationId xmlns:a16="http://schemas.microsoft.com/office/drawing/2014/main" id="{A3B66C21-2671-A84C-5178-DE5F8FEA44F3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41;p70">
            <a:extLst>
              <a:ext uri="{FF2B5EF4-FFF2-40B4-BE49-F238E27FC236}">
                <a16:creationId xmlns:a16="http://schemas.microsoft.com/office/drawing/2014/main" id="{BBC11405-F28F-339C-087D-88460B7D97C2}"/>
              </a:ext>
            </a:extLst>
          </p:cNvPr>
          <p:cNvGrpSpPr/>
          <p:nvPr/>
        </p:nvGrpSpPr>
        <p:grpSpPr>
          <a:xfrm>
            <a:off x="7427571" y="5914521"/>
            <a:ext cx="1081886" cy="1035926"/>
            <a:chOff x="3179914" y="2889488"/>
            <a:chExt cx="422876" cy="404911"/>
          </a:xfrm>
        </p:grpSpPr>
        <p:sp>
          <p:nvSpPr>
            <p:cNvPr id="77" name="Google Shape;1242;p70">
              <a:extLst>
                <a:ext uri="{FF2B5EF4-FFF2-40B4-BE49-F238E27FC236}">
                  <a16:creationId xmlns:a16="http://schemas.microsoft.com/office/drawing/2014/main" id="{005C281C-81B7-3816-3080-696DC5A8728B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43;p70">
              <a:extLst>
                <a:ext uri="{FF2B5EF4-FFF2-40B4-BE49-F238E27FC236}">
                  <a16:creationId xmlns:a16="http://schemas.microsoft.com/office/drawing/2014/main" id="{73AE6370-F761-344F-73E2-E346AACC626A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44;p70">
              <a:extLst>
                <a:ext uri="{FF2B5EF4-FFF2-40B4-BE49-F238E27FC236}">
                  <a16:creationId xmlns:a16="http://schemas.microsoft.com/office/drawing/2014/main" id="{BDD1CEF7-73C7-F4F8-FB52-F7037AC9A28A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45;p70">
              <a:extLst>
                <a:ext uri="{FF2B5EF4-FFF2-40B4-BE49-F238E27FC236}">
                  <a16:creationId xmlns:a16="http://schemas.microsoft.com/office/drawing/2014/main" id="{B6E80D1D-63B7-0945-1CE2-1A04FF4681F5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46;p70">
              <a:extLst>
                <a:ext uri="{FF2B5EF4-FFF2-40B4-BE49-F238E27FC236}">
                  <a16:creationId xmlns:a16="http://schemas.microsoft.com/office/drawing/2014/main" id="{52DB9E39-8E6C-CCD7-57B9-706DC52657DD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47;p70">
              <a:extLst>
                <a:ext uri="{FF2B5EF4-FFF2-40B4-BE49-F238E27FC236}">
                  <a16:creationId xmlns:a16="http://schemas.microsoft.com/office/drawing/2014/main" id="{6E0FD3D0-5068-0D74-35A2-B74EEB9D060D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248;p70">
            <a:extLst>
              <a:ext uri="{FF2B5EF4-FFF2-40B4-BE49-F238E27FC236}">
                <a16:creationId xmlns:a16="http://schemas.microsoft.com/office/drawing/2014/main" id="{93FA3290-D9E3-42D7-E946-E98B37555301}"/>
              </a:ext>
            </a:extLst>
          </p:cNvPr>
          <p:cNvGrpSpPr/>
          <p:nvPr/>
        </p:nvGrpSpPr>
        <p:grpSpPr>
          <a:xfrm>
            <a:off x="8829158" y="5914437"/>
            <a:ext cx="1072360" cy="1036094"/>
            <a:chOff x="3729467" y="2889422"/>
            <a:chExt cx="419153" cy="404977"/>
          </a:xfrm>
        </p:grpSpPr>
        <p:sp>
          <p:nvSpPr>
            <p:cNvPr id="84" name="Google Shape;1249;p70">
              <a:extLst>
                <a:ext uri="{FF2B5EF4-FFF2-40B4-BE49-F238E27FC236}">
                  <a16:creationId xmlns:a16="http://schemas.microsoft.com/office/drawing/2014/main" id="{708D97B5-9FE9-6A4B-D8D6-07F0AA73634B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50;p70">
              <a:extLst>
                <a:ext uri="{FF2B5EF4-FFF2-40B4-BE49-F238E27FC236}">
                  <a16:creationId xmlns:a16="http://schemas.microsoft.com/office/drawing/2014/main" id="{DFE81995-B52C-26DF-F1E3-C32CC3F91866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51;p70">
              <a:extLst>
                <a:ext uri="{FF2B5EF4-FFF2-40B4-BE49-F238E27FC236}">
                  <a16:creationId xmlns:a16="http://schemas.microsoft.com/office/drawing/2014/main" id="{87B1690B-25F3-C676-32CF-23DF5F330480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52;p70">
              <a:extLst>
                <a:ext uri="{FF2B5EF4-FFF2-40B4-BE49-F238E27FC236}">
                  <a16:creationId xmlns:a16="http://schemas.microsoft.com/office/drawing/2014/main" id="{F9BE8B1F-3E3C-614A-C889-5DBD75C11C33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53;p70">
              <a:extLst>
                <a:ext uri="{FF2B5EF4-FFF2-40B4-BE49-F238E27FC236}">
                  <a16:creationId xmlns:a16="http://schemas.microsoft.com/office/drawing/2014/main" id="{F25686F2-DD9B-0A86-4E85-ADA431F6CF1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54;p70">
              <a:extLst>
                <a:ext uri="{FF2B5EF4-FFF2-40B4-BE49-F238E27FC236}">
                  <a16:creationId xmlns:a16="http://schemas.microsoft.com/office/drawing/2014/main" id="{39A006D3-0197-0445-6E28-7428F5DF0057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55;p70">
              <a:extLst>
                <a:ext uri="{FF2B5EF4-FFF2-40B4-BE49-F238E27FC236}">
                  <a16:creationId xmlns:a16="http://schemas.microsoft.com/office/drawing/2014/main" id="{59F60FE7-B5FD-729A-DAC2-C6EF8B25656C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256;p70">
            <a:extLst>
              <a:ext uri="{FF2B5EF4-FFF2-40B4-BE49-F238E27FC236}">
                <a16:creationId xmlns:a16="http://schemas.microsoft.com/office/drawing/2014/main" id="{75F46455-30DE-1F1C-AA7E-AE08FDFD249E}"/>
              </a:ext>
            </a:extLst>
          </p:cNvPr>
          <p:cNvGrpSpPr/>
          <p:nvPr/>
        </p:nvGrpSpPr>
        <p:grpSpPr>
          <a:xfrm>
            <a:off x="3903227" y="6601295"/>
            <a:ext cx="1930702" cy="269222"/>
            <a:chOff x="4411970" y="2962952"/>
            <a:chExt cx="706544" cy="104212"/>
          </a:xfrm>
        </p:grpSpPr>
        <p:sp>
          <p:nvSpPr>
            <p:cNvPr id="92" name="Google Shape;1257;p70">
              <a:extLst>
                <a:ext uri="{FF2B5EF4-FFF2-40B4-BE49-F238E27FC236}">
                  <a16:creationId xmlns:a16="http://schemas.microsoft.com/office/drawing/2014/main" id="{6B52830B-E843-6E7E-CED6-B1D5F3D57BB0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58;p70">
              <a:extLst>
                <a:ext uri="{FF2B5EF4-FFF2-40B4-BE49-F238E27FC236}">
                  <a16:creationId xmlns:a16="http://schemas.microsoft.com/office/drawing/2014/main" id="{973730B9-8256-7A72-4403-E033D52B8573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59;p70">
              <a:extLst>
                <a:ext uri="{FF2B5EF4-FFF2-40B4-BE49-F238E27FC236}">
                  <a16:creationId xmlns:a16="http://schemas.microsoft.com/office/drawing/2014/main" id="{3F42A023-1A30-D7EE-718D-530863469A1B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60;p70">
              <a:extLst>
                <a:ext uri="{FF2B5EF4-FFF2-40B4-BE49-F238E27FC236}">
                  <a16:creationId xmlns:a16="http://schemas.microsoft.com/office/drawing/2014/main" id="{83026E50-D040-33BD-C1A0-91C8085F2E98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1261;p70">
            <a:extLst>
              <a:ext uri="{FF2B5EF4-FFF2-40B4-BE49-F238E27FC236}">
                <a16:creationId xmlns:a16="http://schemas.microsoft.com/office/drawing/2014/main" id="{3D852ED4-A881-FBDC-3DE6-4BD622BC766A}"/>
              </a:ext>
            </a:extLst>
          </p:cNvPr>
          <p:cNvGrpSpPr/>
          <p:nvPr/>
        </p:nvGrpSpPr>
        <p:grpSpPr>
          <a:xfrm>
            <a:off x="3903226" y="5791874"/>
            <a:ext cx="1920316" cy="578344"/>
            <a:chOff x="4411970" y="2726085"/>
            <a:chExt cx="643107" cy="193659"/>
          </a:xfrm>
        </p:grpSpPr>
        <p:sp>
          <p:nvSpPr>
            <p:cNvPr id="97" name="Google Shape;1262;p70">
              <a:extLst>
                <a:ext uri="{FF2B5EF4-FFF2-40B4-BE49-F238E27FC236}">
                  <a16:creationId xmlns:a16="http://schemas.microsoft.com/office/drawing/2014/main" id="{44412E17-A753-4841-926E-FF74FE428171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63;p70">
              <a:extLst>
                <a:ext uri="{FF2B5EF4-FFF2-40B4-BE49-F238E27FC236}">
                  <a16:creationId xmlns:a16="http://schemas.microsoft.com/office/drawing/2014/main" id="{021FCFB1-D334-A1C0-FFA1-142E53579BD6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64;p70">
              <a:extLst>
                <a:ext uri="{FF2B5EF4-FFF2-40B4-BE49-F238E27FC236}">
                  <a16:creationId xmlns:a16="http://schemas.microsoft.com/office/drawing/2014/main" id="{8192DE08-CE27-FC02-EDFB-343D2EF68C3A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265;p70">
            <a:extLst>
              <a:ext uri="{FF2B5EF4-FFF2-40B4-BE49-F238E27FC236}">
                <a16:creationId xmlns:a16="http://schemas.microsoft.com/office/drawing/2014/main" id="{2745093D-09CE-E285-82BF-CC006DB130C5}"/>
              </a:ext>
            </a:extLst>
          </p:cNvPr>
          <p:cNvGrpSpPr/>
          <p:nvPr/>
        </p:nvGrpSpPr>
        <p:grpSpPr>
          <a:xfrm>
            <a:off x="1920221" y="6300520"/>
            <a:ext cx="1623006" cy="505168"/>
            <a:chOff x="4411970" y="4340222"/>
            <a:chExt cx="779467" cy="242683"/>
          </a:xfrm>
        </p:grpSpPr>
        <p:sp>
          <p:nvSpPr>
            <p:cNvPr id="101" name="Google Shape;1266;p70">
              <a:extLst>
                <a:ext uri="{FF2B5EF4-FFF2-40B4-BE49-F238E27FC236}">
                  <a16:creationId xmlns:a16="http://schemas.microsoft.com/office/drawing/2014/main" id="{37B57016-5FA9-4001-2BC7-75CA84BB9BD2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67;p70">
              <a:extLst>
                <a:ext uri="{FF2B5EF4-FFF2-40B4-BE49-F238E27FC236}">
                  <a16:creationId xmlns:a16="http://schemas.microsoft.com/office/drawing/2014/main" id="{D3C92051-6CAC-69A9-DC41-C93B4EB6215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68;p70">
              <a:extLst>
                <a:ext uri="{FF2B5EF4-FFF2-40B4-BE49-F238E27FC236}">
                  <a16:creationId xmlns:a16="http://schemas.microsoft.com/office/drawing/2014/main" id="{999CA958-5F4E-D0C3-B160-B6D8B452AE6E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69;p70">
            <a:extLst>
              <a:ext uri="{FF2B5EF4-FFF2-40B4-BE49-F238E27FC236}">
                <a16:creationId xmlns:a16="http://schemas.microsoft.com/office/drawing/2014/main" id="{037D5312-F3F7-9E93-136E-33EEBF47C5F2}"/>
              </a:ext>
            </a:extLst>
          </p:cNvPr>
          <p:cNvGrpSpPr/>
          <p:nvPr/>
        </p:nvGrpSpPr>
        <p:grpSpPr>
          <a:xfrm>
            <a:off x="3903226" y="5128336"/>
            <a:ext cx="1930320" cy="432460"/>
            <a:chOff x="4411970" y="2468674"/>
            <a:chExt cx="747317" cy="167425"/>
          </a:xfrm>
        </p:grpSpPr>
        <p:sp>
          <p:nvSpPr>
            <p:cNvPr id="105" name="Google Shape;1270;p70">
              <a:extLst>
                <a:ext uri="{FF2B5EF4-FFF2-40B4-BE49-F238E27FC236}">
                  <a16:creationId xmlns:a16="http://schemas.microsoft.com/office/drawing/2014/main" id="{D4DBE16C-395B-B979-67B1-05E9E2DD4EFC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71;p70">
              <a:extLst>
                <a:ext uri="{FF2B5EF4-FFF2-40B4-BE49-F238E27FC236}">
                  <a16:creationId xmlns:a16="http://schemas.microsoft.com/office/drawing/2014/main" id="{4B7FE2BA-4F8A-11DC-FF3F-144EBEEA4210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07" name="Google Shape;1272;p70">
            <a:extLst>
              <a:ext uri="{FF2B5EF4-FFF2-40B4-BE49-F238E27FC236}">
                <a16:creationId xmlns:a16="http://schemas.microsoft.com/office/drawing/2014/main" id="{A6115389-8E54-5989-554F-AAD9C1A95190}"/>
              </a:ext>
            </a:extLst>
          </p:cNvPr>
          <p:cNvSpPr/>
          <p:nvPr/>
        </p:nvSpPr>
        <p:spPr>
          <a:xfrm>
            <a:off x="1916720" y="573789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08" name="Google Shape;1273;p70">
            <a:extLst>
              <a:ext uri="{FF2B5EF4-FFF2-40B4-BE49-F238E27FC236}">
                <a16:creationId xmlns:a16="http://schemas.microsoft.com/office/drawing/2014/main" id="{CE78881D-48D9-3229-3304-CB1C93AF5D2C}"/>
              </a:ext>
            </a:extLst>
          </p:cNvPr>
          <p:cNvGrpSpPr/>
          <p:nvPr/>
        </p:nvGrpSpPr>
        <p:grpSpPr>
          <a:xfrm>
            <a:off x="1918359" y="4379094"/>
            <a:ext cx="3918082" cy="417568"/>
            <a:chOff x="6336019" y="3733725"/>
            <a:chExt cx="2566206" cy="351310"/>
          </a:xfrm>
        </p:grpSpPr>
        <p:sp>
          <p:nvSpPr>
            <p:cNvPr id="109" name="Google Shape;1274;p70">
              <a:extLst>
                <a:ext uri="{FF2B5EF4-FFF2-40B4-BE49-F238E27FC236}">
                  <a16:creationId xmlns:a16="http://schemas.microsoft.com/office/drawing/2014/main" id="{5A058300-1A84-3B23-9F82-B8D9C1E216E8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75;p70">
              <a:extLst>
                <a:ext uri="{FF2B5EF4-FFF2-40B4-BE49-F238E27FC236}">
                  <a16:creationId xmlns:a16="http://schemas.microsoft.com/office/drawing/2014/main" id="{7A641227-41CC-5F05-D082-1B2E98F0F7C8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76;p70">
              <a:extLst>
                <a:ext uri="{FF2B5EF4-FFF2-40B4-BE49-F238E27FC236}">
                  <a16:creationId xmlns:a16="http://schemas.microsoft.com/office/drawing/2014/main" id="{8A499CE1-BA5D-7722-C917-669E9A1F563E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77;p70">
              <a:extLst>
                <a:ext uri="{FF2B5EF4-FFF2-40B4-BE49-F238E27FC236}">
                  <a16:creationId xmlns:a16="http://schemas.microsoft.com/office/drawing/2014/main" id="{28948BDA-AAB2-680D-1D98-AF526FD25D3D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278;p70">
            <a:extLst>
              <a:ext uri="{FF2B5EF4-FFF2-40B4-BE49-F238E27FC236}">
                <a16:creationId xmlns:a16="http://schemas.microsoft.com/office/drawing/2014/main" id="{A6951710-E02A-898B-DE09-D533FA1AFAF5}"/>
              </a:ext>
            </a:extLst>
          </p:cNvPr>
          <p:cNvGrpSpPr/>
          <p:nvPr/>
        </p:nvGrpSpPr>
        <p:grpSpPr>
          <a:xfrm>
            <a:off x="3903227" y="7610924"/>
            <a:ext cx="1893102" cy="306400"/>
            <a:chOff x="4404545" y="3301592"/>
            <a:chExt cx="782403" cy="129272"/>
          </a:xfrm>
        </p:grpSpPr>
        <p:sp>
          <p:nvSpPr>
            <p:cNvPr id="114" name="Google Shape;1279;p70">
              <a:extLst>
                <a:ext uri="{FF2B5EF4-FFF2-40B4-BE49-F238E27FC236}">
                  <a16:creationId xmlns:a16="http://schemas.microsoft.com/office/drawing/2014/main" id="{5CA912D3-FC8C-4368-9368-CF2FE774E25E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280;p70">
              <a:extLst>
                <a:ext uri="{FF2B5EF4-FFF2-40B4-BE49-F238E27FC236}">
                  <a16:creationId xmlns:a16="http://schemas.microsoft.com/office/drawing/2014/main" id="{94B11B91-D45B-39D0-782D-D5413AD54F95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281;p70">
            <a:extLst>
              <a:ext uri="{FF2B5EF4-FFF2-40B4-BE49-F238E27FC236}">
                <a16:creationId xmlns:a16="http://schemas.microsoft.com/office/drawing/2014/main" id="{27702071-E7FD-5B38-DB1E-8FB651506AD1}"/>
              </a:ext>
            </a:extLst>
          </p:cNvPr>
          <p:cNvGrpSpPr/>
          <p:nvPr/>
        </p:nvGrpSpPr>
        <p:grpSpPr>
          <a:xfrm>
            <a:off x="3903227" y="7101595"/>
            <a:ext cx="1924514" cy="278254"/>
            <a:chOff x="4411970" y="3131459"/>
            <a:chExt cx="710520" cy="117397"/>
          </a:xfrm>
        </p:grpSpPr>
        <p:sp>
          <p:nvSpPr>
            <p:cNvPr id="117" name="Google Shape;1282;p70">
              <a:extLst>
                <a:ext uri="{FF2B5EF4-FFF2-40B4-BE49-F238E27FC236}">
                  <a16:creationId xmlns:a16="http://schemas.microsoft.com/office/drawing/2014/main" id="{F5C549D7-C3E1-7D22-0BD9-98F402579B28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283;p70">
              <a:extLst>
                <a:ext uri="{FF2B5EF4-FFF2-40B4-BE49-F238E27FC236}">
                  <a16:creationId xmlns:a16="http://schemas.microsoft.com/office/drawing/2014/main" id="{61074229-10D4-9FD1-7304-A5C69583BEBC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9" name="Google Shape;1284;p70" descr="Timeline background shape">
            <a:extLst>
              <a:ext uri="{FF2B5EF4-FFF2-40B4-BE49-F238E27FC236}">
                <a16:creationId xmlns:a16="http://schemas.microsoft.com/office/drawing/2014/main" id="{60892FA0-2897-1512-880D-67F427E20751}"/>
              </a:ext>
            </a:extLst>
          </p:cNvPr>
          <p:cNvSpPr/>
          <p:nvPr/>
        </p:nvSpPr>
        <p:spPr>
          <a:xfrm>
            <a:off x="3903226" y="814840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0" name="Google Shape;1285;p70">
            <a:extLst>
              <a:ext uri="{FF2B5EF4-FFF2-40B4-BE49-F238E27FC236}">
                <a16:creationId xmlns:a16="http://schemas.microsoft.com/office/drawing/2014/main" id="{823F1438-3F07-7C1B-DBC6-A76E1A7A3984}"/>
              </a:ext>
            </a:extLst>
          </p:cNvPr>
          <p:cNvGrpSpPr/>
          <p:nvPr/>
        </p:nvGrpSpPr>
        <p:grpSpPr>
          <a:xfrm>
            <a:off x="1903516" y="6952926"/>
            <a:ext cx="1647676" cy="917976"/>
            <a:chOff x="4411970" y="1801825"/>
            <a:chExt cx="734586" cy="409262"/>
          </a:xfrm>
        </p:grpSpPr>
        <p:sp>
          <p:nvSpPr>
            <p:cNvPr id="121" name="Google Shape;1286;p70">
              <a:extLst>
                <a:ext uri="{FF2B5EF4-FFF2-40B4-BE49-F238E27FC236}">
                  <a16:creationId xmlns:a16="http://schemas.microsoft.com/office/drawing/2014/main" id="{B96D4CF8-4D1A-D83F-0802-AA22E56EEA5B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287;p70">
              <a:extLst>
                <a:ext uri="{FF2B5EF4-FFF2-40B4-BE49-F238E27FC236}">
                  <a16:creationId xmlns:a16="http://schemas.microsoft.com/office/drawing/2014/main" id="{A640C6C1-E5F4-09BD-E917-8F9591ACF801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1288;p70">
            <a:extLst>
              <a:ext uri="{FF2B5EF4-FFF2-40B4-BE49-F238E27FC236}">
                <a16:creationId xmlns:a16="http://schemas.microsoft.com/office/drawing/2014/main" id="{BDEA7CEA-86E5-3562-704A-E591BADD8052}"/>
              </a:ext>
            </a:extLst>
          </p:cNvPr>
          <p:cNvGrpSpPr/>
          <p:nvPr/>
        </p:nvGrpSpPr>
        <p:grpSpPr>
          <a:xfrm>
            <a:off x="6113458" y="4388066"/>
            <a:ext cx="1043028" cy="1043028"/>
            <a:chOff x="5681300" y="2527788"/>
            <a:chExt cx="805800" cy="805800"/>
          </a:xfrm>
        </p:grpSpPr>
        <p:sp>
          <p:nvSpPr>
            <p:cNvPr id="124" name="Google Shape;1289;p70">
              <a:extLst>
                <a:ext uri="{FF2B5EF4-FFF2-40B4-BE49-F238E27FC236}">
                  <a16:creationId xmlns:a16="http://schemas.microsoft.com/office/drawing/2014/main" id="{92CA44EE-5B3E-D44E-92B6-12C9F19E79D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290;p70">
              <a:extLst>
                <a:ext uri="{FF2B5EF4-FFF2-40B4-BE49-F238E27FC236}">
                  <a16:creationId xmlns:a16="http://schemas.microsoft.com/office/drawing/2014/main" id="{37146837-1D73-0DAA-7789-FB9F9CDB508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1291;p70">
            <a:extLst>
              <a:ext uri="{FF2B5EF4-FFF2-40B4-BE49-F238E27FC236}">
                <a16:creationId xmlns:a16="http://schemas.microsoft.com/office/drawing/2014/main" id="{D8AD1F03-A2BA-50DF-760E-C570104CEC6B}"/>
              </a:ext>
            </a:extLst>
          </p:cNvPr>
          <p:cNvGrpSpPr/>
          <p:nvPr/>
        </p:nvGrpSpPr>
        <p:grpSpPr>
          <a:xfrm>
            <a:off x="6101939" y="5899451"/>
            <a:ext cx="1066066" cy="1066066"/>
            <a:chOff x="4049800" y="640400"/>
            <a:chExt cx="858900" cy="858900"/>
          </a:xfrm>
        </p:grpSpPr>
        <p:sp>
          <p:nvSpPr>
            <p:cNvPr id="127" name="Google Shape;1292;p70">
              <a:extLst>
                <a:ext uri="{FF2B5EF4-FFF2-40B4-BE49-F238E27FC236}">
                  <a16:creationId xmlns:a16="http://schemas.microsoft.com/office/drawing/2014/main" id="{24315759-4D1C-79CE-6EC3-E5802DFBB7E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293;p70">
              <a:extLst>
                <a:ext uri="{FF2B5EF4-FFF2-40B4-BE49-F238E27FC236}">
                  <a16:creationId xmlns:a16="http://schemas.microsoft.com/office/drawing/2014/main" id="{2825605D-4C9D-9834-2B20-9513F03115A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1294;p70">
            <a:extLst>
              <a:ext uri="{FF2B5EF4-FFF2-40B4-BE49-F238E27FC236}">
                <a16:creationId xmlns:a16="http://schemas.microsoft.com/office/drawing/2014/main" id="{CFA6CFD6-419F-F787-63EB-2C4684CE2457}"/>
              </a:ext>
            </a:extLst>
          </p:cNvPr>
          <p:cNvGrpSpPr/>
          <p:nvPr/>
        </p:nvGrpSpPr>
        <p:grpSpPr>
          <a:xfrm>
            <a:off x="5952904" y="7254806"/>
            <a:ext cx="1364136" cy="1364136"/>
            <a:chOff x="5080188" y="927900"/>
            <a:chExt cx="961200" cy="961200"/>
          </a:xfrm>
        </p:grpSpPr>
        <p:sp>
          <p:nvSpPr>
            <p:cNvPr id="130" name="Google Shape;1295;p70">
              <a:extLst>
                <a:ext uri="{FF2B5EF4-FFF2-40B4-BE49-F238E27FC236}">
                  <a16:creationId xmlns:a16="http://schemas.microsoft.com/office/drawing/2014/main" id="{A87F752B-2028-7E4C-A005-0C17A7CF6082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296;p70">
              <a:extLst>
                <a:ext uri="{FF2B5EF4-FFF2-40B4-BE49-F238E27FC236}">
                  <a16:creationId xmlns:a16="http://schemas.microsoft.com/office/drawing/2014/main" id="{710449E1-A095-ED7A-E671-02680D126B2C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297;p70">
              <a:extLst>
                <a:ext uri="{FF2B5EF4-FFF2-40B4-BE49-F238E27FC236}">
                  <a16:creationId xmlns:a16="http://schemas.microsoft.com/office/drawing/2014/main" id="{F027A479-2D45-115D-60E0-DE01C0D0D4EB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298;p70">
              <a:extLst>
                <a:ext uri="{FF2B5EF4-FFF2-40B4-BE49-F238E27FC236}">
                  <a16:creationId xmlns:a16="http://schemas.microsoft.com/office/drawing/2014/main" id="{01CE7778-3935-7E5E-CA1B-E1E5C65E71A2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299;p70">
              <a:extLst>
                <a:ext uri="{FF2B5EF4-FFF2-40B4-BE49-F238E27FC236}">
                  <a16:creationId xmlns:a16="http://schemas.microsoft.com/office/drawing/2014/main" id="{A030106D-543D-0CE7-6CFF-77C1B74A33C0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00;p70">
              <a:extLst>
                <a:ext uri="{FF2B5EF4-FFF2-40B4-BE49-F238E27FC236}">
                  <a16:creationId xmlns:a16="http://schemas.microsoft.com/office/drawing/2014/main" id="{486E3731-6B22-2B11-FFCD-12271B28B5FA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01;p70">
              <a:extLst>
                <a:ext uri="{FF2B5EF4-FFF2-40B4-BE49-F238E27FC236}">
                  <a16:creationId xmlns:a16="http://schemas.microsoft.com/office/drawing/2014/main" id="{10EAD49E-D9DA-7D67-9251-47AA1D2F2926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02;p70">
              <a:extLst>
                <a:ext uri="{FF2B5EF4-FFF2-40B4-BE49-F238E27FC236}">
                  <a16:creationId xmlns:a16="http://schemas.microsoft.com/office/drawing/2014/main" id="{AB724433-198A-40A4-5FCF-8CB93B1853BE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303;p70">
            <a:extLst>
              <a:ext uri="{FF2B5EF4-FFF2-40B4-BE49-F238E27FC236}">
                <a16:creationId xmlns:a16="http://schemas.microsoft.com/office/drawing/2014/main" id="{53EA990A-6C91-6C55-F030-B9C5512E95B6}"/>
              </a:ext>
            </a:extLst>
          </p:cNvPr>
          <p:cNvGrpSpPr/>
          <p:nvPr/>
        </p:nvGrpSpPr>
        <p:grpSpPr>
          <a:xfrm>
            <a:off x="8879902" y="7448188"/>
            <a:ext cx="1011300" cy="1008012"/>
            <a:chOff x="6039282" y="1042577"/>
            <a:chExt cx="734315" cy="731929"/>
          </a:xfrm>
        </p:grpSpPr>
        <p:sp>
          <p:nvSpPr>
            <p:cNvPr id="139" name="Google Shape;1304;p70">
              <a:extLst>
                <a:ext uri="{FF2B5EF4-FFF2-40B4-BE49-F238E27FC236}">
                  <a16:creationId xmlns:a16="http://schemas.microsoft.com/office/drawing/2014/main" id="{06A67A1F-1409-B117-6AA2-74D6867544D9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05;p70">
              <a:extLst>
                <a:ext uri="{FF2B5EF4-FFF2-40B4-BE49-F238E27FC236}">
                  <a16:creationId xmlns:a16="http://schemas.microsoft.com/office/drawing/2014/main" id="{9C94C8C1-D4EC-524B-BE88-9C449497B8EF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06;p70">
              <a:extLst>
                <a:ext uri="{FF2B5EF4-FFF2-40B4-BE49-F238E27FC236}">
                  <a16:creationId xmlns:a16="http://schemas.microsoft.com/office/drawing/2014/main" id="{D92741F9-FFC4-EFA8-6FCF-E3CF50275977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07;p70">
              <a:extLst>
                <a:ext uri="{FF2B5EF4-FFF2-40B4-BE49-F238E27FC236}">
                  <a16:creationId xmlns:a16="http://schemas.microsoft.com/office/drawing/2014/main" id="{CABE05ED-6A2C-514A-7AC2-1BE244C97A14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08;p70">
              <a:extLst>
                <a:ext uri="{FF2B5EF4-FFF2-40B4-BE49-F238E27FC236}">
                  <a16:creationId xmlns:a16="http://schemas.microsoft.com/office/drawing/2014/main" id="{255F7F0A-5DFA-FA31-F2F6-E8A7CBEF31CB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09;p70">
              <a:extLst>
                <a:ext uri="{FF2B5EF4-FFF2-40B4-BE49-F238E27FC236}">
                  <a16:creationId xmlns:a16="http://schemas.microsoft.com/office/drawing/2014/main" id="{133DE620-C219-E48C-E47F-0A1167D57F7D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10;p70">
              <a:extLst>
                <a:ext uri="{FF2B5EF4-FFF2-40B4-BE49-F238E27FC236}">
                  <a16:creationId xmlns:a16="http://schemas.microsoft.com/office/drawing/2014/main" id="{3667E217-B8C7-1B9C-F42F-769A986D1319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11;p70">
              <a:extLst>
                <a:ext uri="{FF2B5EF4-FFF2-40B4-BE49-F238E27FC236}">
                  <a16:creationId xmlns:a16="http://schemas.microsoft.com/office/drawing/2014/main" id="{97AE9100-2348-4D83-AF2F-0E3B772BC07E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12;p70">
              <a:extLst>
                <a:ext uri="{FF2B5EF4-FFF2-40B4-BE49-F238E27FC236}">
                  <a16:creationId xmlns:a16="http://schemas.microsoft.com/office/drawing/2014/main" id="{408B2446-B983-CAD3-23A4-AAF7C04CF099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13;p70">
              <a:extLst>
                <a:ext uri="{FF2B5EF4-FFF2-40B4-BE49-F238E27FC236}">
                  <a16:creationId xmlns:a16="http://schemas.microsoft.com/office/drawing/2014/main" id="{FAC07873-3E61-B23B-4A10-FA852808C6D3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14;p70">
              <a:extLst>
                <a:ext uri="{FF2B5EF4-FFF2-40B4-BE49-F238E27FC236}">
                  <a16:creationId xmlns:a16="http://schemas.microsoft.com/office/drawing/2014/main" id="{AFF8AA6A-E3A9-1897-3206-DC43F882E1E8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15;p70">
              <a:extLst>
                <a:ext uri="{FF2B5EF4-FFF2-40B4-BE49-F238E27FC236}">
                  <a16:creationId xmlns:a16="http://schemas.microsoft.com/office/drawing/2014/main" id="{B976EC6D-5FE1-38DE-5997-BF2E58402F24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16;p70">
              <a:extLst>
                <a:ext uri="{FF2B5EF4-FFF2-40B4-BE49-F238E27FC236}">
                  <a16:creationId xmlns:a16="http://schemas.microsoft.com/office/drawing/2014/main" id="{0E9CDEAF-E869-1832-D1BA-0080EB842DB0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17;p70">
              <a:extLst>
                <a:ext uri="{FF2B5EF4-FFF2-40B4-BE49-F238E27FC236}">
                  <a16:creationId xmlns:a16="http://schemas.microsoft.com/office/drawing/2014/main" id="{C2218AC5-ADA8-A4BF-6CB4-B31E870FEDD7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18;p70">
              <a:extLst>
                <a:ext uri="{FF2B5EF4-FFF2-40B4-BE49-F238E27FC236}">
                  <a16:creationId xmlns:a16="http://schemas.microsoft.com/office/drawing/2014/main" id="{8A3B78D4-5526-0247-D5D0-4BE6593F7239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19;p70">
              <a:extLst>
                <a:ext uri="{FF2B5EF4-FFF2-40B4-BE49-F238E27FC236}">
                  <a16:creationId xmlns:a16="http://schemas.microsoft.com/office/drawing/2014/main" id="{1D023E33-D6DC-45E4-2CD7-0AB0750F5389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20;p70">
              <a:extLst>
                <a:ext uri="{FF2B5EF4-FFF2-40B4-BE49-F238E27FC236}">
                  <a16:creationId xmlns:a16="http://schemas.microsoft.com/office/drawing/2014/main" id="{FCB9CE74-87EC-56AA-AB39-7AD5DABC994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21;p70">
              <a:extLst>
                <a:ext uri="{FF2B5EF4-FFF2-40B4-BE49-F238E27FC236}">
                  <a16:creationId xmlns:a16="http://schemas.microsoft.com/office/drawing/2014/main" id="{AD17885A-909E-14EB-5EF2-8C37AF85A25C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22;p70">
              <a:extLst>
                <a:ext uri="{FF2B5EF4-FFF2-40B4-BE49-F238E27FC236}">
                  <a16:creationId xmlns:a16="http://schemas.microsoft.com/office/drawing/2014/main" id="{9C5623DE-1DDE-4BB6-7C30-4BDBA32ED656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23;p70">
              <a:extLst>
                <a:ext uri="{FF2B5EF4-FFF2-40B4-BE49-F238E27FC236}">
                  <a16:creationId xmlns:a16="http://schemas.microsoft.com/office/drawing/2014/main" id="{439F1883-D8F3-907C-C96D-84CBA4C34F34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24;p70">
              <a:extLst>
                <a:ext uri="{FF2B5EF4-FFF2-40B4-BE49-F238E27FC236}">
                  <a16:creationId xmlns:a16="http://schemas.microsoft.com/office/drawing/2014/main" id="{5E931F44-AD7B-2382-E39E-FFC3A60922AA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1325;p70">
            <a:extLst>
              <a:ext uri="{FF2B5EF4-FFF2-40B4-BE49-F238E27FC236}">
                <a16:creationId xmlns:a16="http://schemas.microsoft.com/office/drawing/2014/main" id="{1DD40FB8-D7A7-2D03-CA84-B9313930F2A9}"/>
              </a:ext>
            </a:extLst>
          </p:cNvPr>
          <p:cNvGrpSpPr/>
          <p:nvPr/>
        </p:nvGrpSpPr>
        <p:grpSpPr>
          <a:xfrm>
            <a:off x="10105106" y="4307444"/>
            <a:ext cx="1135488" cy="1204272"/>
            <a:chOff x="1825800" y="1651625"/>
            <a:chExt cx="539989" cy="571775"/>
          </a:xfrm>
        </p:grpSpPr>
        <p:sp>
          <p:nvSpPr>
            <p:cNvPr id="161" name="Google Shape;1326;p70">
              <a:extLst>
                <a:ext uri="{FF2B5EF4-FFF2-40B4-BE49-F238E27FC236}">
                  <a16:creationId xmlns:a16="http://schemas.microsoft.com/office/drawing/2014/main" id="{74D8A397-7915-5054-2EA2-451075DE25BD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27;p70">
              <a:extLst>
                <a:ext uri="{FF2B5EF4-FFF2-40B4-BE49-F238E27FC236}">
                  <a16:creationId xmlns:a16="http://schemas.microsoft.com/office/drawing/2014/main" id="{22A64722-664A-C92F-134C-51FC36D7F99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28;p70">
              <a:extLst>
                <a:ext uri="{FF2B5EF4-FFF2-40B4-BE49-F238E27FC236}">
                  <a16:creationId xmlns:a16="http://schemas.microsoft.com/office/drawing/2014/main" id="{6C54DB8D-6EE9-FACC-59BC-0DDF6A3576A6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29;p70">
              <a:extLst>
                <a:ext uri="{FF2B5EF4-FFF2-40B4-BE49-F238E27FC236}">
                  <a16:creationId xmlns:a16="http://schemas.microsoft.com/office/drawing/2014/main" id="{48CBBB81-BA5E-8641-3D7D-5DB60C7DF78B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330;p70">
            <a:extLst>
              <a:ext uri="{FF2B5EF4-FFF2-40B4-BE49-F238E27FC236}">
                <a16:creationId xmlns:a16="http://schemas.microsoft.com/office/drawing/2014/main" id="{F8DC1B79-5B5E-BC49-9793-A4B9DC389F99}"/>
              </a:ext>
            </a:extLst>
          </p:cNvPr>
          <p:cNvGrpSpPr/>
          <p:nvPr/>
        </p:nvGrpSpPr>
        <p:grpSpPr>
          <a:xfrm>
            <a:off x="7454965" y="7420879"/>
            <a:ext cx="1016246" cy="1015910"/>
            <a:chOff x="1897577" y="2802432"/>
            <a:chExt cx="492176" cy="492014"/>
          </a:xfrm>
        </p:grpSpPr>
        <p:sp>
          <p:nvSpPr>
            <p:cNvPr id="166" name="Google Shape;1331;p70">
              <a:extLst>
                <a:ext uri="{FF2B5EF4-FFF2-40B4-BE49-F238E27FC236}">
                  <a16:creationId xmlns:a16="http://schemas.microsoft.com/office/drawing/2014/main" id="{7A81BB57-62B5-37BF-BA6E-BE52FBB844FA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32;p70">
              <a:extLst>
                <a:ext uri="{FF2B5EF4-FFF2-40B4-BE49-F238E27FC236}">
                  <a16:creationId xmlns:a16="http://schemas.microsoft.com/office/drawing/2014/main" id="{5CD3D6A7-A524-17B2-E7B5-138BDD474378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33;p70">
              <a:extLst>
                <a:ext uri="{FF2B5EF4-FFF2-40B4-BE49-F238E27FC236}">
                  <a16:creationId xmlns:a16="http://schemas.microsoft.com/office/drawing/2014/main" id="{947205D4-05C0-187C-6CBC-B9B2F13EFBCD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34;p70">
              <a:extLst>
                <a:ext uri="{FF2B5EF4-FFF2-40B4-BE49-F238E27FC236}">
                  <a16:creationId xmlns:a16="http://schemas.microsoft.com/office/drawing/2014/main" id="{D35AA321-2F73-C22E-434A-9614B15A9FBC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35;p70">
              <a:extLst>
                <a:ext uri="{FF2B5EF4-FFF2-40B4-BE49-F238E27FC236}">
                  <a16:creationId xmlns:a16="http://schemas.microsoft.com/office/drawing/2014/main" id="{67BE3B1E-65B9-9CE9-2AE2-F37A9C057D77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36;p70">
              <a:extLst>
                <a:ext uri="{FF2B5EF4-FFF2-40B4-BE49-F238E27FC236}">
                  <a16:creationId xmlns:a16="http://schemas.microsoft.com/office/drawing/2014/main" id="{80CE106A-01F9-21F4-CAA3-2DDD5A7E51C7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37;p70">
              <a:extLst>
                <a:ext uri="{FF2B5EF4-FFF2-40B4-BE49-F238E27FC236}">
                  <a16:creationId xmlns:a16="http://schemas.microsoft.com/office/drawing/2014/main" id="{F8BC6454-D10A-5F12-CA73-629176D905E6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38;p70">
              <a:extLst>
                <a:ext uri="{FF2B5EF4-FFF2-40B4-BE49-F238E27FC236}">
                  <a16:creationId xmlns:a16="http://schemas.microsoft.com/office/drawing/2014/main" id="{DBC2693E-2A74-14DA-ED94-3FCD45AE8CB1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39;p70">
              <a:extLst>
                <a:ext uri="{FF2B5EF4-FFF2-40B4-BE49-F238E27FC236}">
                  <a16:creationId xmlns:a16="http://schemas.microsoft.com/office/drawing/2014/main" id="{7AC6E8C0-99E1-CF6F-5C98-2CA2C28D714B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40;p70">
              <a:extLst>
                <a:ext uri="{FF2B5EF4-FFF2-40B4-BE49-F238E27FC236}">
                  <a16:creationId xmlns:a16="http://schemas.microsoft.com/office/drawing/2014/main" id="{6F80F52B-2279-312B-FC51-576E8E4298BF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41;p70">
              <a:extLst>
                <a:ext uri="{FF2B5EF4-FFF2-40B4-BE49-F238E27FC236}">
                  <a16:creationId xmlns:a16="http://schemas.microsoft.com/office/drawing/2014/main" id="{D19F1287-411A-3652-EADA-D2324EC9F63D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42;p70">
              <a:extLst>
                <a:ext uri="{FF2B5EF4-FFF2-40B4-BE49-F238E27FC236}">
                  <a16:creationId xmlns:a16="http://schemas.microsoft.com/office/drawing/2014/main" id="{C961E00D-2ED3-E5E7-047E-855E16FD7D95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43;p70">
            <a:extLst>
              <a:ext uri="{FF2B5EF4-FFF2-40B4-BE49-F238E27FC236}">
                <a16:creationId xmlns:a16="http://schemas.microsoft.com/office/drawing/2014/main" id="{1643CE4B-3DEF-C8C0-05C2-5969690FF5A9}"/>
              </a:ext>
            </a:extLst>
          </p:cNvPr>
          <p:cNvGrpSpPr/>
          <p:nvPr/>
        </p:nvGrpSpPr>
        <p:grpSpPr>
          <a:xfrm>
            <a:off x="1918025" y="8047966"/>
            <a:ext cx="1618454" cy="401684"/>
            <a:chOff x="2013045" y="4813233"/>
            <a:chExt cx="921986" cy="228854"/>
          </a:xfrm>
        </p:grpSpPr>
        <p:sp>
          <p:nvSpPr>
            <p:cNvPr id="179" name="Google Shape;1344;p70">
              <a:extLst>
                <a:ext uri="{FF2B5EF4-FFF2-40B4-BE49-F238E27FC236}">
                  <a16:creationId xmlns:a16="http://schemas.microsoft.com/office/drawing/2014/main" id="{674A70CC-FE54-A94B-6B49-A97548748391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45;p70">
              <a:extLst>
                <a:ext uri="{FF2B5EF4-FFF2-40B4-BE49-F238E27FC236}">
                  <a16:creationId xmlns:a16="http://schemas.microsoft.com/office/drawing/2014/main" id="{594653F3-90A6-D394-DC9C-55401A1D4C94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46;p70">
            <a:extLst>
              <a:ext uri="{FF2B5EF4-FFF2-40B4-BE49-F238E27FC236}">
                <a16:creationId xmlns:a16="http://schemas.microsoft.com/office/drawing/2014/main" id="{69259B8E-1DA3-4CA9-6ECE-868A2FD8AE89}"/>
              </a:ext>
            </a:extLst>
          </p:cNvPr>
          <p:cNvGrpSpPr/>
          <p:nvPr/>
        </p:nvGrpSpPr>
        <p:grpSpPr>
          <a:xfrm>
            <a:off x="1934945" y="5021729"/>
            <a:ext cx="1584842" cy="539882"/>
            <a:chOff x="1046767" y="4756633"/>
            <a:chExt cx="859646" cy="292841"/>
          </a:xfrm>
        </p:grpSpPr>
        <p:sp>
          <p:nvSpPr>
            <p:cNvPr id="182" name="Google Shape;1347;p70">
              <a:extLst>
                <a:ext uri="{FF2B5EF4-FFF2-40B4-BE49-F238E27FC236}">
                  <a16:creationId xmlns:a16="http://schemas.microsoft.com/office/drawing/2014/main" id="{346AF0D9-B1D4-1413-3C25-05A4DD932772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48;p70">
              <a:extLst>
                <a:ext uri="{FF2B5EF4-FFF2-40B4-BE49-F238E27FC236}">
                  <a16:creationId xmlns:a16="http://schemas.microsoft.com/office/drawing/2014/main" id="{6CB00C28-E227-B79D-6950-AE0E1E4ECE72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49;p70">
              <a:extLst>
                <a:ext uri="{FF2B5EF4-FFF2-40B4-BE49-F238E27FC236}">
                  <a16:creationId xmlns:a16="http://schemas.microsoft.com/office/drawing/2014/main" id="{9707AED8-4069-8607-8B5A-C9AE03C38F28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85" name="Google Shape;1350;p70">
            <a:extLst>
              <a:ext uri="{FF2B5EF4-FFF2-40B4-BE49-F238E27FC236}">
                <a16:creationId xmlns:a16="http://schemas.microsoft.com/office/drawing/2014/main" id="{B7121EEC-4563-EB85-D704-5486CDFDFB00}"/>
              </a:ext>
            </a:extLst>
          </p:cNvPr>
          <p:cNvSpPr/>
          <p:nvPr/>
        </p:nvSpPr>
        <p:spPr>
          <a:xfrm>
            <a:off x="14802450" y="441106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86" name="Google Shape;1351;p70">
            <a:extLst>
              <a:ext uri="{FF2B5EF4-FFF2-40B4-BE49-F238E27FC236}">
                <a16:creationId xmlns:a16="http://schemas.microsoft.com/office/drawing/2014/main" id="{17936910-8DC2-92C4-9DF0-A1F8A065E41F}"/>
              </a:ext>
            </a:extLst>
          </p:cNvPr>
          <p:cNvSpPr/>
          <p:nvPr/>
        </p:nvSpPr>
        <p:spPr>
          <a:xfrm>
            <a:off x="14201359" y="437587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87" name="Google Shape;1352;p70">
            <a:extLst>
              <a:ext uri="{FF2B5EF4-FFF2-40B4-BE49-F238E27FC236}">
                <a16:creationId xmlns:a16="http://schemas.microsoft.com/office/drawing/2014/main" id="{D1D03CB2-5B42-A111-E718-BD4C761AE330}"/>
              </a:ext>
            </a:extLst>
          </p:cNvPr>
          <p:cNvSpPr/>
          <p:nvPr/>
        </p:nvSpPr>
        <p:spPr>
          <a:xfrm>
            <a:off x="15445937" y="438877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88" name="Google Shape;1353;p70">
            <a:extLst>
              <a:ext uri="{FF2B5EF4-FFF2-40B4-BE49-F238E27FC236}">
                <a16:creationId xmlns:a16="http://schemas.microsoft.com/office/drawing/2014/main" id="{D5230B16-4FE1-CE5A-7754-C35B166C16E3}"/>
              </a:ext>
            </a:extLst>
          </p:cNvPr>
          <p:cNvSpPr/>
          <p:nvPr/>
        </p:nvSpPr>
        <p:spPr>
          <a:xfrm>
            <a:off x="16035347" y="437587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89" name="Google Shape;1354;p70">
            <a:extLst>
              <a:ext uri="{FF2B5EF4-FFF2-40B4-BE49-F238E27FC236}">
                <a16:creationId xmlns:a16="http://schemas.microsoft.com/office/drawing/2014/main" id="{F75A65F5-22D6-E8F2-E443-3A52E05D4C9D}"/>
              </a:ext>
            </a:extLst>
          </p:cNvPr>
          <p:cNvGrpSpPr/>
          <p:nvPr/>
        </p:nvGrpSpPr>
        <p:grpSpPr>
          <a:xfrm>
            <a:off x="14206657" y="4810845"/>
            <a:ext cx="332946" cy="282994"/>
            <a:chOff x="4660325" y="1866850"/>
            <a:chExt cx="68350" cy="58100"/>
          </a:xfrm>
        </p:grpSpPr>
        <p:sp>
          <p:nvSpPr>
            <p:cNvPr id="190" name="Google Shape;1355;p70">
              <a:extLst>
                <a:ext uri="{FF2B5EF4-FFF2-40B4-BE49-F238E27FC236}">
                  <a16:creationId xmlns:a16="http://schemas.microsoft.com/office/drawing/2014/main" id="{19B7DE3A-FD54-E178-990D-3EF1DE736DFA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56;p70">
              <a:extLst>
                <a:ext uri="{FF2B5EF4-FFF2-40B4-BE49-F238E27FC236}">
                  <a16:creationId xmlns:a16="http://schemas.microsoft.com/office/drawing/2014/main" id="{03AFCC81-9B01-BC19-7FA8-49F32AA5F4D4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57;p70">
            <a:extLst>
              <a:ext uri="{FF2B5EF4-FFF2-40B4-BE49-F238E27FC236}">
                <a16:creationId xmlns:a16="http://schemas.microsoft.com/office/drawing/2014/main" id="{95225F67-2106-3B8F-9B51-53363429DF9E}"/>
              </a:ext>
            </a:extLst>
          </p:cNvPr>
          <p:cNvGrpSpPr/>
          <p:nvPr/>
        </p:nvGrpSpPr>
        <p:grpSpPr>
          <a:xfrm>
            <a:off x="14825345" y="4862293"/>
            <a:ext cx="325030" cy="180098"/>
            <a:chOff x="4791775" y="1877500"/>
            <a:chExt cx="66725" cy="36975"/>
          </a:xfrm>
        </p:grpSpPr>
        <p:sp>
          <p:nvSpPr>
            <p:cNvPr id="193" name="Google Shape;1358;p70">
              <a:extLst>
                <a:ext uri="{FF2B5EF4-FFF2-40B4-BE49-F238E27FC236}">
                  <a16:creationId xmlns:a16="http://schemas.microsoft.com/office/drawing/2014/main" id="{B264454F-12A3-6CD2-BBCE-D528FB1229B0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59;p70">
              <a:extLst>
                <a:ext uri="{FF2B5EF4-FFF2-40B4-BE49-F238E27FC236}">
                  <a16:creationId xmlns:a16="http://schemas.microsoft.com/office/drawing/2014/main" id="{8B81B2B0-4C29-54AB-105A-B66588E9A269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5" name="Google Shape;1360;p70">
            <a:extLst>
              <a:ext uri="{FF2B5EF4-FFF2-40B4-BE49-F238E27FC236}">
                <a16:creationId xmlns:a16="http://schemas.microsoft.com/office/drawing/2014/main" id="{DF34B29C-BAF8-B1D7-F4DF-00DE7BA2045F}"/>
              </a:ext>
            </a:extLst>
          </p:cNvPr>
          <p:cNvGrpSpPr/>
          <p:nvPr/>
        </p:nvGrpSpPr>
        <p:grpSpPr>
          <a:xfrm>
            <a:off x="15468771" y="4862293"/>
            <a:ext cx="289958" cy="180098"/>
            <a:chOff x="4923925" y="1877500"/>
            <a:chExt cx="59525" cy="36975"/>
          </a:xfrm>
        </p:grpSpPr>
        <p:sp>
          <p:nvSpPr>
            <p:cNvPr id="196" name="Google Shape;1361;p70">
              <a:extLst>
                <a:ext uri="{FF2B5EF4-FFF2-40B4-BE49-F238E27FC236}">
                  <a16:creationId xmlns:a16="http://schemas.microsoft.com/office/drawing/2014/main" id="{311965F9-D4EC-2845-F250-FFA4DA9AB01D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62;p70">
              <a:extLst>
                <a:ext uri="{FF2B5EF4-FFF2-40B4-BE49-F238E27FC236}">
                  <a16:creationId xmlns:a16="http://schemas.microsoft.com/office/drawing/2014/main" id="{5984DFCA-18B8-C0EF-774C-34DDB8EC4E21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63;p70">
            <a:extLst>
              <a:ext uri="{FF2B5EF4-FFF2-40B4-BE49-F238E27FC236}">
                <a16:creationId xmlns:a16="http://schemas.microsoft.com/office/drawing/2014/main" id="{8753C8F2-639C-49EF-6E24-1DB59F6A66F6}"/>
              </a:ext>
            </a:extLst>
          </p:cNvPr>
          <p:cNvGrpSpPr/>
          <p:nvPr/>
        </p:nvGrpSpPr>
        <p:grpSpPr>
          <a:xfrm>
            <a:off x="16057755" y="4826675"/>
            <a:ext cx="282894" cy="251334"/>
            <a:chOff x="5058450" y="1870100"/>
            <a:chExt cx="58075" cy="51600"/>
          </a:xfrm>
        </p:grpSpPr>
        <p:sp>
          <p:nvSpPr>
            <p:cNvPr id="199" name="Google Shape;1364;p70">
              <a:extLst>
                <a:ext uri="{FF2B5EF4-FFF2-40B4-BE49-F238E27FC236}">
                  <a16:creationId xmlns:a16="http://schemas.microsoft.com/office/drawing/2014/main" id="{C862563D-C982-0EFC-CAA3-1D2D8097F7FC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65;p70">
              <a:extLst>
                <a:ext uri="{FF2B5EF4-FFF2-40B4-BE49-F238E27FC236}">
                  <a16:creationId xmlns:a16="http://schemas.microsoft.com/office/drawing/2014/main" id="{F673632F-BA69-3494-6541-A3355B2E6933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366;p70">
            <a:extLst>
              <a:ext uri="{FF2B5EF4-FFF2-40B4-BE49-F238E27FC236}">
                <a16:creationId xmlns:a16="http://schemas.microsoft.com/office/drawing/2014/main" id="{15D5F3EE-AE8C-DC0E-F97D-4E763E6EBAA9}"/>
              </a:ext>
            </a:extLst>
          </p:cNvPr>
          <p:cNvGrpSpPr/>
          <p:nvPr/>
        </p:nvGrpSpPr>
        <p:grpSpPr>
          <a:xfrm>
            <a:off x="14886783" y="5671491"/>
            <a:ext cx="202154" cy="215290"/>
            <a:chOff x="4811425" y="2065025"/>
            <a:chExt cx="41500" cy="44200"/>
          </a:xfrm>
        </p:grpSpPr>
        <p:sp>
          <p:nvSpPr>
            <p:cNvPr id="202" name="Google Shape;1367;p70">
              <a:extLst>
                <a:ext uri="{FF2B5EF4-FFF2-40B4-BE49-F238E27FC236}">
                  <a16:creationId xmlns:a16="http://schemas.microsoft.com/office/drawing/2014/main" id="{A9C7AA75-7E4E-1EF9-EA32-3E586015044A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368;p70">
              <a:extLst>
                <a:ext uri="{FF2B5EF4-FFF2-40B4-BE49-F238E27FC236}">
                  <a16:creationId xmlns:a16="http://schemas.microsoft.com/office/drawing/2014/main" id="{BC602046-DFEE-C0D1-FE60-8B82CE6764DF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4" name="Google Shape;1369;p70">
            <a:extLst>
              <a:ext uri="{FF2B5EF4-FFF2-40B4-BE49-F238E27FC236}">
                <a16:creationId xmlns:a16="http://schemas.microsoft.com/office/drawing/2014/main" id="{3B72AF10-2CC3-0EDA-0BAE-B73142BACE35}"/>
              </a:ext>
            </a:extLst>
          </p:cNvPr>
          <p:cNvGrpSpPr/>
          <p:nvPr/>
        </p:nvGrpSpPr>
        <p:grpSpPr>
          <a:xfrm>
            <a:off x="15471659" y="5671916"/>
            <a:ext cx="241734" cy="214436"/>
            <a:chOff x="4929875" y="2065025"/>
            <a:chExt cx="49625" cy="44025"/>
          </a:xfrm>
        </p:grpSpPr>
        <p:sp>
          <p:nvSpPr>
            <p:cNvPr id="205" name="Google Shape;1370;p70">
              <a:extLst>
                <a:ext uri="{FF2B5EF4-FFF2-40B4-BE49-F238E27FC236}">
                  <a16:creationId xmlns:a16="http://schemas.microsoft.com/office/drawing/2014/main" id="{EF32DF74-6EED-2E8D-593A-41C96CBB48E0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371;p70">
              <a:extLst>
                <a:ext uri="{FF2B5EF4-FFF2-40B4-BE49-F238E27FC236}">
                  <a16:creationId xmlns:a16="http://schemas.microsoft.com/office/drawing/2014/main" id="{6F20E367-443E-A3E7-4931-848791AE5444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372;p70">
            <a:extLst>
              <a:ext uri="{FF2B5EF4-FFF2-40B4-BE49-F238E27FC236}">
                <a16:creationId xmlns:a16="http://schemas.microsoft.com/office/drawing/2014/main" id="{9AB3EF67-E927-6EC1-7AB8-12F0711E33D8}"/>
              </a:ext>
            </a:extLst>
          </p:cNvPr>
          <p:cNvGrpSpPr/>
          <p:nvPr/>
        </p:nvGrpSpPr>
        <p:grpSpPr>
          <a:xfrm>
            <a:off x="16128994" y="5677945"/>
            <a:ext cx="140412" cy="202382"/>
            <a:chOff x="5083925" y="2066350"/>
            <a:chExt cx="28825" cy="41550"/>
          </a:xfrm>
        </p:grpSpPr>
        <p:sp>
          <p:nvSpPr>
            <p:cNvPr id="208" name="Google Shape;1373;p70">
              <a:extLst>
                <a:ext uri="{FF2B5EF4-FFF2-40B4-BE49-F238E27FC236}">
                  <a16:creationId xmlns:a16="http://schemas.microsoft.com/office/drawing/2014/main" id="{61D376CF-4B80-2133-AB39-ECD8A61A4B37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374;p70">
              <a:extLst>
                <a:ext uri="{FF2B5EF4-FFF2-40B4-BE49-F238E27FC236}">
                  <a16:creationId xmlns:a16="http://schemas.microsoft.com/office/drawing/2014/main" id="{3FF967C4-C23A-0036-7D9A-35861F6475FE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1375;p70">
            <a:extLst>
              <a:ext uri="{FF2B5EF4-FFF2-40B4-BE49-F238E27FC236}">
                <a16:creationId xmlns:a16="http://schemas.microsoft.com/office/drawing/2014/main" id="{736C3D70-A7C0-B197-C2B7-0F0EF4B96982}"/>
              </a:ext>
            </a:extLst>
          </p:cNvPr>
          <p:cNvGrpSpPr/>
          <p:nvPr/>
        </p:nvGrpSpPr>
        <p:grpSpPr>
          <a:xfrm>
            <a:off x="14192102" y="5709238"/>
            <a:ext cx="362052" cy="139792"/>
            <a:chOff x="4659775" y="2072775"/>
            <a:chExt cx="74325" cy="28700"/>
          </a:xfrm>
        </p:grpSpPr>
        <p:sp>
          <p:nvSpPr>
            <p:cNvPr id="211" name="Google Shape;1376;p70">
              <a:extLst>
                <a:ext uri="{FF2B5EF4-FFF2-40B4-BE49-F238E27FC236}">
                  <a16:creationId xmlns:a16="http://schemas.microsoft.com/office/drawing/2014/main" id="{B238E6CA-99E7-35A0-7D4F-E91C5ABCDCC0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377;p70">
              <a:extLst>
                <a:ext uri="{FF2B5EF4-FFF2-40B4-BE49-F238E27FC236}">
                  <a16:creationId xmlns:a16="http://schemas.microsoft.com/office/drawing/2014/main" id="{E6B63796-DA7C-4B05-CEC1-C0FDF71E651B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378;p70">
              <a:extLst>
                <a:ext uri="{FF2B5EF4-FFF2-40B4-BE49-F238E27FC236}">
                  <a16:creationId xmlns:a16="http://schemas.microsoft.com/office/drawing/2014/main" id="{EC4BAA46-7624-33BA-FC92-E967508411F1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379;p70">
            <a:extLst>
              <a:ext uri="{FF2B5EF4-FFF2-40B4-BE49-F238E27FC236}">
                <a16:creationId xmlns:a16="http://schemas.microsoft.com/office/drawing/2014/main" id="{61EEEA21-52AB-9CE6-3DD6-95C5A8CD4DC7}"/>
              </a:ext>
            </a:extLst>
          </p:cNvPr>
          <p:cNvGrpSpPr/>
          <p:nvPr/>
        </p:nvGrpSpPr>
        <p:grpSpPr>
          <a:xfrm>
            <a:off x="16031815" y="5290369"/>
            <a:ext cx="334774" cy="178394"/>
            <a:chOff x="4662475" y="1976500"/>
            <a:chExt cx="68725" cy="36625"/>
          </a:xfrm>
        </p:grpSpPr>
        <p:sp>
          <p:nvSpPr>
            <p:cNvPr id="215" name="Google Shape;1380;p70">
              <a:extLst>
                <a:ext uri="{FF2B5EF4-FFF2-40B4-BE49-F238E27FC236}">
                  <a16:creationId xmlns:a16="http://schemas.microsoft.com/office/drawing/2014/main" id="{1CDE1DC2-C5AC-8BE2-884C-B034E3421CB0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381;p70">
              <a:extLst>
                <a:ext uri="{FF2B5EF4-FFF2-40B4-BE49-F238E27FC236}">
                  <a16:creationId xmlns:a16="http://schemas.microsoft.com/office/drawing/2014/main" id="{80896327-2C9E-3ABA-6D1A-6998C8C693ED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382;p70">
              <a:extLst>
                <a:ext uri="{FF2B5EF4-FFF2-40B4-BE49-F238E27FC236}">
                  <a16:creationId xmlns:a16="http://schemas.microsoft.com/office/drawing/2014/main" id="{B018AE94-7EED-C2E6-9464-C61C625093CE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1383;p70">
            <a:extLst>
              <a:ext uri="{FF2B5EF4-FFF2-40B4-BE49-F238E27FC236}">
                <a16:creationId xmlns:a16="http://schemas.microsoft.com/office/drawing/2014/main" id="{16D92473-52E6-066C-26B1-A601972F9AFE}"/>
              </a:ext>
            </a:extLst>
          </p:cNvPr>
          <p:cNvGrpSpPr/>
          <p:nvPr/>
        </p:nvGrpSpPr>
        <p:grpSpPr>
          <a:xfrm>
            <a:off x="15425625" y="5297249"/>
            <a:ext cx="333798" cy="164634"/>
            <a:chOff x="4920150" y="1977875"/>
            <a:chExt cx="68525" cy="33800"/>
          </a:xfrm>
        </p:grpSpPr>
        <p:sp>
          <p:nvSpPr>
            <p:cNvPr id="219" name="Google Shape;1384;p70">
              <a:extLst>
                <a:ext uri="{FF2B5EF4-FFF2-40B4-BE49-F238E27FC236}">
                  <a16:creationId xmlns:a16="http://schemas.microsoft.com/office/drawing/2014/main" id="{F13ECD0B-D4F6-D4A9-E64F-AF68B1C7211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385;p70">
              <a:extLst>
                <a:ext uri="{FF2B5EF4-FFF2-40B4-BE49-F238E27FC236}">
                  <a16:creationId xmlns:a16="http://schemas.microsoft.com/office/drawing/2014/main" id="{F618E082-1BD8-D3E0-9D55-09A7BFB38655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386;p70">
              <a:extLst>
                <a:ext uri="{FF2B5EF4-FFF2-40B4-BE49-F238E27FC236}">
                  <a16:creationId xmlns:a16="http://schemas.microsoft.com/office/drawing/2014/main" id="{F9429904-D562-0EE7-CF99-F0D11A64D4EC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2" name="Google Shape;1387;p70">
            <a:extLst>
              <a:ext uri="{FF2B5EF4-FFF2-40B4-BE49-F238E27FC236}">
                <a16:creationId xmlns:a16="http://schemas.microsoft.com/office/drawing/2014/main" id="{41B04870-9F9B-4844-8C9C-34A009C49B1F}"/>
              </a:ext>
            </a:extLst>
          </p:cNvPr>
          <p:cNvGrpSpPr/>
          <p:nvPr/>
        </p:nvGrpSpPr>
        <p:grpSpPr>
          <a:xfrm>
            <a:off x="14247938" y="6105085"/>
            <a:ext cx="250380" cy="255718"/>
            <a:chOff x="4676550" y="2160575"/>
            <a:chExt cx="51400" cy="52500"/>
          </a:xfrm>
        </p:grpSpPr>
        <p:sp>
          <p:nvSpPr>
            <p:cNvPr id="223" name="Google Shape;1388;p70">
              <a:extLst>
                <a:ext uri="{FF2B5EF4-FFF2-40B4-BE49-F238E27FC236}">
                  <a16:creationId xmlns:a16="http://schemas.microsoft.com/office/drawing/2014/main" id="{70C0F92C-FB14-E342-0BE4-EEB2CFCBB612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389;p70">
              <a:extLst>
                <a:ext uri="{FF2B5EF4-FFF2-40B4-BE49-F238E27FC236}">
                  <a16:creationId xmlns:a16="http://schemas.microsoft.com/office/drawing/2014/main" id="{3C5C9574-C388-DEDA-EC5A-17D7B0634DE9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390;p70">
              <a:extLst>
                <a:ext uri="{FF2B5EF4-FFF2-40B4-BE49-F238E27FC236}">
                  <a16:creationId xmlns:a16="http://schemas.microsoft.com/office/drawing/2014/main" id="{10710B9D-664E-2CDF-B6CA-B978E040F659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6" name="Google Shape;1391;p70">
            <a:extLst>
              <a:ext uri="{FF2B5EF4-FFF2-40B4-BE49-F238E27FC236}">
                <a16:creationId xmlns:a16="http://schemas.microsoft.com/office/drawing/2014/main" id="{0285625A-6514-1B7C-35BB-2EBBBFD534B6}"/>
              </a:ext>
            </a:extLst>
          </p:cNvPr>
          <p:cNvGrpSpPr/>
          <p:nvPr/>
        </p:nvGrpSpPr>
        <p:grpSpPr>
          <a:xfrm>
            <a:off x="14842455" y="6119148"/>
            <a:ext cx="290810" cy="227588"/>
            <a:chOff x="4768325" y="2163475"/>
            <a:chExt cx="59700" cy="46725"/>
          </a:xfrm>
        </p:grpSpPr>
        <p:sp>
          <p:nvSpPr>
            <p:cNvPr id="227" name="Google Shape;1392;p70">
              <a:extLst>
                <a:ext uri="{FF2B5EF4-FFF2-40B4-BE49-F238E27FC236}">
                  <a16:creationId xmlns:a16="http://schemas.microsoft.com/office/drawing/2014/main" id="{3CC4233A-7CCF-DC64-F38F-7E24C945B7CF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393;p70">
              <a:extLst>
                <a:ext uri="{FF2B5EF4-FFF2-40B4-BE49-F238E27FC236}">
                  <a16:creationId xmlns:a16="http://schemas.microsoft.com/office/drawing/2014/main" id="{FE85A4D0-74D6-70F5-3951-171679A2DB10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29" name="Google Shape;1394;p70">
            <a:extLst>
              <a:ext uri="{FF2B5EF4-FFF2-40B4-BE49-F238E27FC236}">
                <a16:creationId xmlns:a16="http://schemas.microsoft.com/office/drawing/2014/main" id="{74997818-46AF-35CE-1320-F7BD2420502C}"/>
              </a:ext>
            </a:extLst>
          </p:cNvPr>
          <p:cNvSpPr/>
          <p:nvPr/>
        </p:nvSpPr>
        <p:spPr>
          <a:xfrm>
            <a:off x="15506365" y="610216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0" name="Google Shape;1395;p70">
            <a:extLst>
              <a:ext uri="{FF2B5EF4-FFF2-40B4-BE49-F238E27FC236}">
                <a16:creationId xmlns:a16="http://schemas.microsoft.com/office/drawing/2014/main" id="{51F4DC8C-7D13-79D2-5CE4-CAD67E201BF9}"/>
              </a:ext>
            </a:extLst>
          </p:cNvPr>
          <p:cNvSpPr/>
          <p:nvPr/>
        </p:nvSpPr>
        <p:spPr>
          <a:xfrm>
            <a:off x="16051116" y="811633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1" name="Google Shape;1396;p70">
            <a:extLst>
              <a:ext uri="{FF2B5EF4-FFF2-40B4-BE49-F238E27FC236}">
                <a16:creationId xmlns:a16="http://schemas.microsoft.com/office/drawing/2014/main" id="{99518A5D-B40F-C33A-9D9F-40718BD5519F}"/>
              </a:ext>
            </a:extLst>
          </p:cNvPr>
          <p:cNvSpPr/>
          <p:nvPr/>
        </p:nvSpPr>
        <p:spPr>
          <a:xfrm>
            <a:off x="14254029" y="657277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2" name="Google Shape;1397;p70">
            <a:extLst>
              <a:ext uri="{FF2B5EF4-FFF2-40B4-BE49-F238E27FC236}">
                <a16:creationId xmlns:a16="http://schemas.microsoft.com/office/drawing/2014/main" id="{F386C337-B56E-E30C-2594-3FE25A04997B}"/>
              </a:ext>
            </a:extLst>
          </p:cNvPr>
          <p:cNvSpPr/>
          <p:nvPr/>
        </p:nvSpPr>
        <p:spPr>
          <a:xfrm>
            <a:off x="14189973" y="814799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3" name="Google Shape;1398;p70">
            <a:extLst>
              <a:ext uri="{FF2B5EF4-FFF2-40B4-BE49-F238E27FC236}">
                <a16:creationId xmlns:a16="http://schemas.microsoft.com/office/drawing/2014/main" id="{F2FA8F83-8F46-FFE8-A51C-AC2CABC7AB9E}"/>
              </a:ext>
            </a:extLst>
          </p:cNvPr>
          <p:cNvSpPr/>
          <p:nvPr/>
        </p:nvSpPr>
        <p:spPr>
          <a:xfrm>
            <a:off x="14224619" y="711128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4" name="Google Shape;1399;p70">
            <a:extLst>
              <a:ext uri="{FF2B5EF4-FFF2-40B4-BE49-F238E27FC236}">
                <a16:creationId xmlns:a16="http://schemas.microsoft.com/office/drawing/2014/main" id="{6BAEAC20-7BD9-EB05-D710-2E5326B75221}"/>
              </a:ext>
            </a:extLst>
          </p:cNvPr>
          <p:cNvSpPr/>
          <p:nvPr/>
        </p:nvSpPr>
        <p:spPr>
          <a:xfrm>
            <a:off x="15492116" y="707511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35" name="Google Shape;1400;p70">
            <a:extLst>
              <a:ext uri="{FF2B5EF4-FFF2-40B4-BE49-F238E27FC236}">
                <a16:creationId xmlns:a16="http://schemas.microsoft.com/office/drawing/2014/main" id="{57B9CC4F-F08B-4418-2051-D3FAAD0165A9}"/>
              </a:ext>
            </a:extLst>
          </p:cNvPr>
          <p:cNvGrpSpPr/>
          <p:nvPr/>
        </p:nvGrpSpPr>
        <p:grpSpPr>
          <a:xfrm>
            <a:off x="14875092" y="6629337"/>
            <a:ext cx="225536" cy="213706"/>
            <a:chOff x="4768575" y="2253950"/>
            <a:chExt cx="46300" cy="43875"/>
          </a:xfrm>
        </p:grpSpPr>
        <p:sp>
          <p:nvSpPr>
            <p:cNvPr id="236" name="Google Shape;1401;p70">
              <a:extLst>
                <a:ext uri="{FF2B5EF4-FFF2-40B4-BE49-F238E27FC236}">
                  <a16:creationId xmlns:a16="http://schemas.microsoft.com/office/drawing/2014/main" id="{A74E8096-5A4B-6975-251A-0AFABB7995A8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02;p70">
              <a:extLst>
                <a:ext uri="{FF2B5EF4-FFF2-40B4-BE49-F238E27FC236}">
                  <a16:creationId xmlns:a16="http://schemas.microsoft.com/office/drawing/2014/main" id="{FDBCCBFF-DD49-3599-C24A-0971A6C7FD36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8" name="Google Shape;1403;p70">
            <a:extLst>
              <a:ext uri="{FF2B5EF4-FFF2-40B4-BE49-F238E27FC236}">
                <a16:creationId xmlns:a16="http://schemas.microsoft.com/office/drawing/2014/main" id="{B9D6FA26-7FDE-B2C5-3DFB-1C0495657997}"/>
              </a:ext>
            </a:extLst>
          </p:cNvPr>
          <p:cNvGrpSpPr/>
          <p:nvPr/>
        </p:nvGrpSpPr>
        <p:grpSpPr>
          <a:xfrm>
            <a:off x="15474337" y="7607388"/>
            <a:ext cx="236374" cy="292492"/>
            <a:chOff x="4960900" y="2433225"/>
            <a:chExt cx="48525" cy="60050"/>
          </a:xfrm>
        </p:grpSpPr>
        <p:sp>
          <p:nvSpPr>
            <p:cNvPr id="239" name="Google Shape;1404;p70">
              <a:extLst>
                <a:ext uri="{FF2B5EF4-FFF2-40B4-BE49-F238E27FC236}">
                  <a16:creationId xmlns:a16="http://schemas.microsoft.com/office/drawing/2014/main" id="{8FA32AD0-B229-9B7A-F7D1-52D9296A73C8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05;p70">
              <a:extLst>
                <a:ext uri="{FF2B5EF4-FFF2-40B4-BE49-F238E27FC236}">
                  <a16:creationId xmlns:a16="http://schemas.microsoft.com/office/drawing/2014/main" id="{60E4836E-F842-F060-141E-D2A5120CF8BC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1" name="Google Shape;1406;p70">
            <a:extLst>
              <a:ext uri="{FF2B5EF4-FFF2-40B4-BE49-F238E27FC236}">
                <a16:creationId xmlns:a16="http://schemas.microsoft.com/office/drawing/2014/main" id="{4988F448-EAE6-0A1C-5103-304A8823502F}"/>
              </a:ext>
            </a:extLst>
          </p:cNvPr>
          <p:cNvGrpSpPr/>
          <p:nvPr/>
        </p:nvGrpSpPr>
        <p:grpSpPr>
          <a:xfrm>
            <a:off x="14851466" y="8135510"/>
            <a:ext cx="272788" cy="287620"/>
            <a:chOff x="4854075" y="2527625"/>
            <a:chExt cx="56000" cy="59050"/>
          </a:xfrm>
        </p:grpSpPr>
        <p:sp>
          <p:nvSpPr>
            <p:cNvPr id="242" name="Google Shape;1407;p70">
              <a:extLst>
                <a:ext uri="{FF2B5EF4-FFF2-40B4-BE49-F238E27FC236}">
                  <a16:creationId xmlns:a16="http://schemas.microsoft.com/office/drawing/2014/main" id="{4283A16B-49F3-DB80-A916-5F213AE20F5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08;p70">
              <a:extLst>
                <a:ext uri="{FF2B5EF4-FFF2-40B4-BE49-F238E27FC236}">
                  <a16:creationId xmlns:a16="http://schemas.microsoft.com/office/drawing/2014/main" id="{F7FE0C46-0D1F-FE17-D42E-B92B9E843A12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44" name="Google Shape;1409;p70">
            <a:extLst>
              <a:ext uri="{FF2B5EF4-FFF2-40B4-BE49-F238E27FC236}">
                <a16:creationId xmlns:a16="http://schemas.microsoft.com/office/drawing/2014/main" id="{E25AFB40-1C48-5940-329F-6DD31D364A25}"/>
              </a:ext>
            </a:extLst>
          </p:cNvPr>
          <p:cNvSpPr/>
          <p:nvPr/>
        </p:nvSpPr>
        <p:spPr>
          <a:xfrm>
            <a:off x="14881972" y="762096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5" name="Google Shape;1410;p70">
            <a:extLst>
              <a:ext uri="{FF2B5EF4-FFF2-40B4-BE49-F238E27FC236}">
                <a16:creationId xmlns:a16="http://schemas.microsoft.com/office/drawing/2014/main" id="{2B69FD96-4BD5-DDAB-E744-5F8124F0E3CD}"/>
              </a:ext>
            </a:extLst>
          </p:cNvPr>
          <p:cNvSpPr/>
          <p:nvPr/>
        </p:nvSpPr>
        <p:spPr>
          <a:xfrm>
            <a:off x="16039305" y="610027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6" name="Google Shape;1411;p70">
            <a:extLst>
              <a:ext uri="{FF2B5EF4-FFF2-40B4-BE49-F238E27FC236}">
                <a16:creationId xmlns:a16="http://schemas.microsoft.com/office/drawing/2014/main" id="{9EE48C65-1B9F-C265-4551-CA1C55E1127E}"/>
              </a:ext>
            </a:extLst>
          </p:cNvPr>
          <p:cNvSpPr/>
          <p:nvPr/>
        </p:nvSpPr>
        <p:spPr>
          <a:xfrm>
            <a:off x="14237832" y="762096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47" name="Google Shape;1412;p70">
            <a:extLst>
              <a:ext uri="{FF2B5EF4-FFF2-40B4-BE49-F238E27FC236}">
                <a16:creationId xmlns:a16="http://schemas.microsoft.com/office/drawing/2014/main" id="{30F670A8-F412-AE73-8B9F-F367815B7902}"/>
              </a:ext>
            </a:extLst>
          </p:cNvPr>
          <p:cNvGrpSpPr/>
          <p:nvPr/>
        </p:nvGrpSpPr>
        <p:grpSpPr>
          <a:xfrm>
            <a:off x="16099890" y="7062999"/>
            <a:ext cx="198624" cy="321594"/>
            <a:chOff x="5059700" y="2334775"/>
            <a:chExt cx="40775" cy="66025"/>
          </a:xfrm>
        </p:grpSpPr>
        <p:sp>
          <p:nvSpPr>
            <p:cNvPr id="248" name="Google Shape;1413;p70">
              <a:extLst>
                <a:ext uri="{FF2B5EF4-FFF2-40B4-BE49-F238E27FC236}">
                  <a16:creationId xmlns:a16="http://schemas.microsoft.com/office/drawing/2014/main" id="{423A8ED8-6962-13D4-E37F-EE349C312B79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14;p70">
              <a:extLst>
                <a:ext uri="{FF2B5EF4-FFF2-40B4-BE49-F238E27FC236}">
                  <a16:creationId xmlns:a16="http://schemas.microsoft.com/office/drawing/2014/main" id="{6C42DEDE-200D-61D0-05CC-5245B99905AB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15;p70">
              <a:extLst>
                <a:ext uri="{FF2B5EF4-FFF2-40B4-BE49-F238E27FC236}">
                  <a16:creationId xmlns:a16="http://schemas.microsoft.com/office/drawing/2014/main" id="{FE4478E1-16D3-7C8F-1F5F-223352752D1B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16;p70">
              <a:extLst>
                <a:ext uri="{FF2B5EF4-FFF2-40B4-BE49-F238E27FC236}">
                  <a16:creationId xmlns:a16="http://schemas.microsoft.com/office/drawing/2014/main" id="{8D5CC96B-CE01-846D-8816-4E3A42C58B1A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17;p70">
              <a:extLst>
                <a:ext uri="{FF2B5EF4-FFF2-40B4-BE49-F238E27FC236}">
                  <a16:creationId xmlns:a16="http://schemas.microsoft.com/office/drawing/2014/main" id="{9B28CBD6-B463-AC8F-8D52-8E725D04582D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18;p70">
              <a:extLst>
                <a:ext uri="{FF2B5EF4-FFF2-40B4-BE49-F238E27FC236}">
                  <a16:creationId xmlns:a16="http://schemas.microsoft.com/office/drawing/2014/main" id="{03707F61-BBE8-B5A6-41F1-9723675D05EC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19;p70">
              <a:extLst>
                <a:ext uri="{FF2B5EF4-FFF2-40B4-BE49-F238E27FC236}">
                  <a16:creationId xmlns:a16="http://schemas.microsoft.com/office/drawing/2014/main" id="{92640A4C-25A4-985E-D1F0-09E0BB75DEE6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20;p70">
              <a:extLst>
                <a:ext uri="{FF2B5EF4-FFF2-40B4-BE49-F238E27FC236}">
                  <a16:creationId xmlns:a16="http://schemas.microsoft.com/office/drawing/2014/main" id="{451B8247-9B50-36E4-864E-D8A61CE4DDC5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21;p70">
              <a:extLst>
                <a:ext uri="{FF2B5EF4-FFF2-40B4-BE49-F238E27FC236}">
                  <a16:creationId xmlns:a16="http://schemas.microsoft.com/office/drawing/2014/main" id="{00526F34-375F-AABB-C4D0-19416B4FC0E8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1422;p70">
            <a:extLst>
              <a:ext uri="{FF2B5EF4-FFF2-40B4-BE49-F238E27FC236}">
                <a16:creationId xmlns:a16="http://schemas.microsoft.com/office/drawing/2014/main" id="{7E4611CD-4E0D-849F-DEC5-48841655C12F}"/>
              </a:ext>
            </a:extLst>
          </p:cNvPr>
          <p:cNvGrpSpPr/>
          <p:nvPr/>
        </p:nvGrpSpPr>
        <p:grpSpPr>
          <a:xfrm>
            <a:off x="16014218" y="7593263"/>
            <a:ext cx="369968" cy="320742"/>
            <a:chOff x="5037700" y="2430325"/>
            <a:chExt cx="75950" cy="65850"/>
          </a:xfrm>
        </p:grpSpPr>
        <p:sp>
          <p:nvSpPr>
            <p:cNvPr id="258" name="Google Shape;1423;p70">
              <a:extLst>
                <a:ext uri="{FF2B5EF4-FFF2-40B4-BE49-F238E27FC236}">
                  <a16:creationId xmlns:a16="http://schemas.microsoft.com/office/drawing/2014/main" id="{2FB32B40-9493-68B7-5093-1C464690E4A7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24;p70">
              <a:extLst>
                <a:ext uri="{FF2B5EF4-FFF2-40B4-BE49-F238E27FC236}">
                  <a16:creationId xmlns:a16="http://schemas.microsoft.com/office/drawing/2014/main" id="{EBDCD1AF-343D-FDA2-3FC1-9C05C71C106C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0" name="Google Shape;1425;p70">
            <a:extLst>
              <a:ext uri="{FF2B5EF4-FFF2-40B4-BE49-F238E27FC236}">
                <a16:creationId xmlns:a16="http://schemas.microsoft.com/office/drawing/2014/main" id="{67918724-E93F-BCC1-695A-2415082D8214}"/>
              </a:ext>
            </a:extLst>
          </p:cNvPr>
          <p:cNvGrpSpPr/>
          <p:nvPr/>
        </p:nvGrpSpPr>
        <p:grpSpPr>
          <a:xfrm>
            <a:off x="14853228" y="7126167"/>
            <a:ext cx="346028" cy="195258"/>
            <a:chOff x="4756975" y="2341800"/>
            <a:chExt cx="91975" cy="51925"/>
          </a:xfrm>
        </p:grpSpPr>
        <p:sp>
          <p:nvSpPr>
            <p:cNvPr id="261" name="Google Shape;1426;p70">
              <a:extLst>
                <a:ext uri="{FF2B5EF4-FFF2-40B4-BE49-F238E27FC236}">
                  <a16:creationId xmlns:a16="http://schemas.microsoft.com/office/drawing/2014/main" id="{75C02499-C023-1352-BFA7-28C1C1818FB6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27;p70">
              <a:extLst>
                <a:ext uri="{FF2B5EF4-FFF2-40B4-BE49-F238E27FC236}">
                  <a16:creationId xmlns:a16="http://schemas.microsoft.com/office/drawing/2014/main" id="{49FB4753-3E2B-D8DE-3D62-B84D2E72FFE5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28;p70">
              <a:extLst>
                <a:ext uri="{FF2B5EF4-FFF2-40B4-BE49-F238E27FC236}">
                  <a16:creationId xmlns:a16="http://schemas.microsoft.com/office/drawing/2014/main" id="{82A0EF86-AA5C-5AD9-96F2-00B21A294F77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29;p70">
              <a:extLst>
                <a:ext uri="{FF2B5EF4-FFF2-40B4-BE49-F238E27FC236}">
                  <a16:creationId xmlns:a16="http://schemas.microsoft.com/office/drawing/2014/main" id="{E6A89A56-5A03-3D54-F558-2221856AD8D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30;p70">
              <a:extLst>
                <a:ext uri="{FF2B5EF4-FFF2-40B4-BE49-F238E27FC236}">
                  <a16:creationId xmlns:a16="http://schemas.microsoft.com/office/drawing/2014/main" id="{2968886A-FE3E-FC97-2156-788BFA8444C4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31;p70">
              <a:extLst>
                <a:ext uri="{FF2B5EF4-FFF2-40B4-BE49-F238E27FC236}">
                  <a16:creationId xmlns:a16="http://schemas.microsoft.com/office/drawing/2014/main" id="{82988DF1-AC50-4191-FAE3-B5BF9B5308AE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32;p70">
              <a:extLst>
                <a:ext uri="{FF2B5EF4-FFF2-40B4-BE49-F238E27FC236}">
                  <a16:creationId xmlns:a16="http://schemas.microsoft.com/office/drawing/2014/main" id="{1181C5A5-A0B9-30A6-0B27-BE559CA06B13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33;p70">
              <a:extLst>
                <a:ext uri="{FF2B5EF4-FFF2-40B4-BE49-F238E27FC236}">
                  <a16:creationId xmlns:a16="http://schemas.microsoft.com/office/drawing/2014/main" id="{D725C9EE-0A7D-244D-E6A2-A4FD6A850346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34;p70">
              <a:extLst>
                <a:ext uri="{FF2B5EF4-FFF2-40B4-BE49-F238E27FC236}">
                  <a16:creationId xmlns:a16="http://schemas.microsoft.com/office/drawing/2014/main" id="{A35A339C-411E-8E59-AF3F-3BAE80EFF1D8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35;p70">
              <a:extLst>
                <a:ext uri="{FF2B5EF4-FFF2-40B4-BE49-F238E27FC236}">
                  <a16:creationId xmlns:a16="http://schemas.microsoft.com/office/drawing/2014/main" id="{C60F61C1-0E65-23FB-6CD3-51020A3D19ED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36;p70">
              <a:extLst>
                <a:ext uri="{FF2B5EF4-FFF2-40B4-BE49-F238E27FC236}">
                  <a16:creationId xmlns:a16="http://schemas.microsoft.com/office/drawing/2014/main" id="{78A14C64-5EAA-3A00-4DD1-937C0030C928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37;p70">
              <a:extLst>
                <a:ext uri="{FF2B5EF4-FFF2-40B4-BE49-F238E27FC236}">
                  <a16:creationId xmlns:a16="http://schemas.microsoft.com/office/drawing/2014/main" id="{B6697B86-DDE6-BB9D-BC1A-F71D26942146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38;p70">
              <a:extLst>
                <a:ext uri="{FF2B5EF4-FFF2-40B4-BE49-F238E27FC236}">
                  <a16:creationId xmlns:a16="http://schemas.microsoft.com/office/drawing/2014/main" id="{FF5AF264-0392-F323-8414-401494D04DE8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39;p70">
              <a:extLst>
                <a:ext uri="{FF2B5EF4-FFF2-40B4-BE49-F238E27FC236}">
                  <a16:creationId xmlns:a16="http://schemas.microsoft.com/office/drawing/2014/main" id="{83962FC8-F8C4-A978-F549-1CD5962DC13E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40;p70">
              <a:extLst>
                <a:ext uri="{FF2B5EF4-FFF2-40B4-BE49-F238E27FC236}">
                  <a16:creationId xmlns:a16="http://schemas.microsoft.com/office/drawing/2014/main" id="{B7226DBF-B5F8-2775-719E-86863D94FE6B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41;p70">
              <a:extLst>
                <a:ext uri="{FF2B5EF4-FFF2-40B4-BE49-F238E27FC236}">
                  <a16:creationId xmlns:a16="http://schemas.microsoft.com/office/drawing/2014/main" id="{3E59A2EE-5FA1-764F-E679-B49744BD85D8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42;p70">
              <a:extLst>
                <a:ext uri="{FF2B5EF4-FFF2-40B4-BE49-F238E27FC236}">
                  <a16:creationId xmlns:a16="http://schemas.microsoft.com/office/drawing/2014/main" id="{8F439A06-0AE3-86BF-FDB4-DCDC9F4EBD4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43;p70">
              <a:extLst>
                <a:ext uri="{FF2B5EF4-FFF2-40B4-BE49-F238E27FC236}">
                  <a16:creationId xmlns:a16="http://schemas.microsoft.com/office/drawing/2014/main" id="{C525E59A-EECE-2DBE-0536-B59AE1FA7E42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44;p70">
              <a:extLst>
                <a:ext uri="{FF2B5EF4-FFF2-40B4-BE49-F238E27FC236}">
                  <a16:creationId xmlns:a16="http://schemas.microsoft.com/office/drawing/2014/main" id="{5A199603-D890-B96B-9493-300DBB5B3CD0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45;p70">
              <a:extLst>
                <a:ext uri="{FF2B5EF4-FFF2-40B4-BE49-F238E27FC236}">
                  <a16:creationId xmlns:a16="http://schemas.microsoft.com/office/drawing/2014/main" id="{D51E58BA-BD67-A4B4-5D8C-E5E7E83F8987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81" name="Google Shape;1446;p70">
            <a:extLst>
              <a:ext uri="{FF2B5EF4-FFF2-40B4-BE49-F238E27FC236}">
                <a16:creationId xmlns:a16="http://schemas.microsoft.com/office/drawing/2014/main" id="{9AE0A342-48FB-1512-18D9-E103D053B353}"/>
              </a:ext>
            </a:extLst>
          </p:cNvPr>
          <p:cNvGrpSpPr/>
          <p:nvPr/>
        </p:nvGrpSpPr>
        <p:grpSpPr>
          <a:xfrm>
            <a:off x="15387103" y="8103561"/>
            <a:ext cx="424994" cy="351522"/>
            <a:chOff x="4943575" y="2516350"/>
            <a:chExt cx="98675" cy="81700"/>
          </a:xfrm>
        </p:grpSpPr>
        <p:sp>
          <p:nvSpPr>
            <p:cNvPr id="282" name="Google Shape;1447;p70">
              <a:extLst>
                <a:ext uri="{FF2B5EF4-FFF2-40B4-BE49-F238E27FC236}">
                  <a16:creationId xmlns:a16="http://schemas.microsoft.com/office/drawing/2014/main" id="{2C6F955B-F568-7075-D8B6-916A3752942C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48;p70">
              <a:extLst>
                <a:ext uri="{FF2B5EF4-FFF2-40B4-BE49-F238E27FC236}">
                  <a16:creationId xmlns:a16="http://schemas.microsoft.com/office/drawing/2014/main" id="{B9BFA877-3581-50B0-9A5F-2B682685F36F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49;p70">
              <a:extLst>
                <a:ext uri="{FF2B5EF4-FFF2-40B4-BE49-F238E27FC236}">
                  <a16:creationId xmlns:a16="http://schemas.microsoft.com/office/drawing/2014/main" id="{216CBBF7-6F2C-EE3C-753D-627C3B73E669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50;p70">
              <a:extLst>
                <a:ext uri="{FF2B5EF4-FFF2-40B4-BE49-F238E27FC236}">
                  <a16:creationId xmlns:a16="http://schemas.microsoft.com/office/drawing/2014/main" id="{EF12CEB7-F85B-8F4B-45A5-023521F1F4CE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51;p70">
              <a:extLst>
                <a:ext uri="{FF2B5EF4-FFF2-40B4-BE49-F238E27FC236}">
                  <a16:creationId xmlns:a16="http://schemas.microsoft.com/office/drawing/2014/main" id="{929809D8-6B4E-D434-FB65-3F1DF763AAD1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52;p70">
              <a:extLst>
                <a:ext uri="{FF2B5EF4-FFF2-40B4-BE49-F238E27FC236}">
                  <a16:creationId xmlns:a16="http://schemas.microsoft.com/office/drawing/2014/main" id="{22E107E4-E669-8743-EE03-2D7EABB1803B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53;p70">
              <a:extLst>
                <a:ext uri="{FF2B5EF4-FFF2-40B4-BE49-F238E27FC236}">
                  <a16:creationId xmlns:a16="http://schemas.microsoft.com/office/drawing/2014/main" id="{1BC26180-F01C-9832-3EA2-DBAA317442CA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54;p70">
              <a:extLst>
                <a:ext uri="{FF2B5EF4-FFF2-40B4-BE49-F238E27FC236}">
                  <a16:creationId xmlns:a16="http://schemas.microsoft.com/office/drawing/2014/main" id="{30C5DA20-1D40-787F-9326-9112B912187A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55;p70">
              <a:extLst>
                <a:ext uri="{FF2B5EF4-FFF2-40B4-BE49-F238E27FC236}">
                  <a16:creationId xmlns:a16="http://schemas.microsoft.com/office/drawing/2014/main" id="{64F34406-B44C-A638-018A-B5A3226EEE23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56;p70">
              <a:extLst>
                <a:ext uri="{FF2B5EF4-FFF2-40B4-BE49-F238E27FC236}">
                  <a16:creationId xmlns:a16="http://schemas.microsoft.com/office/drawing/2014/main" id="{87D791DD-8D01-B0E9-AAC0-4B4BCDC5FFE2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57;p70">
              <a:extLst>
                <a:ext uri="{FF2B5EF4-FFF2-40B4-BE49-F238E27FC236}">
                  <a16:creationId xmlns:a16="http://schemas.microsoft.com/office/drawing/2014/main" id="{3D54DB54-16A5-8F55-6D79-5B337B6AA2E3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58;p70">
              <a:extLst>
                <a:ext uri="{FF2B5EF4-FFF2-40B4-BE49-F238E27FC236}">
                  <a16:creationId xmlns:a16="http://schemas.microsoft.com/office/drawing/2014/main" id="{623C52CE-8D28-110F-9B4F-0F08D6A2736D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59;p70">
              <a:extLst>
                <a:ext uri="{FF2B5EF4-FFF2-40B4-BE49-F238E27FC236}">
                  <a16:creationId xmlns:a16="http://schemas.microsoft.com/office/drawing/2014/main" id="{0758FCB7-0F12-7151-D7F9-E9CC6E7D92DB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60;p70">
              <a:extLst>
                <a:ext uri="{FF2B5EF4-FFF2-40B4-BE49-F238E27FC236}">
                  <a16:creationId xmlns:a16="http://schemas.microsoft.com/office/drawing/2014/main" id="{99502891-BECF-4E4D-3FD0-691AEA237F69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61;p70">
              <a:extLst>
                <a:ext uri="{FF2B5EF4-FFF2-40B4-BE49-F238E27FC236}">
                  <a16:creationId xmlns:a16="http://schemas.microsoft.com/office/drawing/2014/main" id="{A26279C1-7684-A120-B8E3-3EACB52FB18D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62;p70">
              <a:extLst>
                <a:ext uri="{FF2B5EF4-FFF2-40B4-BE49-F238E27FC236}">
                  <a16:creationId xmlns:a16="http://schemas.microsoft.com/office/drawing/2014/main" id="{F4B4D3A1-F2F5-735F-752A-49724FBE403D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63;p70">
              <a:extLst>
                <a:ext uri="{FF2B5EF4-FFF2-40B4-BE49-F238E27FC236}">
                  <a16:creationId xmlns:a16="http://schemas.microsoft.com/office/drawing/2014/main" id="{77E4F6F4-2C6D-16B3-6245-FFC20B8FB8EC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64;p70">
              <a:extLst>
                <a:ext uri="{FF2B5EF4-FFF2-40B4-BE49-F238E27FC236}">
                  <a16:creationId xmlns:a16="http://schemas.microsoft.com/office/drawing/2014/main" id="{E8F7F1DC-B85F-3447-8805-BFD261237A6D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65;p70">
              <a:extLst>
                <a:ext uri="{FF2B5EF4-FFF2-40B4-BE49-F238E27FC236}">
                  <a16:creationId xmlns:a16="http://schemas.microsoft.com/office/drawing/2014/main" id="{413CD765-05BC-9CE2-A44D-1D2676A65461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66;p70">
              <a:extLst>
                <a:ext uri="{FF2B5EF4-FFF2-40B4-BE49-F238E27FC236}">
                  <a16:creationId xmlns:a16="http://schemas.microsoft.com/office/drawing/2014/main" id="{28289C65-F9F6-733B-B6DF-120615AD4D71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67;p70">
              <a:extLst>
                <a:ext uri="{FF2B5EF4-FFF2-40B4-BE49-F238E27FC236}">
                  <a16:creationId xmlns:a16="http://schemas.microsoft.com/office/drawing/2014/main" id="{06F289E7-3023-DF05-79DD-3CFE53674ED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68;p70">
              <a:extLst>
                <a:ext uri="{FF2B5EF4-FFF2-40B4-BE49-F238E27FC236}">
                  <a16:creationId xmlns:a16="http://schemas.microsoft.com/office/drawing/2014/main" id="{7901CCFB-2486-B951-0B43-FD9722671DF6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69;p70">
              <a:extLst>
                <a:ext uri="{FF2B5EF4-FFF2-40B4-BE49-F238E27FC236}">
                  <a16:creationId xmlns:a16="http://schemas.microsoft.com/office/drawing/2014/main" id="{40F840F6-8DA8-F368-6E27-1D502A470D39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70;p70">
              <a:extLst>
                <a:ext uri="{FF2B5EF4-FFF2-40B4-BE49-F238E27FC236}">
                  <a16:creationId xmlns:a16="http://schemas.microsoft.com/office/drawing/2014/main" id="{79753A9F-CA14-9F18-FEC0-1A12420F6580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71;p70">
              <a:extLst>
                <a:ext uri="{FF2B5EF4-FFF2-40B4-BE49-F238E27FC236}">
                  <a16:creationId xmlns:a16="http://schemas.microsoft.com/office/drawing/2014/main" id="{361CD621-AA8F-9212-42F7-4C460A43E48A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72;p70">
              <a:extLst>
                <a:ext uri="{FF2B5EF4-FFF2-40B4-BE49-F238E27FC236}">
                  <a16:creationId xmlns:a16="http://schemas.microsoft.com/office/drawing/2014/main" id="{A995136A-C59F-B52C-07D9-47CE47C6666E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73;p70">
              <a:extLst>
                <a:ext uri="{FF2B5EF4-FFF2-40B4-BE49-F238E27FC236}">
                  <a16:creationId xmlns:a16="http://schemas.microsoft.com/office/drawing/2014/main" id="{E6A92CC1-AA8C-8ACF-3788-0AE70A53644A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74;p70">
              <a:extLst>
                <a:ext uri="{FF2B5EF4-FFF2-40B4-BE49-F238E27FC236}">
                  <a16:creationId xmlns:a16="http://schemas.microsoft.com/office/drawing/2014/main" id="{EA0D106E-6EC4-2376-E75D-8200C4242F06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75;p70">
              <a:extLst>
                <a:ext uri="{FF2B5EF4-FFF2-40B4-BE49-F238E27FC236}">
                  <a16:creationId xmlns:a16="http://schemas.microsoft.com/office/drawing/2014/main" id="{CF99415E-4353-2359-8BA9-7708FCEC8A77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76;p70">
              <a:extLst>
                <a:ext uri="{FF2B5EF4-FFF2-40B4-BE49-F238E27FC236}">
                  <a16:creationId xmlns:a16="http://schemas.microsoft.com/office/drawing/2014/main" id="{5E908E80-7650-F92C-7398-29EAB777F092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77;p70">
              <a:extLst>
                <a:ext uri="{FF2B5EF4-FFF2-40B4-BE49-F238E27FC236}">
                  <a16:creationId xmlns:a16="http://schemas.microsoft.com/office/drawing/2014/main" id="{1B0122A5-25DC-714A-00E4-C7486C179B42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78;p70">
              <a:extLst>
                <a:ext uri="{FF2B5EF4-FFF2-40B4-BE49-F238E27FC236}">
                  <a16:creationId xmlns:a16="http://schemas.microsoft.com/office/drawing/2014/main" id="{9FB9D7F5-5436-7566-54E4-FB702DCC88F6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79;p70">
              <a:extLst>
                <a:ext uri="{FF2B5EF4-FFF2-40B4-BE49-F238E27FC236}">
                  <a16:creationId xmlns:a16="http://schemas.microsoft.com/office/drawing/2014/main" id="{83B166B0-3B55-AAAA-A213-000BB9819634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80;p70">
              <a:extLst>
                <a:ext uri="{FF2B5EF4-FFF2-40B4-BE49-F238E27FC236}">
                  <a16:creationId xmlns:a16="http://schemas.microsoft.com/office/drawing/2014/main" id="{7BD0C13E-857A-76FB-1703-933F8B91FEA5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81;p70">
              <a:extLst>
                <a:ext uri="{FF2B5EF4-FFF2-40B4-BE49-F238E27FC236}">
                  <a16:creationId xmlns:a16="http://schemas.microsoft.com/office/drawing/2014/main" id="{C6F66DE9-72B1-7E5F-D258-AD7062267B20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82;p70">
              <a:extLst>
                <a:ext uri="{FF2B5EF4-FFF2-40B4-BE49-F238E27FC236}">
                  <a16:creationId xmlns:a16="http://schemas.microsoft.com/office/drawing/2014/main" id="{73DCB480-8D69-472D-7402-E28326F01323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483;p70">
              <a:extLst>
                <a:ext uri="{FF2B5EF4-FFF2-40B4-BE49-F238E27FC236}">
                  <a16:creationId xmlns:a16="http://schemas.microsoft.com/office/drawing/2014/main" id="{C0ADE2D4-D765-045A-43F8-B3CA2747B32A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484;p70">
              <a:extLst>
                <a:ext uri="{FF2B5EF4-FFF2-40B4-BE49-F238E27FC236}">
                  <a16:creationId xmlns:a16="http://schemas.microsoft.com/office/drawing/2014/main" id="{0A9D2D35-38B4-11A0-4AF0-5B1F3D3BB814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485;p70">
              <a:extLst>
                <a:ext uri="{FF2B5EF4-FFF2-40B4-BE49-F238E27FC236}">
                  <a16:creationId xmlns:a16="http://schemas.microsoft.com/office/drawing/2014/main" id="{7CC84A31-A072-985A-97EB-B5A1F5A8AE61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486;p70">
              <a:extLst>
                <a:ext uri="{FF2B5EF4-FFF2-40B4-BE49-F238E27FC236}">
                  <a16:creationId xmlns:a16="http://schemas.microsoft.com/office/drawing/2014/main" id="{8C360A44-9810-50CC-9386-CBA8B26E98A0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487;p70">
              <a:extLst>
                <a:ext uri="{FF2B5EF4-FFF2-40B4-BE49-F238E27FC236}">
                  <a16:creationId xmlns:a16="http://schemas.microsoft.com/office/drawing/2014/main" id="{38716A11-C2B9-D7CD-277B-E7417CC061D8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488;p70">
              <a:extLst>
                <a:ext uri="{FF2B5EF4-FFF2-40B4-BE49-F238E27FC236}">
                  <a16:creationId xmlns:a16="http://schemas.microsoft.com/office/drawing/2014/main" id="{54BE5EC4-2B50-0600-D9BE-5A1CB2131EAF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489;p70">
              <a:extLst>
                <a:ext uri="{FF2B5EF4-FFF2-40B4-BE49-F238E27FC236}">
                  <a16:creationId xmlns:a16="http://schemas.microsoft.com/office/drawing/2014/main" id="{29EA122D-DE97-098B-7DCD-23355A626111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490;p70">
              <a:extLst>
                <a:ext uri="{FF2B5EF4-FFF2-40B4-BE49-F238E27FC236}">
                  <a16:creationId xmlns:a16="http://schemas.microsoft.com/office/drawing/2014/main" id="{65DAB884-C0F7-5638-8D83-515A81FD5A42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491;p70">
              <a:extLst>
                <a:ext uri="{FF2B5EF4-FFF2-40B4-BE49-F238E27FC236}">
                  <a16:creationId xmlns:a16="http://schemas.microsoft.com/office/drawing/2014/main" id="{411EB281-83D9-77DF-5889-504E229B7CCB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492;p70">
              <a:extLst>
                <a:ext uri="{FF2B5EF4-FFF2-40B4-BE49-F238E27FC236}">
                  <a16:creationId xmlns:a16="http://schemas.microsoft.com/office/drawing/2014/main" id="{27A9D275-79E5-0A17-7B4E-246F2D1F961C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493;p70">
              <a:extLst>
                <a:ext uri="{FF2B5EF4-FFF2-40B4-BE49-F238E27FC236}">
                  <a16:creationId xmlns:a16="http://schemas.microsoft.com/office/drawing/2014/main" id="{D69E00DB-60FD-EF48-8DC7-1224496E1235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494;p70">
              <a:extLst>
                <a:ext uri="{FF2B5EF4-FFF2-40B4-BE49-F238E27FC236}">
                  <a16:creationId xmlns:a16="http://schemas.microsoft.com/office/drawing/2014/main" id="{97AFEFF6-8558-7376-7CE8-56CD294712CE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495;p70">
              <a:extLst>
                <a:ext uri="{FF2B5EF4-FFF2-40B4-BE49-F238E27FC236}">
                  <a16:creationId xmlns:a16="http://schemas.microsoft.com/office/drawing/2014/main" id="{39974B20-9A3C-2AD5-58A5-34F24300C5DD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496;p70">
              <a:extLst>
                <a:ext uri="{FF2B5EF4-FFF2-40B4-BE49-F238E27FC236}">
                  <a16:creationId xmlns:a16="http://schemas.microsoft.com/office/drawing/2014/main" id="{15EF78B5-6725-2E55-C2B7-21BE6086F711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497;p70">
              <a:extLst>
                <a:ext uri="{FF2B5EF4-FFF2-40B4-BE49-F238E27FC236}">
                  <a16:creationId xmlns:a16="http://schemas.microsoft.com/office/drawing/2014/main" id="{64DA6BC2-1A4B-D707-32DB-68E5471A57C3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498;p70">
              <a:extLst>
                <a:ext uri="{FF2B5EF4-FFF2-40B4-BE49-F238E27FC236}">
                  <a16:creationId xmlns:a16="http://schemas.microsoft.com/office/drawing/2014/main" id="{0662D130-9343-CA90-79B5-BF6DCAC80BC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499;p70">
              <a:extLst>
                <a:ext uri="{FF2B5EF4-FFF2-40B4-BE49-F238E27FC236}">
                  <a16:creationId xmlns:a16="http://schemas.microsoft.com/office/drawing/2014/main" id="{7830FD9E-BFE9-6B45-89F1-402F68582426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00;p70">
              <a:extLst>
                <a:ext uri="{FF2B5EF4-FFF2-40B4-BE49-F238E27FC236}">
                  <a16:creationId xmlns:a16="http://schemas.microsoft.com/office/drawing/2014/main" id="{6B726E99-45CF-8022-525E-E31844E8227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01;p70">
              <a:extLst>
                <a:ext uri="{FF2B5EF4-FFF2-40B4-BE49-F238E27FC236}">
                  <a16:creationId xmlns:a16="http://schemas.microsoft.com/office/drawing/2014/main" id="{E8889A9B-013E-1C5E-6E02-72FA11447619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02;p70">
              <a:extLst>
                <a:ext uri="{FF2B5EF4-FFF2-40B4-BE49-F238E27FC236}">
                  <a16:creationId xmlns:a16="http://schemas.microsoft.com/office/drawing/2014/main" id="{F7DF811D-7FB7-AC14-A4E8-D829795256C2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503;p70">
              <a:extLst>
                <a:ext uri="{FF2B5EF4-FFF2-40B4-BE49-F238E27FC236}">
                  <a16:creationId xmlns:a16="http://schemas.microsoft.com/office/drawing/2014/main" id="{EB2658ED-F60D-80E9-6307-DF0ED33D118E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504;p70">
              <a:extLst>
                <a:ext uri="{FF2B5EF4-FFF2-40B4-BE49-F238E27FC236}">
                  <a16:creationId xmlns:a16="http://schemas.microsoft.com/office/drawing/2014/main" id="{344F3CDA-3A14-4493-F9DC-D0A1AD4AB162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505;p70">
              <a:extLst>
                <a:ext uri="{FF2B5EF4-FFF2-40B4-BE49-F238E27FC236}">
                  <a16:creationId xmlns:a16="http://schemas.microsoft.com/office/drawing/2014/main" id="{46EB99F2-2547-9136-C887-4B432B3487FA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506;p70">
              <a:extLst>
                <a:ext uri="{FF2B5EF4-FFF2-40B4-BE49-F238E27FC236}">
                  <a16:creationId xmlns:a16="http://schemas.microsoft.com/office/drawing/2014/main" id="{FC51D761-E192-D5A6-41CB-8CDBCB7AA2A2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507;p70">
              <a:extLst>
                <a:ext uri="{FF2B5EF4-FFF2-40B4-BE49-F238E27FC236}">
                  <a16:creationId xmlns:a16="http://schemas.microsoft.com/office/drawing/2014/main" id="{F39C3879-FDEA-E4B9-8F95-223D3CAFAC40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508;p70">
              <a:extLst>
                <a:ext uri="{FF2B5EF4-FFF2-40B4-BE49-F238E27FC236}">
                  <a16:creationId xmlns:a16="http://schemas.microsoft.com/office/drawing/2014/main" id="{8CB53328-5AB9-2A9F-62F2-B8A3DE6360B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509;p70">
              <a:extLst>
                <a:ext uri="{FF2B5EF4-FFF2-40B4-BE49-F238E27FC236}">
                  <a16:creationId xmlns:a16="http://schemas.microsoft.com/office/drawing/2014/main" id="{34F6C04D-F1D7-62BB-54C2-DCC58CCE1ACD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510;p70">
              <a:extLst>
                <a:ext uri="{FF2B5EF4-FFF2-40B4-BE49-F238E27FC236}">
                  <a16:creationId xmlns:a16="http://schemas.microsoft.com/office/drawing/2014/main" id="{C5037AEA-3BC0-130C-1400-45BDBB71D5AD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511;p70">
              <a:extLst>
                <a:ext uri="{FF2B5EF4-FFF2-40B4-BE49-F238E27FC236}">
                  <a16:creationId xmlns:a16="http://schemas.microsoft.com/office/drawing/2014/main" id="{1A3BC3B8-AADB-BF8B-D5E4-968B88ADC319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512;p70">
              <a:extLst>
                <a:ext uri="{FF2B5EF4-FFF2-40B4-BE49-F238E27FC236}">
                  <a16:creationId xmlns:a16="http://schemas.microsoft.com/office/drawing/2014/main" id="{633AC34B-752E-DCE8-4C34-79966DE0EF39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513;p70">
              <a:extLst>
                <a:ext uri="{FF2B5EF4-FFF2-40B4-BE49-F238E27FC236}">
                  <a16:creationId xmlns:a16="http://schemas.microsoft.com/office/drawing/2014/main" id="{2624A0ED-0074-5F53-0CB8-9618CE038819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514;p70">
              <a:extLst>
                <a:ext uri="{FF2B5EF4-FFF2-40B4-BE49-F238E27FC236}">
                  <a16:creationId xmlns:a16="http://schemas.microsoft.com/office/drawing/2014/main" id="{8667353F-C109-070F-AC34-C644BC1FE7B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0" name="Google Shape;1515;p70">
              <a:extLst>
                <a:ext uri="{FF2B5EF4-FFF2-40B4-BE49-F238E27FC236}">
                  <a16:creationId xmlns:a16="http://schemas.microsoft.com/office/drawing/2014/main" id="{80E0F341-EDF0-DBB9-3FD8-F315D13B21F5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1" name="Google Shape;1516;p70">
              <a:extLst>
                <a:ext uri="{FF2B5EF4-FFF2-40B4-BE49-F238E27FC236}">
                  <a16:creationId xmlns:a16="http://schemas.microsoft.com/office/drawing/2014/main" id="{1D9974BA-59AA-F200-8039-4346D7B10041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517;p70">
              <a:extLst>
                <a:ext uri="{FF2B5EF4-FFF2-40B4-BE49-F238E27FC236}">
                  <a16:creationId xmlns:a16="http://schemas.microsoft.com/office/drawing/2014/main" id="{5FCC90C8-EA27-D397-BA29-F5532C2EFF5D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518;p70">
              <a:extLst>
                <a:ext uri="{FF2B5EF4-FFF2-40B4-BE49-F238E27FC236}">
                  <a16:creationId xmlns:a16="http://schemas.microsoft.com/office/drawing/2014/main" id="{4575AA33-850E-86E2-DADE-45B66BBAB779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519;p70">
              <a:extLst>
                <a:ext uri="{FF2B5EF4-FFF2-40B4-BE49-F238E27FC236}">
                  <a16:creationId xmlns:a16="http://schemas.microsoft.com/office/drawing/2014/main" id="{2B563A29-414D-F1F6-8AA7-6E26C4DC42AD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520;p70">
              <a:extLst>
                <a:ext uri="{FF2B5EF4-FFF2-40B4-BE49-F238E27FC236}">
                  <a16:creationId xmlns:a16="http://schemas.microsoft.com/office/drawing/2014/main" id="{2BF8A463-CD80-9CAE-353F-361A63B8F6B2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521;p70">
              <a:extLst>
                <a:ext uri="{FF2B5EF4-FFF2-40B4-BE49-F238E27FC236}">
                  <a16:creationId xmlns:a16="http://schemas.microsoft.com/office/drawing/2014/main" id="{F1154C5D-927C-188C-0CA2-D421B0532D26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522;p70">
              <a:extLst>
                <a:ext uri="{FF2B5EF4-FFF2-40B4-BE49-F238E27FC236}">
                  <a16:creationId xmlns:a16="http://schemas.microsoft.com/office/drawing/2014/main" id="{E6C82C89-8787-882B-360F-928A265D6BA7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523;p70">
              <a:extLst>
                <a:ext uri="{FF2B5EF4-FFF2-40B4-BE49-F238E27FC236}">
                  <a16:creationId xmlns:a16="http://schemas.microsoft.com/office/drawing/2014/main" id="{3383BBE9-493A-CA83-7B0A-31F56B6418EC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9" name="Google Shape;1524;p70">
              <a:extLst>
                <a:ext uri="{FF2B5EF4-FFF2-40B4-BE49-F238E27FC236}">
                  <a16:creationId xmlns:a16="http://schemas.microsoft.com/office/drawing/2014/main" id="{00DF9A4F-B18B-4871-5A8E-70A7FF43A1A8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60" name="Google Shape;1525;p70">
            <a:extLst>
              <a:ext uri="{FF2B5EF4-FFF2-40B4-BE49-F238E27FC236}">
                <a16:creationId xmlns:a16="http://schemas.microsoft.com/office/drawing/2014/main" id="{DB03B0B2-55B9-382A-56B2-0FDD6BE4459C}"/>
              </a:ext>
            </a:extLst>
          </p:cNvPr>
          <p:cNvSpPr/>
          <p:nvPr/>
        </p:nvSpPr>
        <p:spPr>
          <a:xfrm>
            <a:off x="15418189" y="656185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61" name="Google Shape;1526;p70">
            <a:extLst>
              <a:ext uri="{FF2B5EF4-FFF2-40B4-BE49-F238E27FC236}">
                <a16:creationId xmlns:a16="http://schemas.microsoft.com/office/drawing/2014/main" id="{1D109982-BB6A-B4A9-8BEC-F40226E332D4}"/>
              </a:ext>
            </a:extLst>
          </p:cNvPr>
          <p:cNvSpPr/>
          <p:nvPr/>
        </p:nvSpPr>
        <p:spPr>
          <a:xfrm>
            <a:off x="16050702" y="661949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62" name="Google Shape;1527;p70">
            <a:extLst>
              <a:ext uri="{FF2B5EF4-FFF2-40B4-BE49-F238E27FC236}">
                <a16:creationId xmlns:a16="http://schemas.microsoft.com/office/drawing/2014/main" id="{EA76550B-5E93-87BB-B351-4BB5D46A5099}"/>
              </a:ext>
            </a:extLst>
          </p:cNvPr>
          <p:cNvSpPr/>
          <p:nvPr/>
        </p:nvSpPr>
        <p:spPr>
          <a:xfrm>
            <a:off x="14254928" y="526136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63" name="Google Shape;1528;p70">
            <a:extLst>
              <a:ext uri="{FF2B5EF4-FFF2-40B4-BE49-F238E27FC236}">
                <a16:creationId xmlns:a16="http://schemas.microsoft.com/office/drawing/2014/main" id="{B5CAD154-B91C-105A-8E21-51A606C7CE29}"/>
              </a:ext>
            </a:extLst>
          </p:cNvPr>
          <p:cNvSpPr/>
          <p:nvPr/>
        </p:nvSpPr>
        <p:spPr>
          <a:xfrm flipH="1">
            <a:off x="14869660" y="526136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64" name="Google Shape;1529;p70">
            <a:extLst>
              <a:ext uri="{FF2B5EF4-FFF2-40B4-BE49-F238E27FC236}">
                <a16:creationId xmlns:a16="http://schemas.microsoft.com/office/drawing/2014/main" id="{54646325-BAF3-789C-B5FC-E95B7C03BDE0}"/>
              </a:ext>
            </a:extLst>
          </p:cNvPr>
          <p:cNvSpPr txBox="1">
            <a:spLocks/>
          </p:cNvSpPr>
          <p:nvPr/>
        </p:nvSpPr>
        <p:spPr>
          <a:xfrm>
            <a:off x="1433400" y="73152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14683886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00BA9E8A-A83A-5A14-4A14-641A23AE026E}"/>
              </a:ext>
            </a:extLst>
          </p:cNvPr>
          <p:cNvGrpSpPr/>
          <p:nvPr/>
        </p:nvGrpSpPr>
        <p:grpSpPr>
          <a:xfrm>
            <a:off x="4191000" y="7308407"/>
            <a:ext cx="2205782" cy="1520674"/>
            <a:chOff x="4967783" y="2151471"/>
            <a:chExt cx="3920692" cy="2702940"/>
          </a:xfrm>
        </p:grpSpPr>
        <p:grpSp>
          <p:nvGrpSpPr>
            <p:cNvPr id="33" name="Google Shape;7449;p72">
              <a:extLst>
                <a:ext uri="{FF2B5EF4-FFF2-40B4-BE49-F238E27FC236}">
                  <a16:creationId xmlns:a16="http://schemas.microsoft.com/office/drawing/2014/main" id="{88D14833-06E3-F918-2FB9-D327C7D783AE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40" name="Google Shape;7450;p72">
                <a:extLst>
                  <a:ext uri="{FF2B5EF4-FFF2-40B4-BE49-F238E27FC236}">
                    <a16:creationId xmlns:a16="http://schemas.microsoft.com/office/drawing/2014/main" id="{6C440F4A-19F3-FA80-A7FA-1D72AC8054E8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7451;p72">
                <a:extLst>
                  <a:ext uri="{FF2B5EF4-FFF2-40B4-BE49-F238E27FC236}">
                    <a16:creationId xmlns:a16="http://schemas.microsoft.com/office/drawing/2014/main" id="{1C66E40C-ACB2-7B39-080C-CF191A2C1027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7452;p72">
                <a:extLst>
                  <a:ext uri="{FF2B5EF4-FFF2-40B4-BE49-F238E27FC236}">
                    <a16:creationId xmlns:a16="http://schemas.microsoft.com/office/drawing/2014/main" id="{39E1D6B7-DD44-A86F-BC5F-3DC08FE781D7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7453;p72">
                <a:extLst>
                  <a:ext uri="{FF2B5EF4-FFF2-40B4-BE49-F238E27FC236}">
                    <a16:creationId xmlns:a16="http://schemas.microsoft.com/office/drawing/2014/main" id="{906462E4-642A-C0A4-E3F5-1FBC2D7E456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7454;p72">
                <a:extLst>
                  <a:ext uri="{FF2B5EF4-FFF2-40B4-BE49-F238E27FC236}">
                    <a16:creationId xmlns:a16="http://schemas.microsoft.com/office/drawing/2014/main" id="{F7AA242C-96A1-7FD5-1370-582F3EF7991A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7455;p72">
                <a:extLst>
                  <a:ext uri="{FF2B5EF4-FFF2-40B4-BE49-F238E27FC236}">
                    <a16:creationId xmlns:a16="http://schemas.microsoft.com/office/drawing/2014/main" id="{8694309B-E6CC-0FFA-C338-96F0071064A9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7456;p72">
                <a:extLst>
                  <a:ext uri="{FF2B5EF4-FFF2-40B4-BE49-F238E27FC236}">
                    <a16:creationId xmlns:a16="http://schemas.microsoft.com/office/drawing/2014/main" id="{C95EF18F-EE59-5AA3-8C09-609B31EBD4E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4" name="Google Shape;7457;p72">
              <a:extLst>
                <a:ext uri="{FF2B5EF4-FFF2-40B4-BE49-F238E27FC236}">
                  <a16:creationId xmlns:a16="http://schemas.microsoft.com/office/drawing/2014/main" id="{C14AE754-6459-31C9-47A7-D7EB349B5233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35" name="Google Shape;7458;p72">
                <a:extLst>
                  <a:ext uri="{FF2B5EF4-FFF2-40B4-BE49-F238E27FC236}">
                    <a16:creationId xmlns:a16="http://schemas.microsoft.com/office/drawing/2014/main" id="{5B1C62D1-5E62-B6D8-BA09-8D25D309FC42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7459;p72">
                <a:extLst>
                  <a:ext uri="{FF2B5EF4-FFF2-40B4-BE49-F238E27FC236}">
                    <a16:creationId xmlns:a16="http://schemas.microsoft.com/office/drawing/2014/main" id="{5CB58321-7AA3-1A0B-2E98-4A5CB2CAA373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7460;p72">
                <a:extLst>
                  <a:ext uri="{FF2B5EF4-FFF2-40B4-BE49-F238E27FC236}">
                    <a16:creationId xmlns:a16="http://schemas.microsoft.com/office/drawing/2014/main" id="{210F89E4-99FD-8226-9011-B720AA530909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7461;p72">
                <a:extLst>
                  <a:ext uri="{FF2B5EF4-FFF2-40B4-BE49-F238E27FC236}">
                    <a16:creationId xmlns:a16="http://schemas.microsoft.com/office/drawing/2014/main" id="{20F2E5E6-ACB7-BF43-1548-08BABA3EC4D6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7462;p72">
                <a:extLst>
                  <a:ext uri="{FF2B5EF4-FFF2-40B4-BE49-F238E27FC236}">
                    <a16:creationId xmlns:a16="http://schemas.microsoft.com/office/drawing/2014/main" id="{5C1DB60D-9C29-EC6C-AEE4-8F26AEA6FFAE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7" name="Google Shape;7463;p72">
            <a:extLst>
              <a:ext uri="{FF2B5EF4-FFF2-40B4-BE49-F238E27FC236}">
                <a16:creationId xmlns:a16="http://schemas.microsoft.com/office/drawing/2014/main" id="{B564BB8D-8209-7E1A-38E7-4A4202A191F0}"/>
              </a:ext>
            </a:extLst>
          </p:cNvPr>
          <p:cNvGrpSpPr/>
          <p:nvPr/>
        </p:nvGrpSpPr>
        <p:grpSpPr>
          <a:xfrm>
            <a:off x="6998816" y="3084960"/>
            <a:ext cx="3123822" cy="1417160"/>
            <a:chOff x="3530532" y="1496185"/>
            <a:chExt cx="1561911" cy="708580"/>
          </a:xfrm>
        </p:grpSpPr>
        <p:grpSp>
          <p:nvGrpSpPr>
            <p:cNvPr id="48" name="Google Shape;7464;p72">
              <a:extLst>
                <a:ext uri="{FF2B5EF4-FFF2-40B4-BE49-F238E27FC236}">
                  <a16:creationId xmlns:a16="http://schemas.microsoft.com/office/drawing/2014/main" id="{9C1C6521-45F2-5688-8748-1C6F356C2AFB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65" name="Google Shape;7465;p72">
                <a:extLst>
                  <a:ext uri="{FF2B5EF4-FFF2-40B4-BE49-F238E27FC236}">
                    <a16:creationId xmlns:a16="http://schemas.microsoft.com/office/drawing/2014/main" id="{36103014-2147-88D0-E43A-F7579DFCC958}"/>
                  </a:ext>
                </a:extLst>
              </p:cNvPr>
              <p:cNvCxnSpPr>
                <a:endCxn id="5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7467;p72">
                <a:extLst>
                  <a:ext uri="{FF2B5EF4-FFF2-40B4-BE49-F238E27FC236}">
                    <a16:creationId xmlns:a16="http://schemas.microsoft.com/office/drawing/2014/main" id="{A7880A14-EC4A-3BEF-86ED-246A9E2F8DFC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" name="Google Shape;7468;p72">
                <a:extLst>
                  <a:ext uri="{FF2B5EF4-FFF2-40B4-BE49-F238E27FC236}">
                    <a16:creationId xmlns:a16="http://schemas.microsoft.com/office/drawing/2014/main" id="{99B4A5F4-AB90-3EAE-7123-C06DE3B0D50F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" name="Google Shape;7469;p72">
                <a:extLst>
                  <a:ext uri="{FF2B5EF4-FFF2-40B4-BE49-F238E27FC236}">
                    <a16:creationId xmlns:a16="http://schemas.microsoft.com/office/drawing/2014/main" id="{5058D818-49A9-DE7D-7F53-65DC140AFD9F}"/>
                  </a:ext>
                </a:extLst>
              </p:cNvPr>
              <p:cNvCxnSpPr>
                <a:stCxn id="5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49" name="Google Shape;7470;p72">
              <a:extLst>
                <a:ext uri="{FF2B5EF4-FFF2-40B4-BE49-F238E27FC236}">
                  <a16:creationId xmlns:a16="http://schemas.microsoft.com/office/drawing/2014/main" id="{C78A119B-CDE7-690F-ABCC-061495F9C8F7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63" name="Google Shape;7471;p72">
                <a:extLst>
                  <a:ext uri="{FF2B5EF4-FFF2-40B4-BE49-F238E27FC236}">
                    <a16:creationId xmlns:a16="http://schemas.microsoft.com/office/drawing/2014/main" id="{65FB137A-EAA7-BFFF-E713-2EBC01B6B6E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4" name="Google Shape;7472;p72">
                <a:extLst>
                  <a:ext uri="{FF2B5EF4-FFF2-40B4-BE49-F238E27FC236}">
                    <a16:creationId xmlns:a16="http://schemas.microsoft.com/office/drawing/2014/main" id="{1EF12E7E-4F42-EA57-AB89-8824FB679795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0" name="Google Shape;7473;p72">
              <a:extLst>
                <a:ext uri="{FF2B5EF4-FFF2-40B4-BE49-F238E27FC236}">
                  <a16:creationId xmlns:a16="http://schemas.microsoft.com/office/drawing/2014/main" id="{9908AC57-9E8A-010B-93D4-C608480F4098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7474;p72">
              <a:extLst>
                <a:ext uri="{FF2B5EF4-FFF2-40B4-BE49-F238E27FC236}">
                  <a16:creationId xmlns:a16="http://schemas.microsoft.com/office/drawing/2014/main" id="{F9017BD3-8A35-C78A-1406-8D9CF2177ADC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52" name="Google Shape;7475;p72">
              <a:extLst>
                <a:ext uri="{FF2B5EF4-FFF2-40B4-BE49-F238E27FC236}">
                  <a16:creationId xmlns:a16="http://schemas.microsoft.com/office/drawing/2014/main" id="{DC69B110-01C8-F72C-D989-D59C08C8AB98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61" name="Google Shape;7476;p72">
                <a:extLst>
                  <a:ext uri="{FF2B5EF4-FFF2-40B4-BE49-F238E27FC236}">
                    <a16:creationId xmlns:a16="http://schemas.microsoft.com/office/drawing/2014/main" id="{9120B751-DD7E-6747-B3FA-DE41E057C2C2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2" name="Google Shape;7477;p72">
                <a:extLst>
                  <a:ext uri="{FF2B5EF4-FFF2-40B4-BE49-F238E27FC236}">
                    <a16:creationId xmlns:a16="http://schemas.microsoft.com/office/drawing/2014/main" id="{BE1AAD27-13D5-576A-EF95-138F279A25AA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3" name="Google Shape;7478;p72">
              <a:extLst>
                <a:ext uri="{FF2B5EF4-FFF2-40B4-BE49-F238E27FC236}">
                  <a16:creationId xmlns:a16="http://schemas.microsoft.com/office/drawing/2014/main" id="{0833CD8E-1B50-3D95-F85E-E05534778732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59" name="Google Shape;7479;p72">
                <a:extLst>
                  <a:ext uri="{FF2B5EF4-FFF2-40B4-BE49-F238E27FC236}">
                    <a16:creationId xmlns:a16="http://schemas.microsoft.com/office/drawing/2014/main" id="{E2B17D72-AC54-2F46-8C2E-6026F3204787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480;p72">
                <a:extLst>
                  <a:ext uri="{FF2B5EF4-FFF2-40B4-BE49-F238E27FC236}">
                    <a16:creationId xmlns:a16="http://schemas.microsoft.com/office/drawing/2014/main" id="{F020F190-D503-AE47-4051-DDFE9582FCA9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4" name="Google Shape;7481;p72">
              <a:extLst>
                <a:ext uri="{FF2B5EF4-FFF2-40B4-BE49-F238E27FC236}">
                  <a16:creationId xmlns:a16="http://schemas.microsoft.com/office/drawing/2014/main" id="{14121EDF-3F41-FFF1-27BE-D170995FAC95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7466;p72">
              <a:extLst>
                <a:ext uri="{FF2B5EF4-FFF2-40B4-BE49-F238E27FC236}">
                  <a16:creationId xmlns:a16="http://schemas.microsoft.com/office/drawing/2014/main" id="{A1C0CE36-173E-6B5C-596A-80F1B73C8C8D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56" name="Google Shape;7482;p72">
              <a:extLst>
                <a:ext uri="{FF2B5EF4-FFF2-40B4-BE49-F238E27FC236}">
                  <a16:creationId xmlns:a16="http://schemas.microsoft.com/office/drawing/2014/main" id="{2D666E4C-1D12-96D7-937D-C224FD4642C3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57" name="Google Shape;7483;p72">
                <a:extLst>
                  <a:ext uri="{FF2B5EF4-FFF2-40B4-BE49-F238E27FC236}">
                    <a16:creationId xmlns:a16="http://schemas.microsoft.com/office/drawing/2014/main" id="{143D25AE-3064-89D2-11A4-9CDE5B9051E8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84;p72">
                <a:extLst>
                  <a:ext uri="{FF2B5EF4-FFF2-40B4-BE49-F238E27FC236}">
                    <a16:creationId xmlns:a16="http://schemas.microsoft.com/office/drawing/2014/main" id="{5F417CD3-5337-2A35-532E-1C823B8B1BC2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9" name="Google Shape;7485;p72">
            <a:extLst>
              <a:ext uri="{FF2B5EF4-FFF2-40B4-BE49-F238E27FC236}">
                <a16:creationId xmlns:a16="http://schemas.microsoft.com/office/drawing/2014/main" id="{A3FB0F11-317C-FDC1-0BBF-F24BE2A9BE3F}"/>
              </a:ext>
            </a:extLst>
          </p:cNvPr>
          <p:cNvGrpSpPr/>
          <p:nvPr/>
        </p:nvGrpSpPr>
        <p:grpSpPr>
          <a:xfrm>
            <a:off x="6962855" y="4809153"/>
            <a:ext cx="3194064" cy="757298"/>
            <a:chOff x="3512551" y="2358282"/>
            <a:chExt cx="1597032" cy="378649"/>
          </a:xfrm>
        </p:grpSpPr>
        <p:grpSp>
          <p:nvGrpSpPr>
            <p:cNvPr id="70" name="Google Shape;7486;p72">
              <a:extLst>
                <a:ext uri="{FF2B5EF4-FFF2-40B4-BE49-F238E27FC236}">
                  <a16:creationId xmlns:a16="http://schemas.microsoft.com/office/drawing/2014/main" id="{CE0000C9-7D46-8FE1-D58D-0DC4891A89A4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87" name="Google Shape;7487;p72">
                <a:extLst>
                  <a:ext uri="{FF2B5EF4-FFF2-40B4-BE49-F238E27FC236}">
                    <a16:creationId xmlns:a16="http://schemas.microsoft.com/office/drawing/2014/main" id="{0270AD3D-8E67-8205-95FE-D6EC9B76D567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" name="Google Shape;7488;p72">
                <a:extLst>
                  <a:ext uri="{FF2B5EF4-FFF2-40B4-BE49-F238E27FC236}">
                    <a16:creationId xmlns:a16="http://schemas.microsoft.com/office/drawing/2014/main" id="{A8F94BFC-1365-65A2-9737-14569CCD32DD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9" name="Google Shape;7489;p72">
                <a:extLst>
                  <a:ext uri="{FF2B5EF4-FFF2-40B4-BE49-F238E27FC236}">
                    <a16:creationId xmlns:a16="http://schemas.microsoft.com/office/drawing/2014/main" id="{EBB8D4DC-C7F4-638E-0D0A-ADA8948E579C}"/>
                  </a:ext>
                </a:extLst>
              </p:cNvPr>
              <p:cNvCxnSpPr>
                <a:stCxn id="76" idx="6"/>
                <a:endCxn id="8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1" name="Google Shape;7492;p72">
              <a:extLst>
                <a:ext uri="{FF2B5EF4-FFF2-40B4-BE49-F238E27FC236}">
                  <a16:creationId xmlns:a16="http://schemas.microsoft.com/office/drawing/2014/main" id="{8FCC840F-0A81-2C55-4085-452C530DF626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84" name="Google Shape;7493;p72">
                <a:extLst>
                  <a:ext uri="{FF2B5EF4-FFF2-40B4-BE49-F238E27FC236}">
                    <a16:creationId xmlns:a16="http://schemas.microsoft.com/office/drawing/2014/main" id="{AD370737-7D10-03A1-1A9F-A483928A6320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7491;p72">
                <a:extLst>
                  <a:ext uri="{FF2B5EF4-FFF2-40B4-BE49-F238E27FC236}">
                    <a16:creationId xmlns:a16="http://schemas.microsoft.com/office/drawing/2014/main" id="{A42A5201-1BF5-C6FF-CF38-AEF192D8DF12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494;p72">
                <a:extLst>
                  <a:ext uri="{FF2B5EF4-FFF2-40B4-BE49-F238E27FC236}">
                    <a16:creationId xmlns:a16="http://schemas.microsoft.com/office/drawing/2014/main" id="{C559D399-35C2-FE9F-6FA7-1BA4F1125173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2" name="Google Shape;7495;p72">
              <a:extLst>
                <a:ext uri="{FF2B5EF4-FFF2-40B4-BE49-F238E27FC236}">
                  <a16:creationId xmlns:a16="http://schemas.microsoft.com/office/drawing/2014/main" id="{4BE16427-AE64-48F2-F9D0-924DD5A15DEA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81" name="Google Shape;7496;p72">
                <a:extLst>
                  <a:ext uri="{FF2B5EF4-FFF2-40B4-BE49-F238E27FC236}">
                    <a16:creationId xmlns:a16="http://schemas.microsoft.com/office/drawing/2014/main" id="{CA947162-4D20-5CB5-DD1B-6BD6238E28AF}"/>
                  </a:ext>
                </a:extLst>
              </p:cNvPr>
              <p:cNvCxnSpPr>
                <a:stCxn id="8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2" name="Google Shape;7498;p72">
                <a:extLst>
                  <a:ext uri="{FF2B5EF4-FFF2-40B4-BE49-F238E27FC236}">
                    <a16:creationId xmlns:a16="http://schemas.microsoft.com/office/drawing/2014/main" id="{CE84A018-24C0-620C-8A58-57361F3C5824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497;p72">
                <a:extLst>
                  <a:ext uri="{FF2B5EF4-FFF2-40B4-BE49-F238E27FC236}">
                    <a16:creationId xmlns:a16="http://schemas.microsoft.com/office/drawing/2014/main" id="{1E1F3DB7-F13F-73A8-940E-2BEF07B44CE5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3" name="Google Shape;7499;p72">
              <a:extLst>
                <a:ext uri="{FF2B5EF4-FFF2-40B4-BE49-F238E27FC236}">
                  <a16:creationId xmlns:a16="http://schemas.microsoft.com/office/drawing/2014/main" id="{16DB479D-3001-04DA-3B94-7621F269F47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8" name="Google Shape;7500;p72">
                <a:extLst>
                  <a:ext uri="{FF2B5EF4-FFF2-40B4-BE49-F238E27FC236}">
                    <a16:creationId xmlns:a16="http://schemas.microsoft.com/office/drawing/2014/main" id="{8AB21534-255F-40D7-F5E1-2ED301493E5D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9" name="Google Shape;7501;p72">
                <a:extLst>
                  <a:ext uri="{FF2B5EF4-FFF2-40B4-BE49-F238E27FC236}">
                    <a16:creationId xmlns:a16="http://schemas.microsoft.com/office/drawing/2014/main" id="{1CF65980-DEA0-0DF5-4543-3CB2FA8886C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7502;p72">
                <a:extLst>
                  <a:ext uri="{FF2B5EF4-FFF2-40B4-BE49-F238E27FC236}">
                    <a16:creationId xmlns:a16="http://schemas.microsoft.com/office/drawing/2014/main" id="{DAEC0D63-FE7D-07CD-12E3-ADC879DB572E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" name="Google Shape;7503;p72">
              <a:extLst>
                <a:ext uri="{FF2B5EF4-FFF2-40B4-BE49-F238E27FC236}">
                  <a16:creationId xmlns:a16="http://schemas.microsoft.com/office/drawing/2014/main" id="{BC6DF687-6511-2D2E-8A57-8B1E67A0E620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" name="Google Shape;7504;p72">
                <a:extLst>
                  <a:ext uri="{FF2B5EF4-FFF2-40B4-BE49-F238E27FC236}">
                    <a16:creationId xmlns:a16="http://schemas.microsoft.com/office/drawing/2014/main" id="{2C7B18EF-C57D-D503-CFE4-38BFE2BFEB0C}"/>
                  </a:ext>
                </a:extLst>
              </p:cNvPr>
              <p:cNvCxnSpPr>
                <a:stCxn id="7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6" name="Google Shape;7490;p72">
                <a:extLst>
                  <a:ext uri="{FF2B5EF4-FFF2-40B4-BE49-F238E27FC236}">
                    <a16:creationId xmlns:a16="http://schemas.microsoft.com/office/drawing/2014/main" id="{8434ECB4-9819-CD4D-A61E-E639CDC0FE5A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7505;p72">
                <a:extLst>
                  <a:ext uri="{FF2B5EF4-FFF2-40B4-BE49-F238E27FC236}">
                    <a16:creationId xmlns:a16="http://schemas.microsoft.com/office/drawing/2014/main" id="{44F5435E-3424-5372-2B60-7A68148D8FAC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0" name="Google Shape;7506;p72">
            <a:extLst>
              <a:ext uri="{FF2B5EF4-FFF2-40B4-BE49-F238E27FC236}">
                <a16:creationId xmlns:a16="http://schemas.microsoft.com/office/drawing/2014/main" id="{84509E45-BBF5-8752-652D-184C6E8E9682}"/>
              </a:ext>
            </a:extLst>
          </p:cNvPr>
          <p:cNvGrpSpPr/>
          <p:nvPr/>
        </p:nvGrpSpPr>
        <p:grpSpPr>
          <a:xfrm>
            <a:off x="13683020" y="2456748"/>
            <a:ext cx="3119618" cy="1445220"/>
            <a:chOff x="634175" y="2986275"/>
            <a:chExt cx="3147949" cy="1458344"/>
          </a:xfrm>
        </p:grpSpPr>
        <p:cxnSp>
          <p:nvCxnSpPr>
            <p:cNvPr id="91" name="Google Shape;7507;p72">
              <a:extLst>
                <a:ext uri="{FF2B5EF4-FFF2-40B4-BE49-F238E27FC236}">
                  <a16:creationId xmlns:a16="http://schemas.microsoft.com/office/drawing/2014/main" id="{35D2E6FD-F7E3-6320-B699-3A55403092F5}"/>
                </a:ext>
              </a:extLst>
            </p:cNvPr>
            <p:cNvCxnSpPr>
              <a:stCxn id="97" idx="4"/>
              <a:endCxn id="9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" name="Google Shape;7510;p72">
              <a:extLst>
                <a:ext uri="{FF2B5EF4-FFF2-40B4-BE49-F238E27FC236}">
                  <a16:creationId xmlns:a16="http://schemas.microsoft.com/office/drawing/2014/main" id="{5640DF78-8753-45CE-C305-2EDFA38B2A85}"/>
                </a:ext>
              </a:extLst>
            </p:cNvPr>
            <p:cNvCxnSpPr>
              <a:stCxn id="99" idx="0"/>
              <a:endCxn id="96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3" name="Google Shape;7512;p72">
              <a:extLst>
                <a:ext uri="{FF2B5EF4-FFF2-40B4-BE49-F238E27FC236}">
                  <a16:creationId xmlns:a16="http://schemas.microsoft.com/office/drawing/2014/main" id="{6B239F25-971A-797E-C047-3270AAB72CF9}"/>
                </a:ext>
              </a:extLst>
            </p:cNvPr>
            <p:cNvCxnSpPr>
              <a:stCxn id="96" idx="4"/>
              <a:endCxn id="98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" name="Google Shape;7514;p72">
              <a:extLst>
                <a:ext uri="{FF2B5EF4-FFF2-40B4-BE49-F238E27FC236}">
                  <a16:creationId xmlns:a16="http://schemas.microsoft.com/office/drawing/2014/main" id="{60903BF6-24F6-5EE2-26C0-1879A95954BA}"/>
                </a:ext>
              </a:extLst>
            </p:cNvPr>
            <p:cNvCxnSpPr>
              <a:stCxn id="98" idx="0"/>
              <a:endCxn id="9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" name="Google Shape;7515;p72">
              <a:extLst>
                <a:ext uri="{FF2B5EF4-FFF2-40B4-BE49-F238E27FC236}">
                  <a16:creationId xmlns:a16="http://schemas.microsoft.com/office/drawing/2014/main" id="{6053905E-AD41-3A1E-E0FA-CE04B46AECF3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7511;p72">
              <a:extLst>
                <a:ext uri="{FF2B5EF4-FFF2-40B4-BE49-F238E27FC236}">
                  <a16:creationId xmlns:a16="http://schemas.microsoft.com/office/drawing/2014/main" id="{3F4B1326-4B14-E807-5A29-23EB74496C81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7508;p72">
              <a:extLst>
                <a:ext uri="{FF2B5EF4-FFF2-40B4-BE49-F238E27FC236}">
                  <a16:creationId xmlns:a16="http://schemas.microsoft.com/office/drawing/2014/main" id="{16B11BB9-A3BB-06A2-3996-B28907882478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7513;p72">
              <a:extLst>
                <a:ext uri="{FF2B5EF4-FFF2-40B4-BE49-F238E27FC236}">
                  <a16:creationId xmlns:a16="http://schemas.microsoft.com/office/drawing/2014/main" id="{B3F2D752-85F0-3023-7FD5-3673642403C7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7509;p72">
              <a:extLst>
                <a:ext uri="{FF2B5EF4-FFF2-40B4-BE49-F238E27FC236}">
                  <a16:creationId xmlns:a16="http://schemas.microsoft.com/office/drawing/2014/main" id="{B84F4B3E-71A2-A250-C752-0F3235C34301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7516;p72">
            <a:extLst>
              <a:ext uri="{FF2B5EF4-FFF2-40B4-BE49-F238E27FC236}">
                <a16:creationId xmlns:a16="http://schemas.microsoft.com/office/drawing/2014/main" id="{45A1A302-08D2-7578-5EFC-F5ED8E1E9F9C}"/>
              </a:ext>
            </a:extLst>
          </p:cNvPr>
          <p:cNvGrpSpPr/>
          <p:nvPr/>
        </p:nvGrpSpPr>
        <p:grpSpPr>
          <a:xfrm>
            <a:off x="6990600" y="5876563"/>
            <a:ext cx="3141438" cy="588246"/>
            <a:chOff x="998425" y="1182125"/>
            <a:chExt cx="1065400" cy="199500"/>
          </a:xfrm>
        </p:grpSpPr>
        <p:sp>
          <p:nvSpPr>
            <p:cNvPr id="101" name="Google Shape;7517;p72">
              <a:extLst>
                <a:ext uri="{FF2B5EF4-FFF2-40B4-BE49-F238E27FC236}">
                  <a16:creationId xmlns:a16="http://schemas.microsoft.com/office/drawing/2014/main" id="{ED41ACBB-0ECF-8146-01BC-89E23CF6D308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7518;p72">
              <a:extLst>
                <a:ext uri="{FF2B5EF4-FFF2-40B4-BE49-F238E27FC236}">
                  <a16:creationId xmlns:a16="http://schemas.microsoft.com/office/drawing/2014/main" id="{2D0B6B0A-8309-1E62-9858-31DD50AAE4F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" name="Google Shape;7519;p72">
              <a:extLst>
                <a:ext uri="{FF2B5EF4-FFF2-40B4-BE49-F238E27FC236}">
                  <a16:creationId xmlns:a16="http://schemas.microsoft.com/office/drawing/2014/main" id="{0E0B2F74-E074-CB82-F02C-ACE067812126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4" name="Google Shape;7520;p72">
              <a:extLst>
                <a:ext uri="{FF2B5EF4-FFF2-40B4-BE49-F238E27FC236}">
                  <a16:creationId xmlns:a16="http://schemas.microsoft.com/office/drawing/2014/main" id="{CDF05A1A-74A4-C3FA-2DD2-0E54242CB529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" name="Google Shape;7521;p72">
              <a:extLst>
                <a:ext uri="{FF2B5EF4-FFF2-40B4-BE49-F238E27FC236}">
                  <a16:creationId xmlns:a16="http://schemas.microsoft.com/office/drawing/2014/main" id="{C4D057FD-EC64-4F91-052F-30971ABE9033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6" name="Google Shape;7522;p72">
            <a:extLst>
              <a:ext uri="{FF2B5EF4-FFF2-40B4-BE49-F238E27FC236}">
                <a16:creationId xmlns:a16="http://schemas.microsoft.com/office/drawing/2014/main" id="{DCD62AF3-9F24-12E6-6086-F8454E73AA51}"/>
              </a:ext>
            </a:extLst>
          </p:cNvPr>
          <p:cNvGrpSpPr/>
          <p:nvPr/>
        </p:nvGrpSpPr>
        <p:grpSpPr>
          <a:xfrm>
            <a:off x="13677111" y="4111537"/>
            <a:ext cx="3131432" cy="733458"/>
            <a:chOff x="1247650" y="2075423"/>
            <a:chExt cx="6648477" cy="1557238"/>
          </a:xfrm>
        </p:grpSpPr>
        <p:sp>
          <p:nvSpPr>
            <p:cNvPr id="107" name="Google Shape;7523;p72">
              <a:extLst>
                <a:ext uri="{FF2B5EF4-FFF2-40B4-BE49-F238E27FC236}">
                  <a16:creationId xmlns:a16="http://schemas.microsoft.com/office/drawing/2014/main" id="{9BEC109F-E4D2-8CB4-4C27-CF44031FD090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24;p72">
              <a:extLst>
                <a:ext uri="{FF2B5EF4-FFF2-40B4-BE49-F238E27FC236}">
                  <a16:creationId xmlns:a16="http://schemas.microsoft.com/office/drawing/2014/main" id="{3F45F603-3094-C0B7-3A98-DDDE451E3E8B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7525;p72">
              <a:extLst>
                <a:ext uri="{FF2B5EF4-FFF2-40B4-BE49-F238E27FC236}">
                  <a16:creationId xmlns:a16="http://schemas.microsoft.com/office/drawing/2014/main" id="{1400EAAB-8FEB-EA3E-FAFC-6B887D498C62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26;p72">
              <a:extLst>
                <a:ext uri="{FF2B5EF4-FFF2-40B4-BE49-F238E27FC236}">
                  <a16:creationId xmlns:a16="http://schemas.microsoft.com/office/drawing/2014/main" id="{91E47EC6-B603-35F4-6D77-BF1EA00C37A9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27;p72">
              <a:extLst>
                <a:ext uri="{FF2B5EF4-FFF2-40B4-BE49-F238E27FC236}">
                  <a16:creationId xmlns:a16="http://schemas.microsoft.com/office/drawing/2014/main" id="{38F0E11D-A192-0BC5-21FE-4860B327F29D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28;p72">
              <a:extLst>
                <a:ext uri="{FF2B5EF4-FFF2-40B4-BE49-F238E27FC236}">
                  <a16:creationId xmlns:a16="http://schemas.microsoft.com/office/drawing/2014/main" id="{86F52F64-EFEA-CFF7-F12E-5526DB0B5F5B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3" name="Google Shape;7529;p72">
            <a:extLst>
              <a:ext uri="{FF2B5EF4-FFF2-40B4-BE49-F238E27FC236}">
                <a16:creationId xmlns:a16="http://schemas.microsoft.com/office/drawing/2014/main" id="{F354BA62-1E7A-E5F4-3FB8-7FDD79027B2B}"/>
              </a:ext>
            </a:extLst>
          </p:cNvPr>
          <p:cNvGrpSpPr/>
          <p:nvPr/>
        </p:nvGrpSpPr>
        <p:grpSpPr>
          <a:xfrm>
            <a:off x="13645736" y="6409166"/>
            <a:ext cx="3194122" cy="1326880"/>
            <a:chOff x="6796238" y="3158297"/>
            <a:chExt cx="1630319" cy="677257"/>
          </a:xfrm>
        </p:grpSpPr>
        <p:cxnSp>
          <p:nvCxnSpPr>
            <p:cNvPr id="114" name="Google Shape;7530;p72">
              <a:extLst>
                <a:ext uri="{FF2B5EF4-FFF2-40B4-BE49-F238E27FC236}">
                  <a16:creationId xmlns:a16="http://schemas.microsoft.com/office/drawing/2014/main" id="{7D3B6291-44F9-7722-EEAC-710030D53B2A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15" name="Google Shape;7531;p72">
              <a:extLst>
                <a:ext uri="{FF2B5EF4-FFF2-40B4-BE49-F238E27FC236}">
                  <a16:creationId xmlns:a16="http://schemas.microsoft.com/office/drawing/2014/main" id="{C2B73C66-63DB-9B6E-3FFC-6B5DE578E972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16" name="Google Shape;7532;p72">
              <a:extLst>
                <a:ext uri="{FF2B5EF4-FFF2-40B4-BE49-F238E27FC236}">
                  <a16:creationId xmlns:a16="http://schemas.microsoft.com/office/drawing/2014/main" id="{688373A3-930F-A234-BA5F-B1C444734250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17" name="Google Shape;7533;p72">
              <a:extLst>
                <a:ext uri="{FF2B5EF4-FFF2-40B4-BE49-F238E27FC236}">
                  <a16:creationId xmlns:a16="http://schemas.microsoft.com/office/drawing/2014/main" id="{795FE5AC-02D3-C5F2-C271-D3633779E7EC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18" name="Google Shape;7534;p72">
              <a:extLst>
                <a:ext uri="{FF2B5EF4-FFF2-40B4-BE49-F238E27FC236}">
                  <a16:creationId xmlns:a16="http://schemas.microsoft.com/office/drawing/2014/main" id="{8F53B985-FD67-EA3C-2935-D7EF5E580662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19" name="Google Shape;7535;p72">
                <a:extLst>
                  <a:ext uri="{FF2B5EF4-FFF2-40B4-BE49-F238E27FC236}">
                    <a16:creationId xmlns:a16="http://schemas.microsoft.com/office/drawing/2014/main" id="{68780480-58E0-A160-A201-D26112B2F40B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7536;p72">
                <a:extLst>
                  <a:ext uri="{FF2B5EF4-FFF2-40B4-BE49-F238E27FC236}">
                    <a16:creationId xmlns:a16="http://schemas.microsoft.com/office/drawing/2014/main" id="{EDB51CC2-99E4-8C39-67B7-202D9CD86706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7537;p72">
                <a:extLst>
                  <a:ext uri="{FF2B5EF4-FFF2-40B4-BE49-F238E27FC236}">
                    <a16:creationId xmlns:a16="http://schemas.microsoft.com/office/drawing/2014/main" id="{7C9DA25D-3FBC-F096-ECED-2039EFD07161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22" name="Google Shape;7538;p72">
            <a:extLst>
              <a:ext uri="{FF2B5EF4-FFF2-40B4-BE49-F238E27FC236}">
                <a16:creationId xmlns:a16="http://schemas.microsoft.com/office/drawing/2014/main" id="{11EA999F-1ABD-D460-A139-038316E56141}"/>
              </a:ext>
            </a:extLst>
          </p:cNvPr>
          <p:cNvGrpSpPr/>
          <p:nvPr/>
        </p:nvGrpSpPr>
        <p:grpSpPr>
          <a:xfrm>
            <a:off x="10688011" y="2451951"/>
            <a:ext cx="2737212" cy="3187610"/>
            <a:chOff x="1839112" y="2209163"/>
            <a:chExt cx="1918159" cy="2233784"/>
          </a:xfrm>
        </p:grpSpPr>
        <p:sp>
          <p:nvSpPr>
            <p:cNvPr id="123" name="Google Shape;7539;p72">
              <a:extLst>
                <a:ext uri="{FF2B5EF4-FFF2-40B4-BE49-F238E27FC236}">
                  <a16:creationId xmlns:a16="http://schemas.microsoft.com/office/drawing/2014/main" id="{78F34509-2031-B946-C652-3866C3213312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4" name="Google Shape;7540;p72">
              <a:extLst>
                <a:ext uri="{FF2B5EF4-FFF2-40B4-BE49-F238E27FC236}">
                  <a16:creationId xmlns:a16="http://schemas.microsoft.com/office/drawing/2014/main" id="{A673092C-BE46-8FBF-04A7-84DC56AA74A3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7541;p72">
              <a:extLst>
                <a:ext uri="{FF2B5EF4-FFF2-40B4-BE49-F238E27FC236}">
                  <a16:creationId xmlns:a16="http://schemas.microsoft.com/office/drawing/2014/main" id="{8E9C040B-8803-EDC1-12FB-98128DBBC3AB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6" name="Google Shape;7542;p72">
              <a:extLst>
                <a:ext uri="{FF2B5EF4-FFF2-40B4-BE49-F238E27FC236}">
                  <a16:creationId xmlns:a16="http://schemas.microsoft.com/office/drawing/2014/main" id="{361C38BF-6A5A-C706-248A-A4EF3EBB748A}"/>
                </a:ext>
              </a:extLst>
            </p:cNvPr>
            <p:cNvCxnSpPr>
              <a:stCxn id="123" idx="6"/>
              <a:endCxn id="124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" name="Google Shape;7543;p72">
              <a:extLst>
                <a:ext uri="{FF2B5EF4-FFF2-40B4-BE49-F238E27FC236}">
                  <a16:creationId xmlns:a16="http://schemas.microsoft.com/office/drawing/2014/main" id="{A7EC67E6-98B9-AC4B-76FD-D6C0A729CED4}"/>
                </a:ext>
              </a:extLst>
            </p:cNvPr>
            <p:cNvCxnSpPr>
              <a:stCxn id="124" idx="4"/>
              <a:endCxn id="130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" name="Google Shape;7545;p72">
              <a:extLst>
                <a:ext uri="{FF2B5EF4-FFF2-40B4-BE49-F238E27FC236}">
                  <a16:creationId xmlns:a16="http://schemas.microsoft.com/office/drawing/2014/main" id="{452BC807-46CB-AA3A-65D7-7F26F1CCE188}"/>
                </a:ext>
              </a:extLst>
            </p:cNvPr>
            <p:cNvCxnSpPr>
              <a:stCxn id="130" idx="6"/>
              <a:endCxn id="125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7546;p72">
              <a:extLst>
                <a:ext uri="{FF2B5EF4-FFF2-40B4-BE49-F238E27FC236}">
                  <a16:creationId xmlns:a16="http://schemas.microsoft.com/office/drawing/2014/main" id="{96DBE144-716B-EA9D-31BF-7295985B3935}"/>
                </a:ext>
              </a:extLst>
            </p:cNvPr>
            <p:cNvCxnSpPr>
              <a:stCxn id="125" idx="4"/>
              <a:endCxn id="131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0" name="Google Shape;7544;p72">
              <a:extLst>
                <a:ext uri="{FF2B5EF4-FFF2-40B4-BE49-F238E27FC236}">
                  <a16:creationId xmlns:a16="http://schemas.microsoft.com/office/drawing/2014/main" id="{4B96E6E2-C51B-6672-391C-9F3095DAB9C9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7547;p72">
              <a:extLst>
                <a:ext uri="{FF2B5EF4-FFF2-40B4-BE49-F238E27FC236}">
                  <a16:creationId xmlns:a16="http://schemas.microsoft.com/office/drawing/2014/main" id="{47475851-C3C4-FC88-C395-F3E52102CE83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7548;p72">
              <a:extLst>
                <a:ext uri="{FF2B5EF4-FFF2-40B4-BE49-F238E27FC236}">
                  <a16:creationId xmlns:a16="http://schemas.microsoft.com/office/drawing/2014/main" id="{3F746C88-E5B5-3007-927F-5F65981211C0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33" name="Google Shape;7549;p72">
              <a:extLst>
                <a:ext uri="{FF2B5EF4-FFF2-40B4-BE49-F238E27FC236}">
                  <a16:creationId xmlns:a16="http://schemas.microsoft.com/office/drawing/2014/main" id="{164A1226-7FC1-C08D-9093-DD6754621AD4}"/>
                </a:ext>
              </a:extLst>
            </p:cNvPr>
            <p:cNvCxnSpPr>
              <a:endCxn id="132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4" name="Google Shape;7550;p72">
            <a:extLst>
              <a:ext uri="{FF2B5EF4-FFF2-40B4-BE49-F238E27FC236}">
                <a16:creationId xmlns:a16="http://schemas.microsoft.com/office/drawing/2014/main" id="{C5350CF0-8D51-5080-7CCC-C64730AC2B34}"/>
              </a:ext>
            </a:extLst>
          </p:cNvPr>
          <p:cNvGrpSpPr/>
          <p:nvPr/>
        </p:nvGrpSpPr>
        <p:grpSpPr>
          <a:xfrm>
            <a:off x="6952757" y="2464422"/>
            <a:ext cx="3275936" cy="309884"/>
            <a:chOff x="238125" y="2506075"/>
            <a:chExt cx="7115411" cy="673075"/>
          </a:xfrm>
        </p:grpSpPr>
        <p:sp>
          <p:nvSpPr>
            <p:cNvPr id="135" name="Google Shape;7551;p72">
              <a:extLst>
                <a:ext uri="{FF2B5EF4-FFF2-40B4-BE49-F238E27FC236}">
                  <a16:creationId xmlns:a16="http://schemas.microsoft.com/office/drawing/2014/main" id="{DBB31444-BB5C-2A46-7D2E-61B33D269664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7552;p72">
              <a:extLst>
                <a:ext uri="{FF2B5EF4-FFF2-40B4-BE49-F238E27FC236}">
                  <a16:creationId xmlns:a16="http://schemas.microsoft.com/office/drawing/2014/main" id="{157028D8-E6C8-F67D-702B-F8D8D659E7DC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7553;p72">
              <a:extLst>
                <a:ext uri="{FF2B5EF4-FFF2-40B4-BE49-F238E27FC236}">
                  <a16:creationId xmlns:a16="http://schemas.microsoft.com/office/drawing/2014/main" id="{4C76C574-6685-3D3B-1DCA-C5B2450A8549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7554;p72">
              <a:extLst>
                <a:ext uri="{FF2B5EF4-FFF2-40B4-BE49-F238E27FC236}">
                  <a16:creationId xmlns:a16="http://schemas.microsoft.com/office/drawing/2014/main" id="{FDEC3396-AA87-EFDE-98B3-1037F2B3033C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9" name="Google Shape;7555;p72">
              <a:extLst>
                <a:ext uri="{FF2B5EF4-FFF2-40B4-BE49-F238E27FC236}">
                  <a16:creationId xmlns:a16="http://schemas.microsoft.com/office/drawing/2014/main" id="{47DCA6E9-E89F-4967-7B9D-D987B630BD6B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0" name="Google Shape;7556;p72">
            <a:extLst>
              <a:ext uri="{FF2B5EF4-FFF2-40B4-BE49-F238E27FC236}">
                <a16:creationId xmlns:a16="http://schemas.microsoft.com/office/drawing/2014/main" id="{0420CB32-A204-A486-B7B7-AA5D81C99257}"/>
              </a:ext>
            </a:extLst>
          </p:cNvPr>
          <p:cNvGrpSpPr/>
          <p:nvPr/>
        </p:nvGrpSpPr>
        <p:grpSpPr>
          <a:xfrm>
            <a:off x="1430127" y="3107619"/>
            <a:ext cx="4953524" cy="183486"/>
            <a:chOff x="1464850" y="436376"/>
            <a:chExt cx="6001362" cy="222300"/>
          </a:xfrm>
        </p:grpSpPr>
        <p:sp>
          <p:nvSpPr>
            <p:cNvPr id="141" name="Google Shape;7557;p72">
              <a:extLst>
                <a:ext uri="{FF2B5EF4-FFF2-40B4-BE49-F238E27FC236}">
                  <a16:creationId xmlns:a16="http://schemas.microsoft.com/office/drawing/2014/main" id="{FA20E840-BBB6-8B28-576A-01428EBE0F40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7558;p72">
              <a:extLst>
                <a:ext uri="{FF2B5EF4-FFF2-40B4-BE49-F238E27FC236}">
                  <a16:creationId xmlns:a16="http://schemas.microsoft.com/office/drawing/2014/main" id="{C4769C64-294E-AFE1-04C4-AA52FFCC8642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7559;p72">
              <a:extLst>
                <a:ext uri="{FF2B5EF4-FFF2-40B4-BE49-F238E27FC236}">
                  <a16:creationId xmlns:a16="http://schemas.microsoft.com/office/drawing/2014/main" id="{9380D65E-78F0-4553-F27F-636598322D53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7560;p72">
              <a:extLst>
                <a:ext uri="{FF2B5EF4-FFF2-40B4-BE49-F238E27FC236}">
                  <a16:creationId xmlns:a16="http://schemas.microsoft.com/office/drawing/2014/main" id="{3A773F13-F7CF-3312-EDA9-B6D1B9384340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7561;p72">
              <a:extLst>
                <a:ext uri="{FF2B5EF4-FFF2-40B4-BE49-F238E27FC236}">
                  <a16:creationId xmlns:a16="http://schemas.microsoft.com/office/drawing/2014/main" id="{6967B33E-6211-FCFA-92C3-853EC06C08E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46" name="Google Shape;7562;p72">
              <a:extLst>
                <a:ext uri="{FF2B5EF4-FFF2-40B4-BE49-F238E27FC236}">
                  <a16:creationId xmlns:a16="http://schemas.microsoft.com/office/drawing/2014/main" id="{045510B5-55E6-817F-8798-7922FF5A738B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7" name="Google Shape;7563;p72">
              <a:extLst>
                <a:ext uri="{FF2B5EF4-FFF2-40B4-BE49-F238E27FC236}">
                  <a16:creationId xmlns:a16="http://schemas.microsoft.com/office/drawing/2014/main" id="{2091987E-6058-9126-B8F7-8DD67EFB489C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" name="Google Shape;7564;p72">
              <a:extLst>
                <a:ext uri="{FF2B5EF4-FFF2-40B4-BE49-F238E27FC236}">
                  <a16:creationId xmlns:a16="http://schemas.microsoft.com/office/drawing/2014/main" id="{50372019-1C15-2655-1F1B-F033A17C520A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" name="Google Shape;7565;p72">
              <a:extLst>
                <a:ext uri="{FF2B5EF4-FFF2-40B4-BE49-F238E27FC236}">
                  <a16:creationId xmlns:a16="http://schemas.microsoft.com/office/drawing/2014/main" id="{0CEFAEE0-833E-75BC-C759-37F6C48ED786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0" name="Google Shape;7566;p72">
            <a:extLst>
              <a:ext uri="{FF2B5EF4-FFF2-40B4-BE49-F238E27FC236}">
                <a16:creationId xmlns:a16="http://schemas.microsoft.com/office/drawing/2014/main" id="{90946936-C5D4-411D-C1AD-811FF7801B9D}"/>
              </a:ext>
            </a:extLst>
          </p:cNvPr>
          <p:cNvGrpSpPr/>
          <p:nvPr/>
        </p:nvGrpSpPr>
        <p:grpSpPr>
          <a:xfrm>
            <a:off x="1402661" y="5578549"/>
            <a:ext cx="2905420" cy="1303846"/>
            <a:chOff x="803162" y="2667727"/>
            <a:chExt cx="1411906" cy="633611"/>
          </a:xfrm>
        </p:grpSpPr>
        <p:cxnSp>
          <p:nvCxnSpPr>
            <p:cNvPr id="151" name="Google Shape;7567;p72">
              <a:extLst>
                <a:ext uri="{FF2B5EF4-FFF2-40B4-BE49-F238E27FC236}">
                  <a16:creationId xmlns:a16="http://schemas.microsoft.com/office/drawing/2014/main" id="{9E668D2F-B5F9-91B3-7870-2B9929375A01}"/>
                </a:ext>
              </a:extLst>
            </p:cNvPr>
            <p:cNvCxnSpPr>
              <a:stCxn id="163" idx="2"/>
              <a:endCxn id="161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2" name="Google Shape;7570;p72">
              <a:extLst>
                <a:ext uri="{FF2B5EF4-FFF2-40B4-BE49-F238E27FC236}">
                  <a16:creationId xmlns:a16="http://schemas.microsoft.com/office/drawing/2014/main" id="{D3CC9401-D536-3236-B644-94FD904B0427}"/>
                </a:ext>
              </a:extLst>
            </p:cNvPr>
            <p:cNvCxnSpPr>
              <a:stCxn id="162" idx="0"/>
              <a:endCxn id="163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3" name="Google Shape;7572;p72">
              <a:extLst>
                <a:ext uri="{FF2B5EF4-FFF2-40B4-BE49-F238E27FC236}">
                  <a16:creationId xmlns:a16="http://schemas.microsoft.com/office/drawing/2014/main" id="{ECF0880E-1357-53CC-1F40-E53A40093CB2}"/>
                </a:ext>
              </a:extLst>
            </p:cNvPr>
            <p:cNvCxnSpPr>
              <a:stCxn id="162" idx="2"/>
              <a:endCxn id="158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4" name="Google Shape;7574;p72">
              <a:extLst>
                <a:ext uri="{FF2B5EF4-FFF2-40B4-BE49-F238E27FC236}">
                  <a16:creationId xmlns:a16="http://schemas.microsoft.com/office/drawing/2014/main" id="{86A05942-4665-1682-18CE-F2958A8D617D}"/>
                </a:ext>
              </a:extLst>
            </p:cNvPr>
            <p:cNvCxnSpPr>
              <a:stCxn id="157" idx="0"/>
              <a:endCxn id="162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5" name="Google Shape;7576;p72">
              <a:extLst>
                <a:ext uri="{FF2B5EF4-FFF2-40B4-BE49-F238E27FC236}">
                  <a16:creationId xmlns:a16="http://schemas.microsoft.com/office/drawing/2014/main" id="{D0410878-1356-D4A2-5631-B936DF93E370}"/>
                </a:ext>
              </a:extLst>
            </p:cNvPr>
            <p:cNvCxnSpPr>
              <a:stCxn id="161" idx="2"/>
              <a:endCxn id="160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" name="Google Shape;7578;p72">
              <a:extLst>
                <a:ext uri="{FF2B5EF4-FFF2-40B4-BE49-F238E27FC236}">
                  <a16:creationId xmlns:a16="http://schemas.microsoft.com/office/drawing/2014/main" id="{1609BCB2-BDCA-CD17-0AE7-EAE34AD4372A}"/>
                </a:ext>
              </a:extLst>
            </p:cNvPr>
            <p:cNvCxnSpPr>
              <a:stCxn id="159" idx="0"/>
              <a:endCxn id="161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7" name="Google Shape;7575;p72">
              <a:extLst>
                <a:ext uri="{FF2B5EF4-FFF2-40B4-BE49-F238E27FC236}">
                  <a16:creationId xmlns:a16="http://schemas.microsoft.com/office/drawing/2014/main" id="{3D60558A-8E5D-1D3A-F46F-90EACA8309D7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58" name="Google Shape;7573;p72">
              <a:extLst>
                <a:ext uri="{FF2B5EF4-FFF2-40B4-BE49-F238E27FC236}">
                  <a16:creationId xmlns:a16="http://schemas.microsoft.com/office/drawing/2014/main" id="{8CEE173E-7C60-AC2F-6A60-D89C19D639D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59" name="Google Shape;7579;p72">
              <a:extLst>
                <a:ext uri="{FF2B5EF4-FFF2-40B4-BE49-F238E27FC236}">
                  <a16:creationId xmlns:a16="http://schemas.microsoft.com/office/drawing/2014/main" id="{04A5C526-D12A-44D7-1B6D-C05B6EF7189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60" name="Google Shape;7577;p72">
              <a:extLst>
                <a:ext uri="{FF2B5EF4-FFF2-40B4-BE49-F238E27FC236}">
                  <a16:creationId xmlns:a16="http://schemas.microsoft.com/office/drawing/2014/main" id="{743DAA74-6572-6C8F-B12D-93257E9A7E25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61" name="Google Shape;7569;p72">
              <a:extLst>
                <a:ext uri="{FF2B5EF4-FFF2-40B4-BE49-F238E27FC236}">
                  <a16:creationId xmlns:a16="http://schemas.microsoft.com/office/drawing/2014/main" id="{CADBCA25-456A-09B9-0299-0B2724360224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62" name="Google Shape;7571;p72">
              <a:extLst>
                <a:ext uri="{FF2B5EF4-FFF2-40B4-BE49-F238E27FC236}">
                  <a16:creationId xmlns:a16="http://schemas.microsoft.com/office/drawing/2014/main" id="{30D120ED-A919-6586-32BE-BD380DCD323F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63" name="Google Shape;7568;p72">
              <a:extLst>
                <a:ext uri="{FF2B5EF4-FFF2-40B4-BE49-F238E27FC236}">
                  <a16:creationId xmlns:a16="http://schemas.microsoft.com/office/drawing/2014/main" id="{9500E323-74E1-5608-A321-779439A805E7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4" name="Google Shape;7580;p72">
            <a:extLst>
              <a:ext uri="{FF2B5EF4-FFF2-40B4-BE49-F238E27FC236}">
                <a16:creationId xmlns:a16="http://schemas.microsoft.com/office/drawing/2014/main" id="{365D0DCD-0358-9255-03B1-1D9FC05BB2E0}"/>
              </a:ext>
            </a:extLst>
          </p:cNvPr>
          <p:cNvGrpSpPr/>
          <p:nvPr/>
        </p:nvGrpSpPr>
        <p:grpSpPr>
          <a:xfrm>
            <a:off x="1402666" y="2449627"/>
            <a:ext cx="5037082" cy="418618"/>
            <a:chOff x="803163" y="1111966"/>
            <a:chExt cx="2447800" cy="203430"/>
          </a:xfrm>
        </p:grpSpPr>
        <p:grpSp>
          <p:nvGrpSpPr>
            <p:cNvPr id="165" name="Google Shape;7581;p72">
              <a:extLst>
                <a:ext uri="{FF2B5EF4-FFF2-40B4-BE49-F238E27FC236}">
                  <a16:creationId xmlns:a16="http://schemas.microsoft.com/office/drawing/2014/main" id="{7230B67B-CB03-3865-F756-905B9DAC73CE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83" name="Google Shape;7582;p72">
                <a:extLst>
                  <a:ext uri="{FF2B5EF4-FFF2-40B4-BE49-F238E27FC236}">
                    <a16:creationId xmlns:a16="http://schemas.microsoft.com/office/drawing/2014/main" id="{74C3456F-3A74-A30F-421A-8D37142F3E6D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84" name="Google Shape;7583;p72">
                <a:extLst>
                  <a:ext uri="{FF2B5EF4-FFF2-40B4-BE49-F238E27FC236}">
                    <a16:creationId xmlns:a16="http://schemas.microsoft.com/office/drawing/2014/main" id="{640D53CB-794B-0C15-FFF4-46D3704592B3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85" name="Google Shape;7584;p72">
                  <a:extLst>
                    <a:ext uri="{FF2B5EF4-FFF2-40B4-BE49-F238E27FC236}">
                      <a16:creationId xmlns:a16="http://schemas.microsoft.com/office/drawing/2014/main" id="{4A302EC3-6ADF-CE85-EDC1-9C23A7E1DB7D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6" name="Google Shape;7585;p72">
                  <a:extLst>
                    <a:ext uri="{FF2B5EF4-FFF2-40B4-BE49-F238E27FC236}">
                      <a16:creationId xmlns:a16="http://schemas.microsoft.com/office/drawing/2014/main" id="{C0BF6C37-6F46-6125-1B25-3F2D9703D9E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66" name="Google Shape;7586;p72">
              <a:extLst>
                <a:ext uri="{FF2B5EF4-FFF2-40B4-BE49-F238E27FC236}">
                  <a16:creationId xmlns:a16="http://schemas.microsoft.com/office/drawing/2014/main" id="{5500CB00-6587-7D8F-8E94-714805AAB5AB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" name="Google Shape;7587;p72">
              <a:extLst>
                <a:ext uri="{FF2B5EF4-FFF2-40B4-BE49-F238E27FC236}">
                  <a16:creationId xmlns:a16="http://schemas.microsoft.com/office/drawing/2014/main" id="{19D1F8A8-1A04-2E48-BAC8-33628F003E5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68" name="Google Shape;7588;p72">
              <a:extLst>
                <a:ext uri="{FF2B5EF4-FFF2-40B4-BE49-F238E27FC236}">
                  <a16:creationId xmlns:a16="http://schemas.microsoft.com/office/drawing/2014/main" id="{9224FB33-82E4-FFBA-1C09-E320EF3844CB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79" name="Google Shape;7589;p72">
                <a:extLst>
                  <a:ext uri="{FF2B5EF4-FFF2-40B4-BE49-F238E27FC236}">
                    <a16:creationId xmlns:a16="http://schemas.microsoft.com/office/drawing/2014/main" id="{46EFD17D-2767-57C5-6E68-58A14F8D3D3C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81" name="Google Shape;7590;p72">
                  <a:extLst>
                    <a:ext uri="{FF2B5EF4-FFF2-40B4-BE49-F238E27FC236}">
                      <a16:creationId xmlns:a16="http://schemas.microsoft.com/office/drawing/2014/main" id="{3E5040CD-7BB4-3830-CDAD-9D4FA45E7036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2" name="Google Shape;7591;p72">
                  <a:extLst>
                    <a:ext uri="{FF2B5EF4-FFF2-40B4-BE49-F238E27FC236}">
                      <a16:creationId xmlns:a16="http://schemas.microsoft.com/office/drawing/2014/main" id="{37DAE82A-1416-04D6-A460-C4373259DA49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0" name="Google Shape;7592;p72">
                <a:extLst>
                  <a:ext uri="{FF2B5EF4-FFF2-40B4-BE49-F238E27FC236}">
                    <a16:creationId xmlns:a16="http://schemas.microsoft.com/office/drawing/2014/main" id="{A7974DF3-6EE3-A839-5DAF-B770CE7D776B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9" name="Google Shape;7593;p72">
              <a:extLst>
                <a:ext uri="{FF2B5EF4-FFF2-40B4-BE49-F238E27FC236}">
                  <a16:creationId xmlns:a16="http://schemas.microsoft.com/office/drawing/2014/main" id="{E79C1ACE-F8FB-FA31-5AB4-4C734D91BFF5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75" name="Google Shape;7594;p72">
                <a:extLst>
                  <a:ext uri="{FF2B5EF4-FFF2-40B4-BE49-F238E27FC236}">
                    <a16:creationId xmlns:a16="http://schemas.microsoft.com/office/drawing/2014/main" id="{C188EADE-C3AC-74F8-6772-20006918F28D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77" name="Google Shape;7595;p72">
                  <a:extLst>
                    <a:ext uri="{FF2B5EF4-FFF2-40B4-BE49-F238E27FC236}">
                      <a16:creationId xmlns:a16="http://schemas.microsoft.com/office/drawing/2014/main" id="{DB773339-4D62-E908-31C7-81F2BC2A5333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78" name="Google Shape;7596;p72">
                  <a:extLst>
                    <a:ext uri="{FF2B5EF4-FFF2-40B4-BE49-F238E27FC236}">
                      <a16:creationId xmlns:a16="http://schemas.microsoft.com/office/drawing/2014/main" id="{7CD75E26-EFA2-D22A-55E5-30C4791F2F1D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76" name="Google Shape;7597;p72">
                <a:extLst>
                  <a:ext uri="{FF2B5EF4-FFF2-40B4-BE49-F238E27FC236}">
                    <a16:creationId xmlns:a16="http://schemas.microsoft.com/office/drawing/2014/main" id="{5D795041-2ABF-1C22-CAD3-C719BFCC11D9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0" name="Google Shape;7598;p72">
              <a:extLst>
                <a:ext uri="{FF2B5EF4-FFF2-40B4-BE49-F238E27FC236}">
                  <a16:creationId xmlns:a16="http://schemas.microsoft.com/office/drawing/2014/main" id="{DA3E9B6B-9EDD-9E67-0891-F13EE879668A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71" name="Google Shape;7599;p72">
                <a:extLst>
                  <a:ext uri="{FF2B5EF4-FFF2-40B4-BE49-F238E27FC236}">
                    <a16:creationId xmlns:a16="http://schemas.microsoft.com/office/drawing/2014/main" id="{14A3C7E1-6F9B-1E6E-0C20-F02F532BB10F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73" name="Google Shape;7600;p72">
                  <a:extLst>
                    <a:ext uri="{FF2B5EF4-FFF2-40B4-BE49-F238E27FC236}">
                      <a16:creationId xmlns:a16="http://schemas.microsoft.com/office/drawing/2014/main" id="{587372F4-D8E6-E105-8D6B-C189B04ECB9F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74" name="Google Shape;7601;p72">
                  <a:extLst>
                    <a:ext uri="{FF2B5EF4-FFF2-40B4-BE49-F238E27FC236}">
                      <a16:creationId xmlns:a16="http://schemas.microsoft.com/office/drawing/2014/main" id="{8DEAF864-CFBA-A4A6-3664-0936FEBD4F8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72" name="Google Shape;7602;p72">
                <a:extLst>
                  <a:ext uri="{FF2B5EF4-FFF2-40B4-BE49-F238E27FC236}">
                    <a16:creationId xmlns:a16="http://schemas.microsoft.com/office/drawing/2014/main" id="{5B0713FD-10B9-3395-3711-E923D95D46B9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7" name="Google Shape;7603;p72">
            <a:extLst>
              <a:ext uri="{FF2B5EF4-FFF2-40B4-BE49-F238E27FC236}">
                <a16:creationId xmlns:a16="http://schemas.microsoft.com/office/drawing/2014/main" id="{D9E333BB-748A-4331-2988-9D3AC5E43738}"/>
              </a:ext>
            </a:extLst>
          </p:cNvPr>
          <p:cNvGrpSpPr/>
          <p:nvPr/>
        </p:nvGrpSpPr>
        <p:grpSpPr>
          <a:xfrm>
            <a:off x="6988685" y="7842889"/>
            <a:ext cx="3135556" cy="983354"/>
            <a:chOff x="5194708" y="3484366"/>
            <a:chExt cx="3148148" cy="987304"/>
          </a:xfrm>
        </p:grpSpPr>
        <p:grpSp>
          <p:nvGrpSpPr>
            <p:cNvPr id="188" name="Google Shape;7604;p72">
              <a:extLst>
                <a:ext uri="{FF2B5EF4-FFF2-40B4-BE49-F238E27FC236}">
                  <a16:creationId xmlns:a16="http://schemas.microsoft.com/office/drawing/2014/main" id="{B3875D64-55DA-BA02-1620-3FD5163BFEA6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201" name="Google Shape;7605;p72">
                <a:extLst>
                  <a:ext uri="{FF2B5EF4-FFF2-40B4-BE49-F238E27FC236}">
                    <a16:creationId xmlns:a16="http://schemas.microsoft.com/office/drawing/2014/main" id="{5106D257-C668-5820-2406-583B068B402E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7606;p72">
                <a:extLst>
                  <a:ext uri="{FF2B5EF4-FFF2-40B4-BE49-F238E27FC236}">
                    <a16:creationId xmlns:a16="http://schemas.microsoft.com/office/drawing/2014/main" id="{61CD20FB-62D6-806B-51F9-A1369731D607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7607;p72">
                <a:extLst>
                  <a:ext uri="{FF2B5EF4-FFF2-40B4-BE49-F238E27FC236}">
                    <a16:creationId xmlns:a16="http://schemas.microsoft.com/office/drawing/2014/main" id="{74CAF18A-FA22-4198-33C8-E88628F29CA5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7608;p72">
              <a:extLst>
                <a:ext uri="{FF2B5EF4-FFF2-40B4-BE49-F238E27FC236}">
                  <a16:creationId xmlns:a16="http://schemas.microsoft.com/office/drawing/2014/main" id="{174E7235-FF82-B009-41EB-4BD1FEC14C34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98" name="Google Shape;7609;p72">
                <a:extLst>
                  <a:ext uri="{FF2B5EF4-FFF2-40B4-BE49-F238E27FC236}">
                    <a16:creationId xmlns:a16="http://schemas.microsoft.com/office/drawing/2014/main" id="{CB7A68A8-0A4B-09D6-E251-0F5D887B54A2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7610;p72">
                <a:extLst>
                  <a:ext uri="{FF2B5EF4-FFF2-40B4-BE49-F238E27FC236}">
                    <a16:creationId xmlns:a16="http://schemas.microsoft.com/office/drawing/2014/main" id="{1CDFF763-CE8C-D82B-C9FD-46EE67EA2462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7611;p72">
                <a:extLst>
                  <a:ext uri="{FF2B5EF4-FFF2-40B4-BE49-F238E27FC236}">
                    <a16:creationId xmlns:a16="http://schemas.microsoft.com/office/drawing/2014/main" id="{F822727F-15C4-C895-E275-8CFD0A8AC538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7612;p72">
              <a:extLst>
                <a:ext uri="{FF2B5EF4-FFF2-40B4-BE49-F238E27FC236}">
                  <a16:creationId xmlns:a16="http://schemas.microsoft.com/office/drawing/2014/main" id="{B52367E5-E8B4-5DF6-BAA1-CF88B8414909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95" name="Google Shape;7613;p72">
                <a:extLst>
                  <a:ext uri="{FF2B5EF4-FFF2-40B4-BE49-F238E27FC236}">
                    <a16:creationId xmlns:a16="http://schemas.microsoft.com/office/drawing/2014/main" id="{C46EA7F1-EE8A-BE7F-1004-02B53E78F915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7614;p72">
                <a:extLst>
                  <a:ext uri="{FF2B5EF4-FFF2-40B4-BE49-F238E27FC236}">
                    <a16:creationId xmlns:a16="http://schemas.microsoft.com/office/drawing/2014/main" id="{A3CA6F60-44A5-1B2B-9CD2-9A56EE6BBCA2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7615;p72">
                <a:extLst>
                  <a:ext uri="{FF2B5EF4-FFF2-40B4-BE49-F238E27FC236}">
                    <a16:creationId xmlns:a16="http://schemas.microsoft.com/office/drawing/2014/main" id="{7C2C010F-05D1-6F29-2E74-825ABDC1739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7616;p72">
              <a:extLst>
                <a:ext uri="{FF2B5EF4-FFF2-40B4-BE49-F238E27FC236}">
                  <a16:creationId xmlns:a16="http://schemas.microsoft.com/office/drawing/2014/main" id="{A5174F3A-318B-B65D-6927-C42EDE281C32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92" name="Google Shape;7617;p72">
                <a:extLst>
                  <a:ext uri="{FF2B5EF4-FFF2-40B4-BE49-F238E27FC236}">
                    <a16:creationId xmlns:a16="http://schemas.microsoft.com/office/drawing/2014/main" id="{23CFFA47-0AA7-FBCD-4D67-D9F9638FA3FA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7618;p72">
                <a:extLst>
                  <a:ext uri="{FF2B5EF4-FFF2-40B4-BE49-F238E27FC236}">
                    <a16:creationId xmlns:a16="http://schemas.microsoft.com/office/drawing/2014/main" id="{BF75B4AB-13AF-9EF0-7456-5C8BB2EA6F4B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4" name="Google Shape;7619;p72">
                <a:extLst>
                  <a:ext uri="{FF2B5EF4-FFF2-40B4-BE49-F238E27FC236}">
                    <a16:creationId xmlns:a16="http://schemas.microsoft.com/office/drawing/2014/main" id="{37A168DE-7A0D-1061-049A-C9CFEE3E59AB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4" name="Google Shape;7620;p72">
            <a:extLst>
              <a:ext uri="{FF2B5EF4-FFF2-40B4-BE49-F238E27FC236}">
                <a16:creationId xmlns:a16="http://schemas.microsoft.com/office/drawing/2014/main" id="{D4BDD00F-415B-3C9C-EE05-AB5F2E680C9B}"/>
              </a:ext>
            </a:extLst>
          </p:cNvPr>
          <p:cNvGrpSpPr/>
          <p:nvPr/>
        </p:nvGrpSpPr>
        <p:grpSpPr>
          <a:xfrm>
            <a:off x="6909903" y="6803710"/>
            <a:ext cx="3233928" cy="692512"/>
            <a:chOff x="1808063" y="4294338"/>
            <a:chExt cx="3370782" cy="721817"/>
          </a:xfrm>
        </p:grpSpPr>
        <p:sp>
          <p:nvSpPr>
            <p:cNvPr id="205" name="Google Shape;7621;p72">
              <a:extLst>
                <a:ext uri="{FF2B5EF4-FFF2-40B4-BE49-F238E27FC236}">
                  <a16:creationId xmlns:a16="http://schemas.microsoft.com/office/drawing/2014/main" id="{5B0CDCC0-6C47-407E-5F04-008694AE7BE2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22;p72">
              <a:extLst>
                <a:ext uri="{FF2B5EF4-FFF2-40B4-BE49-F238E27FC236}">
                  <a16:creationId xmlns:a16="http://schemas.microsoft.com/office/drawing/2014/main" id="{155E2785-4DC9-EBEE-9804-08B707AAB8C2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23;p72">
              <a:extLst>
                <a:ext uri="{FF2B5EF4-FFF2-40B4-BE49-F238E27FC236}">
                  <a16:creationId xmlns:a16="http://schemas.microsoft.com/office/drawing/2014/main" id="{35253447-C305-D669-9B12-13DE880F51F8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24;p72">
              <a:extLst>
                <a:ext uri="{FF2B5EF4-FFF2-40B4-BE49-F238E27FC236}">
                  <a16:creationId xmlns:a16="http://schemas.microsoft.com/office/drawing/2014/main" id="{53D197E2-7CBB-6FC9-0E85-9B0A09FA0BDC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25;p72">
              <a:extLst>
                <a:ext uri="{FF2B5EF4-FFF2-40B4-BE49-F238E27FC236}">
                  <a16:creationId xmlns:a16="http://schemas.microsoft.com/office/drawing/2014/main" id="{ADFEE4C7-50E8-CA7C-97C2-DB0E0D0904E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26;p72">
              <a:extLst>
                <a:ext uri="{FF2B5EF4-FFF2-40B4-BE49-F238E27FC236}">
                  <a16:creationId xmlns:a16="http://schemas.microsoft.com/office/drawing/2014/main" id="{C59493D4-B5F6-37D3-71C0-1990DB30C1C3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27;p72">
              <a:extLst>
                <a:ext uri="{FF2B5EF4-FFF2-40B4-BE49-F238E27FC236}">
                  <a16:creationId xmlns:a16="http://schemas.microsoft.com/office/drawing/2014/main" id="{D95C1064-1667-D9B2-7023-ADABCCA09E1E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28;p72">
              <a:extLst>
                <a:ext uri="{FF2B5EF4-FFF2-40B4-BE49-F238E27FC236}">
                  <a16:creationId xmlns:a16="http://schemas.microsoft.com/office/drawing/2014/main" id="{BAF1D9ED-EC33-4608-6EF8-4F85FBF0E619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29;p72">
              <a:extLst>
                <a:ext uri="{FF2B5EF4-FFF2-40B4-BE49-F238E27FC236}">
                  <a16:creationId xmlns:a16="http://schemas.microsoft.com/office/drawing/2014/main" id="{4374183F-95D8-19D9-158B-F0E886E33367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30;p72">
              <a:extLst>
                <a:ext uri="{FF2B5EF4-FFF2-40B4-BE49-F238E27FC236}">
                  <a16:creationId xmlns:a16="http://schemas.microsoft.com/office/drawing/2014/main" id="{E8B42B00-8B44-3953-D223-2E7A35265F56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5" name="Google Shape;7631;p72">
            <a:extLst>
              <a:ext uri="{FF2B5EF4-FFF2-40B4-BE49-F238E27FC236}">
                <a16:creationId xmlns:a16="http://schemas.microsoft.com/office/drawing/2014/main" id="{64175544-C2B0-6F47-45DE-DB2BBA270109}"/>
              </a:ext>
            </a:extLst>
          </p:cNvPr>
          <p:cNvGrpSpPr/>
          <p:nvPr/>
        </p:nvGrpSpPr>
        <p:grpSpPr>
          <a:xfrm>
            <a:off x="1466327" y="7375769"/>
            <a:ext cx="2591764" cy="1293174"/>
            <a:chOff x="834100" y="3642869"/>
            <a:chExt cx="1259483" cy="628426"/>
          </a:xfrm>
        </p:grpSpPr>
        <p:sp>
          <p:nvSpPr>
            <p:cNvPr id="216" name="Google Shape;7632;p72">
              <a:extLst>
                <a:ext uri="{FF2B5EF4-FFF2-40B4-BE49-F238E27FC236}">
                  <a16:creationId xmlns:a16="http://schemas.microsoft.com/office/drawing/2014/main" id="{979F24CB-F158-64E4-FFBC-3CC0873D6ED7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33;p72">
              <a:extLst>
                <a:ext uri="{FF2B5EF4-FFF2-40B4-BE49-F238E27FC236}">
                  <a16:creationId xmlns:a16="http://schemas.microsoft.com/office/drawing/2014/main" id="{17CB7B08-7AA9-45E3-8604-89F912DBE39E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34;p72">
              <a:extLst>
                <a:ext uri="{FF2B5EF4-FFF2-40B4-BE49-F238E27FC236}">
                  <a16:creationId xmlns:a16="http://schemas.microsoft.com/office/drawing/2014/main" id="{98AF506A-583C-F5FA-3600-7B2D3ECA4BEB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35;p72">
              <a:extLst>
                <a:ext uri="{FF2B5EF4-FFF2-40B4-BE49-F238E27FC236}">
                  <a16:creationId xmlns:a16="http://schemas.microsoft.com/office/drawing/2014/main" id="{441A96F2-00DF-BB1F-5ED3-4620CD6415F8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36;p72">
              <a:extLst>
                <a:ext uri="{FF2B5EF4-FFF2-40B4-BE49-F238E27FC236}">
                  <a16:creationId xmlns:a16="http://schemas.microsoft.com/office/drawing/2014/main" id="{3B6C8B8B-60C2-3579-E14D-660606CB9551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37;p72">
              <a:extLst>
                <a:ext uri="{FF2B5EF4-FFF2-40B4-BE49-F238E27FC236}">
                  <a16:creationId xmlns:a16="http://schemas.microsoft.com/office/drawing/2014/main" id="{796CE522-6B3F-22AA-92B0-B928BC7E7B80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38;p72">
              <a:extLst>
                <a:ext uri="{FF2B5EF4-FFF2-40B4-BE49-F238E27FC236}">
                  <a16:creationId xmlns:a16="http://schemas.microsoft.com/office/drawing/2014/main" id="{6EC3279F-57F4-3A87-260F-53C9BCC58A46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39;p72">
              <a:extLst>
                <a:ext uri="{FF2B5EF4-FFF2-40B4-BE49-F238E27FC236}">
                  <a16:creationId xmlns:a16="http://schemas.microsoft.com/office/drawing/2014/main" id="{25D18D94-0496-2073-9D6C-C31944A2E3DD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40;p72">
              <a:extLst>
                <a:ext uri="{FF2B5EF4-FFF2-40B4-BE49-F238E27FC236}">
                  <a16:creationId xmlns:a16="http://schemas.microsoft.com/office/drawing/2014/main" id="{B55B86C6-D4B1-7676-B017-13E6F85B44B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41;p72">
              <a:extLst>
                <a:ext uri="{FF2B5EF4-FFF2-40B4-BE49-F238E27FC236}">
                  <a16:creationId xmlns:a16="http://schemas.microsoft.com/office/drawing/2014/main" id="{70AFBAD0-62A3-5854-ED71-B8B69BBCD52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42;p72">
              <a:extLst>
                <a:ext uri="{FF2B5EF4-FFF2-40B4-BE49-F238E27FC236}">
                  <a16:creationId xmlns:a16="http://schemas.microsoft.com/office/drawing/2014/main" id="{4CAA2244-3614-E824-C8E8-379BA5EA010F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43;p72">
              <a:extLst>
                <a:ext uri="{FF2B5EF4-FFF2-40B4-BE49-F238E27FC236}">
                  <a16:creationId xmlns:a16="http://schemas.microsoft.com/office/drawing/2014/main" id="{5A588A1A-043D-8A1F-BE78-9F827F9F01B3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44;p72">
              <a:extLst>
                <a:ext uri="{FF2B5EF4-FFF2-40B4-BE49-F238E27FC236}">
                  <a16:creationId xmlns:a16="http://schemas.microsoft.com/office/drawing/2014/main" id="{83239B30-CD3B-7A21-B484-BC046774EF70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45;p72">
              <a:extLst>
                <a:ext uri="{FF2B5EF4-FFF2-40B4-BE49-F238E27FC236}">
                  <a16:creationId xmlns:a16="http://schemas.microsoft.com/office/drawing/2014/main" id="{99796050-8899-20EF-6BD0-2D552396F29F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46;p72">
              <a:extLst>
                <a:ext uri="{FF2B5EF4-FFF2-40B4-BE49-F238E27FC236}">
                  <a16:creationId xmlns:a16="http://schemas.microsoft.com/office/drawing/2014/main" id="{C4EF072D-250B-12F4-3501-D4FA3AD67E15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47;p72">
              <a:extLst>
                <a:ext uri="{FF2B5EF4-FFF2-40B4-BE49-F238E27FC236}">
                  <a16:creationId xmlns:a16="http://schemas.microsoft.com/office/drawing/2014/main" id="{89966182-61FF-2C19-F8FF-A906C3FCD231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48;p72">
              <a:extLst>
                <a:ext uri="{FF2B5EF4-FFF2-40B4-BE49-F238E27FC236}">
                  <a16:creationId xmlns:a16="http://schemas.microsoft.com/office/drawing/2014/main" id="{AC1491A9-785A-129B-6426-8D759CED653D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49;p72">
              <a:extLst>
                <a:ext uri="{FF2B5EF4-FFF2-40B4-BE49-F238E27FC236}">
                  <a16:creationId xmlns:a16="http://schemas.microsoft.com/office/drawing/2014/main" id="{4D9983AE-AA0B-CE32-EB46-CC0F93A86061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50;p72">
              <a:extLst>
                <a:ext uri="{FF2B5EF4-FFF2-40B4-BE49-F238E27FC236}">
                  <a16:creationId xmlns:a16="http://schemas.microsoft.com/office/drawing/2014/main" id="{88AA4968-3C16-E7FF-FF4B-F775AE7C5CF5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51;p72">
              <a:extLst>
                <a:ext uri="{FF2B5EF4-FFF2-40B4-BE49-F238E27FC236}">
                  <a16:creationId xmlns:a16="http://schemas.microsoft.com/office/drawing/2014/main" id="{1FB19093-7064-915C-26CA-91CAA2730791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52;p72">
              <a:extLst>
                <a:ext uri="{FF2B5EF4-FFF2-40B4-BE49-F238E27FC236}">
                  <a16:creationId xmlns:a16="http://schemas.microsoft.com/office/drawing/2014/main" id="{9E208DFD-DA48-B76D-6AB3-378B41665ACB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53;p72">
              <a:extLst>
                <a:ext uri="{FF2B5EF4-FFF2-40B4-BE49-F238E27FC236}">
                  <a16:creationId xmlns:a16="http://schemas.microsoft.com/office/drawing/2014/main" id="{A0740612-5107-F53F-0E3E-BD6467D6DAD2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54;p72">
              <a:extLst>
                <a:ext uri="{FF2B5EF4-FFF2-40B4-BE49-F238E27FC236}">
                  <a16:creationId xmlns:a16="http://schemas.microsoft.com/office/drawing/2014/main" id="{4E319825-AB53-B7A0-2CFE-98B03E6C4DE2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7655;p72">
              <a:extLst>
                <a:ext uri="{FF2B5EF4-FFF2-40B4-BE49-F238E27FC236}">
                  <a16:creationId xmlns:a16="http://schemas.microsoft.com/office/drawing/2014/main" id="{7393ECB0-7D5B-ECE9-3A42-BB56D911AD36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7656;p72">
              <a:extLst>
                <a:ext uri="{FF2B5EF4-FFF2-40B4-BE49-F238E27FC236}">
                  <a16:creationId xmlns:a16="http://schemas.microsoft.com/office/drawing/2014/main" id="{3B2DCA6F-589E-7297-B4F0-38F67EC72B03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41" name="Google Shape;7657;p72">
              <a:extLst>
                <a:ext uri="{FF2B5EF4-FFF2-40B4-BE49-F238E27FC236}">
                  <a16:creationId xmlns:a16="http://schemas.microsoft.com/office/drawing/2014/main" id="{4BD547BB-6925-5885-0DD6-6726667E8C75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56" name="Google Shape;7658;p72">
                <a:extLst>
                  <a:ext uri="{FF2B5EF4-FFF2-40B4-BE49-F238E27FC236}">
                    <a16:creationId xmlns:a16="http://schemas.microsoft.com/office/drawing/2014/main" id="{9CAA32B7-C03B-3386-BE9E-A01557E5973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7659;p72">
                <a:extLst>
                  <a:ext uri="{FF2B5EF4-FFF2-40B4-BE49-F238E27FC236}">
                    <a16:creationId xmlns:a16="http://schemas.microsoft.com/office/drawing/2014/main" id="{757C02C8-4FDE-8BA9-2766-47E412EF880A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7660;p72">
                <a:extLst>
                  <a:ext uri="{FF2B5EF4-FFF2-40B4-BE49-F238E27FC236}">
                    <a16:creationId xmlns:a16="http://schemas.microsoft.com/office/drawing/2014/main" id="{D68F24D3-9A93-A50D-F2DF-1E15A7F6D396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7661;p72">
                <a:extLst>
                  <a:ext uri="{FF2B5EF4-FFF2-40B4-BE49-F238E27FC236}">
                    <a16:creationId xmlns:a16="http://schemas.microsoft.com/office/drawing/2014/main" id="{4125D858-472E-3F0A-B93E-787D61D6549B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7662;p72">
                <a:extLst>
                  <a:ext uri="{FF2B5EF4-FFF2-40B4-BE49-F238E27FC236}">
                    <a16:creationId xmlns:a16="http://schemas.microsoft.com/office/drawing/2014/main" id="{0F166F75-F093-9EA0-9529-652A19A2282A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7663;p72">
                <a:extLst>
                  <a:ext uri="{FF2B5EF4-FFF2-40B4-BE49-F238E27FC236}">
                    <a16:creationId xmlns:a16="http://schemas.microsoft.com/office/drawing/2014/main" id="{E815558E-F151-91B9-4017-41761D1CE48D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7664;p72">
                <a:extLst>
                  <a:ext uri="{FF2B5EF4-FFF2-40B4-BE49-F238E27FC236}">
                    <a16:creationId xmlns:a16="http://schemas.microsoft.com/office/drawing/2014/main" id="{FDC12051-91E1-0BFF-507D-BA286658D12A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7665;p72">
                <a:extLst>
                  <a:ext uri="{FF2B5EF4-FFF2-40B4-BE49-F238E27FC236}">
                    <a16:creationId xmlns:a16="http://schemas.microsoft.com/office/drawing/2014/main" id="{FA89310F-7860-07C9-CAC9-C57241D8EB9D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7666;p72">
                <a:extLst>
                  <a:ext uri="{FF2B5EF4-FFF2-40B4-BE49-F238E27FC236}">
                    <a16:creationId xmlns:a16="http://schemas.microsoft.com/office/drawing/2014/main" id="{FE88655D-F1BF-D829-D299-045555D0E52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7667;p72">
                <a:extLst>
                  <a:ext uri="{FF2B5EF4-FFF2-40B4-BE49-F238E27FC236}">
                    <a16:creationId xmlns:a16="http://schemas.microsoft.com/office/drawing/2014/main" id="{4CB52385-6150-FAF5-6319-27EE146A8CBF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7668;p72">
                <a:extLst>
                  <a:ext uri="{FF2B5EF4-FFF2-40B4-BE49-F238E27FC236}">
                    <a16:creationId xmlns:a16="http://schemas.microsoft.com/office/drawing/2014/main" id="{BCAE3D1E-4AAF-16AC-4ED4-F2C2A64F5CCE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7669;p72">
                <a:extLst>
                  <a:ext uri="{FF2B5EF4-FFF2-40B4-BE49-F238E27FC236}">
                    <a16:creationId xmlns:a16="http://schemas.microsoft.com/office/drawing/2014/main" id="{1F92878B-BEC9-437C-6D55-03A96C07D8C1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7670;p72">
                <a:extLst>
                  <a:ext uri="{FF2B5EF4-FFF2-40B4-BE49-F238E27FC236}">
                    <a16:creationId xmlns:a16="http://schemas.microsoft.com/office/drawing/2014/main" id="{D1FB9BE8-51BC-01D9-D7B1-B80D9B7C28AD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7671;p72">
                <a:extLst>
                  <a:ext uri="{FF2B5EF4-FFF2-40B4-BE49-F238E27FC236}">
                    <a16:creationId xmlns:a16="http://schemas.microsoft.com/office/drawing/2014/main" id="{2397071E-243A-211F-9308-023B11B276E4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672;p72">
                <a:extLst>
                  <a:ext uri="{FF2B5EF4-FFF2-40B4-BE49-F238E27FC236}">
                    <a16:creationId xmlns:a16="http://schemas.microsoft.com/office/drawing/2014/main" id="{5376E0DB-BB08-94AA-A7EF-02738C3D749D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673;p72">
                <a:extLst>
                  <a:ext uri="{FF2B5EF4-FFF2-40B4-BE49-F238E27FC236}">
                    <a16:creationId xmlns:a16="http://schemas.microsoft.com/office/drawing/2014/main" id="{507E89B4-AFDE-389F-1E82-A5BD5170C795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674;p72">
                <a:extLst>
                  <a:ext uri="{FF2B5EF4-FFF2-40B4-BE49-F238E27FC236}">
                    <a16:creationId xmlns:a16="http://schemas.microsoft.com/office/drawing/2014/main" id="{420D4000-0F90-F91F-3818-81830184C9C1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675;p72">
                <a:extLst>
                  <a:ext uri="{FF2B5EF4-FFF2-40B4-BE49-F238E27FC236}">
                    <a16:creationId xmlns:a16="http://schemas.microsoft.com/office/drawing/2014/main" id="{3C038895-7AAE-86F6-F3C7-888D2F6CADD8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7676;p72">
                <a:extLst>
                  <a:ext uri="{FF2B5EF4-FFF2-40B4-BE49-F238E27FC236}">
                    <a16:creationId xmlns:a16="http://schemas.microsoft.com/office/drawing/2014/main" id="{1F7E6655-2F97-010D-2E83-A8B941640F88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7677;p72">
                <a:extLst>
                  <a:ext uri="{FF2B5EF4-FFF2-40B4-BE49-F238E27FC236}">
                    <a16:creationId xmlns:a16="http://schemas.microsoft.com/office/drawing/2014/main" id="{8714B3AD-9F8F-64AF-F31B-9F516AFA1BF8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42" name="Google Shape;7678;p72">
              <a:extLst>
                <a:ext uri="{FF2B5EF4-FFF2-40B4-BE49-F238E27FC236}">
                  <a16:creationId xmlns:a16="http://schemas.microsoft.com/office/drawing/2014/main" id="{D279A69C-4CDD-CDE1-48BC-517BDC1320A0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7679;p72">
              <a:extLst>
                <a:ext uri="{FF2B5EF4-FFF2-40B4-BE49-F238E27FC236}">
                  <a16:creationId xmlns:a16="http://schemas.microsoft.com/office/drawing/2014/main" id="{FBD64EB1-8D1D-718E-43AF-C4C384B47CEF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7680;p72">
              <a:extLst>
                <a:ext uri="{FF2B5EF4-FFF2-40B4-BE49-F238E27FC236}">
                  <a16:creationId xmlns:a16="http://schemas.microsoft.com/office/drawing/2014/main" id="{D0B94D44-B353-672C-1F44-9F34C0F0894F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7681;p72">
              <a:extLst>
                <a:ext uri="{FF2B5EF4-FFF2-40B4-BE49-F238E27FC236}">
                  <a16:creationId xmlns:a16="http://schemas.microsoft.com/office/drawing/2014/main" id="{94404073-7475-128D-C1DC-E4A38C874E03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7682;p72">
              <a:extLst>
                <a:ext uri="{FF2B5EF4-FFF2-40B4-BE49-F238E27FC236}">
                  <a16:creationId xmlns:a16="http://schemas.microsoft.com/office/drawing/2014/main" id="{DCAECD4A-665D-F7BA-6E34-01C9E56A6710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7683;p72">
              <a:extLst>
                <a:ext uri="{FF2B5EF4-FFF2-40B4-BE49-F238E27FC236}">
                  <a16:creationId xmlns:a16="http://schemas.microsoft.com/office/drawing/2014/main" id="{BC8D5746-AE12-64CA-876D-6D9775B2409E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" name="Google Shape;7684;p72">
              <a:extLst>
                <a:ext uri="{FF2B5EF4-FFF2-40B4-BE49-F238E27FC236}">
                  <a16:creationId xmlns:a16="http://schemas.microsoft.com/office/drawing/2014/main" id="{10BC5254-64EB-4825-EC9D-18464335D9DF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7685;p72">
              <a:extLst>
                <a:ext uri="{FF2B5EF4-FFF2-40B4-BE49-F238E27FC236}">
                  <a16:creationId xmlns:a16="http://schemas.microsoft.com/office/drawing/2014/main" id="{0DF3990D-F118-6BCC-C133-C7708CFEA91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86;p72">
              <a:extLst>
                <a:ext uri="{FF2B5EF4-FFF2-40B4-BE49-F238E27FC236}">
                  <a16:creationId xmlns:a16="http://schemas.microsoft.com/office/drawing/2014/main" id="{03FF3D10-ED61-1969-A7B7-7BD6BB9FFC04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87;p72">
              <a:extLst>
                <a:ext uri="{FF2B5EF4-FFF2-40B4-BE49-F238E27FC236}">
                  <a16:creationId xmlns:a16="http://schemas.microsoft.com/office/drawing/2014/main" id="{1102A96E-C457-4FA7-66F6-EA76D2F5F9DE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88;p72">
              <a:extLst>
                <a:ext uri="{FF2B5EF4-FFF2-40B4-BE49-F238E27FC236}">
                  <a16:creationId xmlns:a16="http://schemas.microsoft.com/office/drawing/2014/main" id="{FF8552EC-18C9-029B-12AA-6B109FA7E4FE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89;p72">
              <a:extLst>
                <a:ext uri="{FF2B5EF4-FFF2-40B4-BE49-F238E27FC236}">
                  <a16:creationId xmlns:a16="http://schemas.microsoft.com/office/drawing/2014/main" id="{359FEBF0-7BD0-C8B3-8FFB-7FAD05AEFF4B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0;p72">
              <a:extLst>
                <a:ext uri="{FF2B5EF4-FFF2-40B4-BE49-F238E27FC236}">
                  <a16:creationId xmlns:a16="http://schemas.microsoft.com/office/drawing/2014/main" id="{7E3FED88-7860-4E21-23D2-CC6838A13194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1;p72">
              <a:extLst>
                <a:ext uri="{FF2B5EF4-FFF2-40B4-BE49-F238E27FC236}">
                  <a16:creationId xmlns:a16="http://schemas.microsoft.com/office/drawing/2014/main" id="{EF7FDB89-2015-6A08-54B9-1EEF3F382DF8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6" name="Google Shape;7692;p72">
            <a:extLst>
              <a:ext uri="{FF2B5EF4-FFF2-40B4-BE49-F238E27FC236}">
                <a16:creationId xmlns:a16="http://schemas.microsoft.com/office/drawing/2014/main" id="{082F25B0-E230-E3F4-0D76-74ED5AC613B5}"/>
              </a:ext>
            </a:extLst>
          </p:cNvPr>
          <p:cNvGrpSpPr/>
          <p:nvPr/>
        </p:nvGrpSpPr>
        <p:grpSpPr>
          <a:xfrm rot="5400000">
            <a:off x="11892553" y="6968762"/>
            <a:ext cx="328128" cy="2829832"/>
            <a:chOff x="4428249" y="1369375"/>
            <a:chExt cx="36905" cy="429569"/>
          </a:xfrm>
        </p:grpSpPr>
        <p:sp>
          <p:nvSpPr>
            <p:cNvPr id="277" name="Google Shape;7693;p72">
              <a:extLst>
                <a:ext uri="{FF2B5EF4-FFF2-40B4-BE49-F238E27FC236}">
                  <a16:creationId xmlns:a16="http://schemas.microsoft.com/office/drawing/2014/main" id="{17A00E52-5A1B-C9E4-C067-0F3AD9573727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694;p72">
              <a:extLst>
                <a:ext uri="{FF2B5EF4-FFF2-40B4-BE49-F238E27FC236}">
                  <a16:creationId xmlns:a16="http://schemas.microsoft.com/office/drawing/2014/main" id="{15D649FB-3581-FED8-397F-245DBE76371E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695;p72">
              <a:extLst>
                <a:ext uri="{FF2B5EF4-FFF2-40B4-BE49-F238E27FC236}">
                  <a16:creationId xmlns:a16="http://schemas.microsoft.com/office/drawing/2014/main" id="{5E67D9E4-25D4-9FEF-6070-D56007FF4463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696;p72">
              <a:extLst>
                <a:ext uri="{FF2B5EF4-FFF2-40B4-BE49-F238E27FC236}">
                  <a16:creationId xmlns:a16="http://schemas.microsoft.com/office/drawing/2014/main" id="{F6E8476A-C32F-51E7-6E5C-378EC6247C9B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697;p72">
              <a:extLst>
                <a:ext uri="{FF2B5EF4-FFF2-40B4-BE49-F238E27FC236}">
                  <a16:creationId xmlns:a16="http://schemas.microsoft.com/office/drawing/2014/main" id="{D2C40432-E594-A669-C87D-F2BA05B1665C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698;p72">
              <a:extLst>
                <a:ext uri="{FF2B5EF4-FFF2-40B4-BE49-F238E27FC236}">
                  <a16:creationId xmlns:a16="http://schemas.microsoft.com/office/drawing/2014/main" id="{7068ED6C-2C1A-26BC-5F3D-D85B1959948A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699;p72">
              <a:extLst>
                <a:ext uri="{FF2B5EF4-FFF2-40B4-BE49-F238E27FC236}">
                  <a16:creationId xmlns:a16="http://schemas.microsoft.com/office/drawing/2014/main" id="{A780229F-89C0-B6A3-DBA4-6950F0D9EF3B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00;p72">
              <a:extLst>
                <a:ext uri="{FF2B5EF4-FFF2-40B4-BE49-F238E27FC236}">
                  <a16:creationId xmlns:a16="http://schemas.microsoft.com/office/drawing/2014/main" id="{D3DC01CE-A627-C17A-F9BD-A4501C21D204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01;p72">
              <a:extLst>
                <a:ext uri="{FF2B5EF4-FFF2-40B4-BE49-F238E27FC236}">
                  <a16:creationId xmlns:a16="http://schemas.microsoft.com/office/drawing/2014/main" id="{BD79E811-2137-18E7-1C1E-AA94E5D73857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02;p72">
              <a:extLst>
                <a:ext uri="{FF2B5EF4-FFF2-40B4-BE49-F238E27FC236}">
                  <a16:creationId xmlns:a16="http://schemas.microsoft.com/office/drawing/2014/main" id="{D21DF426-5B21-41E0-8AB0-C10883AECEC2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03;p72">
              <a:extLst>
                <a:ext uri="{FF2B5EF4-FFF2-40B4-BE49-F238E27FC236}">
                  <a16:creationId xmlns:a16="http://schemas.microsoft.com/office/drawing/2014/main" id="{41BF3626-498E-BB17-50C6-67D6232D8D52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04;p72">
              <a:extLst>
                <a:ext uri="{FF2B5EF4-FFF2-40B4-BE49-F238E27FC236}">
                  <a16:creationId xmlns:a16="http://schemas.microsoft.com/office/drawing/2014/main" id="{1D7D8B89-145F-ECD0-0EC8-99D83AA9A7A9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05;p72">
              <a:extLst>
                <a:ext uri="{FF2B5EF4-FFF2-40B4-BE49-F238E27FC236}">
                  <a16:creationId xmlns:a16="http://schemas.microsoft.com/office/drawing/2014/main" id="{DDA984B1-C187-33B0-56DD-4F3237B6F515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06;p72">
              <a:extLst>
                <a:ext uri="{FF2B5EF4-FFF2-40B4-BE49-F238E27FC236}">
                  <a16:creationId xmlns:a16="http://schemas.microsoft.com/office/drawing/2014/main" id="{28C54206-975D-0497-A442-8B47EC2AFA89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07;p72">
              <a:extLst>
                <a:ext uri="{FF2B5EF4-FFF2-40B4-BE49-F238E27FC236}">
                  <a16:creationId xmlns:a16="http://schemas.microsoft.com/office/drawing/2014/main" id="{1715B864-1FA1-FA6E-8019-7E9C871C2C97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708;p72">
              <a:extLst>
                <a:ext uri="{FF2B5EF4-FFF2-40B4-BE49-F238E27FC236}">
                  <a16:creationId xmlns:a16="http://schemas.microsoft.com/office/drawing/2014/main" id="{A91361E5-B7A0-B241-94EA-C2B89E677B98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709;p72">
              <a:extLst>
                <a:ext uri="{FF2B5EF4-FFF2-40B4-BE49-F238E27FC236}">
                  <a16:creationId xmlns:a16="http://schemas.microsoft.com/office/drawing/2014/main" id="{3FC77BCE-415D-BD9A-42C6-9C297304E81C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7710;p72">
              <a:extLst>
                <a:ext uri="{FF2B5EF4-FFF2-40B4-BE49-F238E27FC236}">
                  <a16:creationId xmlns:a16="http://schemas.microsoft.com/office/drawing/2014/main" id="{58295FEA-321C-6861-E079-C15033E4865A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711;p72">
              <a:extLst>
                <a:ext uri="{FF2B5EF4-FFF2-40B4-BE49-F238E27FC236}">
                  <a16:creationId xmlns:a16="http://schemas.microsoft.com/office/drawing/2014/main" id="{C44FE0DB-3BDB-8666-90B4-CA890B539B51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712;p72">
              <a:extLst>
                <a:ext uri="{FF2B5EF4-FFF2-40B4-BE49-F238E27FC236}">
                  <a16:creationId xmlns:a16="http://schemas.microsoft.com/office/drawing/2014/main" id="{DABE40A2-0519-88F7-2012-55FBB50C4A59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13;p72">
              <a:extLst>
                <a:ext uri="{FF2B5EF4-FFF2-40B4-BE49-F238E27FC236}">
                  <a16:creationId xmlns:a16="http://schemas.microsoft.com/office/drawing/2014/main" id="{AA977AA4-49A9-CC76-761D-96ABD2570500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7714;p72">
              <a:extLst>
                <a:ext uri="{FF2B5EF4-FFF2-40B4-BE49-F238E27FC236}">
                  <a16:creationId xmlns:a16="http://schemas.microsoft.com/office/drawing/2014/main" id="{69051229-BD10-B64F-DF4A-141BDB9EA824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7715;p72">
              <a:extLst>
                <a:ext uri="{FF2B5EF4-FFF2-40B4-BE49-F238E27FC236}">
                  <a16:creationId xmlns:a16="http://schemas.microsoft.com/office/drawing/2014/main" id="{9D952B6A-BA48-A9E5-06FA-04A0101C26CB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7716;p72">
              <a:extLst>
                <a:ext uri="{FF2B5EF4-FFF2-40B4-BE49-F238E27FC236}">
                  <a16:creationId xmlns:a16="http://schemas.microsoft.com/office/drawing/2014/main" id="{A4EC4858-D82A-0A2F-1C4A-0D40B64C02AF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7717;p72">
              <a:extLst>
                <a:ext uri="{FF2B5EF4-FFF2-40B4-BE49-F238E27FC236}">
                  <a16:creationId xmlns:a16="http://schemas.microsoft.com/office/drawing/2014/main" id="{95008545-6243-CD02-E213-4412CA3E4A5E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7718;p72">
              <a:extLst>
                <a:ext uri="{FF2B5EF4-FFF2-40B4-BE49-F238E27FC236}">
                  <a16:creationId xmlns:a16="http://schemas.microsoft.com/office/drawing/2014/main" id="{B7CEF2E2-B2E7-0EBC-5623-466BFD38C539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7719;p72">
              <a:extLst>
                <a:ext uri="{FF2B5EF4-FFF2-40B4-BE49-F238E27FC236}">
                  <a16:creationId xmlns:a16="http://schemas.microsoft.com/office/drawing/2014/main" id="{C3CFAFB2-5EDE-3E5F-E14F-2C9FB5282151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7720;p72">
              <a:extLst>
                <a:ext uri="{FF2B5EF4-FFF2-40B4-BE49-F238E27FC236}">
                  <a16:creationId xmlns:a16="http://schemas.microsoft.com/office/drawing/2014/main" id="{B921BF2C-03A5-B181-0DC9-AF1711FAE361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7721;p72">
              <a:extLst>
                <a:ext uri="{FF2B5EF4-FFF2-40B4-BE49-F238E27FC236}">
                  <a16:creationId xmlns:a16="http://schemas.microsoft.com/office/drawing/2014/main" id="{167DEA76-D8CF-E78B-FF2C-83E51099FBF1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7722;p72">
              <a:extLst>
                <a:ext uri="{FF2B5EF4-FFF2-40B4-BE49-F238E27FC236}">
                  <a16:creationId xmlns:a16="http://schemas.microsoft.com/office/drawing/2014/main" id="{2515D491-2AC9-3B8D-55F9-4B29089EED60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7723;p72">
              <a:extLst>
                <a:ext uri="{FF2B5EF4-FFF2-40B4-BE49-F238E27FC236}">
                  <a16:creationId xmlns:a16="http://schemas.microsoft.com/office/drawing/2014/main" id="{47E4825D-83C2-1781-FB56-06928382D027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7724;p72">
              <a:extLst>
                <a:ext uri="{FF2B5EF4-FFF2-40B4-BE49-F238E27FC236}">
                  <a16:creationId xmlns:a16="http://schemas.microsoft.com/office/drawing/2014/main" id="{6934CBCE-CC71-FB82-2DC4-0F41C3C0817D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09" name="Google Shape;7725;p72">
            <a:extLst>
              <a:ext uri="{FF2B5EF4-FFF2-40B4-BE49-F238E27FC236}">
                <a16:creationId xmlns:a16="http://schemas.microsoft.com/office/drawing/2014/main" id="{1D6DC1C0-D170-A595-78DF-1CE15C5571BE}"/>
              </a:ext>
            </a:extLst>
          </p:cNvPr>
          <p:cNvGrpSpPr/>
          <p:nvPr/>
        </p:nvGrpSpPr>
        <p:grpSpPr>
          <a:xfrm rot="10800000" flipH="1">
            <a:off x="10637412" y="6145850"/>
            <a:ext cx="2838414" cy="49616"/>
            <a:chOff x="219558" y="4738465"/>
            <a:chExt cx="5852400" cy="102300"/>
          </a:xfrm>
        </p:grpSpPr>
        <p:cxnSp>
          <p:nvCxnSpPr>
            <p:cNvPr id="310" name="Google Shape;7726;p72">
              <a:extLst>
                <a:ext uri="{FF2B5EF4-FFF2-40B4-BE49-F238E27FC236}">
                  <a16:creationId xmlns:a16="http://schemas.microsoft.com/office/drawing/2014/main" id="{7224F8FA-A1A5-5659-7A3C-2FF850311F46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11" name="Google Shape;7727;p72">
              <a:extLst>
                <a:ext uri="{FF2B5EF4-FFF2-40B4-BE49-F238E27FC236}">
                  <a16:creationId xmlns:a16="http://schemas.microsoft.com/office/drawing/2014/main" id="{E8369AD8-0C36-78BE-6F87-FA2D8976786C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7728;p72">
              <a:extLst>
                <a:ext uri="{FF2B5EF4-FFF2-40B4-BE49-F238E27FC236}">
                  <a16:creationId xmlns:a16="http://schemas.microsoft.com/office/drawing/2014/main" id="{0305C6C3-2CE0-C89E-A2E8-434451689D90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7729;p72">
              <a:extLst>
                <a:ext uri="{FF2B5EF4-FFF2-40B4-BE49-F238E27FC236}">
                  <a16:creationId xmlns:a16="http://schemas.microsoft.com/office/drawing/2014/main" id="{F33320EE-5396-8DA5-7336-40644E714C0F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7730;p72">
              <a:extLst>
                <a:ext uri="{FF2B5EF4-FFF2-40B4-BE49-F238E27FC236}">
                  <a16:creationId xmlns:a16="http://schemas.microsoft.com/office/drawing/2014/main" id="{7FE14F17-C4D9-A734-2F46-11A4ECE4EE32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7731;p72">
              <a:extLst>
                <a:ext uri="{FF2B5EF4-FFF2-40B4-BE49-F238E27FC236}">
                  <a16:creationId xmlns:a16="http://schemas.microsoft.com/office/drawing/2014/main" id="{19D04160-516D-EC51-FF69-92B9572E3167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6" name="Google Shape;7732;p72">
            <a:extLst>
              <a:ext uri="{FF2B5EF4-FFF2-40B4-BE49-F238E27FC236}">
                <a16:creationId xmlns:a16="http://schemas.microsoft.com/office/drawing/2014/main" id="{BDD8583D-129E-AFBB-945D-1BA3EBB49BDD}"/>
              </a:ext>
            </a:extLst>
          </p:cNvPr>
          <p:cNvGrpSpPr/>
          <p:nvPr/>
        </p:nvGrpSpPr>
        <p:grpSpPr>
          <a:xfrm>
            <a:off x="10660047" y="6891976"/>
            <a:ext cx="2793140" cy="770032"/>
            <a:chOff x="5286284" y="2966544"/>
            <a:chExt cx="1396570" cy="385016"/>
          </a:xfrm>
        </p:grpSpPr>
        <p:cxnSp>
          <p:nvCxnSpPr>
            <p:cNvPr id="317" name="Google Shape;7733;p72">
              <a:extLst>
                <a:ext uri="{FF2B5EF4-FFF2-40B4-BE49-F238E27FC236}">
                  <a16:creationId xmlns:a16="http://schemas.microsoft.com/office/drawing/2014/main" id="{CD0F2443-975A-4A13-9FD2-81013B40AC5B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18" name="Google Shape;7734;p72">
              <a:extLst>
                <a:ext uri="{FF2B5EF4-FFF2-40B4-BE49-F238E27FC236}">
                  <a16:creationId xmlns:a16="http://schemas.microsoft.com/office/drawing/2014/main" id="{32262464-0395-2AD4-D10E-CEE7C42CC800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19" name="Google Shape;7735;p72">
              <a:extLst>
                <a:ext uri="{FF2B5EF4-FFF2-40B4-BE49-F238E27FC236}">
                  <a16:creationId xmlns:a16="http://schemas.microsoft.com/office/drawing/2014/main" id="{430F1DE7-F9BD-C723-0002-1D456A80CAED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21" name="Google Shape;7736;p72">
                <a:extLst>
                  <a:ext uri="{FF2B5EF4-FFF2-40B4-BE49-F238E27FC236}">
                    <a16:creationId xmlns:a16="http://schemas.microsoft.com/office/drawing/2014/main" id="{5FB4B30B-05CB-668C-9191-34C1E46218AB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2" name="Google Shape;7737;p72">
                <a:extLst>
                  <a:ext uri="{FF2B5EF4-FFF2-40B4-BE49-F238E27FC236}">
                    <a16:creationId xmlns:a16="http://schemas.microsoft.com/office/drawing/2014/main" id="{49C15E08-4DE2-EFCA-034C-2FEDB50DF525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3" name="Google Shape;7738;p72">
                <a:extLst>
                  <a:ext uri="{FF2B5EF4-FFF2-40B4-BE49-F238E27FC236}">
                    <a16:creationId xmlns:a16="http://schemas.microsoft.com/office/drawing/2014/main" id="{98E9BA94-4A8F-C152-646C-1A1166516E38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4" name="Google Shape;7739;p72">
                <a:extLst>
                  <a:ext uri="{FF2B5EF4-FFF2-40B4-BE49-F238E27FC236}">
                    <a16:creationId xmlns:a16="http://schemas.microsoft.com/office/drawing/2014/main" id="{A1CE25FA-84C3-A417-0EC9-74B04C4FA38B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5" name="Google Shape;7740;p72">
                <a:extLst>
                  <a:ext uri="{FF2B5EF4-FFF2-40B4-BE49-F238E27FC236}">
                    <a16:creationId xmlns:a16="http://schemas.microsoft.com/office/drawing/2014/main" id="{B5A58E23-9073-FEC5-DCA2-756A04D33549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6" name="Google Shape;7741;p72">
                <a:extLst>
                  <a:ext uri="{FF2B5EF4-FFF2-40B4-BE49-F238E27FC236}">
                    <a16:creationId xmlns:a16="http://schemas.microsoft.com/office/drawing/2014/main" id="{A2F0179A-182E-F8EA-BD36-34E636D05800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7" name="Google Shape;7742;p72">
                <a:extLst>
                  <a:ext uri="{FF2B5EF4-FFF2-40B4-BE49-F238E27FC236}">
                    <a16:creationId xmlns:a16="http://schemas.microsoft.com/office/drawing/2014/main" id="{2D65FCBC-830D-D3F8-2C02-D7F9F1AA000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8" name="Google Shape;7743;p72">
                <a:extLst>
                  <a:ext uri="{FF2B5EF4-FFF2-40B4-BE49-F238E27FC236}">
                    <a16:creationId xmlns:a16="http://schemas.microsoft.com/office/drawing/2014/main" id="{479229AB-1883-9600-CDBF-B8BB9AEC42D8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20" name="Google Shape;7744;p72">
              <a:extLst>
                <a:ext uri="{FF2B5EF4-FFF2-40B4-BE49-F238E27FC236}">
                  <a16:creationId xmlns:a16="http://schemas.microsoft.com/office/drawing/2014/main" id="{6565D9AA-B310-B360-2F1C-E01DAE143EF0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29" name="Google Shape;7745;p72">
            <a:extLst>
              <a:ext uri="{FF2B5EF4-FFF2-40B4-BE49-F238E27FC236}">
                <a16:creationId xmlns:a16="http://schemas.microsoft.com/office/drawing/2014/main" id="{FC97ACF2-7CBD-E9A3-852C-EE6E09CD06C9}"/>
              </a:ext>
            </a:extLst>
          </p:cNvPr>
          <p:cNvGrpSpPr/>
          <p:nvPr/>
        </p:nvGrpSpPr>
        <p:grpSpPr>
          <a:xfrm>
            <a:off x="4032179" y="3729529"/>
            <a:ext cx="2364552" cy="1324054"/>
            <a:chOff x="2029517" y="1732295"/>
            <a:chExt cx="1149068" cy="643432"/>
          </a:xfrm>
        </p:grpSpPr>
        <p:grpSp>
          <p:nvGrpSpPr>
            <p:cNvPr id="330" name="Google Shape;7746;p72">
              <a:extLst>
                <a:ext uri="{FF2B5EF4-FFF2-40B4-BE49-F238E27FC236}">
                  <a16:creationId xmlns:a16="http://schemas.microsoft.com/office/drawing/2014/main" id="{AD321C42-0A6E-2239-DA67-123C2DEB0A7C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47" name="Google Shape;7747;p72">
                <a:extLst>
                  <a:ext uri="{FF2B5EF4-FFF2-40B4-BE49-F238E27FC236}">
                    <a16:creationId xmlns:a16="http://schemas.microsoft.com/office/drawing/2014/main" id="{4B00A5D2-0EEF-5D92-6A73-10E1049DBC32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51" name="Google Shape;7748;p72">
                  <a:extLst>
                    <a:ext uri="{FF2B5EF4-FFF2-40B4-BE49-F238E27FC236}">
                      <a16:creationId xmlns:a16="http://schemas.microsoft.com/office/drawing/2014/main" id="{EC61C8BC-0EB8-0B75-E96A-69B126A7D123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52" name="Google Shape;7749;p72">
                  <a:extLst>
                    <a:ext uri="{FF2B5EF4-FFF2-40B4-BE49-F238E27FC236}">
                      <a16:creationId xmlns:a16="http://schemas.microsoft.com/office/drawing/2014/main" id="{1FF4E192-5FD9-C8C8-0A79-ABABD76F81B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8" name="Google Shape;7750;p72">
                <a:extLst>
                  <a:ext uri="{FF2B5EF4-FFF2-40B4-BE49-F238E27FC236}">
                    <a16:creationId xmlns:a16="http://schemas.microsoft.com/office/drawing/2014/main" id="{29DED90A-DEDF-D9FB-4780-8C4445ACE29C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49" name="Google Shape;7751;p72">
                  <a:extLst>
                    <a:ext uri="{FF2B5EF4-FFF2-40B4-BE49-F238E27FC236}">
                      <a16:creationId xmlns:a16="http://schemas.microsoft.com/office/drawing/2014/main" id="{0B0A038C-2AA7-9019-27A6-B7DE50229EA9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50" name="Google Shape;7752;p72">
                  <a:extLst>
                    <a:ext uri="{FF2B5EF4-FFF2-40B4-BE49-F238E27FC236}">
                      <a16:creationId xmlns:a16="http://schemas.microsoft.com/office/drawing/2014/main" id="{79948CA5-DF3D-3E4E-0B52-AC4FCE3880D1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1" name="Google Shape;7753;p72">
              <a:extLst>
                <a:ext uri="{FF2B5EF4-FFF2-40B4-BE49-F238E27FC236}">
                  <a16:creationId xmlns:a16="http://schemas.microsoft.com/office/drawing/2014/main" id="{37780C49-EC1E-20AE-C8A8-895326C7AE08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32" name="Google Shape;7754;p72">
                <a:extLst>
                  <a:ext uri="{FF2B5EF4-FFF2-40B4-BE49-F238E27FC236}">
                    <a16:creationId xmlns:a16="http://schemas.microsoft.com/office/drawing/2014/main" id="{50BF8F0F-D89E-2F06-8A33-957311525409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41" name="Google Shape;7755;p72">
                  <a:extLst>
                    <a:ext uri="{FF2B5EF4-FFF2-40B4-BE49-F238E27FC236}">
                      <a16:creationId xmlns:a16="http://schemas.microsoft.com/office/drawing/2014/main" id="{5C9B99D8-E9C9-132B-FBE2-6F1E1B6E6CAB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45" name="Google Shape;7756;p72">
                    <a:extLst>
                      <a:ext uri="{FF2B5EF4-FFF2-40B4-BE49-F238E27FC236}">
                        <a16:creationId xmlns:a16="http://schemas.microsoft.com/office/drawing/2014/main" id="{603E28D9-2FB0-1A86-C641-6B1718DF0BBE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46" name="Google Shape;7757;p72">
                    <a:extLst>
                      <a:ext uri="{FF2B5EF4-FFF2-40B4-BE49-F238E27FC236}">
                        <a16:creationId xmlns:a16="http://schemas.microsoft.com/office/drawing/2014/main" id="{90E484BA-02E7-677B-874E-78D5AF9285A9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42" name="Google Shape;7758;p72">
                  <a:extLst>
                    <a:ext uri="{FF2B5EF4-FFF2-40B4-BE49-F238E27FC236}">
                      <a16:creationId xmlns:a16="http://schemas.microsoft.com/office/drawing/2014/main" id="{489B067A-1163-9D3C-219C-3662A07DADA1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43" name="Google Shape;7759;p72">
                    <a:extLst>
                      <a:ext uri="{FF2B5EF4-FFF2-40B4-BE49-F238E27FC236}">
                        <a16:creationId xmlns:a16="http://schemas.microsoft.com/office/drawing/2014/main" id="{2C40E499-0C62-C529-F900-19CE50888C2D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44" name="Google Shape;7760;p72">
                    <a:extLst>
                      <a:ext uri="{FF2B5EF4-FFF2-40B4-BE49-F238E27FC236}">
                        <a16:creationId xmlns:a16="http://schemas.microsoft.com/office/drawing/2014/main" id="{600ADAC9-865E-58DA-AC24-0C14A6D4D1FE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33" name="Google Shape;7761;p72">
                <a:extLst>
                  <a:ext uri="{FF2B5EF4-FFF2-40B4-BE49-F238E27FC236}">
                    <a16:creationId xmlns:a16="http://schemas.microsoft.com/office/drawing/2014/main" id="{5537BDF4-C6ED-FD8E-63F0-8D5DCF75BCE3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34" name="Google Shape;7762;p72">
                  <a:extLst>
                    <a:ext uri="{FF2B5EF4-FFF2-40B4-BE49-F238E27FC236}">
                      <a16:creationId xmlns:a16="http://schemas.microsoft.com/office/drawing/2014/main" id="{BCAF149F-5A80-EAE7-0FEE-A07703D95315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35" name="Google Shape;7763;p72">
                  <a:extLst>
                    <a:ext uri="{FF2B5EF4-FFF2-40B4-BE49-F238E27FC236}">
                      <a16:creationId xmlns:a16="http://schemas.microsoft.com/office/drawing/2014/main" id="{EFCFF7EE-3E48-E649-24CC-85372494E7EB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39" name="Google Shape;7764;p72">
                    <a:extLst>
                      <a:ext uri="{FF2B5EF4-FFF2-40B4-BE49-F238E27FC236}">
                        <a16:creationId xmlns:a16="http://schemas.microsoft.com/office/drawing/2014/main" id="{6E8A62E8-A0D9-2BEB-8E45-4B8232A91019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40" name="Google Shape;7765;p72">
                    <a:extLst>
                      <a:ext uri="{FF2B5EF4-FFF2-40B4-BE49-F238E27FC236}">
                        <a16:creationId xmlns:a16="http://schemas.microsoft.com/office/drawing/2014/main" id="{F6F484E5-9B49-B7B5-F0E9-CEC4FC820AB5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36" name="Google Shape;7766;p72">
                  <a:extLst>
                    <a:ext uri="{FF2B5EF4-FFF2-40B4-BE49-F238E27FC236}">
                      <a16:creationId xmlns:a16="http://schemas.microsoft.com/office/drawing/2014/main" id="{A26AF5EB-F9E7-7321-5A4E-B9E22DC54064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37" name="Google Shape;7767;p72">
                    <a:extLst>
                      <a:ext uri="{FF2B5EF4-FFF2-40B4-BE49-F238E27FC236}">
                        <a16:creationId xmlns:a16="http://schemas.microsoft.com/office/drawing/2014/main" id="{C0F1CACE-B3EB-BCD8-5F66-FDF4732810EB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38" name="Google Shape;7768;p72">
                    <a:extLst>
                      <a:ext uri="{FF2B5EF4-FFF2-40B4-BE49-F238E27FC236}">
                        <a16:creationId xmlns:a16="http://schemas.microsoft.com/office/drawing/2014/main" id="{3393CE87-8F38-1FBA-C779-DBAA9F5EDCFE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53" name="Google Shape;7769;p72">
            <a:extLst>
              <a:ext uri="{FF2B5EF4-FFF2-40B4-BE49-F238E27FC236}">
                <a16:creationId xmlns:a16="http://schemas.microsoft.com/office/drawing/2014/main" id="{5A774C72-EB1E-4240-95F8-45457333EA59}"/>
              </a:ext>
            </a:extLst>
          </p:cNvPr>
          <p:cNvGrpSpPr/>
          <p:nvPr/>
        </p:nvGrpSpPr>
        <p:grpSpPr>
          <a:xfrm>
            <a:off x="1402678" y="3624754"/>
            <a:ext cx="1925302" cy="1620116"/>
            <a:chOff x="844912" y="1681380"/>
            <a:chExt cx="935611" cy="787305"/>
          </a:xfrm>
        </p:grpSpPr>
        <p:grpSp>
          <p:nvGrpSpPr>
            <p:cNvPr id="354" name="Google Shape;7770;p72">
              <a:extLst>
                <a:ext uri="{FF2B5EF4-FFF2-40B4-BE49-F238E27FC236}">
                  <a16:creationId xmlns:a16="http://schemas.microsoft.com/office/drawing/2014/main" id="{F4BDA570-4041-C584-613D-F79BC8A8D56F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81" name="Google Shape;7771;p72">
                <a:extLst>
                  <a:ext uri="{FF2B5EF4-FFF2-40B4-BE49-F238E27FC236}">
                    <a16:creationId xmlns:a16="http://schemas.microsoft.com/office/drawing/2014/main" id="{8882622F-72C1-7063-2A5D-894F75F5CBA2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7772;p72">
                <a:extLst>
                  <a:ext uri="{FF2B5EF4-FFF2-40B4-BE49-F238E27FC236}">
                    <a16:creationId xmlns:a16="http://schemas.microsoft.com/office/drawing/2014/main" id="{61B929A4-17C2-B088-15CC-E7EE17BDCEA7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7773;p72">
                <a:extLst>
                  <a:ext uri="{FF2B5EF4-FFF2-40B4-BE49-F238E27FC236}">
                    <a16:creationId xmlns:a16="http://schemas.microsoft.com/office/drawing/2014/main" id="{326A0912-E9B2-E7DF-E00E-F77259966B77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4" name="Google Shape;7774;p72">
                <a:extLst>
                  <a:ext uri="{FF2B5EF4-FFF2-40B4-BE49-F238E27FC236}">
                    <a16:creationId xmlns:a16="http://schemas.microsoft.com/office/drawing/2014/main" id="{7B841170-A53D-07A4-39E2-A24D3BD91B97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5" name="Google Shape;7775;p72">
                <a:extLst>
                  <a:ext uri="{FF2B5EF4-FFF2-40B4-BE49-F238E27FC236}">
                    <a16:creationId xmlns:a16="http://schemas.microsoft.com/office/drawing/2014/main" id="{3B77A875-3676-E7AA-08BB-C47F0FE5929C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6" name="Google Shape;7776;p72">
                <a:extLst>
                  <a:ext uri="{FF2B5EF4-FFF2-40B4-BE49-F238E27FC236}">
                    <a16:creationId xmlns:a16="http://schemas.microsoft.com/office/drawing/2014/main" id="{FC63FD38-CAE1-1548-AE17-090352B00CFD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5" name="Google Shape;7777;p72">
              <a:extLst>
                <a:ext uri="{FF2B5EF4-FFF2-40B4-BE49-F238E27FC236}">
                  <a16:creationId xmlns:a16="http://schemas.microsoft.com/office/drawing/2014/main" id="{9EFBE53B-4659-FB1B-48E7-A0A1B54971CF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69" name="Google Shape;7778;p72">
                <a:extLst>
                  <a:ext uri="{FF2B5EF4-FFF2-40B4-BE49-F238E27FC236}">
                    <a16:creationId xmlns:a16="http://schemas.microsoft.com/office/drawing/2014/main" id="{63CD3E85-8FC2-BB90-0D13-B7C9C33101DC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0" name="Google Shape;7779;p72">
                <a:extLst>
                  <a:ext uri="{FF2B5EF4-FFF2-40B4-BE49-F238E27FC236}">
                    <a16:creationId xmlns:a16="http://schemas.microsoft.com/office/drawing/2014/main" id="{A3957AD5-05C4-4779-632A-B424A8F19A40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71" name="Google Shape;7780;p72">
                  <a:extLst>
                    <a:ext uri="{FF2B5EF4-FFF2-40B4-BE49-F238E27FC236}">
                      <a16:creationId xmlns:a16="http://schemas.microsoft.com/office/drawing/2014/main" id="{ABDD0F01-73C3-4A62-8BB0-B3345C2047ED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74" name="Google Shape;7781;p72">
                    <a:extLst>
                      <a:ext uri="{FF2B5EF4-FFF2-40B4-BE49-F238E27FC236}">
                        <a16:creationId xmlns:a16="http://schemas.microsoft.com/office/drawing/2014/main" id="{A3E9BDAE-6DF0-1064-875B-4ABDAB1D6343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5" name="Google Shape;7782;p72">
                    <a:extLst>
                      <a:ext uri="{FF2B5EF4-FFF2-40B4-BE49-F238E27FC236}">
                        <a16:creationId xmlns:a16="http://schemas.microsoft.com/office/drawing/2014/main" id="{FD233C16-67C6-14C3-8BBB-E9BA1DAAF55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6" name="Google Shape;7783;p72">
                    <a:extLst>
                      <a:ext uri="{FF2B5EF4-FFF2-40B4-BE49-F238E27FC236}">
                        <a16:creationId xmlns:a16="http://schemas.microsoft.com/office/drawing/2014/main" id="{51BD0F2A-4D34-FFFA-2A28-CD60914AB1E0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7" name="Google Shape;7784;p72">
                    <a:extLst>
                      <a:ext uri="{FF2B5EF4-FFF2-40B4-BE49-F238E27FC236}">
                        <a16:creationId xmlns:a16="http://schemas.microsoft.com/office/drawing/2014/main" id="{5C330F3D-B167-79D1-0432-1D38E88BF9B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8" name="Google Shape;7785;p72">
                    <a:extLst>
                      <a:ext uri="{FF2B5EF4-FFF2-40B4-BE49-F238E27FC236}">
                        <a16:creationId xmlns:a16="http://schemas.microsoft.com/office/drawing/2014/main" id="{2DE23A96-B441-CA37-AAFE-8B1647705B0C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9" name="Google Shape;7786;p72">
                    <a:extLst>
                      <a:ext uri="{FF2B5EF4-FFF2-40B4-BE49-F238E27FC236}">
                        <a16:creationId xmlns:a16="http://schemas.microsoft.com/office/drawing/2014/main" id="{E9810395-0B73-23D2-A527-0E44C7896953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0" name="Google Shape;7787;p72">
                    <a:extLst>
                      <a:ext uri="{FF2B5EF4-FFF2-40B4-BE49-F238E27FC236}">
                        <a16:creationId xmlns:a16="http://schemas.microsoft.com/office/drawing/2014/main" id="{4C2A5FE0-871B-087B-776B-060AAC8B2572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72" name="Google Shape;7788;p72">
                  <a:extLst>
                    <a:ext uri="{FF2B5EF4-FFF2-40B4-BE49-F238E27FC236}">
                      <a16:creationId xmlns:a16="http://schemas.microsoft.com/office/drawing/2014/main" id="{DAB719FB-258C-1311-0886-7CEBDB22F834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3" name="Google Shape;7789;p72">
                  <a:extLst>
                    <a:ext uri="{FF2B5EF4-FFF2-40B4-BE49-F238E27FC236}">
                      <a16:creationId xmlns:a16="http://schemas.microsoft.com/office/drawing/2014/main" id="{C5B8785B-33EC-BACB-94CD-144E0812CDAF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56" name="Google Shape;7790;p72">
              <a:extLst>
                <a:ext uri="{FF2B5EF4-FFF2-40B4-BE49-F238E27FC236}">
                  <a16:creationId xmlns:a16="http://schemas.microsoft.com/office/drawing/2014/main" id="{2002F865-6B39-CEF7-750D-9838C0753662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57" name="Google Shape;7791;p72">
                <a:extLst>
                  <a:ext uri="{FF2B5EF4-FFF2-40B4-BE49-F238E27FC236}">
                    <a16:creationId xmlns:a16="http://schemas.microsoft.com/office/drawing/2014/main" id="{8F04FF96-90AE-CDDF-5307-FF25BE5750D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8" name="Google Shape;7792;p72">
                <a:extLst>
                  <a:ext uri="{FF2B5EF4-FFF2-40B4-BE49-F238E27FC236}">
                    <a16:creationId xmlns:a16="http://schemas.microsoft.com/office/drawing/2014/main" id="{3FA112A9-0C6D-0982-8B13-CAEC15D9466D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59" name="Google Shape;7793;p72">
                  <a:extLst>
                    <a:ext uri="{FF2B5EF4-FFF2-40B4-BE49-F238E27FC236}">
                      <a16:creationId xmlns:a16="http://schemas.microsoft.com/office/drawing/2014/main" id="{8ECA57D4-4107-00F8-2557-BC4A41D84F75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62" name="Google Shape;7794;p72">
                    <a:extLst>
                      <a:ext uri="{FF2B5EF4-FFF2-40B4-BE49-F238E27FC236}">
                        <a16:creationId xmlns:a16="http://schemas.microsoft.com/office/drawing/2014/main" id="{23EEE88E-750B-50C6-39AA-03B279523A2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3" name="Google Shape;7795;p72">
                    <a:extLst>
                      <a:ext uri="{FF2B5EF4-FFF2-40B4-BE49-F238E27FC236}">
                        <a16:creationId xmlns:a16="http://schemas.microsoft.com/office/drawing/2014/main" id="{5C560025-0104-6D4B-5A96-8B416BF69EE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4" name="Google Shape;7796;p72">
                    <a:extLst>
                      <a:ext uri="{FF2B5EF4-FFF2-40B4-BE49-F238E27FC236}">
                        <a16:creationId xmlns:a16="http://schemas.microsoft.com/office/drawing/2014/main" id="{6ECA28DD-62EB-3D4A-DF31-89292D7AD1DA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5" name="Google Shape;7797;p72">
                    <a:extLst>
                      <a:ext uri="{FF2B5EF4-FFF2-40B4-BE49-F238E27FC236}">
                        <a16:creationId xmlns:a16="http://schemas.microsoft.com/office/drawing/2014/main" id="{B9C70C26-9F18-1B2A-BFC6-09268FB3AD43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6" name="Google Shape;7798;p72">
                    <a:extLst>
                      <a:ext uri="{FF2B5EF4-FFF2-40B4-BE49-F238E27FC236}">
                        <a16:creationId xmlns:a16="http://schemas.microsoft.com/office/drawing/2014/main" id="{13421086-3AB5-A82C-AF8E-916CB8D04129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7" name="Google Shape;7799;p72">
                    <a:extLst>
                      <a:ext uri="{FF2B5EF4-FFF2-40B4-BE49-F238E27FC236}">
                        <a16:creationId xmlns:a16="http://schemas.microsoft.com/office/drawing/2014/main" id="{49D0D2B2-01B9-48DC-D7CF-702762F5AE04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8" name="Google Shape;7800;p72">
                    <a:extLst>
                      <a:ext uri="{FF2B5EF4-FFF2-40B4-BE49-F238E27FC236}">
                        <a16:creationId xmlns:a16="http://schemas.microsoft.com/office/drawing/2014/main" id="{17F1E130-7871-56BD-89FF-8240155E780D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60" name="Google Shape;7801;p72">
                  <a:extLst>
                    <a:ext uri="{FF2B5EF4-FFF2-40B4-BE49-F238E27FC236}">
                      <a16:creationId xmlns:a16="http://schemas.microsoft.com/office/drawing/2014/main" id="{B7A395BB-7A32-464E-C513-BA8C1D81E8B1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61" name="Google Shape;7802;p72">
                  <a:extLst>
                    <a:ext uri="{FF2B5EF4-FFF2-40B4-BE49-F238E27FC236}">
                      <a16:creationId xmlns:a16="http://schemas.microsoft.com/office/drawing/2014/main" id="{4FF3581F-26EB-95AE-15BA-EB45014EF0E2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87" name="Google Shape;7803;p72">
            <a:extLst>
              <a:ext uri="{FF2B5EF4-FFF2-40B4-BE49-F238E27FC236}">
                <a16:creationId xmlns:a16="http://schemas.microsoft.com/office/drawing/2014/main" id="{5C7487E8-533F-5354-0B65-1DD03DE8F6E3}"/>
              </a:ext>
            </a:extLst>
          </p:cNvPr>
          <p:cNvGrpSpPr/>
          <p:nvPr/>
        </p:nvGrpSpPr>
        <p:grpSpPr>
          <a:xfrm>
            <a:off x="13620558" y="5159615"/>
            <a:ext cx="3244538" cy="1104886"/>
            <a:chOff x="6894650" y="2574740"/>
            <a:chExt cx="1445100" cy="492111"/>
          </a:xfrm>
        </p:grpSpPr>
        <p:sp>
          <p:nvSpPr>
            <p:cNvPr id="388" name="Google Shape;7804;p72">
              <a:extLst>
                <a:ext uri="{FF2B5EF4-FFF2-40B4-BE49-F238E27FC236}">
                  <a16:creationId xmlns:a16="http://schemas.microsoft.com/office/drawing/2014/main" id="{61CC8487-EE34-CF8D-6CAB-6D2FDBF618F1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" name="Google Shape;7805;p72">
              <a:extLst>
                <a:ext uri="{FF2B5EF4-FFF2-40B4-BE49-F238E27FC236}">
                  <a16:creationId xmlns:a16="http://schemas.microsoft.com/office/drawing/2014/main" id="{2785223A-C6CC-A194-617B-FAB8767F0A7B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" name="Google Shape;7806;p72">
              <a:extLst>
                <a:ext uri="{FF2B5EF4-FFF2-40B4-BE49-F238E27FC236}">
                  <a16:creationId xmlns:a16="http://schemas.microsoft.com/office/drawing/2014/main" id="{AAC3C507-7FFC-6140-8606-81024D78B8F1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" name="Google Shape;7807;p72">
              <a:extLst>
                <a:ext uri="{FF2B5EF4-FFF2-40B4-BE49-F238E27FC236}">
                  <a16:creationId xmlns:a16="http://schemas.microsoft.com/office/drawing/2014/main" id="{70FDB019-4BE0-A247-37BB-0D835267E109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" name="Google Shape;7808;p72">
              <a:extLst>
                <a:ext uri="{FF2B5EF4-FFF2-40B4-BE49-F238E27FC236}">
                  <a16:creationId xmlns:a16="http://schemas.microsoft.com/office/drawing/2014/main" id="{EE336366-4C5C-B877-1BEF-8DDC24933E99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93" name="Google Shape;7809;p72">
              <a:extLst>
                <a:ext uri="{FF2B5EF4-FFF2-40B4-BE49-F238E27FC236}">
                  <a16:creationId xmlns:a16="http://schemas.microsoft.com/office/drawing/2014/main" id="{2A04AD4F-19AB-4A49-D977-51C7067EB0FB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4" name="Google Shape;7810;p72">
            <a:extLst>
              <a:ext uri="{FF2B5EF4-FFF2-40B4-BE49-F238E27FC236}">
                <a16:creationId xmlns:a16="http://schemas.microsoft.com/office/drawing/2014/main" id="{10F6AFE6-C1DD-E294-6E71-32AC909F0D2F}"/>
              </a:ext>
            </a:extLst>
          </p:cNvPr>
          <p:cNvGrpSpPr/>
          <p:nvPr/>
        </p:nvGrpSpPr>
        <p:grpSpPr>
          <a:xfrm>
            <a:off x="13659643" y="7908125"/>
            <a:ext cx="3166412" cy="951410"/>
            <a:chOff x="6953919" y="3907920"/>
            <a:chExt cx="1377300" cy="475705"/>
          </a:xfrm>
        </p:grpSpPr>
        <p:cxnSp>
          <p:nvCxnSpPr>
            <p:cNvPr id="395" name="Google Shape;7811;p72">
              <a:extLst>
                <a:ext uri="{FF2B5EF4-FFF2-40B4-BE49-F238E27FC236}">
                  <a16:creationId xmlns:a16="http://schemas.microsoft.com/office/drawing/2014/main" id="{B2FF3CD5-D155-9DA1-740D-75DE70FCC4C7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6" name="Google Shape;7812;p72">
              <a:extLst>
                <a:ext uri="{FF2B5EF4-FFF2-40B4-BE49-F238E27FC236}">
                  <a16:creationId xmlns:a16="http://schemas.microsoft.com/office/drawing/2014/main" id="{C408C7D9-F525-2F7F-DF85-A8853863D0D9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7" name="Google Shape;7813;p72">
              <a:extLst>
                <a:ext uri="{FF2B5EF4-FFF2-40B4-BE49-F238E27FC236}">
                  <a16:creationId xmlns:a16="http://schemas.microsoft.com/office/drawing/2014/main" id="{0546E7D6-C6BB-DDCE-0A04-14FB769E18DA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8" name="Google Shape;7814;p72">
              <a:extLst>
                <a:ext uri="{FF2B5EF4-FFF2-40B4-BE49-F238E27FC236}">
                  <a16:creationId xmlns:a16="http://schemas.microsoft.com/office/drawing/2014/main" id="{C3247287-DB3B-D241-316F-98FAB05C736D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9" name="Google Shape;7815;p72">
              <a:extLst>
                <a:ext uri="{FF2B5EF4-FFF2-40B4-BE49-F238E27FC236}">
                  <a16:creationId xmlns:a16="http://schemas.microsoft.com/office/drawing/2014/main" id="{26ED69C5-AD80-28DD-E8EE-1D0F96AEBA02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0" name="Google Shape;7816;p72">
            <a:extLst>
              <a:ext uri="{FF2B5EF4-FFF2-40B4-BE49-F238E27FC236}">
                <a16:creationId xmlns:a16="http://schemas.microsoft.com/office/drawing/2014/main" id="{C3EE1DAE-ADEE-C816-EEDD-192383952C57}"/>
              </a:ext>
            </a:extLst>
          </p:cNvPr>
          <p:cNvGrpSpPr/>
          <p:nvPr/>
        </p:nvGrpSpPr>
        <p:grpSpPr>
          <a:xfrm>
            <a:off x="4666819" y="5430417"/>
            <a:ext cx="1672572" cy="1649058"/>
            <a:chOff x="2389399" y="2595741"/>
            <a:chExt cx="812796" cy="801369"/>
          </a:xfrm>
        </p:grpSpPr>
        <p:grpSp>
          <p:nvGrpSpPr>
            <p:cNvPr id="401" name="Google Shape;7817;p72">
              <a:extLst>
                <a:ext uri="{FF2B5EF4-FFF2-40B4-BE49-F238E27FC236}">
                  <a16:creationId xmlns:a16="http://schemas.microsoft.com/office/drawing/2014/main" id="{8A5BBB8C-9F60-CBB4-06A7-C78465FB5126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52" name="Google Shape;7818;p72">
                <a:extLst>
                  <a:ext uri="{FF2B5EF4-FFF2-40B4-BE49-F238E27FC236}">
                    <a16:creationId xmlns:a16="http://schemas.microsoft.com/office/drawing/2014/main" id="{DAE86AE0-550D-6DFC-CEFD-51C3BB255A51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3" name="Google Shape;7819;p72">
                <a:extLst>
                  <a:ext uri="{FF2B5EF4-FFF2-40B4-BE49-F238E27FC236}">
                    <a16:creationId xmlns:a16="http://schemas.microsoft.com/office/drawing/2014/main" id="{322BEDC5-AD33-DE81-8F71-89FBDA1AFC47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4" name="Google Shape;7820;p72">
                <a:extLst>
                  <a:ext uri="{FF2B5EF4-FFF2-40B4-BE49-F238E27FC236}">
                    <a16:creationId xmlns:a16="http://schemas.microsoft.com/office/drawing/2014/main" id="{A93B291B-3353-7524-06EA-1C237A46F594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2" name="Google Shape;7821;p72">
              <a:extLst>
                <a:ext uri="{FF2B5EF4-FFF2-40B4-BE49-F238E27FC236}">
                  <a16:creationId xmlns:a16="http://schemas.microsoft.com/office/drawing/2014/main" id="{4C47272A-E8E1-6310-529E-1EC2F6A23E9C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28" name="Google Shape;7822;p72">
                <a:extLst>
                  <a:ext uri="{FF2B5EF4-FFF2-40B4-BE49-F238E27FC236}">
                    <a16:creationId xmlns:a16="http://schemas.microsoft.com/office/drawing/2014/main" id="{BC45AE16-08DD-F405-56F3-3328ED33F718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45" name="Google Shape;7823;p72">
                  <a:extLst>
                    <a:ext uri="{FF2B5EF4-FFF2-40B4-BE49-F238E27FC236}">
                      <a16:creationId xmlns:a16="http://schemas.microsoft.com/office/drawing/2014/main" id="{A7031BC1-F802-435B-D5B4-59B264104AEF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49" name="Google Shape;7824;p72">
                    <a:extLst>
                      <a:ext uri="{FF2B5EF4-FFF2-40B4-BE49-F238E27FC236}">
                        <a16:creationId xmlns:a16="http://schemas.microsoft.com/office/drawing/2014/main" id="{27535935-3DE8-5892-71D8-4F9908A58795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0" name="Google Shape;7825;p72">
                    <a:extLst>
                      <a:ext uri="{FF2B5EF4-FFF2-40B4-BE49-F238E27FC236}">
                        <a16:creationId xmlns:a16="http://schemas.microsoft.com/office/drawing/2014/main" id="{4AA1B2A5-C0B2-5008-D193-297A9D241332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1" name="Google Shape;7826;p72">
                    <a:extLst>
                      <a:ext uri="{FF2B5EF4-FFF2-40B4-BE49-F238E27FC236}">
                        <a16:creationId xmlns:a16="http://schemas.microsoft.com/office/drawing/2014/main" id="{E7CDDFB3-1BB6-9BE8-72BD-5B5F2696EAC7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46" name="Google Shape;7827;p72">
                  <a:extLst>
                    <a:ext uri="{FF2B5EF4-FFF2-40B4-BE49-F238E27FC236}">
                      <a16:creationId xmlns:a16="http://schemas.microsoft.com/office/drawing/2014/main" id="{5A0BD8EA-4531-F9C3-89F2-1B5A87A93361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47" name="Google Shape;7828;p72">
                    <a:extLst>
                      <a:ext uri="{FF2B5EF4-FFF2-40B4-BE49-F238E27FC236}">
                        <a16:creationId xmlns:a16="http://schemas.microsoft.com/office/drawing/2014/main" id="{6D62569C-0053-4F30-8324-6A0CBDC289FF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8" name="Google Shape;7829;p72">
                    <a:extLst>
                      <a:ext uri="{FF2B5EF4-FFF2-40B4-BE49-F238E27FC236}">
                        <a16:creationId xmlns:a16="http://schemas.microsoft.com/office/drawing/2014/main" id="{D3091371-305C-C7D6-07CD-88D9B0B51DF8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29" name="Google Shape;7830;p72">
                <a:extLst>
                  <a:ext uri="{FF2B5EF4-FFF2-40B4-BE49-F238E27FC236}">
                    <a16:creationId xmlns:a16="http://schemas.microsoft.com/office/drawing/2014/main" id="{3A6AC7DE-72D7-1C69-8FA1-E50B38E302E9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38" name="Google Shape;7831;p72">
                  <a:extLst>
                    <a:ext uri="{FF2B5EF4-FFF2-40B4-BE49-F238E27FC236}">
                      <a16:creationId xmlns:a16="http://schemas.microsoft.com/office/drawing/2014/main" id="{2EC36968-6338-8EC5-4154-DE8C2DBF7F18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42" name="Google Shape;7832;p72">
                    <a:extLst>
                      <a:ext uri="{FF2B5EF4-FFF2-40B4-BE49-F238E27FC236}">
                        <a16:creationId xmlns:a16="http://schemas.microsoft.com/office/drawing/2014/main" id="{E3CE36DF-8115-497A-7597-660DB7CDF7EE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3" name="Google Shape;7833;p72">
                    <a:extLst>
                      <a:ext uri="{FF2B5EF4-FFF2-40B4-BE49-F238E27FC236}">
                        <a16:creationId xmlns:a16="http://schemas.microsoft.com/office/drawing/2014/main" id="{8C7673E6-51E7-2024-8D21-88734C2EE4B4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4" name="Google Shape;7834;p72">
                    <a:extLst>
                      <a:ext uri="{FF2B5EF4-FFF2-40B4-BE49-F238E27FC236}">
                        <a16:creationId xmlns:a16="http://schemas.microsoft.com/office/drawing/2014/main" id="{C2A2CD92-FE66-D11A-EA99-7B713DA2C5C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9" name="Google Shape;7835;p72">
                  <a:extLst>
                    <a:ext uri="{FF2B5EF4-FFF2-40B4-BE49-F238E27FC236}">
                      <a16:creationId xmlns:a16="http://schemas.microsoft.com/office/drawing/2014/main" id="{08041078-4454-5493-F693-B993ABC9E7A3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40" name="Google Shape;7836;p72">
                    <a:extLst>
                      <a:ext uri="{FF2B5EF4-FFF2-40B4-BE49-F238E27FC236}">
                        <a16:creationId xmlns:a16="http://schemas.microsoft.com/office/drawing/2014/main" id="{34672CC0-600E-185E-0709-B816FC1B43EB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1" name="Google Shape;7837;p72">
                    <a:extLst>
                      <a:ext uri="{FF2B5EF4-FFF2-40B4-BE49-F238E27FC236}">
                        <a16:creationId xmlns:a16="http://schemas.microsoft.com/office/drawing/2014/main" id="{38013C58-BC77-7C74-DF95-883E10523E74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30" name="Google Shape;7838;p72">
                <a:extLst>
                  <a:ext uri="{FF2B5EF4-FFF2-40B4-BE49-F238E27FC236}">
                    <a16:creationId xmlns:a16="http://schemas.microsoft.com/office/drawing/2014/main" id="{1D3E7713-A607-86DF-F112-9D9B975CCFB3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31" name="Google Shape;7839;p72">
                  <a:extLst>
                    <a:ext uri="{FF2B5EF4-FFF2-40B4-BE49-F238E27FC236}">
                      <a16:creationId xmlns:a16="http://schemas.microsoft.com/office/drawing/2014/main" id="{533BBF52-CFA2-2058-72B4-53E6F8C23449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35" name="Google Shape;7840;p72">
                    <a:extLst>
                      <a:ext uri="{FF2B5EF4-FFF2-40B4-BE49-F238E27FC236}">
                        <a16:creationId xmlns:a16="http://schemas.microsoft.com/office/drawing/2014/main" id="{CEFB4827-D925-1089-0697-B11C73B956C9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6" name="Google Shape;7841;p72">
                    <a:extLst>
                      <a:ext uri="{FF2B5EF4-FFF2-40B4-BE49-F238E27FC236}">
                        <a16:creationId xmlns:a16="http://schemas.microsoft.com/office/drawing/2014/main" id="{F4D95E05-8052-9D60-C7B3-A39F58509A36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7" name="Google Shape;7842;p72">
                    <a:extLst>
                      <a:ext uri="{FF2B5EF4-FFF2-40B4-BE49-F238E27FC236}">
                        <a16:creationId xmlns:a16="http://schemas.microsoft.com/office/drawing/2014/main" id="{6907B2A9-9FB2-6654-CF0C-60B1256F45CA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2" name="Google Shape;7843;p72">
                  <a:extLst>
                    <a:ext uri="{FF2B5EF4-FFF2-40B4-BE49-F238E27FC236}">
                      <a16:creationId xmlns:a16="http://schemas.microsoft.com/office/drawing/2014/main" id="{81E3E7C5-613F-14E9-CA1F-6FEBA0FF831C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33" name="Google Shape;7844;p72">
                    <a:extLst>
                      <a:ext uri="{FF2B5EF4-FFF2-40B4-BE49-F238E27FC236}">
                        <a16:creationId xmlns:a16="http://schemas.microsoft.com/office/drawing/2014/main" id="{31ECC9CD-DC0E-7BA2-5131-3F32A1FC2D12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4" name="Google Shape;7845;p72">
                    <a:extLst>
                      <a:ext uri="{FF2B5EF4-FFF2-40B4-BE49-F238E27FC236}">
                        <a16:creationId xmlns:a16="http://schemas.microsoft.com/office/drawing/2014/main" id="{3A609777-9C33-2EFB-9CB3-F1F58B029DD1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403" name="Google Shape;7846;p72">
              <a:extLst>
                <a:ext uri="{FF2B5EF4-FFF2-40B4-BE49-F238E27FC236}">
                  <a16:creationId xmlns:a16="http://schemas.microsoft.com/office/drawing/2014/main" id="{3309FEB9-B759-5B77-77F4-7D48BD892818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404" name="Google Shape;7847;p72">
                <a:extLst>
                  <a:ext uri="{FF2B5EF4-FFF2-40B4-BE49-F238E27FC236}">
                    <a16:creationId xmlns:a16="http://schemas.microsoft.com/office/drawing/2014/main" id="{1AA8100B-AD00-478D-65FE-DC9E1CD2508B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21" name="Google Shape;7848;p72">
                  <a:extLst>
                    <a:ext uri="{FF2B5EF4-FFF2-40B4-BE49-F238E27FC236}">
                      <a16:creationId xmlns:a16="http://schemas.microsoft.com/office/drawing/2014/main" id="{7B4AC27D-D87B-6525-0BAF-E19EC4BDE440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25" name="Google Shape;7849;p72">
                    <a:extLst>
                      <a:ext uri="{FF2B5EF4-FFF2-40B4-BE49-F238E27FC236}">
                        <a16:creationId xmlns:a16="http://schemas.microsoft.com/office/drawing/2014/main" id="{EB486E4D-85F9-50C1-5D9A-74E53097D57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50;p72">
                    <a:extLst>
                      <a:ext uri="{FF2B5EF4-FFF2-40B4-BE49-F238E27FC236}">
                        <a16:creationId xmlns:a16="http://schemas.microsoft.com/office/drawing/2014/main" id="{ADA6E1B6-90E2-2ADF-7317-B4CD9CD6AA15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7" name="Google Shape;7851;p72">
                    <a:extLst>
                      <a:ext uri="{FF2B5EF4-FFF2-40B4-BE49-F238E27FC236}">
                        <a16:creationId xmlns:a16="http://schemas.microsoft.com/office/drawing/2014/main" id="{3BB97EFE-7E26-ED40-FFF4-1D8255251F71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2" name="Google Shape;7852;p72">
                  <a:extLst>
                    <a:ext uri="{FF2B5EF4-FFF2-40B4-BE49-F238E27FC236}">
                      <a16:creationId xmlns:a16="http://schemas.microsoft.com/office/drawing/2014/main" id="{74E56230-3B25-F9EC-69C2-CD066360E284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23" name="Google Shape;7853;p72">
                    <a:extLst>
                      <a:ext uri="{FF2B5EF4-FFF2-40B4-BE49-F238E27FC236}">
                        <a16:creationId xmlns:a16="http://schemas.microsoft.com/office/drawing/2014/main" id="{0491B751-AA41-50F1-93A9-1974B8A8ABA2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54;p72">
                    <a:extLst>
                      <a:ext uri="{FF2B5EF4-FFF2-40B4-BE49-F238E27FC236}">
                        <a16:creationId xmlns:a16="http://schemas.microsoft.com/office/drawing/2014/main" id="{153E8F1D-40F4-8C6C-1980-9BB046E9367D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5" name="Google Shape;7855;p72">
                <a:extLst>
                  <a:ext uri="{FF2B5EF4-FFF2-40B4-BE49-F238E27FC236}">
                    <a16:creationId xmlns:a16="http://schemas.microsoft.com/office/drawing/2014/main" id="{9D05B29B-D6A7-F3D4-C434-CEFF67EB1692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414" name="Google Shape;7856;p72">
                  <a:extLst>
                    <a:ext uri="{FF2B5EF4-FFF2-40B4-BE49-F238E27FC236}">
                      <a16:creationId xmlns:a16="http://schemas.microsoft.com/office/drawing/2014/main" id="{06A7436E-1A55-F452-9137-7A0FC7896D3A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18" name="Google Shape;7857;p72">
                    <a:extLst>
                      <a:ext uri="{FF2B5EF4-FFF2-40B4-BE49-F238E27FC236}">
                        <a16:creationId xmlns:a16="http://schemas.microsoft.com/office/drawing/2014/main" id="{59AD87EB-2E0F-CBF1-C2CD-7B3D0408CC03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58;p72">
                    <a:extLst>
                      <a:ext uri="{FF2B5EF4-FFF2-40B4-BE49-F238E27FC236}">
                        <a16:creationId xmlns:a16="http://schemas.microsoft.com/office/drawing/2014/main" id="{6B536220-DD5C-A7C6-DC19-C5C8C1F996A4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59;p72">
                    <a:extLst>
                      <a:ext uri="{FF2B5EF4-FFF2-40B4-BE49-F238E27FC236}">
                        <a16:creationId xmlns:a16="http://schemas.microsoft.com/office/drawing/2014/main" id="{E5E42AC5-0EA6-AE2D-508B-2A48E30B0798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5" name="Google Shape;7860;p72">
                  <a:extLst>
                    <a:ext uri="{FF2B5EF4-FFF2-40B4-BE49-F238E27FC236}">
                      <a16:creationId xmlns:a16="http://schemas.microsoft.com/office/drawing/2014/main" id="{77AFB30D-4CF7-6BF8-841E-0899CF9B1DE1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16" name="Google Shape;7861;p72">
                    <a:extLst>
                      <a:ext uri="{FF2B5EF4-FFF2-40B4-BE49-F238E27FC236}">
                        <a16:creationId xmlns:a16="http://schemas.microsoft.com/office/drawing/2014/main" id="{A33FFC49-B047-F700-E222-34E1D69A6A87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62;p72">
                    <a:extLst>
                      <a:ext uri="{FF2B5EF4-FFF2-40B4-BE49-F238E27FC236}">
                        <a16:creationId xmlns:a16="http://schemas.microsoft.com/office/drawing/2014/main" id="{E9451EC8-6434-6741-0F0D-5860AD925326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6" name="Google Shape;7863;p72">
                <a:extLst>
                  <a:ext uri="{FF2B5EF4-FFF2-40B4-BE49-F238E27FC236}">
                    <a16:creationId xmlns:a16="http://schemas.microsoft.com/office/drawing/2014/main" id="{90540678-DEE9-97C7-5245-121DED6302AD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407" name="Google Shape;7864;p72">
                  <a:extLst>
                    <a:ext uri="{FF2B5EF4-FFF2-40B4-BE49-F238E27FC236}">
                      <a16:creationId xmlns:a16="http://schemas.microsoft.com/office/drawing/2014/main" id="{CC5E9CEC-07B7-7479-0167-CABAC1E71CAC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411" name="Google Shape;7865;p72">
                    <a:extLst>
                      <a:ext uri="{FF2B5EF4-FFF2-40B4-BE49-F238E27FC236}">
                        <a16:creationId xmlns:a16="http://schemas.microsoft.com/office/drawing/2014/main" id="{B2A27B6B-AF4B-3A71-2812-32B732EF073D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66;p72">
                    <a:extLst>
                      <a:ext uri="{FF2B5EF4-FFF2-40B4-BE49-F238E27FC236}">
                        <a16:creationId xmlns:a16="http://schemas.microsoft.com/office/drawing/2014/main" id="{66AD3A50-12E6-8440-D015-952CACC5E75F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67;p72">
                    <a:extLst>
                      <a:ext uri="{FF2B5EF4-FFF2-40B4-BE49-F238E27FC236}">
                        <a16:creationId xmlns:a16="http://schemas.microsoft.com/office/drawing/2014/main" id="{24221D5E-4C76-53F4-4254-761CED680454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8" name="Google Shape;7868;p72">
                  <a:extLst>
                    <a:ext uri="{FF2B5EF4-FFF2-40B4-BE49-F238E27FC236}">
                      <a16:creationId xmlns:a16="http://schemas.microsoft.com/office/drawing/2014/main" id="{C0BBE55F-B545-8F37-3B8B-CF80ABB9C5CC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409" name="Google Shape;7869;p72">
                    <a:extLst>
                      <a:ext uri="{FF2B5EF4-FFF2-40B4-BE49-F238E27FC236}">
                        <a16:creationId xmlns:a16="http://schemas.microsoft.com/office/drawing/2014/main" id="{66679D74-8CC0-B5C6-E65E-315A7CF583ED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70;p72">
                    <a:extLst>
                      <a:ext uri="{FF2B5EF4-FFF2-40B4-BE49-F238E27FC236}">
                        <a16:creationId xmlns:a16="http://schemas.microsoft.com/office/drawing/2014/main" id="{8AC5E0F6-61B2-A04A-5BEB-B5BEC8E55C19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55" name="Google Shape;1529;p70">
            <a:extLst>
              <a:ext uri="{FF2B5EF4-FFF2-40B4-BE49-F238E27FC236}">
                <a16:creationId xmlns:a16="http://schemas.microsoft.com/office/drawing/2014/main" id="{E84DC1A2-8ED8-B77C-694C-C21C4A7250C6}"/>
              </a:ext>
            </a:extLst>
          </p:cNvPr>
          <p:cNvSpPr txBox="1">
            <a:spLocks/>
          </p:cNvSpPr>
          <p:nvPr/>
        </p:nvSpPr>
        <p:spPr>
          <a:xfrm>
            <a:off x="1233746" y="21852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5261086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37173">
            <a:off x="-3937238" y="6437771"/>
            <a:ext cx="7335542" cy="7698458"/>
          </a:xfrm>
          <a:custGeom>
            <a:avLst/>
            <a:gdLst/>
            <a:ahLst/>
            <a:cxnLst/>
            <a:rect l="l" t="t" r="r" b="b"/>
            <a:pathLst>
              <a:path w="7335542" h="7698458">
                <a:moveTo>
                  <a:pt x="0" y="0"/>
                </a:moveTo>
                <a:lnTo>
                  <a:pt x="7335542" y="0"/>
                </a:lnTo>
                <a:lnTo>
                  <a:pt x="7335542" y="7698458"/>
                </a:lnTo>
                <a:lnTo>
                  <a:pt x="0" y="76984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537173">
            <a:off x="15800835" y="-2515729"/>
            <a:ext cx="7335542" cy="7698458"/>
          </a:xfrm>
          <a:custGeom>
            <a:avLst/>
            <a:gdLst/>
            <a:ahLst/>
            <a:cxnLst/>
            <a:rect l="l" t="t" r="r" b="b"/>
            <a:pathLst>
              <a:path w="7335542" h="7698458">
                <a:moveTo>
                  <a:pt x="0" y="0"/>
                </a:moveTo>
                <a:lnTo>
                  <a:pt x="7335542" y="0"/>
                </a:lnTo>
                <a:lnTo>
                  <a:pt x="7335542" y="7698458"/>
                </a:lnTo>
                <a:lnTo>
                  <a:pt x="0" y="76984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25391" y="5666998"/>
            <a:ext cx="3759252" cy="3791475"/>
          </a:xfrm>
          <a:custGeom>
            <a:avLst/>
            <a:gdLst/>
            <a:ahLst/>
            <a:cxnLst/>
            <a:rect l="l" t="t" r="r" b="b"/>
            <a:pathLst>
              <a:path w="3759252" h="3791475">
                <a:moveTo>
                  <a:pt x="0" y="0"/>
                </a:moveTo>
                <a:lnTo>
                  <a:pt x="3759253" y="0"/>
                </a:lnTo>
                <a:lnTo>
                  <a:pt x="3759253" y="3791474"/>
                </a:lnTo>
                <a:lnTo>
                  <a:pt x="0" y="37914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13292" y="5666998"/>
            <a:ext cx="2432466" cy="3791475"/>
          </a:xfrm>
          <a:custGeom>
            <a:avLst/>
            <a:gdLst/>
            <a:ahLst/>
            <a:cxnLst/>
            <a:rect l="l" t="t" r="r" b="b"/>
            <a:pathLst>
              <a:path w="2432466" h="3791475">
                <a:moveTo>
                  <a:pt x="0" y="0"/>
                </a:moveTo>
                <a:lnTo>
                  <a:pt x="2432467" y="0"/>
                </a:lnTo>
                <a:lnTo>
                  <a:pt x="2432467" y="3791474"/>
                </a:lnTo>
                <a:lnTo>
                  <a:pt x="0" y="37914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169529" y="5666998"/>
            <a:ext cx="4270746" cy="2470604"/>
          </a:xfrm>
          <a:custGeom>
            <a:avLst/>
            <a:gdLst/>
            <a:ahLst/>
            <a:cxnLst/>
            <a:rect l="l" t="t" r="r" b="b"/>
            <a:pathLst>
              <a:path w="4270746" h="2470604">
                <a:moveTo>
                  <a:pt x="0" y="0"/>
                </a:moveTo>
                <a:lnTo>
                  <a:pt x="4270746" y="0"/>
                </a:lnTo>
                <a:lnTo>
                  <a:pt x="4270746" y="2470603"/>
                </a:lnTo>
                <a:lnTo>
                  <a:pt x="0" y="24706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358048" y="3834388"/>
            <a:ext cx="4640000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 rtl="1">
              <a:lnSpc>
                <a:spcPts val="3080"/>
              </a:lnSpc>
              <a:spcBef>
                <a:spcPct val="0"/>
              </a:spcBef>
            </a:pP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روی دکمه "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Canva"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کنار این ارائه کلیک کنید. شروع به ویرایش ارائه خود کنید. ممکن است لازم باشد به حساب </a:t>
            </a:r>
            <a:r>
              <a:rPr lang="en-US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خود وارد شوید.</a:t>
            </a:r>
            <a:endParaRPr lang="en-US" sz="2200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263788" y="3834388"/>
            <a:ext cx="4640000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 rtl="1">
              <a:lnSpc>
                <a:spcPts val="3080"/>
              </a:lnSpc>
              <a:spcBef>
                <a:spcPct val="0"/>
              </a:spcBef>
            </a:pP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روی دکمه "اشتراک گذاری" در گوشه سمت راست بالای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کلیک کنید و روی "بیشتر" در پایین منو کلیک کنید.</a:t>
            </a:r>
            <a:endParaRPr lang="en-US" sz="2200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169529" y="3834388"/>
            <a:ext cx="464000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80"/>
              </a:lnSpc>
            </a:pP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"PowerPoint"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را در نوار جستجو وارد کرده و روی نماد پاورپوینت کلیک کنیدبارگذاری.</a:t>
            </a:r>
            <a:endParaRPr lang="en-US" sz="2200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47725" y="681613"/>
            <a:ext cx="1659255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0"/>
              </a:lnSpc>
            </a:pPr>
            <a:r>
              <a:rPr lang="fa-IR" sz="5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دانلود این ارائه به عنوان یک قالب پاورپوینت در 3 مرحله</a:t>
            </a:r>
            <a:endParaRPr lang="en-US" sz="5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439170" y="2965708"/>
            <a:ext cx="835418" cy="716280"/>
            <a:chOff x="0" y="0"/>
            <a:chExt cx="220028" cy="18865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0028" cy="188650"/>
            </a:xfrm>
            <a:custGeom>
              <a:avLst/>
              <a:gdLst/>
              <a:ahLst/>
              <a:cxnLst/>
              <a:rect l="l" t="t" r="r" b="b"/>
              <a:pathLst>
                <a:path w="220028" h="188650">
                  <a:moveTo>
                    <a:pt x="0" y="0"/>
                  </a:moveTo>
                  <a:lnTo>
                    <a:pt x="220028" y="0"/>
                  </a:lnTo>
                  <a:lnTo>
                    <a:pt x="220028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220028" cy="19817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marL="0" lvl="0" indent="0">
                <a:lnSpc>
                  <a:spcPts val="42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1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263788" y="2965708"/>
            <a:ext cx="835418" cy="716280"/>
            <a:chOff x="0" y="0"/>
            <a:chExt cx="220028" cy="18865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0028" cy="188650"/>
            </a:xfrm>
            <a:custGeom>
              <a:avLst/>
              <a:gdLst/>
              <a:ahLst/>
              <a:cxnLst/>
              <a:rect l="l" t="t" r="r" b="b"/>
              <a:pathLst>
                <a:path w="220028" h="188650">
                  <a:moveTo>
                    <a:pt x="0" y="0"/>
                  </a:moveTo>
                  <a:lnTo>
                    <a:pt x="220028" y="0"/>
                  </a:lnTo>
                  <a:lnTo>
                    <a:pt x="220028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220028" cy="19817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marL="0" lvl="0" indent="0">
                <a:lnSpc>
                  <a:spcPts val="42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2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3169529" y="2965708"/>
            <a:ext cx="835418" cy="716280"/>
            <a:chOff x="0" y="0"/>
            <a:chExt cx="220028" cy="18865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20028" cy="188650"/>
            </a:xfrm>
            <a:custGeom>
              <a:avLst/>
              <a:gdLst/>
              <a:ahLst/>
              <a:cxnLst/>
              <a:rect l="l" t="t" r="r" b="b"/>
              <a:pathLst>
                <a:path w="220028" h="188650">
                  <a:moveTo>
                    <a:pt x="0" y="0"/>
                  </a:moveTo>
                  <a:lnTo>
                    <a:pt x="220028" y="0"/>
                  </a:lnTo>
                  <a:lnTo>
                    <a:pt x="220028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9525"/>
              <a:ext cx="220028" cy="19817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marL="0" lvl="0" indent="0">
                <a:lnSpc>
                  <a:spcPts val="42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3</a:t>
              </a:r>
            </a:p>
          </p:txBody>
        </p:sp>
      </p:grpSp>
      <p:sp>
        <p:nvSpPr>
          <p:cNvPr id="20" name="AutoShape 20"/>
          <p:cNvSpPr/>
          <p:nvPr/>
        </p:nvSpPr>
        <p:spPr>
          <a:xfrm>
            <a:off x="1358048" y="3720088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263788" y="3720088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13169529" y="3720088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783524FC-9033-C825-E75A-67170438ABC8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33" name="Google Shape;8039;p74">
              <a:extLst>
                <a:ext uri="{FF2B5EF4-FFF2-40B4-BE49-F238E27FC236}">
                  <a16:creationId xmlns:a16="http://schemas.microsoft.com/office/drawing/2014/main" id="{E1F31AD7-993C-1A04-AEC4-9B0106D869B1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4" name="Google Shape;8040;p74">
              <a:extLst>
                <a:ext uri="{FF2B5EF4-FFF2-40B4-BE49-F238E27FC236}">
                  <a16:creationId xmlns:a16="http://schemas.microsoft.com/office/drawing/2014/main" id="{7B8406A4-078C-6C40-5EE8-93C52CEF103A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47" name="Google Shape;8041;p74">
                <a:extLst>
                  <a:ext uri="{FF2B5EF4-FFF2-40B4-BE49-F238E27FC236}">
                    <a16:creationId xmlns:a16="http://schemas.microsoft.com/office/drawing/2014/main" id="{F1E88DF9-C3F5-31D7-BEA4-7E8A1643412A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8" name="Google Shape;8042;p74">
                <a:extLst>
                  <a:ext uri="{FF2B5EF4-FFF2-40B4-BE49-F238E27FC236}">
                    <a16:creationId xmlns:a16="http://schemas.microsoft.com/office/drawing/2014/main" id="{78F7E5B8-F14D-B87D-71D3-4A082D94F11C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" name="Google Shape;8043;p74">
              <a:extLst>
                <a:ext uri="{FF2B5EF4-FFF2-40B4-BE49-F238E27FC236}">
                  <a16:creationId xmlns:a16="http://schemas.microsoft.com/office/drawing/2014/main" id="{BFCA7D56-460F-D00A-17EF-2E53BB80C442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45" name="Google Shape;8044;p74">
                <a:extLst>
                  <a:ext uri="{FF2B5EF4-FFF2-40B4-BE49-F238E27FC236}">
                    <a16:creationId xmlns:a16="http://schemas.microsoft.com/office/drawing/2014/main" id="{E95A3524-E327-1B06-D3F7-1C6CE7B1E8A2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6" name="Google Shape;8045;p74">
                <a:extLst>
                  <a:ext uri="{FF2B5EF4-FFF2-40B4-BE49-F238E27FC236}">
                    <a16:creationId xmlns:a16="http://schemas.microsoft.com/office/drawing/2014/main" id="{CCC8918C-7E8D-A89B-2DA3-8A8B0D839E5D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" name="Google Shape;8046;p74">
              <a:extLst>
                <a:ext uri="{FF2B5EF4-FFF2-40B4-BE49-F238E27FC236}">
                  <a16:creationId xmlns:a16="http://schemas.microsoft.com/office/drawing/2014/main" id="{F0819966-2EC9-12FA-ADA9-EE45E443A4F6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43" name="Google Shape;8047;p74">
                <a:extLst>
                  <a:ext uri="{FF2B5EF4-FFF2-40B4-BE49-F238E27FC236}">
                    <a16:creationId xmlns:a16="http://schemas.microsoft.com/office/drawing/2014/main" id="{21447A17-7548-D524-1102-743037E07B61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4" name="Google Shape;8048;p74">
                <a:extLst>
                  <a:ext uri="{FF2B5EF4-FFF2-40B4-BE49-F238E27FC236}">
                    <a16:creationId xmlns:a16="http://schemas.microsoft.com/office/drawing/2014/main" id="{81FD8E3F-682B-6A5A-5B13-C61D4668EF0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" name="Google Shape;8049;p74">
              <a:extLst>
                <a:ext uri="{FF2B5EF4-FFF2-40B4-BE49-F238E27FC236}">
                  <a16:creationId xmlns:a16="http://schemas.microsoft.com/office/drawing/2014/main" id="{8A54CC03-9FF3-824F-B553-5279B71CBB43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41" name="Google Shape;8050;p74">
                <a:extLst>
                  <a:ext uri="{FF2B5EF4-FFF2-40B4-BE49-F238E27FC236}">
                    <a16:creationId xmlns:a16="http://schemas.microsoft.com/office/drawing/2014/main" id="{580C3695-BBD3-82B8-CEB7-A1BDE2FC6F3B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2" name="Google Shape;8051;p74">
                <a:extLst>
                  <a:ext uri="{FF2B5EF4-FFF2-40B4-BE49-F238E27FC236}">
                    <a16:creationId xmlns:a16="http://schemas.microsoft.com/office/drawing/2014/main" id="{439CA7D5-8AAC-E8CE-5CDE-9E8D841F59C0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" name="Google Shape;8052;p74">
              <a:extLst>
                <a:ext uri="{FF2B5EF4-FFF2-40B4-BE49-F238E27FC236}">
                  <a16:creationId xmlns:a16="http://schemas.microsoft.com/office/drawing/2014/main" id="{7500D13E-A0A8-B2BB-F233-0996A2C6308E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39" name="Google Shape;8053;p74">
                <a:extLst>
                  <a:ext uri="{FF2B5EF4-FFF2-40B4-BE49-F238E27FC236}">
                    <a16:creationId xmlns:a16="http://schemas.microsoft.com/office/drawing/2014/main" id="{81E7142B-4421-90BC-7B19-22B3233A6D14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40" name="Google Shape;8054;p74">
                <a:extLst>
                  <a:ext uri="{FF2B5EF4-FFF2-40B4-BE49-F238E27FC236}">
                    <a16:creationId xmlns:a16="http://schemas.microsoft.com/office/drawing/2014/main" id="{208C6D11-EC31-96DA-1AD0-8E764EC6E734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9" name="Google Shape;8055;p74">
            <a:extLst>
              <a:ext uri="{FF2B5EF4-FFF2-40B4-BE49-F238E27FC236}">
                <a16:creationId xmlns:a16="http://schemas.microsoft.com/office/drawing/2014/main" id="{6C32A6AC-F874-0896-5D64-E669304D4B10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50" name="Google Shape;8056;p74">
              <a:extLst>
                <a:ext uri="{FF2B5EF4-FFF2-40B4-BE49-F238E27FC236}">
                  <a16:creationId xmlns:a16="http://schemas.microsoft.com/office/drawing/2014/main" id="{3717A73E-5D79-DE93-3CA1-DC13D5EAF828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8057;p74">
              <a:extLst>
                <a:ext uri="{FF2B5EF4-FFF2-40B4-BE49-F238E27FC236}">
                  <a16:creationId xmlns:a16="http://schemas.microsoft.com/office/drawing/2014/main" id="{C3647B42-B2B0-89F6-60BF-207CC52371FD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58;p74">
              <a:extLst>
                <a:ext uri="{FF2B5EF4-FFF2-40B4-BE49-F238E27FC236}">
                  <a16:creationId xmlns:a16="http://schemas.microsoft.com/office/drawing/2014/main" id="{56AFDF79-CDA8-6309-41AE-087402B32D25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59;p74">
              <a:extLst>
                <a:ext uri="{FF2B5EF4-FFF2-40B4-BE49-F238E27FC236}">
                  <a16:creationId xmlns:a16="http://schemas.microsoft.com/office/drawing/2014/main" id="{EEAE8272-9207-114B-75A0-CDBF830006FE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60;p74">
              <a:extLst>
                <a:ext uri="{FF2B5EF4-FFF2-40B4-BE49-F238E27FC236}">
                  <a16:creationId xmlns:a16="http://schemas.microsoft.com/office/drawing/2014/main" id="{9772BB92-A588-ED6C-44B6-76323B0CC907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8061;p74">
              <a:extLst>
                <a:ext uri="{FF2B5EF4-FFF2-40B4-BE49-F238E27FC236}">
                  <a16:creationId xmlns:a16="http://schemas.microsoft.com/office/drawing/2014/main" id="{38D4A4B2-8CE5-2E37-8C8E-5642614B192A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6" name="Google Shape;8062;p74">
            <a:extLst>
              <a:ext uri="{FF2B5EF4-FFF2-40B4-BE49-F238E27FC236}">
                <a16:creationId xmlns:a16="http://schemas.microsoft.com/office/drawing/2014/main" id="{960FD4C1-2AB0-66B0-056F-B777EA8DFA6F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57" name="Google Shape;8063;p74">
              <a:extLst>
                <a:ext uri="{FF2B5EF4-FFF2-40B4-BE49-F238E27FC236}">
                  <a16:creationId xmlns:a16="http://schemas.microsoft.com/office/drawing/2014/main" id="{B242A3DB-3F59-D68C-DECC-D18D963F45DD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70" name="Google Shape;8064;p74">
                <a:extLst>
                  <a:ext uri="{FF2B5EF4-FFF2-40B4-BE49-F238E27FC236}">
                    <a16:creationId xmlns:a16="http://schemas.microsoft.com/office/drawing/2014/main" id="{5CB30DD3-B94C-85D9-E26A-06EBD1E46658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1" name="Google Shape;8065;p74">
                <a:extLst>
                  <a:ext uri="{FF2B5EF4-FFF2-40B4-BE49-F238E27FC236}">
                    <a16:creationId xmlns:a16="http://schemas.microsoft.com/office/drawing/2014/main" id="{0BB6F2FE-C5ED-68DE-2A42-7B5EF651793B}"/>
                  </a:ext>
                </a:extLst>
              </p:cNvPr>
              <p:cNvCxnSpPr>
                <a:stCxn id="7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8" name="Google Shape;8066;p74">
              <a:extLst>
                <a:ext uri="{FF2B5EF4-FFF2-40B4-BE49-F238E27FC236}">
                  <a16:creationId xmlns:a16="http://schemas.microsoft.com/office/drawing/2014/main" id="{120DFBAC-D826-0CC7-D6D3-C6292F5A2087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68" name="Google Shape;8067;p74">
                <a:extLst>
                  <a:ext uri="{FF2B5EF4-FFF2-40B4-BE49-F238E27FC236}">
                    <a16:creationId xmlns:a16="http://schemas.microsoft.com/office/drawing/2014/main" id="{36F5031A-D600-DF4B-2C0C-A68D2660AE1E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9" name="Google Shape;8068;p74">
                <a:extLst>
                  <a:ext uri="{FF2B5EF4-FFF2-40B4-BE49-F238E27FC236}">
                    <a16:creationId xmlns:a16="http://schemas.microsoft.com/office/drawing/2014/main" id="{85F00D23-2E18-B0E1-8525-36E32F21E8C4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9" name="Google Shape;8069;p74">
              <a:extLst>
                <a:ext uri="{FF2B5EF4-FFF2-40B4-BE49-F238E27FC236}">
                  <a16:creationId xmlns:a16="http://schemas.microsoft.com/office/drawing/2014/main" id="{9E37157F-916F-A5FC-39FB-BCA4A5BB38BA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66" name="Google Shape;8070;p74">
                <a:extLst>
                  <a:ext uri="{FF2B5EF4-FFF2-40B4-BE49-F238E27FC236}">
                    <a16:creationId xmlns:a16="http://schemas.microsoft.com/office/drawing/2014/main" id="{350D02BB-9384-87B4-891F-8839A3A8BFC5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7" name="Google Shape;8071;p74">
                <a:extLst>
                  <a:ext uri="{FF2B5EF4-FFF2-40B4-BE49-F238E27FC236}">
                    <a16:creationId xmlns:a16="http://schemas.microsoft.com/office/drawing/2014/main" id="{0FDFA5F1-8340-42C4-4F36-51B731FB739D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0" name="Google Shape;8072;p74">
              <a:extLst>
                <a:ext uri="{FF2B5EF4-FFF2-40B4-BE49-F238E27FC236}">
                  <a16:creationId xmlns:a16="http://schemas.microsoft.com/office/drawing/2014/main" id="{22936C69-29AA-1697-0711-7878E6D09AB2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64" name="Google Shape;8073;p74">
                <a:extLst>
                  <a:ext uri="{FF2B5EF4-FFF2-40B4-BE49-F238E27FC236}">
                    <a16:creationId xmlns:a16="http://schemas.microsoft.com/office/drawing/2014/main" id="{C7168497-656B-83D9-03B3-01870A62130F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5" name="Google Shape;8074;p74">
                <a:extLst>
                  <a:ext uri="{FF2B5EF4-FFF2-40B4-BE49-F238E27FC236}">
                    <a16:creationId xmlns:a16="http://schemas.microsoft.com/office/drawing/2014/main" id="{7FD22B80-C3CC-30F1-54EE-E788BEECAA00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1" name="Google Shape;8075;p74">
              <a:extLst>
                <a:ext uri="{FF2B5EF4-FFF2-40B4-BE49-F238E27FC236}">
                  <a16:creationId xmlns:a16="http://schemas.microsoft.com/office/drawing/2014/main" id="{C047D5A1-C5E8-FDEF-5D2E-CD96CDCB178A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62" name="Google Shape;8076;p74">
                <a:extLst>
                  <a:ext uri="{FF2B5EF4-FFF2-40B4-BE49-F238E27FC236}">
                    <a16:creationId xmlns:a16="http://schemas.microsoft.com/office/drawing/2014/main" id="{865252BA-DFA7-C6DA-E304-572FDE068418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3" name="Google Shape;8077;p74">
                <a:extLst>
                  <a:ext uri="{FF2B5EF4-FFF2-40B4-BE49-F238E27FC236}">
                    <a16:creationId xmlns:a16="http://schemas.microsoft.com/office/drawing/2014/main" id="{FCC5C5E4-4B49-A14C-22F2-57A68F8474C4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2" name="Google Shape;8078;p74">
            <a:extLst>
              <a:ext uri="{FF2B5EF4-FFF2-40B4-BE49-F238E27FC236}">
                <a16:creationId xmlns:a16="http://schemas.microsoft.com/office/drawing/2014/main" id="{1596B135-6EF1-7706-F9EB-5C2ED6FC366F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73" name="Google Shape;8079;p74">
              <a:extLst>
                <a:ext uri="{FF2B5EF4-FFF2-40B4-BE49-F238E27FC236}">
                  <a16:creationId xmlns:a16="http://schemas.microsoft.com/office/drawing/2014/main" id="{BCC5CD24-AE46-816A-5A84-2956A1775F66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8080;p74">
              <a:extLst>
                <a:ext uri="{FF2B5EF4-FFF2-40B4-BE49-F238E27FC236}">
                  <a16:creationId xmlns:a16="http://schemas.microsoft.com/office/drawing/2014/main" id="{AE4EA451-2797-A8CD-4331-8B1EC45565BA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8081;p74">
              <a:extLst>
                <a:ext uri="{FF2B5EF4-FFF2-40B4-BE49-F238E27FC236}">
                  <a16:creationId xmlns:a16="http://schemas.microsoft.com/office/drawing/2014/main" id="{8B6FB4E1-8E18-3204-9833-264BF88EC989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8082;p74">
              <a:extLst>
                <a:ext uri="{FF2B5EF4-FFF2-40B4-BE49-F238E27FC236}">
                  <a16:creationId xmlns:a16="http://schemas.microsoft.com/office/drawing/2014/main" id="{AB5312C0-2E77-0432-C035-D7AF564182C8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" name="Google Shape;8083;p74">
            <a:extLst>
              <a:ext uri="{FF2B5EF4-FFF2-40B4-BE49-F238E27FC236}">
                <a16:creationId xmlns:a16="http://schemas.microsoft.com/office/drawing/2014/main" id="{06719B4A-50E6-E9C0-DAB0-B93D95B0E693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78" name="Google Shape;8084;p74">
              <a:extLst>
                <a:ext uri="{FF2B5EF4-FFF2-40B4-BE49-F238E27FC236}">
                  <a16:creationId xmlns:a16="http://schemas.microsoft.com/office/drawing/2014/main" id="{97FC9069-4232-4EA3-0AC9-934489523842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085;p74">
              <a:extLst>
                <a:ext uri="{FF2B5EF4-FFF2-40B4-BE49-F238E27FC236}">
                  <a16:creationId xmlns:a16="http://schemas.microsoft.com/office/drawing/2014/main" id="{52575CAD-C98D-5753-86EE-7A326F753D47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086;p74">
              <a:extLst>
                <a:ext uri="{FF2B5EF4-FFF2-40B4-BE49-F238E27FC236}">
                  <a16:creationId xmlns:a16="http://schemas.microsoft.com/office/drawing/2014/main" id="{87F2902F-576E-B467-C656-1BB834EFED3B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087;p74">
              <a:extLst>
                <a:ext uri="{FF2B5EF4-FFF2-40B4-BE49-F238E27FC236}">
                  <a16:creationId xmlns:a16="http://schemas.microsoft.com/office/drawing/2014/main" id="{2A1CC66C-B829-1C9B-9AAB-DD167E5B1367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8088;p74">
            <a:extLst>
              <a:ext uri="{FF2B5EF4-FFF2-40B4-BE49-F238E27FC236}">
                <a16:creationId xmlns:a16="http://schemas.microsoft.com/office/drawing/2014/main" id="{4B7EF235-AF8B-CAD7-6C90-085D19561E12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83" name="Google Shape;8089;p74">
              <a:extLst>
                <a:ext uri="{FF2B5EF4-FFF2-40B4-BE49-F238E27FC236}">
                  <a16:creationId xmlns:a16="http://schemas.microsoft.com/office/drawing/2014/main" id="{E454A662-D846-A3E9-8E95-0A2F6CCAF0AC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5" name="Google Shape;8090;p74">
                <a:extLst>
                  <a:ext uri="{FF2B5EF4-FFF2-40B4-BE49-F238E27FC236}">
                    <a16:creationId xmlns:a16="http://schemas.microsoft.com/office/drawing/2014/main" id="{41AE3F84-6A80-DFB3-5596-1EA9930FF385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091;p74">
                <a:extLst>
                  <a:ext uri="{FF2B5EF4-FFF2-40B4-BE49-F238E27FC236}">
                    <a16:creationId xmlns:a16="http://schemas.microsoft.com/office/drawing/2014/main" id="{3DFC21D8-DD93-7C0D-BA6D-B16598584E7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" name="Google Shape;8092;p74">
              <a:extLst>
                <a:ext uri="{FF2B5EF4-FFF2-40B4-BE49-F238E27FC236}">
                  <a16:creationId xmlns:a16="http://schemas.microsoft.com/office/drawing/2014/main" id="{DBC7A3CE-D9A2-826C-024C-259A7A74BA94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" name="Google Shape;8093;p74">
            <a:extLst>
              <a:ext uri="{FF2B5EF4-FFF2-40B4-BE49-F238E27FC236}">
                <a16:creationId xmlns:a16="http://schemas.microsoft.com/office/drawing/2014/main" id="{9D0F7F55-5537-C726-ABDC-4AED9BBF3641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88" name="Google Shape;8094;p74">
              <a:extLst>
                <a:ext uri="{FF2B5EF4-FFF2-40B4-BE49-F238E27FC236}">
                  <a16:creationId xmlns:a16="http://schemas.microsoft.com/office/drawing/2014/main" id="{58369C88-4C9E-18C8-384D-C4CF8EB74B54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8095;p74">
              <a:extLst>
                <a:ext uri="{FF2B5EF4-FFF2-40B4-BE49-F238E27FC236}">
                  <a16:creationId xmlns:a16="http://schemas.microsoft.com/office/drawing/2014/main" id="{CD33B18D-6155-AA67-A901-E89F7B799502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90" name="Google Shape;8096;p74">
            <a:extLst>
              <a:ext uri="{FF2B5EF4-FFF2-40B4-BE49-F238E27FC236}">
                <a16:creationId xmlns:a16="http://schemas.microsoft.com/office/drawing/2014/main" id="{53EED242-01B4-EEA1-89C6-B9FCEEC9D16E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91" name="Google Shape;8097;p74">
            <a:extLst>
              <a:ext uri="{FF2B5EF4-FFF2-40B4-BE49-F238E27FC236}">
                <a16:creationId xmlns:a16="http://schemas.microsoft.com/office/drawing/2014/main" id="{96258A89-FFF8-E286-F599-19D9486FD48D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92" name="Google Shape;8098;p74">
              <a:extLst>
                <a:ext uri="{FF2B5EF4-FFF2-40B4-BE49-F238E27FC236}">
                  <a16:creationId xmlns:a16="http://schemas.microsoft.com/office/drawing/2014/main" id="{DAB65062-BB13-9978-8F6D-81833163E5F0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" name="Google Shape;8099;p74">
              <a:extLst>
                <a:ext uri="{FF2B5EF4-FFF2-40B4-BE49-F238E27FC236}">
                  <a16:creationId xmlns:a16="http://schemas.microsoft.com/office/drawing/2014/main" id="{FB8E36DB-40C8-FF62-6641-C32F4F4EB2F8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4" name="Google Shape;8100;p74">
            <a:extLst>
              <a:ext uri="{FF2B5EF4-FFF2-40B4-BE49-F238E27FC236}">
                <a16:creationId xmlns:a16="http://schemas.microsoft.com/office/drawing/2014/main" id="{7C9D047F-35A6-1967-2619-76A4178FA3DE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95" name="Google Shape;8101;p74">
              <a:extLst>
                <a:ext uri="{FF2B5EF4-FFF2-40B4-BE49-F238E27FC236}">
                  <a16:creationId xmlns:a16="http://schemas.microsoft.com/office/drawing/2014/main" id="{321D8197-8215-A619-F4EB-9395E92F6D12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" name="Google Shape;8102;p74">
              <a:extLst>
                <a:ext uri="{FF2B5EF4-FFF2-40B4-BE49-F238E27FC236}">
                  <a16:creationId xmlns:a16="http://schemas.microsoft.com/office/drawing/2014/main" id="{EAE2C416-568F-1C32-7855-94F9943CA72F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97" name="Google Shape;8103;p74">
            <a:extLst>
              <a:ext uri="{FF2B5EF4-FFF2-40B4-BE49-F238E27FC236}">
                <a16:creationId xmlns:a16="http://schemas.microsoft.com/office/drawing/2014/main" id="{B2D7EA54-F2FA-9709-46BF-95325C9F4EC1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98" name="Google Shape;8104;p74">
            <a:extLst>
              <a:ext uri="{FF2B5EF4-FFF2-40B4-BE49-F238E27FC236}">
                <a16:creationId xmlns:a16="http://schemas.microsoft.com/office/drawing/2014/main" id="{D5944542-71E0-1181-C183-968D3F52F42E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99" name="Google Shape;8105;p74">
            <a:extLst>
              <a:ext uri="{FF2B5EF4-FFF2-40B4-BE49-F238E27FC236}">
                <a16:creationId xmlns:a16="http://schemas.microsoft.com/office/drawing/2014/main" id="{4C904081-9D4E-9ED9-C00D-471A4E851362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100" name="Google Shape;8106;p74">
              <a:extLst>
                <a:ext uri="{FF2B5EF4-FFF2-40B4-BE49-F238E27FC236}">
                  <a16:creationId xmlns:a16="http://schemas.microsoft.com/office/drawing/2014/main" id="{B6A962EF-1963-F417-923E-5A01CE98238A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8107;p74">
              <a:extLst>
                <a:ext uri="{FF2B5EF4-FFF2-40B4-BE49-F238E27FC236}">
                  <a16:creationId xmlns:a16="http://schemas.microsoft.com/office/drawing/2014/main" id="{5CC1BD1C-246E-3EEF-CE37-1D89DAF493DD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8108;p74">
              <a:extLst>
                <a:ext uri="{FF2B5EF4-FFF2-40B4-BE49-F238E27FC236}">
                  <a16:creationId xmlns:a16="http://schemas.microsoft.com/office/drawing/2014/main" id="{C0D1009C-CB23-A82C-DA61-2E726C354266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" name="Google Shape;8109;p74">
              <a:extLst>
                <a:ext uri="{FF2B5EF4-FFF2-40B4-BE49-F238E27FC236}">
                  <a16:creationId xmlns:a16="http://schemas.microsoft.com/office/drawing/2014/main" id="{A86F1306-E316-E446-E6F4-7A7B7184AA55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4" name="Google Shape;8110;p74">
            <a:extLst>
              <a:ext uri="{FF2B5EF4-FFF2-40B4-BE49-F238E27FC236}">
                <a16:creationId xmlns:a16="http://schemas.microsoft.com/office/drawing/2014/main" id="{600896BF-F59F-303C-4E00-0BEF50B08BF3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105" name="Google Shape;8111;p74">
              <a:extLst>
                <a:ext uri="{FF2B5EF4-FFF2-40B4-BE49-F238E27FC236}">
                  <a16:creationId xmlns:a16="http://schemas.microsoft.com/office/drawing/2014/main" id="{1482945D-6145-3C0D-72B1-8F4857699BA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8112;p74">
              <a:extLst>
                <a:ext uri="{FF2B5EF4-FFF2-40B4-BE49-F238E27FC236}">
                  <a16:creationId xmlns:a16="http://schemas.microsoft.com/office/drawing/2014/main" id="{0960F47C-7C13-B945-A5D2-2254C541C04E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8113;p74">
              <a:extLst>
                <a:ext uri="{FF2B5EF4-FFF2-40B4-BE49-F238E27FC236}">
                  <a16:creationId xmlns:a16="http://schemas.microsoft.com/office/drawing/2014/main" id="{EC91A91E-B461-BF45-3DE4-E7CF82009867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8114;p74">
              <a:extLst>
                <a:ext uri="{FF2B5EF4-FFF2-40B4-BE49-F238E27FC236}">
                  <a16:creationId xmlns:a16="http://schemas.microsoft.com/office/drawing/2014/main" id="{693D4A74-72F5-C003-077D-619F50AF9EC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8115;p74">
              <a:extLst>
                <a:ext uri="{FF2B5EF4-FFF2-40B4-BE49-F238E27FC236}">
                  <a16:creationId xmlns:a16="http://schemas.microsoft.com/office/drawing/2014/main" id="{A5627A71-2811-770F-8710-8E3CDF00F1B9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0" name="Google Shape;8116;p74">
            <a:extLst>
              <a:ext uri="{FF2B5EF4-FFF2-40B4-BE49-F238E27FC236}">
                <a16:creationId xmlns:a16="http://schemas.microsoft.com/office/drawing/2014/main" id="{82E0EC4A-4901-BD8C-0D0A-71799B725D00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111" name="Google Shape;8117;p74">
              <a:extLst>
                <a:ext uri="{FF2B5EF4-FFF2-40B4-BE49-F238E27FC236}">
                  <a16:creationId xmlns:a16="http://schemas.microsoft.com/office/drawing/2014/main" id="{FC04ECD5-E057-6A39-45E2-4FBEF5D1C316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8118;p74">
              <a:extLst>
                <a:ext uri="{FF2B5EF4-FFF2-40B4-BE49-F238E27FC236}">
                  <a16:creationId xmlns:a16="http://schemas.microsoft.com/office/drawing/2014/main" id="{ED179AB4-892D-EAF8-81DE-4D1BCE43E948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8119;p74">
              <a:extLst>
                <a:ext uri="{FF2B5EF4-FFF2-40B4-BE49-F238E27FC236}">
                  <a16:creationId xmlns:a16="http://schemas.microsoft.com/office/drawing/2014/main" id="{D298B5C8-EB99-0320-A49C-D51D5C55EF6C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4" name="Google Shape;8120;p74">
            <a:extLst>
              <a:ext uri="{FF2B5EF4-FFF2-40B4-BE49-F238E27FC236}">
                <a16:creationId xmlns:a16="http://schemas.microsoft.com/office/drawing/2014/main" id="{D3B266DC-3F0A-855A-F343-6F40C8166080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115" name="Google Shape;8121;p74">
              <a:extLst>
                <a:ext uri="{FF2B5EF4-FFF2-40B4-BE49-F238E27FC236}">
                  <a16:creationId xmlns:a16="http://schemas.microsoft.com/office/drawing/2014/main" id="{0EFF1B2A-0FAB-6C8A-247B-637994B873AC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25" name="Google Shape;8122;p74">
                <a:extLst>
                  <a:ext uri="{FF2B5EF4-FFF2-40B4-BE49-F238E27FC236}">
                    <a16:creationId xmlns:a16="http://schemas.microsoft.com/office/drawing/2014/main" id="{D831E2E8-3EBB-30D3-6227-FE4E1117BCA6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6" name="Google Shape;8123;p74">
                <a:extLst>
                  <a:ext uri="{FF2B5EF4-FFF2-40B4-BE49-F238E27FC236}">
                    <a16:creationId xmlns:a16="http://schemas.microsoft.com/office/drawing/2014/main" id="{40A878EC-FD99-4A6E-5013-C571D634F154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6" name="Google Shape;8124;p74">
              <a:extLst>
                <a:ext uri="{FF2B5EF4-FFF2-40B4-BE49-F238E27FC236}">
                  <a16:creationId xmlns:a16="http://schemas.microsoft.com/office/drawing/2014/main" id="{4AEEB733-AD0D-B074-A883-E647FB50D5C3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23" name="Google Shape;8125;p74">
                <a:extLst>
                  <a:ext uri="{FF2B5EF4-FFF2-40B4-BE49-F238E27FC236}">
                    <a16:creationId xmlns:a16="http://schemas.microsoft.com/office/drawing/2014/main" id="{CEF1D226-3B8A-98E9-07E8-0E3007CF00B3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4" name="Google Shape;8126;p74">
                <a:extLst>
                  <a:ext uri="{FF2B5EF4-FFF2-40B4-BE49-F238E27FC236}">
                    <a16:creationId xmlns:a16="http://schemas.microsoft.com/office/drawing/2014/main" id="{FD3BD7E4-7D8A-6EAC-C9C2-53373553F317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7" name="Google Shape;8127;p74">
              <a:extLst>
                <a:ext uri="{FF2B5EF4-FFF2-40B4-BE49-F238E27FC236}">
                  <a16:creationId xmlns:a16="http://schemas.microsoft.com/office/drawing/2014/main" id="{0CBD171A-C5C2-CCFD-302F-AA9210A38953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21" name="Google Shape;8128;p74">
                <a:extLst>
                  <a:ext uri="{FF2B5EF4-FFF2-40B4-BE49-F238E27FC236}">
                    <a16:creationId xmlns:a16="http://schemas.microsoft.com/office/drawing/2014/main" id="{21EB36BC-997C-8BCA-A687-366372425252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2" name="Google Shape;8129;p74">
                <a:extLst>
                  <a:ext uri="{FF2B5EF4-FFF2-40B4-BE49-F238E27FC236}">
                    <a16:creationId xmlns:a16="http://schemas.microsoft.com/office/drawing/2014/main" id="{28F9A9EC-0332-B62C-9BD3-A95C3B12F496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8" name="Google Shape;8130;p74">
              <a:extLst>
                <a:ext uri="{FF2B5EF4-FFF2-40B4-BE49-F238E27FC236}">
                  <a16:creationId xmlns:a16="http://schemas.microsoft.com/office/drawing/2014/main" id="{6F287EAA-B267-CF69-7FC1-EB6B823CD886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19" name="Google Shape;8131;p74">
                <a:extLst>
                  <a:ext uri="{FF2B5EF4-FFF2-40B4-BE49-F238E27FC236}">
                    <a16:creationId xmlns:a16="http://schemas.microsoft.com/office/drawing/2014/main" id="{C886A253-C1BC-5E70-F0CF-C70BBD237068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20" name="Google Shape;8132;p74">
                <a:extLst>
                  <a:ext uri="{FF2B5EF4-FFF2-40B4-BE49-F238E27FC236}">
                    <a16:creationId xmlns:a16="http://schemas.microsoft.com/office/drawing/2014/main" id="{89464B28-BB3B-D688-8BE6-871C6E5377B8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27" name="Google Shape;8133;p74">
            <a:extLst>
              <a:ext uri="{FF2B5EF4-FFF2-40B4-BE49-F238E27FC236}">
                <a16:creationId xmlns:a16="http://schemas.microsoft.com/office/drawing/2014/main" id="{54E7B833-6E7A-983F-FC32-945F14F70FF3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28" name="Google Shape;8134;p74">
              <a:extLst>
                <a:ext uri="{FF2B5EF4-FFF2-40B4-BE49-F238E27FC236}">
                  <a16:creationId xmlns:a16="http://schemas.microsoft.com/office/drawing/2014/main" id="{804B6EAA-65D2-5AC2-7523-CAC2E6381986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8135;p74">
              <a:extLst>
                <a:ext uri="{FF2B5EF4-FFF2-40B4-BE49-F238E27FC236}">
                  <a16:creationId xmlns:a16="http://schemas.microsoft.com/office/drawing/2014/main" id="{4048C433-1FA9-3834-ACD6-09A56A9D7460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0" name="Google Shape;8136;p74">
              <a:extLst>
                <a:ext uri="{FF2B5EF4-FFF2-40B4-BE49-F238E27FC236}">
                  <a16:creationId xmlns:a16="http://schemas.microsoft.com/office/drawing/2014/main" id="{EDB1F4D3-9853-B69B-913D-3EEFCB647005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" name="Google Shape;8137;p74">
              <a:extLst>
                <a:ext uri="{FF2B5EF4-FFF2-40B4-BE49-F238E27FC236}">
                  <a16:creationId xmlns:a16="http://schemas.microsoft.com/office/drawing/2014/main" id="{45949BB3-037B-A1D1-A5CD-F4C07B227D2C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" name="Google Shape;8138;p74">
              <a:extLst>
                <a:ext uri="{FF2B5EF4-FFF2-40B4-BE49-F238E27FC236}">
                  <a16:creationId xmlns:a16="http://schemas.microsoft.com/office/drawing/2014/main" id="{D610EC3A-E912-46A7-0354-0B4725D35913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" name="Google Shape;8139;p74">
              <a:extLst>
                <a:ext uri="{FF2B5EF4-FFF2-40B4-BE49-F238E27FC236}">
                  <a16:creationId xmlns:a16="http://schemas.microsoft.com/office/drawing/2014/main" id="{639C7CF1-CDB9-38A9-F44D-EA10603B0A45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34" name="Google Shape;8140;p74">
              <a:extLst>
                <a:ext uri="{FF2B5EF4-FFF2-40B4-BE49-F238E27FC236}">
                  <a16:creationId xmlns:a16="http://schemas.microsoft.com/office/drawing/2014/main" id="{6C02E980-3100-4052-9D4C-D07264297519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35" name="Google Shape;8141;p74">
                <a:extLst>
                  <a:ext uri="{FF2B5EF4-FFF2-40B4-BE49-F238E27FC236}">
                    <a16:creationId xmlns:a16="http://schemas.microsoft.com/office/drawing/2014/main" id="{C0D6F296-2693-FD99-2411-0D6BF55D5935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44" name="Google Shape;8142;p74">
                  <a:extLst>
                    <a:ext uri="{FF2B5EF4-FFF2-40B4-BE49-F238E27FC236}">
                      <a16:creationId xmlns:a16="http://schemas.microsoft.com/office/drawing/2014/main" id="{6E863FFA-1A3D-F8F2-059D-C5F609D95D6A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5" name="Google Shape;8143;p74">
                  <a:extLst>
                    <a:ext uri="{FF2B5EF4-FFF2-40B4-BE49-F238E27FC236}">
                      <a16:creationId xmlns:a16="http://schemas.microsoft.com/office/drawing/2014/main" id="{DB0A06D2-532D-BDF7-3025-F1A83F2037FA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6" name="Google Shape;8144;p74">
                  <a:extLst>
                    <a:ext uri="{FF2B5EF4-FFF2-40B4-BE49-F238E27FC236}">
                      <a16:creationId xmlns:a16="http://schemas.microsoft.com/office/drawing/2014/main" id="{9F862F90-1B3A-531C-830C-54C90853F57C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7" name="Google Shape;8145;p74">
                  <a:extLst>
                    <a:ext uri="{FF2B5EF4-FFF2-40B4-BE49-F238E27FC236}">
                      <a16:creationId xmlns:a16="http://schemas.microsoft.com/office/drawing/2014/main" id="{5E9DF82D-EBBC-7BBA-0034-EAA14805C2C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8" name="Google Shape;8146;p74">
                  <a:extLst>
                    <a:ext uri="{FF2B5EF4-FFF2-40B4-BE49-F238E27FC236}">
                      <a16:creationId xmlns:a16="http://schemas.microsoft.com/office/drawing/2014/main" id="{8FA7210A-51E7-0416-59DC-BA3384F04B9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9" name="Google Shape;8147;p74">
                  <a:extLst>
                    <a:ext uri="{FF2B5EF4-FFF2-40B4-BE49-F238E27FC236}">
                      <a16:creationId xmlns:a16="http://schemas.microsoft.com/office/drawing/2014/main" id="{146868AF-2DF1-889E-6476-BB5631236F7D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0" name="Google Shape;8148;p74">
                  <a:extLst>
                    <a:ext uri="{FF2B5EF4-FFF2-40B4-BE49-F238E27FC236}">
                      <a16:creationId xmlns:a16="http://schemas.microsoft.com/office/drawing/2014/main" id="{25CABEE6-D362-3F2F-8EA8-8FCDA80F4E2D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36" name="Google Shape;8149;p74">
                <a:extLst>
                  <a:ext uri="{FF2B5EF4-FFF2-40B4-BE49-F238E27FC236}">
                    <a16:creationId xmlns:a16="http://schemas.microsoft.com/office/drawing/2014/main" id="{0F5A1DDC-9972-82DE-0C1F-4C402D34D813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37" name="Google Shape;8150;p74">
                  <a:extLst>
                    <a:ext uri="{FF2B5EF4-FFF2-40B4-BE49-F238E27FC236}">
                      <a16:creationId xmlns:a16="http://schemas.microsoft.com/office/drawing/2014/main" id="{B71D213E-D216-FDEB-A87A-D23BEDD8DAC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8" name="Google Shape;8151;p74">
                  <a:extLst>
                    <a:ext uri="{FF2B5EF4-FFF2-40B4-BE49-F238E27FC236}">
                      <a16:creationId xmlns:a16="http://schemas.microsoft.com/office/drawing/2014/main" id="{4FE814AC-6CCA-A072-FF12-4EF7D7B4486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9" name="Google Shape;8152;p74">
                  <a:extLst>
                    <a:ext uri="{FF2B5EF4-FFF2-40B4-BE49-F238E27FC236}">
                      <a16:creationId xmlns:a16="http://schemas.microsoft.com/office/drawing/2014/main" id="{0AF9A27D-2258-C1DE-6A38-4D58178CE4DC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0" name="Google Shape;8153;p74">
                  <a:extLst>
                    <a:ext uri="{FF2B5EF4-FFF2-40B4-BE49-F238E27FC236}">
                      <a16:creationId xmlns:a16="http://schemas.microsoft.com/office/drawing/2014/main" id="{568839C6-5919-5914-E9A8-D6A764DA014B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1" name="Google Shape;8154;p74">
                  <a:extLst>
                    <a:ext uri="{FF2B5EF4-FFF2-40B4-BE49-F238E27FC236}">
                      <a16:creationId xmlns:a16="http://schemas.microsoft.com/office/drawing/2014/main" id="{41A2C1F5-D537-F5BF-D4D0-2F7B32FBE738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2" name="Google Shape;8155;p74">
                  <a:extLst>
                    <a:ext uri="{FF2B5EF4-FFF2-40B4-BE49-F238E27FC236}">
                      <a16:creationId xmlns:a16="http://schemas.microsoft.com/office/drawing/2014/main" id="{E82654E6-7E58-CE9B-3A2B-F60997B1942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43" name="Google Shape;8156;p74">
                  <a:extLst>
                    <a:ext uri="{FF2B5EF4-FFF2-40B4-BE49-F238E27FC236}">
                      <a16:creationId xmlns:a16="http://schemas.microsoft.com/office/drawing/2014/main" id="{F6A95D5A-06FC-B535-6395-3AEB0E0FE30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51" name="Google Shape;8157;p74">
            <a:extLst>
              <a:ext uri="{FF2B5EF4-FFF2-40B4-BE49-F238E27FC236}">
                <a16:creationId xmlns:a16="http://schemas.microsoft.com/office/drawing/2014/main" id="{FE873C80-FB85-3933-EDCA-F1AE870821D0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52" name="Google Shape;8158;p74">
              <a:extLst>
                <a:ext uri="{FF2B5EF4-FFF2-40B4-BE49-F238E27FC236}">
                  <a16:creationId xmlns:a16="http://schemas.microsoft.com/office/drawing/2014/main" id="{96358F0C-C0EC-A06E-6DE9-0D0BD0FD1E4A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159;p74">
              <a:extLst>
                <a:ext uri="{FF2B5EF4-FFF2-40B4-BE49-F238E27FC236}">
                  <a16:creationId xmlns:a16="http://schemas.microsoft.com/office/drawing/2014/main" id="{0FCB5529-B35C-F915-F935-C1D0EA6239BB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160;p74">
              <a:extLst>
                <a:ext uri="{FF2B5EF4-FFF2-40B4-BE49-F238E27FC236}">
                  <a16:creationId xmlns:a16="http://schemas.microsoft.com/office/drawing/2014/main" id="{91A76638-55AF-E20F-1167-FD22C446F10E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161;p74">
              <a:extLst>
                <a:ext uri="{FF2B5EF4-FFF2-40B4-BE49-F238E27FC236}">
                  <a16:creationId xmlns:a16="http://schemas.microsoft.com/office/drawing/2014/main" id="{3A8663EC-F04D-3D40-B389-65D983FED938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56" name="Google Shape;8162;p74">
              <a:extLst>
                <a:ext uri="{FF2B5EF4-FFF2-40B4-BE49-F238E27FC236}">
                  <a16:creationId xmlns:a16="http://schemas.microsoft.com/office/drawing/2014/main" id="{6C149A63-97B2-B080-54A4-AF4297680951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86" name="Google Shape;8163;p74">
                <a:extLst>
                  <a:ext uri="{FF2B5EF4-FFF2-40B4-BE49-F238E27FC236}">
                    <a16:creationId xmlns:a16="http://schemas.microsoft.com/office/drawing/2014/main" id="{11976BBF-D021-101D-8EA9-7B2A9A1C837F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164;p74">
                <a:extLst>
                  <a:ext uri="{FF2B5EF4-FFF2-40B4-BE49-F238E27FC236}">
                    <a16:creationId xmlns:a16="http://schemas.microsoft.com/office/drawing/2014/main" id="{80C1FFE1-6073-0D4E-3E4F-EA21F5C07B35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165;p74">
                <a:extLst>
                  <a:ext uri="{FF2B5EF4-FFF2-40B4-BE49-F238E27FC236}">
                    <a16:creationId xmlns:a16="http://schemas.microsoft.com/office/drawing/2014/main" id="{2518DCB9-ED79-6DBC-06D6-773B4E810024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166;p74">
                <a:extLst>
                  <a:ext uri="{FF2B5EF4-FFF2-40B4-BE49-F238E27FC236}">
                    <a16:creationId xmlns:a16="http://schemas.microsoft.com/office/drawing/2014/main" id="{CFE67588-82B8-59D2-6CC4-48D0EA3BD237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7" name="Google Shape;8167;p74">
              <a:extLst>
                <a:ext uri="{FF2B5EF4-FFF2-40B4-BE49-F238E27FC236}">
                  <a16:creationId xmlns:a16="http://schemas.microsoft.com/office/drawing/2014/main" id="{4F774D3F-E5E4-F529-14D1-6F28DA78A521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82" name="Google Shape;8168;p74">
                <a:extLst>
                  <a:ext uri="{FF2B5EF4-FFF2-40B4-BE49-F238E27FC236}">
                    <a16:creationId xmlns:a16="http://schemas.microsoft.com/office/drawing/2014/main" id="{57FC15BE-844F-0950-408C-BB38C1050675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169;p74">
                <a:extLst>
                  <a:ext uri="{FF2B5EF4-FFF2-40B4-BE49-F238E27FC236}">
                    <a16:creationId xmlns:a16="http://schemas.microsoft.com/office/drawing/2014/main" id="{18F3DC11-98D6-835F-0377-47A892E5ADAA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170;p74">
                <a:extLst>
                  <a:ext uri="{FF2B5EF4-FFF2-40B4-BE49-F238E27FC236}">
                    <a16:creationId xmlns:a16="http://schemas.microsoft.com/office/drawing/2014/main" id="{68A30A49-4024-910B-D63F-1FBC09D841BD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171;p74">
                <a:extLst>
                  <a:ext uri="{FF2B5EF4-FFF2-40B4-BE49-F238E27FC236}">
                    <a16:creationId xmlns:a16="http://schemas.microsoft.com/office/drawing/2014/main" id="{93D06760-78C4-B07B-E47E-893748C3C6DE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8" name="Google Shape;8172;p74">
              <a:extLst>
                <a:ext uri="{FF2B5EF4-FFF2-40B4-BE49-F238E27FC236}">
                  <a16:creationId xmlns:a16="http://schemas.microsoft.com/office/drawing/2014/main" id="{E823FF4E-F4D6-8092-8FDF-189908C464D7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78" name="Google Shape;8173;p74">
                <a:extLst>
                  <a:ext uri="{FF2B5EF4-FFF2-40B4-BE49-F238E27FC236}">
                    <a16:creationId xmlns:a16="http://schemas.microsoft.com/office/drawing/2014/main" id="{D3BE1DE4-E812-77C6-3237-8E2B3C0220DB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174;p74">
                <a:extLst>
                  <a:ext uri="{FF2B5EF4-FFF2-40B4-BE49-F238E27FC236}">
                    <a16:creationId xmlns:a16="http://schemas.microsoft.com/office/drawing/2014/main" id="{AA3AC31A-3074-C51F-468E-549F2F4CA883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175;p74">
                <a:extLst>
                  <a:ext uri="{FF2B5EF4-FFF2-40B4-BE49-F238E27FC236}">
                    <a16:creationId xmlns:a16="http://schemas.microsoft.com/office/drawing/2014/main" id="{D58E4B1F-E08B-9F19-ADE2-432183EADA43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176;p74">
                <a:extLst>
                  <a:ext uri="{FF2B5EF4-FFF2-40B4-BE49-F238E27FC236}">
                    <a16:creationId xmlns:a16="http://schemas.microsoft.com/office/drawing/2014/main" id="{EA4A4F29-2AEF-9BA0-49E1-740D83733030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9" name="Google Shape;8177;p74">
              <a:extLst>
                <a:ext uri="{FF2B5EF4-FFF2-40B4-BE49-F238E27FC236}">
                  <a16:creationId xmlns:a16="http://schemas.microsoft.com/office/drawing/2014/main" id="{9123B0F6-9C14-C0A4-38A3-C172EB33901A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74" name="Google Shape;8178;p74">
                <a:extLst>
                  <a:ext uri="{FF2B5EF4-FFF2-40B4-BE49-F238E27FC236}">
                    <a16:creationId xmlns:a16="http://schemas.microsoft.com/office/drawing/2014/main" id="{0736B87C-CA09-34A7-6C87-28779D4C56A0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179;p74">
                <a:extLst>
                  <a:ext uri="{FF2B5EF4-FFF2-40B4-BE49-F238E27FC236}">
                    <a16:creationId xmlns:a16="http://schemas.microsoft.com/office/drawing/2014/main" id="{B360DE9D-62D2-2090-4FAD-E92176A74094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8180;p74">
                <a:extLst>
                  <a:ext uri="{FF2B5EF4-FFF2-40B4-BE49-F238E27FC236}">
                    <a16:creationId xmlns:a16="http://schemas.microsoft.com/office/drawing/2014/main" id="{170714FA-6AB0-3173-A3C8-63DE66A329AD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181;p74">
                <a:extLst>
                  <a:ext uri="{FF2B5EF4-FFF2-40B4-BE49-F238E27FC236}">
                    <a16:creationId xmlns:a16="http://schemas.microsoft.com/office/drawing/2014/main" id="{47CE84D0-5AC3-C663-461D-6BABBD90CA9C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60" name="Google Shape;8182;p74">
              <a:extLst>
                <a:ext uri="{FF2B5EF4-FFF2-40B4-BE49-F238E27FC236}">
                  <a16:creationId xmlns:a16="http://schemas.microsoft.com/office/drawing/2014/main" id="{34C8CEFA-4091-6C53-8575-E75B878F952E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183;p74">
              <a:extLst>
                <a:ext uri="{FF2B5EF4-FFF2-40B4-BE49-F238E27FC236}">
                  <a16:creationId xmlns:a16="http://schemas.microsoft.com/office/drawing/2014/main" id="{55C02AF9-C31C-0C24-5831-36FADF844714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184;p74">
              <a:extLst>
                <a:ext uri="{FF2B5EF4-FFF2-40B4-BE49-F238E27FC236}">
                  <a16:creationId xmlns:a16="http://schemas.microsoft.com/office/drawing/2014/main" id="{0A9C11C6-B3EB-A672-182D-22397DC5D103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185;p74">
              <a:extLst>
                <a:ext uri="{FF2B5EF4-FFF2-40B4-BE49-F238E27FC236}">
                  <a16:creationId xmlns:a16="http://schemas.microsoft.com/office/drawing/2014/main" id="{97DE8B62-30A7-5E90-7532-03645442EE01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64" name="Google Shape;8186;p74">
              <a:extLst>
                <a:ext uri="{FF2B5EF4-FFF2-40B4-BE49-F238E27FC236}">
                  <a16:creationId xmlns:a16="http://schemas.microsoft.com/office/drawing/2014/main" id="{A237F20A-5EF8-0B5D-6929-4918DB2695F6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70" name="Google Shape;8187;p74">
                <a:extLst>
                  <a:ext uri="{FF2B5EF4-FFF2-40B4-BE49-F238E27FC236}">
                    <a16:creationId xmlns:a16="http://schemas.microsoft.com/office/drawing/2014/main" id="{6E505F24-0487-48AB-BC30-1AAA46B4CDCF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8188;p74">
                <a:extLst>
                  <a:ext uri="{FF2B5EF4-FFF2-40B4-BE49-F238E27FC236}">
                    <a16:creationId xmlns:a16="http://schemas.microsoft.com/office/drawing/2014/main" id="{7FB862FC-7DC9-C394-4F6B-957FD4D75D62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8189;p74">
                <a:extLst>
                  <a:ext uri="{FF2B5EF4-FFF2-40B4-BE49-F238E27FC236}">
                    <a16:creationId xmlns:a16="http://schemas.microsoft.com/office/drawing/2014/main" id="{8376D5E7-BC01-8114-7698-7F5BB619E8C8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8190;p74">
                <a:extLst>
                  <a:ext uri="{FF2B5EF4-FFF2-40B4-BE49-F238E27FC236}">
                    <a16:creationId xmlns:a16="http://schemas.microsoft.com/office/drawing/2014/main" id="{6632C2E3-A85A-BE19-E9F3-38C61B3823AA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8191;p74">
              <a:extLst>
                <a:ext uri="{FF2B5EF4-FFF2-40B4-BE49-F238E27FC236}">
                  <a16:creationId xmlns:a16="http://schemas.microsoft.com/office/drawing/2014/main" id="{19A5E2B5-439C-0F61-C7F1-D31EE18ED4D3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66" name="Google Shape;8192;p74">
                <a:extLst>
                  <a:ext uri="{FF2B5EF4-FFF2-40B4-BE49-F238E27FC236}">
                    <a16:creationId xmlns:a16="http://schemas.microsoft.com/office/drawing/2014/main" id="{EE168FBF-424B-144E-0E29-C24FBC838E32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193;p74">
                <a:extLst>
                  <a:ext uri="{FF2B5EF4-FFF2-40B4-BE49-F238E27FC236}">
                    <a16:creationId xmlns:a16="http://schemas.microsoft.com/office/drawing/2014/main" id="{301AAA4C-0D57-5BD6-374E-767969A89ED7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8194;p74">
                <a:extLst>
                  <a:ext uri="{FF2B5EF4-FFF2-40B4-BE49-F238E27FC236}">
                    <a16:creationId xmlns:a16="http://schemas.microsoft.com/office/drawing/2014/main" id="{C376FEF9-B65B-1E97-9CCA-901AEF11EBC9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8195;p74">
                <a:extLst>
                  <a:ext uri="{FF2B5EF4-FFF2-40B4-BE49-F238E27FC236}">
                    <a16:creationId xmlns:a16="http://schemas.microsoft.com/office/drawing/2014/main" id="{57596713-1FBB-08B5-71DD-50276CAA7CD8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0" name="Google Shape;8196;p74">
            <a:extLst>
              <a:ext uri="{FF2B5EF4-FFF2-40B4-BE49-F238E27FC236}">
                <a16:creationId xmlns:a16="http://schemas.microsoft.com/office/drawing/2014/main" id="{053C379A-1ECE-AF90-C20F-0C534DFF9CE2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91" name="Google Shape;8197;p74">
              <a:extLst>
                <a:ext uri="{FF2B5EF4-FFF2-40B4-BE49-F238E27FC236}">
                  <a16:creationId xmlns:a16="http://schemas.microsoft.com/office/drawing/2014/main" id="{2EB216B1-ED96-CB61-2EC8-5E8FEFABA3AE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8198;p74">
              <a:extLst>
                <a:ext uri="{FF2B5EF4-FFF2-40B4-BE49-F238E27FC236}">
                  <a16:creationId xmlns:a16="http://schemas.microsoft.com/office/drawing/2014/main" id="{ECEF8FE7-0747-AD7B-6681-5DCBFCCF6DA8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8199;p74">
              <a:extLst>
                <a:ext uri="{FF2B5EF4-FFF2-40B4-BE49-F238E27FC236}">
                  <a16:creationId xmlns:a16="http://schemas.microsoft.com/office/drawing/2014/main" id="{05F0878D-FB36-87AD-F0C9-E6E598ACB47A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8200;p74">
              <a:extLst>
                <a:ext uri="{FF2B5EF4-FFF2-40B4-BE49-F238E27FC236}">
                  <a16:creationId xmlns:a16="http://schemas.microsoft.com/office/drawing/2014/main" id="{C3F94B06-0C9F-8CD4-6AE9-EFE01BACFFA1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8201;p74">
              <a:extLst>
                <a:ext uri="{FF2B5EF4-FFF2-40B4-BE49-F238E27FC236}">
                  <a16:creationId xmlns:a16="http://schemas.microsoft.com/office/drawing/2014/main" id="{8A990325-BBAD-931F-F552-50D55E1651FB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8202;p74">
              <a:extLst>
                <a:ext uri="{FF2B5EF4-FFF2-40B4-BE49-F238E27FC236}">
                  <a16:creationId xmlns:a16="http://schemas.microsoft.com/office/drawing/2014/main" id="{CC5F3712-DE38-03B0-85A2-2F4F7798531D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8203;p74">
              <a:extLst>
                <a:ext uri="{FF2B5EF4-FFF2-40B4-BE49-F238E27FC236}">
                  <a16:creationId xmlns:a16="http://schemas.microsoft.com/office/drawing/2014/main" id="{EAC2AC0E-55C3-08BE-78D3-A2B62A72013E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8204;p74">
              <a:extLst>
                <a:ext uri="{FF2B5EF4-FFF2-40B4-BE49-F238E27FC236}">
                  <a16:creationId xmlns:a16="http://schemas.microsoft.com/office/drawing/2014/main" id="{BA0DAC2F-2CEF-62D7-02C0-445BCB98276C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9" name="Google Shape;8205;p74">
            <a:extLst>
              <a:ext uri="{FF2B5EF4-FFF2-40B4-BE49-F238E27FC236}">
                <a16:creationId xmlns:a16="http://schemas.microsoft.com/office/drawing/2014/main" id="{DD5BC5B8-E14D-EF4E-3722-FA7AEBA09A9A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200" name="Google Shape;8206;p74">
              <a:extLst>
                <a:ext uri="{FF2B5EF4-FFF2-40B4-BE49-F238E27FC236}">
                  <a16:creationId xmlns:a16="http://schemas.microsoft.com/office/drawing/2014/main" id="{B5661E26-34EF-0AEA-DD0B-9E7078A9C1B8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212" name="Google Shape;8207;p74">
                <a:extLst>
                  <a:ext uri="{FF2B5EF4-FFF2-40B4-BE49-F238E27FC236}">
                    <a16:creationId xmlns:a16="http://schemas.microsoft.com/office/drawing/2014/main" id="{882DD9AE-59ED-300C-425F-CB1F5AB88812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8208;p74">
                <a:extLst>
                  <a:ext uri="{FF2B5EF4-FFF2-40B4-BE49-F238E27FC236}">
                    <a16:creationId xmlns:a16="http://schemas.microsoft.com/office/drawing/2014/main" id="{9394E122-5322-A4A9-67F0-46E2E907CDF2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8209;p74">
                <a:extLst>
                  <a:ext uri="{FF2B5EF4-FFF2-40B4-BE49-F238E27FC236}">
                    <a16:creationId xmlns:a16="http://schemas.microsoft.com/office/drawing/2014/main" id="{FD13FE10-E6D8-342E-3C35-946C47F2F10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1" name="Google Shape;8210;p74">
              <a:extLst>
                <a:ext uri="{FF2B5EF4-FFF2-40B4-BE49-F238E27FC236}">
                  <a16:creationId xmlns:a16="http://schemas.microsoft.com/office/drawing/2014/main" id="{6F4066C9-1E37-6FA2-21CA-D45849E69948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209" name="Google Shape;8211;p74">
                <a:extLst>
                  <a:ext uri="{FF2B5EF4-FFF2-40B4-BE49-F238E27FC236}">
                    <a16:creationId xmlns:a16="http://schemas.microsoft.com/office/drawing/2014/main" id="{84E7099E-50EE-83B4-494C-5483667A48B8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8212;p74">
                <a:extLst>
                  <a:ext uri="{FF2B5EF4-FFF2-40B4-BE49-F238E27FC236}">
                    <a16:creationId xmlns:a16="http://schemas.microsoft.com/office/drawing/2014/main" id="{D516E742-74CA-C953-FD62-EF5E099F4075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1" name="Google Shape;8213;p74">
                <a:extLst>
                  <a:ext uri="{FF2B5EF4-FFF2-40B4-BE49-F238E27FC236}">
                    <a16:creationId xmlns:a16="http://schemas.microsoft.com/office/drawing/2014/main" id="{31B9795B-5EA5-BB0A-8926-5B832A748D3B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8214;p74">
              <a:extLst>
                <a:ext uri="{FF2B5EF4-FFF2-40B4-BE49-F238E27FC236}">
                  <a16:creationId xmlns:a16="http://schemas.microsoft.com/office/drawing/2014/main" id="{494A756B-392B-0652-2C58-1D94E73038B5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203" name="Google Shape;8215;p74">
                <a:extLst>
                  <a:ext uri="{FF2B5EF4-FFF2-40B4-BE49-F238E27FC236}">
                    <a16:creationId xmlns:a16="http://schemas.microsoft.com/office/drawing/2014/main" id="{2A7300C2-A96B-4694-73D0-EACC1F2D7B9C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8216;p74">
                <a:extLst>
                  <a:ext uri="{FF2B5EF4-FFF2-40B4-BE49-F238E27FC236}">
                    <a16:creationId xmlns:a16="http://schemas.microsoft.com/office/drawing/2014/main" id="{60F8591B-59B2-2CBD-3E1C-C3503396336E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8217;p74">
                <a:extLst>
                  <a:ext uri="{FF2B5EF4-FFF2-40B4-BE49-F238E27FC236}">
                    <a16:creationId xmlns:a16="http://schemas.microsoft.com/office/drawing/2014/main" id="{3D59F5B0-1270-0DB5-D55F-2BC476488B1E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6" name="Google Shape;8218;p74">
                <a:extLst>
                  <a:ext uri="{FF2B5EF4-FFF2-40B4-BE49-F238E27FC236}">
                    <a16:creationId xmlns:a16="http://schemas.microsoft.com/office/drawing/2014/main" id="{64D6746B-1615-B3A4-6744-78559151EC7C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8219;p74">
                <a:extLst>
                  <a:ext uri="{FF2B5EF4-FFF2-40B4-BE49-F238E27FC236}">
                    <a16:creationId xmlns:a16="http://schemas.microsoft.com/office/drawing/2014/main" id="{5E5129E2-B4E4-C37D-E422-CCF51DDF657C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8220;p74">
                <a:extLst>
                  <a:ext uri="{FF2B5EF4-FFF2-40B4-BE49-F238E27FC236}">
                    <a16:creationId xmlns:a16="http://schemas.microsoft.com/office/drawing/2014/main" id="{6BE615B2-01EC-B7F2-6D53-F08EEF12FFBE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5" name="Google Shape;8221;p74">
            <a:extLst>
              <a:ext uri="{FF2B5EF4-FFF2-40B4-BE49-F238E27FC236}">
                <a16:creationId xmlns:a16="http://schemas.microsoft.com/office/drawing/2014/main" id="{CA8509AC-FB5B-D38F-4668-FEB5D64C20B4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216" name="Google Shape;8222;p74">
              <a:extLst>
                <a:ext uri="{FF2B5EF4-FFF2-40B4-BE49-F238E27FC236}">
                  <a16:creationId xmlns:a16="http://schemas.microsoft.com/office/drawing/2014/main" id="{0B50FB91-2420-BB73-B3DE-16382873B9DE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26" name="Google Shape;8223;p74">
                <a:extLst>
                  <a:ext uri="{FF2B5EF4-FFF2-40B4-BE49-F238E27FC236}">
                    <a16:creationId xmlns:a16="http://schemas.microsoft.com/office/drawing/2014/main" id="{C0A9BF81-B41D-DB0C-CCAD-CC39C770CB9B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7" name="Google Shape;8224;p74">
                <a:extLst>
                  <a:ext uri="{FF2B5EF4-FFF2-40B4-BE49-F238E27FC236}">
                    <a16:creationId xmlns:a16="http://schemas.microsoft.com/office/drawing/2014/main" id="{AE512E20-B004-CDAE-1750-E68085CF9E54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7" name="Google Shape;8225;p74">
              <a:extLst>
                <a:ext uri="{FF2B5EF4-FFF2-40B4-BE49-F238E27FC236}">
                  <a16:creationId xmlns:a16="http://schemas.microsoft.com/office/drawing/2014/main" id="{E930AE71-2036-0A48-ECD0-3D4D2B34E589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24" name="Google Shape;8226;p74">
                <a:extLst>
                  <a:ext uri="{FF2B5EF4-FFF2-40B4-BE49-F238E27FC236}">
                    <a16:creationId xmlns:a16="http://schemas.microsoft.com/office/drawing/2014/main" id="{34D41AA4-DFEE-F587-9D42-A4F87BD1FC47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5" name="Google Shape;8227;p74">
                <a:extLst>
                  <a:ext uri="{FF2B5EF4-FFF2-40B4-BE49-F238E27FC236}">
                    <a16:creationId xmlns:a16="http://schemas.microsoft.com/office/drawing/2014/main" id="{439D3082-5889-BBC7-20F1-8263583D7DCF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8" name="Google Shape;8228;p74">
              <a:extLst>
                <a:ext uri="{FF2B5EF4-FFF2-40B4-BE49-F238E27FC236}">
                  <a16:creationId xmlns:a16="http://schemas.microsoft.com/office/drawing/2014/main" id="{CE543A63-957D-9A2F-5B43-82E39B4F996D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22" name="Google Shape;8229;p74">
                <a:extLst>
                  <a:ext uri="{FF2B5EF4-FFF2-40B4-BE49-F238E27FC236}">
                    <a16:creationId xmlns:a16="http://schemas.microsoft.com/office/drawing/2014/main" id="{02B58E02-DB6A-C177-298A-0F347F1DC398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3" name="Google Shape;8230;p74">
                <a:extLst>
                  <a:ext uri="{FF2B5EF4-FFF2-40B4-BE49-F238E27FC236}">
                    <a16:creationId xmlns:a16="http://schemas.microsoft.com/office/drawing/2014/main" id="{25B82EC1-0A2F-0621-1254-EBD5E4A7FAE1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9" name="Google Shape;8231;p74">
              <a:extLst>
                <a:ext uri="{FF2B5EF4-FFF2-40B4-BE49-F238E27FC236}">
                  <a16:creationId xmlns:a16="http://schemas.microsoft.com/office/drawing/2014/main" id="{93DA6E75-57AA-8287-D4B7-8FFC2DAFC734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20" name="Google Shape;8232;p74">
                <a:extLst>
                  <a:ext uri="{FF2B5EF4-FFF2-40B4-BE49-F238E27FC236}">
                    <a16:creationId xmlns:a16="http://schemas.microsoft.com/office/drawing/2014/main" id="{79E0F386-23AA-5AE0-1F0A-AB9895FFAD38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8233;p74">
                <a:extLst>
                  <a:ext uri="{FF2B5EF4-FFF2-40B4-BE49-F238E27FC236}">
                    <a16:creationId xmlns:a16="http://schemas.microsoft.com/office/drawing/2014/main" id="{27BA3C3E-6F36-6253-0400-865535353A52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8" name="Google Shape;8234;p74">
            <a:extLst>
              <a:ext uri="{FF2B5EF4-FFF2-40B4-BE49-F238E27FC236}">
                <a16:creationId xmlns:a16="http://schemas.microsoft.com/office/drawing/2014/main" id="{8ED82CDB-51A6-B8FA-ABBC-42507C91B77A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29" name="Google Shape;8235;p74">
              <a:extLst>
                <a:ext uri="{FF2B5EF4-FFF2-40B4-BE49-F238E27FC236}">
                  <a16:creationId xmlns:a16="http://schemas.microsoft.com/office/drawing/2014/main" id="{EA1624BA-5FDF-41A5-FCC9-3F4A6F76AF82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33" name="Google Shape;8236;p74">
                <a:extLst>
                  <a:ext uri="{FF2B5EF4-FFF2-40B4-BE49-F238E27FC236}">
                    <a16:creationId xmlns:a16="http://schemas.microsoft.com/office/drawing/2014/main" id="{DAF6C2E5-2906-90D8-49E5-4F429409C3FA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34" name="Google Shape;8237;p74">
                <a:extLst>
                  <a:ext uri="{FF2B5EF4-FFF2-40B4-BE49-F238E27FC236}">
                    <a16:creationId xmlns:a16="http://schemas.microsoft.com/office/drawing/2014/main" id="{5C94EBD9-E614-621E-85BA-9B0CE0731A30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47" name="Google Shape;8238;p74">
                  <a:extLst>
                    <a:ext uri="{FF2B5EF4-FFF2-40B4-BE49-F238E27FC236}">
                      <a16:creationId xmlns:a16="http://schemas.microsoft.com/office/drawing/2014/main" id="{457A39ED-E64F-B7A6-9E34-6B18E4AFDECB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8" name="Google Shape;8239;p74">
                  <a:extLst>
                    <a:ext uri="{FF2B5EF4-FFF2-40B4-BE49-F238E27FC236}">
                      <a16:creationId xmlns:a16="http://schemas.microsoft.com/office/drawing/2014/main" id="{6636736A-C5FB-E0A7-E1A5-E7C03E5AA9EA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35" name="Google Shape;8240;p74">
                <a:extLst>
                  <a:ext uri="{FF2B5EF4-FFF2-40B4-BE49-F238E27FC236}">
                    <a16:creationId xmlns:a16="http://schemas.microsoft.com/office/drawing/2014/main" id="{5B6967C2-1206-96A6-95F8-B66701EBE0C6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45" name="Google Shape;8241;p74">
                  <a:extLst>
                    <a:ext uri="{FF2B5EF4-FFF2-40B4-BE49-F238E27FC236}">
                      <a16:creationId xmlns:a16="http://schemas.microsoft.com/office/drawing/2014/main" id="{404943A5-C1EF-2ED2-B0E7-4998318CC935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6" name="Google Shape;8242;p74">
                  <a:extLst>
                    <a:ext uri="{FF2B5EF4-FFF2-40B4-BE49-F238E27FC236}">
                      <a16:creationId xmlns:a16="http://schemas.microsoft.com/office/drawing/2014/main" id="{E16D4BAC-8104-B430-CE7C-E0F361478AD4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36" name="Google Shape;8243;p74">
                <a:extLst>
                  <a:ext uri="{FF2B5EF4-FFF2-40B4-BE49-F238E27FC236}">
                    <a16:creationId xmlns:a16="http://schemas.microsoft.com/office/drawing/2014/main" id="{09559CEB-D010-27BD-498C-88C5ED733444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43" name="Google Shape;8244;p74">
                  <a:extLst>
                    <a:ext uri="{FF2B5EF4-FFF2-40B4-BE49-F238E27FC236}">
                      <a16:creationId xmlns:a16="http://schemas.microsoft.com/office/drawing/2014/main" id="{1F5D2ACF-7864-8E53-12E6-DFAD939CB878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4" name="Google Shape;8245;p74">
                  <a:extLst>
                    <a:ext uri="{FF2B5EF4-FFF2-40B4-BE49-F238E27FC236}">
                      <a16:creationId xmlns:a16="http://schemas.microsoft.com/office/drawing/2014/main" id="{75965398-A8CA-F913-124A-BF51CAFB11A1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37" name="Google Shape;8246;p74">
                <a:extLst>
                  <a:ext uri="{FF2B5EF4-FFF2-40B4-BE49-F238E27FC236}">
                    <a16:creationId xmlns:a16="http://schemas.microsoft.com/office/drawing/2014/main" id="{52C5E855-DABA-45A9-421B-E1DA78EC0AB8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41" name="Google Shape;8247;p74">
                  <a:extLst>
                    <a:ext uri="{FF2B5EF4-FFF2-40B4-BE49-F238E27FC236}">
                      <a16:creationId xmlns:a16="http://schemas.microsoft.com/office/drawing/2014/main" id="{46AC8492-478B-933F-0FC7-DC2C0F54B091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2" name="Google Shape;8248;p74">
                  <a:extLst>
                    <a:ext uri="{FF2B5EF4-FFF2-40B4-BE49-F238E27FC236}">
                      <a16:creationId xmlns:a16="http://schemas.microsoft.com/office/drawing/2014/main" id="{9CCC4CA6-DAEB-821E-A8F6-69A259378E6A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38" name="Google Shape;8249;p74">
                <a:extLst>
                  <a:ext uri="{FF2B5EF4-FFF2-40B4-BE49-F238E27FC236}">
                    <a16:creationId xmlns:a16="http://schemas.microsoft.com/office/drawing/2014/main" id="{60C73825-EC41-13E0-49FE-DA5C427C3A5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39" name="Google Shape;8250;p74">
                  <a:extLst>
                    <a:ext uri="{FF2B5EF4-FFF2-40B4-BE49-F238E27FC236}">
                      <a16:creationId xmlns:a16="http://schemas.microsoft.com/office/drawing/2014/main" id="{D8B3D797-64DF-3700-EC7F-79B8B165FF9E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40" name="Google Shape;8251;p74">
                  <a:extLst>
                    <a:ext uri="{FF2B5EF4-FFF2-40B4-BE49-F238E27FC236}">
                      <a16:creationId xmlns:a16="http://schemas.microsoft.com/office/drawing/2014/main" id="{7EB8DD06-3F83-421A-501E-4A515B14C833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30" name="Google Shape;8252;p74">
              <a:extLst>
                <a:ext uri="{FF2B5EF4-FFF2-40B4-BE49-F238E27FC236}">
                  <a16:creationId xmlns:a16="http://schemas.microsoft.com/office/drawing/2014/main" id="{701C53AF-454D-7251-E8E7-3DF1D5D04347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31" name="Google Shape;8253;p74">
                <a:extLst>
                  <a:ext uri="{FF2B5EF4-FFF2-40B4-BE49-F238E27FC236}">
                    <a16:creationId xmlns:a16="http://schemas.microsoft.com/office/drawing/2014/main" id="{90566418-73CC-9419-5C46-6A27758CAF27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8254;p74">
                <a:extLst>
                  <a:ext uri="{FF2B5EF4-FFF2-40B4-BE49-F238E27FC236}">
                    <a16:creationId xmlns:a16="http://schemas.microsoft.com/office/drawing/2014/main" id="{CCEC3291-51D1-A818-AC6A-4704EE19E288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9" name="Google Shape;8255;p74">
            <a:extLst>
              <a:ext uri="{FF2B5EF4-FFF2-40B4-BE49-F238E27FC236}">
                <a16:creationId xmlns:a16="http://schemas.microsoft.com/office/drawing/2014/main" id="{FDF53A25-8580-3133-75CE-7FE4024AA3E9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50" name="Google Shape;8256;p74">
              <a:extLst>
                <a:ext uri="{FF2B5EF4-FFF2-40B4-BE49-F238E27FC236}">
                  <a16:creationId xmlns:a16="http://schemas.microsoft.com/office/drawing/2014/main" id="{D512F5D3-656D-195D-7544-A39F2260E746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257;p74">
              <a:extLst>
                <a:ext uri="{FF2B5EF4-FFF2-40B4-BE49-F238E27FC236}">
                  <a16:creationId xmlns:a16="http://schemas.microsoft.com/office/drawing/2014/main" id="{E0DFC7E4-D9EC-52EC-73A6-D625CD036F49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58;p74">
              <a:extLst>
                <a:ext uri="{FF2B5EF4-FFF2-40B4-BE49-F238E27FC236}">
                  <a16:creationId xmlns:a16="http://schemas.microsoft.com/office/drawing/2014/main" id="{F2C73A40-9E4B-756C-84CC-A23B63671332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59;p74">
              <a:extLst>
                <a:ext uri="{FF2B5EF4-FFF2-40B4-BE49-F238E27FC236}">
                  <a16:creationId xmlns:a16="http://schemas.microsoft.com/office/drawing/2014/main" id="{8959C92D-06C1-F5D2-17CF-DBF48CD23FB8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60;p74">
              <a:extLst>
                <a:ext uri="{FF2B5EF4-FFF2-40B4-BE49-F238E27FC236}">
                  <a16:creationId xmlns:a16="http://schemas.microsoft.com/office/drawing/2014/main" id="{CEDBC7B2-8A60-F3C4-F912-AF48B71032B6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61;p74">
              <a:extLst>
                <a:ext uri="{FF2B5EF4-FFF2-40B4-BE49-F238E27FC236}">
                  <a16:creationId xmlns:a16="http://schemas.microsoft.com/office/drawing/2014/main" id="{8705B8D2-0EBA-268E-84EE-8B12785ADB73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262;p74">
              <a:extLst>
                <a:ext uri="{FF2B5EF4-FFF2-40B4-BE49-F238E27FC236}">
                  <a16:creationId xmlns:a16="http://schemas.microsoft.com/office/drawing/2014/main" id="{5074A7E2-F335-54F6-6F8E-14C71D8B485D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263;p74">
              <a:extLst>
                <a:ext uri="{FF2B5EF4-FFF2-40B4-BE49-F238E27FC236}">
                  <a16:creationId xmlns:a16="http://schemas.microsoft.com/office/drawing/2014/main" id="{3700AC81-BF1B-A884-262F-CCB7A8A28A34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264;p74">
              <a:extLst>
                <a:ext uri="{FF2B5EF4-FFF2-40B4-BE49-F238E27FC236}">
                  <a16:creationId xmlns:a16="http://schemas.microsoft.com/office/drawing/2014/main" id="{33A237FA-7F79-0145-C341-CF63ED820BB7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9" name="Google Shape;8265;p74">
            <a:extLst>
              <a:ext uri="{FF2B5EF4-FFF2-40B4-BE49-F238E27FC236}">
                <a16:creationId xmlns:a16="http://schemas.microsoft.com/office/drawing/2014/main" id="{8217E6A2-48B2-8C7B-0649-F11D90BD41BE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60" name="Google Shape;8266;p74">
              <a:extLst>
                <a:ext uri="{FF2B5EF4-FFF2-40B4-BE49-F238E27FC236}">
                  <a16:creationId xmlns:a16="http://schemas.microsoft.com/office/drawing/2014/main" id="{82A4A415-8A9A-96B3-BF60-9B81AAC5BB4D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66" name="Google Shape;8267;p74">
                <a:extLst>
                  <a:ext uri="{FF2B5EF4-FFF2-40B4-BE49-F238E27FC236}">
                    <a16:creationId xmlns:a16="http://schemas.microsoft.com/office/drawing/2014/main" id="{B5B8E712-5DD0-E3F3-8AB6-BAB6B7FBE6BB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73" name="Google Shape;8268;p74">
                  <a:extLst>
                    <a:ext uri="{FF2B5EF4-FFF2-40B4-BE49-F238E27FC236}">
                      <a16:creationId xmlns:a16="http://schemas.microsoft.com/office/drawing/2014/main" id="{3B5B882A-62D9-3D52-BF53-E17650F51220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4" name="Google Shape;8269;p74">
                  <a:extLst>
                    <a:ext uri="{FF2B5EF4-FFF2-40B4-BE49-F238E27FC236}">
                      <a16:creationId xmlns:a16="http://schemas.microsoft.com/office/drawing/2014/main" id="{D04D1D1A-A916-8CDD-8A91-BC1872582A74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67" name="Google Shape;8270;p74">
                <a:extLst>
                  <a:ext uri="{FF2B5EF4-FFF2-40B4-BE49-F238E27FC236}">
                    <a16:creationId xmlns:a16="http://schemas.microsoft.com/office/drawing/2014/main" id="{A5C482FE-73F0-5063-25ED-7441D35638E5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71" name="Google Shape;8271;p74">
                  <a:extLst>
                    <a:ext uri="{FF2B5EF4-FFF2-40B4-BE49-F238E27FC236}">
                      <a16:creationId xmlns:a16="http://schemas.microsoft.com/office/drawing/2014/main" id="{F2E97117-2A04-D5D7-4B72-459F0F6A8D46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2" name="Google Shape;8272;p74">
                  <a:extLst>
                    <a:ext uri="{FF2B5EF4-FFF2-40B4-BE49-F238E27FC236}">
                      <a16:creationId xmlns:a16="http://schemas.microsoft.com/office/drawing/2014/main" id="{3DDE8163-6BB9-0ADF-6F98-A3F4AB9EF098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68" name="Google Shape;8273;p74">
                <a:extLst>
                  <a:ext uri="{FF2B5EF4-FFF2-40B4-BE49-F238E27FC236}">
                    <a16:creationId xmlns:a16="http://schemas.microsoft.com/office/drawing/2014/main" id="{B3B7CDDC-E82B-1591-C128-15493202EDEE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69" name="Google Shape;8274;p74">
                  <a:extLst>
                    <a:ext uri="{FF2B5EF4-FFF2-40B4-BE49-F238E27FC236}">
                      <a16:creationId xmlns:a16="http://schemas.microsoft.com/office/drawing/2014/main" id="{72F3B2A1-741F-F389-E349-971AFC0AD691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275;p74">
                  <a:extLst>
                    <a:ext uri="{FF2B5EF4-FFF2-40B4-BE49-F238E27FC236}">
                      <a16:creationId xmlns:a16="http://schemas.microsoft.com/office/drawing/2014/main" id="{985A8B57-FA0C-C59B-A4C8-7214F1C950E3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61" name="Google Shape;8276;p74">
              <a:extLst>
                <a:ext uri="{FF2B5EF4-FFF2-40B4-BE49-F238E27FC236}">
                  <a16:creationId xmlns:a16="http://schemas.microsoft.com/office/drawing/2014/main" id="{7C447F95-57AA-DE81-61DC-523565DD6383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62" name="Google Shape;8277;p74">
                <a:extLst>
                  <a:ext uri="{FF2B5EF4-FFF2-40B4-BE49-F238E27FC236}">
                    <a16:creationId xmlns:a16="http://schemas.microsoft.com/office/drawing/2014/main" id="{907A9762-7E86-C8AC-013F-0C3D6507157A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278;p74">
                <a:extLst>
                  <a:ext uri="{FF2B5EF4-FFF2-40B4-BE49-F238E27FC236}">
                    <a16:creationId xmlns:a16="http://schemas.microsoft.com/office/drawing/2014/main" id="{479A800E-2503-F333-030B-204F84C30BF4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279;p74">
                <a:extLst>
                  <a:ext uri="{FF2B5EF4-FFF2-40B4-BE49-F238E27FC236}">
                    <a16:creationId xmlns:a16="http://schemas.microsoft.com/office/drawing/2014/main" id="{F66284E0-B0AD-4DFA-6CDE-6E6057669D7A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280;p74">
                <a:extLst>
                  <a:ext uri="{FF2B5EF4-FFF2-40B4-BE49-F238E27FC236}">
                    <a16:creationId xmlns:a16="http://schemas.microsoft.com/office/drawing/2014/main" id="{E521002D-C370-5A02-A85D-FD14D58DDFB0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75" name="Google Shape;8281;p74">
            <a:extLst>
              <a:ext uri="{FF2B5EF4-FFF2-40B4-BE49-F238E27FC236}">
                <a16:creationId xmlns:a16="http://schemas.microsoft.com/office/drawing/2014/main" id="{19E88B90-0320-AEE8-E213-38E9942C4FCB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76" name="Google Shape;8282;p74">
              <a:extLst>
                <a:ext uri="{FF2B5EF4-FFF2-40B4-BE49-F238E27FC236}">
                  <a16:creationId xmlns:a16="http://schemas.microsoft.com/office/drawing/2014/main" id="{C7E469A9-C0C4-846F-9480-92FAF2508680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283;p74">
              <a:extLst>
                <a:ext uri="{FF2B5EF4-FFF2-40B4-BE49-F238E27FC236}">
                  <a16:creationId xmlns:a16="http://schemas.microsoft.com/office/drawing/2014/main" id="{948FDB81-2D8D-5B6D-D3AE-3B8BD3C55971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284;p74">
              <a:extLst>
                <a:ext uri="{FF2B5EF4-FFF2-40B4-BE49-F238E27FC236}">
                  <a16:creationId xmlns:a16="http://schemas.microsoft.com/office/drawing/2014/main" id="{62456058-3DA2-C690-1A35-7B8C363F5471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285;p74">
              <a:extLst>
                <a:ext uri="{FF2B5EF4-FFF2-40B4-BE49-F238E27FC236}">
                  <a16:creationId xmlns:a16="http://schemas.microsoft.com/office/drawing/2014/main" id="{A18B51E3-B048-D1FC-A8F0-E547E35E4E29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286;p74">
              <a:extLst>
                <a:ext uri="{FF2B5EF4-FFF2-40B4-BE49-F238E27FC236}">
                  <a16:creationId xmlns:a16="http://schemas.microsoft.com/office/drawing/2014/main" id="{2A71C700-73A5-87E4-691D-2353D25E5CC3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287;p74">
              <a:extLst>
                <a:ext uri="{FF2B5EF4-FFF2-40B4-BE49-F238E27FC236}">
                  <a16:creationId xmlns:a16="http://schemas.microsoft.com/office/drawing/2014/main" id="{4626EEBB-875A-4243-9BDE-440B75A27CF6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82" name="Google Shape;8288;p74">
              <a:extLst>
                <a:ext uri="{FF2B5EF4-FFF2-40B4-BE49-F238E27FC236}">
                  <a16:creationId xmlns:a16="http://schemas.microsoft.com/office/drawing/2014/main" id="{455F6306-249E-C2A9-53F2-6A78D8BC0762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83" name="Google Shape;8289;p74">
                <a:extLst>
                  <a:ext uri="{FF2B5EF4-FFF2-40B4-BE49-F238E27FC236}">
                    <a16:creationId xmlns:a16="http://schemas.microsoft.com/office/drawing/2014/main" id="{671B24B7-B454-1343-6D25-17DEEEEF104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290;p74">
                <a:extLst>
                  <a:ext uri="{FF2B5EF4-FFF2-40B4-BE49-F238E27FC236}">
                    <a16:creationId xmlns:a16="http://schemas.microsoft.com/office/drawing/2014/main" id="{427754E4-4F59-F7ED-1983-2D3C02C2BE73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291;p74">
                <a:extLst>
                  <a:ext uri="{FF2B5EF4-FFF2-40B4-BE49-F238E27FC236}">
                    <a16:creationId xmlns:a16="http://schemas.microsoft.com/office/drawing/2014/main" id="{33F07D29-0AEA-B9B4-3FA5-3C34CDBE25BF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292;p74">
                <a:extLst>
                  <a:ext uri="{FF2B5EF4-FFF2-40B4-BE49-F238E27FC236}">
                    <a16:creationId xmlns:a16="http://schemas.microsoft.com/office/drawing/2014/main" id="{B72872A7-FBA7-C24E-338D-81A1533B064F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293;p74">
                <a:extLst>
                  <a:ext uri="{FF2B5EF4-FFF2-40B4-BE49-F238E27FC236}">
                    <a16:creationId xmlns:a16="http://schemas.microsoft.com/office/drawing/2014/main" id="{C8921CE5-F102-74F5-6732-FB98AA14F612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294;p74">
                <a:extLst>
                  <a:ext uri="{FF2B5EF4-FFF2-40B4-BE49-F238E27FC236}">
                    <a16:creationId xmlns:a16="http://schemas.microsoft.com/office/drawing/2014/main" id="{CFF34D7D-B28D-96C8-C043-A0AA399C64D2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89" name="Google Shape;8295;p74">
                <a:extLst>
                  <a:ext uri="{FF2B5EF4-FFF2-40B4-BE49-F238E27FC236}">
                    <a16:creationId xmlns:a16="http://schemas.microsoft.com/office/drawing/2014/main" id="{8A15584D-7ADA-D477-AD8B-00482C251713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90" name="Google Shape;8296;p74">
                  <a:extLst>
                    <a:ext uri="{FF2B5EF4-FFF2-40B4-BE49-F238E27FC236}">
                      <a16:creationId xmlns:a16="http://schemas.microsoft.com/office/drawing/2014/main" id="{D117B633-8020-ACCE-547D-FF6071342314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1" name="Google Shape;8297;p74">
                  <a:extLst>
                    <a:ext uri="{FF2B5EF4-FFF2-40B4-BE49-F238E27FC236}">
                      <a16:creationId xmlns:a16="http://schemas.microsoft.com/office/drawing/2014/main" id="{FBDDF7E6-47B6-02FF-82FF-4B4810783EF9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2" name="Google Shape;8298;p74">
                  <a:extLst>
                    <a:ext uri="{FF2B5EF4-FFF2-40B4-BE49-F238E27FC236}">
                      <a16:creationId xmlns:a16="http://schemas.microsoft.com/office/drawing/2014/main" id="{37108001-A00F-A4D1-2A53-F027BD4BAA94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3" name="Google Shape;8299;p74">
                  <a:extLst>
                    <a:ext uri="{FF2B5EF4-FFF2-40B4-BE49-F238E27FC236}">
                      <a16:creationId xmlns:a16="http://schemas.microsoft.com/office/drawing/2014/main" id="{5A1FC548-D2BA-7C82-7A19-5B4671A0B86F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4" name="Google Shape;8300;p74">
                  <a:extLst>
                    <a:ext uri="{FF2B5EF4-FFF2-40B4-BE49-F238E27FC236}">
                      <a16:creationId xmlns:a16="http://schemas.microsoft.com/office/drawing/2014/main" id="{193085A4-DED4-AC0C-415E-F8D145C0236F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5" name="Google Shape;8301;p74">
                  <a:extLst>
                    <a:ext uri="{FF2B5EF4-FFF2-40B4-BE49-F238E27FC236}">
                      <a16:creationId xmlns:a16="http://schemas.microsoft.com/office/drawing/2014/main" id="{7325341E-7EBF-647F-C774-25D3643197D7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96" name="Google Shape;8302;p74">
                  <a:extLst>
                    <a:ext uri="{FF2B5EF4-FFF2-40B4-BE49-F238E27FC236}">
                      <a16:creationId xmlns:a16="http://schemas.microsoft.com/office/drawing/2014/main" id="{1664F45C-CB36-F2B9-5DC3-D4905EF2323C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97" name="Google Shape;8303;p74">
            <a:extLst>
              <a:ext uri="{FF2B5EF4-FFF2-40B4-BE49-F238E27FC236}">
                <a16:creationId xmlns:a16="http://schemas.microsoft.com/office/drawing/2014/main" id="{113C39F6-F4B5-BFE5-8A0C-FC3ADD04DD97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98" name="Google Shape;8304;p74">
              <a:extLst>
                <a:ext uri="{FF2B5EF4-FFF2-40B4-BE49-F238E27FC236}">
                  <a16:creationId xmlns:a16="http://schemas.microsoft.com/office/drawing/2014/main" id="{C99B0647-A980-6184-1025-0A93685D3B0E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8305;p74">
              <a:extLst>
                <a:ext uri="{FF2B5EF4-FFF2-40B4-BE49-F238E27FC236}">
                  <a16:creationId xmlns:a16="http://schemas.microsoft.com/office/drawing/2014/main" id="{F49D3E11-7A96-24E0-6784-2D8F62E3E608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8306;p74">
              <a:extLst>
                <a:ext uri="{FF2B5EF4-FFF2-40B4-BE49-F238E27FC236}">
                  <a16:creationId xmlns:a16="http://schemas.microsoft.com/office/drawing/2014/main" id="{C060F8CC-EF48-A997-CECA-AC91FE6BDC3D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8307;p74">
              <a:extLst>
                <a:ext uri="{FF2B5EF4-FFF2-40B4-BE49-F238E27FC236}">
                  <a16:creationId xmlns:a16="http://schemas.microsoft.com/office/drawing/2014/main" id="{9E461E1C-4D47-72A6-C785-F22DCCE200FA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8308;p74">
              <a:extLst>
                <a:ext uri="{FF2B5EF4-FFF2-40B4-BE49-F238E27FC236}">
                  <a16:creationId xmlns:a16="http://schemas.microsoft.com/office/drawing/2014/main" id="{D5A14EBA-25A0-903B-04A9-DD120CF6AB34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8309;p74">
              <a:extLst>
                <a:ext uri="{FF2B5EF4-FFF2-40B4-BE49-F238E27FC236}">
                  <a16:creationId xmlns:a16="http://schemas.microsoft.com/office/drawing/2014/main" id="{D5A468BE-93C8-88DD-0554-14743E5D82F1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8310;p74">
              <a:extLst>
                <a:ext uri="{FF2B5EF4-FFF2-40B4-BE49-F238E27FC236}">
                  <a16:creationId xmlns:a16="http://schemas.microsoft.com/office/drawing/2014/main" id="{2F9BFC16-65EE-AC17-4139-72EE9EF25FAF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8311;p74">
              <a:extLst>
                <a:ext uri="{FF2B5EF4-FFF2-40B4-BE49-F238E27FC236}">
                  <a16:creationId xmlns:a16="http://schemas.microsoft.com/office/drawing/2014/main" id="{CE93C03A-0EB8-B416-80FB-BB5CF7E3A023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312;p74">
              <a:extLst>
                <a:ext uri="{FF2B5EF4-FFF2-40B4-BE49-F238E27FC236}">
                  <a16:creationId xmlns:a16="http://schemas.microsoft.com/office/drawing/2014/main" id="{78770D24-C21C-0771-AC40-43BC278A9827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313;p74">
              <a:extLst>
                <a:ext uri="{FF2B5EF4-FFF2-40B4-BE49-F238E27FC236}">
                  <a16:creationId xmlns:a16="http://schemas.microsoft.com/office/drawing/2014/main" id="{DB1ED8F9-129A-A435-7C37-23DDF81756C1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314;p74">
              <a:extLst>
                <a:ext uri="{FF2B5EF4-FFF2-40B4-BE49-F238E27FC236}">
                  <a16:creationId xmlns:a16="http://schemas.microsoft.com/office/drawing/2014/main" id="{F543C20E-DCD1-0803-1161-793B47F3C4D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315;p74">
              <a:extLst>
                <a:ext uri="{FF2B5EF4-FFF2-40B4-BE49-F238E27FC236}">
                  <a16:creationId xmlns:a16="http://schemas.microsoft.com/office/drawing/2014/main" id="{6FB604B2-1646-2D14-571A-0188CDDE0E80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316;p74">
              <a:extLst>
                <a:ext uri="{FF2B5EF4-FFF2-40B4-BE49-F238E27FC236}">
                  <a16:creationId xmlns:a16="http://schemas.microsoft.com/office/drawing/2014/main" id="{B9BFC0A1-932C-55F6-450E-4AFA09FAA759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1" name="Google Shape;8317;p74">
            <a:extLst>
              <a:ext uri="{FF2B5EF4-FFF2-40B4-BE49-F238E27FC236}">
                <a16:creationId xmlns:a16="http://schemas.microsoft.com/office/drawing/2014/main" id="{26DEB3E3-325E-AF98-F237-8630FAFAFC89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312" name="Google Shape;8318;p74">
              <a:extLst>
                <a:ext uri="{FF2B5EF4-FFF2-40B4-BE49-F238E27FC236}">
                  <a16:creationId xmlns:a16="http://schemas.microsoft.com/office/drawing/2014/main" id="{E15D0E49-2A0C-F87F-BC0A-7D37BABA9C47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19;p74">
              <a:extLst>
                <a:ext uri="{FF2B5EF4-FFF2-40B4-BE49-F238E27FC236}">
                  <a16:creationId xmlns:a16="http://schemas.microsoft.com/office/drawing/2014/main" id="{4F104B27-6617-83A5-B593-F80278236BDC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20;p74">
              <a:extLst>
                <a:ext uri="{FF2B5EF4-FFF2-40B4-BE49-F238E27FC236}">
                  <a16:creationId xmlns:a16="http://schemas.microsoft.com/office/drawing/2014/main" id="{9A97D3CC-3959-D2F4-715B-EF6D81FB9493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21;p74">
              <a:extLst>
                <a:ext uri="{FF2B5EF4-FFF2-40B4-BE49-F238E27FC236}">
                  <a16:creationId xmlns:a16="http://schemas.microsoft.com/office/drawing/2014/main" id="{B21040DA-5971-05F7-E9DD-603F0A6F2E55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22;p74">
              <a:extLst>
                <a:ext uri="{FF2B5EF4-FFF2-40B4-BE49-F238E27FC236}">
                  <a16:creationId xmlns:a16="http://schemas.microsoft.com/office/drawing/2014/main" id="{6CED7A1D-EBA6-EE30-6C72-77051337D50A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23;p74">
              <a:extLst>
                <a:ext uri="{FF2B5EF4-FFF2-40B4-BE49-F238E27FC236}">
                  <a16:creationId xmlns:a16="http://schemas.microsoft.com/office/drawing/2014/main" id="{6914AF26-A980-6675-B108-BD282D6AD337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24;p74">
              <a:extLst>
                <a:ext uri="{FF2B5EF4-FFF2-40B4-BE49-F238E27FC236}">
                  <a16:creationId xmlns:a16="http://schemas.microsoft.com/office/drawing/2014/main" id="{7BC45F97-48D3-45F1-D9D3-9C2EBEE4C112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25;p74">
              <a:extLst>
                <a:ext uri="{FF2B5EF4-FFF2-40B4-BE49-F238E27FC236}">
                  <a16:creationId xmlns:a16="http://schemas.microsoft.com/office/drawing/2014/main" id="{53871E30-7F85-BDE6-9D38-FE04D8AC8F51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0" name="Google Shape;8326;p74">
            <a:extLst>
              <a:ext uri="{FF2B5EF4-FFF2-40B4-BE49-F238E27FC236}">
                <a16:creationId xmlns:a16="http://schemas.microsoft.com/office/drawing/2014/main" id="{9FBC2710-D210-59C1-86E3-0AF3D0765238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321" name="Google Shape;8327;p74">
              <a:extLst>
                <a:ext uri="{FF2B5EF4-FFF2-40B4-BE49-F238E27FC236}">
                  <a16:creationId xmlns:a16="http://schemas.microsoft.com/office/drawing/2014/main" id="{293E51A8-2C05-1EEF-8FCD-A9AC33606057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28;p74">
              <a:extLst>
                <a:ext uri="{FF2B5EF4-FFF2-40B4-BE49-F238E27FC236}">
                  <a16:creationId xmlns:a16="http://schemas.microsoft.com/office/drawing/2014/main" id="{65794715-08FD-ADA6-19C3-7B8CEF64BA8C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23" name="Google Shape;8329;p74">
              <a:extLst>
                <a:ext uri="{FF2B5EF4-FFF2-40B4-BE49-F238E27FC236}">
                  <a16:creationId xmlns:a16="http://schemas.microsoft.com/office/drawing/2014/main" id="{278D4761-1883-1BAD-F6BD-EA12E8C9B67B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33" name="Google Shape;8330;p74">
                <a:extLst>
                  <a:ext uri="{FF2B5EF4-FFF2-40B4-BE49-F238E27FC236}">
                    <a16:creationId xmlns:a16="http://schemas.microsoft.com/office/drawing/2014/main" id="{FB60A35F-A603-8BA3-044C-401B272467CE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31;p74">
                <a:extLst>
                  <a:ext uri="{FF2B5EF4-FFF2-40B4-BE49-F238E27FC236}">
                    <a16:creationId xmlns:a16="http://schemas.microsoft.com/office/drawing/2014/main" id="{63F437E9-199C-F9FE-DFEE-F80578632100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4" name="Google Shape;8332;p74">
              <a:extLst>
                <a:ext uri="{FF2B5EF4-FFF2-40B4-BE49-F238E27FC236}">
                  <a16:creationId xmlns:a16="http://schemas.microsoft.com/office/drawing/2014/main" id="{12438795-78E8-260A-3E1C-25F1F0ED4A50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31" name="Google Shape;8333;p74">
                <a:extLst>
                  <a:ext uri="{FF2B5EF4-FFF2-40B4-BE49-F238E27FC236}">
                    <a16:creationId xmlns:a16="http://schemas.microsoft.com/office/drawing/2014/main" id="{8F09DC04-66F0-B9F4-79A4-6534CCE7B1A7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34;p74">
                <a:extLst>
                  <a:ext uri="{FF2B5EF4-FFF2-40B4-BE49-F238E27FC236}">
                    <a16:creationId xmlns:a16="http://schemas.microsoft.com/office/drawing/2014/main" id="{1F5795C2-D1B3-D750-4575-94B4E7DB088E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5" name="Google Shape;8335;p74">
              <a:extLst>
                <a:ext uri="{FF2B5EF4-FFF2-40B4-BE49-F238E27FC236}">
                  <a16:creationId xmlns:a16="http://schemas.microsoft.com/office/drawing/2014/main" id="{00E045D8-1A2C-49D0-889D-D214FE9DBFEC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29" name="Google Shape;8336;p74">
                <a:extLst>
                  <a:ext uri="{FF2B5EF4-FFF2-40B4-BE49-F238E27FC236}">
                    <a16:creationId xmlns:a16="http://schemas.microsoft.com/office/drawing/2014/main" id="{716CC284-FE69-AD8F-682A-D16504D17457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37;p74">
                <a:extLst>
                  <a:ext uri="{FF2B5EF4-FFF2-40B4-BE49-F238E27FC236}">
                    <a16:creationId xmlns:a16="http://schemas.microsoft.com/office/drawing/2014/main" id="{9EC47BC5-17F1-E8B3-FA7F-9461AE559369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6" name="Google Shape;8338;p74">
              <a:extLst>
                <a:ext uri="{FF2B5EF4-FFF2-40B4-BE49-F238E27FC236}">
                  <a16:creationId xmlns:a16="http://schemas.microsoft.com/office/drawing/2014/main" id="{7D678961-4CF1-56D3-06D5-88D032F4FDB8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27" name="Google Shape;8339;p74">
                <a:extLst>
                  <a:ext uri="{FF2B5EF4-FFF2-40B4-BE49-F238E27FC236}">
                    <a16:creationId xmlns:a16="http://schemas.microsoft.com/office/drawing/2014/main" id="{0486FE1B-BFCC-263A-57CB-9647CA088EE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40;p74">
                <a:extLst>
                  <a:ext uri="{FF2B5EF4-FFF2-40B4-BE49-F238E27FC236}">
                    <a16:creationId xmlns:a16="http://schemas.microsoft.com/office/drawing/2014/main" id="{49CEBD3C-8E53-9CC9-C592-62538B23BEB0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35" name="Google Shape;8341;p74">
            <a:extLst>
              <a:ext uri="{FF2B5EF4-FFF2-40B4-BE49-F238E27FC236}">
                <a16:creationId xmlns:a16="http://schemas.microsoft.com/office/drawing/2014/main" id="{B91A9C96-7F11-672A-7F7A-7AFCB1D37BF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36" name="Google Shape;8342;p74">
              <a:extLst>
                <a:ext uri="{FF2B5EF4-FFF2-40B4-BE49-F238E27FC236}">
                  <a16:creationId xmlns:a16="http://schemas.microsoft.com/office/drawing/2014/main" id="{64B6E8A7-4CD1-2332-F72B-762FAA55FEB4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" name="Google Shape;8343;p74">
              <a:extLst>
                <a:ext uri="{FF2B5EF4-FFF2-40B4-BE49-F238E27FC236}">
                  <a16:creationId xmlns:a16="http://schemas.microsoft.com/office/drawing/2014/main" id="{464C7C1D-BB4D-8041-C9F5-18B5A00FBB3F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" name="Google Shape;8344;p74">
              <a:extLst>
                <a:ext uri="{FF2B5EF4-FFF2-40B4-BE49-F238E27FC236}">
                  <a16:creationId xmlns:a16="http://schemas.microsoft.com/office/drawing/2014/main" id="{941A133D-1479-3B26-8406-90E7E88F8642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" name="Google Shape;8345;p74">
              <a:extLst>
                <a:ext uri="{FF2B5EF4-FFF2-40B4-BE49-F238E27FC236}">
                  <a16:creationId xmlns:a16="http://schemas.microsoft.com/office/drawing/2014/main" id="{4C9CD027-A806-8025-6265-419E6205AED5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" name="Google Shape;8346;p74">
              <a:extLst>
                <a:ext uri="{FF2B5EF4-FFF2-40B4-BE49-F238E27FC236}">
                  <a16:creationId xmlns:a16="http://schemas.microsoft.com/office/drawing/2014/main" id="{F154EBC9-D3E8-FC01-B04B-3CD7494AA49F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" name="Google Shape;8347;p74">
              <a:extLst>
                <a:ext uri="{FF2B5EF4-FFF2-40B4-BE49-F238E27FC236}">
                  <a16:creationId xmlns:a16="http://schemas.microsoft.com/office/drawing/2014/main" id="{54AB9EB0-7790-739D-1893-8BC2E798E08B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" name="Google Shape;8348;p74">
              <a:extLst>
                <a:ext uri="{FF2B5EF4-FFF2-40B4-BE49-F238E27FC236}">
                  <a16:creationId xmlns:a16="http://schemas.microsoft.com/office/drawing/2014/main" id="{C5FC58C2-F2C5-492F-B015-EE50B0336579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" name="Google Shape;8349;p74">
              <a:extLst>
                <a:ext uri="{FF2B5EF4-FFF2-40B4-BE49-F238E27FC236}">
                  <a16:creationId xmlns:a16="http://schemas.microsoft.com/office/drawing/2014/main" id="{4B3F6AE1-2B7B-2DBA-0454-0DC90AF8F6DA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" name="Google Shape;8350;p74">
              <a:extLst>
                <a:ext uri="{FF2B5EF4-FFF2-40B4-BE49-F238E27FC236}">
                  <a16:creationId xmlns:a16="http://schemas.microsoft.com/office/drawing/2014/main" id="{36236B6B-DAE0-BAC8-66C7-1421ECF6B130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" name="Google Shape;8351;p74">
              <a:extLst>
                <a:ext uri="{FF2B5EF4-FFF2-40B4-BE49-F238E27FC236}">
                  <a16:creationId xmlns:a16="http://schemas.microsoft.com/office/drawing/2014/main" id="{7538BC3B-6AB4-6ECA-2C5C-33F2EB7356FC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" name="Google Shape;8352;p74">
              <a:extLst>
                <a:ext uri="{FF2B5EF4-FFF2-40B4-BE49-F238E27FC236}">
                  <a16:creationId xmlns:a16="http://schemas.microsoft.com/office/drawing/2014/main" id="{62E02003-96C6-6255-74FD-1CA07309DB0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" name="Google Shape;8353;p74">
              <a:extLst>
                <a:ext uri="{FF2B5EF4-FFF2-40B4-BE49-F238E27FC236}">
                  <a16:creationId xmlns:a16="http://schemas.microsoft.com/office/drawing/2014/main" id="{6AA94AC2-5E58-2634-44FC-D6179D117978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48" name="Google Shape;8354;p74">
            <a:extLst>
              <a:ext uri="{FF2B5EF4-FFF2-40B4-BE49-F238E27FC236}">
                <a16:creationId xmlns:a16="http://schemas.microsoft.com/office/drawing/2014/main" id="{2F3174CA-F5AB-5449-43BB-9862C0FEF36E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49" name="Google Shape;8355;p74">
              <a:extLst>
                <a:ext uri="{FF2B5EF4-FFF2-40B4-BE49-F238E27FC236}">
                  <a16:creationId xmlns:a16="http://schemas.microsoft.com/office/drawing/2014/main" id="{85237790-52A1-21E9-12CE-C90CAD56F0A5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56" name="Google Shape;8356;p74">
                <a:extLst>
                  <a:ext uri="{FF2B5EF4-FFF2-40B4-BE49-F238E27FC236}">
                    <a16:creationId xmlns:a16="http://schemas.microsoft.com/office/drawing/2014/main" id="{47297713-3FA3-EEAE-E909-8017A7023A3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57;p74">
                <a:extLst>
                  <a:ext uri="{FF2B5EF4-FFF2-40B4-BE49-F238E27FC236}">
                    <a16:creationId xmlns:a16="http://schemas.microsoft.com/office/drawing/2014/main" id="{3E1A885E-353E-7D38-2BBA-70CFFDA76289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8358;p74">
                <a:extLst>
                  <a:ext uri="{FF2B5EF4-FFF2-40B4-BE49-F238E27FC236}">
                    <a16:creationId xmlns:a16="http://schemas.microsoft.com/office/drawing/2014/main" id="{5A516612-E3C0-F49A-BDFC-1F74CCE826B0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8359;p74">
                <a:extLst>
                  <a:ext uri="{FF2B5EF4-FFF2-40B4-BE49-F238E27FC236}">
                    <a16:creationId xmlns:a16="http://schemas.microsoft.com/office/drawing/2014/main" id="{A048AAE0-AB8B-DAC3-E204-6FEEB446441C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8360;p74">
                <a:extLst>
                  <a:ext uri="{FF2B5EF4-FFF2-40B4-BE49-F238E27FC236}">
                    <a16:creationId xmlns:a16="http://schemas.microsoft.com/office/drawing/2014/main" id="{C5B1A488-57BD-8934-B8D4-59F5BF0167D9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8361;p74">
                <a:extLst>
                  <a:ext uri="{FF2B5EF4-FFF2-40B4-BE49-F238E27FC236}">
                    <a16:creationId xmlns:a16="http://schemas.microsoft.com/office/drawing/2014/main" id="{AFA6B814-7288-5FE4-1C65-089E64124AB3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8362;p74">
                <a:extLst>
                  <a:ext uri="{FF2B5EF4-FFF2-40B4-BE49-F238E27FC236}">
                    <a16:creationId xmlns:a16="http://schemas.microsoft.com/office/drawing/2014/main" id="{02B64F28-4881-FAF7-53D1-1680539D7D08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3" name="Google Shape;8363;p74">
                <a:extLst>
                  <a:ext uri="{FF2B5EF4-FFF2-40B4-BE49-F238E27FC236}">
                    <a16:creationId xmlns:a16="http://schemas.microsoft.com/office/drawing/2014/main" id="{54AB5816-6E7A-DBEB-8EA4-223B58652319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4" name="Google Shape;8364;p74">
                <a:extLst>
                  <a:ext uri="{FF2B5EF4-FFF2-40B4-BE49-F238E27FC236}">
                    <a16:creationId xmlns:a16="http://schemas.microsoft.com/office/drawing/2014/main" id="{C9B0F5E4-14DD-230C-4771-B4FCFA69AA27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8365;p74">
                <a:extLst>
                  <a:ext uri="{FF2B5EF4-FFF2-40B4-BE49-F238E27FC236}">
                    <a16:creationId xmlns:a16="http://schemas.microsoft.com/office/drawing/2014/main" id="{40E73DCC-73CE-C2D7-5D0A-6956BDA41098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8366;p74">
                <a:extLst>
                  <a:ext uri="{FF2B5EF4-FFF2-40B4-BE49-F238E27FC236}">
                    <a16:creationId xmlns:a16="http://schemas.microsoft.com/office/drawing/2014/main" id="{D53B824C-C52B-F987-79E4-26172AC00239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8367;p74">
                <a:extLst>
                  <a:ext uri="{FF2B5EF4-FFF2-40B4-BE49-F238E27FC236}">
                    <a16:creationId xmlns:a16="http://schemas.microsoft.com/office/drawing/2014/main" id="{F543E77E-ACD1-0CE1-8F0F-9C7D17770763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8368;p74">
                <a:extLst>
                  <a:ext uri="{FF2B5EF4-FFF2-40B4-BE49-F238E27FC236}">
                    <a16:creationId xmlns:a16="http://schemas.microsoft.com/office/drawing/2014/main" id="{CF0A17E5-BE34-750F-91B8-1F528D885591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9" name="Google Shape;8369;p74">
                <a:extLst>
                  <a:ext uri="{FF2B5EF4-FFF2-40B4-BE49-F238E27FC236}">
                    <a16:creationId xmlns:a16="http://schemas.microsoft.com/office/drawing/2014/main" id="{6036A9A3-2843-E43B-7C15-1FD1DF0FF19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0" name="Google Shape;8370;p74">
                <a:extLst>
                  <a:ext uri="{FF2B5EF4-FFF2-40B4-BE49-F238E27FC236}">
                    <a16:creationId xmlns:a16="http://schemas.microsoft.com/office/drawing/2014/main" id="{4FCCE42B-D9D6-C62D-F594-0A3D906191CC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8371;p74">
                <a:extLst>
                  <a:ext uri="{FF2B5EF4-FFF2-40B4-BE49-F238E27FC236}">
                    <a16:creationId xmlns:a16="http://schemas.microsoft.com/office/drawing/2014/main" id="{AF891820-B862-8B8C-1738-D3095AB363A6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2" name="Google Shape;8372;p74">
                <a:extLst>
                  <a:ext uri="{FF2B5EF4-FFF2-40B4-BE49-F238E27FC236}">
                    <a16:creationId xmlns:a16="http://schemas.microsoft.com/office/drawing/2014/main" id="{DFF935A0-F1F5-4F96-46D6-05E265E8D334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373;p74">
                <a:extLst>
                  <a:ext uri="{FF2B5EF4-FFF2-40B4-BE49-F238E27FC236}">
                    <a16:creationId xmlns:a16="http://schemas.microsoft.com/office/drawing/2014/main" id="{F29BF564-09AD-3EE9-B762-5DCA3CA6CBB7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374;p74">
                <a:extLst>
                  <a:ext uri="{FF2B5EF4-FFF2-40B4-BE49-F238E27FC236}">
                    <a16:creationId xmlns:a16="http://schemas.microsoft.com/office/drawing/2014/main" id="{B3D4C0FA-8AC4-5F12-FF34-0AF3EFEC8A08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375;p74">
                <a:extLst>
                  <a:ext uri="{FF2B5EF4-FFF2-40B4-BE49-F238E27FC236}">
                    <a16:creationId xmlns:a16="http://schemas.microsoft.com/office/drawing/2014/main" id="{D27C61AE-DBF2-B34B-543E-96C091984934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376;p74">
                <a:extLst>
                  <a:ext uri="{FF2B5EF4-FFF2-40B4-BE49-F238E27FC236}">
                    <a16:creationId xmlns:a16="http://schemas.microsoft.com/office/drawing/2014/main" id="{DED12FDE-E984-D8D8-F398-B0AC42ECE533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377;p74">
                <a:extLst>
                  <a:ext uri="{FF2B5EF4-FFF2-40B4-BE49-F238E27FC236}">
                    <a16:creationId xmlns:a16="http://schemas.microsoft.com/office/drawing/2014/main" id="{C45BB354-175E-4FEE-A50D-7A5041B490FA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378;p74">
                <a:extLst>
                  <a:ext uri="{FF2B5EF4-FFF2-40B4-BE49-F238E27FC236}">
                    <a16:creationId xmlns:a16="http://schemas.microsoft.com/office/drawing/2014/main" id="{9CDE4B3D-CC7F-1F71-B731-DB2055AD6794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379;p74">
                <a:extLst>
                  <a:ext uri="{FF2B5EF4-FFF2-40B4-BE49-F238E27FC236}">
                    <a16:creationId xmlns:a16="http://schemas.microsoft.com/office/drawing/2014/main" id="{28A598BE-14B9-9939-A720-DD97BE0FC73E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380;p74">
                <a:extLst>
                  <a:ext uri="{FF2B5EF4-FFF2-40B4-BE49-F238E27FC236}">
                    <a16:creationId xmlns:a16="http://schemas.microsoft.com/office/drawing/2014/main" id="{C08AF59A-38F9-3026-9317-255137BFDB38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1" name="Google Shape;8381;p74">
                <a:extLst>
                  <a:ext uri="{FF2B5EF4-FFF2-40B4-BE49-F238E27FC236}">
                    <a16:creationId xmlns:a16="http://schemas.microsoft.com/office/drawing/2014/main" id="{9395155C-A590-6EDD-4F78-0A7FEDCBC03B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382;p74">
                <a:extLst>
                  <a:ext uri="{FF2B5EF4-FFF2-40B4-BE49-F238E27FC236}">
                    <a16:creationId xmlns:a16="http://schemas.microsoft.com/office/drawing/2014/main" id="{78363542-9E9F-EA5E-8A93-DA287A7EBA1A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0" name="Google Shape;8383;p74">
              <a:extLst>
                <a:ext uri="{FF2B5EF4-FFF2-40B4-BE49-F238E27FC236}">
                  <a16:creationId xmlns:a16="http://schemas.microsoft.com/office/drawing/2014/main" id="{C6D7B37B-7D7A-9DF7-97E5-03D9E87E4CA6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51" name="Google Shape;8384;p74">
                <a:extLst>
                  <a:ext uri="{FF2B5EF4-FFF2-40B4-BE49-F238E27FC236}">
                    <a16:creationId xmlns:a16="http://schemas.microsoft.com/office/drawing/2014/main" id="{81D4C7AE-CBD5-A307-03EB-4B22DD76F8FA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85;p74">
                <a:extLst>
                  <a:ext uri="{FF2B5EF4-FFF2-40B4-BE49-F238E27FC236}">
                    <a16:creationId xmlns:a16="http://schemas.microsoft.com/office/drawing/2014/main" id="{140716F3-864E-4C91-DC31-81711580C939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86;p74">
                <a:extLst>
                  <a:ext uri="{FF2B5EF4-FFF2-40B4-BE49-F238E27FC236}">
                    <a16:creationId xmlns:a16="http://schemas.microsoft.com/office/drawing/2014/main" id="{01749E12-756C-7CA0-947A-D3A1A50ACF18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87;p74">
                <a:extLst>
                  <a:ext uri="{FF2B5EF4-FFF2-40B4-BE49-F238E27FC236}">
                    <a16:creationId xmlns:a16="http://schemas.microsoft.com/office/drawing/2014/main" id="{BE7E9144-CA11-4BB1-634B-AB4CED11E1B0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88;p74">
                <a:extLst>
                  <a:ext uri="{FF2B5EF4-FFF2-40B4-BE49-F238E27FC236}">
                    <a16:creationId xmlns:a16="http://schemas.microsoft.com/office/drawing/2014/main" id="{F4981479-1343-FE1B-0501-92BAD9A79F18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3" name="Google Shape;8389;p74">
            <a:extLst>
              <a:ext uri="{FF2B5EF4-FFF2-40B4-BE49-F238E27FC236}">
                <a16:creationId xmlns:a16="http://schemas.microsoft.com/office/drawing/2014/main" id="{3A5B945E-92B0-B5D7-8144-18771175D9D4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84" name="Google Shape;8390;p74">
              <a:extLst>
                <a:ext uri="{FF2B5EF4-FFF2-40B4-BE49-F238E27FC236}">
                  <a16:creationId xmlns:a16="http://schemas.microsoft.com/office/drawing/2014/main" id="{138E6385-F768-4DA1-3FD7-440E5F7BFF6A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95" name="Google Shape;8391;p74">
                <a:extLst>
                  <a:ext uri="{FF2B5EF4-FFF2-40B4-BE49-F238E27FC236}">
                    <a16:creationId xmlns:a16="http://schemas.microsoft.com/office/drawing/2014/main" id="{6ADBF580-71DA-7DD2-79A2-2924D6C05DE2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6" name="Google Shape;8392;p74">
                <a:extLst>
                  <a:ext uri="{FF2B5EF4-FFF2-40B4-BE49-F238E27FC236}">
                    <a16:creationId xmlns:a16="http://schemas.microsoft.com/office/drawing/2014/main" id="{6DDE8F18-E0F1-1C33-E6A4-F4461C01CC25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393;p74">
              <a:extLst>
                <a:ext uri="{FF2B5EF4-FFF2-40B4-BE49-F238E27FC236}">
                  <a16:creationId xmlns:a16="http://schemas.microsoft.com/office/drawing/2014/main" id="{D9F9BECC-EEDB-BCF3-F299-D7CFE61614C4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93" name="Google Shape;8394;p74">
                <a:extLst>
                  <a:ext uri="{FF2B5EF4-FFF2-40B4-BE49-F238E27FC236}">
                    <a16:creationId xmlns:a16="http://schemas.microsoft.com/office/drawing/2014/main" id="{B71BB748-7EF3-6232-CD64-D8717F40AA5A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4" name="Google Shape;8395;p74">
                <a:extLst>
                  <a:ext uri="{FF2B5EF4-FFF2-40B4-BE49-F238E27FC236}">
                    <a16:creationId xmlns:a16="http://schemas.microsoft.com/office/drawing/2014/main" id="{9BCAC5DD-E94F-8C1C-97E8-0E1ACA7E3007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396;p74">
              <a:extLst>
                <a:ext uri="{FF2B5EF4-FFF2-40B4-BE49-F238E27FC236}">
                  <a16:creationId xmlns:a16="http://schemas.microsoft.com/office/drawing/2014/main" id="{EFD6D8EB-39C5-BF09-86FB-311468C7058B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91" name="Google Shape;8397;p74">
                <a:extLst>
                  <a:ext uri="{FF2B5EF4-FFF2-40B4-BE49-F238E27FC236}">
                    <a16:creationId xmlns:a16="http://schemas.microsoft.com/office/drawing/2014/main" id="{6C45F6B9-F9A7-ACD5-449A-CFA08E4FFEDC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2" name="Google Shape;8398;p74">
                <a:extLst>
                  <a:ext uri="{FF2B5EF4-FFF2-40B4-BE49-F238E27FC236}">
                    <a16:creationId xmlns:a16="http://schemas.microsoft.com/office/drawing/2014/main" id="{CBE304D6-E74B-7A93-631D-EA55B40F0BD9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7" name="Google Shape;8399;p74">
              <a:extLst>
                <a:ext uri="{FF2B5EF4-FFF2-40B4-BE49-F238E27FC236}">
                  <a16:creationId xmlns:a16="http://schemas.microsoft.com/office/drawing/2014/main" id="{2911BD3D-FC96-F97C-D2BB-1BE452706349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89" name="Google Shape;8400;p74">
                <a:extLst>
                  <a:ext uri="{FF2B5EF4-FFF2-40B4-BE49-F238E27FC236}">
                    <a16:creationId xmlns:a16="http://schemas.microsoft.com/office/drawing/2014/main" id="{D603DE96-CEBB-1489-9F00-419AE9D9B2AC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0" name="Google Shape;8401;p74">
                <a:extLst>
                  <a:ext uri="{FF2B5EF4-FFF2-40B4-BE49-F238E27FC236}">
                    <a16:creationId xmlns:a16="http://schemas.microsoft.com/office/drawing/2014/main" id="{4479FD02-B71F-B15E-8E50-C7922739EBCA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8" name="Google Shape;8402;p74">
              <a:extLst>
                <a:ext uri="{FF2B5EF4-FFF2-40B4-BE49-F238E27FC236}">
                  <a16:creationId xmlns:a16="http://schemas.microsoft.com/office/drawing/2014/main" id="{E602D765-326C-1F6F-40DE-694C0D9FCFCE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7" name="Google Shape;8403;p74">
            <a:extLst>
              <a:ext uri="{FF2B5EF4-FFF2-40B4-BE49-F238E27FC236}">
                <a16:creationId xmlns:a16="http://schemas.microsoft.com/office/drawing/2014/main" id="{B5B54DC6-0805-5AC9-0D61-021FE4B559D4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98" name="Google Shape;8404;p74">
              <a:extLst>
                <a:ext uri="{FF2B5EF4-FFF2-40B4-BE49-F238E27FC236}">
                  <a16:creationId xmlns:a16="http://schemas.microsoft.com/office/drawing/2014/main" id="{D28CD432-5659-B4C2-0951-EEE3F590AEEF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403" name="Google Shape;8405;p74">
                <a:extLst>
                  <a:ext uri="{FF2B5EF4-FFF2-40B4-BE49-F238E27FC236}">
                    <a16:creationId xmlns:a16="http://schemas.microsoft.com/office/drawing/2014/main" id="{1378F9EB-A767-DB7B-E349-898D58E51603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4" name="Google Shape;8406;p74">
                <a:extLst>
                  <a:ext uri="{FF2B5EF4-FFF2-40B4-BE49-F238E27FC236}">
                    <a16:creationId xmlns:a16="http://schemas.microsoft.com/office/drawing/2014/main" id="{16DA0E27-3FED-7CB7-768F-6260E2A78222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5" name="Google Shape;8407;p74">
                <a:extLst>
                  <a:ext uri="{FF2B5EF4-FFF2-40B4-BE49-F238E27FC236}">
                    <a16:creationId xmlns:a16="http://schemas.microsoft.com/office/drawing/2014/main" id="{07FB28DC-169B-D6B8-14B6-CB7E43C80768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9" name="Google Shape;8408;p74">
              <a:extLst>
                <a:ext uri="{FF2B5EF4-FFF2-40B4-BE49-F238E27FC236}">
                  <a16:creationId xmlns:a16="http://schemas.microsoft.com/office/drawing/2014/main" id="{302DA203-0F89-79E2-8E3A-7908A8F8FF08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400" name="Google Shape;8409;p74">
                <a:extLst>
                  <a:ext uri="{FF2B5EF4-FFF2-40B4-BE49-F238E27FC236}">
                    <a16:creationId xmlns:a16="http://schemas.microsoft.com/office/drawing/2014/main" id="{0F49809E-3D61-7A9C-7E32-C1D5BD21E627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1" name="Google Shape;8410;p74">
                <a:extLst>
                  <a:ext uri="{FF2B5EF4-FFF2-40B4-BE49-F238E27FC236}">
                    <a16:creationId xmlns:a16="http://schemas.microsoft.com/office/drawing/2014/main" id="{4EC7C153-F4FC-F22C-DD72-BEA35B12F24D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2" name="Google Shape;8411;p74">
                <a:extLst>
                  <a:ext uri="{FF2B5EF4-FFF2-40B4-BE49-F238E27FC236}">
                    <a16:creationId xmlns:a16="http://schemas.microsoft.com/office/drawing/2014/main" id="{32533F2C-A9F6-EC47-7792-198095F5DA4C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06" name="Google Shape;8412;p74">
            <a:extLst>
              <a:ext uri="{FF2B5EF4-FFF2-40B4-BE49-F238E27FC236}">
                <a16:creationId xmlns:a16="http://schemas.microsoft.com/office/drawing/2014/main" id="{BA47A855-8AC6-1263-DB73-AE53CAFD2FB5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407" name="Google Shape;8413;p74">
              <a:extLst>
                <a:ext uri="{FF2B5EF4-FFF2-40B4-BE49-F238E27FC236}">
                  <a16:creationId xmlns:a16="http://schemas.microsoft.com/office/drawing/2014/main" id="{D6CC3A89-6E4D-B0E4-1455-833AA7886FD8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" name="Google Shape;8414;p74">
              <a:extLst>
                <a:ext uri="{FF2B5EF4-FFF2-40B4-BE49-F238E27FC236}">
                  <a16:creationId xmlns:a16="http://schemas.microsoft.com/office/drawing/2014/main" id="{D3F80A6B-81D5-FFC7-F3B2-AEACE9190271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09" name="Google Shape;8415;p74">
            <a:extLst>
              <a:ext uri="{FF2B5EF4-FFF2-40B4-BE49-F238E27FC236}">
                <a16:creationId xmlns:a16="http://schemas.microsoft.com/office/drawing/2014/main" id="{4E8F0BD7-D057-4F1B-FF86-36C0E24456E0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410" name="Google Shape;8416;p74">
              <a:extLst>
                <a:ext uri="{FF2B5EF4-FFF2-40B4-BE49-F238E27FC236}">
                  <a16:creationId xmlns:a16="http://schemas.microsoft.com/office/drawing/2014/main" id="{097FA599-7596-9821-A769-0763ACD1541B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21" name="Google Shape;8417;p74">
                <a:extLst>
                  <a:ext uri="{FF2B5EF4-FFF2-40B4-BE49-F238E27FC236}">
                    <a16:creationId xmlns:a16="http://schemas.microsoft.com/office/drawing/2014/main" id="{348D1055-88DF-3C9D-EFA4-6063078C343E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2" name="Google Shape;8418;p74">
                <a:extLst>
                  <a:ext uri="{FF2B5EF4-FFF2-40B4-BE49-F238E27FC236}">
                    <a16:creationId xmlns:a16="http://schemas.microsoft.com/office/drawing/2014/main" id="{6CC6137F-3DE6-7A46-6BB1-0E4A34F096D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1" name="Google Shape;8419;p74">
              <a:extLst>
                <a:ext uri="{FF2B5EF4-FFF2-40B4-BE49-F238E27FC236}">
                  <a16:creationId xmlns:a16="http://schemas.microsoft.com/office/drawing/2014/main" id="{BA0E33CD-B1B9-8B8C-D705-1B3E225B7BE1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19" name="Google Shape;8420;p74">
                <a:extLst>
                  <a:ext uri="{FF2B5EF4-FFF2-40B4-BE49-F238E27FC236}">
                    <a16:creationId xmlns:a16="http://schemas.microsoft.com/office/drawing/2014/main" id="{B497F904-119F-4712-E597-08DEE5F35FE7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0" name="Google Shape;8421;p74">
                <a:extLst>
                  <a:ext uri="{FF2B5EF4-FFF2-40B4-BE49-F238E27FC236}">
                    <a16:creationId xmlns:a16="http://schemas.microsoft.com/office/drawing/2014/main" id="{48552CED-9362-846A-A53C-F85818B4EC3A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2" name="Google Shape;8422;p74">
              <a:extLst>
                <a:ext uri="{FF2B5EF4-FFF2-40B4-BE49-F238E27FC236}">
                  <a16:creationId xmlns:a16="http://schemas.microsoft.com/office/drawing/2014/main" id="{BA3C1208-D5CA-AA7F-796A-48FE1235D329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17" name="Google Shape;8423;p74">
                <a:extLst>
                  <a:ext uri="{FF2B5EF4-FFF2-40B4-BE49-F238E27FC236}">
                    <a16:creationId xmlns:a16="http://schemas.microsoft.com/office/drawing/2014/main" id="{5A510DDB-EEBA-A7E5-F883-235327401DE6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8" name="Google Shape;8424;p74">
                <a:extLst>
                  <a:ext uri="{FF2B5EF4-FFF2-40B4-BE49-F238E27FC236}">
                    <a16:creationId xmlns:a16="http://schemas.microsoft.com/office/drawing/2014/main" id="{64736B5E-9EFA-897A-C328-A9B85A0C635A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3" name="Google Shape;8425;p74">
              <a:extLst>
                <a:ext uri="{FF2B5EF4-FFF2-40B4-BE49-F238E27FC236}">
                  <a16:creationId xmlns:a16="http://schemas.microsoft.com/office/drawing/2014/main" id="{B4280CB5-F609-6C21-34CE-5D65C5CF6A24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15" name="Google Shape;8426;p74">
                <a:extLst>
                  <a:ext uri="{FF2B5EF4-FFF2-40B4-BE49-F238E27FC236}">
                    <a16:creationId xmlns:a16="http://schemas.microsoft.com/office/drawing/2014/main" id="{B2D60DB0-0CC0-0AF3-99CA-C50335770431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6" name="Google Shape;8427;p74">
                <a:extLst>
                  <a:ext uri="{FF2B5EF4-FFF2-40B4-BE49-F238E27FC236}">
                    <a16:creationId xmlns:a16="http://schemas.microsoft.com/office/drawing/2014/main" id="{364C7945-5F80-77EC-6963-305151766F80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14" name="Google Shape;8428;p74">
              <a:extLst>
                <a:ext uri="{FF2B5EF4-FFF2-40B4-BE49-F238E27FC236}">
                  <a16:creationId xmlns:a16="http://schemas.microsoft.com/office/drawing/2014/main" id="{76BCD413-4A52-B5E2-DAF6-4EE5AD48541C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23" name="Google Shape;8429;p74">
            <a:extLst>
              <a:ext uri="{FF2B5EF4-FFF2-40B4-BE49-F238E27FC236}">
                <a16:creationId xmlns:a16="http://schemas.microsoft.com/office/drawing/2014/main" id="{C4590D1E-DA1D-3D5C-C6F1-C01CAD95E580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24" name="Google Shape;8430;p74">
              <a:extLst>
                <a:ext uri="{FF2B5EF4-FFF2-40B4-BE49-F238E27FC236}">
                  <a16:creationId xmlns:a16="http://schemas.microsoft.com/office/drawing/2014/main" id="{705F21C5-111B-B033-AED9-16B7F009E115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" name="Google Shape;8431;p74">
              <a:extLst>
                <a:ext uri="{FF2B5EF4-FFF2-40B4-BE49-F238E27FC236}">
                  <a16:creationId xmlns:a16="http://schemas.microsoft.com/office/drawing/2014/main" id="{EE72966B-1FC3-EBC0-4225-D008DC9EADC0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" name="Google Shape;8432;p74">
              <a:extLst>
                <a:ext uri="{FF2B5EF4-FFF2-40B4-BE49-F238E27FC236}">
                  <a16:creationId xmlns:a16="http://schemas.microsoft.com/office/drawing/2014/main" id="{105A2C10-E560-D981-9B84-1938F38F326D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" name="Google Shape;8433;p74">
              <a:extLst>
                <a:ext uri="{FF2B5EF4-FFF2-40B4-BE49-F238E27FC236}">
                  <a16:creationId xmlns:a16="http://schemas.microsoft.com/office/drawing/2014/main" id="{E201F60C-220C-8DCE-29FB-6416A2A1CC8C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" name="Google Shape;8434;p74">
              <a:extLst>
                <a:ext uri="{FF2B5EF4-FFF2-40B4-BE49-F238E27FC236}">
                  <a16:creationId xmlns:a16="http://schemas.microsoft.com/office/drawing/2014/main" id="{598AE777-799B-2B68-62EE-60839B1FA5F8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" name="Google Shape;8435;p74">
              <a:extLst>
                <a:ext uri="{FF2B5EF4-FFF2-40B4-BE49-F238E27FC236}">
                  <a16:creationId xmlns:a16="http://schemas.microsoft.com/office/drawing/2014/main" id="{1A3D8874-3B72-2F57-3F49-EAAF2856EA0C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30" name="Google Shape;1529;p70">
            <a:extLst>
              <a:ext uri="{FF2B5EF4-FFF2-40B4-BE49-F238E27FC236}">
                <a16:creationId xmlns:a16="http://schemas.microsoft.com/office/drawing/2014/main" id="{91047F53-4BA8-C1AC-AD54-1CED4A3E7A86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657471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973F951A-6238-808E-3202-030E389AA768}"/>
              </a:ext>
            </a:extLst>
          </p:cNvPr>
          <p:cNvGrpSpPr/>
          <p:nvPr/>
        </p:nvGrpSpPr>
        <p:grpSpPr>
          <a:xfrm>
            <a:off x="34064" y="2505340"/>
            <a:ext cx="4629150" cy="5476982"/>
            <a:chOff x="884237" y="1516734"/>
            <a:chExt cx="6172200" cy="7302643"/>
          </a:xfrm>
        </p:grpSpPr>
        <p:grpSp>
          <p:nvGrpSpPr>
            <p:cNvPr id="33" name="กลุ่ม 4">
              <a:extLst>
                <a:ext uri="{FF2B5EF4-FFF2-40B4-BE49-F238E27FC236}">
                  <a16:creationId xmlns:a16="http://schemas.microsoft.com/office/drawing/2014/main" id="{3DC9DD52-0499-EB18-5CE7-0181DA27BC5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DA7E20E-ED69-F004-5E02-9B7D54F4EE68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38" name="กลุ่ม 17">
                <a:extLst>
                  <a:ext uri="{FF2B5EF4-FFF2-40B4-BE49-F238E27FC236}">
                    <a16:creationId xmlns:a16="http://schemas.microsoft.com/office/drawing/2014/main" id="{9E9CC1F6-005E-E309-29AD-8D27525984C7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39" name="Rectangle 35">
                  <a:extLst>
                    <a:ext uri="{FF2B5EF4-FFF2-40B4-BE49-F238E27FC236}">
                      <a16:creationId xmlns:a16="http://schemas.microsoft.com/office/drawing/2014/main" id="{965DF376-CDE5-311B-D5AB-BF39C7E84D1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Rectangle 35">
                  <a:extLst>
                    <a:ext uri="{FF2B5EF4-FFF2-40B4-BE49-F238E27FC236}">
                      <a16:creationId xmlns:a16="http://schemas.microsoft.com/office/drawing/2014/main" id="{5BE85D0F-5980-39E7-9DDD-CC0B94D7387C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4" name="กลุ่ม 3">
              <a:extLst>
                <a:ext uri="{FF2B5EF4-FFF2-40B4-BE49-F238E27FC236}">
                  <a16:creationId xmlns:a16="http://schemas.microsoft.com/office/drawing/2014/main" id="{24CE9619-5512-4589-D743-FF91BF651924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35" name="Title 20">
                <a:extLst>
                  <a:ext uri="{FF2B5EF4-FFF2-40B4-BE49-F238E27FC236}">
                    <a16:creationId xmlns:a16="http://schemas.microsoft.com/office/drawing/2014/main" id="{0BA4E390-B679-F85E-D955-C37BD59A021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C86B372-1757-0535-3E8F-12E9D64C3C1B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1" name="กลุ่ม 660">
            <a:extLst>
              <a:ext uri="{FF2B5EF4-FFF2-40B4-BE49-F238E27FC236}">
                <a16:creationId xmlns:a16="http://schemas.microsoft.com/office/drawing/2014/main" id="{1FBF7861-D97A-78F8-C16E-9E5FAF989684}"/>
              </a:ext>
            </a:extLst>
          </p:cNvPr>
          <p:cNvGrpSpPr/>
          <p:nvPr/>
        </p:nvGrpSpPr>
        <p:grpSpPr>
          <a:xfrm>
            <a:off x="6606315" y="2717959"/>
            <a:ext cx="987028" cy="976312"/>
            <a:chOff x="9799638" y="2105025"/>
            <a:chExt cx="1316037" cy="1301750"/>
          </a:xfrm>
        </p:grpSpPr>
        <p:sp>
          <p:nvSpPr>
            <p:cNvPr id="42" name="Oval 6">
              <a:extLst>
                <a:ext uri="{FF2B5EF4-FFF2-40B4-BE49-F238E27FC236}">
                  <a16:creationId xmlns:a16="http://schemas.microsoft.com/office/drawing/2014/main" id="{50DF689C-9639-F23A-3007-2B9A6B54B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305013A9-E554-1C14-8BA2-1756206D5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4" name="กลุ่ม 661">
            <a:extLst>
              <a:ext uri="{FF2B5EF4-FFF2-40B4-BE49-F238E27FC236}">
                <a16:creationId xmlns:a16="http://schemas.microsoft.com/office/drawing/2014/main" id="{F4F72F94-BEA1-1C5F-F6A5-CC6F21D1EC2E}"/>
              </a:ext>
            </a:extLst>
          </p:cNvPr>
          <p:cNvGrpSpPr/>
          <p:nvPr/>
        </p:nvGrpSpPr>
        <p:grpSpPr>
          <a:xfrm>
            <a:off x="8179130" y="2717959"/>
            <a:ext cx="988218" cy="976312"/>
            <a:chOff x="11896725" y="2105025"/>
            <a:chExt cx="1317625" cy="1301750"/>
          </a:xfrm>
        </p:grpSpPr>
        <p:sp>
          <p:nvSpPr>
            <p:cNvPr id="45" name="Oval 8">
              <a:extLst>
                <a:ext uri="{FF2B5EF4-FFF2-40B4-BE49-F238E27FC236}">
                  <a16:creationId xmlns:a16="http://schemas.microsoft.com/office/drawing/2014/main" id="{AB05ECB6-4FC2-9B77-C920-80AE2624A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BF297BDE-130F-A8D2-D361-E3F42F4BD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7" name="กลุ่ม 2085">
            <a:extLst>
              <a:ext uri="{FF2B5EF4-FFF2-40B4-BE49-F238E27FC236}">
                <a16:creationId xmlns:a16="http://schemas.microsoft.com/office/drawing/2014/main" id="{693BC889-DD7C-077A-3B91-81876B52CCD8}"/>
              </a:ext>
            </a:extLst>
          </p:cNvPr>
          <p:cNvGrpSpPr/>
          <p:nvPr/>
        </p:nvGrpSpPr>
        <p:grpSpPr>
          <a:xfrm>
            <a:off x="9753135" y="7093506"/>
            <a:ext cx="987028" cy="988218"/>
            <a:chOff x="13995400" y="7939088"/>
            <a:chExt cx="1316037" cy="1317625"/>
          </a:xfrm>
        </p:grpSpPr>
        <p:sp>
          <p:nvSpPr>
            <p:cNvPr id="48" name="Oval 10">
              <a:extLst>
                <a:ext uri="{FF2B5EF4-FFF2-40B4-BE49-F238E27FC236}">
                  <a16:creationId xmlns:a16="http://schemas.microsoft.com/office/drawing/2014/main" id="{ACD689DB-09BD-EC0A-7D3E-15851F35E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id="{AD82D16F-948D-C3E1-6AA2-61B6DCEA51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id="{488011FD-BB30-E7F5-092F-F726CC843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135E098C-300F-3CBF-D19E-5163E3DEA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8154B037-7FAC-49E1-DF7D-76020A98B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3" name="กลุ่ม 662">
            <a:extLst>
              <a:ext uri="{FF2B5EF4-FFF2-40B4-BE49-F238E27FC236}">
                <a16:creationId xmlns:a16="http://schemas.microsoft.com/office/drawing/2014/main" id="{92E3A8A8-08DC-93F7-097D-A2D3EFAD4A82}"/>
              </a:ext>
            </a:extLst>
          </p:cNvPr>
          <p:cNvGrpSpPr/>
          <p:nvPr/>
        </p:nvGrpSpPr>
        <p:grpSpPr>
          <a:xfrm>
            <a:off x="9753135" y="2717959"/>
            <a:ext cx="987028" cy="976312"/>
            <a:chOff x="13995400" y="2105025"/>
            <a:chExt cx="1316037" cy="1301750"/>
          </a:xfrm>
        </p:grpSpPr>
        <p:sp>
          <p:nvSpPr>
            <p:cNvPr id="54" name="Oval 15">
              <a:extLst>
                <a:ext uri="{FF2B5EF4-FFF2-40B4-BE49-F238E27FC236}">
                  <a16:creationId xmlns:a16="http://schemas.microsoft.com/office/drawing/2014/main" id="{0F45A594-6D9A-BC0B-5DCD-62C23ECD3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A64BE168-52DD-C679-E51E-33F3A4989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645B85D2-F3C9-FB61-C4FB-510C69726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7" name="กลุ่ม 663">
            <a:extLst>
              <a:ext uri="{FF2B5EF4-FFF2-40B4-BE49-F238E27FC236}">
                <a16:creationId xmlns:a16="http://schemas.microsoft.com/office/drawing/2014/main" id="{27D78116-9381-5FCD-6485-0ADDD9710A4E}"/>
              </a:ext>
            </a:extLst>
          </p:cNvPr>
          <p:cNvGrpSpPr/>
          <p:nvPr/>
        </p:nvGrpSpPr>
        <p:grpSpPr>
          <a:xfrm>
            <a:off x="11325954" y="2717959"/>
            <a:ext cx="988218" cy="976312"/>
            <a:chOff x="16092488" y="2105025"/>
            <a:chExt cx="1317625" cy="1301750"/>
          </a:xfrm>
        </p:grpSpPr>
        <p:sp>
          <p:nvSpPr>
            <p:cNvPr id="58" name="Oval 18">
              <a:extLst>
                <a:ext uri="{FF2B5EF4-FFF2-40B4-BE49-F238E27FC236}">
                  <a16:creationId xmlns:a16="http://schemas.microsoft.com/office/drawing/2014/main" id="{D3BA395A-5008-D4D0-B08F-AC3F8C649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9" name="Freeform 19">
              <a:extLst>
                <a:ext uri="{FF2B5EF4-FFF2-40B4-BE49-F238E27FC236}">
                  <a16:creationId xmlns:a16="http://schemas.microsoft.com/office/drawing/2014/main" id="{EFCB7E44-E56E-D101-2641-FE7B0F5EE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20">
              <a:extLst>
                <a:ext uri="{FF2B5EF4-FFF2-40B4-BE49-F238E27FC236}">
                  <a16:creationId xmlns:a16="http://schemas.microsoft.com/office/drawing/2014/main" id="{A8EBE78B-126A-4165-0239-A54B9DA0E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1" name="กลุ่ม 2084">
            <a:extLst>
              <a:ext uri="{FF2B5EF4-FFF2-40B4-BE49-F238E27FC236}">
                <a16:creationId xmlns:a16="http://schemas.microsoft.com/office/drawing/2014/main" id="{C246B9F6-8B04-B07F-5813-7EDCB01BBABA}"/>
              </a:ext>
            </a:extLst>
          </p:cNvPr>
          <p:cNvGrpSpPr/>
          <p:nvPr/>
        </p:nvGrpSpPr>
        <p:grpSpPr>
          <a:xfrm>
            <a:off x="11325954" y="7093506"/>
            <a:ext cx="988218" cy="988218"/>
            <a:chOff x="16092488" y="7939088"/>
            <a:chExt cx="1317625" cy="1317625"/>
          </a:xfrm>
        </p:grpSpPr>
        <p:sp>
          <p:nvSpPr>
            <p:cNvPr id="62" name="Oval 21">
              <a:extLst>
                <a:ext uri="{FF2B5EF4-FFF2-40B4-BE49-F238E27FC236}">
                  <a16:creationId xmlns:a16="http://schemas.microsoft.com/office/drawing/2014/main" id="{A68CDA5E-F9AD-60B2-757F-9D222689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3" name="Freeform 22">
              <a:extLst>
                <a:ext uri="{FF2B5EF4-FFF2-40B4-BE49-F238E27FC236}">
                  <a16:creationId xmlns:a16="http://schemas.microsoft.com/office/drawing/2014/main" id="{2EA9B34A-2988-4E69-8F68-210E5D8B5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4" name="Freeform 23">
              <a:extLst>
                <a:ext uri="{FF2B5EF4-FFF2-40B4-BE49-F238E27FC236}">
                  <a16:creationId xmlns:a16="http://schemas.microsoft.com/office/drawing/2014/main" id="{3D95DBE9-1F78-AF06-5656-941BB5D07D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" name="Freeform 24">
              <a:extLst>
                <a:ext uri="{FF2B5EF4-FFF2-40B4-BE49-F238E27FC236}">
                  <a16:creationId xmlns:a16="http://schemas.microsoft.com/office/drawing/2014/main" id="{DA2E0A80-D5ED-4F3A-82A1-22B197282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" name="กลุ่ม 668">
            <a:extLst>
              <a:ext uri="{FF2B5EF4-FFF2-40B4-BE49-F238E27FC236}">
                <a16:creationId xmlns:a16="http://schemas.microsoft.com/office/drawing/2014/main" id="{FE054033-C7BB-D34E-E3AA-C401BCB7A16C}"/>
              </a:ext>
            </a:extLst>
          </p:cNvPr>
          <p:cNvGrpSpPr/>
          <p:nvPr/>
        </p:nvGrpSpPr>
        <p:grpSpPr>
          <a:xfrm>
            <a:off x="11325954" y="4176476"/>
            <a:ext cx="988218" cy="988218"/>
            <a:chOff x="16092488" y="4049713"/>
            <a:chExt cx="1317625" cy="1317625"/>
          </a:xfrm>
        </p:grpSpPr>
        <p:sp>
          <p:nvSpPr>
            <p:cNvPr id="67" name="Oval 25">
              <a:extLst>
                <a:ext uri="{FF2B5EF4-FFF2-40B4-BE49-F238E27FC236}">
                  <a16:creationId xmlns:a16="http://schemas.microsoft.com/office/drawing/2014/main" id="{5C38766F-A826-02E4-9D73-6BDB792DE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26">
              <a:extLst>
                <a:ext uri="{FF2B5EF4-FFF2-40B4-BE49-F238E27FC236}">
                  <a16:creationId xmlns:a16="http://schemas.microsoft.com/office/drawing/2014/main" id="{540E54D3-6C2F-25FF-E5E9-F8F6807096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9" name="กลุ่ม 664">
            <a:extLst>
              <a:ext uri="{FF2B5EF4-FFF2-40B4-BE49-F238E27FC236}">
                <a16:creationId xmlns:a16="http://schemas.microsoft.com/office/drawing/2014/main" id="{975CAF20-13FC-B8D5-ED55-85F97D1994FF}"/>
              </a:ext>
            </a:extLst>
          </p:cNvPr>
          <p:cNvGrpSpPr/>
          <p:nvPr/>
        </p:nvGrpSpPr>
        <p:grpSpPr>
          <a:xfrm>
            <a:off x="12899957" y="2717959"/>
            <a:ext cx="987028" cy="976312"/>
            <a:chOff x="18191163" y="2105025"/>
            <a:chExt cx="1316037" cy="1301750"/>
          </a:xfrm>
        </p:grpSpPr>
        <p:sp>
          <p:nvSpPr>
            <p:cNvPr id="70" name="Oval 27">
              <a:extLst>
                <a:ext uri="{FF2B5EF4-FFF2-40B4-BE49-F238E27FC236}">
                  <a16:creationId xmlns:a16="http://schemas.microsoft.com/office/drawing/2014/main" id="{A1C5FE7F-BE1A-ACAF-EE79-484EFCB3F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1" name="Freeform 28">
              <a:extLst>
                <a:ext uri="{FF2B5EF4-FFF2-40B4-BE49-F238E27FC236}">
                  <a16:creationId xmlns:a16="http://schemas.microsoft.com/office/drawing/2014/main" id="{391B0554-CD23-1167-A925-A45086CC6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2" name="กลุ่ม 2083">
            <a:extLst>
              <a:ext uri="{FF2B5EF4-FFF2-40B4-BE49-F238E27FC236}">
                <a16:creationId xmlns:a16="http://schemas.microsoft.com/office/drawing/2014/main" id="{53E031A5-89BC-3644-86BB-036B403D4968}"/>
              </a:ext>
            </a:extLst>
          </p:cNvPr>
          <p:cNvGrpSpPr/>
          <p:nvPr/>
        </p:nvGrpSpPr>
        <p:grpSpPr>
          <a:xfrm>
            <a:off x="12899957" y="7093506"/>
            <a:ext cx="987028" cy="988218"/>
            <a:chOff x="18191163" y="7939088"/>
            <a:chExt cx="1316037" cy="1317625"/>
          </a:xfrm>
        </p:grpSpPr>
        <p:sp>
          <p:nvSpPr>
            <p:cNvPr id="73" name="Oval 29">
              <a:extLst>
                <a:ext uri="{FF2B5EF4-FFF2-40B4-BE49-F238E27FC236}">
                  <a16:creationId xmlns:a16="http://schemas.microsoft.com/office/drawing/2014/main" id="{7618616E-A5AE-1835-3EFA-B27BECB30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4" name="Freeform 30">
              <a:extLst>
                <a:ext uri="{FF2B5EF4-FFF2-40B4-BE49-F238E27FC236}">
                  <a16:creationId xmlns:a16="http://schemas.microsoft.com/office/drawing/2014/main" id="{D824F905-9EF2-9DEB-0ED0-E11735784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5" name="Freeform 31">
              <a:extLst>
                <a:ext uri="{FF2B5EF4-FFF2-40B4-BE49-F238E27FC236}">
                  <a16:creationId xmlns:a16="http://schemas.microsoft.com/office/drawing/2014/main" id="{BDF58DD2-DBC6-E845-9EE0-2727F856D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32">
              <a:extLst>
                <a:ext uri="{FF2B5EF4-FFF2-40B4-BE49-F238E27FC236}">
                  <a16:creationId xmlns:a16="http://schemas.microsoft.com/office/drawing/2014/main" id="{7FE64312-7718-F54F-D401-7A07C1CB4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Freeform 33">
              <a:extLst>
                <a:ext uri="{FF2B5EF4-FFF2-40B4-BE49-F238E27FC236}">
                  <a16:creationId xmlns:a16="http://schemas.microsoft.com/office/drawing/2014/main" id="{86272D86-1EB9-71D6-E03A-8B9758941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Freeform 34">
              <a:extLst>
                <a:ext uri="{FF2B5EF4-FFF2-40B4-BE49-F238E27FC236}">
                  <a16:creationId xmlns:a16="http://schemas.microsoft.com/office/drawing/2014/main" id="{86867BE2-806C-2C21-DEF0-218711807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9" name="กลุ่ม 2079">
            <a:extLst>
              <a:ext uri="{FF2B5EF4-FFF2-40B4-BE49-F238E27FC236}">
                <a16:creationId xmlns:a16="http://schemas.microsoft.com/office/drawing/2014/main" id="{52C0CFFA-4729-4F27-8F2C-73A7738E3758}"/>
              </a:ext>
            </a:extLst>
          </p:cNvPr>
          <p:cNvGrpSpPr/>
          <p:nvPr/>
        </p:nvGrpSpPr>
        <p:grpSpPr>
          <a:xfrm>
            <a:off x="8179130" y="5634990"/>
            <a:ext cx="988218" cy="988218"/>
            <a:chOff x="11896725" y="5994400"/>
            <a:chExt cx="1317625" cy="1317625"/>
          </a:xfrm>
        </p:grpSpPr>
        <p:sp>
          <p:nvSpPr>
            <p:cNvPr id="80" name="Oval 35">
              <a:extLst>
                <a:ext uri="{FF2B5EF4-FFF2-40B4-BE49-F238E27FC236}">
                  <a16:creationId xmlns:a16="http://schemas.microsoft.com/office/drawing/2014/main" id="{C100AEC2-1F38-AF5B-0CC9-1A06C1439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1" name="Freeform 36">
              <a:extLst>
                <a:ext uri="{FF2B5EF4-FFF2-40B4-BE49-F238E27FC236}">
                  <a16:creationId xmlns:a16="http://schemas.microsoft.com/office/drawing/2014/main" id="{AB2B7B54-152E-F718-BF56-6AECCA132F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2" name="กลุ่ม 666">
            <a:extLst>
              <a:ext uri="{FF2B5EF4-FFF2-40B4-BE49-F238E27FC236}">
                <a16:creationId xmlns:a16="http://schemas.microsoft.com/office/drawing/2014/main" id="{662B57C6-8D15-29F5-6619-397732157CCA}"/>
              </a:ext>
            </a:extLst>
          </p:cNvPr>
          <p:cNvGrpSpPr/>
          <p:nvPr/>
        </p:nvGrpSpPr>
        <p:grpSpPr>
          <a:xfrm>
            <a:off x="8179130" y="4176476"/>
            <a:ext cx="988218" cy="988218"/>
            <a:chOff x="11896725" y="4049713"/>
            <a:chExt cx="1317625" cy="1317625"/>
          </a:xfrm>
        </p:grpSpPr>
        <p:sp>
          <p:nvSpPr>
            <p:cNvPr id="83" name="Oval 37">
              <a:extLst>
                <a:ext uri="{FF2B5EF4-FFF2-40B4-BE49-F238E27FC236}">
                  <a16:creationId xmlns:a16="http://schemas.microsoft.com/office/drawing/2014/main" id="{D5520A74-083C-9EA5-95AA-E23746F29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Freeform 38">
              <a:extLst>
                <a:ext uri="{FF2B5EF4-FFF2-40B4-BE49-F238E27FC236}">
                  <a16:creationId xmlns:a16="http://schemas.microsoft.com/office/drawing/2014/main" id="{156A4B8A-8D0A-B060-77C8-0EE0FAFAB9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5" name="กลุ่ม 2080">
            <a:extLst>
              <a:ext uri="{FF2B5EF4-FFF2-40B4-BE49-F238E27FC236}">
                <a16:creationId xmlns:a16="http://schemas.microsoft.com/office/drawing/2014/main" id="{B46CE713-F724-0151-928F-3248BA7402C8}"/>
              </a:ext>
            </a:extLst>
          </p:cNvPr>
          <p:cNvGrpSpPr/>
          <p:nvPr/>
        </p:nvGrpSpPr>
        <p:grpSpPr>
          <a:xfrm>
            <a:off x="9753135" y="5634990"/>
            <a:ext cx="987028" cy="988218"/>
            <a:chOff x="13995400" y="5994400"/>
            <a:chExt cx="1316037" cy="1317625"/>
          </a:xfrm>
        </p:grpSpPr>
        <p:sp>
          <p:nvSpPr>
            <p:cNvPr id="86" name="Oval 39">
              <a:extLst>
                <a:ext uri="{FF2B5EF4-FFF2-40B4-BE49-F238E27FC236}">
                  <a16:creationId xmlns:a16="http://schemas.microsoft.com/office/drawing/2014/main" id="{B96E1945-BB21-6AF6-7AEB-0E53D612D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40">
              <a:extLst>
                <a:ext uri="{FF2B5EF4-FFF2-40B4-BE49-F238E27FC236}">
                  <a16:creationId xmlns:a16="http://schemas.microsoft.com/office/drawing/2014/main" id="{8FA335DB-3525-2AB4-3884-F9B588D8B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8" name="กลุ่ม 2087">
            <a:extLst>
              <a:ext uri="{FF2B5EF4-FFF2-40B4-BE49-F238E27FC236}">
                <a16:creationId xmlns:a16="http://schemas.microsoft.com/office/drawing/2014/main" id="{059E0B45-56E3-FF5A-51DA-83C83B1806A1}"/>
              </a:ext>
            </a:extLst>
          </p:cNvPr>
          <p:cNvGrpSpPr/>
          <p:nvPr/>
        </p:nvGrpSpPr>
        <p:grpSpPr>
          <a:xfrm>
            <a:off x="6606315" y="7093506"/>
            <a:ext cx="987028" cy="988218"/>
            <a:chOff x="9799638" y="7939088"/>
            <a:chExt cx="1316037" cy="1317625"/>
          </a:xfrm>
        </p:grpSpPr>
        <p:sp>
          <p:nvSpPr>
            <p:cNvPr id="89" name="Oval 41">
              <a:extLst>
                <a:ext uri="{FF2B5EF4-FFF2-40B4-BE49-F238E27FC236}">
                  <a16:creationId xmlns:a16="http://schemas.microsoft.com/office/drawing/2014/main" id="{AA329C7A-39C3-0581-644F-981C6E549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42">
              <a:extLst>
                <a:ext uri="{FF2B5EF4-FFF2-40B4-BE49-F238E27FC236}">
                  <a16:creationId xmlns:a16="http://schemas.microsoft.com/office/drawing/2014/main" id="{21A89E94-B9FF-6B80-7473-62470E2F5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1" name="กลุ่ม 667">
            <a:extLst>
              <a:ext uri="{FF2B5EF4-FFF2-40B4-BE49-F238E27FC236}">
                <a16:creationId xmlns:a16="http://schemas.microsoft.com/office/drawing/2014/main" id="{982474EF-8173-1BBF-BE30-F79AFF3FD395}"/>
              </a:ext>
            </a:extLst>
          </p:cNvPr>
          <p:cNvGrpSpPr/>
          <p:nvPr/>
        </p:nvGrpSpPr>
        <p:grpSpPr>
          <a:xfrm>
            <a:off x="9753135" y="4176476"/>
            <a:ext cx="987028" cy="988218"/>
            <a:chOff x="13995400" y="4049713"/>
            <a:chExt cx="1316037" cy="1317625"/>
          </a:xfrm>
        </p:grpSpPr>
        <p:sp>
          <p:nvSpPr>
            <p:cNvPr id="92" name="Oval 43">
              <a:extLst>
                <a:ext uri="{FF2B5EF4-FFF2-40B4-BE49-F238E27FC236}">
                  <a16:creationId xmlns:a16="http://schemas.microsoft.com/office/drawing/2014/main" id="{A62AD7DA-0174-8313-CCCC-7993BC841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Freeform 44">
              <a:extLst>
                <a:ext uri="{FF2B5EF4-FFF2-40B4-BE49-F238E27FC236}">
                  <a16:creationId xmlns:a16="http://schemas.microsoft.com/office/drawing/2014/main" id="{BF9D0582-F5F8-EE1C-EBF1-2F072C4417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45">
              <a:extLst>
                <a:ext uri="{FF2B5EF4-FFF2-40B4-BE49-F238E27FC236}">
                  <a16:creationId xmlns:a16="http://schemas.microsoft.com/office/drawing/2014/main" id="{FBD5B955-D6D8-0903-7AFB-977D48C5A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5" name="กลุ่ม 2082">
            <a:extLst>
              <a:ext uri="{FF2B5EF4-FFF2-40B4-BE49-F238E27FC236}">
                <a16:creationId xmlns:a16="http://schemas.microsoft.com/office/drawing/2014/main" id="{BB872241-C222-C235-DFED-11CA4888CF09}"/>
              </a:ext>
            </a:extLst>
          </p:cNvPr>
          <p:cNvGrpSpPr/>
          <p:nvPr/>
        </p:nvGrpSpPr>
        <p:grpSpPr>
          <a:xfrm>
            <a:off x="12899957" y="5634990"/>
            <a:ext cx="987028" cy="988218"/>
            <a:chOff x="18191163" y="5994400"/>
            <a:chExt cx="1316037" cy="1317625"/>
          </a:xfrm>
        </p:grpSpPr>
        <p:sp>
          <p:nvSpPr>
            <p:cNvPr id="96" name="Oval 46">
              <a:extLst>
                <a:ext uri="{FF2B5EF4-FFF2-40B4-BE49-F238E27FC236}">
                  <a16:creationId xmlns:a16="http://schemas.microsoft.com/office/drawing/2014/main" id="{4643FA89-FD22-6B02-7D21-F1A148185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47">
              <a:extLst>
                <a:ext uri="{FF2B5EF4-FFF2-40B4-BE49-F238E27FC236}">
                  <a16:creationId xmlns:a16="http://schemas.microsoft.com/office/drawing/2014/main" id="{5E6D744A-7ED9-DD27-3B05-31CBFD25C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8" name="กลุ่ม 2081">
            <a:extLst>
              <a:ext uri="{FF2B5EF4-FFF2-40B4-BE49-F238E27FC236}">
                <a16:creationId xmlns:a16="http://schemas.microsoft.com/office/drawing/2014/main" id="{59FC8F4A-407C-0E22-0B3E-6E9D0AC22E71}"/>
              </a:ext>
            </a:extLst>
          </p:cNvPr>
          <p:cNvGrpSpPr/>
          <p:nvPr/>
        </p:nvGrpSpPr>
        <p:grpSpPr>
          <a:xfrm>
            <a:off x="11325954" y="5634990"/>
            <a:ext cx="988218" cy="988218"/>
            <a:chOff x="16092488" y="5994400"/>
            <a:chExt cx="1317625" cy="1317625"/>
          </a:xfrm>
        </p:grpSpPr>
        <p:sp>
          <p:nvSpPr>
            <p:cNvPr id="99" name="Oval 48">
              <a:extLst>
                <a:ext uri="{FF2B5EF4-FFF2-40B4-BE49-F238E27FC236}">
                  <a16:creationId xmlns:a16="http://schemas.microsoft.com/office/drawing/2014/main" id="{4414D733-E936-FA63-7B1D-67E0316C4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49">
              <a:extLst>
                <a:ext uri="{FF2B5EF4-FFF2-40B4-BE49-F238E27FC236}">
                  <a16:creationId xmlns:a16="http://schemas.microsoft.com/office/drawing/2014/main" id="{701C4899-A14F-BAF6-E591-222834F3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86">
            <a:extLst>
              <a:ext uri="{FF2B5EF4-FFF2-40B4-BE49-F238E27FC236}">
                <a16:creationId xmlns:a16="http://schemas.microsoft.com/office/drawing/2014/main" id="{CACC2629-BCA3-6C3E-16E9-A6A685357F14}"/>
              </a:ext>
            </a:extLst>
          </p:cNvPr>
          <p:cNvGrpSpPr/>
          <p:nvPr/>
        </p:nvGrpSpPr>
        <p:grpSpPr>
          <a:xfrm>
            <a:off x="8179130" y="7093506"/>
            <a:ext cx="988218" cy="988218"/>
            <a:chOff x="11896725" y="7939088"/>
            <a:chExt cx="1317625" cy="1317625"/>
          </a:xfrm>
        </p:grpSpPr>
        <p:sp>
          <p:nvSpPr>
            <p:cNvPr id="102" name="Oval 50">
              <a:extLst>
                <a:ext uri="{FF2B5EF4-FFF2-40B4-BE49-F238E27FC236}">
                  <a16:creationId xmlns:a16="http://schemas.microsoft.com/office/drawing/2014/main" id="{3362C02F-B01D-10F3-9C33-426C486A6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Oval 51">
              <a:extLst>
                <a:ext uri="{FF2B5EF4-FFF2-40B4-BE49-F238E27FC236}">
                  <a16:creationId xmlns:a16="http://schemas.microsoft.com/office/drawing/2014/main" id="{555EF4AB-F0E5-472D-AF80-D3ACC8BD6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Oval 52">
              <a:extLst>
                <a:ext uri="{FF2B5EF4-FFF2-40B4-BE49-F238E27FC236}">
                  <a16:creationId xmlns:a16="http://schemas.microsoft.com/office/drawing/2014/main" id="{9B57E6D2-42E7-1F78-A34D-2D75EC83C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5" name="กลุ่ม 665">
            <a:extLst>
              <a:ext uri="{FF2B5EF4-FFF2-40B4-BE49-F238E27FC236}">
                <a16:creationId xmlns:a16="http://schemas.microsoft.com/office/drawing/2014/main" id="{A28A1116-BF46-2081-9437-96F4F299B461}"/>
              </a:ext>
            </a:extLst>
          </p:cNvPr>
          <p:cNvGrpSpPr/>
          <p:nvPr/>
        </p:nvGrpSpPr>
        <p:grpSpPr>
          <a:xfrm>
            <a:off x="6606315" y="4176476"/>
            <a:ext cx="987028" cy="988218"/>
            <a:chOff x="9799638" y="4049713"/>
            <a:chExt cx="1316037" cy="1317625"/>
          </a:xfrm>
        </p:grpSpPr>
        <p:sp>
          <p:nvSpPr>
            <p:cNvPr id="106" name="Oval 53">
              <a:extLst>
                <a:ext uri="{FF2B5EF4-FFF2-40B4-BE49-F238E27FC236}">
                  <a16:creationId xmlns:a16="http://schemas.microsoft.com/office/drawing/2014/main" id="{AB76D9DF-9DE8-6ECF-0182-BE10D24B1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54">
              <a:extLst>
                <a:ext uri="{FF2B5EF4-FFF2-40B4-BE49-F238E27FC236}">
                  <a16:creationId xmlns:a16="http://schemas.microsoft.com/office/drawing/2014/main" id="{C7770C88-DCD3-4F60-BAC6-9439BAC80A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669">
            <a:extLst>
              <a:ext uri="{FF2B5EF4-FFF2-40B4-BE49-F238E27FC236}">
                <a16:creationId xmlns:a16="http://schemas.microsoft.com/office/drawing/2014/main" id="{93C76F7B-726B-FDC1-3F45-E9C28CCCFC34}"/>
              </a:ext>
            </a:extLst>
          </p:cNvPr>
          <p:cNvGrpSpPr/>
          <p:nvPr/>
        </p:nvGrpSpPr>
        <p:grpSpPr>
          <a:xfrm>
            <a:off x="12899957" y="4176476"/>
            <a:ext cx="987028" cy="988218"/>
            <a:chOff x="18191163" y="4049713"/>
            <a:chExt cx="1316037" cy="1317625"/>
          </a:xfrm>
        </p:grpSpPr>
        <p:sp>
          <p:nvSpPr>
            <p:cNvPr id="109" name="Oval 55">
              <a:extLst>
                <a:ext uri="{FF2B5EF4-FFF2-40B4-BE49-F238E27FC236}">
                  <a16:creationId xmlns:a16="http://schemas.microsoft.com/office/drawing/2014/main" id="{A3BB5497-40F3-D975-DD8C-98B05ABA6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Oval 56">
              <a:extLst>
                <a:ext uri="{FF2B5EF4-FFF2-40B4-BE49-F238E27FC236}">
                  <a16:creationId xmlns:a16="http://schemas.microsoft.com/office/drawing/2014/main" id="{D903AC6F-D1A3-AF4B-2DC9-F5F67B54C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57">
              <a:extLst>
                <a:ext uri="{FF2B5EF4-FFF2-40B4-BE49-F238E27FC236}">
                  <a16:creationId xmlns:a16="http://schemas.microsoft.com/office/drawing/2014/main" id="{BCF77977-2217-5AE6-CCCE-56F6CF679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2" name="Freeform 58">
              <a:extLst>
                <a:ext uri="{FF2B5EF4-FFF2-40B4-BE49-F238E27FC236}">
                  <a16:creationId xmlns:a16="http://schemas.microsoft.com/office/drawing/2014/main" id="{4BE1BB3D-531D-EF7D-14F7-4901B2AB0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3" name="กลุ่ม 670">
            <a:extLst>
              <a:ext uri="{FF2B5EF4-FFF2-40B4-BE49-F238E27FC236}">
                <a16:creationId xmlns:a16="http://schemas.microsoft.com/office/drawing/2014/main" id="{95D5EB73-7D86-97B9-0634-66CC6A0ED990}"/>
              </a:ext>
            </a:extLst>
          </p:cNvPr>
          <p:cNvGrpSpPr/>
          <p:nvPr/>
        </p:nvGrpSpPr>
        <p:grpSpPr>
          <a:xfrm>
            <a:off x="6606315" y="5634990"/>
            <a:ext cx="987028" cy="988218"/>
            <a:chOff x="9799638" y="5994400"/>
            <a:chExt cx="1316037" cy="1317625"/>
          </a:xfrm>
        </p:grpSpPr>
        <p:sp>
          <p:nvSpPr>
            <p:cNvPr id="114" name="Oval 59">
              <a:extLst>
                <a:ext uri="{FF2B5EF4-FFF2-40B4-BE49-F238E27FC236}">
                  <a16:creationId xmlns:a16="http://schemas.microsoft.com/office/drawing/2014/main" id="{057CD619-1849-9288-9409-72CB7E85F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5" name="Freeform 60">
              <a:extLst>
                <a:ext uri="{FF2B5EF4-FFF2-40B4-BE49-F238E27FC236}">
                  <a16:creationId xmlns:a16="http://schemas.microsoft.com/office/drawing/2014/main" id="{6010FE48-1BC9-1367-B7E1-E3DED6AAA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6" name="กลุ่ม 2090">
            <a:extLst>
              <a:ext uri="{FF2B5EF4-FFF2-40B4-BE49-F238E27FC236}">
                <a16:creationId xmlns:a16="http://schemas.microsoft.com/office/drawing/2014/main" id="{26209CF9-C2C1-F797-9FA8-3C48A5271268}"/>
              </a:ext>
            </a:extLst>
          </p:cNvPr>
          <p:cNvGrpSpPr/>
          <p:nvPr/>
        </p:nvGrpSpPr>
        <p:grpSpPr>
          <a:xfrm>
            <a:off x="9753135" y="8552022"/>
            <a:ext cx="987028" cy="988218"/>
            <a:chOff x="13995400" y="9883775"/>
            <a:chExt cx="1316037" cy="1317625"/>
          </a:xfrm>
        </p:grpSpPr>
        <p:sp>
          <p:nvSpPr>
            <p:cNvPr id="117" name="Oval 61">
              <a:extLst>
                <a:ext uri="{FF2B5EF4-FFF2-40B4-BE49-F238E27FC236}">
                  <a16:creationId xmlns:a16="http://schemas.microsoft.com/office/drawing/2014/main" id="{312C8C58-06A3-7894-6E38-2CA5CA7A0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8" name="Freeform 62">
              <a:extLst>
                <a:ext uri="{FF2B5EF4-FFF2-40B4-BE49-F238E27FC236}">
                  <a16:creationId xmlns:a16="http://schemas.microsoft.com/office/drawing/2014/main" id="{D6DAA803-1663-BF1F-9049-5EBB9B55F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9" name="กลุ่ม 2089">
            <a:extLst>
              <a:ext uri="{FF2B5EF4-FFF2-40B4-BE49-F238E27FC236}">
                <a16:creationId xmlns:a16="http://schemas.microsoft.com/office/drawing/2014/main" id="{AD9548B4-947F-670B-A78E-9B0085B86CD6}"/>
              </a:ext>
            </a:extLst>
          </p:cNvPr>
          <p:cNvGrpSpPr/>
          <p:nvPr/>
        </p:nvGrpSpPr>
        <p:grpSpPr>
          <a:xfrm>
            <a:off x="8179130" y="8552022"/>
            <a:ext cx="988218" cy="988218"/>
            <a:chOff x="11896725" y="9883775"/>
            <a:chExt cx="1317625" cy="1317625"/>
          </a:xfrm>
        </p:grpSpPr>
        <p:sp>
          <p:nvSpPr>
            <p:cNvPr id="120" name="Oval 63">
              <a:extLst>
                <a:ext uri="{FF2B5EF4-FFF2-40B4-BE49-F238E27FC236}">
                  <a16:creationId xmlns:a16="http://schemas.microsoft.com/office/drawing/2014/main" id="{599037F0-138E-7197-48C8-93B977C7A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1" name="Freeform 64">
              <a:extLst>
                <a:ext uri="{FF2B5EF4-FFF2-40B4-BE49-F238E27FC236}">
                  <a16:creationId xmlns:a16="http://schemas.microsoft.com/office/drawing/2014/main" id="{419A0D66-82E0-C68D-3BA0-E2E6FB49A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2" name="Freeform 65">
              <a:extLst>
                <a:ext uri="{FF2B5EF4-FFF2-40B4-BE49-F238E27FC236}">
                  <a16:creationId xmlns:a16="http://schemas.microsoft.com/office/drawing/2014/main" id="{EDA688A3-537A-B411-236A-75FA85C78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3" name="Freeform 66">
              <a:extLst>
                <a:ext uri="{FF2B5EF4-FFF2-40B4-BE49-F238E27FC236}">
                  <a16:creationId xmlns:a16="http://schemas.microsoft.com/office/drawing/2014/main" id="{023BAD18-0CED-A616-0E8D-7FE5D7A62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4" name="Freeform 67">
              <a:extLst>
                <a:ext uri="{FF2B5EF4-FFF2-40B4-BE49-F238E27FC236}">
                  <a16:creationId xmlns:a16="http://schemas.microsoft.com/office/drawing/2014/main" id="{680FADD4-5469-2D44-E45E-3D4B2CCF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5" name="กลุ่ม 2088">
            <a:extLst>
              <a:ext uri="{FF2B5EF4-FFF2-40B4-BE49-F238E27FC236}">
                <a16:creationId xmlns:a16="http://schemas.microsoft.com/office/drawing/2014/main" id="{393794C5-A097-0FE2-88C7-DAD0FB5A1E1C}"/>
              </a:ext>
            </a:extLst>
          </p:cNvPr>
          <p:cNvGrpSpPr/>
          <p:nvPr/>
        </p:nvGrpSpPr>
        <p:grpSpPr>
          <a:xfrm>
            <a:off x="6606315" y="8552022"/>
            <a:ext cx="987028" cy="988218"/>
            <a:chOff x="9799638" y="9883775"/>
            <a:chExt cx="1316037" cy="1317625"/>
          </a:xfrm>
        </p:grpSpPr>
        <p:sp>
          <p:nvSpPr>
            <p:cNvPr id="126" name="Oval 68">
              <a:extLst>
                <a:ext uri="{FF2B5EF4-FFF2-40B4-BE49-F238E27FC236}">
                  <a16:creationId xmlns:a16="http://schemas.microsoft.com/office/drawing/2014/main" id="{7D62225F-6117-DB1A-50E2-57BE601FB5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7" name="Freeform 69">
              <a:extLst>
                <a:ext uri="{FF2B5EF4-FFF2-40B4-BE49-F238E27FC236}">
                  <a16:creationId xmlns:a16="http://schemas.microsoft.com/office/drawing/2014/main" id="{F1A803C1-1834-4EBC-0E38-AF9EEAD84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8" name="Freeform 70">
              <a:extLst>
                <a:ext uri="{FF2B5EF4-FFF2-40B4-BE49-F238E27FC236}">
                  <a16:creationId xmlns:a16="http://schemas.microsoft.com/office/drawing/2014/main" id="{10E2C762-7B92-4034-CBE5-C86D95A1E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9" name="กลุ่ม 2091">
            <a:extLst>
              <a:ext uri="{FF2B5EF4-FFF2-40B4-BE49-F238E27FC236}">
                <a16:creationId xmlns:a16="http://schemas.microsoft.com/office/drawing/2014/main" id="{6F256AED-74A4-BC6D-38F2-34EB6F6A4505}"/>
              </a:ext>
            </a:extLst>
          </p:cNvPr>
          <p:cNvGrpSpPr/>
          <p:nvPr/>
        </p:nvGrpSpPr>
        <p:grpSpPr>
          <a:xfrm>
            <a:off x="11325954" y="8552022"/>
            <a:ext cx="988218" cy="988218"/>
            <a:chOff x="16092488" y="9883775"/>
            <a:chExt cx="1317625" cy="1317625"/>
          </a:xfrm>
        </p:grpSpPr>
        <p:sp>
          <p:nvSpPr>
            <p:cNvPr id="130" name="Oval 71">
              <a:extLst>
                <a:ext uri="{FF2B5EF4-FFF2-40B4-BE49-F238E27FC236}">
                  <a16:creationId xmlns:a16="http://schemas.microsoft.com/office/drawing/2014/main" id="{8947B5F5-18D1-3072-29FB-93B6FBE00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1" name="Freeform 72">
              <a:extLst>
                <a:ext uri="{FF2B5EF4-FFF2-40B4-BE49-F238E27FC236}">
                  <a16:creationId xmlns:a16="http://schemas.microsoft.com/office/drawing/2014/main" id="{36827634-3296-B415-3882-FA0A0D65E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32" name="กลุ่ม 2092">
            <a:extLst>
              <a:ext uri="{FF2B5EF4-FFF2-40B4-BE49-F238E27FC236}">
                <a16:creationId xmlns:a16="http://schemas.microsoft.com/office/drawing/2014/main" id="{E2CC233C-D04D-E5EA-C958-9E7C758FCA50}"/>
              </a:ext>
            </a:extLst>
          </p:cNvPr>
          <p:cNvGrpSpPr/>
          <p:nvPr/>
        </p:nvGrpSpPr>
        <p:grpSpPr>
          <a:xfrm>
            <a:off x="12899957" y="8552022"/>
            <a:ext cx="987028" cy="988218"/>
            <a:chOff x="18191163" y="9883775"/>
            <a:chExt cx="1316037" cy="1317625"/>
          </a:xfrm>
        </p:grpSpPr>
        <p:sp>
          <p:nvSpPr>
            <p:cNvPr id="133" name="Oval 73">
              <a:extLst>
                <a:ext uri="{FF2B5EF4-FFF2-40B4-BE49-F238E27FC236}">
                  <a16:creationId xmlns:a16="http://schemas.microsoft.com/office/drawing/2014/main" id="{53E0B43B-30E6-FD18-F2D6-FC21456D6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4" name="Freeform 74">
              <a:extLst>
                <a:ext uri="{FF2B5EF4-FFF2-40B4-BE49-F238E27FC236}">
                  <a16:creationId xmlns:a16="http://schemas.microsoft.com/office/drawing/2014/main" id="{64C37679-96CD-201E-6A97-84A6229C1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5" name="Freeform 75">
              <a:extLst>
                <a:ext uri="{FF2B5EF4-FFF2-40B4-BE49-F238E27FC236}">
                  <a16:creationId xmlns:a16="http://schemas.microsoft.com/office/drawing/2014/main" id="{AB706F7B-BBAB-48D6-06EE-831186D86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6" name="Freeform 76">
              <a:extLst>
                <a:ext uri="{FF2B5EF4-FFF2-40B4-BE49-F238E27FC236}">
                  <a16:creationId xmlns:a16="http://schemas.microsoft.com/office/drawing/2014/main" id="{373220BB-08AA-DF0C-CCF6-CCEF01BF9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3833905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A922ACC0-B261-6599-284C-66D7BD2D9B2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F5B0794-F5FB-E368-929F-05FA6A2E143B}"/>
              </a:ext>
            </a:extLst>
          </p:cNvPr>
          <p:cNvSpPr/>
          <p:nvPr/>
        </p:nvSpPr>
        <p:spPr>
          <a:xfrm>
            <a:off x="1028700" y="1714500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34B6C1AD-4AB2-7237-F956-545E5DC0A0E9}"/>
              </a:ext>
            </a:extLst>
          </p:cNvPr>
          <p:cNvSpPr/>
          <p:nvPr/>
        </p:nvSpPr>
        <p:spPr>
          <a:xfrm>
            <a:off x="533400" y="94869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E71FC7A6-4A47-B244-A8D9-B9F28A8AF6EE}"/>
              </a:ext>
            </a:extLst>
          </p:cNvPr>
          <p:cNvSpPr/>
          <p:nvPr/>
        </p:nvSpPr>
        <p:spPr>
          <a:xfrm>
            <a:off x="14859000" y="9525000"/>
            <a:ext cx="3149383" cy="38100"/>
          </a:xfrm>
          <a:prstGeom prst="line">
            <a:avLst/>
          </a:prstGeom>
          <a:ln w="38100" cap="flat">
            <a:solidFill>
              <a:srgbClr val="E64646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CBAAA4B-4016-8AE4-0573-70E41D523C06}"/>
              </a:ext>
            </a:extLst>
          </p:cNvPr>
          <p:cNvSpPr/>
          <p:nvPr/>
        </p:nvSpPr>
        <p:spPr>
          <a:xfrm rot="-10800000">
            <a:off x="779220" y="1714909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4474CB1A-9EF8-3375-DA9D-4CF7718ED35E}"/>
              </a:ext>
            </a:extLst>
          </p:cNvPr>
          <p:cNvSpPr/>
          <p:nvPr/>
        </p:nvSpPr>
        <p:spPr>
          <a:xfrm rot="-10800000">
            <a:off x="13330263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BB676FEC-3141-A7F7-76E5-B134C2DD99B6}"/>
              </a:ext>
            </a:extLst>
          </p:cNvPr>
          <p:cNvSpPr/>
          <p:nvPr/>
        </p:nvSpPr>
        <p:spPr>
          <a:xfrm rot="-10800000">
            <a:off x="7056896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F1F2B477-583D-1E01-397D-8E30861C6A1D}"/>
              </a:ext>
            </a:extLst>
          </p:cNvPr>
          <p:cNvGrpSpPr/>
          <p:nvPr/>
        </p:nvGrpSpPr>
        <p:grpSpPr>
          <a:xfrm>
            <a:off x="2348639" y="1602580"/>
            <a:ext cx="1569419" cy="281808"/>
            <a:chOff x="0" y="0"/>
            <a:chExt cx="413345" cy="742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41C14-720A-BBDF-4F0F-DFA1CACA9A7E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D4D0D98-5663-E492-C200-777240F0C958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5F1FAC5A-4A17-07D1-C33E-ABBD5E0B9337}"/>
              </a:ext>
            </a:extLst>
          </p:cNvPr>
          <p:cNvGrpSpPr/>
          <p:nvPr/>
        </p:nvGrpSpPr>
        <p:grpSpPr>
          <a:xfrm>
            <a:off x="5486400" y="1602580"/>
            <a:ext cx="1569419" cy="281808"/>
            <a:chOff x="0" y="0"/>
            <a:chExt cx="413345" cy="74221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9012D4-F187-90F0-21F5-90AD67A3DEB5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9A7E00D0-54C5-36CB-1DCA-D1F2E657320A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:a16="http://schemas.microsoft.com/office/drawing/2014/main" id="{919BABA4-746D-FE95-011C-BF89F380DF96}"/>
              </a:ext>
            </a:extLst>
          </p:cNvPr>
          <p:cNvGrpSpPr/>
          <p:nvPr/>
        </p:nvGrpSpPr>
        <p:grpSpPr>
          <a:xfrm>
            <a:off x="8624160" y="1602580"/>
            <a:ext cx="1569419" cy="281808"/>
            <a:chOff x="0" y="0"/>
            <a:chExt cx="413345" cy="74221"/>
          </a:xfrm>
        </p:grpSpPr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F96B075-B2D6-DAC6-9ABA-6D4D1CCE778F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41F6183B-2049-0CE2-C85F-93D1E191588C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5">
            <a:extLst>
              <a:ext uri="{FF2B5EF4-FFF2-40B4-BE49-F238E27FC236}">
                <a16:creationId xmlns:a16="http://schemas.microsoft.com/office/drawing/2014/main" id="{A1A9CAC6-960B-F2FA-A969-3FC306089ADC}"/>
              </a:ext>
            </a:extLst>
          </p:cNvPr>
          <p:cNvGrpSpPr/>
          <p:nvPr/>
        </p:nvGrpSpPr>
        <p:grpSpPr>
          <a:xfrm>
            <a:off x="11765154" y="1602580"/>
            <a:ext cx="1569419" cy="281808"/>
            <a:chOff x="0" y="0"/>
            <a:chExt cx="413345" cy="74221"/>
          </a:xfrm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DA7E83F-5DF2-5221-89FF-2EA074618F79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8A6EE37-031B-4406-1889-3F57CD5A66E0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18">
            <a:extLst>
              <a:ext uri="{FF2B5EF4-FFF2-40B4-BE49-F238E27FC236}">
                <a16:creationId xmlns:a16="http://schemas.microsoft.com/office/drawing/2014/main" id="{B3440E23-70CC-E1E7-2505-743FCF7A4183}"/>
              </a:ext>
            </a:extLst>
          </p:cNvPr>
          <p:cNvGrpSpPr/>
          <p:nvPr/>
        </p:nvGrpSpPr>
        <p:grpSpPr>
          <a:xfrm>
            <a:off x="14899682" y="1602580"/>
            <a:ext cx="1569419" cy="281808"/>
            <a:chOff x="0" y="0"/>
            <a:chExt cx="413345" cy="74221"/>
          </a:xfrm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235080DF-F105-5DE4-3B95-7159707BC6F7}"/>
                </a:ext>
              </a:extLst>
            </p:cNvPr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A1CF6A25-BCBA-6E36-27F1-31ED90AA5373}"/>
                </a:ext>
              </a:extLst>
            </p:cNvPr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5" name="AutoShape 21">
            <a:extLst>
              <a:ext uri="{FF2B5EF4-FFF2-40B4-BE49-F238E27FC236}">
                <a16:creationId xmlns:a16="http://schemas.microsoft.com/office/drawing/2014/main" id="{E78354F2-E191-C0E0-3053-169B39D20CB5}"/>
              </a:ext>
            </a:extLst>
          </p:cNvPr>
          <p:cNvSpPr/>
          <p:nvPr/>
        </p:nvSpPr>
        <p:spPr>
          <a:xfrm rot="-10800000">
            <a:off x="3918058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2">
            <a:extLst>
              <a:ext uri="{FF2B5EF4-FFF2-40B4-BE49-F238E27FC236}">
                <a16:creationId xmlns:a16="http://schemas.microsoft.com/office/drawing/2014/main" id="{444B422A-A865-8B18-9B70-89452DF547C2}"/>
              </a:ext>
            </a:extLst>
          </p:cNvPr>
          <p:cNvSpPr/>
          <p:nvPr/>
        </p:nvSpPr>
        <p:spPr>
          <a:xfrm rot="-10800000">
            <a:off x="16469101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3">
            <a:extLst>
              <a:ext uri="{FF2B5EF4-FFF2-40B4-BE49-F238E27FC236}">
                <a16:creationId xmlns:a16="http://schemas.microsoft.com/office/drawing/2014/main" id="{46EEE9F4-9A10-21D4-F8A1-DF3FA41E7740}"/>
              </a:ext>
            </a:extLst>
          </p:cNvPr>
          <p:cNvSpPr/>
          <p:nvPr/>
        </p:nvSpPr>
        <p:spPr>
          <a:xfrm rot="-10800000">
            <a:off x="1019573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4">
            <a:extLst>
              <a:ext uri="{FF2B5EF4-FFF2-40B4-BE49-F238E27FC236}">
                <a16:creationId xmlns:a16="http://schemas.microsoft.com/office/drawing/2014/main" id="{97EBFEE8-62E0-F790-8462-9105FE065EC5}"/>
              </a:ext>
            </a:extLst>
          </p:cNvPr>
          <p:cNvSpPr/>
          <p:nvPr/>
        </p:nvSpPr>
        <p:spPr>
          <a:xfrm rot="-10800000">
            <a:off x="2348639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AutoShape 25">
            <a:extLst>
              <a:ext uri="{FF2B5EF4-FFF2-40B4-BE49-F238E27FC236}">
                <a16:creationId xmlns:a16="http://schemas.microsoft.com/office/drawing/2014/main" id="{8FED266B-EB34-B38A-1D1C-DE632F540119}"/>
              </a:ext>
            </a:extLst>
          </p:cNvPr>
          <p:cNvSpPr/>
          <p:nvPr/>
        </p:nvSpPr>
        <p:spPr>
          <a:xfrm rot="-10800000">
            <a:off x="14899682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0" name="AutoShape 26">
            <a:extLst>
              <a:ext uri="{FF2B5EF4-FFF2-40B4-BE49-F238E27FC236}">
                <a16:creationId xmlns:a16="http://schemas.microsoft.com/office/drawing/2014/main" id="{6CCA36CF-31DD-B721-7991-8E500D8B0715}"/>
              </a:ext>
            </a:extLst>
          </p:cNvPr>
          <p:cNvSpPr/>
          <p:nvPr/>
        </p:nvSpPr>
        <p:spPr>
          <a:xfrm rot="-10800000">
            <a:off x="862416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1" name="AutoShape 27">
            <a:extLst>
              <a:ext uri="{FF2B5EF4-FFF2-40B4-BE49-F238E27FC236}">
                <a16:creationId xmlns:a16="http://schemas.microsoft.com/office/drawing/2014/main" id="{DFA03D97-FCE5-949E-E81A-5E6349C684F0}"/>
              </a:ext>
            </a:extLst>
          </p:cNvPr>
          <p:cNvSpPr/>
          <p:nvPr/>
        </p:nvSpPr>
        <p:spPr>
          <a:xfrm rot="-10800000">
            <a:off x="5486400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32" name="AutoShape 28">
            <a:extLst>
              <a:ext uri="{FF2B5EF4-FFF2-40B4-BE49-F238E27FC236}">
                <a16:creationId xmlns:a16="http://schemas.microsoft.com/office/drawing/2014/main" id="{0EEB78DF-6D0C-7E50-00BB-60C3F7CD1AD7}"/>
              </a:ext>
            </a:extLst>
          </p:cNvPr>
          <p:cNvSpPr/>
          <p:nvPr/>
        </p:nvSpPr>
        <p:spPr>
          <a:xfrm rot="-10800000">
            <a:off x="11765154" y="1714500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0699415A-9761-732C-E85F-B261EA7EBFDF}"/>
              </a:ext>
            </a:extLst>
          </p:cNvPr>
          <p:cNvSpPr/>
          <p:nvPr/>
        </p:nvSpPr>
        <p:spPr>
          <a:xfrm>
            <a:off x="2122928" y="3412869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3" name="Google Shape;13885;p27">
            <a:extLst>
              <a:ext uri="{FF2B5EF4-FFF2-40B4-BE49-F238E27FC236}">
                <a16:creationId xmlns:a16="http://schemas.microsoft.com/office/drawing/2014/main" id="{57DB31B5-A12C-514F-4523-FA5B00B849AF}"/>
              </a:ext>
            </a:extLst>
          </p:cNvPr>
          <p:cNvGrpSpPr/>
          <p:nvPr/>
        </p:nvGrpSpPr>
        <p:grpSpPr>
          <a:xfrm>
            <a:off x="5120618" y="3412800"/>
            <a:ext cx="713474" cy="706478"/>
            <a:chOff x="3192838" y="1931233"/>
            <a:chExt cx="298300" cy="295375"/>
          </a:xfrm>
        </p:grpSpPr>
        <p:sp>
          <p:nvSpPr>
            <p:cNvPr id="34" name="Google Shape;13886;p27">
              <a:extLst>
                <a:ext uri="{FF2B5EF4-FFF2-40B4-BE49-F238E27FC236}">
                  <a16:creationId xmlns:a16="http://schemas.microsoft.com/office/drawing/2014/main" id="{E78A38FF-917C-3BA9-1A5F-B6568A1E5952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887;p27">
              <a:extLst>
                <a:ext uri="{FF2B5EF4-FFF2-40B4-BE49-F238E27FC236}">
                  <a16:creationId xmlns:a16="http://schemas.microsoft.com/office/drawing/2014/main" id="{E41F19C0-B5DB-967E-9155-2287FCCF6DDE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888;p27">
              <a:extLst>
                <a:ext uri="{FF2B5EF4-FFF2-40B4-BE49-F238E27FC236}">
                  <a16:creationId xmlns:a16="http://schemas.microsoft.com/office/drawing/2014/main" id="{E4EBD6BE-A05E-1BF0-7425-7205D733E288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889;p27">
              <a:extLst>
                <a:ext uri="{FF2B5EF4-FFF2-40B4-BE49-F238E27FC236}">
                  <a16:creationId xmlns:a16="http://schemas.microsoft.com/office/drawing/2014/main" id="{789EB5C6-2FCD-AE08-B5EF-AB75D35E160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890;p27">
              <a:extLst>
                <a:ext uri="{FF2B5EF4-FFF2-40B4-BE49-F238E27FC236}">
                  <a16:creationId xmlns:a16="http://schemas.microsoft.com/office/drawing/2014/main" id="{556570AF-722D-77B5-0348-3167C90B59C1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891;p27">
              <a:extLst>
                <a:ext uri="{FF2B5EF4-FFF2-40B4-BE49-F238E27FC236}">
                  <a16:creationId xmlns:a16="http://schemas.microsoft.com/office/drawing/2014/main" id="{497C8CE0-3F07-8079-8DA0-6B5FF88EEF9F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892;p27">
              <a:extLst>
                <a:ext uri="{FF2B5EF4-FFF2-40B4-BE49-F238E27FC236}">
                  <a16:creationId xmlns:a16="http://schemas.microsoft.com/office/drawing/2014/main" id="{D5F14B02-F2B2-1851-68EE-8C3317ADC647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893;p27">
              <a:extLst>
                <a:ext uri="{FF2B5EF4-FFF2-40B4-BE49-F238E27FC236}">
                  <a16:creationId xmlns:a16="http://schemas.microsoft.com/office/drawing/2014/main" id="{E724413C-5C27-DB57-FAD8-826CFCC3F885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894;p27">
              <a:extLst>
                <a:ext uri="{FF2B5EF4-FFF2-40B4-BE49-F238E27FC236}">
                  <a16:creationId xmlns:a16="http://schemas.microsoft.com/office/drawing/2014/main" id="{6D3AA44B-F1EE-3B83-93C9-AA4C0897F437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895;p27">
              <a:extLst>
                <a:ext uri="{FF2B5EF4-FFF2-40B4-BE49-F238E27FC236}">
                  <a16:creationId xmlns:a16="http://schemas.microsoft.com/office/drawing/2014/main" id="{7F1BF8CB-222A-87F2-1D32-ECB939790A40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896;p27">
              <a:extLst>
                <a:ext uri="{FF2B5EF4-FFF2-40B4-BE49-F238E27FC236}">
                  <a16:creationId xmlns:a16="http://schemas.microsoft.com/office/drawing/2014/main" id="{26E6C26E-3730-0FEF-E598-A234924C2FA9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897;p27">
              <a:extLst>
                <a:ext uri="{FF2B5EF4-FFF2-40B4-BE49-F238E27FC236}">
                  <a16:creationId xmlns:a16="http://schemas.microsoft.com/office/drawing/2014/main" id="{6D5B89AC-93EB-3BBF-852C-43A2D8EC66F4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898;p27">
              <a:extLst>
                <a:ext uri="{FF2B5EF4-FFF2-40B4-BE49-F238E27FC236}">
                  <a16:creationId xmlns:a16="http://schemas.microsoft.com/office/drawing/2014/main" id="{2963463E-CB80-D947-B382-86B2BD6AA035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899;p27">
              <a:extLst>
                <a:ext uri="{FF2B5EF4-FFF2-40B4-BE49-F238E27FC236}">
                  <a16:creationId xmlns:a16="http://schemas.microsoft.com/office/drawing/2014/main" id="{64947153-ECCC-D548-2478-681FDD64287B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00;p27">
              <a:extLst>
                <a:ext uri="{FF2B5EF4-FFF2-40B4-BE49-F238E27FC236}">
                  <a16:creationId xmlns:a16="http://schemas.microsoft.com/office/drawing/2014/main" id="{D9A4C03B-C657-D7AB-3633-BFD34516989B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01;p27">
              <a:extLst>
                <a:ext uri="{FF2B5EF4-FFF2-40B4-BE49-F238E27FC236}">
                  <a16:creationId xmlns:a16="http://schemas.microsoft.com/office/drawing/2014/main" id="{DDECCE3F-DF3B-CFB3-C83C-B8F041674D8B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02;p27">
              <a:extLst>
                <a:ext uri="{FF2B5EF4-FFF2-40B4-BE49-F238E27FC236}">
                  <a16:creationId xmlns:a16="http://schemas.microsoft.com/office/drawing/2014/main" id="{7BCF2F2B-6425-3E0C-0C81-2ED3C36FFF42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03;p27">
              <a:extLst>
                <a:ext uri="{FF2B5EF4-FFF2-40B4-BE49-F238E27FC236}">
                  <a16:creationId xmlns:a16="http://schemas.microsoft.com/office/drawing/2014/main" id="{10AFFB8D-2E83-B3F8-7233-BE9BAA0EDE69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04;p27">
              <a:extLst>
                <a:ext uri="{FF2B5EF4-FFF2-40B4-BE49-F238E27FC236}">
                  <a16:creationId xmlns:a16="http://schemas.microsoft.com/office/drawing/2014/main" id="{FEAEBCC3-E422-F118-0EDF-1D0BD3D6C844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05;p27">
              <a:extLst>
                <a:ext uri="{FF2B5EF4-FFF2-40B4-BE49-F238E27FC236}">
                  <a16:creationId xmlns:a16="http://schemas.microsoft.com/office/drawing/2014/main" id="{AE9E1FBD-DD06-7025-3FE9-1989C3E8A5EE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06;p27">
              <a:extLst>
                <a:ext uri="{FF2B5EF4-FFF2-40B4-BE49-F238E27FC236}">
                  <a16:creationId xmlns:a16="http://schemas.microsoft.com/office/drawing/2014/main" id="{D1D9FE18-E14A-A72F-E4F7-FF4ED5003C20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07;p27">
              <a:extLst>
                <a:ext uri="{FF2B5EF4-FFF2-40B4-BE49-F238E27FC236}">
                  <a16:creationId xmlns:a16="http://schemas.microsoft.com/office/drawing/2014/main" id="{FD32D630-D954-628F-42DB-FC0CF3794403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08;p27">
              <a:extLst>
                <a:ext uri="{FF2B5EF4-FFF2-40B4-BE49-F238E27FC236}">
                  <a16:creationId xmlns:a16="http://schemas.microsoft.com/office/drawing/2014/main" id="{AD5CF71C-93B6-0ABB-DC90-EB6FBF28F983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09;p27">
              <a:extLst>
                <a:ext uri="{FF2B5EF4-FFF2-40B4-BE49-F238E27FC236}">
                  <a16:creationId xmlns:a16="http://schemas.microsoft.com/office/drawing/2014/main" id="{1CE62FA5-80C6-7C46-9784-5E72B6D6F2A4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8" name="Google Shape;13910;p27">
            <a:extLst>
              <a:ext uri="{FF2B5EF4-FFF2-40B4-BE49-F238E27FC236}">
                <a16:creationId xmlns:a16="http://schemas.microsoft.com/office/drawing/2014/main" id="{A329E2EC-5B7E-1B3F-2498-CB32F3A65D6C}"/>
              </a:ext>
            </a:extLst>
          </p:cNvPr>
          <p:cNvGrpSpPr/>
          <p:nvPr/>
        </p:nvGrpSpPr>
        <p:grpSpPr>
          <a:xfrm>
            <a:off x="6583107" y="3410109"/>
            <a:ext cx="685012" cy="710604"/>
            <a:chOff x="3676863" y="1930108"/>
            <a:chExt cx="286400" cy="297100"/>
          </a:xfrm>
        </p:grpSpPr>
        <p:sp>
          <p:nvSpPr>
            <p:cNvPr id="59" name="Google Shape;13911;p27">
              <a:extLst>
                <a:ext uri="{FF2B5EF4-FFF2-40B4-BE49-F238E27FC236}">
                  <a16:creationId xmlns:a16="http://schemas.microsoft.com/office/drawing/2014/main" id="{1044FB67-7B5E-161C-AE66-68ED6A2C0B89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12;p27">
              <a:extLst>
                <a:ext uri="{FF2B5EF4-FFF2-40B4-BE49-F238E27FC236}">
                  <a16:creationId xmlns:a16="http://schemas.microsoft.com/office/drawing/2014/main" id="{11E16B5D-4E05-8D9D-FBC1-B220E0BB7E76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13;p27">
              <a:extLst>
                <a:ext uri="{FF2B5EF4-FFF2-40B4-BE49-F238E27FC236}">
                  <a16:creationId xmlns:a16="http://schemas.microsoft.com/office/drawing/2014/main" id="{E427A417-27E9-8993-6D2B-A39E775B10A0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2" name="Google Shape;13914;p27">
            <a:extLst>
              <a:ext uri="{FF2B5EF4-FFF2-40B4-BE49-F238E27FC236}">
                <a16:creationId xmlns:a16="http://schemas.microsoft.com/office/drawing/2014/main" id="{CEC03788-B82C-0441-662A-CFDB236C5DF4}"/>
              </a:ext>
            </a:extLst>
          </p:cNvPr>
          <p:cNvGrpSpPr/>
          <p:nvPr/>
        </p:nvGrpSpPr>
        <p:grpSpPr>
          <a:xfrm>
            <a:off x="3632474" y="3408436"/>
            <a:ext cx="714910" cy="712278"/>
            <a:chOff x="2698088" y="1929408"/>
            <a:chExt cx="298900" cy="297800"/>
          </a:xfrm>
        </p:grpSpPr>
        <p:sp>
          <p:nvSpPr>
            <p:cNvPr id="63" name="Google Shape;13915;p27">
              <a:extLst>
                <a:ext uri="{FF2B5EF4-FFF2-40B4-BE49-F238E27FC236}">
                  <a16:creationId xmlns:a16="http://schemas.microsoft.com/office/drawing/2014/main" id="{1EFAA207-1F34-AF00-12F1-4A7ACF8B4A1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16;p27">
              <a:extLst>
                <a:ext uri="{FF2B5EF4-FFF2-40B4-BE49-F238E27FC236}">
                  <a16:creationId xmlns:a16="http://schemas.microsoft.com/office/drawing/2014/main" id="{4D4E04AD-D8BB-181D-74EC-26A2A10EFD3E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5" name="Google Shape;13917;p27">
            <a:extLst>
              <a:ext uri="{FF2B5EF4-FFF2-40B4-BE49-F238E27FC236}">
                <a16:creationId xmlns:a16="http://schemas.microsoft.com/office/drawing/2014/main" id="{70AA3016-C4DC-0396-11FE-85CFD1616468}"/>
              </a:ext>
            </a:extLst>
          </p:cNvPr>
          <p:cNvGrpSpPr/>
          <p:nvPr/>
        </p:nvGrpSpPr>
        <p:grpSpPr>
          <a:xfrm>
            <a:off x="9683290" y="3411485"/>
            <a:ext cx="576782" cy="709468"/>
            <a:chOff x="4718163" y="1930683"/>
            <a:chExt cx="241150" cy="296625"/>
          </a:xfrm>
        </p:grpSpPr>
        <p:sp>
          <p:nvSpPr>
            <p:cNvPr id="66" name="Google Shape;13918;p27">
              <a:extLst>
                <a:ext uri="{FF2B5EF4-FFF2-40B4-BE49-F238E27FC236}">
                  <a16:creationId xmlns:a16="http://schemas.microsoft.com/office/drawing/2014/main" id="{9457B82F-ED61-EE7B-51B4-818B671E9754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19;p27">
              <a:extLst>
                <a:ext uri="{FF2B5EF4-FFF2-40B4-BE49-F238E27FC236}">
                  <a16:creationId xmlns:a16="http://schemas.microsoft.com/office/drawing/2014/main" id="{67CC5627-B8A2-FD42-9D2F-7DCC2D13F177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20;p27">
              <a:extLst>
                <a:ext uri="{FF2B5EF4-FFF2-40B4-BE49-F238E27FC236}">
                  <a16:creationId xmlns:a16="http://schemas.microsoft.com/office/drawing/2014/main" id="{9BF466FA-6558-DD7A-CB8A-A108B57E6768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21;p27">
              <a:extLst>
                <a:ext uri="{FF2B5EF4-FFF2-40B4-BE49-F238E27FC236}">
                  <a16:creationId xmlns:a16="http://schemas.microsoft.com/office/drawing/2014/main" id="{A4E06007-6676-2FCB-A44D-7BEAB6B7BC36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22;p27">
              <a:extLst>
                <a:ext uri="{FF2B5EF4-FFF2-40B4-BE49-F238E27FC236}">
                  <a16:creationId xmlns:a16="http://schemas.microsoft.com/office/drawing/2014/main" id="{812FF926-59D4-E057-9EF1-2A5781538674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23;p27">
              <a:extLst>
                <a:ext uri="{FF2B5EF4-FFF2-40B4-BE49-F238E27FC236}">
                  <a16:creationId xmlns:a16="http://schemas.microsoft.com/office/drawing/2014/main" id="{F9561FA6-4A05-7B12-0098-FE441CB9C881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24;p27">
              <a:extLst>
                <a:ext uri="{FF2B5EF4-FFF2-40B4-BE49-F238E27FC236}">
                  <a16:creationId xmlns:a16="http://schemas.microsoft.com/office/drawing/2014/main" id="{390623CA-B503-EAA7-F9FF-B8D33084B01E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25;p27">
              <a:extLst>
                <a:ext uri="{FF2B5EF4-FFF2-40B4-BE49-F238E27FC236}">
                  <a16:creationId xmlns:a16="http://schemas.microsoft.com/office/drawing/2014/main" id="{F53BC663-9757-1221-22BD-30A4B6D697F3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4" name="Google Shape;13926;p27">
            <a:extLst>
              <a:ext uri="{FF2B5EF4-FFF2-40B4-BE49-F238E27FC236}">
                <a16:creationId xmlns:a16="http://schemas.microsoft.com/office/drawing/2014/main" id="{99B16B4D-6FEF-0467-AC6A-978709AB7DE0}"/>
              </a:ext>
            </a:extLst>
          </p:cNvPr>
          <p:cNvGrpSpPr/>
          <p:nvPr/>
        </p:nvGrpSpPr>
        <p:grpSpPr>
          <a:xfrm>
            <a:off x="11070320" y="3408673"/>
            <a:ext cx="712038" cy="710604"/>
            <a:chOff x="5170638" y="1929508"/>
            <a:chExt cx="297700" cy="297100"/>
          </a:xfrm>
        </p:grpSpPr>
        <p:sp>
          <p:nvSpPr>
            <p:cNvPr id="75" name="Google Shape;13927;p27">
              <a:extLst>
                <a:ext uri="{FF2B5EF4-FFF2-40B4-BE49-F238E27FC236}">
                  <a16:creationId xmlns:a16="http://schemas.microsoft.com/office/drawing/2014/main" id="{E7D872A9-28C8-BD0F-24F5-7335F69C5E37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28;p27">
              <a:extLst>
                <a:ext uri="{FF2B5EF4-FFF2-40B4-BE49-F238E27FC236}">
                  <a16:creationId xmlns:a16="http://schemas.microsoft.com/office/drawing/2014/main" id="{288067E3-22C8-6E38-8688-E078DF7A99F3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29;p27">
              <a:extLst>
                <a:ext uri="{FF2B5EF4-FFF2-40B4-BE49-F238E27FC236}">
                  <a16:creationId xmlns:a16="http://schemas.microsoft.com/office/drawing/2014/main" id="{7FBE8B37-2B87-C2E2-0B8F-C8423469E113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30;p27">
              <a:extLst>
                <a:ext uri="{FF2B5EF4-FFF2-40B4-BE49-F238E27FC236}">
                  <a16:creationId xmlns:a16="http://schemas.microsoft.com/office/drawing/2014/main" id="{80E0C127-8B66-605E-73FC-7F790AFC7122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31;p27">
              <a:extLst>
                <a:ext uri="{FF2B5EF4-FFF2-40B4-BE49-F238E27FC236}">
                  <a16:creationId xmlns:a16="http://schemas.microsoft.com/office/drawing/2014/main" id="{B7AB64E9-8FB1-B25A-27A9-619E10730B89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32;p27">
              <a:extLst>
                <a:ext uri="{FF2B5EF4-FFF2-40B4-BE49-F238E27FC236}">
                  <a16:creationId xmlns:a16="http://schemas.microsoft.com/office/drawing/2014/main" id="{ACEE26B9-D473-20EC-0E71-E45164672F55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1" name="Google Shape;13933;p27">
            <a:extLst>
              <a:ext uri="{FF2B5EF4-FFF2-40B4-BE49-F238E27FC236}">
                <a16:creationId xmlns:a16="http://schemas.microsoft.com/office/drawing/2014/main" id="{F019F9CE-D8E3-DE6A-77AA-9C242A8A90C2}"/>
              </a:ext>
            </a:extLst>
          </p:cNvPr>
          <p:cNvGrpSpPr/>
          <p:nvPr/>
        </p:nvGrpSpPr>
        <p:grpSpPr>
          <a:xfrm>
            <a:off x="12585490" y="3411486"/>
            <a:ext cx="712038" cy="707794"/>
            <a:chOff x="5676688" y="1930683"/>
            <a:chExt cx="297700" cy="295925"/>
          </a:xfrm>
        </p:grpSpPr>
        <p:sp>
          <p:nvSpPr>
            <p:cNvPr id="82" name="Google Shape;13934;p27">
              <a:extLst>
                <a:ext uri="{FF2B5EF4-FFF2-40B4-BE49-F238E27FC236}">
                  <a16:creationId xmlns:a16="http://schemas.microsoft.com/office/drawing/2014/main" id="{0B61E855-96E0-500D-421B-EF5D1427020B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35;p27">
              <a:extLst>
                <a:ext uri="{FF2B5EF4-FFF2-40B4-BE49-F238E27FC236}">
                  <a16:creationId xmlns:a16="http://schemas.microsoft.com/office/drawing/2014/main" id="{FDB27EED-2E02-4521-09C2-54FD4478E6B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36;p27">
              <a:extLst>
                <a:ext uri="{FF2B5EF4-FFF2-40B4-BE49-F238E27FC236}">
                  <a16:creationId xmlns:a16="http://schemas.microsoft.com/office/drawing/2014/main" id="{33ED0B17-3EF4-E500-197A-E86B97AC3690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37;p27">
              <a:extLst>
                <a:ext uri="{FF2B5EF4-FFF2-40B4-BE49-F238E27FC236}">
                  <a16:creationId xmlns:a16="http://schemas.microsoft.com/office/drawing/2014/main" id="{8392C1DA-3807-E3AE-60FD-9652897BA352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86" name="Google Shape;13938;p27">
            <a:extLst>
              <a:ext uri="{FF2B5EF4-FFF2-40B4-BE49-F238E27FC236}">
                <a16:creationId xmlns:a16="http://schemas.microsoft.com/office/drawing/2014/main" id="{FDED13C1-1C37-9639-46CF-63D0D4E62A32}"/>
              </a:ext>
            </a:extLst>
          </p:cNvPr>
          <p:cNvSpPr/>
          <p:nvPr/>
        </p:nvSpPr>
        <p:spPr>
          <a:xfrm>
            <a:off x="14106237" y="3414304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87" name="Google Shape;13939;p27">
            <a:extLst>
              <a:ext uri="{FF2B5EF4-FFF2-40B4-BE49-F238E27FC236}">
                <a16:creationId xmlns:a16="http://schemas.microsoft.com/office/drawing/2014/main" id="{44B09591-8244-2EBE-A9DD-FA02A3B67948}"/>
              </a:ext>
            </a:extLst>
          </p:cNvPr>
          <p:cNvGrpSpPr/>
          <p:nvPr/>
        </p:nvGrpSpPr>
        <p:grpSpPr>
          <a:xfrm>
            <a:off x="15521893" y="3412919"/>
            <a:ext cx="709228" cy="710664"/>
            <a:chOff x="6649513" y="1931283"/>
            <a:chExt cx="296525" cy="297125"/>
          </a:xfrm>
        </p:grpSpPr>
        <p:sp>
          <p:nvSpPr>
            <p:cNvPr id="88" name="Google Shape;13940;p27">
              <a:extLst>
                <a:ext uri="{FF2B5EF4-FFF2-40B4-BE49-F238E27FC236}">
                  <a16:creationId xmlns:a16="http://schemas.microsoft.com/office/drawing/2014/main" id="{1AA5AAFA-50C8-244B-3A39-83F308C271BE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41;p27">
              <a:extLst>
                <a:ext uri="{FF2B5EF4-FFF2-40B4-BE49-F238E27FC236}">
                  <a16:creationId xmlns:a16="http://schemas.microsoft.com/office/drawing/2014/main" id="{0BC038A8-B082-5222-5843-43588B201917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42;p27">
              <a:extLst>
                <a:ext uri="{FF2B5EF4-FFF2-40B4-BE49-F238E27FC236}">
                  <a16:creationId xmlns:a16="http://schemas.microsoft.com/office/drawing/2014/main" id="{63F33BE0-962F-60F8-46C5-70943F8C17A5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43;p27">
            <a:extLst>
              <a:ext uri="{FF2B5EF4-FFF2-40B4-BE49-F238E27FC236}">
                <a16:creationId xmlns:a16="http://schemas.microsoft.com/office/drawing/2014/main" id="{BCA5FE16-CB1E-1A63-E7BE-67B7D6687C5B}"/>
              </a:ext>
            </a:extLst>
          </p:cNvPr>
          <p:cNvGrpSpPr/>
          <p:nvPr/>
        </p:nvGrpSpPr>
        <p:grpSpPr>
          <a:xfrm>
            <a:off x="15517588" y="4461007"/>
            <a:ext cx="713534" cy="709168"/>
            <a:chOff x="6647713" y="2369483"/>
            <a:chExt cx="298325" cy="296500"/>
          </a:xfrm>
        </p:grpSpPr>
        <p:sp>
          <p:nvSpPr>
            <p:cNvPr id="92" name="Google Shape;13944;p27">
              <a:extLst>
                <a:ext uri="{FF2B5EF4-FFF2-40B4-BE49-F238E27FC236}">
                  <a16:creationId xmlns:a16="http://schemas.microsoft.com/office/drawing/2014/main" id="{4C8ADAC7-F1C2-4E4D-C7E7-1F080D8A81A0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45;p27">
              <a:extLst>
                <a:ext uri="{FF2B5EF4-FFF2-40B4-BE49-F238E27FC236}">
                  <a16:creationId xmlns:a16="http://schemas.microsoft.com/office/drawing/2014/main" id="{19CD2308-E820-73E4-F78B-2D7381E6C692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46;p27">
              <a:extLst>
                <a:ext uri="{FF2B5EF4-FFF2-40B4-BE49-F238E27FC236}">
                  <a16:creationId xmlns:a16="http://schemas.microsoft.com/office/drawing/2014/main" id="{00245158-C5DE-77D9-F857-59FB9D5D3DF3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947;p27">
            <a:extLst>
              <a:ext uri="{FF2B5EF4-FFF2-40B4-BE49-F238E27FC236}">
                <a16:creationId xmlns:a16="http://schemas.microsoft.com/office/drawing/2014/main" id="{67349E87-BDBD-1060-DD2B-597EDC5C1734}"/>
              </a:ext>
            </a:extLst>
          </p:cNvPr>
          <p:cNvGrpSpPr/>
          <p:nvPr/>
        </p:nvGrpSpPr>
        <p:grpSpPr>
          <a:xfrm>
            <a:off x="14052285" y="4461007"/>
            <a:ext cx="710604" cy="709168"/>
            <a:chOff x="6162513" y="2369483"/>
            <a:chExt cx="297100" cy="296500"/>
          </a:xfrm>
        </p:grpSpPr>
        <p:sp>
          <p:nvSpPr>
            <p:cNvPr id="96" name="Google Shape;13948;p27">
              <a:extLst>
                <a:ext uri="{FF2B5EF4-FFF2-40B4-BE49-F238E27FC236}">
                  <a16:creationId xmlns:a16="http://schemas.microsoft.com/office/drawing/2014/main" id="{63F6A15E-40EC-B0B1-01D1-9B479D43B3B6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49;p27">
              <a:extLst>
                <a:ext uri="{FF2B5EF4-FFF2-40B4-BE49-F238E27FC236}">
                  <a16:creationId xmlns:a16="http://schemas.microsoft.com/office/drawing/2014/main" id="{73385C41-8DE2-5BE9-2894-CC2BD5573AFE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50;p27">
              <a:extLst>
                <a:ext uri="{FF2B5EF4-FFF2-40B4-BE49-F238E27FC236}">
                  <a16:creationId xmlns:a16="http://schemas.microsoft.com/office/drawing/2014/main" id="{B2E15116-6622-217E-BBAB-7BE924608825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51;p27">
              <a:extLst>
                <a:ext uri="{FF2B5EF4-FFF2-40B4-BE49-F238E27FC236}">
                  <a16:creationId xmlns:a16="http://schemas.microsoft.com/office/drawing/2014/main" id="{92C44FC7-EB76-50D2-E59B-BE24CA28E7CC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52;p27">
              <a:extLst>
                <a:ext uri="{FF2B5EF4-FFF2-40B4-BE49-F238E27FC236}">
                  <a16:creationId xmlns:a16="http://schemas.microsoft.com/office/drawing/2014/main" id="{E48ACCCA-F199-8ADC-97E5-6A50C238F678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53;p27">
              <a:extLst>
                <a:ext uri="{FF2B5EF4-FFF2-40B4-BE49-F238E27FC236}">
                  <a16:creationId xmlns:a16="http://schemas.microsoft.com/office/drawing/2014/main" id="{5FBF495B-4CD7-AEE1-768D-077F1FB62829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2" name="Google Shape;13954;p27">
            <a:extLst>
              <a:ext uri="{FF2B5EF4-FFF2-40B4-BE49-F238E27FC236}">
                <a16:creationId xmlns:a16="http://schemas.microsoft.com/office/drawing/2014/main" id="{8057E33C-EDA3-5756-C296-986F8F086731}"/>
              </a:ext>
            </a:extLst>
          </p:cNvPr>
          <p:cNvGrpSpPr/>
          <p:nvPr/>
        </p:nvGrpSpPr>
        <p:grpSpPr>
          <a:xfrm>
            <a:off x="12584056" y="4462381"/>
            <a:ext cx="712038" cy="709228"/>
            <a:chOff x="5676088" y="2370058"/>
            <a:chExt cx="297700" cy="296525"/>
          </a:xfrm>
        </p:grpSpPr>
        <p:sp>
          <p:nvSpPr>
            <p:cNvPr id="103" name="Google Shape;13955;p27">
              <a:extLst>
                <a:ext uri="{FF2B5EF4-FFF2-40B4-BE49-F238E27FC236}">
                  <a16:creationId xmlns:a16="http://schemas.microsoft.com/office/drawing/2014/main" id="{4D8B89CD-6115-DDEC-9283-4711B98568C7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956;p27">
              <a:extLst>
                <a:ext uri="{FF2B5EF4-FFF2-40B4-BE49-F238E27FC236}">
                  <a16:creationId xmlns:a16="http://schemas.microsoft.com/office/drawing/2014/main" id="{58691A30-F14A-E2FB-61E3-0E358441AEAB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57;p27">
              <a:extLst>
                <a:ext uri="{FF2B5EF4-FFF2-40B4-BE49-F238E27FC236}">
                  <a16:creationId xmlns:a16="http://schemas.microsoft.com/office/drawing/2014/main" id="{C92B052B-6CE8-320F-ABD1-014529EEF81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58;p27">
              <a:extLst>
                <a:ext uri="{FF2B5EF4-FFF2-40B4-BE49-F238E27FC236}">
                  <a16:creationId xmlns:a16="http://schemas.microsoft.com/office/drawing/2014/main" id="{402CAE8B-B74A-399F-06D8-E9C9A1068AE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59;p27">
              <a:extLst>
                <a:ext uri="{FF2B5EF4-FFF2-40B4-BE49-F238E27FC236}">
                  <a16:creationId xmlns:a16="http://schemas.microsoft.com/office/drawing/2014/main" id="{730F6FA5-FE09-4DA1-EF7C-9D7907C1270B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8" name="Google Shape;13960;p27">
            <a:extLst>
              <a:ext uri="{FF2B5EF4-FFF2-40B4-BE49-F238E27FC236}">
                <a16:creationId xmlns:a16="http://schemas.microsoft.com/office/drawing/2014/main" id="{110E9D56-0FFF-DC4A-E847-8B6E1327A89D}"/>
              </a:ext>
            </a:extLst>
          </p:cNvPr>
          <p:cNvGrpSpPr/>
          <p:nvPr/>
        </p:nvGrpSpPr>
        <p:grpSpPr>
          <a:xfrm>
            <a:off x="11066014" y="4462381"/>
            <a:ext cx="712098" cy="710664"/>
            <a:chOff x="5168838" y="2370058"/>
            <a:chExt cx="297725" cy="297125"/>
          </a:xfrm>
        </p:grpSpPr>
        <p:sp>
          <p:nvSpPr>
            <p:cNvPr id="109" name="Google Shape;13961;p27">
              <a:extLst>
                <a:ext uri="{FF2B5EF4-FFF2-40B4-BE49-F238E27FC236}">
                  <a16:creationId xmlns:a16="http://schemas.microsoft.com/office/drawing/2014/main" id="{3314C387-754F-7691-563D-A047A50772AD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0" name="Google Shape;13962;p27">
              <a:extLst>
                <a:ext uri="{FF2B5EF4-FFF2-40B4-BE49-F238E27FC236}">
                  <a16:creationId xmlns:a16="http://schemas.microsoft.com/office/drawing/2014/main" id="{D66F2AE1-4311-649A-C856-76EF036F4DDE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1" name="Google Shape;13963;p27">
              <a:extLst>
                <a:ext uri="{FF2B5EF4-FFF2-40B4-BE49-F238E27FC236}">
                  <a16:creationId xmlns:a16="http://schemas.microsoft.com/office/drawing/2014/main" id="{E81D7CD8-E7C8-FEF8-9EAA-C2531433DD6E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964;p27">
              <a:extLst>
                <a:ext uri="{FF2B5EF4-FFF2-40B4-BE49-F238E27FC236}">
                  <a16:creationId xmlns:a16="http://schemas.microsoft.com/office/drawing/2014/main" id="{A95B1002-2BC8-6C9F-8B42-F029485F8123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965;p27">
              <a:extLst>
                <a:ext uri="{FF2B5EF4-FFF2-40B4-BE49-F238E27FC236}">
                  <a16:creationId xmlns:a16="http://schemas.microsoft.com/office/drawing/2014/main" id="{8BB1218C-0DCB-56E6-84FF-C19A32BB48F3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966;p27">
              <a:extLst>
                <a:ext uri="{FF2B5EF4-FFF2-40B4-BE49-F238E27FC236}">
                  <a16:creationId xmlns:a16="http://schemas.microsoft.com/office/drawing/2014/main" id="{2DB41915-F3E4-79A4-B30D-D4CDC453B923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5" name="Google Shape;13967;p27">
              <a:extLst>
                <a:ext uri="{FF2B5EF4-FFF2-40B4-BE49-F238E27FC236}">
                  <a16:creationId xmlns:a16="http://schemas.microsoft.com/office/drawing/2014/main" id="{02CFCF9D-0317-2C36-AF2D-224B0726DC41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6" name="Google Shape;13968;p27">
              <a:extLst>
                <a:ext uri="{FF2B5EF4-FFF2-40B4-BE49-F238E27FC236}">
                  <a16:creationId xmlns:a16="http://schemas.microsoft.com/office/drawing/2014/main" id="{05474B44-1E7F-18A9-752E-E20588F0971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7" name="Google Shape;13969;p27">
              <a:extLst>
                <a:ext uri="{FF2B5EF4-FFF2-40B4-BE49-F238E27FC236}">
                  <a16:creationId xmlns:a16="http://schemas.microsoft.com/office/drawing/2014/main" id="{7E10826B-10C2-924B-69EB-8EF4451139D1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8" name="Google Shape;13970;p27">
              <a:extLst>
                <a:ext uri="{FF2B5EF4-FFF2-40B4-BE49-F238E27FC236}">
                  <a16:creationId xmlns:a16="http://schemas.microsoft.com/office/drawing/2014/main" id="{64EC6C62-6677-210A-3AC9-C1B0325C463B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9" name="Google Shape;13971;p27">
            <a:extLst>
              <a:ext uri="{FF2B5EF4-FFF2-40B4-BE49-F238E27FC236}">
                <a16:creationId xmlns:a16="http://schemas.microsoft.com/office/drawing/2014/main" id="{A29E82AC-0DCD-53CA-5522-0239BE9C1E5A}"/>
              </a:ext>
            </a:extLst>
          </p:cNvPr>
          <p:cNvGrpSpPr/>
          <p:nvPr/>
        </p:nvGrpSpPr>
        <p:grpSpPr>
          <a:xfrm>
            <a:off x="9577871" y="4589148"/>
            <a:ext cx="710664" cy="455698"/>
            <a:chOff x="4674088" y="2423058"/>
            <a:chExt cx="297125" cy="190525"/>
          </a:xfrm>
        </p:grpSpPr>
        <p:sp>
          <p:nvSpPr>
            <p:cNvPr id="120" name="Google Shape;13972;p27">
              <a:extLst>
                <a:ext uri="{FF2B5EF4-FFF2-40B4-BE49-F238E27FC236}">
                  <a16:creationId xmlns:a16="http://schemas.microsoft.com/office/drawing/2014/main" id="{C10A0ECA-170C-C617-7EEF-EEF4FACAE4D9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" name="Google Shape;13973;p27">
              <a:extLst>
                <a:ext uri="{FF2B5EF4-FFF2-40B4-BE49-F238E27FC236}">
                  <a16:creationId xmlns:a16="http://schemas.microsoft.com/office/drawing/2014/main" id="{B9CCDD26-697E-62A9-6934-D2CB4244D9B3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" name="Google Shape;13974;p27">
              <a:extLst>
                <a:ext uri="{FF2B5EF4-FFF2-40B4-BE49-F238E27FC236}">
                  <a16:creationId xmlns:a16="http://schemas.microsoft.com/office/drawing/2014/main" id="{D21DFB8E-BFDB-2311-24A4-E664CFFC08D6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" name="Google Shape;13975;p27">
              <a:extLst>
                <a:ext uri="{FF2B5EF4-FFF2-40B4-BE49-F238E27FC236}">
                  <a16:creationId xmlns:a16="http://schemas.microsoft.com/office/drawing/2014/main" id="{F2C29801-7483-7706-CEEA-21CACD8AC8AE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" name="Google Shape;13976;p27">
              <a:extLst>
                <a:ext uri="{FF2B5EF4-FFF2-40B4-BE49-F238E27FC236}">
                  <a16:creationId xmlns:a16="http://schemas.microsoft.com/office/drawing/2014/main" id="{66F44F88-FEC9-DC19-B15A-D597941DF443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" name="Google Shape;13977;p27">
            <a:extLst>
              <a:ext uri="{FF2B5EF4-FFF2-40B4-BE49-F238E27FC236}">
                <a16:creationId xmlns:a16="http://schemas.microsoft.com/office/drawing/2014/main" id="{1DB77480-CC0E-7B10-C2B1-0D5540DB3C53}"/>
              </a:ext>
            </a:extLst>
          </p:cNvPr>
          <p:cNvSpPr/>
          <p:nvPr/>
        </p:nvSpPr>
        <p:spPr>
          <a:xfrm>
            <a:off x="8213512" y="5033115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3978;p27">
            <a:extLst>
              <a:ext uri="{FF2B5EF4-FFF2-40B4-BE49-F238E27FC236}">
                <a16:creationId xmlns:a16="http://schemas.microsoft.com/office/drawing/2014/main" id="{CD088002-5699-06EE-D931-BB77E295EEAA}"/>
              </a:ext>
            </a:extLst>
          </p:cNvPr>
          <p:cNvSpPr/>
          <p:nvPr/>
        </p:nvSpPr>
        <p:spPr>
          <a:xfrm>
            <a:off x="8674930" y="4966446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3979;p27">
            <a:extLst>
              <a:ext uri="{FF2B5EF4-FFF2-40B4-BE49-F238E27FC236}">
                <a16:creationId xmlns:a16="http://schemas.microsoft.com/office/drawing/2014/main" id="{1CC11407-5D5B-F927-CEFC-BE7B88739E52}"/>
              </a:ext>
            </a:extLst>
          </p:cNvPr>
          <p:cNvSpPr/>
          <p:nvPr/>
        </p:nvSpPr>
        <p:spPr>
          <a:xfrm>
            <a:off x="8674930" y="5021936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3980;p27">
            <a:extLst>
              <a:ext uri="{FF2B5EF4-FFF2-40B4-BE49-F238E27FC236}">
                <a16:creationId xmlns:a16="http://schemas.microsoft.com/office/drawing/2014/main" id="{F57EC463-223B-326F-5930-117606615F0F}"/>
              </a:ext>
            </a:extLst>
          </p:cNvPr>
          <p:cNvSpPr/>
          <p:nvPr/>
        </p:nvSpPr>
        <p:spPr>
          <a:xfrm>
            <a:off x="8674930" y="4909462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3981;p27">
            <a:extLst>
              <a:ext uri="{FF2B5EF4-FFF2-40B4-BE49-F238E27FC236}">
                <a16:creationId xmlns:a16="http://schemas.microsoft.com/office/drawing/2014/main" id="{4074D2B3-90D0-1AB9-BF3A-4EF9C5708629}"/>
              </a:ext>
            </a:extLst>
          </p:cNvPr>
          <p:cNvSpPr/>
          <p:nvPr/>
        </p:nvSpPr>
        <p:spPr>
          <a:xfrm>
            <a:off x="8674930" y="4853912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3982;p27">
            <a:extLst>
              <a:ext uri="{FF2B5EF4-FFF2-40B4-BE49-F238E27FC236}">
                <a16:creationId xmlns:a16="http://schemas.microsoft.com/office/drawing/2014/main" id="{ED6C95D2-9BD8-1C92-7180-3E66FDAA482E}"/>
              </a:ext>
            </a:extLst>
          </p:cNvPr>
          <p:cNvSpPr/>
          <p:nvPr/>
        </p:nvSpPr>
        <p:spPr>
          <a:xfrm>
            <a:off x="8674930" y="4799800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3983;p27">
            <a:extLst>
              <a:ext uri="{FF2B5EF4-FFF2-40B4-BE49-F238E27FC236}">
                <a16:creationId xmlns:a16="http://schemas.microsoft.com/office/drawing/2014/main" id="{D19E634A-334F-E5DD-05A6-849B1586490C}"/>
              </a:ext>
            </a:extLst>
          </p:cNvPr>
          <p:cNvSpPr/>
          <p:nvPr/>
        </p:nvSpPr>
        <p:spPr>
          <a:xfrm>
            <a:off x="8674930" y="4744310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3984;p27">
            <a:extLst>
              <a:ext uri="{FF2B5EF4-FFF2-40B4-BE49-F238E27FC236}">
                <a16:creationId xmlns:a16="http://schemas.microsoft.com/office/drawing/2014/main" id="{E8F98160-0124-A882-5186-29566AB0708D}"/>
              </a:ext>
            </a:extLst>
          </p:cNvPr>
          <p:cNvSpPr/>
          <p:nvPr/>
        </p:nvSpPr>
        <p:spPr>
          <a:xfrm>
            <a:off x="8583802" y="5060382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3985;p27">
            <a:extLst>
              <a:ext uri="{FF2B5EF4-FFF2-40B4-BE49-F238E27FC236}">
                <a16:creationId xmlns:a16="http://schemas.microsoft.com/office/drawing/2014/main" id="{C9EB4627-4814-AD88-50A9-AA5E1BCAB3A2}"/>
              </a:ext>
            </a:extLst>
          </p:cNvPr>
          <p:cNvSpPr/>
          <p:nvPr/>
        </p:nvSpPr>
        <p:spPr>
          <a:xfrm>
            <a:off x="8583802" y="4949344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3986;p27">
            <a:extLst>
              <a:ext uri="{FF2B5EF4-FFF2-40B4-BE49-F238E27FC236}">
                <a16:creationId xmlns:a16="http://schemas.microsoft.com/office/drawing/2014/main" id="{554E65CF-F400-CB95-65CE-6FE0ED87BAA1}"/>
              </a:ext>
            </a:extLst>
          </p:cNvPr>
          <p:cNvSpPr/>
          <p:nvPr/>
        </p:nvSpPr>
        <p:spPr>
          <a:xfrm>
            <a:off x="8583802" y="5003458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3987;p27">
            <a:extLst>
              <a:ext uri="{FF2B5EF4-FFF2-40B4-BE49-F238E27FC236}">
                <a16:creationId xmlns:a16="http://schemas.microsoft.com/office/drawing/2014/main" id="{1DC421DB-7C60-04ED-DC50-122ED22B1989}"/>
              </a:ext>
            </a:extLst>
          </p:cNvPr>
          <p:cNvSpPr/>
          <p:nvPr/>
        </p:nvSpPr>
        <p:spPr>
          <a:xfrm>
            <a:off x="8583802" y="4895230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3988;p27">
            <a:extLst>
              <a:ext uri="{FF2B5EF4-FFF2-40B4-BE49-F238E27FC236}">
                <a16:creationId xmlns:a16="http://schemas.microsoft.com/office/drawing/2014/main" id="{653865E3-B0A4-C29A-8705-3CC6CA70592C}"/>
              </a:ext>
            </a:extLst>
          </p:cNvPr>
          <p:cNvSpPr/>
          <p:nvPr/>
        </p:nvSpPr>
        <p:spPr>
          <a:xfrm>
            <a:off x="8308944" y="4922258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3989;p27">
            <a:extLst>
              <a:ext uri="{FF2B5EF4-FFF2-40B4-BE49-F238E27FC236}">
                <a16:creationId xmlns:a16="http://schemas.microsoft.com/office/drawing/2014/main" id="{2A9E1ECF-7D0C-70E4-C076-D89530178E09}"/>
              </a:ext>
            </a:extLst>
          </p:cNvPr>
          <p:cNvSpPr/>
          <p:nvPr/>
        </p:nvSpPr>
        <p:spPr>
          <a:xfrm>
            <a:off x="8308944" y="4811220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3990;p27">
            <a:extLst>
              <a:ext uri="{FF2B5EF4-FFF2-40B4-BE49-F238E27FC236}">
                <a16:creationId xmlns:a16="http://schemas.microsoft.com/office/drawing/2014/main" id="{201D2F76-6F9A-A3B2-3C41-76AFC76ABACA}"/>
              </a:ext>
            </a:extLst>
          </p:cNvPr>
          <p:cNvSpPr/>
          <p:nvPr/>
        </p:nvSpPr>
        <p:spPr>
          <a:xfrm>
            <a:off x="8308944" y="4866768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3991;p27">
            <a:extLst>
              <a:ext uri="{FF2B5EF4-FFF2-40B4-BE49-F238E27FC236}">
                <a16:creationId xmlns:a16="http://schemas.microsoft.com/office/drawing/2014/main" id="{F22FABD9-D932-5581-B440-2DB831A06517}"/>
              </a:ext>
            </a:extLst>
          </p:cNvPr>
          <p:cNvSpPr/>
          <p:nvPr/>
        </p:nvSpPr>
        <p:spPr>
          <a:xfrm>
            <a:off x="8308944" y="4979242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3992;p27">
            <a:extLst>
              <a:ext uri="{FF2B5EF4-FFF2-40B4-BE49-F238E27FC236}">
                <a16:creationId xmlns:a16="http://schemas.microsoft.com/office/drawing/2014/main" id="{9DCD7062-FA81-B784-BB5B-9EBDAFB1DE0A}"/>
              </a:ext>
            </a:extLst>
          </p:cNvPr>
          <p:cNvSpPr/>
          <p:nvPr/>
        </p:nvSpPr>
        <p:spPr>
          <a:xfrm>
            <a:off x="8308944" y="5034790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3993;p27">
            <a:extLst>
              <a:ext uri="{FF2B5EF4-FFF2-40B4-BE49-F238E27FC236}">
                <a16:creationId xmlns:a16="http://schemas.microsoft.com/office/drawing/2014/main" id="{A721473A-73C7-9BAF-548A-CEDA0057C905}"/>
              </a:ext>
            </a:extLst>
          </p:cNvPr>
          <p:cNvSpPr/>
          <p:nvPr/>
        </p:nvSpPr>
        <p:spPr>
          <a:xfrm>
            <a:off x="8561022" y="4594764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3994;p27">
            <a:extLst>
              <a:ext uri="{FF2B5EF4-FFF2-40B4-BE49-F238E27FC236}">
                <a16:creationId xmlns:a16="http://schemas.microsoft.com/office/drawing/2014/main" id="{415BA774-892A-A214-85A4-89A3FCE2E082}"/>
              </a:ext>
            </a:extLst>
          </p:cNvPr>
          <p:cNvSpPr/>
          <p:nvPr/>
        </p:nvSpPr>
        <p:spPr>
          <a:xfrm>
            <a:off x="8670684" y="4594764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3" name="Google Shape;13995;p27">
            <a:extLst>
              <a:ext uri="{FF2B5EF4-FFF2-40B4-BE49-F238E27FC236}">
                <a16:creationId xmlns:a16="http://schemas.microsoft.com/office/drawing/2014/main" id="{70702DA4-5C4D-2CC4-624F-2DAFE5B65D44}"/>
              </a:ext>
            </a:extLst>
          </p:cNvPr>
          <p:cNvSpPr/>
          <p:nvPr/>
        </p:nvSpPr>
        <p:spPr>
          <a:xfrm>
            <a:off x="8185050" y="4594764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4" name="Google Shape;13996;p27">
            <a:extLst>
              <a:ext uri="{FF2B5EF4-FFF2-40B4-BE49-F238E27FC236}">
                <a16:creationId xmlns:a16="http://schemas.microsoft.com/office/drawing/2014/main" id="{7FDB1F27-8CCB-8BAE-AC0F-42246A3BFB31}"/>
              </a:ext>
            </a:extLst>
          </p:cNvPr>
          <p:cNvSpPr/>
          <p:nvPr/>
        </p:nvSpPr>
        <p:spPr>
          <a:xfrm>
            <a:off x="8615134" y="4594764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5" name="Google Shape;13997;p27">
            <a:extLst>
              <a:ext uri="{FF2B5EF4-FFF2-40B4-BE49-F238E27FC236}">
                <a16:creationId xmlns:a16="http://schemas.microsoft.com/office/drawing/2014/main" id="{028ACC7E-382F-635F-157F-6D41721FD882}"/>
              </a:ext>
            </a:extLst>
          </p:cNvPr>
          <p:cNvSpPr/>
          <p:nvPr/>
        </p:nvSpPr>
        <p:spPr>
          <a:xfrm>
            <a:off x="8240598" y="4594764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6" name="Google Shape;13998;p27">
            <a:extLst>
              <a:ext uri="{FF2B5EF4-FFF2-40B4-BE49-F238E27FC236}">
                <a16:creationId xmlns:a16="http://schemas.microsoft.com/office/drawing/2014/main" id="{517CAA4B-47A8-8A63-4A8C-3EC1A859D7EE}"/>
              </a:ext>
            </a:extLst>
          </p:cNvPr>
          <p:cNvSpPr/>
          <p:nvPr/>
        </p:nvSpPr>
        <p:spPr>
          <a:xfrm>
            <a:off x="8504037" y="4594764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7" name="Google Shape;13999;p27">
            <a:extLst>
              <a:ext uri="{FF2B5EF4-FFF2-40B4-BE49-F238E27FC236}">
                <a16:creationId xmlns:a16="http://schemas.microsoft.com/office/drawing/2014/main" id="{30371573-0CC7-9FAB-87BB-3CAFE2D945B4}"/>
              </a:ext>
            </a:extLst>
          </p:cNvPr>
          <p:cNvSpPr/>
          <p:nvPr/>
        </p:nvSpPr>
        <p:spPr>
          <a:xfrm>
            <a:off x="8296147" y="4594764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8" name="Google Shape;14000;p27">
            <a:extLst>
              <a:ext uri="{FF2B5EF4-FFF2-40B4-BE49-F238E27FC236}">
                <a16:creationId xmlns:a16="http://schemas.microsoft.com/office/drawing/2014/main" id="{9F7FBDCF-91C5-851B-A500-33837749C620}"/>
              </a:ext>
            </a:extLst>
          </p:cNvPr>
          <p:cNvSpPr/>
          <p:nvPr/>
        </p:nvSpPr>
        <p:spPr>
          <a:xfrm>
            <a:off x="8807373" y="4566301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9" name="Google Shape;14001;p27">
            <a:extLst>
              <a:ext uri="{FF2B5EF4-FFF2-40B4-BE49-F238E27FC236}">
                <a16:creationId xmlns:a16="http://schemas.microsoft.com/office/drawing/2014/main" id="{BBCB3DAC-1804-3E72-0578-E73CCC978167}"/>
              </a:ext>
            </a:extLst>
          </p:cNvPr>
          <p:cNvSpPr/>
          <p:nvPr/>
        </p:nvSpPr>
        <p:spPr>
          <a:xfrm>
            <a:off x="8185049" y="4522173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0" name="Google Shape;14002;p27">
            <a:extLst>
              <a:ext uri="{FF2B5EF4-FFF2-40B4-BE49-F238E27FC236}">
                <a16:creationId xmlns:a16="http://schemas.microsoft.com/office/drawing/2014/main" id="{1CF2E3B8-DCCA-0992-D554-5B70C931F1DA}"/>
              </a:ext>
            </a:extLst>
          </p:cNvPr>
          <p:cNvSpPr/>
          <p:nvPr/>
        </p:nvSpPr>
        <p:spPr>
          <a:xfrm>
            <a:off x="8835836" y="4818336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1" name="Google Shape;14003;p27">
            <a:extLst>
              <a:ext uri="{FF2B5EF4-FFF2-40B4-BE49-F238E27FC236}">
                <a16:creationId xmlns:a16="http://schemas.microsoft.com/office/drawing/2014/main" id="{17A2E2DE-E13B-AD4F-2C46-7DA700062E0B}"/>
              </a:ext>
            </a:extLst>
          </p:cNvPr>
          <p:cNvSpPr/>
          <p:nvPr/>
        </p:nvSpPr>
        <p:spPr>
          <a:xfrm>
            <a:off x="8835836" y="4708672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2" name="Google Shape;14004;p27">
            <a:extLst>
              <a:ext uri="{FF2B5EF4-FFF2-40B4-BE49-F238E27FC236}">
                <a16:creationId xmlns:a16="http://schemas.microsoft.com/office/drawing/2014/main" id="{E6012555-84DB-8191-A10E-909E2327BD85}"/>
              </a:ext>
            </a:extLst>
          </p:cNvPr>
          <p:cNvSpPr/>
          <p:nvPr/>
        </p:nvSpPr>
        <p:spPr>
          <a:xfrm>
            <a:off x="8835836" y="4873884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3" name="Google Shape;14005;p27">
            <a:extLst>
              <a:ext uri="{FF2B5EF4-FFF2-40B4-BE49-F238E27FC236}">
                <a16:creationId xmlns:a16="http://schemas.microsoft.com/office/drawing/2014/main" id="{D6D92572-FA43-8058-44DE-5D721A3ADE8C}"/>
              </a:ext>
            </a:extLst>
          </p:cNvPr>
          <p:cNvSpPr/>
          <p:nvPr/>
        </p:nvSpPr>
        <p:spPr>
          <a:xfrm>
            <a:off x="8835836" y="4764222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4" name="Google Shape;14006;p27">
            <a:extLst>
              <a:ext uri="{FF2B5EF4-FFF2-40B4-BE49-F238E27FC236}">
                <a16:creationId xmlns:a16="http://schemas.microsoft.com/office/drawing/2014/main" id="{0501E49C-7064-B7D1-1F63-59CCEC351DC9}"/>
              </a:ext>
            </a:extLst>
          </p:cNvPr>
          <p:cNvSpPr/>
          <p:nvPr/>
        </p:nvSpPr>
        <p:spPr>
          <a:xfrm>
            <a:off x="8835836" y="4986358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5" name="Google Shape;14007;p27">
            <a:extLst>
              <a:ext uri="{FF2B5EF4-FFF2-40B4-BE49-F238E27FC236}">
                <a16:creationId xmlns:a16="http://schemas.microsoft.com/office/drawing/2014/main" id="{AD1D5EBB-BA38-D818-6C31-52910322FF6D}"/>
              </a:ext>
            </a:extLst>
          </p:cNvPr>
          <p:cNvSpPr/>
          <p:nvPr/>
        </p:nvSpPr>
        <p:spPr>
          <a:xfrm>
            <a:off x="8835836" y="5041906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6" name="Google Shape;14008;p27">
            <a:extLst>
              <a:ext uri="{FF2B5EF4-FFF2-40B4-BE49-F238E27FC236}">
                <a16:creationId xmlns:a16="http://schemas.microsoft.com/office/drawing/2014/main" id="{FDE16DFB-BD86-1EAE-09A0-B76C09FEE5F8}"/>
              </a:ext>
            </a:extLst>
          </p:cNvPr>
          <p:cNvSpPr/>
          <p:nvPr/>
        </p:nvSpPr>
        <p:spPr>
          <a:xfrm>
            <a:off x="8835836" y="4929374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7" name="Google Shape;14009;p27">
            <a:extLst>
              <a:ext uri="{FF2B5EF4-FFF2-40B4-BE49-F238E27FC236}">
                <a16:creationId xmlns:a16="http://schemas.microsoft.com/office/drawing/2014/main" id="{A9143236-EEE7-4A69-5C93-27CB1CD513BA}"/>
              </a:ext>
            </a:extLst>
          </p:cNvPr>
          <p:cNvSpPr/>
          <p:nvPr/>
        </p:nvSpPr>
        <p:spPr>
          <a:xfrm>
            <a:off x="8082562" y="4462319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58" name="Google Shape;14010;p27">
            <a:extLst>
              <a:ext uri="{FF2B5EF4-FFF2-40B4-BE49-F238E27FC236}">
                <a16:creationId xmlns:a16="http://schemas.microsoft.com/office/drawing/2014/main" id="{2534A822-6816-1FFD-9598-F20413292A15}"/>
              </a:ext>
            </a:extLst>
          </p:cNvPr>
          <p:cNvGrpSpPr/>
          <p:nvPr/>
        </p:nvGrpSpPr>
        <p:grpSpPr>
          <a:xfrm>
            <a:off x="6528993" y="4459452"/>
            <a:ext cx="723460" cy="717838"/>
            <a:chOff x="3654238" y="2368833"/>
            <a:chExt cx="302475" cy="300125"/>
          </a:xfrm>
        </p:grpSpPr>
        <p:sp>
          <p:nvSpPr>
            <p:cNvPr id="159" name="Google Shape;14011;p27">
              <a:extLst>
                <a:ext uri="{FF2B5EF4-FFF2-40B4-BE49-F238E27FC236}">
                  <a16:creationId xmlns:a16="http://schemas.microsoft.com/office/drawing/2014/main" id="{1AEF0959-CC38-45DE-BFE7-085939F7A13E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12;p27">
              <a:extLst>
                <a:ext uri="{FF2B5EF4-FFF2-40B4-BE49-F238E27FC236}">
                  <a16:creationId xmlns:a16="http://schemas.microsoft.com/office/drawing/2014/main" id="{D3FC3F97-D43A-9D96-64AE-C57146CEF20B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13;p27">
              <a:extLst>
                <a:ext uri="{FF2B5EF4-FFF2-40B4-BE49-F238E27FC236}">
                  <a16:creationId xmlns:a16="http://schemas.microsoft.com/office/drawing/2014/main" id="{4DD62DF4-9AD8-23A8-F156-ABEACF1E07D1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14;p27">
              <a:extLst>
                <a:ext uri="{FF2B5EF4-FFF2-40B4-BE49-F238E27FC236}">
                  <a16:creationId xmlns:a16="http://schemas.microsoft.com/office/drawing/2014/main" id="{3C6BAB99-4574-200A-AD4C-EB0D50A26930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15;p27">
              <a:extLst>
                <a:ext uri="{FF2B5EF4-FFF2-40B4-BE49-F238E27FC236}">
                  <a16:creationId xmlns:a16="http://schemas.microsoft.com/office/drawing/2014/main" id="{8C5B6057-6397-72AF-085D-29B88D71E6D4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16;p27">
              <a:extLst>
                <a:ext uri="{FF2B5EF4-FFF2-40B4-BE49-F238E27FC236}">
                  <a16:creationId xmlns:a16="http://schemas.microsoft.com/office/drawing/2014/main" id="{070DF403-8DCE-B136-4253-FE4B8063451C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17;p27">
              <a:extLst>
                <a:ext uri="{FF2B5EF4-FFF2-40B4-BE49-F238E27FC236}">
                  <a16:creationId xmlns:a16="http://schemas.microsoft.com/office/drawing/2014/main" id="{11506E22-79D8-A4DD-7D7E-C98690DB4B8C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18;p27">
              <a:extLst>
                <a:ext uri="{FF2B5EF4-FFF2-40B4-BE49-F238E27FC236}">
                  <a16:creationId xmlns:a16="http://schemas.microsoft.com/office/drawing/2014/main" id="{1473BF14-1E5B-5D1A-0261-D6419E438A0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19;p27">
              <a:extLst>
                <a:ext uri="{FF2B5EF4-FFF2-40B4-BE49-F238E27FC236}">
                  <a16:creationId xmlns:a16="http://schemas.microsoft.com/office/drawing/2014/main" id="{FB807DCA-5B5E-C14E-7F99-24C7048244C4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20;p27">
              <a:extLst>
                <a:ext uri="{FF2B5EF4-FFF2-40B4-BE49-F238E27FC236}">
                  <a16:creationId xmlns:a16="http://schemas.microsoft.com/office/drawing/2014/main" id="{37B8D752-CFAC-F1E9-C08B-15C8FD8DB441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21;p27">
              <a:extLst>
                <a:ext uri="{FF2B5EF4-FFF2-40B4-BE49-F238E27FC236}">
                  <a16:creationId xmlns:a16="http://schemas.microsoft.com/office/drawing/2014/main" id="{3F2A0502-4FF2-C2BD-280A-DF0D3682E8BA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22;p27">
              <a:extLst>
                <a:ext uri="{FF2B5EF4-FFF2-40B4-BE49-F238E27FC236}">
                  <a16:creationId xmlns:a16="http://schemas.microsoft.com/office/drawing/2014/main" id="{3AA1E4EA-4F51-0BCA-4D6B-9C3327EDBBB2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1" name="Google Shape;14023;p27">
            <a:extLst>
              <a:ext uri="{FF2B5EF4-FFF2-40B4-BE49-F238E27FC236}">
                <a16:creationId xmlns:a16="http://schemas.microsoft.com/office/drawing/2014/main" id="{AE6371AF-9927-88B5-3CA9-4CA940276A75}"/>
              </a:ext>
            </a:extLst>
          </p:cNvPr>
          <p:cNvGrpSpPr/>
          <p:nvPr/>
        </p:nvGrpSpPr>
        <p:grpSpPr>
          <a:xfrm>
            <a:off x="5126298" y="4459391"/>
            <a:ext cx="706358" cy="710664"/>
            <a:chOff x="3195213" y="2368808"/>
            <a:chExt cx="295325" cy="297125"/>
          </a:xfrm>
        </p:grpSpPr>
        <p:sp>
          <p:nvSpPr>
            <p:cNvPr id="172" name="Google Shape;14024;p27">
              <a:extLst>
                <a:ext uri="{FF2B5EF4-FFF2-40B4-BE49-F238E27FC236}">
                  <a16:creationId xmlns:a16="http://schemas.microsoft.com/office/drawing/2014/main" id="{A5C6530B-A434-7B81-E15C-FD22ADE8FF0A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25;p27">
              <a:extLst>
                <a:ext uri="{FF2B5EF4-FFF2-40B4-BE49-F238E27FC236}">
                  <a16:creationId xmlns:a16="http://schemas.microsoft.com/office/drawing/2014/main" id="{B7736852-37BA-5292-9A4D-14539B60709E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26;p27">
              <a:extLst>
                <a:ext uri="{FF2B5EF4-FFF2-40B4-BE49-F238E27FC236}">
                  <a16:creationId xmlns:a16="http://schemas.microsoft.com/office/drawing/2014/main" id="{CE0A26A8-6A1E-9712-4A7B-11193E659ADF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27;p27">
              <a:extLst>
                <a:ext uri="{FF2B5EF4-FFF2-40B4-BE49-F238E27FC236}">
                  <a16:creationId xmlns:a16="http://schemas.microsoft.com/office/drawing/2014/main" id="{E54856CF-018D-4F2F-458C-C5F735784C36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28;p27">
              <a:extLst>
                <a:ext uri="{FF2B5EF4-FFF2-40B4-BE49-F238E27FC236}">
                  <a16:creationId xmlns:a16="http://schemas.microsoft.com/office/drawing/2014/main" id="{9ACD8F40-0A24-E162-5098-6EFA589518EC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29;p27">
              <a:extLst>
                <a:ext uri="{FF2B5EF4-FFF2-40B4-BE49-F238E27FC236}">
                  <a16:creationId xmlns:a16="http://schemas.microsoft.com/office/drawing/2014/main" id="{0EB657B3-787A-297E-FBC6-B946E83DF181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30;p27">
              <a:extLst>
                <a:ext uri="{FF2B5EF4-FFF2-40B4-BE49-F238E27FC236}">
                  <a16:creationId xmlns:a16="http://schemas.microsoft.com/office/drawing/2014/main" id="{64351F22-DB5C-2511-227F-8F1E42D1931C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31;p27">
              <a:extLst>
                <a:ext uri="{FF2B5EF4-FFF2-40B4-BE49-F238E27FC236}">
                  <a16:creationId xmlns:a16="http://schemas.microsoft.com/office/drawing/2014/main" id="{37B22846-7967-0DCC-6325-EC65C159AA9B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32;p27">
              <a:extLst>
                <a:ext uri="{FF2B5EF4-FFF2-40B4-BE49-F238E27FC236}">
                  <a16:creationId xmlns:a16="http://schemas.microsoft.com/office/drawing/2014/main" id="{8B76D578-93A5-98E2-E266-86A40303CE83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33;p27">
              <a:extLst>
                <a:ext uri="{FF2B5EF4-FFF2-40B4-BE49-F238E27FC236}">
                  <a16:creationId xmlns:a16="http://schemas.microsoft.com/office/drawing/2014/main" id="{677C10CC-FD8D-C1C1-1CC4-7CDE27B50E89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34;p27">
              <a:extLst>
                <a:ext uri="{FF2B5EF4-FFF2-40B4-BE49-F238E27FC236}">
                  <a16:creationId xmlns:a16="http://schemas.microsoft.com/office/drawing/2014/main" id="{D8596284-6F38-1F54-A1E2-016CF7C7B0FD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35;p27">
              <a:extLst>
                <a:ext uri="{FF2B5EF4-FFF2-40B4-BE49-F238E27FC236}">
                  <a16:creationId xmlns:a16="http://schemas.microsoft.com/office/drawing/2014/main" id="{BACD2771-BFDE-107B-2892-40E79171C549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4" name="Google Shape;14036;p27">
            <a:extLst>
              <a:ext uri="{FF2B5EF4-FFF2-40B4-BE49-F238E27FC236}">
                <a16:creationId xmlns:a16="http://schemas.microsoft.com/office/drawing/2014/main" id="{FE9766D8-22AB-D6CA-85CF-E27FE626303C}"/>
              </a:ext>
            </a:extLst>
          </p:cNvPr>
          <p:cNvGrpSpPr/>
          <p:nvPr/>
        </p:nvGrpSpPr>
        <p:grpSpPr>
          <a:xfrm>
            <a:off x="3599707" y="4461007"/>
            <a:ext cx="736316" cy="710604"/>
            <a:chOff x="2684388" y="2369483"/>
            <a:chExt cx="307850" cy="297100"/>
          </a:xfrm>
        </p:grpSpPr>
        <p:sp>
          <p:nvSpPr>
            <p:cNvPr id="185" name="Google Shape;14037;p27">
              <a:extLst>
                <a:ext uri="{FF2B5EF4-FFF2-40B4-BE49-F238E27FC236}">
                  <a16:creationId xmlns:a16="http://schemas.microsoft.com/office/drawing/2014/main" id="{34897903-8937-E6FE-E885-CA76E25835FB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38;p27">
              <a:extLst>
                <a:ext uri="{FF2B5EF4-FFF2-40B4-BE49-F238E27FC236}">
                  <a16:creationId xmlns:a16="http://schemas.microsoft.com/office/drawing/2014/main" id="{7DC54C9B-A8DB-DB39-A138-CFBBE04EDCE6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39;p27">
              <a:extLst>
                <a:ext uri="{FF2B5EF4-FFF2-40B4-BE49-F238E27FC236}">
                  <a16:creationId xmlns:a16="http://schemas.microsoft.com/office/drawing/2014/main" id="{68E0446E-41D8-AADB-D546-0376A523F6EF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40;p27">
              <a:extLst>
                <a:ext uri="{FF2B5EF4-FFF2-40B4-BE49-F238E27FC236}">
                  <a16:creationId xmlns:a16="http://schemas.microsoft.com/office/drawing/2014/main" id="{18FC32B1-2383-2B6D-D09D-AD0A932B2CA4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9" name="Google Shape;14041;p27">
            <a:extLst>
              <a:ext uri="{FF2B5EF4-FFF2-40B4-BE49-F238E27FC236}">
                <a16:creationId xmlns:a16="http://schemas.microsoft.com/office/drawing/2014/main" id="{7205FAE3-6CDE-9651-4AF7-13C0AD00171D}"/>
              </a:ext>
            </a:extLst>
          </p:cNvPr>
          <p:cNvSpPr/>
          <p:nvPr/>
        </p:nvSpPr>
        <p:spPr>
          <a:xfrm>
            <a:off x="2122928" y="4462140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90" name="Google Shape;14042;p27">
            <a:extLst>
              <a:ext uri="{FF2B5EF4-FFF2-40B4-BE49-F238E27FC236}">
                <a16:creationId xmlns:a16="http://schemas.microsoft.com/office/drawing/2014/main" id="{3693ACCC-AB45-FBE3-7F6D-E767B94B9C74}"/>
              </a:ext>
            </a:extLst>
          </p:cNvPr>
          <p:cNvGrpSpPr/>
          <p:nvPr/>
        </p:nvGrpSpPr>
        <p:grpSpPr>
          <a:xfrm>
            <a:off x="2120114" y="5548918"/>
            <a:ext cx="713534" cy="713474"/>
            <a:chOff x="2193213" y="2824333"/>
            <a:chExt cx="298325" cy="298300"/>
          </a:xfrm>
        </p:grpSpPr>
        <p:sp>
          <p:nvSpPr>
            <p:cNvPr id="191" name="Google Shape;14043;p27">
              <a:extLst>
                <a:ext uri="{FF2B5EF4-FFF2-40B4-BE49-F238E27FC236}">
                  <a16:creationId xmlns:a16="http://schemas.microsoft.com/office/drawing/2014/main" id="{B9F90B5F-6B45-C7A3-54AC-71F2BC6459C9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44;p27">
              <a:extLst>
                <a:ext uri="{FF2B5EF4-FFF2-40B4-BE49-F238E27FC236}">
                  <a16:creationId xmlns:a16="http://schemas.microsoft.com/office/drawing/2014/main" id="{AADD10BB-2FD5-AECF-44BC-678A474CB40A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45;p27">
              <a:extLst>
                <a:ext uri="{FF2B5EF4-FFF2-40B4-BE49-F238E27FC236}">
                  <a16:creationId xmlns:a16="http://schemas.microsoft.com/office/drawing/2014/main" id="{E9FC20F5-80C9-C8C9-3350-F5EAE1FDB553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46;p27">
              <a:extLst>
                <a:ext uri="{FF2B5EF4-FFF2-40B4-BE49-F238E27FC236}">
                  <a16:creationId xmlns:a16="http://schemas.microsoft.com/office/drawing/2014/main" id="{82520108-98BD-FE9D-B80E-6484CA7D2F79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47;p27">
              <a:extLst>
                <a:ext uri="{FF2B5EF4-FFF2-40B4-BE49-F238E27FC236}">
                  <a16:creationId xmlns:a16="http://schemas.microsoft.com/office/drawing/2014/main" id="{6DE990AD-320E-1143-AD2D-766C18F333C9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48;p27">
              <a:extLst>
                <a:ext uri="{FF2B5EF4-FFF2-40B4-BE49-F238E27FC236}">
                  <a16:creationId xmlns:a16="http://schemas.microsoft.com/office/drawing/2014/main" id="{13DDE486-9346-AA4C-E339-8324AA8F1323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49;p27">
              <a:extLst>
                <a:ext uri="{FF2B5EF4-FFF2-40B4-BE49-F238E27FC236}">
                  <a16:creationId xmlns:a16="http://schemas.microsoft.com/office/drawing/2014/main" id="{B4706EE0-0753-D779-3600-42D42D2F4564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50;p27">
              <a:extLst>
                <a:ext uri="{FF2B5EF4-FFF2-40B4-BE49-F238E27FC236}">
                  <a16:creationId xmlns:a16="http://schemas.microsoft.com/office/drawing/2014/main" id="{3FEB6B78-662A-AE8E-202C-1A27B1CCF392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51;p27">
              <a:extLst>
                <a:ext uri="{FF2B5EF4-FFF2-40B4-BE49-F238E27FC236}">
                  <a16:creationId xmlns:a16="http://schemas.microsoft.com/office/drawing/2014/main" id="{871F7A0D-9078-3B49-9E83-D6657DDB2125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52;p27">
              <a:extLst>
                <a:ext uri="{FF2B5EF4-FFF2-40B4-BE49-F238E27FC236}">
                  <a16:creationId xmlns:a16="http://schemas.microsoft.com/office/drawing/2014/main" id="{0C544E93-4488-EDE8-1D42-D443BF7F01D4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53;p27">
              <a:extLst>
                <a:ext uri="{FF2B5EF4-FFF2-40B4-BE49-F238E27FC236}">
                  <a16:creationId xmlns:a16="http://schemas.microsoft.com/office/drawing/2014/main" id="{44756009-7471-7FE4-38D9-E38CBE8C1EF9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54;p27">
              <a:extLst>
                <a:ext uri="{FF2B5EF4-FFF2-40B4-BE49-F238E27FC236}">
                  <a16:creationId xmlns:a16="http://schemas.microsoft.com/office/drawing/2014/main" id="{99F95A8C-2FFF-488D-6AD0-631FC71AF90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55;p27">
              <a:extLst>
                <a:ext uri="{FF2B5EF4-FFF2-40B4-BE49-F238E27FC236}">
                  <a16:creationId xmlns:a16="http://schemas.microsoft.com/office/drawing/2014/main" id="{B08D92F9-3A44-4BCD-0144-93FBC1332493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56;p27">
              <a:extLst>
                <a:ext uri="{FF2B5EF4-FFF2-40B4-BE49-F238E27FC236}">
                  <a16:creationId xmlns:a16="http://schemas.microsoft.com/office/drawing/2014/main" id="{A4EFA4C7-A066-EBA7-E821-A0676641210F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57;p27">
              <a:extLst>
                <a:ext uri="{FF2B5EF4-FFF2-40B4-BE49-F238E27FC236}">
                  <a16:creationId xmlns:a16="http://schemas.microsoft.com/office/drawing/2014/main" id="{6EAFAFBF-7F11-3151-CF3E-D885C8C8C174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58;p27">
              <a:extLst>
                <a:ext uri="{FF2B5EF4-FFF2-40B4-BE49-F238E27FC236}">
                  <a16:creationId xmlns:a16="http://schemas.microsoft.com/office/drawing/2014/main" id="{E1EB1E4E-4FB1-441C-8200-3A5C39051EC0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07" name="Google Shape;14059;p27">
            <a:extLst>
              <a:ext uri="{FF2B5EF4-FFF2-40B4-BE49-F238E27FC236}">
                <a16:creationId xmlns:a16="http://schemas.microsoft.com/office/drawing/2014/main" id="{260BDF38-4ED9-FED3-8545-BD2DAB15455A}"/>
              </a:ext>
            </a:extLst>
          </p:cNvPr>
          <p:cNvSpPr/>
          <p:nvPr/>
        </p:nvSpPr>
        <p:spPr>
          <a:xfrm>
            <a:off x="3588275" y="5545971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08" name="Google Shape;14060;p27">
            <a:extLst>
              <a:ext uri="{FF2B5EF4-FFF2-40B4-BE49-F238E27FC236}">
                <a16:creationId xmlns:a16="http://schemas.microsoft.com/office/drawing/2014/main" id="{C8A3F371-0D4F-531E-05E6-0A9957E1273D}"/>
              </a:ext>
            </a:extLst>
          </p:cNvPr>
          <p:cNvGrpSpPr/>
          <p:nvPr/>
        </p:nvGrpSpPr>
        <p:grpSpPr>
          <a:xfrm>
            <a:off x="5123488" y="5550292"/>
            <a:ext cx="712038" cy="713474"/>
            <a:chOff x="3194038" y="2824908"/>
            <a:chExt cx="297700" cy="298300"/>
          </a:xfrm>
        </p:grpSpPr>
        <p:sp>
          <p:nvSpPr>
            <p:cNvPr id="209" name="Google Shape;14061;p27">
              <a:extLst>
                <a:ext uri="{FF2B5EF4-FFF2-40B4-BE49-F238E27FC236}">
                  <a16:creationId xmlns:a16="http://schemas.microsoft.com/office/drawing/2014/main" id="{9816343D-86AF-E5D4-8A23-30C744394565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62;p27">
              <a:extLst>
                <a:ext uri="{FF2B5EF4-FFF2-40B4-BE49-F238E27FC236}">
                  <a16:creationId xmlns:a16="http://schemas.microsoft.com/office/drawing/2014/main" id="{301E1CF9-8D7A-B5C8-916E-CEAF32266558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63;p27">
              <a:extLst>
                <a:ext uri="{FF2B5EF4-FFF2-40B4-BE49-F238E27FC236}">
                  <a16:creationId xmlns:a16="http://schemas.microsoft.com/office/drawing/2014/main" id="{A3C6FD53-00ED-4F35-0248-61E52FBCDA40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64;p27">
              <a:extLst>
                <a:ext uri="{FF2B5EF4-FFF2-40B4-BE49-F238E27FC236}">
                  <a16:creationId xmlns:a16="http://schemas.microsoft.com/office/drawing/2014/main" id="{E7CA1F31-9646-6DE6-79C5-8AAF3DC8936B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65;p27">
              <a:extLst>
                <a:ext uri="{FF2B5EF4-FFF2-40B4-BE49-F238E27FC236}">
                  <a16:creationId xmlns:a16="http://schemas.microsoft.com/office/drawing/2014/main" id="{BF27FF12-697D-B9B4-71D7-882AD398A476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66;p27">
              <a:extLst>
                <a:ext uri="{FF2B5EF4-FFF2-40B4-BE49-F238E27FC236}">
                  <a16:creationId xmlns:a16="http://schemas.microsoft.com/office/drawing/2014/main" id="{E372940B-AA06-68D3-082C-3C5DD39D2467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67;p27">
              <a:extLst>
                <a:ext uri="{FF2B5EF4-FFF2-40B4-BE49-F238E27FC236}">
                  <a16:creationId xmlns:a16="http://schemas.microsoft.com/office/drawing/2014/main" id="{01D7E596-5DC1-1BB0-58AA-4053A3765A4C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68;p27">
              <a:extLst>
                <a:ext uri="{FF2B5EF4-FFF2-40B4-BE49-F238E27FC236}">
                  <a16:creationId xmlns:a16="http://schemas.microsoft.com/office/drawing/2014/main" id="{286F8FDD-682F-9F20-1E91-84F2647BDE9F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4069;p27">
            <a:extLst>
              <a:ext uri="{FF2B5EF4-FFF2-40B4-BE49-F238E27FC236}">
                <a16:creationId xmlns:a16="http://schemas.microsoft.com/office/drawing/2014/main" id="{E4382AD8-85D2-392E-B895-447FE35BD830}"/>
              </a:ext>
            </a:extLst>
          </p:cNvPr>
          <p:cNvGrpSpPr/>
          <p:nvPr/>
        </p:nvGrpSpPr>
        <p:grpSpPr>
          <a:xfrm>
            <a:off x="6504778" y="5549933"/>
            <a:ext cx="740562" cy="713892"/>
            <a:chOff x="3644113" y="2824758"/>
            <a:chExt cx="309625" cy="298475"/>
          </a:xfrm>
        </p:grpSpPr>
        <p:sp>
          <p:nvSpPr>
            <p:cNvPr id="218" name="Google Shape;14070;p27">
              <a:extLst>
                <a:ext uri="{FF2B5EF4-FFF2-40B4-BE49-F238E27FC236}">
                  <a16:creationId xmlns:a16="http://schemas.microsoft.com/office/drawing/2014/main" id="{BFE5752A-E32F-F20F-C721-FD9BCDCE6FCA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71;p27">
              <a:extLst>
                <a:ext uri="{FF2B5EF4-FFF2-40B4-BE49-F238E27FC236}">
                  <a16:creationId xmlns:a16="http://schemas.microsoft.com/office/drawing/2014/main" id="{FCCD79A7-8754-4336-F5FD-0F581481E63B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72;p27">
              <a:extLst>
                <a:ext uri="{FF2B5EF4-FFF2-40B4-BE49-F238E27FC236}">
                  <a16:creationId xmlns:a16="http://schemas.microsoft.com/office/drawing/2014/main" id="{3954FC41-86AD-983C-42FD-D3C8BBE20715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73;p27">
            <a:extLst>
              <a:ext uri="{FF2B5EF4-FFF2-40B4-BE49-F238E27FC236}">
                <a16:creationId xmlns:a16="http://schemas.microsoft.com/office/drawing/2014/main" id="{813289F1-2072-C86C-2A52-35D7AC386F26}"/>
              </a:ext>
            </a:extLst>
          </p:cNvPr>
          <p:cNvGrpSpPr/>
          <p:nvPr/>
        </p:nvGrpSpPr>
        <p:grpSpPr>
          <a:xfrm>
            <a:off x="8082672" y="5550291"/>
            <a:ext cx="712038" cy="704984"/>
            <a:chOff x="4176388" y="2824908"/>
            <a:chExt cx="297700" cy="294750"/>
          </a:xfrm>
        </p:grpSpPr>
        <p:sp>
          <p:nvSpPr>
            <p:cNvPr id="222" name="Google Shape;14074;p27">
              <a:extLst>
                <a:ext uri="{FF2B5EF4-FFF2-40B4-BE49-F238E27FC236}">
                  <a16:creationId xmlns:a16="http://schemas.microsoft.com/office/drawing/2014/main" id="{EDEF1724-54EF-254A-FEC2-1A4920B1B0E2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75;p27">
              <a:extLst>
                <a:ext uri="{FF2B5EF4-FFF2-40B4-BE49-F238E27FC236}">
                  <a16:creationId xmlns:a16="http://schemas.microsoft.com/office/drawing/2014/main" id="{86F5E5C4-C10E-441A-7585-7A9732617DCE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76;p27">
              <a:extLst>
                <a:ext uri="{FF2B5EF4-FFF2-40B4-BE49-F238E27FC236}">
                  <a16:creationId xmlns:a16="http://schemas.microsoft.com/office/drawing/2014/main" id="{60DA9C4C-7039-FDB0-A187-25777D972D29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77;p27">
              <a:extLst>
                <a:ext uri="{FF2B5EF4-FFF2-40B4-BE49-F238E27FC236}">
                  <a16:creationId xmlns:a16="http://schemas.microsoft.com/office/drawing/2014/main" id="{3EB0D7C8-F7EC-8E2B-DB6F-0730FC63CCCB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078;p27">
              <a:extLst>
                <a:ext uri="{FF2B5EF4-FFF2-40B4-BE49-F238E27FC236}">
                  <a16:creationId xmlns:a16="http://schemas.microsoft.com/office/drawing/2014/main" id="{82AA4DE2-48BF-9A7E-4138-F93EB8914844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79;p27">
              <a:extLst>
                <a:ext uri="{FF2B5EF4-FFF2-40B4-BE49-F238E27FC236}">
                  <a16:creationId xmlns:a16="http://schemas.microsoft.com/office/drawing/2014/main" id="{49E6F7F1-4CB1-B91A-F655-992FDB851D77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80;p27">
              <a:extLst>
                <a:ext uri="{FF2B5EF4-FFF2-40B4-BE49-F238E27FC236}">
                  <a16:creationId xmlns:a16="http://schemas.microsoft.com/office/drawing/2014/main" id="{A731D84C-34B8-1AAE-753B-CEEBE9D6BBC0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081;p27">
              <a:extLst>
                <a:ext uri="{FF2B5EF4-FFF2-40B4-BE49-F238E27FC236}">
                  <a16:creationId xmlns:a16="http://schemas.microsoft.com/office/drawing/2014/main" id="{594DA969-3DBF-D456-D360-BC682DA2C762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082;p27">
              <a:extLst>
                <a:ext uri="{FF2B5EF4-FFF2-40B4-BE49-F238E27FC236}">
                  <a16:creationId xmlns:a16="http://schemas.microsoft.com/office/drawing/2014/main" id="{B7715DCF-190A-A05B-2E35-D2239ABCB77F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083;p27">
              <a:extLst>
                <a:ext uri="{FF2B5EF4-FFF2-40B4-BE49-F238E27FC236}">
                  <a16:creationId xmlns:a16="http://schemas.microsoft.com/office/drawing/2014/main" id="{46441347-6300-F7D6-5A67-3FEF3E5D13CC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84;p27">
              <a:extLst>
                <a:ext uri="{FF2B5EF4-FFF2-40B4-BE49-F238E27FC236}">
                  <a16:creationId xmlns:a16="http://schemas.microsoft.com/office/drawing/2014/main" id="{4D63E103-4B83-3146-CF0B-ED6976A0A2BD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085;p27">
              <a:extLst>
                <a:ext uri="{FF2B5EF4-FFF2-40B4-BE49-F238E27FC236}">
                  <a16:creationId xmlns:a16="http://schemas.microsoft.com/office/drawing/2014/main" id="{FA1E300A-2275-E6CC-539B-CF6B03A2C4C5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086;p27">
              <a:extLst>
                <a:ext uri="{FF2B5EF4-FFF2-40B4-BE49-F238E27FC236}">
                  <a16:creationId xmlns:a16="http://schemas.microsoft.com/office/drawing/2014/main" id="{8346FCC3-7D3A-EE7E-C0A8-6F3B5CDA96A1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087;p27">
              <a:extLst>
                <a:ext uri="{FF2B5EF4-FFF2-40B4-BE49-F238E27FC236}">
                  <a16:creationId xmlns:a16="http://schemas.microsoft.com/office/drawing/2014/main" id="{C5AED859-0323-853B-31DF-AEEB99909FC0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088;p27">
              <a:extLst>
                <a:ext uri="{FF2B5EF4-FFF2-40B4-BE49-F238E27FC236}">
                  <a16:creationId xmlns:a16="http://schemas.microsoft.com/office/drawing/2014/main" id="{FBFAB43F-27DB-C352-9460-4CF8B504C52E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7" name="Google Shape;14089;p27">
            <a:extLst>
              <a:ext uri="{FF2B5EF4-FFF2-40B4-BE49-F238E27FC236}">
                <a16:creationId xmlns:a16="http://schemas.microsoft.com/office/drawing/2014/main" id="{7084F702-8754-1683-0E0B-E31B6201EBA3}"/>
              </a:ext>
            </a:extLst>
          </p:cNvPr>
          <p:cNvGrpSpPr/>
          <p:nvPr/>
        </p:nvGrpSpPr>
        <p:grpSpPr>
          <a:xfrm>
            <a:off x="9576496" y="5544731"/>
            <a:ext cx="712038" cy="716224"/>
            <a:chOff x="4673513" y="2822583"/>
            <a:chExt cx="297700" cy="299450"/>
          </a:xfrm>
        </p:grpSpPr>
        <p:sp>
          <p:nvSpPr>
            <p:cNvPr id="238" name="Google Shape;14090;p27">
              <a:extLst>
                <a:ext uri="{FF2B5EF4-FFF2-40B4-BE49-F238E27FC236}">
                  <a16:creationId xmlns:a16="http://schemas.microsoft.com/office/drawing/2014/main" id="{30DDCD21-9FDC-E38E-55BA-AC82C064B2FA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091;p27">
              <a:extLst>
                <a:ext uri="{FF2B5EF4-FFF2-40B4-BE49-F238E27FC236}">
                  <a16:creationId xmlns:a16="http://schemas.microsoft.com/office/drawing/2014/main" id="{8E6ED3C1-853B-1B01-33B7-6BF9D1DC93C8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0" name="Google Shape;14092;p27">
            <a:extLst>
              <a:ext uri="{FF2B5EF4-FFF2-40B4-BE49-F238E27FC236}">
                <a16:creationId xmlns:a16="http://schemas.microsoft.com/office/drawing/2014/main" id="{942C1699-5377-A71B-99E0-2067F6107A47}"/>
              </a:ext>
            </a:extLst>
          </p:cNvPr>
          <p:cNvGrpSpPr/>
          <p:nvPr/>
        </p:nvGrpSpPr>
        <p:grpSpPr>
          <a:xfrm>
            <a:off x="11063204" y="5564584"/>
            <a:ext cx="714910" cy="676402"/>
            <a:chOff x="5167663" y="2830883"/>
            <a:chExt cx="298900" cy="282800"/>
          </a:xfrm>
        </p:grpSpPr>
        <p:sp>
          <p:nvSpPr>
            <p:cNvPr id="241" name="Google Shape;14093;p27">
              <a:extLst>
                <a:ext uri="{FF2B5EF4-FFF2-40B4-BE49-F238E27FC236}">
                  <a16:creationId xmlns:a16="http://schemas.microsoft.com/office/drawing/2014/main" id="{033020F6-A3FA-6E36-B77A-C36D9B2E028A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094;p27">
              <a:extLst>
                <a:ext uri="{FF2B5EF4-FFF2-40B4-BE49-F238E27FC236}">
                  <a16:creationId xmlns:a16="http://schemas.microsoft.com/office/drawing/2014/main" id="{9BDEF84C-17E8-5079-B26B-7A8B3DCD0490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095;p27">
              <a:extLst>
                <a:ext uri="{FF2B5EF4-FFF2-40B4-BE49-F238E27FC236}">
                  <a16:creationId xmlns:a16="http://schemas.microsoft.com/office/drawing/2014/main" id="{E2CF4DC1-E5F7-DE1C-8D9C-3DDCFCF13501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096;p27">
              <a:extLst>
                <a:ext uri="{FF2B5EF4-FFF2-40B4-BE49-F238E27FC236}">
                  <a16:creationId xmlns:a16="http://schemas.microsoft.com/office/drawing/2014/main" id="{81848513-C0A2-9EEF-F5D0-DED32A5927E6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5" name="Google Shape;14097;p27">
            <a:extLst>
              <a:ext uri="{FF2B5EF4-FFF2-40B4-BE49-F238E27FC236}">
                <a16:creationId xmlns:a16="http://schemas.microsoft.com/office/drawing/2014/main" id="{4AEE6CBB-EB83-D8FA-595E-DDA01FC12B80}"/>
              </a:ext>
            </a:extLst>
          </p:cNvPr>
          <p:cNvGrpSpPr/>
          <p:nvPr/>
        </p:nvGrpSpPr>
        <p:grpSpPr>
          <a:xfrm>
            <a:off x="12629619" y="5549276"/>
            <a:ext cx="619536" cy="710246"/>
            <a:chOff x="5695138" y="2824483"/>
            <a:chExt cx="259025" cy="296950"/>
          </a:xfrm>
        </p:grpSpPr>
        <p:sp>
          <p:nvSpPr>
            <p:cNvPr id="246" name="Google Shape;14098;p27">
              <a:extLst>
                <a:ext uri="{FF2B5EF4-FFF2-40B4-BE49-F238E27FC236}">
                  <a16:creationId xmlns:a16="http://schemas.microsoft.com/office/drawing/2014/main" id="{441E7E2B-0C52-9EAC-5610-EC123C84BD01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099;p27">
              <a:extLst>
                <a:ext uri="{FF2B5EF4-FFF2-40B4-BE49-F238E27FC236}">
                  <a16:creationId xmlns:a16="http://schemas.microsoft.com/office/drawing/2014/main" id="{1519FCE5-4602-9F30-6127-1E6D7C2229BB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00;p27">
              <a:extLst>
                <a:ext uri="{FF2B5EF4-FFF2-40B4-BE49-F238E27FC236}">
                  <a16:creationId xmlns:a16="http://schemas.microsoft.com/office/drawing/2014/main" id="{509A5359-7E14-1BC3-FDFE-82734E2CCD7F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01;p27">
              <a:extLst>
                <a:ext uri="{FF2B5EF4-FFF2-40B4-BE49-F238E27FC236}">
                  <a16:creationId xmlns:a16="http://schemas.microsoft.com/office/drawing/2014/main" id="{A8595603-59C5-6F30-0ACF-EE32F1F38838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0" name="Google Shape;14102;p27">
            <a:extLst>
              <a:ext uri="{FF2B5EF4-FFF2-40B4-BE49-F238E27FC236}">
                <a16:creationId xmlns:a16="http://schemas.microsoft.com/office/drawing/2014/main" id="{6A30A947-DBBE-FED0-4077-FCDDDD5FD222}"/>
              </a:ext>
            </a:extLst>
          </p:cNvPr>
          <p:cNvSpPr/>
          <p:nvPr/>
        </p:nvSpPr>
        <p:spPr>
          <a:xfrm>
            <a:off x="14032152" y="5550217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1" name="Google Shape;14103;p27">
            <a:extLst>
              <a:ext uri="{FF2B5EF4-FFF2-40B4-BE49-F238E27FC236}">
                <a16:creationId xmlns:a16="http://schemas.microsoft.com/office/drawing/2014/main" id="{E48A4FCA-5082-F153-D247-7D84B254E827}"/>
              </a:ext>
            </a:extLst>
          </p:cNvPr>
          <p:cNvSpPr/>
          <p:nvPr/>
        </p:nvSpPr>
        <p:spPr>
          <a:xfrm>
            <a:off x="15535948" y="5548842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2" name="Google Shape;14104;p27">
            <a:extLst>
              <a:ext uri="{FF2B5EF4-FFF2-40B4-BE49-F238E27FC236}">
                <a16:creationId xmlns:a16="http://schemas.microsoft.com/office/drawing/2014/main" id="{1ABBF6F8-EEBF-55D9-F7C7-4FBD8A306D0B}"/>
              </a:ext>
            </a:extLst>
          </p:cNvPr>
          <p:cNvGrpSpPr/>
          <p:nvPr/>
        </p:nvGrpSpPr>
        <p:grpSpPr>
          <a:xfrm>
            <a:off x="15540369" y="6719403"/>
            <a:ext cx="702112" cy="710604"/>
            <a:chOff x="6657238" y="3313708"/>
            <a:chExt cx="293550" cy="297100"/>
          </a:xfrm>
        </p:grpSpPr>
        <p:sp>
          <p:nvSpPr>
            <p:cNvPr id="253" name="Google Shape;14105;p27">
              <a:extLst>
                <a:ext uri="{FF2B5EF4-FFF2-40B4-BE49-F238E27FC236}">
                  <a16:creationId xmlns:a16="http://schemas.microsoft.com/office/drawing/2014/main" id="{57FC7D67-8C54-628A-8B51-B02FAE65C73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06;p27">
              <a:extLst>
                <a:ext uri="{FF2B5EF4-FFF2-40B4-BE49-F238E27FC236}">
                  <a16:creationId xmlns:a16="http://schemas.microsoft.com/office/drawing/2014/main" id="{25765ACA-175B-FC49-1A75-ABA3321C222D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07;p27">
              <a:extLst>
                <a:ext uri="{FF2B5EF4-FFF2-40B4-BE49-F238E27FC236}">
                  <a16:creationId xmlns:a16="http://schemas.microsoft.com/office/drawing/2014/main" id="{FD0D9364-F975-CCBD-7292-65465844AEC7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08;p27">
              <a:extLst>
                <a:ext uri="{FF2B5EF4-FFF2-40B4-BE49-F238E27FC236}">
                  <a16:creationId xmlns:a16="http://schemas.microsoft.com/office/drawing/2014/main" id="{E78BFE41-C379-5FC2-5DA3-0CC6CE19683A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09;p27">
              <a:extLst>
                <a:ext uri="{FF2B5EF4-FFF2-40B4-BE49-F238E27FC236}">
                  <a16:creationId xmlns:a16="http://schemas.microsoft.com/office/drawing/2014/main" id="{E093AABE-F522-C4BE-D951-F2FF5784117D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10;p27">
              <a:extLst>
                <a:ext uri="{FF2B5EF4-FFF2-40B4-BE49-F238E27FC236}">
                  <a16:creationId xmlns:a16="http://schemas.microsoft.com/office/drawing/2014/main" id="{F89C15D6-9E8A-7EA6-F0EC-BBC379DBA43E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11;p27">
              <a:extLst>
                <a:ext uri="{FF2B5EF4-FFF2-40B4-BE49-F238E27FC236}">
                  <a16:creationId xmlns:a16="http://schemas.microsoft.com/office/drawing/2014/main" id="{E45A5F8B-434C-924D-8EA5-B145EECF0B9A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12;p27">
              <a:extLst>
                <a:ext uri="{FF2B5EF4-FFF2-40B4-BE49-F238E27FC236}">
                  <a16:creationId xmlns:a16="http://schemas.microsoft.com/office/drawing/2014/main" id="{0CB14CB8-ECCB-B242-07A9-74CD6943ECC2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13;p27">
              <a:extLst>
                <a:ext uri="{FF2B5EF4-FFF2-40B4-BE49-F238E27FC236}">
                  <a16:creationId xmlns:a16="http://schemas.microsoft.com/office/drawing/2014/main" id="{CB763A99-B9D0-9BBF-7932-1B6B5D2C67F7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14;p27">
              <a:extLst>
                <a:ext uri="{FF2B5EF4-FFF2-40B4-BE49-F238E27FC236}">
                  <a16:creationId xmlns:a16="http://schemas.microsoft.com/office/drawing/2014/main" id="{9FC75C4A-9640-BAC4-6BDC-C4A24D88951F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15;p27">
              <a:extLst>
                <a:ext uri="{FF2B5EF4-FFF2-40B4-BE49-F238E27FC236}">
                  <a16:creationId xmlns:a16="http://schemas.microsoft.com/office/drawing/2014/main" id="{4D44B7E5-AEC3-9613-9E36-0EF7A44AEF44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16;p27">
              <a:extLst>
                <a:ext uri="{FF2B5EF4-FFF2-40B4-BE49-F238E27FC236}">
                  <a16:creationId xmlns:a16="http://schemas.microsoft.com/office/drawing/2014/main" id="{F7E44B9B-EC5F-1DC9-ED59-2AEE52A1CE4D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17;p27">
              <a:extLst>
                <a:ext uri="{FF2B5EF4-FFF2-40B4-BE49-F238E27FC236}">
                  <a16:creationId xmlns:a16="http://schemas.microsoft.com/office/drawing/2014/main" id="{C6AACFF2-9693-D9BC-3082-55A8D7C32A17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18;p27">
              <a:extLst>
                <a:ext uri="{FF2B5EF4-FFF2-40B4-BE49-F238E27FC236}">
                  <a16:creationId xmlns:a16="http://schemas.microsoft.com/office/drawing/2014/main" id="{A4C6DDFB-3588-2602-F432-F32B778A56E7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19;p27">
              <a:extLst>
                <a:ext uri="{FF2B5EF4-FFF2-40B4-BE49-F238E27FC236}">
                  <a16:creationId xmlns:a16="http://schemas.microsoft.com/office/drawing/2014/main" id="{735CAEA9-13DD-1F37-2FEE-D7F4F033E2EA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20;p27">
              <a:extLst>
                <a:ext uri="{FF2B5EF4-FFF2-40B4-BE49-F238E27FC236}">
                  <a16:creationId xmlns:a16="http://schemas.microsoft.com/office/drawing/2014/main" id="{1E72F380-9342-9BAA-FECF-9E4F7C3980CC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9" name="Google Shape;14121;p27">
            <a:extLst>
              <a:ext uri="{FF2B5EF4-FFF2-40B4-BE49-F238E27FC236}">
                <a16:creationId xmlns:a16="http://schemas.microsoft.com/office/drawing/2014/main" id="{EEA87CA2-3058-CBDC-BFF0-0D03C2A97CA3}"/>
              </a:ext>
            </a:extLst>
          </p:cNvPr>
          <p:cNvSpPr/>
          <p:nvPr/>
        </p:nvSpPr>
        <p:spPr>
          <a:xfrm>
            <a:off x="14289925" y="7025464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0" name="Google Shape;14122;p27">
            <a:extLst>
              <a:ext uri="{FF2B5EF4-FFF2-40B4-BE49-F238E27FC236}">
                <a16:creationId xmlns:a16="http://schemas.microsoft.com/office/drawing/2014/main" id="{BCE53A8B-748A-C39E-B81C-680618C3FEE7}"/>
              </a:ext>
            </a:extLst>
          </p:cNvPr>
          <p:cNvSpPr/>
          <p:nvPr/>
        </p:nvSpPr>
        <p:spPr>
          <a:xfrm>
            <a:off x="14289925" y="7078142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1" name="Google Shape;14123;p27">
            <a:extLst>
              <a:ext uri="{FF2B5EF4-FFF2-40B4-BE49-F238E27FC236}">
                <a16:creationId xmlns:a16="http://schemas.microsoft.com/office/drawing/2014/main" id="{7B5D6249-E943-BA9B-9BAE-DDE7CA942660}"/>
              </a:ext>
            </a:extLst>
          </p:cNvPr>
          <p:cNvSpPr/>
          <p:nvPr/>
        </p:nvSpPr>
        <p:spPr>
          <a:xfrm>
            <a:off x="14336924" y="7128012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2" name="Google Shape;14124;p27">
            <a:extLst>
              <a:ext uri="{FF2B5EF4-FFF2-40B4-BE49-F238E27FC236}">
                <a16:creationId xmlns:a16="http://schemas.microsoft.com/office/drawing/2014/main" id="{E2BB1458-226B-0DD4-7697-6688AFAEEAF0}"/>
              </a:ext>
            </a:extLst>
          </p:cNvPr>
          <p:cNvSpPr/>
          <p:nvPr/>
        </p:nvSpPr>
        <p:spPr>
          <a:xfrm>
            <a:off x="14052124" y="6722187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3" name="Google Shape;14125;p27">
            <a:extLst>
              <a:ext uri="{FF2B5EF4-FFF2-40B4-BE49-F238E27FC236}">
                <a16:creationId xmlns:a16="http://schemas.microsoft.com/office/drawing/2014/main" id="{882BB5D4-F6D3-A02D-BD69-40130E329887}"/>
              </a:ext>
            </a:extLst>
          </p:cNvPr>
          <p:cNvGrpSpPr/>
          <p:nvPr/>
        </p:nvGrpSpPr>
        <p:grpSpPr>
          <a:xfrm>
            <a:off x="12584056" y="6722273"/>
            <a:ext cx="712038" cy="710604"/>
            <a:chOff x="5676088" y="3314908"/>
            <a:chExt cx="297700" cy="297100"/>
          </a:xfrm>
        </p:grpSpPr>
        <p:sp>
          <p:nvSpPr>
            <p:cNvPr id="274" name="Google Shape;14126;p27">
              <a:extLst>
                <a:ext uri="{FF2B5EF4-FFF2-40B4-BE49-F238E27FC236}">
                  <a16:creationId xmlns:a16="http://schemas.microsoft.com/office/drawing/2014/main" id="{4F1FF141-CB55-0A8C-5AF4-4BE38847AB8A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27;p27">
              <a:extLst>
                <a:ext uri="{FF2B5EF4-FFF2-40B4-BE49-F238E27FC236}">
                  <a16:creationId xmlns:a16="http://schemas.microsoft.com/office/drawing/2014/main" id="{39B7CBE9-BEEA-0BF9-B060-61A9F59DD623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76" name="Google Shape;14128;p27">
            <a:extLst>
              <a:ext uri="{FF2B5EF4-FFF2-40B4-BE49-F238E27FC236}">
                <a16:creationId xmlns:a16="http://schemas.microsoft.com/office/drawing/2014/main" id="{ECEAA8C9-D2D8-4407-40DE-F81DFEB83598}"/>
              </a:ext>
            </a:extLst>
          </p:cNvPr>
          <p:cNvGrpSpPr/>
          <p:nvPr/>
        </p:nvGrpSpPr>
        <p:grpSpPr>
          <a:xfrm>
            <a:off x="11064580" y="6717969"/>
            <a:ext cx="712098" cy="710664"/>
            <a:chOff x="5168238" y="3313108"/>
            <a:chExt cx="297725" cy="297125"/>
          </a:xfrm>
        </p:grpSpPr>
        <p:sp>
          <p:nvSpPr>
            <p:cNvPr id="277" name="Google Shape;14129;p27">
              <a:extLst>
                <a:ext uri="{FF2B5EF4-FFF2-40B4-BE49-F238E27FC236}">
                  <a16:creationId xmlns:a16="http://schemas.microsoft.com/office/drawing/2014/main" id="{05A6BD95-AF65-320C-C2AB-694B57976EA3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30;p27">
              <a:extLst>
                <a:ext uri="{FF2B5EF4-FFF2-40B4-BE49-F238E27FC236}">
                  <a16:creationId xmlns:a16="http://schemas.microsoft.com/office/drawing/2014/main" id="{59AFED05-639A-FC9B-4354-38CA0B28104A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31;p27">
              <a:extLst>
                <a:ext uri="{FF2B5EF4-FFF2-40B4-BE49-F238E27FC236}">
                  <a16:creationId xmlns:a16="http://schemas.microsoft.com/office/drawing/2014/main" id="{7823D824-A08C-3011-1DD6-6C5FD4D56E18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32;p27">
              <a:extLst>
                <a:ext uri="{FF2B5EF4-FFF2-40B4-BE49-F238E27FC236}">
                  <a16:creationId xmlns:a16="http://schemas.microsoft.com/office/drawing/2014/main" id="{12B23E5C-EEDF-51C4-34B6-EB7E8B92D091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33;p27">
              <a:extLst>
                <a:ext uri="{FF2B5EF4-FFF2-40B4-BE49-F238E27FC236}">
                  <a16:creationId xmlns:a16="http://schemas.microsoft.com/office/drawing/2014/main" id="{1358B294-A55B-B9DD-DDDE-622DF8D56A9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82" name="Google Shape;14134;p27">
            <a:extLst>
              <a:ext uri="{FF2B5EF4-FFF2-40B4-BE49-F238E27FC236}">
                <a16:creationId xmlns:a16="http://schemas.microsoft.com/office/drawing/2014/main" id="{14F4CE55-FC55-BB90-43D9-20FE5CA6B0AD}"/>
              </a:ext>
            </a:extLst>
          </p:cNvPr>
          <p:cNvSpPr/>
          <p:nvPr/>
        </p:nvSpPr>
        <p:spPr>
          <a:xfrm>
            <a:off x="9557836" y="6716445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3" name="Google Shape;14135;p27">
            <a:extLst>
              <a:ext uri="{FF2B5EF4-FFF2-40B4-BE49-F238E27FC236}">
                <a16:creationId xmlns:a16="http://schemas.microsoft.com/office/drawing/2014/main" id="{959DCAAF-5471-2124-09D2-17A8D683BC8B}"/>
              </a:ext>
            </a:extLst>
          </p:cNvPr>
          <p:cNvGrpSpPr/>
          <p:nvPr/>
        </p:nvGrpSpPr>
        <p:grpSpPr>
          <a:xfrm>
            <a:off x="8085483" y="6719403"/>
            <a:ext cx="702112" cy="710604"/>
            <a:chOff x="4177563" y="3313708"/>
            <a:chExt cx="293550" cy="297100"/>
          </a:xfrm>
        </p:grpSpPr>
        <p:sp>
          <p:nvSpPr>
            <p:cNvPr id="284" name="Google Shape;14136;p27">
              <a:extLst>
                <a:ext uri="{FF2B5EF4-FFF2-40B4-BE49-F238E27FC236}">
                  <a16:creationId xmlns:a16="http://schemas.microsoft.com/office/drawing/2014/main" id="{5895AE40-2112-A9AA-C2B4-9AF43552350D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37;p27">
              <a:extLst>
                <a:ext uri="{FF2B5EF4-FFF2-40B4-BE49-F238E27FC236}">
                  <a16:creationId xmlns:a16="http://schemas.microsoft.com/office/drawing/2014/main" id="{06355EDA-D8BD-1071-A4CA-CCC027E434C0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38;p27">
              <a:extLst>
                <a:ext uri="{FF2B5EF4-FFF2-40B4-BE49-F238E27FC236}">
                  <a16:creationId xmlns:a16="http://schemas.microsoft.com/office/drawing/2014/main" id="{858994DB-5357-A76A-3CD4-4BEBC86A3344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39;p27">
              <a:extLst>
                <a:ext uri="{FF2B5EF4-FFF2-40B4-BE49-F238E27FC236}">
                  <a16:creationId xmlns:a16="http://schemas.microsoft.com/office/drawing/2014/main" id="{12C3E174-47FB-818A-0817-F4F6E344DA39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40;p27">
              <a:extLst>
                <a:ext uri="{FF2B5EF4-FFF2-40B4-BE49-F238E27FC236}">
                  <a16:creationId xmlns:a16="http://schemas.microsoft.com/office/drawing/2014/main" id="{C93ADCB9-3425-49CD-C3B0-A34B4D9F5BBF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41;p27">
              <a:extLst>
                <a:ext uri="{FF2B5EF4-FFF2-40B4-BE49-F238E27FC236}">
                  <a16:creationId xmlns:a16="http://schemas.microsoft.com/office/drawing/2014/main" id="{5CF33C3D-968B-589D-BD76-72B0D3080219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42;p27">
              <a:extLst>
                <a:ext uri="{FF2B5EF4-FFF2-40B4-BE49-F238E27FC236}">
                  <a16:creationId xmlns:a16="http://schemas.microsoft.com/office/drawing/2014/main" id="{67AA720D-C376-97C6-020C-48FCEADB5FD3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43;p27">
              <a:extLst>
                <a:ext uri="{FF2B5EF4-FFF2-40B4-BE49-F238E27FC236}">
                  <a16:creationId xmlns:a16="http://schemas.microsoft.com/office/drawing/2014/main" id="{8B0390BD-CAF8-C654-0F2E-3CDA05AFAC12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44;p27">
              <a:extLst>
                <a:ext uri="{FF2B5EF4-FFF2-40B4-BE49-F238E27FC236}">
                  <a16:creationId xmlns:a16="http://schemas.microsoft.com/office/drawing/2014/main" id="{85B48602-A585-23EC-382D-BA9A735C05AD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45;p27">
              <a:extLst>
                <a:ext uri="{FF2B5EF4-FFF2-40B4-BE49-F238E27FC236}">
                  <a16:creationId xmlns:a16="http://schemas.microsoft.com/office/drawing/2014/main" id="{7470973D-2A01-031B-4B98-E9B9D6DAE402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46;p27">
              <a:extLst>
                <a:ext uri="{FF2B5EF4-FFF2-40B4-BE49-F238E27FC236}">
                  <a16:creationId xmlns:a16="http://schemas.microsoft.com/office/drawing/2014/main" id="{47B3C5AB-C80F-8C54-1E77-77C7B10A3B46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47;p27">
              <a:extLst>
                <a:ext uri="{FF2B5EF4-FFF2-40B4-BE49-F238E27FC236}">
                  <a16:creationId xmlns:a16="http://schemas.microsoft.com/office/drawing/2014/main" id="{13C55D33-DCE1-74A9-B295-CBFAA65CD106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48;p27">
              <a:extLst>
                <a:ext uri="{FF2B5EF4-FFF2-40B4-BE49-F238E27FC236}">
                  <a16:creationId xmlns:a16="http://schemas.microsoft.com/office/drawing/2014/main" id="{A3C5C875-D4F5-B5ED-03B3-A86283E824D8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97" name="Google Shape;14149;p27">
            <a:extLst>
              <a:ext uri="{FF2B5EF4-FFF2-40B4-BE49-F238E27FC236}">
                <a16:creationId xmlns:a16="http://schemas.microsoft.com/office/drawing/2014/main" id="{9E85D5AD-CE5A-EA9F-8997-B87535929DDB}"/>
              </a:ext>
            </a:extLst>
          </p:cNvPr>
          <p:cNvSpPr/>
          <p:nvPr/>
        </p:nvSpPr>
        <p:spPr>
          <a:xfrm>
            <a:off x="6533204" y="6719078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98" name="Google Shape;14150;p27">
            <a:extLst>
              <a:ext uri="{FF2B5EF4-FFF2-40B4-BE49-F238E27FC236}">
                <a16:creationId xmlns:a16="http://schemas.microsoft.com/office/drawing/2014/main" id="{3CD3AE30-C334-F49A-737C-FD3FCFCBAD9D}"/>
              </a:ext>
            </a:extLst>
          </p:cNvPr>
          <p:cNvGrpSpPr/>
          <p:nvPr/>
        </p:nvGrpSpPr>
        <p:grpSpPr>
          <a:xfrm>
            <a:off x="5123487" y="6719403"/>
            <a:ext cx="709168" cy="709228"/>
            <a:chOff x="3194038" y="3313708"/>
            <a:chExt cx="296500" cy="296525"/>
          </a:xfrm>
        </p:grpSpPr>
        <p:sp>
          <p:nvSpPr>
            <p:cNvPr id="299" name="Google Shape;14151;p27">
              <a:extLst>
                <a:ext uri="{FF2B5EF4-FFF2-40B4-BE49-F238E27FC236}">
                  <a16:creationId xmlns:a16="http://schemas.microsoft.com/office/drawing/2014/main" id="{D64D1BF7-7AE3-4DBC-6663-E1B9044C8927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52;p27">
              <a:extLst>
                <a:ext uri="{FF2B5EF4-FFF2-40B4-BE49-F238E27FC236}">
                  <a16:creationId xmlns:a16="http://schemas.microsoft.com/office/drawing/2014/main" id="{70937977-00D6-73EB-71E8-EE0A567D4FA0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53;p27">
              <a:extLst>
                <a:ext uri="{FF2B5EF4-FFF2-40B4-BE49-F238E27FC236}">
                  <a16:creationId xmlns:a16="http://schemas.microsoft.com/office/drawing/2014/main" id="{52C971AC-70DC-25AA-5751-9F261E0C2893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54;p27">
              <a:extLst>
                <a:ext uri="{FF2B5EF4-FFF2-40B4-BE49-F238E27FC236}">
                  <a16:creationId xmlns:a16="http://schemas.microsoft.com/office/drawing/2014/main" id="{7ED14E7F-80B2-A5DE-AEE1-125A322B8D67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55;p27">
              <a:extLst>
                <a:ext uri="{FF2B5EF4-FFF2-40B4-BE49-F238E27FC236}">
                  <a16:creationId xmlns:a16="http://schemas.microsoft.com/office/drawing/2014/main" id="{F03F7DB2-E880-85B8-BDBF-FC6FF2FA2663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56;p27">
              <a:extLst>
                <a:ext uri="{FF2B5EF4-FFF2-40B4-BE49-F238E27FC236}">
                  <a16:creationId xmlns:a16="http://schemas.microsoft.com/office/drawing/2014/main" id="{A253D660-F7BD-541A-3629-FEE9564EA14A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57;p27">
              <a:extLst>
                <a:ext uri="{FF2B5EF4-FFF2-40B4-BE49-F238E27FC236}">
                  <a16:creationId xmlns:a16="http://schemas.microsoft.com/office/drawing/2014/main" id="{0BAE6E91-A1CC-BBA8-B991-440A6FCE4DFE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58;p27">
              <a:extLst>
                <a:ext uri="{FF2B5EF4-FFF2-40B4-BE49-F238E27FC236}">
                  <a16:creationId xmlns:a16="http://schemas.microsoft.com/office/drawing/2014/main" id="{A0063715-37CA-D979-C889-BD12B6B39AAF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59;p27">
              <a:extLst>
                <a:ext uri="{FF2B5EF4-FFF2-40B4-BE49-F238E27FC236}">
                  <a16:creationId xmlns:a16="http://schemas.microsoft.com/office/drawing/2014/main" id="{A6AE968B-D5A8-4D12-B038-F52A6CF9EA39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60;p27">
              <a:extLst>
                <a:ext uri="{FF2B5EF4-FFF2-40B4-BE49-F238E27FC236}">
                  <a16:creationId xmlns:a16="http://schemas.microsoft.com/office/drawing/2014/main" id="{ED3313A4-1962-732B-5253-BAA73F8AE961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9" name="Google Shape;14161;p27">
            <a:extLst>
              <a:ext uri="{FF2B5EF4-FFF2-40B4-BE49-F238E27FC236}">
                <a16:creationId xmlns:a16="http://schemas.microsoft.com/office/drawing/2014/main" id="{674D55B1-DD0A-F62C-5E63-33DC134F510B}"/>
              </a:ext>
            </a:extLst>
          </p:cNvPr>
          <p:cNvGrpSpPr/>
          <p:nvPr/>
        </p:nvGrpSpPr>
        <p:grpSpPr>
          <a:xfrm>
            <a:off x="3594026" y="6738778"/>
            <a:ext cx="719154" cy="676102"/>
            <a:chOff x="2682013" y="3321808"/>
            <a:chExt cx="300675" cy="282675"/>
          </a:xfrm>
        </p:grpSpPr>
        <p:sp>
          <p:nvSpPr>
            <p:cNvPr id="310" name="Google Shape;14162;p27">
              <a:extLst>
                <a:ext uri="{FF2B5EF4-FFF2-40B4-BE49-F238E27FC236}">
                  <a16:creationId xmlns:a16="http://schemas.microsoft.com/office/drawing/2014/main" id="{9193A2E2-111E-BD1F-7FD8-016CEDA57249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63;p27">
              <a:extLst>
                <a:ext uri="{FF2B5EF4-FFF2-40B4-BE49-F238E27FC236}">
                  <a16:creationId xmlns:a16="http://schemas.microsoft.com/office/drawing/2014/main" id="{0C8690A5-56E3-5227-03D6-B89F9FDE83F2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64;p27">
              <a:extLst>
                <a:ext uri="{FF2B5EF4-FFF2-40B4-BE49-F238E27FC236}">
                  <a16:creationId xmlns:a16="http://schemas.microsoft.com/office/drawing/2014/main" id="{A76DFBEE-8779-2C27-C39E-5C70E350F726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3" name="Google Shape;14165;p27">
            <a:extLst>
              <a:ext uri="{FF2B5EF4-FFF2-40B4-BE49-F238E27FC236}">
                <a16:creationId xmlns:a16="http://schemas.microsoft.com/office/drawing/2014/main" id="{878775D5-E213-23D3-D068-EDCA4739E5D3}"/>
              </a:ext>
            </a:extLst>
          </p:cNvPr>
          <p:cNvGrpSpPr/>
          <p:nvPr/>
        </p:nvGrpSpPr>
        <p:grpSpPr>
          <a:xfrm>
            <a:off x="2219794" y="6717970"/>
            <a:ext cx="582522" cy="713474"/>
            <a:chOff x="2234888" y="3313108"/>
            <a:chExt cx="243550" cy="298300"/>
          </a:xfrm>
        </p:grpSpPr>
        <p:sp>
          <p:nvSpPr>
            <p:cNvPr id="314" name="Google Shape;14166;p27">
              <a:extLst>
                <a:ext uri="{FF2B5EF4-FFF2-40B4-BE49-F238E27FC236}">
                  <a16:creationId xmlns:a16="http://schemas.microsoft.com/office/drawing/2014/main" id="{DEE70EB5-3FD1-038E-FA04-CE0904BE990E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67;p27">
              <a:extLst>
                <a:ext uri="{FF2B5EF4-FFF2-40B4-BE49-F238E27FC236}">
                  <a16:creationId xmlns:a16="http://schemas.microsoft.com/office/drawing/2014/main" id="{BF8F3D1A-DCD9-23E5-8441-6723019A1958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68;p27">
              <a:extLst>
                <a:ext uri="{FF2B5EF4-FFF2-40B4-BE49-F238E27FC236}">
                  <a16:creationId xmlns:a16="http://schemas.microsoft.com/office/drawing/2014/main" id="{03EAC0CD-F58C-E1F1-8563-9FD1A241AE54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69;p27">
              <a:extLst>
                <a:ext uri="{FF2B5EF4-FFF2-40B4-BE49-F238E27FC236}">
                  <a16:creationId xmlns:a16="http://schemas.microsoft.com/office/drawing/2014/main" id="{AC9D458F-C126-6B51-F001-4E0D18F029AD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70;p27">
              <a:extLst>
                <a:ext uri="{FF2B5EF4-FFF2-40B4-BE49-F238E27FC236}">
                  <a16:creationId xmlns:a16="http://schemas.microsoft.com/office/drawing/2014/main" id="{74177B54-9FC0-529B-13BE-8FB05A5B0EB1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71;p27">
              <a:extLst>
                <a:ext uri="{FF2B5EF4-FFF2-40B4-BE49-F238E27FC236}">
                  <a16:creationId xmlns:a16="http://schemas.microsoft.com/office/drawing/2014/main" id="{6020CA21-EB4D-FB5A-2918-93EDF8839316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72;p27">
              <a:extLst>
                <a:ext uri="{FF2B5EF4-FFF2-40B4-BE49-F238E27FC236}">
                  <a16:creationId xmlns:a16="http://schemas.microsoft.com/office/drawing/2014/main" id="{CEAA0D2A-5D8C-179D-CC62-A9C486DFBAA9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73;p27">
              <a:extLst>
                <a:ext uri="{FF2B5EF4-FFF2-40B4-BE49-F238E27FC236}">
                  <a16:creationId xmlns:a16="http://schemas.microsoft.com/office/drawing/2014/main" id="{64A81599-10D2-F765-551A-764D3D881B5C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174;p27">
            <a:extLst>
              <a:ext uri="{FF2B5EF4-FFF2-40B4-BE49-F238E27FC236}">
                <a16:creationId xmlns:a16="http://schemas.microsoft.com/office/drawing/2014/main" id="{771F45E7-17D8-97A1-4A3C-49E32FDE8218}"/>
              </a:ext>
            </a:extLst>
          </p:cNvPr>
          <p:cNvGrpSpPr/>
          <p:nvPr/>
        </p:nvGrpSpPr>
        <p:grpSpPr>
          <a:xfrm>
            <a:off x="2154318" y="7855748"/>
            <a:ext cx="714910" cy="712038"/>
            <a:chOff x="2207513" y="3788808"/>
            <a:chExt cx="298900" cy="297700"/>
          </a:xfrm>
        </p:grpSpPr>
        <p:sp>
          <p:nvSpPr>
            <p:cNvPr id="323" name="Google Shape;14175;p27">
              <a:extLst>
                <a:ext uri="{FF2B5EF4-FFF2-40B4-BE49-F238E27FC236}">
                  <a16:creationId xmlns:a16="http://schemas.microsoft.com/office/drawing/2014/main" id="{2BF9E3FF-0799-FC2E-5F7D-02848F11EEBF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76;p27">
              <a:extLst>
                <a:ext uri="{FF2B5EF4-FFF2-40B4-BE49-F238E27FC236}">
                  <a16:creationId xmlns:a16="http://schemas.microsoft.com/office/drawing/2014/main" id="{B0D56D69-F9DC-5EFC-A7D3-4627C148DF32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77;p27">
              <a:extLst>
                <a:ext uri="{FF2B5EF4-FFF2-40B4-BE49-F238E27FC236}">
                  <a16:creationId xmlns:a16="http://schemas.microsoft.com/office/drawing/2014/main" id="{D625F778-4879-06CC-A215-975DC99BD49C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78;p27">
              <a:extLst>
                <a:ext uri="{FF2B5EF4-FFF2-40B4-BE49-F238E27FC236}">
                  <a16:creationId xmlns:a16="http://schemas.microsoft.com/office/drawing/2014/main" id="{56379602-C0D3-5688-2452-95C66EB24DC3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79;p27">
              <a:extLst>
                <a:ext uri="{FF2B5EF4-FFF2-40B4-BE49-F238E27FC236}">
                  <a16:creationId xmlns:a16="http://schemas.microsoft.com/office/drawing/2014/main" id="{C7FD8C6F-F24C-D973-311D-60C824FC1001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80;p27">
              <a:extLst>
                <a:ext uri="{FF2B5EF4-FFF2-40B4-BE49-F238E27FC236}">
                  <a16:creationId xmlns:a16="http://schemas.microsoft.com/office/drawing/2014/main" id="{C369FA26-B681-DA7F-D968-A7E0FABA255C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9" name="Google Shape;14181;p27">
            <a:extLst>
              <a:ext uri="{FF2B5EF4-FFF2-40B4-BE49-F238E27FC236}">
                <a16:creationId xmlns:a16="http://schemas.microsoft.com/office/drawing/2014/main" id="{BB4862EE-0C7D-9C95-F966-5ED0A496B6A7}"/>
              </a:ext>
            </a:extLst>
          </p:cNvPr>
          <p:cNvGrpSpPr/>
          <p:nvPr/>
        </p:nvGrpSpPr>
        <p:grpSpPr>
          <a:xfrm>
            <a:off x="3601142" y="7858259"/>
            <a:ext cx="707794" cy="708092"/>
            <a:chOff x="2684988" y="3789858"/>
            <a:chExt cx="295925" cy="296050"/>
          </a:xfrm>
        </p:grpSpPr>
        <p:sp>
          <p:nvSpPr>
            <p:cNvPr id="330" name="Google Shape;14182;p27">
              <a:extLst>
                <a:ext uri="{FF2B5EF4-FFF2-40B4-BE49-F238E27FC236}">
                  <a16:creationId xmlns:a16="http://schemas.microsoft.com/office/drawing/2014/main" id="{D458B49B-ED0B-8060-CCE2-A40B7578F6A3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183;p27">
              <a:extLst>
                <a:ext uri="{FF2B5EF4-FFF2-40B4-BE49-F238E27FC236}">
                  <a16:creationId xmlns:a16="http://schemas.microsoft.com/office/drawing/2014/main" id="{F0812DB7-572C-D449-030C-5209EE03A493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184;p27">
              <a:extLst>
                <a:ext uri="{FF2B5EF4-FFF2-40B4-BE49-F238E27FC236}">
                  <a16:creationId xmlns:a16="http://schemas.microsoft.com/office/drawing/2014/main" id="{A7BE3DD6-9BBF-1154-83B4-12F2E3F8480A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185;p27">
              <a:extLst>
                <a:ext uri="{FF2B5EF4-FFF2-40B4-BE49-F238E27FC236}">
                  <a16:creationId xmlns:a16="http://schemas.microsoft.com/office/drawing/2014/main" id="{44F77D4D-805E-4BBF-EDA0-BE613BBA4F0A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186;p27">
              <a:extLst>
                <a:ext uri="{FF2B5EF4-FFF2-40B4-BE49-F238E27FC236}">
                  <a16:creationId xmlns:a16="http://schemas.microsoft.com/office/drawing/2014/main" id="{C207C1CA-EE9E-8A6E-33E2-C179CE829481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187;p27">
              <a:extLst>
                <a:ext uri="{FF2B5EF4-FFF2-40B4-BE49-F238E27FC236}">
                  <a16:creationId xmlns:a16="http://schemas.microsoft.com/office/drawing/2014/main" id="{B7BA5565-C325-953C-E3AA-932D4887C3F7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188;p27">
              <a:extLst>
                <a:ext uri="{FF2B5EF4-FFF2-40B4-BE49-F238E27FC236}">
                  <a16:creationId xmlns:a16="http://schemas.microsoft.com/office/drawing/2014/main" id="{F89995B6-06D4-9727-EC9B-BEDFE1677F0A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189;p27">
              <a:extLst>
                <a:ext uri="{FF2B5EF4-FFF2-40B4-BE49-F238E27FC236}">
                  <a16:creationId xmlns:a16="http://schemas.microsoft.com/office/drawing/2014/main" id="{9F603176-2CFE-15E3-22B8-E40F2EFAB98B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190;p27">
              <a:extLst>
                <a:ext uri="{FF2B5EF4-FFF2-40B4-BE49-F238E27FC236}">
                  <a16:creationId xmlns:a16="http://schemas.microsoft.com/office/drawing/2014/main" id="{1A4A5EC1-2DBD-5CBF-0C50-60F98851E3DF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191;p27">
              <a:extLst>
                <a:ext uri="{FF2B5EF4-FFF2-40B4-BE49-F238E27FC236}">
                  <a16:creationId xmlns:a16="http://schemas.microsoft.com/office/drawing/2014/main" id="{CAF36246-7A11-CAE5-E957-00F31DABB5BE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192;p27">
              <a:extLst>
                <a:ext uri="{FF2B5EF4-FFF2-40B4-BE49-F238E27FC236}">
                  <a16:creationId xmlns:a16="http://schemas.microsoft.com/office/drawing/2014/main" id="{35255FFB-BA02-B211-E176-5EBD25F83A81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193;p27">
              <a:extLst>
                <a:ext uri="{FF2B5EF4-FFF2-40B4-BE49-F238E27FC236}">
                  <a16:creationId xmlns:a16="http://schemas.microsoft.com/office/drawing/2014/main" id="{E63A71BB-A813-D538-0A20-B5641B0F598F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194;p27">
            <a:extLst>
              <a:ext uri="{FF2B5EF4-FFF2-40B4-BE49-F238E27FC236}">
                <a16:creationId xmlns:a16="http://schemas.microsoft.com/office/drawing/2014/main" id="{2774A180-69F4-96B8-91C7-3CB8A198CEDA}"/>
              </a:ext>
            </a:extLst>
          </p:cNvPr>
          <p:cNvGrpSpPr/>
          <p:nvPr/>
        </p:nvGrpSpPr>
        <p:grpSpPr>
          <a:xfrm>
            <a:off x="5126298" y="7886962"/>
            <a:ext cx="712038" cy="653798"/>
            <a:chOff x="3195213" y="3801858"/>
            <a:chExt cx="297700" cy="273350"/>
          </a:xfrm>
        </p:grpSpPr>
        <p:sp>
          <p:nvSpPr>
            <p:cNvPr id="343" name="Google Shape;14195;p27">
              <a:extLst>
                <a:ext uri="{FF2B5EF4-FFF2-40B4-BE49-F238E27FC236}">
                  <a16:creationId xmlns:a16="http://schemas.microsoft.com/office/drawing/2014/main" id="{BA9260E8-64C1-874C-5035-CBD1799E7421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196;p27">
              <a:extLst>
                <a:ext uri="{FF2B5EF4-FFF2-40B4-BE49-F238E27FC236}">
                  <a16:creationId xmlns:a16="http://schemas.microsoft.com/office/drawing/2014/main" id="{45C59D23-9E7E-C8B3-46C3-E86B03B14436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197;p27">
              <a:extLst>
                <a:ext uri="{FF2B5EF4-FFF2-40B4-BE49-F238E27FC236}">
                  <a16:creationId xmlns:a16="http://schemas.microsoft.com/office/drawing/2014/main" id="{3406B5E1-7793-6075-EEEC-702765E5C32F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198;p27">
              <a:extLst>
                <a:ext uri="{FF2B5EF4-FFF2-40B4-BE49-F238E27FC236}">
                  <a16:creationId xmlns:a16="http://schemas.microsoft.com/office/drawing/2014/main" id="{9F8EA144-36B0-1596-26EF-3DF84AC11146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199;p27">
              <a:extLst>
                <a:ext uri="{FF2B5EF4-FFF2-40B4-BE49-F238E27FC236}">
                  <a16:creationId xmlns:a16="http://schemas.microsoft.com/office/drawing/2014/main" id="{1E3FF240-A58B-5941-F9C9-68C1EE512F0E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00;p27">
              <a:extLst>
                <a:ext uri="{FF2B5EF4-FFF2-40B4-BE49-F238E27FC236}">
                  <a16:creationId xmlns:a16="http://schemas.microsoft.com/office/drawing/2014/main" id="{BABF28DB-0FAC-4EB3-20C6-0837948316D7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01;p27">
              <a:extLst>
                <a:ext uri="{FF2B5EF4-FFF2-40B4-BE49-F238E27FC236}">
                  <a16:creationId xmlns:a16="http://schemas.microsoft.com/office/drawing/2014/main" id="{EBB4B7F1-B27A-4E16-622D-318985B90E20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02;p27">
            <a:extLst>
              <a:ext uri="{FF2B5EF4-FFF2-40B4-BE49-F238E27FC236}">
                <a16:creationId xmlns:a16="http://schemas.microsoft.com/office/drawing/2014/main" id="{9D2C5C85-7363-F965-98E8-901556903A87}"/>
              </a:ext>
            </a:extLst>
          </p:cNvPr>
          <p:cNvGrpSpPr/>
          <p:nvPr/>
        </p:nvGrpSpPr>
        <p:grpSpPr>
          <a:xfrm>
            <a:off x="6533300" y="7859814"/>
            <a:ext cx="712038" cy="712278"/>
            <a:chOff x="3656038" y="3790508"/>
            <a:chExt cx="297700" cy="297800"/>
          </a:xfrm>
        </p:grpSpPr>
        <p:sp>
          <p:nvSpPr>
            <p:cNvPr id="351" name="Google Shape;14203;p27">
              <a:extLst>
                <a:ext uri="{FF2B5EF4-FFF2-40B4-BE49-F238E27FC236}">
                  <a16:creationId xmlns:a16="http://schemas.microsoft.com/office/drawing/2014/main" id="{BEBA181F-E769-1CC5-D4B0-B6A740484004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04;p27">
              <a:extLst>
                <a:ext uri="{FF2B5EF4-FFF2-40B4-BE49-F238E27FC236}">
                  <a16:creationId xmlns:a16="http://schemas.microsoft.com/office/drawing/2014/main" id="{A7290EB7-C93E-10CE-5311-814549517115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05;p27">
              <a:extLst>
                <a:ext uri="{FF2B5EF4-FFF2-40B4-BE49-F238E27FC236}">
                  <a16:creationId xmlns:a16="http://schemas.microsoft.com/office/drawing/2014/main" id="{66C386D0-23CF-8015-6682-703932D4CE72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06;p27">
              <a:extLst>
                <a:ext uri="{FF2B5EF4-FFF2-40B4-BE49-F238E27FC236}">
                  <a16:creationId xmlns:a16="http://schemas.microsoft.com/office/drawing/2014/main" id="{CB218EDD-E3F4-0D11-D353-969CF333F0D1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07;p27">
              <a:extLst>
                <a:ext uri="{FF2B5EF4-FFF2-40B4-BE49-F238E27FC236}">
                  <a16:creationId xmlns:a16="http://schemas.microsoft.com/office/drawing/2014/main" id="{A1D8B977-F48A-A82B-2439-CF900B9BB179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6" name="Google Shape;14208;p27">
            <a:extLst>
              <a:ext uri="{FF2B5EF4-FFF2-40B4-BE49-F238E27FC236}">
                <a16:creationId xmlns:a16="http://schemas.microsoft.com/office/drawing/2014/main" id="{CEE69F8E-2411-FE6A-B19F-35D43E2C6CE4}"/>
              </a:ext>
            </a:extLst>
          </p:cNvPr>
          <p:cNvGrpSpPr/>
          <p:nvPr/>
        </p:nvGrpSpPr>
        <p:grpSpPr>
          <a:xfrm>
            <a:off x="8099603" y="7857084"/>
            <a:ext cx="710660" cy="706358"/>
            <a:chOff x="3688251" y="4146473"/>
            <a:chExt cx="355330" cy="353179"/>
          </a:xfrm>
        </p:grpSpPr>
        <p:sp>
          <p:nvSpPr>
            <p:cNvPr id="357" name="Google Shape;14209;p27">
              <a:extLst>
                <a:ext uri="{FF2B5EF4-FFF2-40B4-BE49-F238E27FC236}">
                  <a16:creationId xmlns:a16="http://schemas.microsoft.com/office/drawing/2014/main" id="{ADDBEECB-383E-1A03-18FB-A3177F47949C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10;p27">
              <a:extLst>
                <a:ext uri="{FF2B5EF4-FFF2-40B4-BE49-F238E27FC236}">
                  <a16:creationId xmlns:a16="http://schemas.microsoft.com/office/drawing/2014/main" id="{E9B349DF-4149-5718-CE6F-6313BF33ECB6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9" name="Google Shape;14211;p27">
            <a:extLst>
              <a:ext uri="{FF2B5EF4-FFF2-40B4-BE49-F238E27FC236}">
                <a16:creationId xmlns:a16="http://schemas.microsoft.com/office/drawing/2014/main" id="{8F386194-847F-803C-9136-064831C37013}"/>
              </a:ext>
            </a:extLst>
          </p:cNvPr>
          <p:cNvGrpSpPr/>
          <p:nvPr/>
        </p:nvGrpSpPr>
        <p:grpSpPr>
          <a:xfrm>
            <a:off x="9576496" y="7857184"/>
            <a:ext cx="712038" cy="712038"/>
            <a:chOff x="4673513" y="3789408"/>
            <a:chExt cx="297700" cy="297700"/>
          </a:xfrm>
        </p:grpSpPr>
        <p:sp>
          <p:nvSpPr>
            <p:cNvPr id="360" name="Google Shape;14212;p27">
              <a:extLst>
                <a:ext uri="{FF2B5EF4-FFF2-40B4-BE49-F238E27FC236}">
                  <a16:creationId xmlns:a16="http://schemas.microsoft.com/office/drawing/2014/main" id="{87028839-6140-A9CF-5476-41545E424DBF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13;p27">
              <a:extLst>
                <a:ext uri="{FF2B5EF4-FFF2-40B4-BE49-F238E27FC236}">
                  <a16:creationId xmlns:a16="http://schemas.microsoft.com/office/drawing/2014/main" id="{E614A4FB-3F21-6E1E-C8E4-AA267FD01C8F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14;p27">
              <a:extLst>
                <a:ext uri="{FF2B5EF4-FFF2-40B4-BE49-F238E27FC236}">
                  <a16:creationId xmlns:a16="http://schemas.microsoft.com/office/drawing/2014/main" id="{4E4BEA47-0682-B6FF-1D5E-4C9C35DA5D0E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15;p27">
            <a:extLst>
              <a:ext uri="{FF2B5EF4-FFF2-40B4-BE49-F238E27FC236}">
                <a16:creationId xmlns:a16="http://schemas.microsoft.com/office/drawing/2014/main" id="{68E363E3-1AEE-E63F-BC51-FBF69A8243C1}"/>
              </a:ext>
            </a:extLst>
          </p:cNvPr>
          <p:cNvGrpSpPr/>
          <p:nvPr/>
        </p:nvGrpSpPr>
        <p:grpSpPr>
          <a:xfrm>
            <a:off x="11081680" y="7857184"/>
            <a:ext cx="712038" cy="706358"/>
            <a:chOff x="5175388" y="3789408"/>
            <a:chExt cx="297700" cy="295325"/>
          </a:xfrm>
        </p:grpSpPr>
        <p:sp>
          <p:nvSpPr>
            <p:cNvPr id="364" name="Google Shape;14216;p27">
              <a:extLst>
                <a:ext uri="{FF2B5EF4-FFF2-40B4-BE49-F238E27FC236}">
                  <a16:creationId xmlns:a16="http://schemas.microsoft.com/office/drawing/2014/main" id="{36228A21-7CB8-7C8D-2584-835EA2DCCA23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17;p27">
              <a:extLst>
                <a:ext uri="{FF2B5EF4-FFF2-40B4-BE49-F238E27FC236}">
                  <a16:creationId xmlns:a16="http://schemas.microsoft.com/office/drawing/2014/main" id="{47B5021B-C070-526B-89DE-4D8CF6D32AC7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18;p27">
              <a:extLst>
                <a:ext uri="{FF2B5EF4-FFF2-40B4-BE49-F238E27FC236}">
                  <a16:creationId xmlns:a16="http://schemas.microsoft.com/office/drawing/2014/main" id="{97F873F6-A028-5FC9-78E2-A02B05FB6CE2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19;p27">
            <a:extLst>
              <a:ext uri="{FF2B5EF4-FFF2-40B4-BE49-F238E27FC236}">
                <a16:creationId xmlns:a16="http://schemas.microsoft.com/office/drawing/2014/main" id="{D40F3F3C-2716-5BEB-3265-AA5A7D3250BC}"/>
              </a:ext>
            </a:extLst>
          </p:cNvPr>
          <p:cNvGrpSpPr/>
          <p:nvPr/>
        </p:nvGrpSpPr>
        <p:grpSpPr>
          <a:xfrm>
            <a:off x="12584055" y="7855747"/>
            <a:ext cx="729140" cy="711500"/>
            <a:chOff x="5676088" y="3788808"/>
            <a:chExt cx="304850" cy="297475"/>
          </a:xfrm>
        </p:grpSpPr>
        <p:sp>
          <p:nvSpPr>
            <p:cNvPr id="368" name="Google Shape;14220;p27">
              <a:extLst>
                <a:ext uri="{FF2B5EF4-FFF2-40B4-BE49-F238E27FC236}">
                  <a16:creationId xmlns:a16="http://schemas.microsoft.com/office/drawing/2014/main" id="{A41D16D1-1985-D2DC-4F23-A19CFD1E481B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21;p27">
              <a:extLst>
                <a:ext uri="{FF2B5EF4-FFF2-40B4-BE49-F238E27FC236}">
                  <a16:creationId xmlns:a16="http://schemas.microsoft.com/office/drawing/2014/main" id="{89E8A772-54B5-0431-659C-17A3B5D15A5B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22;p27">
              <a:extLst>
                <a:ext uri="{FF2B5EF4-FFF2-40B4-BE49-F238E27FC236}">
                  <a16:creationId xmlns:a16="http://schemas.microsoft.com/office/drawing/2014/main" id="{5B3A3A45-33B5-C4CD-72E9-672F704391A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23;p27">
              <a:extLst>
                <a:ext uri="{FF2B5EF4-FFF2-40B4-BE49-F238E27FC236}">
                  <a16:creationId xmlns:a16="http://schemas.microsoft.com/office/drawing/2014/main" id="{3051B50D-CEE8-7E0A-789F-2F23832035DD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24;p27">
              <a:extLst>
                <a:ext uri="{FF2B5EF4-FFF2-40B4-BE49-F238E27FC236}">
                  <a16:creationId xmlns:a16="http://schemas.microsoft.com/office/drawing/2014/main" id="{1FB00D76-1A08-DFC9-D4B5-44B1D7B91F5C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25;p27">
              <a:extLst>
                <a:ext uri="{FF2B5EF4-FFF2-40B4-BE49-F238E27FC236}">
                  <a16:creationId xmlns:a16="http://schemas.microsoft.com/office/drawing/2014/main" id="{EEFB6DC2-F749-E162-2C09-B66E4FB2491C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4" name="Google Shape;14226;p27">
            <a:extLst>
              <a:ext uri="{FF2B5EF4-FFF2-40B4-BE49-F238E27FC236}">
                <a16:creationId xmlns:a16="http://schemas.microsoft.com/office/drawing/2014/main" id="{6F576129-2B72-3C62-F7E3-C2BC2D9E343F}"/>
              </a:ext>
            </a:extLst>
          </p:cNvPr>
          <p:cNvGrpSpPr/>
          <p:nvPr/>
        </p:nvGrpSpPr>
        <p:grpSpPr>
          <a:xfrm>
            <a:off x="14032316" y="7857184"/>
            <a:ext cx="712038" cy="713474"/>
            <a:chOff x="6154163" y="3789408"/>
            <a:chExt cx="297700" cy="298300"/>
          </a:xfrm>
        </p:grpSpPr>
        <p:sp>
          <p:nvSpPr>
            <p:cNvPr id="375" name="Google Shape;14227;p27">
              <a:extLst>
                <a:ext uri="{FF2B5EF4-FFF2-40B4-BE49-F238E27FC236}">
                  <a16:creationId xmlns:a16="http://schemas.microsoft.com/office/drawing/2014/main" id="{98542852-A912-A416-BA3A-25D11013C775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28;p27">
              <a:extLst>
                <a:ext uri="{FF2B5EF4-FFF2-40B4-BE49-F238E27FC236}">
                  <a16:creationId xmlns:a16="http://schemas.microsoft.com/office/drawing/2014/main" id="{7BADBBF1-9A00-7EDB-AA57-C451523F7C78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29;p27">
              <a:extLst>
                <a:ext uri="{FF2B5EF4-FFF2-40B4-BE49-F238E27FC236}">
                  <a16:creationId xmlns:a16="http://schemas.microsoft.com/office/drawing/2014/main" id="{71887051-D51A-9905-334B-5039108959AD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30;p27">
              <a:extLst>
                <a:ext uri="{FF2B5EF4-FFF2-40B4-BE49-F238E27FC236}">
                  <a16:creationId xmlns:a16="http://schemas.microsoft.com/office/drawing/2014/main" id="{A09AA113-E138-BB16-D1F4-1309184FA7EA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31;p27">
              <a:extLst>
                <a:ext uri="{FF2B5EF4-FFF2-40B4-BE49-F238E27FC236}">
                  <a16:creationId xmlns:a16="http://schemas.microsoft.com/office/drawing/2014/main" id="{B20B99F8-6A48-ADB6-32B7-151622BA5B99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32;p27">
              <a:extLst>
                <a:ext uri="{FF2B5EF4-FFF2-40B4-BE49-F238E27FC236}">
                  <a16:creationId xmlns:a16="http://schemas.microsoft.com/office/drawing/2014/main" id="{8CE71C03-C8C5-BB8B-936F-ECE8476E1363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33;p27">
              <a:extLst>
                <a:ext uri="{FF2B5EF4-FFF2-40B4-BE49-F238E27FC236}">
                  <a16:creationId xmlns:a16="http://schemas.microsoft.com/office/drawing/2014/main" id="{5E670F33-2A07-CBF2-ED3B-0AFE80E9AC8D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34;p27">
              <a:extLst>
                <a:ext uri="{FF2B5EF4-FFF2-40B4-BE49-F238E27FC236}">
                  <a16:creationId xmlns:a16="http://schemas.microsoft.com/office/drawing/2014/main" id="{AF859DCD-E0A1-E65E-48D8-E842152B6629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35;p27">
              <a:extLst>
                <a:ext uri="{FF2B5EF4-FFF2-40B4-BE49-F238E27FC236}">
                  <a16:creationId xmlns:a16="http://schemas.microsoft.com/office/drawing/2014/main" id="{52D154D0-FD83-A689-008B-695656BBFCC9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36;p27">
              <a:extLst>
                <a:ext uri="{FF2B5EF4-FFF2-40B4-BE49-F238E27FC236}">
                  <a16:creationId xmlns:a16="http://schemas.microsoft.com/office/drawing/2014/main" id="{A57FE95A-12EC-147D-58E8-81E0C35A28C6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37;p27">
              <a:extLst>
                <a:ext uri="{FF2B5EF4-FFF2-40B4-BE49-F238E27FC236}">
                  <a16:creationId xmlns:a16="http://schemas.microsoft.com/office/drawing/2014/main" id="{F689B24B-F002-AE0B-9EEF-DFE29AAD16A7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38;p27">
              <a:extLst>
                <a:ext uri="{FF2B5EF4-FFF2-40B4-BE49-F238E27FC236}">
                  <a16:creationId xmlns:a16="http://schemas.microsoft.com/office/drawing/2014/main" id="{F3847B66-F671-56F7-D838-7C25F96091A1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7" name="Google Shape;14239;p27">
              <a:extLst>
                <a:ext uri="{FF2B5EF4-FFF2-40B4-BE49-F238E27FC236}">
                  <a16:creationId xmlns:a16="http://schemas.microsoft.com/office/drawing/2014/main" id="{945B2CFD-11BB-B9E3-0EC2-CD2F45AECFFA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8" name="Google Shape;14240;p27">
              <a:extLst>
                <a:ext uri="{FF2B5EF4-FFF2-40B4-BE49-F238E27FC236}">
                  <a16:creationId xmlns:a16="http://schemas.microsoft.com/office/drawing/2014/main" id="{8687FAD0-28E2-874A-E4CE-AC4F9C30C738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9" name="Google Shape;14241;p27">
              <a:extLst>
                <a:ext uri="{FF2B5EF4-FFF2-40B4-BE49-F238E27FC236}">
                  <a16:creationId xmlns:a16="http://schemas.microsoft.com/office/drawing/2014/main" id="{A7CC0EEF-4A47-BD36-4333-75A6DAB31601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0" name="Google Shape;14242;p27">
              <a:extLst>
                <a:ext uri="{FF2B5EF4-FFF2-40B4-BE49-F238E27FC236}">
                  <a16:creationId xmlns:a16="http://schemas.microsoft.com/office/drawing/2014/main" id="{A813A29D-35EB-9B89-5083-E7C8650491F4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1" name="Google Shape;14243;p27">
            <a:extLst>
              <a:ext uri="{FF2B5EF4-FFF2-40B4-BE49-F238E27FC236}">
                <a16:creationId xmlns:a16="http://schemas.microsoft.com/office/drawing/2014/main" id="{E4870C17-B128-453F-FB93-D84D86229AEA}"/>
              </a:ext>
            </a:extLst>
          </p:cNvPr>
          <p:cNvGrpSpPr/>
          <p:nvPr/>
        </p:nvGrpSpPr>
        <p:grpSpPr>
          <a:xfrm>
            <a:off x="15519022" y="7862506"/>
            <a:ext cx="712098" cy="706718"/>
            <a:chOff x="6648313" y="3791633"/>
            <a:chExt cx="297725" cy="295475"/>
          </a:xfrm>
        </p:grpSpPr>
        <p:sp>
          <p:nvSpPr>
            <p:cNvPr id="392" name="Google Shape;14244;p27">
              <a:extLst>
                <a:ext uri="{FF2B5EF4-FFF2-40B4-BE49-F238E27FC236}">
                  <a16:creationId xmlns:a16="http://schemas.microsoft.com/office/drawing/2014/main" id="{636791A7-0876-E075-57A7-E52DD61357CC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3" name="Google Shape;14245;p27">
              <a:extLst>
                <a:ext uri="{FF2B5EF4-FFF2-40B4-BE49-F238E27FC236}">
                  <a16:creationId xmlns:a16="http://schemas.microsoft.com/office/drawing/2014/main" id="{402C77CB-48F5-B612-4779-53FA8FC3A45C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4" name="Google Shape;14246;p27">
              <a:extLst>
                <a:ext uri="{FF2B5EF4-FFF2-40B4-BE49-F238E27FC236}">
                  <a16:creationId xmlns:a16="http://schemas.microsoft.com/office/drawing/2014/main" id="{878A7C82-4887-E54E-C01B-738B53D749D6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5" name="Google Shape;14247;p27">
              <a:extLst>
                <a:ext uri="{FF2B5EF4-FFF2-40B4-BE49-F238E27FC236}">
                  <a16:creationId xmlns:a16="http://schemas.microsoft.com/office/drawing/2014/main" id="{AD0EFAEC-EDA5-3FEC-8708-D1B49BDE0239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6" name="Google Shape;14248;p27">
              <a:extLst>
                <a:ext uri="{FF2B5EF4-FFF2-40B4-BE49-F238E27FC236}">
                  <a16:creationId xmlns:a16="http://schemas.microsoft.com/office/drawing/2014/main" id="{9D9342CF-EABB-B427-106A-31AAF5D37371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7" name="Google Shape;14249;p27">
            <a:extLst>
              <a:ext uri="{FF2B5EF4-FFF2-40B4-BE49-F238E27FC236}">
                <a16:creationId xmlns:a16="http://schemas.microsoft.com/office/drawing/2014/main" id="{D96D2A6E-2881-576A-D74B-B0974B4D97E6}"/>
              </a:ext>
            </a:extLst>
          </p:cNvPr>
          <p:cNvGrpSpPr/>
          <p:nvPr/>
        </p:nvGrpSpPr>
        <p:grpSpPr>
          <a:xfrm>
            <a:off x="8084047" y="3412919"/>
            <a:ext cx="716344" cy="710664"/>
            <a:chOff x="4176963" y="1931283"/>
            <a:chExt cx="299500" cy="297125"/>
          </a:xfrm>
        </p:grpSpPr>
        <p:sp>
          <p:nvSpPr>
            <p:cNvPr id="398" name="Google Shape;14250;p27">
              <a:extLst>
                <a:ext uri="{FF2B5EF4-FFF2-40B4-BE49-F238E27FC236}">
                  <a16:creationId xmlns:a16="http://schemas.microsoft.com/office/drawing/2014/main" id="{94C6E9E1-182D-26FE-8B8D-B54AF564C3D0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9" name="Google Shape;14251;p27">
              <a:extLst>
                <a:ext uri="{FF2B5EF4-FFF2-40B4-BE49-F238E27FC236}">
                  <a16:creationId xmlns:a16="http://schemas.microsoft.com/office/drawing/2014/main" id="{5E091449-A2AC-8F61-7F6A-20F4FFDFED4C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0" name="Google Shape;14252;p27">
              <a:extLst>
                <a:ext uri="{FF2B5EF4-FFF2-40B4-BE49-F238E27FC236}">
                  <a16:creationId xmlns:a16="http://schemas.microsoft.com/office/drawing/2014/main" id="{9C5BBAEA-594A-E006-7FA8-BD74E8D2BC22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1" name="Google Shape;14253;p27">
              <a:extLst>
                <a:ext uri="{FF2B5EF4-FFF2-40B4-BE49-F238E27FC236}">
                  <a16:creationId xmlns:a16="http://schemas.microsoft.com/office/drawing/2014/main" id="{F5C56BEC-C94A-E758-90C8-11E4BA88D60E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2" name="Google Shape;14254;p27">
              <a:extLst>
                <a:ext uri="{FF2B5EF4-FFF2-40B4-BE49-F238E27FC236}">
                  <a16:creationId xmlns:a16="http://schemas.microsoft.com/office/drawing/2014/main" id="{BAFC9D26-9D9F-7DD1-1252-3E6A4713E8B2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3" name="Google Shape;14255;p27">
              <a:extLst>
                <a:ext uri="{FF2B5EF4-FFF2-40B4-BE49-F238E27FC236}">
                  <a16:creationId xmlns:a16="http://schemas.microsoft.com/office/drawing/2014/main" id="{57EDC57E-CF90-B765-3BCF-C73F17E0C94C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404" name="Google Shape;14256;p27">
            <a:extLst>
              <a:ext uri="{FF2B5EF4-FFF2-40B4-BE49-F238E27FC236}">
                <a16:creationId xmlns:a16="http://schemas.microsoft.com/office/drawing/2014/main" id="{AFDD6C7F-3FB3-6A23-6AA9-7EFFDC622918}"/>
              </a:ext>
            </a:extLst>
          </p:cNvPr>
          <p:cNvSpPr txBox="1"/>
          <p:nvPr/>
        </p:nvSpPr>
        <p:spPr>
          <a:xfrm>
            <a:off x="2134001" y="2194587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05" name="Google Shape;14257;p27">
            <a:extLst>
              <a:ext uri="{FF2B5EF4-FFF2-40B4-BE49-F238E27FC236}">
                <a16:creationId xmlns:a16="http://schemas.microsoft.com/office/drawing/2014/main" id="{56B0310F-1A5E-CB94-26A7-1864E43D4EDE}"/>
              </a:ext>
            </a:extLst>
          </p:cNvPr>
          <p:cNvSpPr txBox="1">
            <a:spLocks/>
          </p:cNvSpPr>
          <p:nvPr/>
        </p:nvSpPr>
        <p:spPr>
          <a:xfrm>
            <a:off x="2134001" y="524987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40622486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37173">
            <a:off x="-3937238" y="6437771"/>
            <a:ext cx="7335542" cy="7698458"/>
          </a:xfrm>
          <a:custGeom>
            <a:avLst/>
            <a:gdLst/>
            <a:ahLst/>
            <a:cxnLst/>
            <a:rect l="l" t="t" r="r" b="b"/>
            <a:pathLst>
              <a:path w="7335542" h="7698458">
                <a:moveTo>
                  <a:pt x="0" y="0"/>
                </a:moveTo>
                <a:lnTo>
                  <a:pt x="7335542" y="0"/>
                </a:lnTo>
                <a:lnTo>
                  <a:pt x="7335542" y="7698458"/>
                </a:lnTo>
                <a:lnTo>
                  <a:pt x="0" y="76984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537173">
            <a:off x="15800835" y="-2515729"/>
            <a:ext cx="7335542" cy="7698458"/>
          </a:xfrm>
          <a:custGeom>
            <a:avLst/>
            <a:gdLst/>
            <a:ahLst/>
            <a:cxnLst/>
            <a:rect l="l" t="t" r="r" b="b"/>
            <a:pathLst>
              <a:path w="7335542" h="7698458">
                <a:moveTo>
                  <a:pt x="0" y="0"/>
                </a:moveTo>
                <a:lnTo>
                  <a:pt x="7335542" y="0"/>
                </a:lnTo>
                <a:lnTo>
                  <a:pt x="7335542" y="7698458"/>
                </a:lnTo>
                <a:lnTo>
                  <a:pt x="0" y="76984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223281" y="6369308"/>
            <a:ext cx="4036019" cy="2253881"/>
          </a:xfrm>
          <a:custGeom>
            <a:avLst/>
            <a:gdLst/>
            <a:ahLst/>
            <a:cxnLst/>
            <a:rect l="l" t="t" r="r" b="b"/>
            <a:pathLst>
              <a:path w="4036019" h="2253881">
                <a:moveTo>
                  <a:pt x="0" y="0"/>
                </a:moveTo>
                <a:lnTo>
                  <a:pt x="4036019" y="0"/>
                </a:lnTo>
                <a:lnTo>
                  <a:pt x="4036019" y="2253881"/>
                </a:lnTo>
                <a:lnTo>
                  <a:pt x="0" y="2253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47725" y="681613"/>
            <a:ext cx="1659255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30"/>
              </a:lnSpc>
            </a:pPr>
            <a:r>
              <a:rPr lang="fa-IR" sz="5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دانلود این ارائه به عنوان یک قالب در 3 مرحله</a:t>
            </a:r>
            <a:endParaRPr lang="en-US" sz="5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439170" y="2965708"/>
            <a:ext cx="835418" cy="716280"/>
            <a:chOff x="0" y="0"/>
            <a:chExt cx="220028" cy="1886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20028" cy="188650"/>
            </a:xfrm>
            <a:custGeom>
              <a:avLst/>
              <a:gdLst/>
              <a:ahLst/>
              <a:cxnLst/>
              <a:rect l="l" t="t" r="r" b="b"/>
              <a:pathLst>
                <a:path w="220028" h="188650">
                  <a:moveTo>
                    <a:pt x="0" y="0"/>
                  </a:moveTo>
                  <a:lnTo>
                    <a:pt x="220028" y="0"/>
                  </a:lnTo>
                  <a:lnTo>
                    <a:pt x="220028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220028" cy="198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>
                <a:lnSpc>
                  <a:spcPts val="42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1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263788" y="2965708"/>
            <a:ext cx="835418" cy="716280"/>
            <a:chOff x="0" y="0"/>
            <a:chExt cx="220028" cy="1886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0028" cy="188650"/>
            </a:xfrm>
            <a:custGeom>
              <a:avLst/>
              <a:gdLst/>
              <a:ahLst/>
              <a:cxnLst/>
              <a:rect l="l" t="t" r="r" b="b"/>
              <a:pathLst>
                <a:path w="220028" h="188650">
                  <a:moveTo>
                    <a:pt x="0" y="0"/>
                  </a:moveTo>
                  <a:lnTo>
                    <a:pt x="220028" y="0"/>
                  </a:lnTo>
                  <a:lnTo>
                    <a:pt x="220028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9525"/>
              <a:ext cx="220028" cy="198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>
                <a:lnSpc>
                  <a:spcPts val="42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2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169529" y="2965708"/>
            <a:ext cx="835418" cy="716280"/>
            <a:chOff x="0" y="0"/>
            <a:chExt cx="220028" cy="18865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0028" cy="188650"/>
            </a:xfrm>
            <a:custGeom>
              <a:avLst/>
              <a:gdLst/>
              <a:ahLst/>
              <a:cxnLst/>
              <a:rect l="l" t="t" r="r" b="b"/>
              <a:pathLst>
                <a:path w="220028" h="188650">
                  <a:moveTo>
                    <a:pt x="0" y="0"/>
                  </a:moveTo>
                  <a:lnTo>
                    <a:pt x="220028" y="0"/>
                  </a:lnTo>
                  <a:lnTo>
                    <a:pt x="220028" y="188650"/>
                  </a:lnTo>
                  <a:lnTo>
                    <a:pt x="0" y="18865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220028" cy="198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>
                <a:lnSpc>
                  <a:spcPts val="42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3</a:t>
              </a:r>
            </a:p>
          </p:txBody>
        </p:sp>
      </p:grpSp>
      <p:sp>
        <p:nvSpPr>
          <p:cNvPr id="15" name="AutoShape 15"/>
          <p:cNvSpPr/>
          <p:nvPr/>
        </p:nvSpPr>
        <p:spPr>
          <a:xfrm>
            <a:off x="1358048" y="3720088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7263788" y="3720088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13169529" y="3720088"/>
            <a:ext cx="499008" cy="0"/>
          </a:xfrm>
          <a:prstGeom prst="line">
            <a:avLst/>
          </a:prstGeom>
          <a:ln w="57150" cap="flat">
            <a:solidFill>
              <a:srgbClr val="E6464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TextBox 18"/>
          <p:cNvSpPr txBox="1"/>
          <p:nvPr/>
        </p:nvSpPr>
        <p:spPr>
          <a:xfrm>
            <a:off x="1358048" y="3834388"/>
            <a:ext cx="4640000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 rtl="1">
              <a:lnSpc>
                <a:spcPts val="3080"/>
              </a:lnSpc>
              <a:spcBef>
                <a:spcPct val="0"/>
              </a:spcBef>
            </a:pP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روی دکمه "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Canva"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کنار این ارائه کلیک کنید. شروع به ویرایش ارائه خود کنید. ممکن است لازم باشد به حساب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خود وارد شوید.</a:t>
            </a:r>
            <a:endParaRPr lang="en-US" sz="2200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263788" y="3834388"/>
            <a:ext cx="4640000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 rtl="1">
              <a:lnSpc>
                <a:spcPts val="3080"/>
              </a:lnSpc>
              <a:spcBef>
                <a:spcPct val="0"/>
              </a:spcBef>
            </a:pP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روی دکمه "اشتراک گذاری" در گوشه سمت راست بالای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Canva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کلیک کنید و روی "بیشتر" در پایین منو کلیک کنید.</a:t>
            </a:r>
            <a:endParaRPr lang="en-US" sz="2200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169529" y="3834388"/>
            <a:ext cx="4640000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80"/>
              </a:lnSpc>
            </a:pP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"Google Drive"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را در جستجو وارد کنیدنوار و روی نماد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Google Drive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کلیک کنید تا این طرح را به عنوان یک اسلاید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Google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G Drive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خود اضافه کنید. از شما خواهد پرسیدبرای پیوند دادن حساب </a:t>
            </a:r>
            <a:r>
              <a:rPr lang="en-US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Google </a:t>
            </a:r>
            <a:r>
              <a:rPr lang="fa-IR" sz="2200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خود بهکانوا اولین بار.</a:t>
            </a:r>
            <a:endParaRPr lang="en-US" sz="2200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358048" y="5666998"/>
            <a:ext cx="3759252" cy="3791475"/>
          </a:xfrm>
          <a:custGeom>
            <a:avLst/>
            <a:gdLst/>
            <a:ahLst/>
            <a:cxnLst/>
            <a:rect l="l" t="t" r="r" b="b"/>
            <a:pathLst>
              <a:path w="3759252" h="3791475">
                <a:moveTo>
                  <a:pt x="0" y="0"/>
                </a:moveTo>
                <a:lnTo>
                  <a:pt x="3759253" y="0"/>
                </a:lnTo>
                <a:lnTo>
                  <a:pt x="3759253" y="3791474"/>
                </a:lnTo>
                <a:lnTo>
                  <a:pt x="0" y="37914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513292" y="5666998"/>
            <a:ext cx="2432466" cy="3791475"/>
          </a:xfrm>
          <a:custGeom>
            <a:avLst/>
            <a:gdLst/>
            <a:ahLst/>
            <a:cxnLst/>
            <a:rect l="l" t="t" r="r" b="b"/>
            <a:pathLst>
              <a:path w="2432466" h="3791475">
                <a:moveTo>
                  <a:pt x="0" y="0"/>
                </a:moveTo>
                <a:lnTo>
                  <a:pt x="2432467" y="0"/>
                </a:lnTo>
                <a:lnTo>
                  <a:pt x="2432467" y="3791474"/>
                </a:lnTo>
                <a:lnTo>
                  <a:pt x="0" y="37914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663473" y="2986348"/>
            <a:ext cx="5982159" cy="5982159"/>
          </a:xfrm>
          <a:custGeom>
            <a:avLst/>
            <a:gdLst/>
            <a:ahLst/>
            <a:cxnLst/>
            <a:rect l="l" t="t" r="r" b="b"/>
            <a:pathLst>
              <a:path w="5982159" h="5982159">
                <a:moveTo>
                  <a:pt x="0" y="0"/>
                </a:moveTo>
                <a:lnTo>
                  <a:pt x="5982159" y="0"/>
                </a:lnTo>
                <a:lnTo>
                  <a:pt x="5982159" y="5982160"/>
                </a:lnTo>
                <a:lnTo>
                  <a:pt x="0" y="59821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950" t="-4292" r="-30849" b="-1357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657141"/>
            <a:ext cx="5982159" cy="5982159"/>
            <a:chOff x="0" y="0"/>
            <a:chExt cx="7976212" cy="7976212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25487" b="7887"/>
            <a:stretch>
              <a:fillRect/>
            </a:stretch>
          </p:blipFill>
          <p:spPr>
            <a:xfrm>
              <a:off x="0" y="0"/>
              <a:ext cx="7976212" cy="7976212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13036096" y="375635"/>
            <a:ext cx="7838694" cy="8229600"/>
          </a:xfrm>
          <a:custGeom>
            <a:avLst/>
            <a:gdLst/>
            <a:ahLst/>
            <a:cxnLst/>
            <a:rect l="l" t="t" r="r" b="b"/>
            <a:pathLst>
              <a:path w="7838694" h="8229600">
                <a:moveTo>
                  <a:pt x="0" y="0"/>
                </a:moveTo>
                <a:lnTo>
                  <a:pt x="7838694" y="0"/>
                </a:lnTo>
                <a:lnTo>
                  <a:pt x="783869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82485" y="763076"/>
            <a:ext cx="13315887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صفحه دستور کار اضافه کنید</a:t>
            </a:r>
            <a:endParaRPr lang="en-US" sz="6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6420249" y="5442606"/>
            <a:ext cx="581394" cy="579584"/>
            <a:chOff x="0" y="0"/>
            <a:chExt cx="775192" cy="772779"/>
          </a:xfrm>
        </p:grpSpPr>
        <p:grpSp>
          <p:nvGrpSpPr>
            <p:cNvPr id="8" name="Group 8"/>
            <p:cNvGrpSpPr/>
            <p:nvPr/>
          </p:nvGrpSpPr>
          <p:grpSpPr>
            <a:xfrm>
              <a:off x="1206" y="0"/>
              <a:ext cx="772779" cy="772779"/>
              <a:chOff x="0" y="0"/>
              <a:chExt cx="812800" cy="8128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947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0" y="81590"/>
              <a:ext cx="775192" cy="609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600"/>
                </a:lnSpc>
                <a:spcBef>
                  <a:spcPct val="0"/>
                </a:spcBef>
              </a:pPr>
              <a:r>
                <a:rPr lang="en-US" sz="3000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1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182617" y="5469955"/>
            <a:ext cx="437855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198"/>
              </a:lnSpc>
            </a:pPr>
            <a:r>
              <a:rPr lang="fa-IR" sz="29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یک دستور کار را اینجا بنویسید.</a:t>
            </a:r>
            <a:endParaRPr lang="en-US" sz="29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6421153" y="7155911"/>
            <a:ext cx="579584" cy="579584"/>
            <a:chOff x="0" y="0"/>
            <a:chExt cx="772779" cy="772779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772779" cy="772779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94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107109" y="81765"/>
              <a:ext cx="558562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600"/>
                </a:lnSpc>
                <a:spcBef>
                  <a:spcPct val="0"/>
                </a:spcBef>
              </a:pPr>
              <a:r>
                <a:rPr lang="en-US" sz="3000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3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182617" y="7176287"/>
            <a:ext cx="437855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198"/>
              </a:lnSpc>
            </a:pPr>
            <a:r>
              <a:rPr lang="fa-IR" sz="29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یک دستور کار را اینجا بنویسید.</a:t>
            </a:r>
            <a:endParaRPr lang="en-US" sz="29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6421153" y="8869216"/>
            <a:ext cx="579584" cy="579584"/>
            <a:chOff x="0" y="0"/>
            <a:chExt cx="772779" cy="772779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0"/>
              <a:ext cx="772779" cy="772779"/>
              <a:chOff x="0" y="0"/>
              <a:chExt cx="812800" cy="8128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94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107109" y="81765"/>
              <a:ext cx="558562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600"/>
                </a:lnSpc>
                <a:spcBef>
                  <a:spcPct val="0"/>
                </a:spcBef>
              </a:pPr>
              <a:r>
                <a:rPr lang="en-US" sz="3000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7182617" y="8882619"/>
            <a:ext cx="437855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198"/>
              </a:lnSpc>
            </a:pPr>
            <a:r>
              <a:rPr lang="fa-IR" sz="29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یک دستور کار را اینجا بنویسید.</a:t>
            </a:r>
            <a:endParaRPr lang="en-US" sz="29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2199347" y="5442606"/>
            <a:ext cx="579584" cy="579584"/>
            <a:chOff x="0" y="0"/>
            <a:chExt cx="772779" cy="772779"/>
          </a:xfrm>
        </p:grpSpPr>
        <p:grpSp>
          <p:nvGrpSpPr>
            <p:cNvPr id="26" name="Group 26"/>
            <p:cNvGrpSpPr/>
            <p:nvPr/>
          </p:nvGrpSpPr>
          <p:grpSpPr>
            <a:xfrm>
              <a:off x="0" y="0"/>
              <a:ext cx="772779" cy="772779"/>
              <a:chOff x="0" y="0"/>
              <a:chExt cx="812800" cy="8128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94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107109" y="81765"/>
              <a:ext cx="558562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600"/>
                </a:lnSpc>
                <a:spcBef>
                  <a:spcPct val="0"/>
                </a:spcBef>
              </a:pPr>
              <a:r>
                <a:rPr lang="en-US" sz="3000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2</a:t>
              </a: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2960811" y="5469955"/>
            <a:ext cx="437855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198"/>
              </a:lnSpc>
            </a:pPr>
            <a:r>
              <a:rPr lang="fa-IR" sz="29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یک دستور کار را اینجا بنویسید.</a:t>
            </a:r>
            <a:endParaRPr lang="en-US" sz="29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12199347" y="7155911"/>
            <a:ext cx="579584" cy="579584"/>
            <a:chOff x="0" y="0"/>
            <a:chExt cx="772779" cy="772779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772779" cy="772779"/>
              <a:chOff x="0" y="0"/>
              <a:chExt cx="812800" cy="81280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94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107109" y="81765"/>
              <a:ext cx="558562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600"/>
                </a:lnSpc>
                <a:spcBef>
                  <a:spcPct val="0"/>
                </a:spcBef>
              </a:pPr>
              <a:r>
                <a:rPr lang="en-US" sz="3000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4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2960811" y="7176287"/>
            <a:ext cx="437855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198"/>
              </a:lnSpc>
            </a:pPr>
            <a:r>
              <a:rPr lang="fa-IR" sz="29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یک دستور کار را اینجا بنویسید.</a:t>
            </a:r>
            <a:endParaRPr lang="en-US" sz="29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12199347" y="8869216"/>
            <a:ext cx="579584" cy="579584"/>
            <a:chOff x="0" y="0"/>
            <a:chExt cx="772779" cy="772779"/>
          </a:xfrm>
        </p:grpSpPr>
        <p:grpSp>
          <p:nvGrpSpPr>
            <p:cNvPr id="38" name="Group 38"/>
            <p:cNvGrpSpPr/>
            <p:nvPr/>
          </p:nvGrpSpPr>
          <p:grpSpPr>
            <a:xfrm>
              <a:off x="0" y="0"/>
              <a:ext cx="772779" cy="772779"/>
              <a:chOff x="0" y="0"/>
              <a:chExt cx="812800" cy="812800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E64646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947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1" name="TextBox 41"/>
            <p:cNvSpPr txBox="1"/>
            <p:nvPr/>
          </p:nvSpPr>
          <p:spPr>
            <a:xfrm>
              <a:off x="107109" y="81765"/>
              <a:ext cx="558562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600"/>
                </a:lnSpc>
                <a:spcBef>
                  <a:spcPct val="0"/>
                </a:spcBef>
              </a:pPr>
              <a:r>
                <a:rPr lang="en-US" sz="3000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6</a:t>
              </a: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12960811" y="8882619"/>
            <a:ext cx="437855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198"/>
              </a:lnSpc>
            </a:pPr>
            <a:r>
              <a:rPr lang="fa-IR" sz="29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یک دستور کار را اینجا بنویسید.</a:t>
            </a:r>
            <a:endParaRPr lang="en-US" sz="29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1028700" y="7059119"/>
            <a:ext cx="1623060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0016629" y="3366178"/>
            <a:ext cx="2370756" cy="2370747"/>
            <a:chOff x="0" y="0"/>
            <a:chExt cx="6350000" cy="63499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3876" r="-36443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0006136" y="3554074"/>
            <a:ext cx="584149" cy="584149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947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4116904" y="3366178"/>
            <a:ext cx="2370756" cy="2370747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r="-71673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14116904" y="3554074"/>
            <a:ext cx="584149" cy="584149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947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5915756" y="3366178"/>
            <a:ext cx="2370756" cy="2370747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41883" r="-41883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5895967" y="3554074"/>
            <a:ext cx="584149" cy="584149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947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800340" y="3366178"/>
            <a:ext cx="2370756" cy="2370747"/>
            <a:chOff x="0" y="0"/>
            <a:chExt cx="6350000" cy="63499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55644" r="-22132"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1800340" y="3554074"/>
            <a:ext cx="584149" cy="584149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947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 24"/>
          <p:cNvSpPr/>
          <p:nvPr/>
        </p:nvSpPr>
        <p:spPr>
          <a:xfrm>
            <a:off x="2869340" y="6942741"/>
            <a:ext cx="232756" cy="232756"/>
          </a:xfrm>
          <a:custGeom>
            <a:avLst/>
            <a:gdLst/>
            <a:ahLst/>
            <a:cxnLst/>
            <a:rect l="l" t="t" r="r" b="b"/>
            <a:pathLst>
              <a:path w="232756" h="232756">
                <a:moveTo>
                  <a:pt x="0" y="0"/>
                </a:moveTo>
                <a:lnTo>
                  <a:pt x="232756" y="0"/>
                </a:lnTo>
                <a:lnTo>
                  <a:pt x="232756" y="232756"/>
                </a:lnTo>
                <a:lnTo>
                  <a:pt x="0" y="2327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841439" y="6239141"/>
            <a:ext cx="4288558" cy="381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000"/>
              </a:lnSpc>
              <a:spcBef>
                <a:spcPct val="0"/>
              </a:spcBef>
            </a:pPr>
            <a:r>
              <a:rPr lang="fa-IR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نکته اصلی اضافه کنید</a:t>
            </a:r>
            <a:endParaRPr lang="en-US" sz="2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03256" y="7487744"/>
            <a:ext cx="336492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58"/>
              </a:lnSpc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چه چیزی توضیح دهیدمی خواهید بحث کنید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6974861" y="6942741"/>
            <a:ext cx="232756" cy="232756"/>
          </a:xfrm>
          <a:custGeom>
            <a:avLst/>
            <a:gdLst/>
            <a:ahLst/>
            <a:cxnLst/>
            <a:rect l="l" t="t" r="r" b="b"/>
            <a:pathLst>
              <a:path w="232756" h="232756">
                <a:moveTo>
                  <a:pt x="0" y="0"/>
                </a:moveTo>
                <a:lnTo>
                  <a:pt x="232757" y="0"/>
                </a:lnTo>
                <a:lnTo>
                  <a:pt x="232757" y="232756"/>
                </a:lnTo>
                <a:lnTo>
                  <a:pt x="0" y="2327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4946960" y="6239141"/>
            <a:ext cx="4288558" cy="381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000"/>
              </a:lnSpc>
              <a:spcBef>
                <a:spcPct val="0"/>
              </a:spcBef>
            </a:pPr>
            <a:r>
              <a:rPr lang="fa-IR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نکته اصلی اضافه کنید</a:t>
            </a:r>
            <a:endParaRPr lang="en-US" sz="2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408777" y="7487744"/>
            <a:ext cx="336492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285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چه چیزی توضیح دهیدمی خواهید بحث کنید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1080382" y="6942741"/>
            <a:ext cx="232756" cy="232756"/>
          </a:xfrm>
          <a:custGeom>
            <a:avLst/>
            <a:gdLst/>
            <a:ahLst/>
            <a:cxnLst/>
            <a:rect l="l" t="t" r="r" b="b"/>
            <a:pathLst>
              <a:path w="232756" h="232756">
                <a:moveTo>
                  <a:pt x="0" y="0"/>
                </a:moveTo>
                <a:lnTo>
                  <a:pt x="232757" y="0"/>
                </a:lnTo>
                <a:lnTo>
                  <a:pt x="232757" y="232756"/>
                </a:lnTo>
                <a:lnTo>
                  <a:pt x="0" y="2327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1" name="TextBox 31"/>
          <p:cNvSpPr txBox="1"/>
          <p:nvPr/>
        </p:nvSpPr>
        <p:spPr>
          <a:xfrm>
            <a:off x="9052481" y="6239141"/>
            <a:ext cx="4288558" cy="381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000"/>
              </a:lnSpc>
              <a:spcBef>
                <a:spcPct val="0"/>
              </a:spcBef>
            </a:pPr>
            <a:r>
              <a:rPr lang="fa-IR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نکته اصلی اضافه کنید</a:t>
            </a:r>
            <a:endParaRPr lang="en-US" sz="2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514298" y="7487744"/>
            <a:ext cx="336492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285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چه چیزی توضیح دهیدمی خواهید بحث کنید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5185904" y="6942741"/>
            <a:ext cx="232756" cy="232756"/>
          </a:xfrm>
          <a:custGeom>
            <a:avLst/>
            <a:gdLst/>
            <a:ahLst/>
            <a:cxnLst/>
            <a:rect l="l" t="t" r="r" b="b"/>
            <a:pathLst>
              <a:path w="232756" h="232756">
                <a:moveTo>
                  <a:pt x="0" y="0"/>
                </a:moveTo>
                <a:lnTo>
                  <a:pt x="232756" y="0"/>
                </a:lnTo>
                <a:lnTo>
                  <a:pt x="232756" y="232756"/>
                </a:lnTo>
                <a:lnTo>
                  <a:pt x="0" y="2327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34"/>
          <p:cNvSpPr txBox="1"/>
          <p:nvPr/>
        </p:nvSpPr>
        <p:spPr>
          <a:xfrm>
            <a:off x="13158002" y="6239141"/>
            <a:ext cx="4288558" cy="381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000"/>
              </a:lnSpc>
              <a:spcBef>
                <a:spcPct val="0"/>
              </a:spcBef>
            </a:pPr>
            <a:r>
              <a:rPr lang="fa-IR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نکته اصلی اضافه کنید</a:t>
            </a:r>
            <a:endParaRPr lang="en-US" sz="2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3619819" y="7487744"/>
            <a:ext cx="336492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285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چه چیزی توضیح دهیدمی خواهید بحث کنید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صفحه زمانی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221444" y="-5505080"/>
            <a:ext cx="10500287" cy="8229600"/>
          </a:xfrm>
          <a:custGeom>
            <a:avLst/>
            <a:gdLst/>
            <a:ahLst/>
            <a:cxnLst/>
            <a:rect l="l" t="t" r="r" b="b"/>
            <a:pathLst>
              <a:path w="10500287" h="8229600">
                <a:moveTo>
                  <a:pt x="0" y="0"/>
                </a:moveTo>
                <a:lnTo>
                  <a:pt x="10500288" y="0"/>
                </a:lnTo>
                <a:lnTo>
                  <a:pt x="105002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4193638">
            <a:off x="13285438" y="6628334"/>
            <a:ext cx="10500287" cy="8229600"/>
          </a:xfrm>
          <a:custGeom>
            <a:avLst/>
            <a:gdLst/>
            <a:ahLst/>
            <a:cxnLst/>
            <a:rect l="l" t="t" r="r" b="b"/>
            <a:pathLst>
              <a:path w="10500287" h="8229600">
                <a:moveTo>
                  <a:pt x="0" y="0"/>
                </a:moveTo>
                <a:lnTo>
                  <a:pt x="10500287" y="0"/>
                </a:lnTo>
                <a:lnTo>
                  <a:pt x="1050028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54705" y="5261805"/>
            <a:ext cx="1881518" cy="786755"/>
            <a:chOff x="0" y="0"/>
            <a:chExt cx="2508691" cy="1049006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685604"/>
              <a:ext cx="2508691" cy="363402"/>
              <a:chOff x="0" y="0"/>
              <a:chExt cx="495544" cy="7178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95544" cy="71783"/>
              </a:xfrm>
              <a:custGeom>
                <a:avLst/>
                <a:gdLst/>
                <a:ahLst/>
                <a:cxnLst/>
                <a:rect l="l" t="t" r="r" b="b"/>
                <a:pathLst>
                  <a:path w="495544" h="71783">
                    <a:moveTo>
                      <a:pt x="0" y="0"/>
                    </a:moveTo>
                    <a:lnTo>
                      <a:pt x="495544" y="0"/>
                    </a:lnTo>
                    <a:lnTo>
                      <a:pt x="495544" y="71783"/>
                    </a:lnTo>
                    <a:lnTo>
                      <a:pt x="0" y="71783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38100"/>
                <a:ext cx="495544" cy="10988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947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57667" y="9525"/>
              <a:ext cx="2393358" cy="9937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5998"/>
                </a:lnSpc>
                <a:spcBef>
                  <a:spcPct val="0"/>
                </a:spcBef>
              </a:pPr>
              <a:r>
                <a:rPr lang="en-US" sz="4998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2015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757424" y="4286620"/>
            <a:ext cx="676082" cy="676082"/>
            <a:chOff x="0" y="0"/>
            <a:chExt cx="901442" cy="9014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01442" cy="901442"/>
            </a:xfrm>
            <a:custGeom>
              <a:avLst/>
              <a:gdLst/>
              <a:ahLst/>
              <a:cxnLst/>
              <a:rect l="l" t="t" r="r" b="b"/>
              <a:pathLst>
                <a:path w="901442" h="901442">
                  <a:moveTo>
                    <a:pt x="0" y="0"/>
                  </a:moveTo>
                  <a:lnTo>
                    <a:pt x="901442" y="0"/>
                  </a:lnTo>
                  <a:lnTo>
                    <a:pt x="901442" y="901442"/>
                  </a:lnTo>
                  <a:lnTo>
                    <a:pt x="0" y="9014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0" y="236570"/>
              <a:ext cx="901442" cy="49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2999"/>
                </a:lnSpc>
                <a:spcBef>
                  <a:spcPct val="0"/>
                </a:spcBef>
              </a:pPr>
              <a:r>
                <a:rPr lang="en-US" sz="2499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-48815" y="6813261"/>
            <a:ext cx="4288558" cy="1225383"/>
            <a:chOff x="0" y="0"/>
            <a:chExt cx="5718078" cy="1633844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15" name="AutoShape 15"/>
          <p:cNvSpPr/>
          <p:nvPr/>
        </p:nvSpPr>
        <p:spPr>
          <a:xfrm rot="5400000">
            <a:off x="1810671" y="6447654"/>
            <a:ext cx="569588" cy="0"/>
          </a:xfrm>
          <a:prstGeom prst="line">
            <a:avLst/>
          </a:prstGeom>
          <a:ln w="5715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8689125" y="4286620"/>
            <a:ext cx="676082" cy="676082"/>
            <a:chOff x="0" y="0"/>
            <a:chExt cx="901442" cy="9014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01442" cy="901442"/>
            </a:xfrm>
            <a:custGeom>
              <a:avLst/>
              <a:gdLst/>
              <a:ahLst/>
              <a:cxnLst/>
              <a:rect l="l" t="t" r="r" b="b"/>
              <a:pathLst>
                <a:path w="901442" h="901442">
                  <a:moveTo>
                    <a:pt x="0" y="0"/>
                  </a:moveTo>
                  <a:lnTo>
                    <a:pt x="901442" y="0"/>
                  </a:lnTo>
                  <a:lnTo>
                    <a:pt x="901442" y="901442"/>
                  </a:lnTo>
                  <a:lnTo>
                    <a:pt x="0" y="9014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0" y="236570"/>
              <a:ext cx="901442" cy="49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2999"/>
                </a:lnSpc>
                <a:spcBef>
                  <a:spcPct val="0"/>
                </a:spcBef>
              </a:pPr>
              <a:r>
                <a:rPr lang="en-US" sz="2499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618433" y="4286620"/>
            <a:ext cx="676082" cy="676082"/>
            <a:chOff x="0" y="0"/>
            <a:chExt cx="901442" cy="90144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01442" cy="901442"/>
            </a:xfrm>
            <a:custGeom>
              <a:avLst/>
              <a:gdLst/>
              <a:ahLst/>
              <a:cxnLst/>
              <a:rect l="l" t="t" r="r" b="b"/>
              <a:pathLst>
                <a:path w="901442" h="901442">
                  <a:moveTo>
                    <a:pt x="0" y="0"/>
                  </a:moveTo>
                  <a:lnTo>
                    <a:pt x="901442" y="0"/>
                  </a:lnTo>
                  <a:lnTo>
                    <a:pt x="901442" y="901442"/>
                  </a:lnTo>
                  <a:lnTo>
                    <a:pt x="0" y="9014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0" y="236570"/>
              <a:ext cx="901442" cy="49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2999"/>
                </a:lnSpc>
                <a:spcBef>
                  <a:spcPct val="0"/>
                </a:spcBef>
              </a:pPr>
              <a:r>
                <a:rPr lang="en-US" sz="2499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05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105457" y="5260711"/>
            <a:ext cx="1881518" cy="787849"/>
            <a:chOff x="0" y="0"/>
            <a:chExt cx="2508691" cy="1050466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687063"/>
              <a:ext cx="2508691" cy="363402"/>
              <a:chOff x="0" y="0"/>
              <a:chExt cx="495544" cy="71783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495544" cy="71783"/>
              </a:xfrm>
              <a:custGeom>
                <a:avLst/>
                <a:gdLst/>
                <a:ahLst/>
                <a:cxnLst/>
                <a:rect l="l" t="t" r="r" b="b"/>
                <a:pathLst>
                  <a:path w="495544" h="71783">
                    <a:moveTo>
                      <a:pt x="0" y="0"/>
                    </a:moveTo>
                    <a:lnTo>
                      <a:pt x="495544" y="0"/>
                    </a:lnTo>
                    <a:lnTo>
                      <a:pt x="495544" y="71783"/>
                    </a:lnTo>
                    <a:lnTo>
                      <a:pt x="0" y="71783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-38100"/>
                <a:ext cx="495544" cy="10988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947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TextBox 26"/>
            <p:cNvSpPr txBox="1"/>
            <p:nvPr/>
          </p:nvSpPr>
          <p:spPr>
            <a:xfrm>
              <a:off x="57667" y="9525"/>
              <a:ext cx="2393358" cy="99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5998"/>
                </a:lnSpc>
                <a:spcBef>
                  <a:spcPct val="0"/>
                </a:spcBef>
              </a:pPr>
              <a:r>
                <a:rPr lang="en-US" sz="4998" u="none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2017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6901937" y="6813261"/>
            <a:ext cx="4288558" cy="1225383"/>
            <a:chOff x="0" y="0"/>
            <a:chExt cx="5718078" cy="1633844"/>
          </a:xfrm>
        </p:grpSpPr>
        <p:sp>
          <p:nvSpPr>
            <p:cNvPr id="28" name="TextBox 28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30" name="AutoShape 30"/>
          <p:cNvSpPr/>
          <p:nvPr/>
        </p:nvSpPr>
        <p:spPr>
          <a:xfrm rot="5400000">
            <a:off x="8761422" y="6457179"/>
            <a:ext cx="569588" cy="0"/>
          </a:xfrm>
          <a:prstGeom prst="line">
            <a:avLst/>
          </a:prstGeom>
          <a:ln w="5715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grpSp>
        <p:nvGrpSpPr>
          <p:cNvPr id="31" name="Group 31"/>
          <p:cNvGrpSpPr/>
          <p:nvPr/>
        </p:nvGrpSpPr>
        <p:grpSpPr>
          <a:xfrm>
            <a:off x="15056208" y="5260711"/>
            <a:ext cx="1881518" cy="787849"/>
            <a:chOff x="0" y="0"/>
            <a:chExt cx="2508691" cy="1050466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687063"/>
              <a:ext cx="2508691" cy="363402"/>
              <a:chOff x="0" y="0"/>
              <a:chExt cx="495544" cy="71783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495544" cy="71783"/>
              </a:xfrm>
              <a:custGeom>
                <a:avLst/>
                <a:gdLst/>
                <a:ahLst/>
                <a:cxnLst/>
                <a:rect l="l" t="t" r="r" b="b"/>
                <a:pathLst>
                  <a:path w="495544" h="71783">
                    <a:moveTo>
                      <a:pt x="0" y="0"/>
                    </a:moveTo>
                    <a:lnTo>
                      <a:pt x="495544" y="0"/>
                    </a:lnTo>
                    <a:lnTo>
                      <a:pt x="495544" y="71783"/>
                    </a:lnTo>
                    <a:lnTo>
                      <a:pt x="0" y="71783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0" y="-38100"/>
                <a:ext cx="495544" cy="10988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947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57667" y="9525"/>
              <a:ext cx="2393358" cy="99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5998"/>
                </a:lnSpc>
                <a:spcBef>
                  <a:spcPct val="0"/>
                </a:spcBef>
              </a:pPr>
              <a:r>
                <a:rPr lang="en-US" sz="4998" u="none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2019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3852688" y="6813261"/>
            <a:ext cx="4288558" cy="1225383"/>
            <a:chOff x="0" y="0"/>
            <a:chExt cx="5718078" cy="1633844"/>
          </a:xfrm>
        </p:grpSpPr>
        <p:sp>
          <p:nvSpPr>
            <p:cNvPr id="37" name="TextBox 37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39" name="AutoShape 39"/>
          <p:cNvSpPr/>
          <p:nvPr/>
        </p:nvSpPr>
        <p:spPr>
          <a:xfrm rot="5400000">
            <a:off x="15690731" y="6457179"/>
            <a:ext cx="569588" cy="0"/>
          </a:xfrm>
          <a:prstGeom prst="line">
            <a:avLst/>
          </a:prstGeom>
          <a:ln w="5715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grpSp>
        <p:nvGrpSpPr>
          <p:cNvPr id="40" name="Group 40"/>
          <p:cNvGrpSpPr/>
          <p:nvPr/>
        </p:nvGrpSpPr>
        <p:grpSpPr>
          <a:xfrm>
            <a:off x="5194699" y="7222836"/>
            <a:ext cx="676082" cy="676082"/>
            <a:chOff x="0" y="0"/>
            <a:chExt cx="901442" cy="90144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01442" cy="901442"/>
            </a:xfrm>
            <a:custGeom>
              <a:avLst/>
              <a:gdLst/>
              <a:ahLst/>
              <a:cxnLst/>
              <a:rect l="l" t="t" r="r" b="b"/>
              <a:pathLst>
                <a:path w="901442" h="901442">
                  <a:moveTo>
                    <a:pt x="0" y="0"/>
                  </a:moveTo>
                  <a:lnTo>
                    <a:pt x="901442" y="0"/>
                  </a:lnTo>
                  <a:lnTo>
                    <a:pt x="901442" y="901442"/>
                  </a:lnTo>
                  <a:lnTo>
                    <a:pt x="0" y="9014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2" name="TextBox 42"/>
            <p:cNvSpPr txBox="1"/>
            <p:nvPr/>
          </p:nvSpPr>
          <p:spPr>
            <a:xfrm>
              <a:off x="0" y="212596"/>
              <a:ext cx="901442" cy="49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2999"/>
                </a:lnSpc>
                <a:spcBef>
                  <a:spcPct val="0"/>
                </a:spcBef>
              </a:pPr>
              <a:r>
                <a:rPr lang="en-US" sz="2499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2164501" y="7222836"/>
            <a:ext cx="676082" cy="676082"/>
            <a:chOff x="0" y="0"/>
            <a:chExt cx="901442" cy="90144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901442" cy="901442"/>
            </a:xfrm>
            <a:custGeom>
              <a:avLst/>
              <a:gdLst/>
              <a:ahLst/>
              <a:cxnLst/>
              <a:rect l="l" t="t" r="r" b="b"/>
              <a:pathLst>
                <a:path w="901442" h="901442">
                  <a:moveTo>
                    <a:pt x="0" y="0"/>
                  </a:moveTo>
                  <a:lnTo>
                    <a:pt x="901442" y="0"/>
                  </a:lnTo>
                  <a:lnTo>
                    <a:pt x="901442" y="901442"/>
                  </a:lnTo>
                  <a:lnTo>
                    <a:pt x="0" y="9014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5" name="TextBox 45"/>
            <p:cNvSpPr txBox="1"/>
            <p:nvPr/>
          </p:nvSpPr>
          <p:spPr>
            <a:xfrm>
              <a:off x="0" y="212596"/>
              <a:ext cx="901442" cy="496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2999"/>
                </a:lnSpc>
                <a:spcBef>
                  <a:spcPct val="0"/>
                </a:spcBef>
              </a:pPr>
              <a:r>
                <a:rPr lang="en-US" sz="2499" u="none">
                  <a:solidFill>
                    <a:srgbClr val="FFFFFF"/>
                  </a:solidFill>
                  <a:latin typeface="Libre Baskerville Bold"/>
                  <a:cs typeface="B Nazanin" panose="00000400000000000000" pitchFamily="2" charset="-78"/>
                </a:rPr>
                <a:t>04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4630081" y="6037791"/>
            <a:ext cx="1881518" cy="787849"/>
            <a:chOff x="0" y="0"/>
            <a:chExt cx="2508691" cy="1050466"/>
          </a:xfrm>
        </p:grpSpPr>
        <p:grpSp>
          <p:nvGrpSpPr>
            <p:cNvPr id="47" name="Group 47"/>
            <p:cNvGrpSpPr/>
            <p:nvPr/>
          </p:nvGrpSpPr>
          <p:grpSpPr>
            <a:xfrm>
              <a:off x="0" y="687063"/>
              <a:ext cx="2508691" cy="363402"/>
              <a:chOff x="0" y="0"/>
              <a:chExt cx="495544" cy="71783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495544" cy="71783"/>
              </a:xfrm>
              <a:custGeom>
                <a:avLst/>
                <a:gdLst/>
                <a:ahLst/>
                <a:cxnLst/>
                <a:rect l="l" t="t" r="r" b="b"/>
                <a:pathLst>
                  <a:path w="495544" h="71783">
                    <a:moveTo>
                      <a:pt x="0" y="0"/>
                    </a:moveTo>
                    <a:lnTo>
                      <a:pt x="495544" y="0"/>
                    </a:lnTo>
                    <a:lnTo>
                      <a:pt x="495544" y="71783"/>
                    </a:lnTo>
                    <a:lnTo>
                      <a:pt x="0" y="71783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0" y="-38100"/>
                <a:ext cx="495544" cy="10988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947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0" name="TextBox 50"/>
            <p:cNvSpPr txBox="1"/>
            <p:nvPr/>
          </p:nvSpPr>
          <p:spPr>
            <a:xfrm>
              <a:off x="57667" y="9525"/>
              <a:ext cx="2393358" cy="99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5998"/>
                </a:lnSpc>
                <a:spcBef>
                  <a:spcPct val="0"/>
                </a:spcBef>
              </a:pPr>
              <a:r>
                <a:rPr lang="en-US" sz="4998" u="none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2016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3426561" y="3895426"/>
            <a:ext cx="4288558" cy="1225383"/>
            <a:chOff x="0" y="0"/>
            <a:chExt cx="5718078" cy="1633844"/>
          </a:xfrm>
        </p:grpSpPr>
        <p:sp>
          <p:nvSpPr>
            <p:cNvPr id="52" name="TextBox 52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E64646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 rtl="1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54" name="AutoShape 54"/>
          <p:cNvSpPr/>
          <p:nvPr/>
        </p:nvSpPr>
        <p:spPr>
          <a:xfrm rot="5400000">
            <a:off x="5266996" y="5556582"/>
            <a:ext cx="569588" cy="0"/>
          </a:xfrm>
          <a:prstGeom prst="line">
            <a:avLst/>
          </a:prstGeom>
          <a:ln w="5715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grpSp>
        <p:nvGrpSpPr>
          <p:cNvPr id="55" name="Group 55"/>
          <p:cNvGrpSpPr/>
          <p:nvPr/>
        </p:nvGrpSpPr>
        <p:grpSpPr>
          <a:xfrm>
            <a:off x="11580832" y="6037791"/>
            <a:ext cx="1881518" cy="787849"/>
            <a:chOff x="0" y="0"/>
            <a:chExt cx="2508691" cy="1050466"/>
          </a:xfrm>
        </p:grpSpPr>
        <p:grpSp>
          <p:nvGrpSpPr>
            <p:cNvPr id="56" name="Group 56"/>
            <p:cNvGrpSpPr/>
            <p:nvPr/>
          </p:nvGrpSpPr>
          <p:grpSpPr>
            <a:xfrm>
              <a:off x="0" y="687063"/>
              <a:ext cx="2508691" cy="363402"/>
              <a:chOff x="0" y="0"/>
              <a:chExt cx="495544" cy="71783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495544" cy="71783"/>
              </a:xfrm>
              <a:custGeom>
                <a:avLst/>
                <a:gdLst/>
                <a:ahLst/>
                <a:cxnLst/>
                <a:rect l="l" t="t" r="r" b="b"/>
                <a:pathLst>
                  <a:path w="495544" h="71783">
                    <a:moveTo>
                      <a:pt x="0" y="0"/>
                    </a:moveTo>
                    <a:lnTo>
                      <a:pt x="495544" y="0"/>
                    </a:lnTo>
                    <a:lnTo>
                      <a:pt x="495544" y="71783"/>
                    </a:lnTo>
                    <a:lnTo>
                      <a:pt x="0" y="71783"/>
                    </a:lnTo>
                    <a:close/>
                  </a:path>
                </a:pathLst>
              </a:custGeom>
              <a:solidFill>
                <a:srgbClr val="E64646"/>
              </a:solidFill>
            </p:spPr>
          </p:sp>
          <p:sp>
            <p:nvSpPr>
              <p:cNvPr id="58" name="TextBox 58"/>
              <p:cNvSpPr txBox="1"/>
              <p:nvPr/>
            </p:nvSpPr>
            <p:spPr>
              <a:xfrm>
                <a:off x="0" y="-38100"/>
                <a:ext cx="495544" cy="10988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947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9" name="TextBox 59"/>
            <p:cNvSpPr txBox="1"/>
            <p:nvPr/>
          </p:nvSpPr>
          <p:spPr>
            <a:xfrm>
              <a:off x="57667" y="9525"/>
              <a:ext cx="2393358" cy="99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5998"/>
                </a:lnSpc>
                <a:spcBef>
                  <a:spcPct val="0"/>
                </a:spcBef>
              </a:pPr>
              <a:r>
                <a:rPr lang="en-US" sz="4998" u="none">
                  <a:solidFill>
                    <a:srgbClr val="000000"/>
                  </a:solidFill>
                  <a:latin typeface="Libre Baskerville Bold"/>
                  <a:cs typeface="B Nazanin" panose="00000400000000000000" pitchFamily="2" charset="-78"/>
                </a:rPr>
                <a:t>2018</a:t>
              </a:r>
            </a:p>
          </p:txBody>
        </p:sp>
      </p:grpSp>
      <p:sp>
        <p:nvSpPr>
          <p:cNvPr id="60" name="TextBox 60"/>
          <p:cNvSpPr txBox="1"/>
          <p:nvPr/>
        </p:nvSpPr>
        <p:spPr>
          <a:xfrm>
            <a:off x="10377312" y="3895426"/>
            <a:ext cx="4288558" cy="381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1">
              <a:lnSpc>
                <a:spcPts val="3000"/>
              </a:lnSpc>
              <a:spcBef>
                <a:spcPct val="0"/>
              </a:spcBef>
            </a:pPr>
            <a:r>
              <a:rPr lang="fa-IR" sz="2500" u="none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نکته اصلی اضافه کنید</a:t>
            </a:r>
            <a:endParaRPr lang="en-US" sz="2500" u="none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10839129" y="4369872"/>
            <a:ext cx="336492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 rtl="1">
              <a:lnSpc>
                <a:spcPts val="2858"/>
              </a:lnSpc>
              <a:spcBef>
                <a:spcPct val="0"/>
              </a:spcBef>
            </a:pPr>
            <a:r>
              <a:rPr lang="fa-IR" sz="2198" u="none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در مورد چه چیزی توضیح دهیدمی خواهید بحث کنید</a:t>
            </a:r>
            <a:endParaRPr lang="en-US" sz="2198" u="none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62" name="AutoShape 62"/>
          <p:cNvSpPr/>
          <p:nvPr/>
        </p:nvSpPr>
        <p:spPr>
          <a:xfrm rot="5400000">
            <a:off x="12217748" y="5556582"/>
            <a:ext cx="569588" cy="0"/>
          </a:xfrm>
          <a:prstGeom prst="line">
            <a:avLst/>
          </a:prstGeom>
          <a:ln w="5715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63" name="TextBox 63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400000000000000" pitchFamily="2" charset="-78"/>
              </a:rPr>
              <a:t>یک صفحه زمانی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10800000">
            <a:off x="514350" y="6012616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-10800000">
            <a:off x="13065393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-10800000">
            <a:off x="6792026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2083769" y="5900287"/>
            <a:ext cx="1569419" cy="281808"/>
            <a:chOff x="0" y="0"/>
            <a:chExt cx="413345" cy="7422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221530" y="5900287"/>
            <a:ext cx="1569419" cy="281808"/>
            <a:chOff x="0" y="0"/>
            <a:chExt cx="413345" cy="742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8359290" y="5900287"/>
            <a:ext cx="1569419" cy="281808"/>
            <a:chOff x="0" y="0"/>
            <a:chExt cx="413345" cy="7422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1500284" y="5900287"/>
            <a:ext cx="1569419" cy="281808"/>
            <a:chOff x="0" y="0"/>
            <a:chExt cx="413345" cy="7422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4634812" y="5900287"/>
            <a:ext cx="1569419" cy="281808"/>
            <a:chOff x="0" y="0"/>
            <a:chExt cx="413345" cy="7422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13345" cy="74221"/>
            </a:xfrm>
            <a:custGeom>
              <a:avLst/>
              <a:gdLst/>
              <a:ahLst/>
              <a:cxnLst/>
              <a:rect l="l" t="t" r="r" b="b"/>
              <a:pathLst>
                <a:path w="413345" h="74221">
                  <a:moveTo>
                    <a:pt x="0" y="0"/>
                  </a:moveTo>
                  <a:lnTo>
                    <a:pt x="413345" y="0"/>
                  </a:lnTo>
                  <a:lnTo>
                    <a:pt x="413345" y="74221"/>
                  </a:lnTo>
                  <a:lnTo>
                    <a:pt x="0" y="74221"/>
                  </a:lnTo>
                  <a:close/>
                </a:path>
              </a:pathLst>
            </a:custGeom>
            <a:solidFill>
              <a:srgbClr val="E64646"/>
            </a:solidFill>
            <a:ln cap="sq">
              <a:noFill/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413345" cy="1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947"/>
                </a:lnSpc>
                <a:spcBef>
                  <a:spcPct val="0"/>
                </a:spcBef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1" name="AutoShape 21"/>
          <p:cNvSpPr/>
          <p:nvPr/>
        </p:nvSpPr>
        <p:spPr>
          <a:xfrm rot="-10800000">
            <a:off x="3653188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rot="-10800000">
            <a:off x="16204231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rot="-10800000">
            <a:off x="9930864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rot="-10800000">
            <a:off x="2083769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 rot="-10800000">
            <a:off x="14634812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rot="-10800000">
            <a:off x="8359290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rot="-10800000">
            <a:off x="5221530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 rot="-10800000">
            <a:off x="11500284" y="6012207"/>
            <a:ext cx="1569419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948589" y="5133524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  <a:spcBef>
                <a:spcPct val="0"/>
              </a:spcBef>
            </a:pPr>
            <a:r>
              <a:rPr lang="en-US" sz="3499">
                <a:solidFill>
                  <a:srgbClr val="E64646"/>
                </a:solidFill>
                <a:latin typeface="Libre Baskerville Bold"/>
                <a:cs typeface="B Nazanin" panose="00000700000000000000" pitchFamily="2" charset="-78"/>
              </a:rPr>
              <a:t>2015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8224111" y="5133524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700000000000000" pitchFamily="2" charset="-78"/>
              </a:rPr>
              <a:t>2017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4499632" y="5133524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700000000000000" pitchFamily="2" charset="-78"/>
              </a:rPr>
              <a:t>2019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5086350" y="6407691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700000000000000" pitchFamily="2" charset="-78"/>
              </a:rPr>
              <a:t>2016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365104" y="6407691"/>
            <a:ext cx="183977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  <a:spcBef>
                <a:spcPct val="0"/>
              </a:spcBef>
            </a:pPr>
            <a:r>
              <a:rPr lang="en-US" sz="3499" u="none">
                <a:solidFill>
                  <a:srgbClr val="E64646"/>
                </a:solidFill>
                <a:latin typeface="Libre Baskerville Bold"/>
                <a:cs typeface="B Nazanin" panose="00000700000000000000" pitchFamily="2" charset="-78"/>
              </a:rPr>
              <a:t>2018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782485" y="763076"/>
            <a:ext cx="13375019" cy="990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fa-IR" sz="6500" dirty="0">
                <a:solidFill>
                  <a:srgbClr val="E64646"/>
                </a:solidFill>
                <a:latin typeface="Libre Baskerville Bold"/>
                <a:cs typeface="B Nazanin" panose="00000700000000000000" pitchFamily="2" charset="-78"/>
              </a:rPr>
              <a:t>یک صفحه زمانی اضافه کنید</a:t>
            </a:r>
            <a:endParaRPr lang="en-US" sz="6500" dirty="0">
              <a:solidFill>
                <a:srgbClr val="E64646"/>
              </a:solidFill>
              <a:latin typeface="Libre Baskerville Bold"/>
              <a:cs typeface="B Nazanin" panose="00000700000000000000" pitchFamily="2" charset="-78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724199" y="6691683"/>
            <a:ext cx="4288558" cy="1225383"/>
            <a:chOff x="0" y="0"/>
            <a:chExt cx="5718078" cy="1633844"/>
          </a:xfrm>
        </p:grpSpPr>
        <p:sp>
          <p:nvSpPr>
            <p:cNvPr id="36" name="TextBox 36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7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700000000000000" pitchFamily="2" charset="-78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7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3861960" y="4082165"/>
            <a:ext cx="4288558" cy="1225383"/>
            <a:chOff x="0" y="0"/>
            <a:chExt cx="5718078" cy="1633844"/>
          </a:xfrm>
        </p:grpSpPr>
        <p:sp>
          <p:nvSpPr>
            <p:cNvPr id="39" name="TextBox 39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7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700000000000000" pitchFamily="2" charset="-78"/>
              </a:endParaRP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7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0140714" y="4082165"/>
            <a:ext cx="4288558" cy="1225383"/>
            <a:chOff x="0" y="0"/>
            <a:chExt cx="5718078" cy="1633844"/>
          </a:xfrm>
        </p:grpSpPr>
        <p:sp>
          <p:nvSpPr>
            <p:cNvPr id="42" name="TextBox 42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7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700000000000000" pitchFamily="2" charset="-78"/>
              </a:endParaRP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7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6999721" y="6691683"/>
            <a:ext cx="4288558" cy="1225383"/>
            <a:chOff x="0" y="0"/>
            <a:chExt cx="5718078" cy="1633844"/>
          </a:xfrm>
        </p:grpSpPr>
        <p:sp>
          <p:nvSpPr>
            <p:cNvPr id="45" name="TextBox 45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7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700000000000000" pitchFamily="2" charset="-78"/>
              </a:endParaRP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7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3275242" y="6691683"/>
            <a:ext cx="4288558" cy="1225383"/>
            <a:chOff x="0" y="0"/>
            <a:chExt cx="5718078" cy="1633844"/>
          </a:xfrm>
        </p:grpSpPr>
        <p:sp>
          <p:nvSpPr>
            <p:cNvPr id="48" name="TextBox 48"/>
            <p:cNvSpPr txBox="1"/>
            <p:nvPr/>
          </p:nvSpPr>
          <p:spPr>
            <a:xfrm>
              <a:off x="0" y="0"/>
              <a:ext cx="571807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u="none" dirty="0">
                  <a:solidFill>
                    <a:srgbClr val="000000"/>
                  </a:solidFill>
                  <a:latin typeface="Libre Baskerville Bold"/>
                  <a:cs typeface="B Nazanin" panose="000007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000000"/>
                </a:solidFill>
                <a:latin typeface="Libre Baskerville Bold"/>
                <a:cs typeface="B Nazanin" panose="00000700000000000000" pitchFamily="2" charset="-78"/>
              </a:endParaRP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615756" y="642120"/>
              <a:ext cx="4486566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858"/>
                </a:lnSpc>
                <a:spcBef>
                  <a:spcPct val="0"/>
                </a:spcBef>
              </a:pPr>
              <a:r>
                <a:rPr lang="fa-IR" sz="2198" u="none" dirty="0">
                  <a:solidFill>
                    <a:srgbClr val="000000"/>
                  </a:solidFill>
                  <a:latin typeface="Roboto"/>
                  <a:cs typeface="B Nazanin" panose="00000700000000000000" pitchFamily="2" charset="-78"/>
                </a:rPr>
                <a:t>در مورد چه چیزی توضیح دهیدمی خواهید بحث کنید</a:t>
              </a:r>
              <a:endParaRPr lang="en-US" sz="2198" u="none" dirty="0">
                <a:solidFill>
                  <a:srgbClr val="000000"/>
                </a:solidFill>
                <a:latin typeface="Roboto"/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Microsoft Office PowerPoint</Application>
  <PresentationFormat>Custom</PresentationFormat>
  <Paragraphs>314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4" baseType="lpstr">
      <vt:lpstr>Libre Baskerville Bold</vt:lpstr>
      <vt:lpstr>Roboto Bold</vt:lpstr>
      <vt:lpstr>Lato</vt:lpstr>
      <vt:lpstr>B Nazanin</vt:lpstr>
      <vt:lpstr>Roboto Medium</vt:lpstr>
      <vt:lpstr>Arial</vt:lpstr>
      <vt:lpstr>Lato Black</vt:lpstr>
      <vt:lpstr>Roboto</vt:lpstr>
      <vt:lpstr>굴림체</vt:lpstr>
      <vt:lpstr>Calibri</vt:lpstr>
      <vt:lpstr>Open Sans Light</vt:lpstr>
      <vt:lpstr>Office Theme</vt:lpstr>
      <vt:lpstr>تم : هتل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 تشکر از شما دوستان عزیز ...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2024-01-02T10:41:28Z</dcterms:created>
  <dcterms:modified xsi:type="dcterms:W3CDTF">2024-01-08T06:04:41Z</dcterms:modified>
  <dc:identifier/>
</cp:coreProperties>
</file>