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sldIdLst>
    <p:sldId id="323" r:id="rId2"/>
    <p:sldId id="294" r:id="rId3"/>
    <p:sldId id="261" r:id="rId4"/>
    <p:sldId id="262" r:id="rId5"/>
    <p:sldId id="264" r:id="rId6"/>
    <p:sldId id="270" r:id="rId7"/>
    <p:sldId id="272" r:id="rId8"/>
    <p:sldId id="1745" r:id="rId9"/>
  </p:sldIdLst>
  <p:sldSz cx="18288000" cy="10287000"/>
  <p:notesSz cx="6858000" cy="9144000"/>
  <p:embeddedFontLst>
    <p:embeddedFont>
      <p:font typeface="굴림체" panose="020B0609000101010101" pitchFamily="49" charset="-127"/>
      <p:regular r:id="rId11"/>
    </p:embeddedFont>
    <p:embeddedFont>
      <p:font typeface="B Nazanin" panose="00000700000000000000" pitchFamily="2" charset="-78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ibre Baskerville Bold" panose="020B0604020202020204" charset="0"/>
      <p:regular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Bold" panose="02000000000000000000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2337" autoAdjust="0"/>
  </p:normalViewPr>
  <p:slideViewPr>
    <p:cSldViewPr>
      <p:cViewPr varScale="1">
        <p:scale>
          <a:sx n="44" d="100"/>
          <a:sy n="44" d="100"/>
        </p:scale>
        <p:origin x="7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3AB9F-B7C2-4199-B039-205B8EFDB87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1A75A-690D-4F97-9378-C85951401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4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681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 hasCustomPrompt="1"/>
          </p:nvPr>
        </p:nvSpPr>
        <p:spPr>
          <a:xfrm>
            <a:off x="647056" y="606996"/>
            <a:ext cx="10025528" cy="26466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13716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8100" kern="1200" baseline="0" dirty="0">
                <a:gradFill>
                  <a:gsLst>
                    <a:gs pos="59583">
                      <a:srgbClr val="2C3439"/>
                    </a:gs>
                    <a:gs pos="41000">
                      <a:srgbClr val="2C3439"/>
                    </a:gs>
                  </a:gsLst>
                  <a:lin ang="5400000" scaled="0"/>
                </a:gra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</p:spTree>
    <p:extLst>
      <p:ext uri="{BB962C8B-B14F-4D97-AF65-F5344CB8AC3E}">
        <p14:creationId xmlns:p14="http://schemas.microsoft.com/office/powerpoint/2010/main" val="179776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1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2771292" y="571031"/>
            <a:ext cx="6372708" cy="2646687"/>
          </a:xfrm>
        </p:spPr>
        <p:txBody>
          <a:bodyPr/>
          <a:lstStyle/>
          <a:p>
            <a:pPr algn="r" rtl="1"/>
            <a:r>
              <a:rPr lang="fa-IR" altLang="ko-KR" dirty="0">
                <a:cs typeface="B Nazanin" panose="00000700000000000000" pitchFamily="2" charset="-78"/>
              </a:rPr>
              <a:t>تم : هتل</a:t>
            </a:r>
            <a:endParaRPr lang="ko-KR" altLang="en-US" b="1" dirty="0">
              <a:cs typeface="B Nazanin" panose="00000700000000000000" pitchFamily="2" charset="-78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055508" y="2857500"/>
            <a:ext cx="70884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fa-IR" altLang="ko-KR" sz="2400" dirty="0">
                <a:solidFill>
                  <a:srgbClr val="2C3439">
                    <a:alpha val="60000"/>
                  </a:srgbClr>
                </a:solidFill>
                <a:latin typeface="+mj-lt"/>
                <a:ea typeface="맑은 고딕" pitchFamily="50" charset="-127"/>
                <a:cs typeface="B Nazanin" panose="00000700000000000000" pitchFamily="2" charset="-78"/>
              </a:rPr>
              <a:t>ما می خواهیم یک ارائه شیک و معقول به شما ارائه دهیم که به شما در ارتقای کسب و کارتان کمک می کند</a:t>
            </a:r>
            <a:endParaRPr kumimoji="1" lang="en-US" altLang="ko-KR" sz="2400" dirty="0">
              <a:solidFill>
                <a:srgbClr val="2C3439">
                  <a:alpha val="60000"/>
                </a:srgbClr>
              </a:solidFill>
              <a:latin typeface="+mj-lt"/>
              <a:ea typeface="맑은 고딕" pitchFamily="50" charset="-127"/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1529129" y="1583864"/>
            <a:ext cx="4701471" cy="2703577"/>
            <a:chOff x="3331591" y="1792923"/>
            <a:chExt cx="3201597" cy="1802384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790514" y="1792923"/>
              <a:ext cx="158417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4800" b="1" dirty="0">
                  <a:solidFill>
                    <a:srgbClr val="A52832"/>
                  </a:solidFill>
                  <a:latin typeface="+mj-lt"/>
                  <a:ea typeface="맑은 고딕" pitchFamily="50" charset="-127"/>
                  <a:cs typeface="B Nazanin" panose="00000400000000000000" pitchFamily="2" charset="-78"/>
                </a:rPr>
                <a:t>01</a:t>
              </a:r>
              <a:endParaRPr kumimoji="1" lang="ko-KR" altLang="ko-KR" sz="4800" b="1" dirty="0">
                <a:solidFill>
                  <a:srgbClr val="A52832"/>
                </a:solidFill>
                <a:latin typeface="+mj-lt"/>
                <a:ea typeface="맑은 고딕" pitchFamily="50" charset="-127"/>
                <a:cs typeface="B Nazanin" panose="00000400000000000000" pitchFamily="2" charset="-78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331591" y="2311396"/>
              <a:ext cx="320159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fa-IR" altLang="ko-KR" sz="3600" b="1" dirty="0">
                  <a:solidFill>
                    <a:srgbClr val="7B8F91"/>
                  </a:solidFill>
                  <a:latin typeface="+mj-lt"/>
                  <a:ea typeface="맑은 고딕" pitchFamily="50" charset="-127"/>
                  <a:cs typeface="B Nazanin" panose="00000400000000000000" pitchFamily="2" charset="-78"/>
                </a:rPr>
                <a:t>متن را در اینجا درج کنید</a:t>
              </a:r>
              <a:endParaRPr kumimoji="1" lang="en-US" altLang="ko-KR" sz="3600" b="1" dirty="0">
                <a:solidFill>
                  <a:srgbClr val="7B8F91"/>
                </a:solidFill>
                <a:latin typeface="+mj-lt"/>
                <a:ea typeface="맑은 고딕" pitchFamily="50" charset="-127"/>
                <a:cs typeface="B Nazanin" panose="00000400000000000000" pitchFamily="2" charset="-78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331591" y="3047080"/>
              <a:ext cx="2890254" cy="548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  <a:defRPr/>
              </a:pPr>
              <a:r>
                <a:rPr lang="fa-IR" altLang="ko-KR" sz="1650" dirty="0">
                  <a:solidFill>
                    <a:srgbClr val="2C3439"/>
                  </a:solidFill>
                  <a:latin typeface="+mj-lt"/>
                  <a:ea typeface="맑은 고딕" pitchFamily="50" charset="-127"/>
                  <a:cs typeface="B Nazanin" panose="00000400000000000000" pitchFamily="2" charset="-78"/>
                </a:rPr>
                <a:t>خیلی مهمه که مواظب خودت باشی، تو میخوای در عین حال جوان باشی، مهم نیست اشتباه کنی</a:t>
              </a:r>
              <a:endParaRPr lang="en-US" altLang="ko-KR" sz="1650" dirty="0">
                <a:solidFill>
                  <a:srgbClr val="2C3439"/>
                </a:solidFill>
                <a:latin typeface="+mj-lt"/>
                <a:ea typeface="맑은 고딕" pitchFamily="50" charset="-127"/>
                <a:cs typeface="B Nazanin" panose="00000400000000000000" pitchFamily="2" charset="-78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2168335" y="4698470"/>
            <a:ext cx="3237422" cy="30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 indent="-34290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fa-IR" altLang="ko-KR" sz="1950" dirty="0">
                <a:solidFill>
                  <a:srgbClr val="2C3439"/>
                </a:solidFill>
                <a:latin typeface="+mj-lt"/>
                <a:ea typeface="맑은 고딕" pitchFamily="50" charset="-127"/>
                <a:cs typeface="B Nazanin" panose="00000400000000000000" pitchFamily="2" charset="-78"/>
              </a:rPr>
              <a:t>متن را در اینجا درج کنید</a:t>
            </a:r>
          </a:p>
          <a:p>
            <a:pPr indent="-34290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fa-IR" altLang="ko-KR" sz="1950" dirty="0">
                <a:solidFill>
                  <a:srgbClr val="2C3439"/>
                </a:solidFill>
                <a:latin typeface="+mj-lt"/>
                <a:ea typeface="맑은 고딕" pitchFamily="50" charset="-127"/>
                <a:cs typeface="B Nazanin" panose="00000400000000000000" pitchFamily="2" charset="-78"/>
              </a:rPr>
              <a:t>متن را در اینجا درج کنید</a:t>
            </a:r>
          </a:p>
          <a:p>
            <a:pPr indent="-34290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fa-IR" altLang="ko-KR" sz="1950" dirty="0">
                <a:solidFill>
                  <a:srgbClr val="2C3439"/>
                </a:solidFill>
                <a:latin typeface="+mj-lt"/>
                <a:ea typeface="맑은 고딕" pitchFamily="50" charset="-127"/>
                <a:cs typeface="B Nazanin" panose="00000400000000000000" pitchFamily="2" charset="-78"/>
              </a:rPr>
              <a:t>متن را در اینجا درج کنید</a:t>
            </a:r>
          </a:p>
          <a:p>
            <a:pPr indent="-34290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fa-IR" altLang="ko-KR" sz="1950" dirty="0">
                <a:solidFill>
                  <a:srgbClr val="2C3439"/>
                </a:solidFill>
                <a:latin typeface="+mj-lt"/>
                <a:ea typeface="맑은 고딕" pitchFamily="50" charset="-127"/>
                <a:cs typeface="B Nazanin" panose="00000400000000000000" pitchFamily="2" charset="-78"/>
              </a:rPr>
              <a:t>متن را در اینجا درج کنید</a:t>
            </a:r>
          </a:p>
          <a:p>
            <a:pPr indent="-342900" algn="r" rtl="1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fa-IR" altLang="ko-KR" sz="1950" dirty="0">
                <a:solidFill>
                  <a:srgbClr val="2C3439"/>
                </a:solidFill>
                <a:latin typeface="+mj-lt"/>
                <a:ea typeface="맑은 고딕" pitchFamily="50" charset="-127"/>
                <a:cs typeface="B Nazanin" panose="00000400000000000000" pitchFamily="2" charset="-78"/>
              </a:rPr>
              <a:t>متن را در اینجا درج کنید</a:t>
            </a:r>
            <a:endParaRPr kumimoji="1" lang="en-US" altLang="ko-KR" sz="1950" dirty="0">
              <a:solidFill>
                <a:srgbClr val="2C3439"/>
              </a:solidFill>
              <a:latin typeface="+mj-lt"/>
              <a:ea typeface="맑은 고딕" pitchFamily="50" charset="-127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7059119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016629" y="3366178"/>
            <a:ext cx="2370756" cy="237074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3876" r="-36443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006136" y="3554074"/>
            <a:ext cx="584149" cy="58414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464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947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116904" y="3366178"/>
            <a:ext cx="2370756" cy="2370747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r="-71673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4116904" y="3554074"/>
            <a:ext cx="584149" cy="58414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464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947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915756" y="3366178"/>
            <a:ext cx="2370756" cy="2370747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41883" r="-41883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5895967" y="3554074"/>
            <a:ext cx="584149" cy="58414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464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947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800340" y="3366178"/>
            <a:ext cx="2370756" cy="2370747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55644" r="-22132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1800340" y="3554074"/>
            <a:ext cx="584149" cy="58414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4646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2947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2869340" y="6942741"/>
            <a:ext cx="232756" cy="232756"/>
          </a:xfrm>
          <a:custGeom>
            <a:avLst/>
            <a:gdLst/>
            <a:ahLst/>
            <a:cxnLst/>
            <a:rect l="l" t="t" r="r" b="b"/>
            <a:pathLst>
              <a:path w="232756" h="232756">
                <a:moveTo>
                  <a:pt x="0" y="0"/>
                </a:moveTo>
                <a:lnTo>
                  <a:pt x="232756" y="0"/>
                </a:lnTo>
                <a:lnTo>
                  <a:pt x="232756" y="232756"/>
                </a:lnTo>
                <a:lnTo>
                  <a:pt x="0" y="2327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841439" y="6239141"/>
            <a:ext cx="428855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3000"/>
              </a:lnSpc>
              <a:spcBef>
                <a:spcPct val="0"/>
              </a:spcBef>
            </a:pPr>
            <a:r>
              <a:rPr lang="fa-IR" sz="2500" u="none" dirty="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یک نکته اصلی اضافه کنید</a:t>
            </a:r>
            <a:endParaRPr lang="en-US" sz="2500" u="none" dirty="0">
              <a:solidFill>
                <a:srgbClr val="E64646"/>
              </a:solidFill>
              <a:latin typeface="Libre Baskerville Bold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03256" y="7487744"/>
            <a:ext cx="336492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58"/>
              </a:lnSpc>
            </a:pPr>
            <a:r>
              <a:rPr lang="fa-IR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در مورد چه چیزی توضیح دهیدمی خواهید بحث کنید</a:t>
            </a:r>
            <a:endParaRPr lang="en-US" sz="2198" u="none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6974861" y="6942741"/>
            <a:ext cx="232756" cy="232756"/>
          </a:xfrm>
          <a:custGeom>
            <a:avLst/>
            <a:gdLst/>
            <a:ahLst/>
            <a:cxnLst/>
            <a:rect l="l" t="t" r="r" b="b"/>
            <a:pathLst>
              <a:path w="232756" h="232756">
                <a:moveTo>
                  <a:pt x="0" y="0"/>
                </a:moveTo>
                <a:lnTo>
                  <a:pt x="232757" y="0"/>
                </a:lnTo>
                <a:lnTo>
                  <a:pt x="232757" y="232756"/>
                </a:lnTo>
                <a:lnTo>
                  <a:pt x="0" y="2327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4946960" y="6239141"/>
            <a:ext cx="428855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3000"/>
              </a:lnSpc>
              <a:spcBef>
                <a:spcPct val="0"/>
              </a:spcBef>
            </a:pPr>
            <a:r>
              <a:rPr lang="fa-IR" sz="2500" u="none" dirty="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یک نکته اصلی اضافه کنید</a:t>
            </a:r>
            <a:endParaRPr lang="en-US" sz="2500" u="none" dirty="0">
              <a:solidFill>
                <a:srgbClr val="E64646"/>
              </a:solidFill>
              <a:latin typeface="Libre Baskerville Bold"/>
              <a:cs typeface="B Nazanin" panose="00000400000000000000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408777" y="7487744"/>
            <a:ext cx="336492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2858"/>
              </a:lnSpc>
              <a:spcBef>
                <a:spcPct val="0"/>
              </a:spcBef>
            </a:pPr>
            <a:r>
              <a:rPr lang="fa-IR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در مورد چه چیزی توضیح دهیدمی خواهید بحث کنید</a:t>
            </a:r>
            <a:endParaRPr lang="en-US" sz="2198" u="none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11080382" y="6942741"/>
            <a:ext cx="232756" cy="232756"/>
          </a:xfrm>
          <a:custGeom>
            <a:avLst/>
            <a:gdLst/>
            <a:ahLst/>
            <a:cxnLst/>
            <a:rect l="l" t="t" r="r" b="b"/>
            <a:pathLst>
              <a:path w="232756" h="232756">
                <a:moveTo>
                  <a:pt x="0" y="0"/>
                </a:moveTo>
                <a:lnTo>
                  <a:pt x="232757" y="0"/>
                </a:lnTo>
                <a:lnTo>
                  <a:pt x="232757" y="232756"/>
                </a:lnTo>
                <a:lnTo>
                  <a:pt x="0" y="2327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9052481" y="6239141"/>
            <a:ext cx="428855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3000"/>
              </a:lnSpc>
              <a:spcBef>
                <a:spcPct val="0"/>
              </a:spcBef>
            </a:pPr>
            <a:r>
              <a:rPr lang="fa-IR" sz="2500" u="none" dirty="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یک نکته اصلی اضافه کنید</a:t>
            </a:r>
            <a:endParaRPr lang="en-US" sz="2500" u="none" dirty="0">
              <a:solidFill>
                <a:srgbClr val="E64646"/>
              </a:solidFill>
              <a:latin typeface="Libre Baskerville Bold"/>
              <a:cs typeface="B Nazanin" panose="00000400000000000000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514298" y="7487744"/>
            <a:ext cx="336492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2858"/>
              </a:lnSpc>
              <a:spcBef>
                <a:spcPct val="0"/>
              </a:spcBef>
            </a:pPr>
            <a:r>
              <a:rPr lang="fa-IR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در مورد چه چیزی توضیح دهیدمی خواهید بحث کنید</a:t>
            </a:r>
            <a:endParaRPr lang="en-US" sz="2198" u="none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15185904" y="6942741"/>
            <a:ext cx="232756" cy="232756"/>
          </a:xfrm>
          <a:custGeom>
            <a:avLst/>
            <a:gdLst/>
            <a:ahLst/>
            <a:cxnLst/>
            <a:rect l="l" t="t" r="r" b="b"/>
            <a:pathLst>
              <a:path w="232756" h="232756">
                <a:moveTo>
                  <a:pt x="0" y="0"/>
                </a:moveTo>
                <a:lnTo>
                  <a:pt x="232756" y="0"/>
                </a:lnTo>
                <a:lnTo>
                  <a:pt x="232756" y="232756"/>
                </a:lnTo>
                <a:lnTo>
                  <a:pt x="0" y="2327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3158002" y="6239141"/>
            <a:ext cx="428855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3000"/>
              </a:lnSpc>
              <a:spcBef>
                <a:spcPct val="0"/>
              </a:spcBef>
            </a:pPr>
            <a:r>
              <a:rPr lang="fa-IR" sz="2500" u="none" dirty="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یک نکته اصلی اضافه کنید</a:t>
            </a:r>
            <a:endParaRPr lang="en-US" sz="2500" u="none" dirty="0">
              <a:solidFill>
                <a:srgbClr val="E64646"/>
              </a:solidFill>
              <a:latin typeface="Libre Baskerville Bold"/>
              <a:cs typeface="B Nazanin" panose="00000400000000000000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3619819" y="7487744"/>
            <a:ext cx="336492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2858"/>
              </a:lnSpc>
              <a:spcBef>
                <a:spcPct val="0"/>
              </a:spcBef>
            </a:pPr>
            <a:r>
              <a:rPr lang="fa-IR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در مورد چه چیزی توضیح دهیدمی خواهید بحث کنید</a:t>
            </a:r>
            <a:endParaRPr lang="en-US" sz="2198" u="none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82485" y="763076"/>
            <a:ext cx="13375019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7800"/>
              </a:lnSpc>
              <a:spcBef>
                <a:spcPct val="0"/>
              </a:spcBef>
            </a:pPr>
            <a:r>
              <a:rPr lang="fa-IR" sz="6500" dirty="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یک صفحه زمانی اضافه کنید</a:t>
            </a:r>
            <a:endParaRPr lang="en-US" sz="6500" dirty="0">
              <a:solidFill>
                <a:srgbClr val="E64646"/>
              </a:solidFill>
              <a:latin typeface="Libre Baskerville Bold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221444" y="-5505080"/>
            <a:ext cx="10500287" cy="8229600"/>
          </a:xfrm>
          <a:custGeom>
            <a:avLst/>
            <a:gdLst/>
            <a:ahLst/>
            <a:cxnLst/>
            <a:rect l="l" t="t" r="r" b="b"/>
            <a:pathLst>
              <a:path w="10500287" h="8229600">
                <a:moveTo>
                  <a:pt x="0" y="0"/>
                </a:moveTo>
                <a:lnTo>
                  <a:pt x="10500288" y="0"/>
                </a:lnTo>
                <a:lnTo>
                  <a:pt x="105002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93638">
            <a:off x="13285438" y="6628334"/>
            <a:ext cx="10500287" cy="8229600"/>
          </a:xfrm>
          <a:custGeom>
            <a:avLst/>
            <a:gdLst/>
            <a:ahLst/>
            <a:cxnLst/>
            <a:rect l="l" t="t" r="r" b="b"/>
            <a:pathLst>
              <a:path w="10500287" h="8229600">
                <a:moveTo>
                  <a:pt x="0" y="0"/>
                </a:moveTo>
                <a:lnTo>
                  <a:pt x="10500287" y="0"/>
                </a:lnTo>
                <a:lnTo>
                  <a:pt x="1050028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4705" y="5261805"/>
            <a:ext cx="1881518" cy="786755"/>
            <a:chOff x="0" y="0"/>
            <a:chExt cx="2508691" cy="1049006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685604"/>
              <a:ext cx="2508691" cy="363402"/>
              <a:chOff x="0" y="0"/>
              <a:chExt cx="495544" cy="7178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95544" cy="71783"/>
              </a:xfrm>
              <a:custGeom>
                <a:avLst/>
                <a:gdLst/>
                <a:ahLst/>
                <a:cxnLst/>
                <a:rect l="l" t="t" r="r" b="b"/>
                <a:pathLst>
                  <a:path w="495544" h="71783">
                    <a:moveTo>
                      <a:pt x="0" y="0"/>
                    </a:moveTo>
                    <a:lnTo>
                      <a:pt x="495544" y="0"/>
                    </a:lnTo>
                    <a:lnTo>
                      <a:pt x="495544" y="71783"/>
                    </a:lnTo>
                    <a:lnTo>
                      <a:pt x="0" y="71783"/>
                    </a:lnTo>
                    <a:close/>
                  </a:path>
                </a:pathLst>
              </a:custGeom>
              <a:solidFill>
                <a:srgbClr val="E64646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95544" cy="109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>
                  <a:lnSpc>
                    <a:spcPts val="2947"/>
                  </a:lnSpc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57667" y="9525"/>
              <a:ext cx="2393358" cy="993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5998"/>
                </a:lnSpc>
                <a:spcBef>
                  <a:spcPct val="0"/>
                </a:spcBef>
              </a:pPr>
              <a:r>
                <a:rPr lang="en-US" sz="4998">
                  <a:solidFill>
                    <a:srgbClr val="000000"/>
                  </a:solidFill>
                  <a:latin typeface="Libre Baskerville Bold"/>
                  <a:cs typeface="B Nazanin" panose="00000400000000000000" pitchFamily="2" charset="-78"/>
                </a:rPr>
                <a:t>2015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7424" y="4286620"/>
            <a:ext cx="676082" cy="676082"/>
            <a:chOff x="0" y="0"/>
            <a:chExt cx="901442" cy="9014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01442" cy="901442"/>
            </a:xfrm>
            <a:custGeom>
              <a:avLst/>
              <a:gdLst/>
              <a:ahLst/>
              <a:cxnLst/>
              <a:rect l="l" t="t" r="r" b="b"/>
              <a:pathLst>
                <a:path w="901442" h="901442">
                  <a:moveTo>
                    <a:pt x="0" y="0"/>
                  </a:moveTo>
                  <a:lnTo>
                    <a:pt x="901442" y="0"/>
                  </a:lnTo>
                  <a:lnTo>
                    <a:pt x="901442" y="901442"/>
                  </a:lnTo>
                  <a:lnTo>
                    <a:pt x="0" y="90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236570"/>
              <a:ext cx="901442" cy="496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29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FFF"/>
                  </a:solidFill>
                  <a:latin typeface="Libre Baskerville Bold"/>
                  <a:cs typeface="B Nazanin" panose="00000400000000000000" pitchFamily="2" charset="-78"/>
                </a:rPr>
                <a:t>01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8815" y="6813261"/>
            <a:ext cx="4288558" cy="1225383"/>
            <a:chOff x="0" y="0"/>
            <a:chExt cx="5718078" cy="163384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5718078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3000"/>
                </a:lnSpc>
                <a:spcBef>
                  <a:spcPct val="0"/>
                </a:spcBef>
              </a:pPr>
              <a:r>
                <a:rPr lang="fa-IR" sz="2500" u="none" dirty="0">
                  <a:solidFill>
                    <a:srgbClr val="E64646"/>
                  </a:solidFill>
                  <a:latin typeface="Libre Baskerville Bold"/>
                  <a:cs typeface="B Nazanin" panose="00000400000000000000" pitchFamily="2" charset="-78"/>
                </a:rPr>
                <a:t>یک نکته اصلی اضافه کنید</a:t>
              </a:r>
              <a:endParaRPr lang="en-US" sz="2500" u="none" dirty="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15756" y="642120"/>
              <a:ext cx="4486566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 rtl="1">
                <a:lnSpc>
                  <a:spcPts val="2858"/>
                </a:lnSpc>
                <a:spcBef>
                  <a:spcPct val="0"/>
                </a:spcBef>
              </a:pPr>
              <a:r>
                <a:rPr lang="fa-IR" sz="2198" u="none" dirty="0">
                  <a:solidFill>
                    <a:srgbClr val="000000"/>
                  </a:solidFill>
                  <a:latin typeface="Roboto"/>
                  <a:cs typeface="B Nazanin" panose="00000400000000000000" pitchFamily="2" charset="-78"/>
                </a:rPr>
                <a:t>در مورد چه چیزی توضیح دهیدمی خواهید بحث کنید</a:t>
              </a:r>
              <a:endParaRPr lang="en-US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 rot="5400000">
            <a:off x="1810671" y="6447654"/>
            <a:ext cx="569588" cy="0"/>
          </a:xfrm>
          <a:prstGeom prst="line">
            <a:avLst/>
          </a:prstGeom>
          <a:ln w="571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8689125" y="4286620"/>
            <a:ext cx="676082" cy="676082"/>
            <a:chOff x="0" y="0"/>
            <a:chExt cx="901442" cy="9014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01442" cy="901442"/>
            </a:xfrm>
            <a:custGeom>
              <a:avLst/>
              <a:gdLst/>
              <a:ahLst/>
              <a:cxnLst/>
              <a:rect l="l" t="t" r="r" b="b"/>
              <a:pathLst>
                <a:path w="901442" h="901442">
                  <a:moveTo>
                    <a:pt x="0" y="0"/>
                  </a:moveTo>
                  <a:lnTo>
                    <a:pt x="901442" y="0"/>
                  </a:lnTo>
                  <a:lnTo>
                    <a:pt x="901442" y="901442"/>
                  </a:lnTo>
                  <a:lnTo>
                    <a:pt x="0" y="90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236570"/>
              <a:ext cx="901442" cy="496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2999"/>
                </a:lnSpc>
                <a:spcBef>
                  <a:spcPct val="0"/>
                </a:spcBef>
              </a:pPr>
              <a:r>
                <a:rPr lang="en-US" sz="2499" u="none">
                  <a:solidFill>
                    <a:srgbClr val="FFFFFF"/>
                  </a:solidFill>
                  <a:latin typeface="Libre Baskerville Bold"/>
                  <a:cs typeface="B Nazanin" panose="00000400000000000000" pitchFamily="2" charset="-78"/>
                </a:rPr>
                <a:t>03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618433" y="4286620"/>
            <a:ext cx="676082" cy="676082"/>
            <a:chOff x="0" y="0"/>
            <a:chExt cx="901442" cy="90144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01442" cy="901442"/>
            </a:xfrm>
            <a:custGeom>
              <a:avLst/>
              <a:gdLst/>
              <a:ahLst/>
              <a:cxnLst/>
              <a:rect l="l" t="t" r="r" b="b"/>
              <a:pathLst>
                <a:path w="901442" h="901442">
                  <a:moveTo>
                    <a:pt x="0" y="0"/>
                  </a:moveTo>
                  <a:lnTo>
                    <a:pt x="901442" y="0"/>
                  </a:lnTo>
                  <a:lnTo>
                    <a:pt x="901442" y="901442"/>
                  </a:lnTo>
                  <a:lnTo>
                    <a:pt x="0" y="90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0" y="236570"/>
              <a:ext cx="901442" cy="496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2999"/>
                </a:lnSpc>
                <a:spcBef>
                  <a:spcPct val="0"/>
                </a:spcBef>
              </a:pPr>
              <a:r>
                <a:rPr lang="en-US" sz="2499" u="none">
                  <a:solidFill>
                    <a:srgbClr val="FFFFFF"/>
                  </a:solidFill>
                  <a:latin typeface="Libre Baskerville Bold"/>
                  <a:cs typeface="B Nazanin" panose="00000400000000000000" pitchFamily="2" charset="-78"/>
                </a:rPr>
                <a:t>05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105457" y="5260711"/>
            <a:ext cx="1881518" cy="787849"/>
            <a:chOff x="0" y="0"/>
            <a:chExt cx="2508691" cy="1050466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687063"/>
              <a:ext cx="2508691" cy="363402"/>
              <a:chOff x="0" y="0"/>
              <a:chExt cx="495544" cy="7178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95544" cy="71783"/>
              </a:xfrm>
              <a:custGeom>
                <a:avLst/>
                <a:gdLst/>
                <a:ahLst/>
                <a:cxnLst/>
                <a:rect l="l" t="t" r="r" b="b"/>
                <a:pathLst>
                  <a:path w="495544" h="71783">
                    <a:moveTo>
                      <a:pt x="0" y="0"/>
                    </a:moveTo>
                    <a:lnTo>
                      <a:pt x="495544" y="0"/>
                    </a:lnTo>
                    <a:lnTo>
                      <a:pt x="495544" y="71783"/>
                    </a:lnTo>
                    <a:lnTo>
                      <a:pt x="0" y="71783"/>
                    </a:lnTo>
                    <a:close/>
                  </a:path>
                </a:pathLst>
              </a:custGeom>
              <a:solidFill>
                <a:srgbClr val="E64646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495544" cy="109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>
                  <a:lnSpc>
                    <a:spcPts val="2947"/>
                  </a:lnSpc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57667" y="9525"/>
              <a:ext cx="2393358" cy="996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5998"/>
                </a:lnSpc>
                <a:spcBef>
                  <a:spcPct val="0"/>
                </a:spcBef>
              </a:pPr>
              <a:r>
                <a:rPr lang="en-US" sz="4998" u="none">
                  <a:solidFill>
                    <a:srgbClr val="000000"/>
                  </a:solidFill>
                  <a:latin typeface="Libre Baskerville Bold"/>
                  <a:cs typeface="B Nazanin" panose="00000400000000000000" pitchFamily="2" charset="-78"/>
                </a:rPr>
                <a:t>2017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901937" y="6813261"/>
            <a:ext cx="4288558" cy="1225383"/>
            <a:chOff x="0" y="0"/>
            <a:chExt cx="5718078" cy="1633844"/>
          </a:xfrm>
        </p:grpSpPr>
        <p:sp>
          <p:nvSpPr>
            <p:cNvPr id="28" name="TextBox 28"/>
            <p:cNvSpPr txBox="1"/>
            <p:nvPr/>
          </p:nvSpPr>
          <p:spPr>
            <a:xfrm>
              <a:off x="0" y="0"/>
              <a:ext cx="5718078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3000"/>
                </a:lnSpc>
                <a:spcBef>
                  <a:spcPct val="0"/>
                </a:spcBef>
              </a:pPr>
              <a:r>
                <a:rPr lang="fa-IR" sz="2500" u="none" dirty="0">
                  <a:solidFill>
                    <a:srgbClr val="E64646"/>
                  </a:solidFill>
                  <a:latin typeface="Libre Baskerville Bold"/>
                  <a:cs typeface="B Nazanin" panose="00000400000000000000" pitchFamily="2" charset="-78"/>
                </a:rPr>
                <a:t>یک نکته اصلی اضافه کنید</a:t>
              </a:r>
              <a:endParaRPr lang="en-US" sz="2500" u="none" dirty="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15756" y="642120"/>
              <a:ext cx="4486566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 rtl="1">
                <a:lnSpc>
                  <a:spcPts val="2858"/>
                </a:lnSpc>
                <a:spcBef>
                  <a:spcPct val="0"/>
                </a:spcBef>
              </a:pPr>
              <a:r>
                <a:rPr lang="fa-IR" sz="2198" u="none" dirty="0">
                  <a:solidFill>
                    <a:srgbClr val="000000"/>
                  </a:solidFill>
                  <a:latin typeface="Roboto"/>
                  <a:cs typeface="B Nazanin" panose="00000400000000000000" pitchFamily="2" charset="-78"/>
                </a:rPr>
                <a:t>در مورد چه چیزی توضیح دهیدمی خواهید بحث کنید</a:t>
              </a:r>
              <a:endParaRPr lang="en-US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endParaRPr>
            </a:p>
          </p:txBody>
        </p:sp>
      </p:grpSp>
      <p:sp>
        <p:nvSpPr>
          <p:cNvPr id="30" name="AutoShape 30"/>
          <p:cNvSpPr/>
          <p:nvPr/>
        </p:nvSpPr>
        <p:spPr>
          <a:xfrm rot="5400000">
            <a:off x="8761422" y="6457179"/>
            <a:ext cx="569588" cy="0"/>
          </a:xfrm>
          <a:prstGeom prst="line">
            <a:avLst/>
          </a:prstGeom>
          <a:ln w="571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1" name="Group 31"/>
          <p:cNvGrpSpPr/>
          <p:nvPr/>
        </p:nvGrpSpPr>
        <p:grpSpPr>
          <a:xfrm>
            <a:off x="15056208" y="5260711"/>
            <a:ext cx="1881518" cy="787849"/>
            <a:chOff x="0" y="0"/>
            <a:chExt cx="2508691" cy="1050466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687063"/>
              <a:ext cx="2508691" cy="363402"/>
              <a:chOff x="0" y="0"/>
              <a:chExt cx="495544" cy="7178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95544" cy="71783"/>
              </a:xfrm>
              <a:custGeom>
                <a:avLst/>
                <a:gdLst/>
                <a:ahLst/>
                <a:cxnLst/>
                <a:rect l="l" t="t" r="r" b="b"/>
                <a:pathLst>
                  <a:path w="495544" h="71783">
                    <a:moveTo>
                      <a:pt x="0" y="0"/>
                    </a:moveTo>
                    <a:lnTo>
                      <a:pt x="495544" y="0"/>
                    </a:lnTo>
                    <a:lnTo>
                      <a:pt x="495544" y="71783"/>
                    </a:lnTo>
                    <a:lnTo>
                      <a:pt x="0" y="71783"/>
                    </a:lnTo>
                    <a:close/>
                  </a:path>
                </a:pathLst>
              </a:custGeom>
              <a:solidFill>
                <a:srgbClr val="E64646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495544" cy="109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>
                  <a:lnSpc>
                    <a:spcPts val="2947"/>
                  </a:lnSpc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57667" y="9525"/>
              <a:ext cx="2393358" cy="996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5998"/>
                </a:lnSpc>
                <a:spcBef>
                  <a:spcPct val="0"/>
                </a:spcBef>
              </a:pPr>
              <a:r>
                <a:rPr lang="en-US" sz="4998" u="none">
                  <a:solidFill>
                    <a:srgbClr val="000000"/>
                  </a:solidFill>
                  <a:latin typeface="Libre Baskerville Bold"/>
                  <a:cs typeface="B Nazanin" panose="00000400000000000000" pitchFamily="2" charset="-78"/>
                </a:rPr>
                <a:t>2019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852688" y="6813261"/>
            <a:ext cx="4288558" cy="1225383"/>
            <a:chOff x="0" y="0"/>
            <a:chExt cx="5718078" cy="1633844"/>
          </a:xfrm>
        </p:grpSpPr>
        <p:sp>
          <p:nvSpPr>
            <p:cNvPr id="37" name="TextBox 37"/>
            <p:cNvSpPr txBox="1"/>
            <p:nvPr/>
          </p:nvSpPr>
          <p:spPr>
            <a:xfrm>
              <a:off x="0" y="0"/>
              <a:ext cx="5718078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3000"/>
                </a:lnSpc>
                <a:spcBef>
                  <a:spcPct val="0"/>
                </a:spcBef>
              </a:pPr>
              <a:r>
                <a:rPr lang="fa-IR" sz="2500" u="none" dirty="0">
                  <a:solidFill>
                    <a:srgbClr val="E64646"/>
                  </a:solidFill>
                  <a:latin typeface="Libre Baskerville Bold"/>
                  <a:cs typeface="B Nazanin" panose="00000400000000000000" pitchFamily="2" charset="-78"/>
                </a:rPr>
                <a:t>یک نکته اصلی اضافه کنید</a:t>
              </a:r>
              <a:endParaRPr lang="en-US" sz="2500" u="none" dirty="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15756" y="642120"/>
              <a:ext cx="4486566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 rtl="1">
                <a:lnSpc>
                  <a:spcPts val="2858"/>
                </a:lnSpc>
                <a:spcBef>
                  <a:spcPct val="0"/>
                </a:spcBef>
              </a:pPr>
              <a:r>
                <a:rPr lang="fa-IR" sz="2198" u="none" dirty="0">
                  <a:solidFill>
                    <a:srgbClr val="000000"/>
                  </a:solidFill>
                  <a:latin typeface="Roboto"/>
                  <a:cs typeface="B Nazanin" panose="00000400000000000000" pitchFamily="2" charset="-78"/>
                </a:rPr>
                <a:t>در مورد چه چیزی توضیح دهیدمی خواهید بحث کنید</a:t>
              </a:r>
              <a:endParaRPr lang="en-US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endParaRPr>
            </a:p>
          </p:txBody>
        </p:sp>
      </p:grpSp>
      <p:sp>
        <p:nvSpPr>
          <p:cNvPr id="39" name="AutoShape 39"/>
          <p:cNvSpPr/>
          <p:nvPr/>
        </p:nvSpPr>
        <p:spPr>
          <a:xfrm rot="5400000">
            <a:off x="15690731" y="6457179"/>
            <a:ext cx="569588" cy="0"/>
          </a:xfrm>
          <a:prstGeom prst="line">
            <a:avLst/>
          </a:prstGeom>
          <a:ln w="571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40" name="Group 40"/>
          <p:cNvGrpSpPr/>
          <p:nvPr/>
        </p:nvGrpSpPr>
        <p:grpSpPr>
          <a:xfrm>
            <a:off x="5194699" y="7222836"/>
            <a:ext cx="676082" cy="676082"/>
            <a:chOff x="0" y="0"/>
            <a:chExt cx="901442" cy="90144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01442" cy="901442"/>
            </a:xfrm>
            <a:custGeom>
              <a:avLst/>
              <a:gdLst/>
              <a:ahLst/>
              <a:cxnLst/>
              <a:rect l="l" t="t" r="r" b="b"/>
              <a:pathLst>
                <a:path w="901442" h="901442">
                  <a:moveTo>
                    <a:pt x="0" y="0"/>
                  </a:moveTo>
                  <a:lnTo>
                    <a:pt x="901442" y="0"/>
                  </a:lnTo>
                  <a:lnTo>
                    <a:pt x="901442" y="901442"/>
                  </a:lnTo>
                  <a:lnTo>
                    <a:pt x="0" y="90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0" y="212596"/>
              <a:ext cx="901442" cy="496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2999"/>
                </a:lnSpc>
                <a:spcBef>
                  <a:spcPct val="0"/>
                </a:spcBef>
              </a:pPr>
              <a:r>
                <a:rPr lang="en-US" sz="2499" u="none">
                  <a:solidFill>
                    <a:srgbClr val="FFFFFF"/>
                  </a:solidFill>
                  <a:latin typeface="Libre Baskerville Bold"/>
                  <a:cs typeface="B Nazanin" panose="00000400000000000000" pitchFamily="2" charset="-78"/>
                </a:rPr>
                <a:t>02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2164501" y="7222836"/>
            <a:ext cx="676082" cy="676082"/>
            <a:chOff x="0" y="0"/>
            <a:chExt cx="901442" cy="90144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01442" cy="901442"/>
            </a:xfrm>
            <a:custGeom>
              <a:avLst/>
              <a:gdLst/>
              <a:ahLst/>
              <a:cxnLst/>
              <a:rect l="l" t="t" r="r" b="b"/>
              <a:pathLst>
                <a:path w="901442" h="901442">
                  <a:moveTo>
                    <a:pt x="0" y="0"/>
                  </a:moveTo>
                  <a:lnTo>
                    <a:pt x="901442" y="0"/>
                  </a:lnTo>
                  <a:lnTo>
                    <a:pt x="901442" y="901442"/>
                  </a:lnTo>
                  <a:lnTo>
                    <a:pt x="0" y="90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TextBox 45"/>
            <p:cNvSpPr txBox="1"/>
            <p:nvPr/>
          </p:nvSpPr>
          <p:spPr>
            <a:xfrm>
              <a:off x="0" y="212596"/>
              <a:ext cx="901442" cy="496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2999"/>
                </a:lnSpc>
                <a:spcBef>
                  <a:spcPct val="0"/>
                </a:spcBef>
              </a:pPr>
              <a:r>
                <a:rPr lang="en-US" sz="2499" u="none">
                  <a:solidFill>
                    <a:srgbClr val="FFFFFF"/>
                  </a:solidFill>
                  <a:latin typeface="Libre Baskerville Bold"/>
                  <a:cs typeface="B Nazanin" panose="00000400000000000000" pitchFamily="2" charset="-78"/>
                </a:rPr>
                <a:t>04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4630081" y="6037791"/>
            <a:ext cx="1881518" cy="787849"/>
            <a:chOff x="0" y="0"/>
            <a:chExt cx="2508691" cy="1050466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687063"/>
              <a:ext cx="2508691" cy="363402"/>
              <a:chOff x="0" y="0"/>
              <a:chExt cx="495544" cy="71783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495544" cy="71783"/>
              </a:xfrm>
              <a:custGeom>
                <a:avLst/>
                <a:gdLst/>
                <a:ahLst/>
                <a:cxnLst/>
                <a:rect l="l" t="t" r="r" b="b"/>
                <a:pathLst>
                  <a:path w="495544" h="71783">
                    <a:moveTo>
                      <a:pt x="0" y="0"/>
                    </a:moveTo>
                    <a:lnTo>
                      <a:pt x="495544" y="0"/>
                    </a:lnTo>
                    <a:lnTo>
                      <a:pt x="495544" y="71783"/>
                    </a:lnTo>
                    <a:lnTo>
                      <a:pt x="0" y="71783"/>
                    </a:lnTo>
                    <a:close/>
                  </a:path>
                </a:pathLst>
              </a:custGeom>
              <a:solidFill>
                <a:srgbClr val="E64646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495544" cy="109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>
                  <a:lnSpc>
                    <a:spcPts val="2947"/>
                  </a:lnSpc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57667" y="9525"/>
              <a:ext cx="2393358" cy="996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5998"/>
                </a:lnSpc>
                <a:spcBef>
                  <a:spcPct val="0"/>
                </a:spcBef>
              </a:pPr>
              <a:r>
                <a:rPr lang="en-US" sz="4998" u="none">
                  <a:solidFill>
                    <a:srgbClr val="000000"/>
                  </a:solidFill>
                  <a:latin typeface="Libre Baskerville Bold"/>
                  <a:cs typeface="B Nazanin" panose="00000400000000000000" pitchFamily="2" charset="-78"/>
                </a:rPr>
                <a:t>2016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3426561" y="3895426"/>
            <a:ext cx="4288558" cy="1225383"/>
            <a:chOff x="0" y="0"/>
            <a:chExt cx="5718078" cy="1633844"/>
          </a:xfrm>
        </p:grpSpPr>
        <p:sp>
          <p:nvSpPr>
            <p:cNvPr id="52" name="TextBox 52"/>
            <p:cNvSpPr txBox="1"/>
            <p:nvPr/>
          </p:nvSpPr>
          <p:spPr>
            <a:xfrm>
              <a:off x="0" y="0"/>
              <a:ext cx="5718078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3000"/>
                </a:lnSpc>
                <a:spcBef>
                  <a:spcPct val="0"/>
                </a:spcBef>
              </a:pPr>
              <a:r>
                <a:rPr lang="fa-IR" sz="2500" u="none" dirty="0">
                  <a:solidFill>
                    <a:srgbClr val="E64646"/>
                  </a:solidFill>
                  <a:latin typeface="Libre Baskerville Bold"/>
                  <a:cs typeface="B Nazanin" panose="00000400000000000000" pitchFamily="2" charset="-78"/>
                </a:rPr>
                <a:t>یک نکته اصلی اضافه کنید</a:t>
              </a:r>
              <a:endParaRPr lang="en-US" sz="2500" u="none" dirty="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endParaRP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615756" y="642120"/>
              <a:ext cx="4486566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 rtl="1">
                <a:lnSpc>
                  <a:spcPts val="2858"/>
                </a:lnSpc>
                <a:spcBef>
                  <a:spcPct val="0"/>
                </a:spcBef>
              </a:pPr>
              <a:r>
                <a:rPr lang="fa-IR" sz="2198" u="none" dirty="0">
                  <a:solidFill>
                    <a:srgbClr val="000000"/>
                  </a:solidFill>
                  <a:latin typeface="Roboto"/>
                  <a:cs typeface="B Nazanin" panose="00000400000000000000" pitchFamily="2" charset="-78"/>
                </a:rPr>
                <a:t>در مورد چه چیزی توضیح دهیدمی خواهید بحث کنید</a:t>
              </a:r>
              <a:endParaRPr lang="en-US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endParaRPr>
            </a:p>
          </p:txBody>
        </p:sp>
      </p:grpSp>
      <p:sp>
        <p:nvSpPr>
          <p:cNvPr id="54" name="AutoShape 54"/>
          <p:cNvSpPr/>
          <p:nvPr/>
        </p:nvSpPr>
        <p:spPr>
          <a:xfrm rot="5400000">
            <a:off x="5266996" y="5556582"/>
            <a:ext cx="569588" cy="0"/>
          </a:xfrm>
          <a:prstGeom prst="line">
            <a:avLst/>
          </a:prstGeom>
          <a:ln w="571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5" name="Group 55"/>
          <p:cNvGrpSpPr/>
          <p:nvPr/>
        </p:nvGrpSpPr>
        <p:grpSpPr>
          <a:xfrm>
            <a:off x="11580832" y="6037791"/>
            <a:ext cx="1881518" cy="787849"/>
            <a:chOff x="0" y="0"/>
            <a:chExt cx="2508691" cy="1050466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687063"/>
              <a:ext cx="2508691" cy="363402"/>
              <a:chOff x="0" y="0"/>
              <a:chExt cx="495544" cy="71783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495544" cy="71783"/>
              </a:xfrm>
              <a:custGeom>
                <a:avLst/>
                <a:gdLst/>
                <a:ahLst/>
                <a:cxnLst/>
                <a:rect l="l" t="t" r="r" b="b"/>
                <a:pathLst>
                  <a:path w="495544" h="71783">
                    <a:moveTo>
                      <a:pt x="0" y="0"/>
                    </a:moveTo>
                    <a:lnTo>
                      <a:pt x="495544" y="0"/>
                    </a:lnTo>
                    <a:lnTo>
                      <a:pt x="495544" y="71783"/>
                    </a:lnTo>
                    <a:lnTo>
                      <a:pt x="0" y="71783"/>
                    </a:lnTo>
                    <a:close/>
                  </a:path>
                </a:pathLst>
              </a:custGeom>
              <a:solidFill>
                <a:srgbClr val="E64646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-38100"/>
                <a:ext cx="495544" cy="109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>
                  <a:lnSpc>
                    <a:spcPts val="2947"/>
                  </a:lnSpc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57667" y="9525"/>
              <a:ext cx="2393358" cy="996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5998"/>
                </a:lnSpc>
                <a:spcBef>
                  <a:spcPct val="0"/>
                </a:spcBef>
              </a:pPr>
              <a:r>
                <a:rPr lang="en-US" sz="4998" u="none">
                  <a:solidFill>
                    <a:srgbClr val="000000"/>
                  </a:solidFill>
                  <a:latin typeface="Libre Baskerville Bold"/>
                  <a:cs typeface="B Nazanin" panose="00000400000000000000" pitchFamily="2" charset="-78"/>
                </a:rPr>
                <a:t>2018</a:t>
              </a:r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10377312" y="3895426"/>
            <a:ext cx="428855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3000"/>
              </a:lnSpc>
              <a:spcBef>
                <a:spcPct val="0"/>
              </a:spcBef>
            </a:pPr>
            <a:r>
              <a:rPr lang="fa-IR" sz="2500" u="none" dirty="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یک نکته اصلی اضافه کنید</a:t>
            </a:r>
            <a:endParaRPr lang="en-US" sz="2500" u="none" dirty="0">
              <a:solidFill>
                <a:srgbClr val="E64646"/>
              </a:solidFill>
              <a:latin typeface="Libre Baskerville Bold"/>
              <a:cs typeface="B Nazanin" panose="00000400000000000000" pitchFamily="2" charset="-78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0839129" y="4369872"/>
            <a:ext cx="336492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2858"/>
              </a:lnSpc>
              <a:spcBef>
                <a:spcPct val="0"/>
              </a:spcBef>
            </a:pPr>
            <a:r>
              <a:rPr lang="fa-IR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در مورد چه چیزی توضیح دهیدمی خواهید بحث کنید</a:t>
            </a:r>
            <a:endParaRPr lang="en-US" sz="2198" u="none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62" name="AutoShape 62"/>
          <p:cNvSpPr/>
          <p:nvPr/>
        </p:nvSpPr>
        <p:spPr>
          <a:xfrm rot="5400000">
            <a:off x="12217748" y="5556582"/>
            <a:ext cx="569588" cy="0"/>
          </a:xfrm>
          <a:prstGeom prst="line">
            <a:avLst/>
          </a:prstGeom>
          <a:ln w="571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3" name="TextBox 63"/>
          <p:cNvSpPr txBox="1"/>
          <p:nvPr/>
        </p:nvSpPr>
        <p:spPr>
          <a:xfrm>
            <a:off x="782485" y="763076"/>
            <a:ext cx="13375019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7800"/>
              </a:lnSpc>
              <a:spcBef>
                <a:spcPct val="0"/>
              </a:spcBef>
            </a:pPr>
            <a:r>
              <a:rPr lang="fa-IR" sz="6500" dirty="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یک صفحه زمانی اضافه کنید</a:t>
            </a:r>
            <a:endParaRPr lang="en-US" sz="6500" dirty="0">
              <a:solidFill>
                <a:srgbClr val="E64646"/>
              </a:solidFill>
              <a:latin typeface="Libre Baskerville Bold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268467" y="5114925"/>
            <a:ext cx="10287000" cy="0"/>
          </a:xfrm>
          <a:prstGeom prst="line">
            <a:avLst/>
          </a:prstGeom>
          <a:ln w="57150" cap="flat">
            <a:solidFill>
              <a:srgbClr val="E6464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9203322" y="2889494"/>
            <a:ext cx="8067007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7800"/>
              </a:lnSpc>
              <a:spcBef>
                <a:spcPct val="0"/>
              </a:spcBef>
            </a:pPr>
            <a:r>
              <a:rPr lang="fa-IR" sz="6000" u="none" dirty="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اضافه کنیدصفحه جدول زمانی</a:t>
            </a:r>
            <a:endParaRPr lang="en-US" sz="6000" u="none" dirty="0">
              <a:solidFill>
                <a:srgbClr val="E64646"/>
              </a:solidFill>
              <a:latin typeface="Libre Baskerville Bold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65217" y="1157498"/>
            <a:ext cx="183977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1">
              <a:lnSpc>
                <a:spcPts val="4199"/>
              </a:lnSpc>
              <a:spcBef>
                <a:spcPct val="0"/>
              </a:spcBef>
            </a:pPr>
            <a:r>
              <a:rPr lang="en-US" sz="3499" u="none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2015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555061" y="1099464"/>
            <a:ext cx="639944" cy="639944"/>
            <a:chOff x="0" y="0"/>
            <a:chExt cx="853258" cy="8532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3258" cy="853258"/>
            </a:xfrm>
            <a:custGeom>
              <a:avLst/>
              <a:gdLst/>
              <a:ahLst/>
              <a:cxnLst/>
              <a:rect l="l" t="t" r="r" b="b"/>
              <a:pathLst>
                <a:path w="853258" h="853258">
                  <a:moveTo>
                    <a:pt x="0" y="0"/>
                  </a:moveTo>
                  <a:lnTo>
                    <a:pt x="853258" y="0"/>
                  </a:lnTo>
                  <a:lnTo>
                    <a:pt x="853258" y="853258"/>
                  </a:lnTo>
                  <a:lnTo>
                    <a:pt x="0" y="853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58753" y="144054"/>
              <a:ext cx="633723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 rtl="1">
                <a:lnSpc>
                  <a:spcPts val="324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FFFFFF"/>
                  </a:solidFill>
                  <a:latin typeface="Roboto Bold"/>
                  <a:cs typeface="B Nazanin" panose="00000400000000000000" pitchFamily="2" charset="-78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516801" y="2961496"/>
            <a:ext cx="716465" cy="639944"/>
            <a:chOff x="0" y="0"/>
            <a:chExt cx="955286" cy="853258"/>
          </a:xfrm>
        </p:grpSpPr>
        <p:sp>
          <p:nvSpPr>
            <p:cNvPr id="9" name="Freeform 9"/>
            <p:cNvSpPr/>
            <p:nvPr/>
          </p:nvSpPr>
          <p:spPr>
            <a:xfrm>
              <a:off x="51014" y="0"/>
              <a:ext cx="853258" cy="853258"/>
            </a:xfrm>
            <a:custGeom>
              <a:avLst/>
              <a:gdLst/>
              <a:ahLst/>
              <a:cxnLst/>
              <a:rect l="l" t="t" r="r" b="b"/>
              <a:pathLst>
                <a:path w="853258" h="853258">
                  <a:moveTo>
                    <a:pt x="0" y="0"/>
                  </a:moveTo>
                  <a:lnTo>
                    <a:pt x="853258" y="0"/>
                  </a:lnTo>
                  <a:lnTo>
                    <a:pt x="853258" y="853258"/>
                  </a:lnTo>
                  <a:lnTo>
                    <a:pt x="0" y="853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144054"/>
              <a:ext cx="955286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3240"/>
                </a:lnSpc>
                <a:spcBef>
                  <a:spcPct val="0"/>
                </a:spcBef>
              </a:pPr>
              <a:r>
                <a:rPr lang="en-US" sz="2700" u="none">
                  <a:solidFill>
                    <a:srgbClr val="FFFFFF"/>
                  </a:solidFill>
                  <a:latin typeface="Roboto Bold"/>
                  <a:cs typeface="B Nazanin" panose="00000400000000000000" pitchFamily="2" charset="-78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516801" y="4823528"/>
            <a:ext cx="716465" cy="639944"/>
            <a:chOff x="0" y="0"/>
            <a:chExt cx="955286" cy="853258"/>
          </a:xfrm>
        </p:grpSpPr>
        <p:sp>
          <p:nvSpPr>
            <p:cNvPr id="12" name="Freeform 12"/>
            <p:cNvSpPr/>
            <p:nvPr/>
          </p:nvSpPr>
          <p:spPr>
            <a:xfrm>
              <a:off x="51014" y="0"/>
              <a:ext cx="853258" cy="853258"/>
            </a:xfrm>
            <a:custGeom>
              <a:avLst/>
              <a:gdLst/>
              <a:ahLst/>
              <a:cxnLst/>
              <a:rect l="l" t="t" r="r" b="b"/>
              <a:pathLst>
                <a:path w="853258" h="853258">
                  <a:moveTo>
                    <a:pt x="0" y="0"/>
                  </a:moveTo>
                  <a:lnTo>
                    <a:pt x="853258" y="0"/>
                  </a:lnTo>
                  <a:lnTo>
                    <a:pt x="853258" y="853258"/>
                  </a:lnTo>
                  <a:lnTo>
                    <a:pt x="0" y="853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144054"/>
              <a:ext cx="955286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3240"/>
                </a:lnSpc>
                <a:spcBef>
                  <a:spcPct val="0"/>
                </a:spcBef>
              </a:pPr>
              <a:r>
                <a:rPr lang="en-US" sz="2700" u="none">
                  <a:solidFill>
                    <a:srgbClr val="FFFFFF"/>
                  </a:solidFill>
                  <a:latin typeface="Roboto Bold"/>
                  <a:cs typeface="B Nazanin" panose="00000400000000000000" pitchFamily="2" charset="-78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516801" y="6685560"/>
            <a:ext cx="716465" cy="639944"/>
            <a:chOff x="0" y="0"/>
            <a:chExt cx="955286" cy="853258"/>
          </a:xfrm>
        </p:grpSpPr>
        <p:sp>
          <p:nvSpPr>
            <p:cNvPr id="15" name="Freeform 15"/>
            <p:cNvSpPr/>
            <p:nvPr/>
          </p:nvSpPr>
          <p:spPr>
            <a:xfrm>
              <a:off x="51014" y="0"/>
              <a:ext cx="853258" cy="853258"/>
            </a:xfrm>
            <a:custGeom>
              <a:avLst/>
              <a:gdLst/>
              <a:ahLst/>
              <a:cxnLst/>
              <a:rect l="l" t="t" r="r" b="b"/>
              <a:pathLst>
                <a:path w="853258" h="853258">
                  <a:moveTo>
                    <a:pt x="0" y="0"/>
                  </a:moveTo>
                  <a:lnTo>
                    <a:pt x="853258" y="0"/>
                  </a:lnTo>
                  <a:lnTo>
                    <a:pt x="853258" y="853258"/>
                  </a:lnTo>
                  <a:lnTo>
                    <a:pt x="0" y="853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144054"/>
              <a:ext cx="955286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3240"/>
                </a:lnSpc>
                <a:spcBef>
                  <a:spcPct val="0"/>
                </a:spcBef>
              </a:pPr>
              <a:r>
                <a:rPr lang="en-US" sz="2700" u="none">
                  <a:solidFill>
                    <a:srgbClr val="FFFFFF"/>
                  </a:solidFill>
                  <a:latin typeface="Roboto Bold"/>
                  <a:cs typeface="B Nazanin" panose="00000400000000000000" pitchFamily="2" charset="-78"/>
                </a:rPr>
                <a:t>04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516801" y="8547592"/>
            <a:ext cx="716465" cy="639944"/>
            <a:chOff x="0" y="0"/>
            <a:chExt cx="955286" cy="853258"/>
          </a:xfrm>
        </p:grpSpPr>
        <p:sp>
          <p:nvSpPr>
            <p:cNvPr id="18" name="Freeform 18"/>
            <p:cNvSpPr/>
            <p:nvPr/>
          </p:nvSpPr>
          <p:spPr>
            <a:xfrm>
              <a:off x="51014" y="0"/>
              <a:ext cx="853258" cy="853258"/>
            </a:xfrm>
            <a:custGeom>
              <a:avLst/>
              <a:gdLst/>
              <a:ahLst/>
              <a:cxnLst/>
              <a:rect l="l" t="t" r="r" b="b"/>
              <a:pathLst>
                <a:path w="853258" h="853258">
                  <a:moveTo>
                    <a:pt x="0" y="0"/>
                  </a:moveTo>
                  <a:lnTo>
                    <a:pt x="853258" y="0"/>
                  </a:lnTo>
                  <a:lnTo>
                    <a:pt x="853258" y="853258"/>
                  </a:lnTo>
                  <a:lnTo>
                    <a:pt x="0" y="853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144054"/>
              <a:ext cx="955286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3240"/>
                </a:lnSpc>
                <a:spcBef>
                  <a:spcPct val="0"/>
                </a:spcBef>
              </a:pPr>
              <a:r>
                <a:rPr lang="en-US" sz="2700" u="none">
                  <a:solidFill>
                    <a:srgbClr val="FFFFFF"/>
                  </a:solidFill>
                  <a:latin typeface="Roboto Bold"/>
                  <a:cs typeface="B Nazanin" panose="00000400000000000000" pitchFamily="2" charset="-78"/>
                </a:rPr>
                <a:t>05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365217" y="4873963"/>
            <a:ext cx="183977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1">
              <a:lnSpc>
                <a:spcPts val="4199"/>
              </a:lnSpc>
              <a:spcBef>
                <a:spcPct val="0"/>
              </a:spcBef>
            </a:pPr>
            <a:r>
              <a:rPr lang="en-US" sz="3499" u="none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2017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65217" y="8605627"/>
            <a:ext cx="183977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 rtl="1">
              <a:lnSpc>
                <a:spcPts val="4199"/>
              </a:lnSpc>
              <a:spcBef>
                <a:spcPct val="0"/>
              </a:spcBef>
            </a:pPr>
            <a:r>
              <a:rPr lang="en-US" sz="3499" u="none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2019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68550" y="3020493"/>
            <a:ext cx="183977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4199"/>
              </a:lnSpc>
              <a:spcBef>
                <a:spcPct val="0"/>
              </a:spcBef>
            </a:pPr>
            <a:r>
              <a:rPr lang="en-US" sz="3499" u="none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2016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68550" y="6651233"/>
            <a:ext cx="183977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4199"/>
              </a:lnSpc>
              <a:spcBef>
                <a:spcPct val="0"/>
              </a:spcBef>
            </a:pPr>
            <a:r>
              <a:rPr lang="en-US" sz="3499" u="none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2018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468550" y="4945401"/>
            <a:ext cx="4288558" cy="1225383"/>
            <a:chOff x="0" y="0"/>
            <a:chExt cx="5718078" cy="163384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642120"/>
              <a:ext cx="4486566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r" rtl="1">
                <a:lnSpc>
                  <a:spcPts val="2858"/>
                </a:lnSpc>
                <a:spcBef>
                  <a:spcPct val="0"/>
                </a:spcBef>
              </a:pPr>
              <a:r>
                <a:rPr lang="fa-IR" sz="2198" u="none" dirty="0">
                  <a:solidFill>
                    <a:srgbClr val="000000"/>
                  </a:solidFill>
                  <a:latin typeface="Roboto"/>
                  <a:cs typeface="B Nazanin" panose="00000400000000000000" pitchFamily="2" charset="-78"/>
                </a:rPr>
                <a:t>در مورد چه چیزی توضیح دهیدمی خواهید بحث کنید</a:t>
              </a:r>
              <a:endParaRPr lang="en-US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5718078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000"/>
                </a:lnSpc>
                <a:spcBef>
                  <a:spcPct val="0"/>
                </a:spcBef>
              </a:pPr>
              <a:r>
                <a:rPr lang="fa-IR" sz="2500" u="none" dirty="0">
                  <a:solidFill>
                    <a:srgbClr val="000000"/>
                  </a:solidFill>
                  <a:latin typeface="Libre Baskerville Bold"/>
                  <a:cs typeface="B Nazanin" panose="00000400000000000000" pitchFamily="2" charset="-78"/>
                </a:rPr>
                <a:t>یک نکته اصلی اضافه کنید</a:t>
              </a:r>
              <a:endParaRPr lang="en-US" sz="2500" u="none" dirty="0">
                <a:solidFill>
                  <a:srgbClr val="000000"/>
                </a:solidFill>
                <a:latin typeface="Libre Baskerville Bold"/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468550" y="1238461"/>
            <a:ext cx="4288558" cy="1177758"/>
            <a:chOff x="0" y="0"/>
            <a:chExt cx="5718078" cy="1570344"/>
          </a:xfrm>
        </p:grpSpPr>
        <p:sp>
          <p:nvSpPr>
            <p:cNvPr id="28" name="TextBox 28"/>
            <p:cNvSpPr txBox="1"/>
            <p:nvPr/>
          </p:nvSpPr>
          <p:spPr>
            <a:xfrm>
              <a:off x="0" y="0"/>
              <a:ext cx="5718078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000"/>
                </a:lnSpc>
                <a:spcBef>
                  <a:spcPct val="0"/>
                </a:spcBef>
              </a:pPr>
              <a:r>
                <a:rPr lang="fa-IR" sz="2500" u="none" dirty="0">
                  <a:solidFill>
                    <a:srgbClr val="000000"/>
                  </a:solidFill>
                  <a:latin typeface="Libre Baskerville Bold"/>
                  <a:cs typeface="B Nazanin" panose="00000400000000000000" pitchFamily="2" charset="-78"/>
                </a:rPr>
                <a:t>یک نکته اصلی اضافه کنید</a:t>
              </a:r>
              <a:endParaRPr lang="en-US" sz="2500" u="none" dirty="0">
                <a:solidFill>
                  <a:srgbClr val="000000"/>
                </a:solidFill>
                <a:latin typeface="Libre Baskerville Bold"/>
                <a:cs typeface="B Nazanin" panose="00000400000000000000" pitchFamily="2" charset="-78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578620"/>
              <a:ext cx="4486566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r" rtl="1">
                <a:lnSpc>
                  <a:spcPts val="2858"/>
                </a:lnSpc>
                <a:spcBef>
                  <a:spcPct val="0"/>
                </a:spcBef>
              </a:pPr>
              <a:r>
                <a:rPr lang="fa-IR" sz="2198" u="none" dirty="0">
                  <a:solidFill>
                    <a:srgbClr val="000000"/>
                  </a:solidFill>
                  <a:latin typeface="Roboto"/>
                  <a:cs typeface="B Nazanin" panose="00000400000000000000" pitchFamily="2" charset="-78"/>
                </a:rPr>
                <a:t>در مورد چه چیزی توضیح دهیدمی خواهید بحث کنید</a:t>
              </a:r>
              <a:endParaRPr lang="en-US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468550" y="8656245"/>
            <a:ext cx="4288558" cy="1225383"/>
            <a:chOff x="0" y="0"/>
            <a:chExt cx="5718078" cy="1633844"/>
          </a:xfrm>
        </p:grpSpPr>
        <p:sp>
          <p:nvSpPr>
            <p:cNvPr id="31" name="TextBox 31"/>
            <p:cNvSpPr txBox="1"/>
            <p:nvPr/>
          </p:nvSpPr>
          <p:spPr>
            <a:xfrm>
              <a:off x="0" y="0"/>
              <a:ext cx="5718078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000"/>
                </a:lnSpc>
                <a:spcBef>
                  <a:spcPct val="0"/>
                </a:spcBef>
              </a:pPr>
              <a:r>
                <a:rPr lang="fa-IR" sz="2500" u="none" dirty="0">
                  <a:solidFill>
                    <a:srgbClr val="000000"/>
                  </a:solidFill>
                  <a:latin typeface="Libre Baskerville Bold"/>
                  <a:cs typeface="B Nazanin" panose="00000400000000000000" pitchFamily="2" charset="-78"/>
                </a:rPr>
                <a:t>یک نکته اصلی اضافه کنید</a:t>
              </a:r>
              <a:endParaRPr lang="en-US" sz="2500" u="none" dirty="0">
                <a:solidFill>
                  <a:srgbClr val="000000"/>
                </a:solidFill>
                <a:latin typeface="Libre Baskerville Bold"/>
                <a:cs typeface="B Nazanin" panose="00000400000000000000" pitchFamily="2" charset="-78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642120"/>
              <a:ext cx="4486566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r" rtl="1">
                <a:lnSpc>
                  <a:spcPts val="2858"/>
                </a:lnSpc>
                <a:spcBef>
                  <a:spcPct val="0"/>
                </a:spcBef>
              </a:pPr>
              <a:r>
                <a:rPr lang="fa-IR" sz="2198" u="none" dirty="0">
                  <a:solidFill>
                    <a:srgbClr val="000000"/>
                  </a:solidFill>
                  <a:latin typeface="Roboto"/>
                  <a:cs typeface="B Nazanin" panose="00000400000000000000" pitchFamily="2" charset="-78"/>
                </a:rPr>
                <a:t>در مورد چه چیزی توضیح دهیدمی خواهید بحث کنید</a:t>
              </a:r>
              <a:endParaRPr lang="en-US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83563" y="3053831"/>
            <a:ext cx="4288558" cy="1225383"/>
            <a:chOff x="0" y="0"/>
            <a:chExt cx="5718078" cy="1633844"/>
          </a:xfrm>
        </p:grpSpPr>
        <p:sp>
          <p:nvSpPr>
            <p:cNvPr id="34" name="TextBox 34"/>
            <p:cNvSpPr txBox="1"/>
            <p:nvPr/>
          </p:nvSpPr>
          <p:spPr>
            <a:xfrm>
              <a:off x="0" y="0"/>
              <a:ext cx="5718078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000"/>
                </a:lnSpc>
                <a:spcBef>
                  <a:spcPct val="0"/>
                </a:spcBef>
              </a:pPr>
              <a:r>
                <a:rPr lang="fa-IR" sz="2500" u="none" dirty="0">
                  <a:solidFill>
                    <a:srgbClr val="000000"/>
                  </a:solidFill>
                  <a:latin typeface="Libre Baskerville Bold"/>
                  <a:cs typeface="B Nazanin" panose="00000400000000000000" pitchFamily="2" charset="-78"/>
                </a:rPr>
                <a:t>یک نکته اصلی اضافه کنید</a:t>
              </a:r>
              <a:endParaRPr lang="en-US" sz="2500" u="none" dirty="0">
                <a:solidFill>
                  <a:srgbClr val="000000"/>
                </a:solidFill>
                <a:latin typeface="Libre Baskerville Bold"/>
                <a:cs typeface="B Nazanin" panose="00000400000000000000" pitchFamily="2" charset="-78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231512" y="642120"/>
              <a:ext cx="4486566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r">
                <a:lnSpc>
                  <a:spcPts val="2858"/>
                </a:lnSpc>
                <a:spcBef>
                  <a:spcPct val="0"/>
                </a:spcBef>
              </a:pPr>
              <a:r>
                <a:rPr lang="fa-IR" sz="2198" u="none" dirty="0">
                  <a:solidFill>
                    <a:srgbClr val="000000"/>
                  </a:solidFill>
                  <a:latin typeface="Roboto"/>
                  <a:cs typeface="B Nazanin" panose="00000400000000000000" pitchFamily="2" charset="-78"/>
                </a:rPr>
                <a:t>در مورد چه چیزی توضیح دهیدمی خواهید بحث کنید</a:t>
              </a:r>
              <a:endParaRPr lang="en-US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-83563" y="6790230"/>
            <a:ext cx="4288558" cy="1225383"/>
            <a:chOff x="0" y="0"/>
            <a:chExt cx="5718078" cy="1633844"/>
          </a:xfrm>
        </p:grpSpPr>
        <p:sp>
          <p:nvSpPr>
            <p:cNvPr id="37" name="TextBox 37"/>
            <p:cNvSpPr txBox="1"/>
            <p:nvPr/>
          </p:nvSpPr>
          <p:spPr>
            <a:xfrm>
              <a:off x="0" y="0"/>
              <a:ext cx="5718078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3000"/>
                </a:lnSpc>
                <a:spcBef>
                  <a:spcPct val="0"/>
                </a:spcBef>
              </a:pPr>
              <a:r>
                <a:rPr lang="fa-IR" sz="2500" u="none" dirty="0">
                  <a:solidFill>
                    <a:srgbClr val="000000"/>
                  </a:solidFill>
                  <a:latin typeface="Libre Baskerville Bold"/>
                  <a:cs typeface="B Nazanin" panose="00000400000000000000" pitchFamily="2" charset="-78"/>
                </a:rPr>
                <a:t>یک نکته اصلی اضافه کنید</a:t>
              </a:r>
              <a:endParaRPr lang="en-US" sz="2500" u="none" dirty="0">
                <a:solidFill>
                  <a:srgbClr val="000000"/>
                </a:solidFill>
                <a:latin typeface="Libre Baskerville Bold"/>
                <a:cs typeface="B Nazanin" panose="00000400000000000000" pitchFamily="2" charset="-78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231512" y="642120"/>
              <a:ext cx="4486566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r">
                <a:lnSpc>
                  <a:spcPts val="2858"/>
                </a:lnSpc>
                <a:spcBef>
                  <a:spcPct val="0"/>
                </a:spcBef>
              </a:pPr>
              <a:r>
                <a:rPr lang="fa-IR" sz="2198" u="none" dirty="0">
                  <a:solidFill>
                    <a:srgbClr val="000000"/>
                  </a:solidFill>
                  <a:latin typeface="Roboto"/>
                  <a:cs typeface="B Nazanin" panose="00000400000000000000" pitchFamily="2" charset="-78"/>
                </a:rPr>
                <a:t>در مورد چه چیزی توضیح دهیدمی خواهید بحث کنید</a:t>
              </a:r>
              <a:endParaRPr lang="en-US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endParaRPr>
            </a:p>
          </p:txBody>
        </p:sp>
      </p:grpSp>
      <p:sp>
        <p:nvSpPr>
          <p:cNvPr id="39" name="Freeform 39"/>
          <p:cNvSpPr/>
          <p:nvPr/>
        </p:nvSpPr>
        <p:spPr>
          <a:xfrm rot="-9933359">
            <a:off x="14514015" y="-3370962"/>
            <a:ext cx="7124886" cy="6741924"/>
          </a:xfrm>
          <a:custGeom>
            <a:avLst/>
            <a:gdLst/>
            <a:ahLst/>
            <a:cxnLst/>
            <a:rect l="l" t="t" r="r" b="b"/>
            <a:pathLst>
              <a:path w="7124886" h="6741924">
                <a:moveTo>
                  <a:pt x="0" y="0"/>
                </a:moveTo>
                <a:lnTo>
                  <a:pt x="7124887" y="0"/>
                </a:lnTo>
                <a:lnTo>
                  <a:pt x="7124887" y="6741924"/>
                </a:lnTo>
                <a:lnTo>
                  <a:pt x="0" y="67419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75181"/>
            <a:ext cx="6096000" cy="4107564"/>
            <a:chOff x="0" y="0"/>
            <a:chExt cx="8128000" cy="547675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91" r="23173" b="22745"/>
            <a:stretch>
              <a:fillRect/>
            </a:stretch>
          </p:blipFill>
          <p:spPr>
            <a:xfrm>
              <a:off x="0" y="0"/>
              <a:ext cx="8128000" cy="5476752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6096000" y="3275181"/>
            <a:ext cx="6096000" cy="4107564"/>
            <a:chOff x="0" y="0"/>
            <a:chExt cx="8128000" cy="547675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46247" t="21587" r="13142" b="37367"/>
            <a:stretch>
              <a:fillRect/>
            </a:stretch>
          </p:blipFill>
          <p:spPr>
            <a:xfrm>
              <a:off x="0" y="0"/>
              <a:ext cx="8128000" cy="5476752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2192000" y="3275181"/>
            <a:ext cx="6096000" cy="4107564"/>
            <a:chOff x="0" y="0"/>
            <a:chExt cx="8128000" cy="547675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l="18363" t="33829" r="7921" b="29383"/>
            <a:stretch>
              <a:fillRect/>
            </a:stretch>
          </p:blipFill>
          <p:spPr>
            <a:xfrm>
              <a:off x="0" y="0"/>
              <a:ext cx="8128000" cy="5476752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597755" y="8211660"/>
            <a:ext cx="4584125" cy="1282509"/>
            <a:chOff x="0" y="0"/>
            <a:chExt cx="6112166" cy="1710013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6112166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3000"/>
                </a:lnSpc>
                <a:spcBef>
                  <a:spcPct val="0"/>
                </a:spcBef>
              </a:pPr>
              <a:r>
                <a:rPr lang="fa-IR" sz="2500" u="none" dirty="0">
                  <a:solidFill>
                    <a:srgbClr val="000000"/>
                  </a:solidFill>
                  <a:latin typeface="Libre Baskerville Bold"/>
                  <a:cs typeface="B Nazanin" panose="00000400000000000000" pitchFamily="2" charset="-78"/>
                </a:rPr>
                <a:t>یک نکته اصلی اضافه کنید</a:t>
              </a:r>
              <a:endParaRPr lang="en-US" sz="2500" u="none" dirty="0">
                <a:solidFill>
                  <a:srgbClr val="000000"/>
                </a:solidFill>
                <a:latin typeface="Libre Baskerville Bold"/>
                <a:cs typeface="B Nazanin" panose="00000400000000000000" pitchFamily="2" charset="-78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18289"/>
              <a:ext cx="6112166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 rtl="1">
                <a:lnSpc>
                  <a:spcPts val="2858"/>
                </a:lnSpc>
                <a:spcBef>
                  <a:spcPct val="0"/>
                </a:spcBef>
              </a:pPr>
              <a:r>
                <a:rPr lang="fa-IR" sz="2198" u="none" dirty="0">
                  <a:solidFill>
                    <a:srgbClr val="000000"/>
                  </a:solidFill>
                  <a:latin typeface="Roboto"/>
                  <a:cs typeface="B Nazanin" panose="00000400000000000000" pitchFamily="2" charset="-78"/>
                </a:rPr>
                <a:t>در مورد چه چیزی توضیح دهیدمی خواهید بحث کنید</a:t>
              </a:r>
              <a:endParaRPr lang="en-US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851938" y="8211660"/>
            <a:ext cx="4584125" cy="1282509"/>
            <a:chOff x="0" y="0"/>
            <a:chExt cx="6112166" cy="171001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6112166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3000"/>
                </a:lnSpc>
                <a:spcBef>
                  <a:spcPct val="0"/>
                </a:spcBef>
              </a:pPr>
              <a:r>
                <a:rPr lang="fa-IR" sz="2500" u="none" dirty="0">
                  <a:solidFill>
                    <a:srgbClr val="000000"/>
                  </a:solidFill>
                  <a:latin typeface="Libre Baskerville Bold"/>
                  <a:cs typeface="B Nazanin" panose="00000400000000000000" pitchFamily="2" charset="-78"/>
                </a:rPr>
                <a:t>یک نکته اصلی اضافه کنید</a:t>
              </a:r>
              <a:endParaRPr lang="en-US" sz="2500" u="none" dirty="0">
                <a:solidFill>
                  <a:srgbClr val="000000"/>
                </a:solidFill>
                <a:latin typeface="Libre Baskerville Bold"/>
                <a:cs typeface="B Nazanin" panose="00000400000000000000" pitchFamily="2" charset="-78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18289"/>
              <a:ext cx="6112166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 rtl="1">
                <a:lnSpc>
                  <a:spcPts val="2858"/>
                </a:lnSpc>
                <a:spcBef>
                  <a:spcPct val="0"/>
                </a:spcBef>
              </a:pPr>
              <a:r>
                <a:rPr lang="fa-IR" sz="2198" u="none" dirty="0">
                  <a:solidFill>
                    <a:srgbClr val="000000"/>
                  </a:solidFill>
                  <a:latin typeface="Roboto"/>
                  <a:cs typeface="B Nazanin" panose="00000400000000000000" pitchFamily="2" charset="-78"/>
                </a:rPr>
                <a:t>در مورد چه چیزی توضیح دهیدمی خواهید بحث کنید</a:t>
              </a:r>
              <a:endParaRPr lang="en-US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102937" y="8211660"/>
            <a:ext cx="4584125" cy="1282509"/>
            <a:chOff x="0" y="0"/>
            <a:chExt cx="6112166" cy="171001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6112166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3000"/>
                </a:lnSpc>
                <a:spcBef>
                  <a:spcPct val="0"/>
                </a:spcBef>
              </a:pPr>
              <a:r>
                <a:rPr lang="fa-IR" sz="2500" u="none" dirty="0">
                  <a:solidFill>
                    <a:srgbClr val="000000"/>
                  </a:solidFill>
                  <a:latin typeface="Libre Baskerville Bold"/>
                  <a:cs typeface="B Nazanin" panose="00000400000000000000" pitchFamily="2" charset="-78"/>
                </a:rPr>
                <a:t>یک نکته اصلی اضافه کنید</a:t>
              </a:r>
              <a:endParaRPr lang="en-US" sz="2500" u="none" dirty="0">
                <a:solidFill>
                  <a:srgbClr val="000000"/>
                </a:solidFill>
                <a:latin typeface="Libre Baskerville Bold"/>
                <a:cs typeface="B Nazanin" panose="00000400000000000000" pitchFamily="2" charset="-78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18289"/>
              <a:ext cx="6112166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 rtl="1">
                <a:lnSpc>
                  <a:spcPts val="2858"/>
                </a:lnSpc>
                <a:spcBef>
                  <a:spcPct val="0"/>
                </a:spcBef>
              </a:pPr>
              <a:r>
                <a:rPr lang="fa-IR" sz="2198" u="none" dirty="0">
                  <a:solidFill>
                    <a:srgbClr val="000000"/>
                  </a:solidFill>
                  <a:latin typeface="Roboto"/>
                  <a:cs typeface="B Nazanin" panose="00000400000000000000" pitchFamily="2" charset="-78"/>
                </a:rPr>
                <a:t>در مورد چه چیزی توضیح دهیدمی خواهید بحث کنید</a:t>
              </a:r>
              <a:endParaRPr lang="en-US" sz="2198" u="none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76923" y="4653142"/>
            <a:ext cx="1825789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31105" y="4653142"/>
            <a:ext cx="1825789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327105" y="4653142"/>
            <a:ext cx="1825789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2485" y="763076"/>
            <a:ext cx="13375019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7800"/>
              </a:lnSpc>
              <a:spcBef>
                <a:spcPct val="0"/>
              </a:spcBef>
            </a:pPr>
            <a:r>
              <a:rPr lang="fa-IR" sz="6500" dirty="0">
                <a:solidFill>
                  <a:srgbClr val="E64646"/>
                </a:solidFill>
                <a:latin typeface="Libre Baskerville Bold"/>
                <a:cs typeface="B Nazanin" panose="00000400000000000000" pitchFamily="2" charset="-78"/>
              </a:rPr>
              <a:t>موضوع یا ایده خود را بنویسید</a:t>
            </a:r>
            <a:endParaRPr lang="en-US" sz="6500" dirty="0">
              <a:solidFill>
                <a:srgbClr val="E64646"/>
              </a:solidFill>
              <a:latin typeface="Libre Baskerville Bold"/>
              <a:cs typeface="B Nazanin" panose="00000400000000000000" pitchFamily="2" charset="-78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4030147" y="5321985"/>
            <a:ext cx="4131707" cy="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5400000">
            <a:off x="10088047" y="5312460"/>
            <a:ext cx="4131707" cy="0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316227" y="3442738"/>
            <a:ext cx="11583102" cy="3300597"/>
          </a:xfrm>
          <a:custGeom>
            <a:avLst/>
            <a:gdLst/>
            <a:ahLst/>
            <a:cxnLst/>
            <a:rect l="l" t="t" r="r" b="b"/>
            <a:pathLst>
              <a:path w="11583102" h="3300597">
                <a:moveTo>
                  <a:pt x="0" y="0"/>
                </a:moveTo>
                <a:lnTo>
                  <a:pt x="11583101" y="0"/>
                </a:lnTo>
                <a:lnTo>
                  <a:pt x="11583101" y="3300598"/>
                </a:lnTo>
                <a:lnTo>
                  <a:pt x="0" y="3300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846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-5067430" y="3674433"/>
            <a:ext cx="11583102" cy="3434824"/>
          </a:xfrm>
          <a:custGeom>
            <a:avLst/>
            <a:gdLst/>
            <a:ahLst/>
            <a:cxnLst/>
            <a:rect l="l" t="t" r="r" b="b"/>
            <a:pathLst>
              <a:path w="11583102" h="3434824">
                <a:moveTo>
                  <a:pt x="0" y="0"/>
                </a:moveTo>
                <a:lnTo>
                  <a:pt x="11583102" y="0"/>
                </a:lnTo>
                <a:lnTo>
                  <a:pt x="11583102" y="3434825"/>
                </a:lnTo>
                <a:lnTo>
                  <a:pt x="0" y="3434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138"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41461"/>
              </p:ext>
            </p:extLst>
          </p:nvPr>
        </p:nvGraphicFramePr>
        <p:xfrm>
          <a:off x="767481" y="3949429"/>
          <a:ext cx="16753038" cy="2418553"/>
        </p:xfrm>
        <a:graphic>
          <a:graphicData uri="http://schemas.openxmlformats.org/drawingml/2006/table">
            <a:tbl>
              <a:tblPr/>
              <a:tblGrid>
                <a:gridCol w="5584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4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4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9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fa-IR" sz="2500" u="none" dirty="0">
                          <a:solidFill>
                            <a:srgbClr val="E64646"/>
                          </a:solidFill>
                          <a:latin typeface="Libre Baskerville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46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fa-IR" sz="2500" u="none" dirty="0">
                          <a:solidFill>
                            <a:srgbClr val="E64646"/>
                          </a:solidFill>
                          <a:latin typeface="Libre Baskerville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46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fa-IR" sz="2500" u="none" dirty="0">
                          <a:solidFill>
                            <a:srgbClr val="E64646"/>
                          </a:solidFill>
                          <a:latin typeface="Libre Baskerville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46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2623"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fa-IR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در مورد چه چیزی توضیح دهید</a:t>
                      </a:r>
                    </a:p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fa-IR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می خواهید بحث کنید</a:t>
                      </a:r>
                      <a:endParaRPr lang="en-US" sz="2199" dirty="0">
                        <a:solidFill>
                          <a:srgbClr val="000000"/>
                        </a:solidFill>
                        <a:latin typeface="Roboto"/>
                        <a:cs typeface="B Nazanin" panose="00000400000000000000" pitchFamily="2" charset="-78"/>
                      </a:endParaRPr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46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fa-IR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در مورد چه چیزی توضیح دهید</a:t>
                      </a:r>
                    </a:p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fa-IR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می خواهید بحث کنید</a:t>
                      </a:r>
                      <a:r>
                        <a:rPr lang="en-US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.</a:t>
                      </a:r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46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fa-IR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در مورد چه چیزی توضیح دهید</a:t>
                      </a:r>
                    </a:p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fa-IR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می خواهید بحث کنید</a:t>
                      </a:r>
                      <a:r>
                        <a:rPr lang="en-US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.</a:t>
                      </a:r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46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43576"/>
              </p:ext>
            </p:extLst>
          </p:nvPr>
        </p:nvGraphicFramePr>
        <p:xfrm>
          <a:off x="767481" y="7421451"/>
          <a:ext cx="16753038" cy="2418553"/>
        </p:xfrm>
        <a:graphic>
          <a:graphicData uri="http://schemas.openxmlformats.org/drawingml/2006/table">
            <a:tbl>
              <a:tblPr/>
              <a:tblGrid>
                <a:gridCol w="5584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4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4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9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fa-IR" sz="2500" u="none" dirty="0">
                          <a:solidFill>
                            <a:srgbClr val="E64646"/>
                          </a:solidFill>
                          <a:latin typeface="Libre Baskerville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46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fa-IR" sz="2500" u="none" dirty="0">
                          <a:solidFill>
                            <a:srgbClr val="E64646"/>
                          </a:solidFill>
                          <a:latin typeface="Libre Baskerville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46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fa-IR" sz="2500" u="none" dirty="0">
                          <a:solidFill>
                            <a:srgbClr val="E64646"/>
                          </a:solidFill>
                          <a:latin typeface="Libre Baskerville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46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2623"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fa-IR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در مورد چه چیزی توضیح دهید</a:t>
                      </a:r>
                    </a:p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fa-IR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می خواهید بحث کنید</a:t>
                      </a:r>
                      <a:endParaRPr lang="en-US" sz="2199" dirty="0">
                        <a:solidFill>
                          <a:srgbClr val="000000"/>
                        </a:solidFill>
                        <a:latin typeface="Roboto"/>
                        <a:cs typeface="B Nazanin" panose="00000400000000000000" pitchFamily="2" charset="-78"/>
                      </a:endParaRPr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46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fa-IR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در مورد چه چیزی توضیح دهید</a:t>
                      </a:r>
                    </a:p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fa-IR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می خواهید بحث کنید</a:t>
                      </a:r>
                      <a:r>
                        <a:rPr lang="en-US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.</a:t>
                      </a:r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46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fa-IR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در مورد چه چیزی توضیح دهید</a:t>
                      </a:r>
                    </a:p>
                    <a:p>
                      <a:pPr algn="ctr">
                        <a:lnSpc>
                          <a:spcPts val="2639"/>
                        </a:lnSpc>
                        <a:defRPr/>
                      </a:pPr>
                      <a:r>
                        <a:rPr lang="fa-IR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می خواهید بحث کنید</a:t>
                      </a:r>
                      <a:r>
                        <a:rPr lang="en-US" sz="2199" dirty="0">
                          <a:solidFill>
                            <a:srgbClr val="000000"/>
                          </a:solidFill>
                          <a:latin typeface="Roboto"/>
                          <a:cs typeface="B Nazanin" panose="00000400000000000000" pitchFamily="2" charset="-78"/>
                        </a:rPr>
                        <a:t>.</a:t>
                      </a:r>
                    </a:p>
                  </a:txBody>
                  <a:tcPr marL="190500" marR="190500" marT="190500" marB="190500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464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756320" y="1245485"/>
            <a:ext cx="14775360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7800"/>
              </a:lnSpc>
              <a:spcBef>
                <a:spcPct val="0"/>
              </a:spcBef>
            </a:pPr>
            <a:r>
              <a:rPr lang="fa-IR" sz="6500" u="none" dirty="0">
                <a:solidFill>
                  <a:srgbClr val="000000"/>
                </a:solidFill>
                <a:latin typeface="Libre Baskerville Bold"/>
                <a:cs typeface="B Nazanin" panose="00000400000000000000" pitchFamily="2" charset="-78"/>
              </a:rPr>
              <a:t>موضوع یا ایده خود را بنویسید</a:t>
            </a:r>
            <a:endParaRPr lang="en-US" sz="6500" u="none" dirty="0">
              <a:solidFill>
                <a:srgbClr val="000000"/>
              </a:solidFill>
              <a:latin typeface="Libre Baskerville Bold"/>
              <a:cs typeface="B Nazanin" panose="00000400000000000000" pitchFamily="2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221613" y="3292397"/>
            <a:ext cx="676082" cy="657032"/>
            <a:chOff x="0" y="0"/>
            <a:chExt cx="901442" cy="8760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01442" cy="876042"/>
            </a:xfrm>
            <a:custGeom>
              <a:avLst/>
              <a:gdLst/>
              <a:ahLst/>
              <a:cxnLst/>
              <a:rect l="l" t="t" r="r" b="b"/>
              <a:pathLst>
                <a:path w="901442" h="876042">
                  <a:moveTo>
                    <a:pt x="0" y="0"/>
                  </a:moveTo>
                  <a:lnTo>
                    <a:pt x="901442" y="0"/>
                  </a:lnTo>
                  <a:lnTo>
                    <a:pt x="901442" y="876042"/>
                  </a:lnTo>
                  <a:lnTo>
                    <a:pt x="0" y="876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449" b="-1449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198471"/>
              <a:ext cx="901442" cy="517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FFFFFF"/>
                  </a:solidFill>
                  <a:latin typeface="Libre Baskerville Bold"/>
                  <a:cs typeface="B Nazanin" panose="00000400000000000000" pitchFamily="2" charset="-78"/>
                </a:rPr>
                <a:t>01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221613" y="6764419"/>
            <a:ext cx="676082" cy="657032"/>
            <a:chOff x="0" y="0"/>
            <a:chExt cx="901442" cy="8760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01442" cy="876042"/>
            </a:xfrm>
            <a:custGeom>
              <a:avLst/>
              <a:gdLst/>
              <a:ahLst/>
              <a:cxnLst/>
              <a:rect l="l" t="t" r="r" b="b"/>
              <a:pathLst>
                <a:path w="901442" h="876042">
                  <a:moveTo>
                    <a:pt x="0" y="0"/>
                  </a:moveTo>
                  <a:lnTo>
                    <a:pt x="901442" y="0"/>
                  </a:lnTo>
                  <a:lnTo>
                    <a:pt x="901442" y="876042"/>
                  </a:lnTo>
                  <a:lnTo>
                    <a:pt x="0" y="876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449" b="-1449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198471"/>
              <a:ext cx="901442" cy="517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FFFFFF"/>
                  </a:solidFill>
                  <a:latin typeface="Libre Baskerville Bold"/>
                  <a:cs typeface="B Nazanin" panose="00000400000000000000" pitchFamily="2" charset="-78"/>
                </a:rPr>
                <a:t>04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390305" y="3292397"/>
            <a:ext cx="676082" cy="657032"/>
            <a:chOff x="0" y="0"/>
            <a:chExt cx="901442" cy="8760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01442" cy="876042"/>
            </a:xfrm>
            <a:custGeom>
              <a:avLst/>
              <a:gdLst/>
              <a:ahLst/>
              <a:cxnLst/>
              <a:rect l="l" t="t" r="r" b="b"/>
              <a:pathLst>
                <a:path w="901442" h="876042">
                  <a:moveTo>
                    <a:pt x="0" y="0"/>
                  </a:moveTo>
                  <a:lnTo>
                    <a:pt x="901442" y="0"/>
                  </a:lnTo>
                  <a:lnTo>
                    <a:pt x="901442" y="876042"/>
                  </a:lnTo>
                  <a:lnTo>
                    <a:pt x="0" y="876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449" b="-1449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198471"/>
              <a:ext cx="901442" cy="517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FFFFFF"/>
                  </a:solidFill>
                  <a:latin typeface="Libre Baskerville Bold"/>
                  <a:cs typeface="B Nazanin" panose="00000400000000000000" pitchFamily="2" charset="-78"/>
                </a:rPr>
                <a:t>03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390305" y="6764419"/>
            <a:ext cx="676082" cy="657032"/>
            <a:chOff x="0" y="0"/>
            <a:chExt cx="901442" cy="8760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01442" cy="876042"/>
            </a:xfrm>
            <a:custGeom>
              <a:avLst/>
              <a:gdLst/>
              <a:ahLst/>
              <a:cxnLst/>
              <a:rect l="l" t="t" r="r" b="b"/>
              <a:pathLst>
                <a:path w="901442" h="876042">
                  <a:moveTo>
                    <a:pt x="0" y="0"/>
                  </a:moveTo>
                  <a:lnTo>
                    <a:pt x="901442" y="0"/>
                  </a:lnTo>
                  <a:lnTo>
                    <a:pt x="901442" y="876042"/>
                  </a:lnTo>
                  <a:lnTo>
                    <a:pt x="0" y="876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449" b="-1449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198471"/>
              <a:ext cx="901442" cy="517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FFFFFF"/>
                  </a:solidFill>
                  <a:latin typeface="Libre Baskerville Bold"/>
                  <a:cs typeface="B Nazanin" panose="00000400000000000000" pitchFamily="2" charset="-78"/>
                </a:rPr>
                <a:t>06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05959" y="3292397"/>
            <a:ext cx="676082" cy="657032"/>
            <a:chOff x="0" y="0"/>
            <a:chExt cx="901442" cy="87604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01442" cy="876042"/>
            </a:xfrm>
            <a:custGeom>
              <a:avLst/>
              <a:gdLst/>
              <a:ahLst/>
              <a:cxnLst/>
              <a:rect l="l" t="t" r="r" b="b"/>
              <a:pathLst>
                <a:path w="901442" h="876042">
                  <a:moveTo>
                    <a:pt x="0" y="0"/>
                  </a:moveTo>
                  <a:lnTo>
                    <a:pt x="901442" y="0"/>
                  </a:lnTo>
                  <a:lnTo>
                    <a:pt x="901442" y="876042"/>
                  </a:lnTo>
                  <a:lnTo>
                    <a:pt x="0" y="876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449" b="-1449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0" y="198471"/>
              <a:ext cx="901442" cy="517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FFFFFF"/>
                  </a:solidFill>
                  <a:latin typeface="Libre Baskerville Bold"/>
                  <a:cs typeface="B Nazanin" panose="00000400000000000000" pitchFamily="2" charset="-78"/>
                </a:rPr>
                <a:t>02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805959" y="6764419"/>
            <a:ext cx="676082" cy="657032"/>
            <a:chOff x="0" y="0"/>
            <a:chExt cx="901442" cy="87604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01442" cy="876042"/>
            </a:xfrm>
            <a:custGeom>
              <a:avLst/>
              <a:gdLst/>
              <a:ahLst/>
              <a:cxnLst/>
              <a:rect l="l" t="t" r="r" b="b"/>
              <a:pathLst>
                <a:path w="901442" h="876042">
                  <a:moveTo>
                    <a:pt x="0" y="0"/>
                  </a:moveTo>
                  <a:lnTo>
                    <a:pt x="901442" y="0"/>
                  </a:lnTo>
                  <a:lnTo>
                    <a:pt x="901442" y="876042"/>
                  </a:lnTo>
                  <a:lnTo>
                    <a:pt x="0" y="876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449" b="-1449"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0" y="198471"/>
              <a:ext cx="901442" cy="517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FFFFFF"/>
                  </a:solidFill>
                  <a:latin typeface="Libre Baskerville Bold"/>
                  <a:cs typeface="B Nazanin" panose="00000400000000000000" pitchFamily="2" charset="-78"/>
                </a:rPr>
                <a:t>05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922ACC0-B261-6599-284C-66D7BD2D9B2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BF5B0794-F5FB-E368-929F-05FA6A2E143B}"/>
              </a:ext>
            </a:extLst>
          </p:cNvPr>
          <p:cNvSpPr/>
          <p:nvPr/>
        </p:nvSpPr>
        <p:spPr>
          <a:xfrm>
            <a:off x="1028700" y="1714500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34B6C1AD-4AB2-7237-F956-545E5DC0A0E9}"/>
              </a:ext>
            </a:extLst>
          </p:cNvPr>
          <p:cNvSpPr/>
          <p:nvPr/>
        </p:nvSpPr>
        <p:spPr>
          <a:xfrm>
            <a:off x="533400" y="9486900"/>
            <a:ext cx="3149383" cy="38100"/>
          </a:xfrm>
          <a:prstGeom prst="line">
            <a:avLst/>
          </a:prstGeom>
          <a:ln w="38100" cap="flat">
            <a:solidFill>
              <a:srgbClr val="E64646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E71FC7A6-4A47-B244-A8D9-B9F28A8AF6EE}"/>
              </a:ext>
            </a:extLst>
          </p:cNvPr>
          <p:cNvSpPr/>
          <p:nvPr/>
        </p:nvSpPr>
        <p:spPr>
          <a:xfrm>
            <a:off x="14859000" y="9525000"/>
            <a:ext cx="3149383" cy="38100"/>
          </a:xfrm>
          <a:prstGeom prst="line">
            <a:avLst/>
          </a:prstGeom>
          <a:ln w="38100" cap="flat">
            <a:solidFill>
              <a:srgbClr val="E64646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FCBAAA4B-4016-8AE4-0573-70E41D523C06}"/>
              </a:ext>
            </a:extLst>
          </p:cNvPr>
          <p:cNvSpPr/>
          <p:nvPr/>
        </p:nvSpPr>
        <p:spPr>
          <a:xfrm rot="-10800000">
            <a:off x="779220" y="1714909"/>
            <a:ext cx="1569419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4474CB1A-9EF8-3375-DA9D-4CF7718ED35E}"/>
              </a:ext>
            </a:extLst>
          </p:cNvPr>
          <p:cNvSpPr/>
          <p:nvPr/>
        </p:nvSpPr>
        <p:spPr>
          <a:xfrm rot="-10800000">
            <a:off x="13330263" y="1714500"/>
            <a:ext cx="1569419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BB676FEC-3141-A7F7-76E5-B134C2DD99B6}"/>
              </a:ext>
            </a:extLst>
          </p:cNvPr>
          <p:cNvSpPr/>
          <p:nvPr/>
        </p:nvSpPr>
        <p:spPr>
          <a:xfrm rot="-10800000">
            <a:off x="7056896" y="1714500"/>
            <a:ext cx="1569419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F1F2B477-583D-1E01-397D-8E30861C6A1D}"/>
              </a:ext>
            </a:extLst>
          </p:cNvPr>
          <p:cNvGrpSpPr/>
          <p:nvPr/>
        </p:nvGrpSpPr>
        <p:grpSpPr>
          <a:xfrm>
            <a:off x="2348639" y="1602580"/>
            <a:ext cx="1569419" cy="281808"/>
            <a:chOff x="0" y="0"/>
            <a:chExt cx="413345" cy="74221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BB41C14-720A-BBDF-4F0F-DFA1CACA9A7E}"/>
                </a:ext>
              </a:extLst>
            </p:cNvPr>
            <p:cNvSpPr/>
            <p:nvPr/>
          </p:nvSpPr>
          <p:spPr>
            <a:xfrm>
              <a:off x="0" y="0"/>
              <a:ext cx="413345" cy="74221"/>
            </a:xfrm>
            <a:custGeom>
              <a:avLst/>
              <a:gdLst/>
              <a:ahLst/>
              <a:cxnLst/>
              <a:rect l="l" t="t" r="r" b="b"/>
              <a:pathLst>
                <a:path w="413345" h="74221">
                  <a:moveTo>
                    <a:pt x="0" y="0"/>
                  </a:moveTo>
                  <a:lnTo>
                    <a:pt x="413345" y="0"/>
                  </a:lnTo>
                  <a:lnTo>
                    <a:pt x="413345" y="74221"/>
                  </a:lnTo>
                  <a:lnTo>
                    <a:pt x="0" y="74221"/>
                  </a:lnTo>
                  <a:close/>
                </a:path>
              </a:pathLst>
            </a:custGeom>
            <a:solidFill>
              <a:srgbClr val="E64646"/>
            </a:solidFill>
          </p:spPr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0D4D0D98-5663-E492-C200-777240F0C958}"/>
                </a:ext>
              </a:extLst>
            </p:cNvPr>
            <p:cNvSpPr txBox="1"/>
            <p:nvPr/>
          </p:nvSpPr>
          <p:spPr>
            <a:xfrm>
              <a:off x="0" y="-38100"/>
              <a:ext cx="413345" cy="112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7"/>
                </a:lnSpc>
              </a:pPr>
              <a:endParaRPr/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5F1FAC5A-4A17-07D1-C33E-ABBD5E0B9337}"/>
              </a:ext>
            </a:extLst>
          </p:cNvPr>
          <p:cNvGrpSpPr/>
          <p:nvPr/>
        </p:nvGrpSpPr>
        <p:grpSpPr>
          <a:xfrm>
            <a:off x="5486400" y="1602580"/>
            <a:ext cx="1569419" cy="281808"/>
            <a:chOff x="0" y="0"/>
            <a:chExt cx="413345" cy="74221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F9012D4-F187-90F0-21F5-90AD67A3DEB5}"/>
                </a:ext>
              </a:extLst>
            </p:cNvPr>
            <p:cNvSpPr/>
            <p:nvPr/>
          </p:nvSpPr>
          <p:spPr>
            <a:xfrm>
              <a:off x="0" y="0"/>
              <a:ext cx="413345" cy="74221"/>
            </a:xfrm>
            <a:custGeom>
              <a:avLst/>
              <a:gdLst/>
              <a:ahLst/>
              <a:cxnLst/>
              <a:rect l="l" t="t" r="r" b="b"/>
              <a:pathLst>
                <a:path w="413345" h="74221">
                  <a:moveTo>
                    <a:pt x="0" y="0"/>
                  </a:moveTo>
                  <a:lnTo>
                    <a:pt x="413345" y="0"/>
                  </a:lnTo>
                  <a:lnTo>
                    <a:pt x="413345" y="74221"/>
                  </a:lnTo>
                  <a:lnTo>
                    <a:pt x="0" y="74221"/>
                  </a:lnTo>
                  <a:close/>
                </a:path>
              </a:pathLst>
            </a:custGeom>
            <a:solidFill>
              <a:srgbClr val="E64646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9A7E00D0-54C5-36CB-1DCA-D1F2E657320A}"/>
                </a:ext>
              </a:extLst>
            </p:cNvPr>
            <p:cNvSpPr txBox="1"/>
            <p:nvPr/>
          </p:nvSpPr>
          <p:spPr>
            <a:xfrm>
              <a:off x="0" y="-38100"/>
              <a:ext cx="413345" cy="112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919BABA4-746D-FE95-011C-BF89F380DF96}"/>
              </a:ext>
            </a:extLst>
          </p:cNvPr>
          <p:cNvGrpSpPr/>
          <p:nvPr/>
        </p:nvGrpSpPr>
        <p:grpSpPr>
          <a:xfrm>
            <a:off x="8624160" y="1602580"/>
            <a:ext cx="1569419" cy="281808"/>
            <a:chOff x="0" y="0"/>
            <a:chExt cx="413345" cy="74221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F96B075-B2D6-DAC6-9ABA-6D4D1CCE778F}"/>
                </a:ext>
              </a:extLst>
            </p:cNvPr>
            <p:cNvSpPr/>
            <p:nvPr/>
          </p:nvSpPr>
          <p:spPr>
            <a:xfrm>
              <a:off x="0" y="0"/>
              <a:ext cx="413345" cy="74221"/>
            </a:xfrm>
            <a:custGeom>
              <a:avLst/>
              <a:gdLst/>
              <a:ahLst/>
              <a:cxnLst/>
              <a:rect l="l" t="t" r="r" b="b"/>
              <a:pathLst>
                <a:path w="413345" h="74221">
                  <a:moveTo>
                    <a:pt x="0" y="0"/>
                  </a:moveTo>
                  <a:lnTo>
                    <a:pt x="413345" y="0"/>
                  </a:lnTo>
                  <a:lnTo>
                    <a:pt x="413345" y="74221"/>
                  </a:lnTo>
                  <a:lnTo>
                    <a:pt x="0" y="74221"/>
                  </a:lnTo>
                  <a:close/>
                </a:path>
              </a:pathLst>
            </a:custGeom>
            <a:solidFill>
              <a:srgbClr val="E64646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1F6183B-2049-0CE2-C85F-93D1E191588C}"/>
                </a:ext>
              </a:extLst>
            </p:cNvPr>
            <p:cNvSpPr txBox="1"/>
            <p:nvPr/>
          </p:nvSpPr>
          <p:spPr>
            <a:xfrm>
              <a:off x="0" y="-38100"/>
              <a:ext cx="413345" cy="112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A1A9CAC6-960B-F2FA-A969-3FC306089ADC}"/>
              </a:ext>
            </a:extLst>
          </p:cNvPr>
          <p:cNvGrpSpPr/>
          <p:nvPr/>
        </p:nvGrpSpPr>
        <p:grpSpPr>
          <a:xfrm>
            <a:off x="11765154" y="1602580"/>
            <a:ext cx="1569419" cy="281808"/>
            <a:chOff x="0" y="0"/>
            <a:chExt cx="413345" cy="74221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DA7E83F-5DF2-5221-89FF-2EA074618F79}"/>
                </a:ext>
              </a:extLst>
            </p:cNvPr>
            <p:cNvSpPr/>
            <p:nvPr/>
          </p:nvSpPr>
          <p:spPr>
            <a:xfrm>
              <a:off x="0" y="0"/>
              <a:ext cx="413345" cy="74221"/>
            </a:xfrm>
            <a:custGeom>
              <a:avLst/>
              <a:gdLst/>
              <a:ahLst/>
              <a:cxnLst/>
              <a:rect l="l" t="t" r="r" b="b"/>
              <a:pathLst>
                <a:path w="413345" h="74221">
                  <a:moveTo>
                    <a:pt x="0" y="0"/>
                  </a:moveTo>
                  <a:lnTo>
                    <a:pt x="413345" y="0"/>
                  </a:lnTo>
                  <a:lnTo>
                    <a:pt x="413345" y="74221"/>
                  </a:lnTo>
                  <a:lnTo>
                    <a:pt x="0" y="74221"/>
                  </a:lnTo>
                  <a:close/>
                </a:path>
              </a:pathLst>
            </a:custGeom>
            <a:solidFill>
              <a:srgbClr val="E64646"/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D8A6EE37-031B-4406-1889-3F57CD5A66E0}"/>
                </a:ext>
              </a:extLst>
            </p:cNvPr>
            <p:cNvSpPr txBox="1"/>
            <p:nvPr/>
          </p:nvSpPr>
          <p:spPr>
            <a:xfrm>
              <a:off x="0" y="-38100"/>
              <a:ext cx="413345" cy="112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B3440E23-70CC-E1E7-2505-743FCF7A4183}"/>
              </a:ext>
            </a:extLst>
          </p:cNvPr>
          <p:cNvGrpSpPr/>
          <p:nvPr/>
        </p:nvGrpSpPr>
        <p:grpSpPr>
          <a:xfrm>
            <a:off x="14899682" y="1602580"/>
            <a:ext cx="1569419" cy="281808"/>
            <a:chOff x="0" y="0"/>
            <a:chExt cx="413345" cy="74221"/>
          </a:xfrm>
        </p:grpSpPr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235080DF-F105-5DE4-3B95-7159707BC6F7}"/>
                </a:ext>
              </a:extLst>
            </p:cNvPr>
            <p:cNvSpPr/>
            <p:nvPr/>
          </p:nvSpPr>
          <p:spPr>
            <a:xfrm>
              <a:off x="0" y="0"/>
              <a:ext cx="413345" cy="74221"/>
            </a:xfrm>
            <a:custGeom>
              <a:avLst/>
              <a:gdLst/>
              <a:ahLst/>
              <a:cxnLst/>
              <a:rect l="l" t="t" r="r" b="b"/>
              <a:pathLst>
                <a:path w="413345" h="74221">
                  <a:moveTo>
                    <a:pt x="0" y="0"/>
                  </a:moveTo>
                  <a:lnTo>
                    <a:pt x="413345" y="0"/>
                  </a:lnTo>
                  <a:lnTo>
                    <a:pt x="413345" y="74221"/>
                  </a:lnTo>
                  <a:lnTo>
                    <a:pt x="0" y="74221"/>
                  </a:lnTo>
                  <a:close/>
                </a:path>
              </a:pathLst>
            </a:custGeom>
            <a:solidFill>
              <a:srgbClr val="E64646"/>
            </a:solidFill>
            <a:ln cap="sq">
              <a:noFill/>
              <a:prstDash val="solid"/>
              <a:miter/>
            </a:ln>
          </p:spPr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A1CF6A25-BCBA-6E36-27F1-31ED90AA5373}"/>
                </a:ext>
              </a:extLst>
            </p:cNvPr>
            <p:cNvSpPr txBox="1"/>
            <p:nvPr/>
          </p:nvSpPr>
          <p:spPr>
            <a:xfrm>
              <a:off x="0" y="-38100"/>
              <a:ext cx="413345" cy="112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AutoShape 21">
            <a:extLst>
              <a:ext uri="{FF2B5EF4-FFF2-40B4-BE49-F238E27FC236}">
                <a16:creationId xmlns:a16="http://schemas.microsoft.com/office/drawing/2014/main" id="{E78354F2-E191-C0E0-3053-169B39D20CB5}"/>
              </a:ext>
            </a:extLst>
          </p:cNvPr>
          <p:cNvSpPr/>
          <p:nvPr/>
        </p:nvSpPr>
        <p:spPr>
          <a:xfrm rot="-10800000">
            <a:off x="3918058" y="1714500"/>
            <a:ext cx="1569419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2">
            <a:extLst>
              <a:ext uri="{FF2B5EF4-FFF2-40B4-BE49-F238E27FC236}">
                <a16:creationId xmlns:a16="http://schemas.microsoft.com/office/drawing/2014/main" id="{444B422A-A865-8B18-9B70-89452DF547C2}"/>
              </a:ext>
            </a:extLst>
          </p:cNvPr>
          <p:cNvSpPr/>
          <p:nvPr/>
        </p:nvSpPr>
        <p:spPr>
          <a:xfrm rot="-10800000">
            <a:off x="16469101" y="1714500"/>
            <a:ext cx="1569419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3">
            <a:extLst>
              <a:ext uri="{FF2B5EF4-FFF2-40B4-BE49-F238E27FC236}">
                <a16:creationId xmlns:a16="http://schemas.microsoft.com/office/drawing/2014/main" id="{46EEE9F4-9A10-21D4-F8A1-DF3FA41E7740}"/>
              </a:ext>
            </a:extLst>
          </p:cNvPr>
          <p:cNvSpPr/>
          <p:nvPr/>
        </p:nvSpPr>
        <p:spPr>
          <a:xfrm rot="-10800000">
            <a:off x="10195734" y="1714500"/>
            <a:ext cx="1569419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4">
            <a:extLst>
              <a:ext uri="{FF2B5EF4-FFF2-40B4-BE49-F238E27FC236}">
                <a16:creationId xmlns:a16="http://schemas.microsoft.com/office/drawing/2014/main" id="{97EBFEE8-62E0-F790-8462-9105FE065EC5}"/>
              </a:ext>
            </a:extLst>
          </p:cNvPr>
          <p:cNvSpPr/>
          <p:nvPr/>
        </p:nvSpPr>
        <p:spPr>
          <a:xfrm rot="-10800000">
            <a:off x="2348639" y="1714500"/>
            <a:ext cx="1569419" cy="0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9" name="AutoShape 25">
            <a:extLst>
              <a:ext uri="{FF2B5EF4-FFF2-40B4-BE49-F238E27FC236}">
                <a16:creationId xmlns:a16="http://schemas.microsoft.com/office/drawing/2014/main" id="{8FED266B-EB34-B38A-1D1C-DE632F540119}"/>
              </a:ext>
            </a:extLst>
          </p:cNvPr>
          <p:cNvSpPr/>
          <p:nvPr/>
        </p:nvSpPr>
        <p:spPr>
          <a:xfrm rot="-10800000">
            <a:off x="14899682" y="1714500"/>
            <a:ext cx="1569419" cy="0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0" name="AutoShape 26">
            <a:extLst>
              <a:ext uri="{FF2B5EF4-FFF2-40B4-BE49-F238E27FC236}">
                <a16:creationId xmlns:a16="http://schemas.microsoft.com/office/drawing/2014/main" id="{6CCA36CF-31DD-B721-7991-8E500D8B0715}"/>
              </a:ext>
            </a:extLst>
          </p:cNvPr>
          <p:cNvSpPr/>
          <p:nvPr/>
        </p:nvSpPr>
        <p:spPr>
          <a:xfrm rot="-10800000">
            <a:off x="8624160" y="1714500"/>
            <a:ext cx="1569419" cy="0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1" name="AutoShape 27">
            <a:extLst>
              <a:ext uri="{FF2B5EF4-FFF2-40B4-BE49-F238E27FC236}">
                <a16:creationId xmlns:a16="http://schemas.microsoft.com/office/drawing/2014/main" id="{DFA03D97-FCE5-949E-E81A-5E6349C684F0}"/>
              </a:ext>
            </a:extLst>
          </p:cNvPr>
          <p:cNvSpPr/>
          <p:nvPr/>
        </p:nvSpPr>
        <p:spPr>
          <a:xfrm rot="-10800000">
            <a:off x="5486400" y="1714500"/>
            <a:ext cx="1569419" cy="0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2" name="AutoShape 28">
            <a:extLst>
              <a:ext uri="{FF2B5EF4-FFF2-40B4-BE49-F238E27FC236}">
                <a16:creationId xmlns:a16="http://schemas.microsoft.com/office/drawing/2014/main" id="{0EEB78DF-6D0C-7E50-00BB-60C3F7CD1AD7}"/>
              </a:ext>
            </a:extLst>
          </p:cNvPr>
          <p:cNvSpPr/>
          <p:nvPr/>
        </p:nvSpPr>
        <p:spPr>
          <a:xfrm rot="-10800000">
            <a:off x="11765154" y="1714500"/>
            <a:ext cx="1569419" cy="0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3" name="Diamond 5">
            <a:extLst>
              <a:ext uri="{FF2B5EF4-FFF2-40B4-BE49-F238E27FC236}">
                <a16:creationId xmlns:a16="http://schemas.microsoft.com/office/drawing/2014/main" id="{C4E937AA-DCD4-BF28-BF17-24278E8A9096}"/>
              </a:ext>
            </a:extLst>
          </p:cNvPr>
          <p:cNvSpPr/>
          <p:nvPr/>
        </p:nvSpPr>
        <p:spPr>
          <a:xfrm>
            <a:off x="6555533" y="2238233"/>
            <a:ext cx="784718" cy="787042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FB6ABCA6-9C82-CE9A-8647-92102610379F}"/>
              </a:ext>
            </a:extLst>
          </p:cNvPr>
          <p:cNvSpPr/>
          <p:nvPr/>
        </p:nvSpPr>
        <p:spPr>
          <a:xfrm>
            <a:off x="5297411" y="2344029"/>
            <a:ext cx="784718" cy="57543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5" name="Isosceles Triangle 57">
            <a:extLst>
              <a:ext uri="{FF2B5EF4-FFF2-40B4-BE49-F238E27FC236}">
                <a16:creationId xmlns:a16="http://schemas.microsoft.com/office/drawing/2014/main" id="{2415DEB8-BA88-DC50-AD0B-A75DC1D9961B}"/>
              </a:ext>
            </a:extLst>
          </p:cNvPr>
          <p:cNvSpPr/>
          <p:nvPr/>
        </p:nvSpPr>
        <p:spPr>
          <a:xfrm>
            <a:off x="6558658" y="6780312"/>
            <a:ext cx="469708" cy="1061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BAD8654D-4795-5345-496F-B0FF00013949}"/>
              </a:ext>
            </a:extLst>
          </p:cNvPr>
          <p:cNvSpPr/>
          <p:nvPr/>
        </p:nvSpPr>
        <p:spPr>
          <a:xfrm rot="18900010">
            <a:off x="11766030" y="5481848"/>
            <a:ext cx="338492" cy="754104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7" name="Parallelogram 15">
            <a:extLst>
              <a:ext uri="{FF2B5EF4-FFF2-40B4-BE49-F238E27FC236}">
                <a16:creationId xmlns:a16="http://schemas.microsoft.com/office/drawing/2014/main" id="{819ED33B-ACD1-BC8A-4508-7458FD39C721}"/>
              </a:ext>
            </a:extLst>
          </p:cNvPr>
          <p:cNvSpPr/>
          <p:nvPr/>
        </p:nvSpPr>
        <p:spPr>
          <a:xfrm flipH="1">
            <a:off x="5287972" y="6962864"/>
            <a:ext cx="696736" cy="696736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8" name="Freeform 19">
            <a:extLst>
              <a:ext uri="{FF2B5EF4-FFF2-40B4-BE49-F238E27FC236}">
                <a16:creationId xmlns:a16="http://schemas.microsoft.com/office/drawing/2014/main" id="{1D7C52E5-7E17-0AAB-FF46-65CEB0AAB4B7}"/>
              </a:ext>
            </a:extLst>
          </p:cNvPr>
          <p:cNvSpPr/>
          <p:nvPr/>
        </p:nvSpPr>
        <p:spPr>
          <a:xfrm>
            <a:off x="9005538" y="5463761"/>
            <a:ext cx="691176" cy="680074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14A20024-A615-5760-6BB5-E896C99A1110}"/>
              </a:ext>
            </a:extLst>
          </p:cNvPr>
          <p:cNvSpPr/>
          <p:nvPr/>
        </p:nvSpPr>
        <p:spPr>
          <a:xfrm>
            <a:off x="13982984" y="5400869"/>
            <a:ext cx="696736" cy="69470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FB40A679-8420-DD3A-AED3-12D70231925D}"/>
              </a:ext>
            </a:extLst>
          </p:cNvPr>
          <p:cNvSpPr/>
          <p:nvPr/>
        </p:nvSpPr>
        <p:spPr>
          <a:xfrm>
            <a:off x="7813675" y="2278083"/>
            <a:ext cx="707342" cy="70734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AFD7B97E-07AD-4815-B67C-705371A9DCDE}"/>
              </a:ext>
            </a:extLst>
          </p:cNvPr>
          <p:cNvSpPr/>
          <p:nvPr/>
        </p:nvSpPr>
        <p:spPr>
          <a:xfrm rot="5400013">
            <a:off x="8993963" y="2278085"/>
            <a:ext cx="708294" cy="707342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2" name="Pie 24">
            <a:extLst>
              <a:ext uri="{FF2B5EF4-FFF2-40B4-BE49-F238E27FC236}">
                <a16:creationId xmlns:a16="http://schemas.microsoft.com/office/drawing/2014/main" id="{43A5CD35-CF4B-75B6-FD1C-068050A6CE12}"/>
              </a:ext>
            </a:extLst>
          </p:cNvPr>
          <p:cNvSpPr/>
          <p:nvPr/>
        </p:nvSpPr>
        <p:spPr>
          <a:xfrm>
            <a:off x="7602339" y="6928480"/>
            <a:ext cx="769778" cy="765516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3" name="Block Arc 14">
            <a:extLst>
              <a:ext uri="{FF2B5EF4-FFF2-40B4-BE49-F238E27FC236}">
                <a16:creationId xmlns:a16="http://schemas.microsoft.com/office/drawing/2014/main" id="{7D3A72E2-634C-5756-1576-51B4F26F1110}"/>
              </a:ext>
            </a:extLst>
          </p:cNvPr>
          <p:cNvSpPr/>
          <p:nvPr/>
        </p:nvSpPr>
        <p:spPr>
          <a:xfrm rot="16200004">
            <a:off x="10175458" y="2205916"/>
            <a:ext cx="851104" cy="851652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4" name="Block Arc 41">
            <a:extLst>
              <a:ext uri="{FF2B5EF4-FFF2-40B4-BE49-F238E27FC236}">
                <a16:creationId xmlns:a16="http://schemas.microsoft.com/office/drawing/2014/main" id="{FA2CDEC2-1D26-16D5-45E2-0E95A5A6541E}"/>
              </a:ext>
            </a:extLst>
          </p:cNvPr>
          <p:cNvSpPr/>
          <p:nvPr/>
        </p:nvSpPr>
        <p:spPr>
          <a:xfrm>
            <a:off x="11500261" y="2136461"/>
            <a:ext cx="709958" cy="990586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5" name="Right Triangle 17">
            <a:extLst>
              <a:ext uri="{FF2B5EF4-FFF2-40B4-BE49-F238E27FC236}">
                <a16:creationId xmlns:a16="http://schemas.microsoft.com/office/drawing/2014/main" id="{0C7A015C-F1E3-9224-7A60-A5603B232F2B}"/>
              </a:ext>
            </a:extLst>
          </p:cNvPr>
          <p:cNvSpPr/>
          <p:nvPr/>
        </p:nvSpPr>
        <p:spPr>
          <a:xfrm>
            <a:off x="8946049" y="6901437"/>
            <a:ext cx="578686" cy="819594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6" name="Oval 66">
            <a:extLst>
              <a:ext uri="{FF2B5EF4-FFF2-40B4-BE49-F238E27FC236}">
                <a16:creationId xmlns:a16="http://schemas.microsoft.com/office/drawing/2014/main" id="{EC6898D2-B2E1-3759-90C1-09D4F94FED75}"/>
              </a:ext>
            </a:extLst>
          </p:cNvPr>
          <p:cNvSpPr/>
          <p:nvPr/>
        </p:nvSpPr>
        <p:spPr>
          <a:xfrm rot="20700014">
            <a:off x="6593719" y="5451328"/>
            <a:ext cx="823014" cy="704984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2E63793C-5E06-2326-B529-E3EE197D0AE5}"/>
              </a:ext>
            </a:extLst>
          </p:cNvPr>
          <p:cNvSpPr/>
          <p:nvPr/>
        </p:nvSpPr>
        <p:spPr>
          <a:xfrm>
            <a:off x="3989195" y="5317878"/>
            <a:ext cx="791010" cy="7404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8" name="Frame 17">
            <a:extLst>
              <a:ext uri="{FF2B5EF4-FFF2-40B4-BE49-F238E27FC236}">
                <a16:creationId xmlns:a16="http://schemas.microsoft.com/office/drawing/2014/main" id="{C6B9FA23-CFA5-A8E5-454E-FC34E8BAB3D5}"/>
              </a:ext>
            </a:extLst>
          </p:cNvPr>
          <p:cNvSpPr/>
          <p:nvPr/>
        </p:nvSpPr>
        <p:spPr>
          <a:xfrm>
            <a:off x="3951794" y="6920142"/>
            <a:ext cx="762224" cy="76222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id="{42ECC4DD-B78B-D8B5-3106-492C9CF3E653}"/>
              </a:ext>
            </a:extLst>
          </p:cNvPr>
          <p:cNvSpPr/>
          <p:nvPr/>
        </p:nvSpPr>
        <p:spPr>
          <a:xfrm rot="18805987">
            <a:off x="12577482" y="2309036"/>
            <a:ext cx="827768" cy="819136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id="{F2B5CA62-24C1-BC53-975C-006B8A467D4C}"/>
              </a:ext>
            </a:extLst>
          </p:cNvPr>
          <p:cNvSpPr/>
          <p:nvPr/>
        </p:nvSpPr>
        <p:spPr>
          <a:xfrm>
            <a:off x="13786661" y="2309137"/>
            <a:ext cx="816870" cy="820582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82880" tIns="91440" rIns="182880" bIns="9144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1" name="Right Triangle 17">
            <a:extLst>
              <a:ext uri="{FF2B5EF4-FFF2-40B4-BE49-F238E27FC236}">
                <a16:creationId xmlns:a16="http://schemas.microsoft.com/office/drawing/2014/main" id="{C0A60F2E-9F4B-0635-9E59-ACE11070F505}"/>
              </a:ext>
            </a:extLst>
          </p:cNvPr>
          <p:cNvSpPr/>
          <p:nvPr/>
        </p:nvSpPr>
        <p:spPr>
          <a:xfrm>
            <a:off x="11432651" y="6867037"/>
            <a:ext cx="717218" cy="853994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2" name="Right Triangle 17">
            <a:extLst>
              <a:ext uri="{FF2B5EF4-FFF2-40B4-BE49-F238E27FC236}">
                <a16:creationId xmlns:a16="http://schemas.microsoft.com/office/drawing/2014/main" id="{DD8E8F7A-FC8C-B464-C9C2-863265DBACA9}"/>
              </a:ext>
            </a:extLst>
          </p:cNvPr>
          <p:cNvSpPr/>
          <p:nvPr/>
        </p:nvSpPr>
        <p:spPr>
          <a:xfrm>
            <a:off x="10120085" y="6867037"/>
            <a:ext cx="717218" cy="853994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3" name="Right Triangle 17">
            <a:extLst>
              <a:ext uri="{FF2B5EF4-FFF2-40B4-BE49-F238E27FC236}">
                <a16:creationId xmlns:a16="http://schemas.microsoft.com/office/drawing/2014/main" id="{0BBBB30C-42E9-DEFE-B090-CA410DA47F67}"/>
              </a:ext>
            </a:extLst>
          </p:cNvPr>
          <p:cNvSpPr/>
          <p:nvPr/>
        </p:nvSpPr>
        <p:spPr>
          <a:xfrm>
            <a:off x="12745199" y="6867037"/>
            <a:ext cx="717218" cy="853994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4" name="Oval 44">
            <a:extLst>
              <a:ext uri="{FF2B5EF4-FFF2-40B4-BE49-F238E27FC236}">
                <a16:creationId xmlns:a16="http://schemas.microsoft.com/office/drawing/2014/main" id="{9FAE56E1-3DF3-A6CE-2D01-5BAB3C967141}"/>
              </a:ext>
            </a:extLst>
          </p:cNvPr>
          <p:cNvSpPr/>
          <p:nvPr/>
        </p:nvSpPr>
        <p:spPr>
          <a:xfrm>
            <a:off x="14057765" y="6867037"/>
            <a:ext cx="717218" cy="853994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5" name="Google Shape;6000;p67">
            <a:extLst>
              <a:ext uri="{FF2B5EF4-FFF2-40B4-BE49-F238E27FC236}">
                <a16:creationId xmlns:a16="http://schemas.microsoft.com/office/drawing/2014/main" id="{14C71CB6-A205-29AA-08D2-16015F19416D}"/>
              </a:ext>
            </a:extLst>
          </p:cNvPr>
          <p:cNvSpPr/>
          <p:nvPr/>
        </p:nvSpPr>
        <p:spPr>
          <a:xfrm>
            <a:off x="3914217" y="2218169"/>
            <a:ext cx="906370" cy="92471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40" tIns="137140" rIns="137140" bIns="137140" anchor="ctr" anchorCtr="0" compatLnSpc="1">
            <a:noAutofit/>
          </a:bodyPr>
          <a:lstStyle/>
          <a:p>
            <a:pPr algn="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cs typeface="B Nazanin" panose="00000700000000000000" pitchFamily="2" charset="-78"/>
            </a:endParaRPr>
          </a:p>
        </p:txBody>
      </p:sp>
      <p:grpSp>
        <p:nvGrpSpPr>
          <p:cNvPr id="56" name="Google Shape;6029;p67">
            <a:extLst>
              <a:ext uri="{FF2B5EF4-FFF2-40B4-BE49-F238E27FC236}">
                <a16:creationId xmlns:a16="http://schemas.microsoft.com/office/drawing/2014/main" id="{10F56980-C14E-6153-53B0-951094159B45}"/>
              </a:ext>
            </a:extLst>
          </p:cNvPr>
          <p:cNvGrpSpPr/>
          <p:nvPr/>
        </p:nvGrpSpPr>
        <p:grpSpPr>
          <a:xfrm>
            <a:off x="11439140" y="8129859"/>
            <a:ext cx="606228" cy="840350"/>
            <a:chOff x="7025856" y="4064928"/>
            <a:chExt cx="303114" cy="4201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7" name="Google Shape;6030;p67">
              <a:extLst>
                <a:ext uri="{FF2B5EF4-FFF2-40B4-BE49-F238E27FC236}">
                  <a16:creationId xmlns:a16="http://schemas.microsoft.com/office/drawing/2014/main" id="{A9DB7CFE-A9BE-8443-CC8A-A7889287FB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8" name="Google Shape;6031;p67">
              <a:extLst>
                <a:ext uri="{FF2B5EF4-FFF2-40B4-BE49-F238E27FC236}">
                  <a16:creationId xmlns:a16="http://schemas.microsoft.com/office/drawing/2014/main" id="{2E88E881-DFB9-7739-737C-2AFFA620CA1C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32;p67">
              <a:extLst>
                <a:ext uri="{FF2B5EF4-FFF2-40B4-BE49-F238E27FC236}">
                  <a16:creationId xmlns:a16="http://schemas.microsoft.com/office/drawing/2014/main" id="{866EEB78-B075-882D-DF46-2CC32CB6823B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33;p67">
              <a:extLst>
                <a:ext uri="{FF2B5EF4-FFF2-40B4-BE49-F238E27FC236}">
                  <a16:creationId xmlns:a16="http://schemas.microsoft.com/office/drawing/2014/main" id="{2D8199BC-5BD3-893E-0B02-C4391A62B9B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61" name="Google Shape;6066;p67">
            <a:extLst>
              <a:ext uri="{FF2B5EF4-FFF2-40B4-BE49-F238E27FC236}">
                <a16:creationId xmlns:a16="http://schemas.microsoft.com/office/drawing/2014/main" id="{519F2D1E-B07F-5827-0487-876788D69056}"/>
              </a:ext>
            </a:extLst>
          </p:cNvPr>
          <p:cNvGrpSpPr/>
          <p:nvPr/>
        </p:nvGrpSpPr>
        <p:grpSpPr>
          <a:xfrm>
            <a:off x="3858124" y="3601349"/>
            <a:ext cx="966300" cy="961526"/>
            <a:chOff x="3235348" y="1800673"/>
            <a:chExt cx="483150" cy="4807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2" name="Google Shape;6067;p67">
              <a:extLst>
                <a:ext uri="{FF2B5EF4-FFF2-40B4-BE49-F238E27FC236}">
                  <a16:creationId xmlns:a16="http://schemas.microsoft.com/office/drawing/2014/main" id="{351CE231-E7D7-3DA6-0C16-A674EB1FA269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63" name="Google Shape;6068;p67">
              <a:extLst>
                <a:ext uri="{FF2B5EF4-FFF2-40B4-BE49-F238E27FC236}">
                  <a16:creationId xmlns:a16="http://schemas.microsoft.com/office/drawing/2014/main" id="{F953C224-DF08-49DE-400B-0A44B127B7E0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5976;p67">
            <a:extLst>
              <a:ext uri="{FF2B5EF4-FFF2-40B4-BE49-F238E27FC236}">
                <a16:creationId xmlns:a16="http://schemas.microsoft.com/office/drawing/2014/main" id="{3080C500-DEF8-C263-5F59-289FDFC16745}"/>
              </a:ext>
            </a:extLst>
          </p:cNvPr>
          <p:cNvGrpSpPr/>
          <p:nvPr/>
        </p:nvGrpSpPr>
        <p:grpSpPr>
          <a:xfrm>
            <a:off x="3987257" y="8428391"/>
            <a:ext cx="743094" cy="663102"/>
            <a:chOff x="3299914" y="4214195"/>
            <a:chExt cx="371547" cy="33155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5" name="Google Shape;5977;p67">
              <a:extLst>
                <a:ext uri="{FF2B5EF4-FFF2-40B4-BE49-F238E27FC236}">
                  <a16:creationId xmlns:a16="http://schemas.microsoft.com/office/drawing/2014/main" id="{FB6C5B0D-58C9-7182-0E75-BE60E9D52EB1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5978;p67">
              <a:extLst>
                <a:ext uri="{FF2B5EF4-FFF2-40B4-BE49-F238E27FC236}">
                  <a16:creationId xmlns:a16="http://schemas.microsoft.com/office/drawing/2014/main" id="{D3A7744D-2A7C-268B-B9ED-A634DE651D2B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9;p67">
              <a:extLst>
                <a:ext uri="{FF2B5EF4-FFF2-40B4-BE49-F238E27FC236}">
                  <a16:creationId xmlns:a16="http://schemas.microsoft.com/office/drawing/2014/main" id="{ADEA886A-6B6B-5C96-17DC-939BE9BC84AF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68" name="Google Shape;5989;p67">
            <a:extLst>
              <a:ext uri="{FF2B5EF4-FFF2-40B4-BE49-F238E27FC236}">
                <a16:creationId xmlns:a16="http://schemas.microsoft.com/office/drawing/2014/main" id="{E777D0AA-05BD-6594-0E08-942DFFF870D0}"/>
              </a:ext>
            </a:extLst>
          </p:cNvPr>
          <p:cNvGrpSpPr/>
          <p:nvPr/>
        </p:nvGrpSpPr>
        <p:grpSpPr>
          <a:xfrm>
            <a:off x="10036486" y="8252954"/>
            <a:ext cx="744816" cy="728740"/>
            <a:chOff x="6324529" y="4126476"/>
            <a:chExt cx="372408" cy="36437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9" name="Google Shape;5990;p67">
              <a:extLst>
                <a:ext uri="{FF2B5EF4-FFF2-40B4-BE49-F238E27FC236}">
                  <a16:creationId xmlns:a16="http://schemas.microsoft.com/office/drawing/2014/main" id="{39BC7ECF-87EC-0FA8-BE4D-AF91F5C732E3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0" name="Google Shape;5991;p67">
              <a:extLst>
                <a:ext uri="{FF2B5EF4-FFF2-40B4-BE49-F238E27FC236}">
                  <a16:creationId xmlns:a16="http://schemas.microsoft.com/office/drawing/2014/main" id="{EBC92661-C1DF-3C4A-7EC3-82B3F406770D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92;p67">
              <a:extLst>
                <a:ext uri="{FF2B5EF4-FFF2-40B4-BE49-F238E27FC236}">
                  <a16:creationId xmlns:a16="http://schemas.microsoft.com/office/drawing/2014/main" id="{AE53DC3D-E414-FE4E-FE54-A748569EFAC3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007;p67">
            <a:extLst>
              <a:ext uri="{FF2B5EF4-FFF2-40B4-BE49-F238E27FC236}">
                <a16:creationId xmlns:a16="http://schemas.microsoft.com/office/drawing/2014/main" id="{EDE1159B-C4B4-D7E0-FBB9-A3FE9C17C575}"/>
              </a:ext>
            </a:extLst>
          </p:cNvPr>
          <p:cNvGrpSpPr/>
          <p:nvPr/>
        </p:nvGrpSpPr>
        <p:grpSpPr>
          <a:xfrm>
            <a:off x="5315771" y="8314093"/>
            <a:ext cx="704526" cy="713542"/>
            <a:chOff x="3964170" y="4157045"/>
            <a:chExt cx="352263" cy="35677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3" name="Google Shape;6008;p67">
              <a:extLst>
                <a:ext uri="{FF2B5EF4-FFF2-40B4-BE49-F238E27FC236}">
                  <a16:creationId xmlns:a16="http://schemas.microsoft.com/office/drawing/2014/main" id="{31211DEA-B1A6-1A59-B671-4BE56A3FEAFA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4" name="Google Shape;6009;p67">
              <a:extLst>
                <a:ext uri="{FF2B5EF4-FFF2-40B4-BE49-F238E27FC236}">
                  <a16:creationId xmlns:a16="http://schemas.microsoft.com/office/drawing/2014/main" id="{719E5710-35FA-62DA-9D01-7C113594D95B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75" name="Google Shape;6018;p67">
            <a:extLst>
              <a:ext uri="{FF2B5EF4-FFF2-40B4-BE49-F238E27FC236}">
                <a16:creationId xmlns:a16="http://schemas.microsoft.com/office/drawing/2014/main" id="{9F5FBE18-D513-D12A-F747-6806003EBD2F}"/>
              </a:ext>
            </a:extLst>
          </p:cNvPr>
          <p:cNvGrpSpPr/>
          <p:nvPr/>
        </p:nvGrpSpPr>
        <p:grpSpPr>
          <a:xfrm>
            <a:off x="12719282" y="8347029"/>
            <a:ext cx="730404" cy="665354"/>
            <a:chOff x="7665927" y="4173513"/>
            <a:chExt cx="365202" cy="33267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6" name="Google Shape;6019;p67">
              <a:extLst>
                <a:ext uri="{FF2B5EF4-FFF2-40B4-BE49-F238E27FC236}">
                  <a16:creationId xmlns:a16="http://schemas.microsoft.com/office/drawing/2014/main" id="{C24F66A1-543C-61F2-CF35-E3C3C8BFFE8B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20;p67">
              <a:extLst>
                <a:ext uri="{FF2B5EF4-FFF2-40B4-BE49-F238E27FC236}">
                  <a16:creationId xmlns:a16="http://schemas.microsoft.com/office/drawing/2014/main" id="{7FBA62D3-5FC8-2B54-100A-8B677F8B2615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21;p67">
              <a:extLst>
                <a:ext uri="{FF2B5EF4-FFF2-40B4-BE49-F238E27FC236}">
                  <a16:creationId xmlns:a16="http://schemas.microsoft.com/office/drawing/2014/main" id="{47F33395-0FC3-E28A-900E-5D2B63012ECC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79" name="Google Shape;6022;p67">
              <a:extLst>
                <a:ext uri="{FF2B5EF4-FFF2-40B4-BE49-F238E27FC236}">
                  <a16:creationId xmlns:a16="http://schemas.microsoft.com/office/drawing/2014/main" id="{60F0953C-280C-5F8A-2807-64EFD250A388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6023;p67">
              <a:extLst>
                <a:ext uri="{FF2B5EF4-FFF2-40B4-BE49-F238E27FC236}">
                  <a16:creationId xmlns:a16="http://schemas.microsoft.com/office/drawing/2014/main" id="{9E35D4C4-5BF7-FDD8-8995-E156FB3E4CEC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24;p67">
              <a:extLst>
                <a:ext uri="{FF2B5EF4-FFF2-40B4-BE49-F238E27FC236}">
                  <a16:creationId xmlns:a16="http://schemas.microsoft.com/office/drawing/2014/main" id="{B48E0C80-5A66-E0A7-09A4-15100F60E9EB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25;p67">
              <a:extLst>
                <a:ext uri="{FF2B5EF4-FFF2-40B4-BE49-F238E27FC236}">
                  <a16:creationId xmlns:a16="http://schemas.microsoft.com/office/drawing/2014/main" id="{54A8C742-73DF-E7EB-EF45-F9BFE06F59A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sp>
        <p:nvSpPr>
          <p:cNvPr id="83" name="Google Shape;6043;p67">
            <a:extLst>
              <a:ext uri="{FF2B5EF4-FFF2-40B4-BE49-F238E27FC236}">
                <a16:creationId xmlns:a16="http://schemas.microsoft.com/office/drawing/2014/main" id="{9AAAE352-B8F8-F551-7342-6762D4B410D9}"/>
              </a:ext>
            </a:extLst>
          </p:cNvPr>
          <p:cNvSpPr/>
          <p:nvPr/>
        </p:nvSpPr>
        <p:spPr>
          <a:xfrm>
            <a:off x="6503633" y="8315406"/>
            <a:ext cx="618334" cy="73040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40" tIns="137140" rIns="137140" bIns="137140" anchor="ctr" anchorCtr="0" compatLnSpc="1">
            <a:noAutofit/>
          </a:bodyPr>
          <a:lstStyle/>
          <a:p>
            <a:pPr algn="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cs typeface="B Nazanin" panose="00000700000000000000" pitchFamily="2" charset="-78"/>
            </a:endParaRPr>
          </a:p>
        </p:txBody>
      </p:sp>
      <p:grpSp>
        <p:nvGrpSpPr>
          <p:cNvPr id="84" name="Google Shape;6052;p67">
            <a:extLst>
              <a:ext uri="{FF2B5EF4-FFF2-40B4-BE49-F238E27FC236}">
                <a16:creationId xmlns:a16="http://schemas.microsoft.com/office/drawing/2014/main" id="{A3334E87-B3A1-9108-3598-97E09F1C17F3}"/>
              </a:ext>
            </a:extLst>
          </p:cNvPr>
          <p:cNvGrpSpPr/>
          <p:nvPr/>
        </p:nvGrpSpPr>
        <p:grpSpPr>
          <a:xfrm>
            <a:off x="14045328" y="8281631"/>
            <a:ext cx="714164" cy="726802"/>
            <a:chOff x="8328949" y="4140814"/>
            <a:chExt cx="357082" cy="36340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Google Shape;6053;p67">
              <a:extLst>
                <a:ext uri="{FF2B5EF4-FFF2-40B4-BE49-F238E27FC236}">
                  <a16:creationId xmlns:a16="http://schemas.microsoft.com/office/drawing/2014/main" id="{1F476900-F2D6-2EA8-5C7C-B4AF532794FA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6" name="Google Shape;6054;p67">
              <a:extLst>
                <a:ext uri="{FF2B5EF4-FFF2-40B4-BE49-F238E27FC236}">
                  <a16:creationId xmlns:a16="http://schemas.microsoft.com/office/drawing/2014/main" id="{114F7EA2-1BA9-247B-26C3-E6F0574CFBF1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87" name="Google Shape;6055;p67">
              <a:extLst>
                <a:ext uri="{FF2B5EF4-FFF2-40B4-BE49-F238E27FC236}">
                  <a16:creationId xmlns:a16="http://schemas.microsoft.com/office/drawing/2014/main" id="{B51D2F43-C980-4C7A-4FB0-9A6746A7F02A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88" name="Google Shape;6078;p67">
            <a:extLst>
              <a:ext uri="{FF2B5EF4-FFF2-40B4-BE49-F238E27FC236}">
                <a16:creationId xmlns:a16="http://schemas.microsoft.com/office/drawing/2014/main" id="{386F62FC-6699-B160-B118-83F570FF5A4D}"/>
              </a:ext>
            </a:extLst>
          </p:cNvPr>
          <p:cNvGrpSpPr/>
          <p:nvPr/>
        </p:nvGrpSpPr>
        <p:grpSpPr>
          <a:xfrm>
            <a:off x="7639936" y="8317200"/>
            <a:ext cx="730404" cy="726800"/>
            <a:chOff x="5126254" y="4158599"/>
            <a:chExt cx="365202" cy="363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Google Shape;6079;p67">
              <a:extLst>
                <a:ext uri="{FF2B5EF4-FFF2-40B4-BE49-F238E27FC236}">
                  <a16:creationId xmlns:a16="http://schemas.microsoft.com/office/drawing/2014/main" id="{D8305B71-35E9-1640-E4B8-37C22EA45340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80;p67">
              <a:extLst>
                <a:ext uri="{FF2B5EF4-FFF2-40B4-BE49-F238E27FC236}">
                  <a16:creationId xmlns:a16="http://schemas.microsoft.com/office/drawing/2014/main" id="{71267625-7B91-69F7-EAB8-80C43ADE1ECA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81;p67">
              <a:extLst>
                <a:ext uri="{FF2B5EF4-FFF2-40B4-BE49-F238E27FC236}">
                  <a16:creationId xmlns:a16="http://schemas.microsoft.com/office/drawing/2014/main" id="{77EE7FFA-1AB1-9BDE-6D86-EAD53CD717A4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2" name="Google Shape;6082;p67">
              <a:extLst>
                <a:ext uri="{FF2B5EF4-FFF2-40B4-BE49-F238E27FC236}">
                  <a16:creationId xmlns:a16="http://schemas.microsoft.com/office/drawing/2014/main" id="{CF25B4C5-DD9A-9B08-8AFA-09DF988119FD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110;p67">
            <a:extLst>
              <a:ext uri="{FF2B5EF4-FFF2-40B4-BE49-F238E27FC236}">
                <a16:creationId xmlns:a16="http://schemas.microsoft.com/office/drawing/2014/main" id="{D5EC04A5-4624-86B1-10D6-51126050ED1E}"/>
              </a:ext>
            </a:extLst>
          </p:cNvPr>
          <p:cNvGrpSpPr/>
          <p:nvPr/>
        </p:nvGrpSpPr>
        <p:grpSpPr>
          <a:xfrm>
            <a:off x="8853512" y="8386986"/>
            <a:ext cx="725008" cy="567732"/>
            <a:chOff x="5733041" y="4193493"/>
            <a:chExt cx="362504" cy="28386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4" name="Google Shape;6111;p67">
              <a:extLst>
                <a:ext uri="{FF2B5EF4-FFF2-40B4-BE49-F238E27FC236}">
                  <a16:creationId xmlns:a16="http://schemas.microsoft.com/office/drawing/2014/main" id="{4592E566-317D-35CC-ED19-5887E2829E66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6112;p67">
              <a:extLst>
                <a:ext uri="{FF2B5EF4-FFF2-40B4-BE49-F238E27FC236}">
                  <a16:creationId xmlns:a16="http://schemas.microsoft.com/office/drawing/2014/main" id="{7C3075F2-EE33-847D-3D83-84EF33D2651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96" name="Google Shape;5972;p67">
            <a:extLst>
              <a:ext uri="{FF2B5EF4-FFF2-40B4-BE49-F238E27FC236}">
                <a16:creationId xmlns:a16="http://schemas.microsoft.com/office/drawing/2014/main" id="{434F323A-D042-3F4D-58A4-10C7C51E1981}"/>
              </a:ext>
            </a:extLst>
          </p:cNvPr>
          <p:cNvGrpSpPr/>
          <p:nvPr/>
        </p:nvGrpSpPr>
        <p:grpSpPr>
          <a:xfrm>
            <a:off x="5234664" y="3783494"/>
            <a:ext cx="721004" cy="829432"/>
            <a:chOff x="3923617" y="1891747"/>
            <a:chExt cx="360502" cy="41471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7" name="Google Shape;5973;p67">
              <a:extLst>
                <a:ext uri="{FF2B5EF4-FFF2-40B4-BE49-F238E27FC236}">
                  <a16:creationId xmlns:a16="http://schemas.microsoft.com/office/drawing/2014/main" id="{ADBDA82B-9724-C789-76B9-212BC2142E44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8" name="Google Shape;5974;p67">
              <a:extLst>
                <a:ext uri="{FF2B5EF4-FFF2-40B4-BE49-F238E27FC236}">
                  <a16:creationId xmlns:a16="http://schemas.microsoft.com/office/drawing/2014/main" id="{B959BA02-D679-1499-90DA-6A4376309814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99" name="Google Shape;5975;p67">
              <a:extLst>
                <a:ext uri="{FF2B5EF4-FFF2-40B4-BE49-F238E27FC236}">
                  <a16:creationId xmlns:a16="http://schemas.microsoft.com/office/drawing/2014/main" id="{459C7370-8A3D-A44A-03F1-F3F9A042A7AB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00" name="Google Shape;5984;p67">
            <a:extLst>
              <a:ext uri="{FF2B5EF4-FFF2-40B4-BE49-F238E27FC236}">
                <a16:creationId xmlns:a16="http://schemas.microsoft.com/office/drawing/2014/main" id="{56624095-2B72-40D9-8BFE-5E88123433E5}"/>
              </a:ext>
            </a:extLst>
          </p:cNvPr>
          <p:cNvGrpSpPr/>
          <p:nvPr/>
        </p:nvGrpSpPr>
        <p:grpSpPr>
          <a:xfrm>
            <a:off x="11374385" y="3777368"/>
            <a:ext cx="832250" cy="830200"/>
            <a:chOff x="6993477" y="1888684"/>
            <a:chExt cx="416125" cy="415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1" name="Google Shape;5985;p67">
              <a:extLst>
                <a:ext uri="{FF2B5EF4-FFF2-40B4-BE49-F238E27FC236}">
                  <a16:creationId xmlns:a16="http://schemas.microsoft.com/office/drawing/2014/main" id="{8E687A5C-7059-BCBC-1699-F71F0A5BDCC8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2" name="Google Shape;5986;p67">
              <a:extLst>
                <a:ext uri="{FF2B5EF4-FFF2-40B4-BE49-F238E27FC236}">
                  <a16:creationId xmlns:a16="http://schemas.microsoft.com/office/drawing/2014/main" id="{69F6716F-6189-F363-4BD1-3CC8DF74098C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987;p67">
              <a:extLst>
                <a:ext uri="{FF2B5EF4-FFF2-40B4-BE49-F238E27FC236}">
                  <a16:creationId xmlns:a16="http://schemas.microsoft.com/office/drawing/2014/main" id="{DEF0C249-9C23-DB19-58D8-C23410C7F63D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4" name="Google Shape;5988;p67">
              <a:extLst>
                <a:ext uri="{FF2B5EF4-FFF2-40B4-BE49-F238E27FC236}">
                  <a16:creationId xmlns:a16="http://schemas.microsoft.com/office/drawing/2014/main" id="{04D0B376-C4A5-D80D-13EC-793C99430F2B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05" name="Google Shape;6002;p67">
            <a:extLst>
              <a:ext uri="{FF2B5EF4-FFF2-40B4-BE49-F238E27FC236}">
                <a16:creationId xmlns:a16="http://schemas.microsoft.com/office/drawing/2014/main" id="{E19252B1-F3DE-EA4B-A996-AED6352333F6}"/>
              </a:ext>
            </a:extLst>
          </p:cNvPr>
          <p:cNvGrpSpPr/>
          <p:nvPr/>
        </p:nvGrpSpPr>
        <p:grpSpPr>
          <a:xfrm>
            <a:off x="6527058" y="3783494"/>
            <a:ext cx="961436" cy="830200"/>
            <a:chOff x="4569814" y="1891747"/>
            <a:chExt cx="480718" cy="415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6" name="Google Shape;6003;p67">
              <a:extLst>
                <a:ext uri="{FF2B5EF4-FFF2-40B4-BE49-F238E27FC236}">
                  <a16:creationId xmlns:a16="http://schemas.microsoft.com/office/drawing/2014/main" id="{6E270017-D5F9-DB12-38C4-7A57FC5757C9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7" name="Google Shape;6004;p67">
              <a:extLst>
                <a:ext uri="{FF2B5EF4-FFF2-40B4-BE49-F238E27FC236}">
                  <a16:creationId xmlns:a16="http://schemas.microsoft.com/office/drawing/2014/main" id="{20EA43C7-B63C-6986-C035-7B847EE99053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005;p67">
              <a:extLst>
                <a:ext uri="{FF2B5EF4-FFF2-40B4-BE49-F238E27FC236}">
                  <a16:creationId xmlns:a16="http://schemas.microsoft.com/office/drawing/2014/main" id="{2F5C278D-928D-BC37-AC47-74B684D6E307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6006;p67">
              <a:extLst>
                <a:ext uri="{FF2B5EF4-FFF2-40B4-BE49-F238E27FC236}">
                  <a16:creationId xmlns:a16="http://schemas.microsoft.com/office/drawing/2014/main" id="{58A0BC50-5901-0D28-8B4A-9159C9E1377D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6011;p67">
            <a:extLst>
              <a:ext uri="{FF2B5EF4-FFF2-40B4-BE49-F238E27FC236}">
                <a16:creationId xmlns:a16="http://schemas.microsoft.com/office/drawing/2014/main" id="{AFF8B5D3-7DD0-0D3C-D9C0-407DE7400F6D}"/>
              </a:ext>
            </a:extLst>
          </p:cNvPr>
          <p:cNvGrpSpPr/>
          <p:nvPr/>
        </p:nvGrpSpPr>
        <p:grpSpPr>
          <a:xfrm>
            <a:off x="12557729" y="3735033"/>
            <a:ext cx="843734" cy="828978"/>
            <a:chOff x="7585149" y="1867515"/>
            <a:chExt cx="421867" cy="41448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1" name="Google Shape;6012;p67">
              <a:extLst>
                <a:ext uri="{FF2B5EF4-FFF2-40B4-BE49-F238E27FC236}">
                  <a16:creationId xmlns:a16="http://schemas.microsoft.com/office/drawing/2014/main" id="{CA38F926-5D74-44DE-404A-D982C9AD08A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013;p67">
              <a:extLst>
                <a:ext uri="{FF2B5EF4-FFF2-40B4-BE49-F238E27FC236}">
                  <a16:creationId xmlns:a16="http://schemas.microsoft.com/office/drawing/2014/main" id="{A55D3264-7668-D3A2-8101-ACCCF56E40D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014;p67">
              <a:extLst>
                <a:ext uri="{FF2B5EF4-FFF2-40B4-BE49-F238E27FC236}">
                  <a16:creationId xmlns:a16="http://schemas.microsoft.com/office/drawing/2014/main" id="{BFB562B6-1C9D-2001-4892-A31C4C4B93D4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015;p67">
              <a:extLst>
                <a:ext uri="{FF2B5EF4-FFF2-40B4-BE49-F238E27FC236}">
                  <a16:creationId xmlns:a16="http://schemas.microsoft.com/office/drawing/2014/main" id="{B934BA98-8C3D-D734-A97D-965643DA0DAF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016;p67">
              <a:extLst>
                <a:ext uri="{FF2B5EF4-FFF2-40B4-BE49-F238E27FC236}">
                  <a16:creationId xmlns:a16="http://schemas.microsoft.com/office/drawing/2014/main" id="{D3FEEF2A-8280-FCEB-6638-8EAD53458B45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017;p67">
              <a:extLst>
                <a:ext uri="{FF2B5EF4-FFF2-40B4-BE49-F238E27FC236}">
                  <a16:creationId xmlns:a16="http://schemas.microsoft.com/office/drawing/2014/main" id="{522E10E8-F164-7670-28FF-F6583BBB8016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sp>
        <p:nvSpPr>
          <p:cNvPr id="117" name="Google Shape;6042;p67">
            <a:extLst>
              <a:ext uri="{FF2B5EF4-FFF2-40B4-BE49-F238E27FC236}">
                <a16:creationId xmlns:a16="http://schemas.microsoft.com/office/drawing/2014/main" id="{E646E2AD-DE5C-4C8B-1615-22A2F69EA029}"/>
              </a:ext>
            </a:extLst>
          </p:cNvPr>
          <p:cNvSpPr/>
          <p:nvPr/>
        </p:nvSpPr>
        <p:spPr>
          <a:xfrm>
            <a:off x="7791104" y="3785124"/>
            <a:ext cx="815808" cy="826928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37140" tIns="137140" rIns="137140" bIns="137140" anchor="ctr" anchorCtr="0" compatLnSpc="1">
            <a:noAutofit/>
          </a:bodyPr>
          <a:lstStyle/>
          <a:p>
            <a:pPr algn="r" defTabSz="1828756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00">
              <a:cs typeface="B Nazanin" panose="00000700000000000000" pitchFamily="2" charset="-78"/>
            </a:endParaRPr>
          </a:p>
        </p:txBody>
      </p:sp>
      <p:grpSp>
        <p:nvGrpSpPr>
          <p:cNvPr id="118" name="Google Shape;6047;p67">
            <a:extLst>
              <a:ext uri="{FF2B5EF4-FFF2-40B4-BE49-F238E27FC236}">
                <a16:creationId xmlns:a16="http://schemas.microsoft.com/office/drawing/2014/main" id="{C7E88333-1A7D-CC37-E832-0A2CD314FCAE}"/>
              </a:ext>
            </a:extLst>
          </p:cNvPr>
          <p:cNvGrpSpPr/>
          <p:nvPr/>
        </p:nvGrpSpPr>
        <p:grpSpPr>
          <a:xfrm>
            <a:off x="13848257" y="3735470"/>
            <a:ext cx="830202" cy="756060"/>
            <a:chOff x="8230413" y="1867735"/>
            <a:chExt cx="415101" cy="37803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9" name="Google Shape;6048;p67">
              <a:extLst>
                <a:ext uri="{FF2B5EF4-FFF2-40B4-BE49-F238E27FC236}">
                  <a16:creationId xmlns:a16="http://schemas.microsoft.com/office/drawing/2014/main" id="{F7096EC5-C886-BDFE-C336-E99DA2A23757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0" name="Google Shape;6049;p67">
              <a:extLst>
                <a:ext uri="{FF2B5EF4-FFF2-40B4-BE49-F238E27FC236}">
                  <a16:creationId xmlns:a16="http://schemas.microsoft.com/office/drawing/2014/main" id="{829BB457-3F7F-0547-ABC3-BD6A997683E0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050;p67">
              <a:extLst>
                <a:ext uri="{FF2B5EF4-FFF2-40B4-BE49-F238E27FC236}">
                  <a16:creationId xmlns:a16="http://schemas.microsoft.com/office/drawing/2014/main" id="{0961A1A1-1F58-761A-9044-87A092B855D8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2" name="Google Shape;6051;p67">
              <a:extLst>
                <a:ext uri="{FF2B5EF4-FFF2-40B4-BE49-F238E27FC236}">
                  <a16:creationId xmlns:a16="http://schemas.microsoft.com/office/drawing/2014/main" id="{7D21DD39-E882-19C1-5FB5-3DEDD9CFFBBB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23" name="Google Shape;6072;p67">
            <a:extLst>
              <a:ext uri="{FF2B5EF4-FFF2-40B4-BE49-F238E27FC236}">
                <a16:creationId xmlns:a16="http://schemas.microsoft.com/office/drawing/2014/main" id="{D5A99CE6-0A60-F5F7-6DEE-F3A24C39C0D1}"/>
              </a:ext>
            </a:extLst>
          </p:cNvPr>
          <p:cNvGrpSpPr/>
          <p:nvPr/>
        </p:nvGrpSpPr>
        <p:grpSpPr>
          <a:xfrm>
            <a:off x="8940414" y="3744704"/>
            <a:ext cx="830256" cy="829744"/>
            <a:chOff x="5776493" y="1872352"/>
            <a:chExt cx="415128" cy="41487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4" name="Google Shape;6073;p67">
              <a:extLst>
                <a:ext uri="{FF2B5EF4-FFF2-40B4-BE49-F238E27FC236}">
                  <a16:creationId xmlns:a16="http://schemas.microsoft.com/office/drawing/2014/main" id="{0F802A26-E80C-534B-C341-889635DCA340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5" name="Google Shape;6074;p67">
              <a:extLst>
                <a:ext uri="{FF2B5EF4-FFF2-40B4-BE49-F238E27FC236}">
                  <a16:creationId xmlns:a16="http://schemas.microsoft.com/office/drawing/2014/main" id="{A0E7F94C-B843-8B5B-F109-C247F373862C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6" name="Google Shape;6075;p67">
              <a:extLst>
                <a:ext uri="{FF2B5EF4-FFF2-40B4-BE49-F238E27FC236}">
                  <a16:creationId xmlns:a16="http://schemas.microsoft.com/office/drawing/2014/main" id="{8D955163-F46A-E029-AC3A-7A07DE07401C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7" name="Google Shape;6076;p67">
              <a:extLst>
                <a:ext uri="{FF2B5EF4-FFF2-40B4-BE49-F238E27FC236}">
                  <a16:creationId xmlns:a16="http://schemas.microsoft.com/office/drawing/2014/main" id="{EB220766-FBB0-4FEE-4AD8-AECD6A4E2D57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28" name="Google Shape;6077;p67">
              <a:extLst>
                <a:ext uri="{FF2B5EF4-FFF2-40B4-BE49-F238E27FC236}">
                  <a16:creationId xmlns:a16="http://schemas.microsoft.com/office/drawing/2014/main" id="{81A5280A-FBC3-0FF5-07BE-3CEF9FED4A01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29" name="Google Shape;6107;p67">
            <a:extLst>
              <a:ext uri="{FF2B5EF4-FFF2-40B4-BE49-F238E27FC236}">
                <a16:creationId xmlns:a16="http://schemas.microsoft.com/office/drawing/2014/main" id="{89954968-0B47-692C-4AE1-9EC6B9F83E7D}"/>
              </a:ext>
            </a:extLst>
          </p:cNvPr>
          <p:cNvGrpSpPr/>
          <p:nvPr/>
        </p:nvGrpSpPr>
        <p:grpSpPr>
          <a:xfrm>
            <a:off x="10181456" y="3712720"/>
            <a:ext cx="836400" cy="826140"/>
            <a:chOff x="6397014" y="1856360"/>
            <a:chExt cx="418200" cy="41307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0" name="Google Shape;6108;p67">
              <a:extLst>
                <a:ext uri="{FF2B5EF4-FFF2-40B4-BE49-F238E27FC236}">
                  <a16:creationId xmlns:a16="http://schemas.microsoft.com/office/drawing/2014/main" id="{3143F459-0093-BB55-189F-BDF91DD209EF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31" name="Google Shape;6109;p67">
              <a:extLst>
                <a:ext uri="{FF2B5EF4-FFF2-40B4-BE49-F238E27FC236}">
                  <a16:creationId xmlns:a16="http://schemas.microsoft.com/office/drawing/2014/main" id="{18CA3A75-68A6-DAE1-DE58-272E77021DAA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32" name="Google Shape;5593;p66">
            <a:extLst>
              <a:ext uri="{FF2B5EF4-FFF2-40B4-BE49-F238E27FC236}">
                <a16:creationId xmlns:a16="http://schemas.microsoft.com/office/drawing/2014/main" id="{E03FE012-606B-F81F-696C-BDA8B7B38065}"/>
              </a:ext>
            </a:extLst>
          </p:cNvPr>
          <p:cNvGrpSpPr/>
          <p:nvPr/>
        </p:nvGrpSpPr>
        <p:grpSpPr>
          <a:xfrm>
            <a:off x="5158510" y="5199499"/>
            <a:ext cx="1003644" cy="1003646"/>
            <a:chOff x="3885541" y="2599748"/>
            <a:chExt cx="501822" cy="50182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3" name="Google Shape;5594;p66">
              <a:extLst>
                <a:ext uri="{FF2B5EF4-FFF2-40B4-BE49-F238E27FC236}">
                  <a16:creationId xmlns:a16="http://schemas.microsoft.com/office/drawing/2014/main" id="{C143EE29-C62E-C54E-9D1D-6310EC36D067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34" name="Google Shape;5595;p66">
              <a:extLst>
                <a:ext uri="{FF2B5EF4-FFF2-40B4-BE49-F238E27FC236}">
                  <a16:creationId xmlns:a16="http://schemas.microsoft.com/office/drawing/2014/main" id="{F853A2AA-CEE8-4587-DDE4-1D880855EC69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35" name="Google Shape;5596;p66">
            <a:extLst>
              <a:ext uri="{FF2B5EF4-FFF2-40B4-BE49-F238E27FC236}">
                <a16:creationId xmlns:a16="http://schemas.microsoft.com/office/drawing/2014/main" id="{2F71AA53-A012-E3BE-37F9-C90968FD0895}"/>
              </a:ext>
            </a:extLst>
          </p:cNvPr>
          <p:cNvGrpSpPr/>
          <p:nvPr/>
        </p:nvGrpSpPr>
        <p:grpSpPr>
          <a:xfrm>
            <a:off x="7748952" y="5341305"/>
            <a:ext cx="790040" cy="790042"/>
            <a:chOff x="5180761" y="2670651"/>
            <a:chExt cx="395020" cy="39502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6" name="Google Shape;5597;p66">
              <a:extLst>
                <a:ext uri="{FF2B5EF4-FFF2-40B4-BE49-F238E27FC236}">
                  <a16:creationId xmlns:a16="http://schemas.microsoft.com/office/drawing/2014/main" id="{85672478-951E-D147-4525-6EF41D0247C3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37" name="Google Shape;5598;p66">
              <a:extLst>
                <a:ext uri="{FF2B5EF4-FFF2-40B4-BE49-F238E27FC236}">
                  <a16:creationId xmlns:a16="http://schemas.microsoft.com/office/drawing/2014/main" id="{0859DF8F-823A-AAF2-E1BA-6B8A9E4DCFB0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5651;p66">
            <a:extLst>
              <a:ext uri="{FF2B5EF4-FFF2-40B4-BE49-F238E27FC236}">
                <a16:creationId xmlns:a16="http://schemas.microsoft.com/office/drawing/2014/main" id="{A66DE617-8A1F-3057-F8F0-10BA924868E3}"/>
              </a:ext>
            </a:extLst>
          </p:cNvPr>
          <p:cNvGrpSpPr/>
          <p:nvPr/>
        </p:nvGrpSpPr>
        <p:grpSpPr>
          <a:xfrm>
            <a:off x="12573984" y="5453848"/>
            <a:ext cx="882596" cy="568904"/>
            <a:chOff x="7593278" y="2726923"/>
            <a:chExt cx="441298" cy="28445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9" name="Google Shape;5652;p66">
              <a:extLst>
                <a:ext uri="{FF2B5EF4-FFF2-40B4-BE49-F238E27FC236}">
                  <a16:creationId xmlns:a16="http://schemas.microsoft.com/office/drawing/2014/main" id="{D4D76FC3-18CC-C37F-169F-75DD4DD26499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0" name="Google Shape;5653;p66">
              <a:extLst>
                <a:ext uri="{FF2B5EF4-FFF2-40B4-BE49-F238E27FC236}">
                  <a16:creationId xmlns:a16="http://schemas.microsoft.com/office/drawing/2014/main" id="{A9106DDA-2CC0-1613-B13F-6B8758A88399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grpSp>
        <p:nvGrpSpPr>
          <p:cNvPr id="141" name="Google Shape;5775;p66">
            <a:extLst>
              <a:ext uri="{FF2B5EF4-FFF2-40B4-BE49-F238E27FC236}">
                <a16:creationId xmlns:a16="http://schemas.microsoft.com/office/drawing/2014/main" id="{9EDB9521-AE1F-5D8C-DAA0-B6D71EEB0FA8}"/>
              </a:ext>
            </a:extLst>
          </p:cNvPr>
          <p:cNvGrpSpPr/>
          <p:nvPr/>
        </p:nvGrpSpPr>
        <p:grpSpPr>
          <a:xfrm>
            <a:off x="10252249" y="5496624"/>
            <a:ext cx="677862" cy="635488"/>
            <a:chOff x="6432410" y="2748311"/>
            <a:chExt cx="338931" cy="31774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2" name="Google Shape;5776;p66">
              <a:extLst>
                <a:ext uri="{FF2B5EF4-FFF2-40B4-BE49-F238E27FC236}">
                  <a16:creationId xmlns:a16="http://schemas.microsoft.com/office/drawing/2014/main" id="{C36A6139-685C-7BBC-5FD8-D5834A04C356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3" name="Google Shape;5777;p66">
              <a:extLst>
                <a:ext uri="{FF2B5EF4-FFF2-40B4-BE49-F238E27FC236}">
                  <a16:creationId xmlns:a16="http://schemas.microsoft.com/office/drawing/2014/main" id="{E1B76B5F-2885-4577-FE21-7B4699F6288E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4" name="Google Shape;5778;p66">
              <a:extLst>
                <a:ext uri="{FF2B5EF4-FFF2-40B4-BE49-F238E27FC236}">
                  <a16:creationId xmlns:a16="http://schemas.microsoft.com/office/drawing/2014/main" id="{6F136F23-367A-7321-9506-8C8D7957B5A5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5" name="Google Shape;5779;p66">
              <a:extLst>
                <a:ext uri="{FF2B5EF4-FFF2-40B4-BE49-F238E27FC236}">
                  <a16:creationId xmlns:a16="http://schemas.microsoft.com/office/drawing/2014/main" id="{0D5C8F9C-D356-DD05-9BDA-6D0375AE7122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6" name="Google Shape;5780;p66">
              <a:extLst>
                <a:ext uri="{FF2B5EF4-FFF2-40B4-BE49-F238E27FC236}">
                  <a16:creationId xmlns:a16="http://schemas.microsoft.com/office/drawing/2014/main" id="{C282AC20-3712-3364-43FE-9613A9785431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  <p:sp>
          <p:nvSpPr>
            <p:cNvPr id="147" name="Google Shape;5781;p66">
              <a:extLst>
                <a:ext uri="{FF2B5EF4-FFF2-40B4-BE49-F238E27FC236}">
                  <a16:creationId xmlns:a16="http://schemas.microsoft.com/office/drawing/2014/main" id="{F453FF27-44C6-E63F-BBEB-A46D36F2B14B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37140" tIns="137140" rIns="137140" bIns="137140" anchor="ctr" anchorCtr="0" compatLnSpc="1">
              <a:noAutofit/>
            </a:bodyPr>
            <a:lstStyle/>
            <a:p>
              <a:pPr algn="r" defTabSz="1828756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>
                <a:cs typeface="B Nazanin" panose="00000700000000000000" pitchFamily="2" charset="-78"/>
              </a:endParaRPr>
            </a:p>
          </p:txBody>
        </p:sp>
      </p:grpSp>
      <p:sp>
        <p:nvSpPr>
          <p:cNvPr id="148" name="Text Placeholder 1">
            <a:extLst>
              <a:ext uri="{FF2B5EF4-FFF2-40B4-BE49-F238E27FC236}">
                <a16:creationId xmlns:a16="http://schemas.microsoft.com/office/drawing/2014/main" id="{DFF7C576-F050-A80E-C918-DF66EE2099D3}"/>
              </a:ext>
            </a:extLst>
          </p:cNvPr>
          <p:cNvSpPr txBox="1">
            <a:spLocks/>
          </p:cNvSpPr>
          <p:nvPr/>
        </p:nvSpPr>
        <p:spPr>
          <a:xfrm>
            <a:off x="1567544" y="386790"/>
            <a:ext cx="14006572" cy="814772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72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7200" dirty="0"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5517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Custom</PresentationFormat>
  <Paragraphs>98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Arial</vt:lpstr>
      <vt:lpstr>굴림체</vt:lpstr>
      <vt:lpstr>Libre Baskerville Bold</vt:lpstr>
      <vt:lpstr>B Nazanin</vt:lpstr>
      <vt:lpstr>Roboto Bold</vt:lpstr>
      <vt:lpstr>Roboto</vt:lpstr>
      <vt:lpstr>Office Theme</vt:lpstr>
      <vt:lpstr>تم : هتل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2024-01-02T10:41:28Z</dcterms:created>
  <dcterms:modified xsi:type="dcterms:W3CDTF">2024-01-31T16:18:11Z</dcterms:modified>
  <dc:identifier/>
</cp:coreProperties>
</file>