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handoutMasterIdLst>
    <p:handoutMasterId r:id="rId13"/>
  </p:handoutMasterIdLst>
  <p:sldIdLst>
    <p:sldId id="1600" r:id="rId2"/>
    <p:sldId id="1571" r:id="rId3"/>
    <p:sldId id="1554" r:id="rId4"/>
    <p:sldId id="1572" r:id="rId5"/>
    <p:sldId id="272" r:id="rId6"/>
    <p:sldId id="1567" r:id="rId7"/>
    <p:sldId id="1564" r:id="rId8"/>
    <p:sldId id="262" r:id="rId9"/>
    <p:sldId id="282" r:id="rId10"/>
    <p:sldId id="1596" r:id="rId11"/>
  </p:sldIdLst>
  <p:sldSz cx="12192000" cy="6858000"/>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C964"/>
    <a:srgbClr val="7F7F7F"/>
    <a:srgbClr val="C6C6C6"/>
    <a:srgbClr val="29A7D0"/>
    <a:srgbClr val="E74F2D"/>
    <a:srgbClr val="F8DD7B"/>
    <a:srgbClr val="D183A1"/>
    <a:srgbClr val="B96D00"/>
    <a:srgbClr val="F4D470"/>
    <a:srgbClr val="E947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12" autoAdjust="0"/>
    <p:restoredTop sz="94061" autoAdjust="0"/>
  </p:normalViewPr>
  <p:slideViewPr>
    <p:cSldViewPr snapToGrid="0">
      <p:cViewPr varScale="1">
        <p:scale>
          <a:sx n="70" d="100"/>
          <a:sy n="70" d="100"/>
        </p:scale>
        <p:origin x="864" y="60"/>
      </p:cViewPr>
      <p:guideLst/>
    </p:cSldViewPr>
  </p:slideViewPr>
  <p:notesTextViewPr>
    <p:cViewPr>
      <p:scale>
        <a:sx n="150" d="100"/>
        <a:sy n="150" d="100"/>
      </p:scale>
      <p:origin x="0" y="0"/>
    </p:cViewPr>
  </p:notesTextViewPr>
  <p:sorterViewPr>
    <p:cViewPr>
      <p:scale>
        <a:sx n="71" d="100"/>
        <a:sy n="71" d="100"/>
      </p:scale>
      <p:origin x="0" y="-11371"/>
    </p:cViewPr>
  </p:sorterViewPr>
  <p:notesViewPr>
    <p:cSldViewPr snapToGrid="0">
      <p:cViewPr varScale="1">
        <p:scale>
          <a:sx n="52" d="100"/>
          <a:sy n="52" d="100"/>
        </p:scale>
        <p:origin x="28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954D19-FD35-44E8-86B7-90E3D25DDD9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EE12292-5D83-45D8-8246-31A494D4E24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B3D3E5B-3B80-487D-8B8D-ED6B886C50BD}" type="datetimeFigureOut">
              <a:rPr lang="en-US" smtClean="0"/>
              <a:t>5/2/2024</a:t>
            </a:fld>
            <a:endParaRPr lang="en-US"/>
          </a:p>
        </p:txBody>
      </p:sp>
      <p:sp>
        <p:nvSpPr>
          <p:cNvPr id="4" name="Footer Placeholder 3">
            <a:extLst>
              <a:ext uri="{FF2B5EF4-FFF2-40B4-BE49-F238E27FC236}">
                <a16:creationId xmlns:a16="http://schemas.microsoft.com/office/drawing/2014/main" id="{A9F0F97B-3810-4C79-A70F-E1EED0CCB33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13A2D6A-CFF0-4A98-BEF3-4C26B553D62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D757E0C-B345-4C76-A706-4ED245B8DDE9}" type="slidenum">
              <a:rPr lang="en-US" smtClean="0"/>
              <a:t>‹#›</a:t>
            </a:fld>
            <a:endParaRPr lang="en-US"/>
          </a:p>
        </p:txBody>
      </p:sp>
    </p:spTree>
    <p:extLst>
      <p:ext uri="{BB962C8B-B14F-4D97-AF65-F5344CB8AC3E}">
        <p14:creationId xmlns:p14="http://schemas.microsoft.com/office/powerpoint/2010/main" val="4202384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82301F-19DB-43DE-8BE8-B598AB07BC26}" type="datetimeFigureOut">
              <a:rPr lang="en-US" smtClean="0"/>
              <a:t>5/2/2024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940C13-4458-439A-B49C-8C0231ABA990}" type="slidenum">
              <a:rPr lang="en-US" smtClean="0"/>
              <a:t>‹#›</a:t>
            </a:fld>
            <a:endParaRPr lang="en-US"/>
          </a:p>
        </p:txBody>
      </p:sp>
    </p:spTree>
    <p:extLst>
      <p:ext uri="{BB962C8B-B14F-4D97-AF65-F5344CB8AC3E}">
        <p14:creationId xmlns:p14="http://schemas.microsoft.com/office/powerpoint/2010/main" val="636311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lang="ko-KR" altLang="en-US" sz="1200" dirty="0">
              <a:solidFill>
                <a:schemeClr val="bg1"/>
              </a:solidFill>
              <a:latin typeface="Arial" pitchFamily="34" charset="0"/>
              <a:cs typeface="Arial" pitchFamily="34" charset="0"/>
            </a:endParaRPr>
          </a:p>
        </p:txBody>
      </p:sp>
      <p:sp>
        <p:nvSpPr>
          <p:cNvPr id="4" name="Marcador de número de diapositiva 3"/>
          <p:cNvSpPr>
            <a:spLocks noGrp="1"/>
          </p:cNvSpPr>
          <p:nvPr>
            <p:ph type="sldNum" sz="quarter" idx="5"/>
          </p:nvPr>
        </p:nvSpPr>
        <p:spPr/>
        <p:txBody>
          <a:bodyPr/>
          <a:lstStyle/>
          <a:p>
            <a:fld id="{86940C13-4458-439A-B49C-8C0231ABA990}" type="slidenum">
              <a:rPr lang="en-US" smtClean="0"/>
              <a:t>1</a:t>
            </a:fld>
            <a:endParaRPr lang="en-US"/>
          </a:p>
        </p:txBody>
      </p:sp>
    </p:spTree>
    <p:extLst>
      <p:ext uri="{BB962C8B-B14F-4D97-AF65-F5344CB8AC3E}">
        <p14:creationId xmlns:p14="http://schemas.microsoft.com/office/powerpoint/2010/main" val="1950911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86940C13-4458-439A-B49C-8C0231ABA990}" type="slidenum">
              <a:rPr lang="en-US" smtClean="0"/>
              <a:t>3</a:t>
            </a:fld>
            <a:endParaRPr lang="en-US"/>
          </a:p>
        </p:txBody>
      </p:sp>
    </p:spTree>
    <p:extLst>
      <p:ext uri="{BB962C8B-B14F-4D97-AF65-F5344CB8AC3E}">
        <p14:creationId xmlns:p14="http://schemas.microsoft.com/office/powerpoint/2010/main" val="3097144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86940C13-4458-439A-B49C-8C0231ABA990}" type="slidenum">
              <a:rPr lang="en-US" smtClean="0"/>
              <a:t>4</a:t>
            </a:fld>
            <a:endParaRPr lang="en-US"/>
          </a:p>
        </p:txBody>
      </p:sp>
    </p:spTree>
    <p:extLst>
      <p:ext uri="{BB962C8B-B14F-4D97-AF65-F5344CB8AC3E}">
        <p14:creationId xmlns:p14="http://schemas.microsoft.com/office/powerpoint/2010/main" val="999752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86940C13-4458-439A-B49C-8C0231ABA990}" type="slidenum">
              <a:rPr lang="en-US" smtClean="0"/>
              <a:t>10</a:t>
            </a:fld>
            <a:endParaRPr lang="en-US"/>
          </a:p>
        </p:txBody>
      </p:sp>
    </p:spTree>
    <p:extLst>
      <p:ext uri="{BB962C8B-B14F-4D97-AF65-F5344CB8AC3E}">
        <p14:creationId xmlns:p14="http://schemas.microsoft.com/office/powerpoint/2010/main" val="1017403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AA04DE63-C153-4D74-B66F-DE587FB04E38}"/>
              </a:ext>
            </a:extLst>
          </p:cNvPr>
          <p:cNvSpPr>
            <a:spLocks noGrp="1"/>
          </p:cNvSpPr>
          <p:nvPr>
            <p:ph type="pic" sz="quarter" idx="10"/>
          </p:nvPr>
        </p:nvSpPr>
        <p:spPr>
          <a:xfrm>
            <a:off x="0" y="0"/>
            <a:ext cx="6096000" cy="5513696"/>
          </a:xfrm>
          <a:prstGeom prst="rect">
            <a:avLst/>
          </a:prstGeom>
        </p:spPr>
        <p:txBody>
          <a:bodyPr/>
          <a:lstStyle/>
          <a:p>
            <a:endParaRPr lang="en-US"/>
          </a:p>
        </p:txBody>
      </p:sp>
    </p:spTree>
    <p:extLst>
      <p:ext uri="{BB962C8B-B14F-4D97-AF65-F5344CB8AC3E}">
        <p14:creationId xmlns:p14="http://schemas.microsoft.com/office/powerpoint/2010/main" val="185690790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slide blank ">
    <p:spTree>
      <p:nvGrpSpPr>
        <p:cNvPr id="1" name=""/>
        <p:cNvGrpSpPr/>
        <p:nvPr/>
      </p:nvGrpSpPr>
      <p:grpSpPr>
        <a:xfrm>
          <a:off x="0" y="0"/>
          <a:ext cx="0" cy="0"/>
          <a:chOff x="0" y="0"/>
          <a:chExt cx="0" cy="0"/>
        </a:xfrm>
      </p:grpSpPr>
      <p:sp>
        <p:nvSpPr>
          <p:cNvPr id="6" name="Paralelogramo 5">
            <a:extLst>
              <a:ext uri="{FF2B5EF4-FFF2-40B4-BE49-F238E27FC236}">
                <a16:creationId xmlns:a16="http://schemas.microsoft.com/office/drawing/2014/main" id="{679E1A90-22CF-4EA9-A633-AC6A2F600A2E}"/>
              </a:ext>
            </a:extLst>
          </p:cNvPr>
          <p:cNvSpPr/>
          <p:nvPr userDrawn="1"/>
        </p:nvSpPr>
        <p:spPr>
          <a:xfrm rot="10800000" flipH="1">
            <a:off x="11168624" y="6024281"/>
            <a:ext cx="1023376" cy="833718"/>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3" name="Grupo 2">
            <a:extLst>
              <a:ext uri="{FF2B5EF4-FFF2-40B4-BE49-F238E27FC236}">
                <a16:creationId xmlns:a16="http://schemas.microsoft.com/office/drawing/2014/main" id="{22FA159C-9D51-43A7-A565-6E50F4E218F8}"/>
              </a:ext>
            </a:extLst>
          </p:cNvPr>
          <p:cNvGrpSpPr/>
          <p:nvPr userDrawn="1"/>
        </p:nvGrpSpPr>
        <p:grpSpPr>
          <a:xfrm>
            <a:off x="-1" y="-70675"/>
            <a:ext cx="1539764" cy="974684"/>
            <a:chOff x="-1" y="-70675"/>
            <a:chExt cx="1539764" cy="974684"/>
          </a:xfrm>
        </p:grpSpPr>
        <p:sp>
          <p:nvSpPr>
            <p:cNvPr id="5" name="Paralelogramo 4">
              <a:extLst>
                <a:ext uri="{FF2B5EF4-FFF2-40B4-BE49-F238E27FC236}">
                  <a16:creationId xmlns:a16="http://schemas.microsoft.com/office/drawing/2014/main" id="{0B90BA83-B86B-463A-A883-8F4A20D502B5}"/>
                </a:ext>
              </a:extLst>
            </p:cNvPr>
            <p:cNvSpPr/>
            <p:nvPr userDrawn="1"/>
          </p:nvSpPr>
          <p:spPr>
            <a:xfrm flipH="1">
              <a:off x="-1" y="0"/>
              <a:ext cx="1023376" cy="904009"/>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Paralelogramo 8">
              <a:extLst>
                <a:ext uri="{FF2B5EF4-FFF2-40B4-BE49-F238E27FC236}">
                  <a16:creationId xmlns:a16="http://schemas.microsoft.com/office/drawing/2014/main" id="{D098672B-9423-466E-8D80-396B5D0A9CB3}"/>
                </a:ext>
              </a:extLst>
            </p:cNvPr>
            <p:cNvSpPr/>
            <p:nvPr userDrawn="1"/>
          </p:nvSpPr>
          <p:spPr>
            <a:xfrm rot="17100000" flipH="1">
              <a:off x="1052378" y="-40490"/>
              <a:ext cx="517570" cy="457200"/>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2" name="Diagrama de flujo: almacenamiento interno 1">
            <a:extLst>
              <a:ext uri="{FF2B5EF4-FFF2-40B4-BE49-F238E27FC236}">
                <a16:creationId xmlns:a16="http://schemas.microsoft.com/office/drawing/2014/main" id="{ABC315C1-36D7-44E4-A3B1-08D2189F3A51}"/>
              </a:ext>
            </a:extLst>
          </p:cNvPr>
          <p:cNvSpPr/>
          <p:nvPr userDrawn="1"/>
        </p:nvSpPr>
        <p:spPr>
          <a:xfrm rot="16200000">
            <a:off x="2749924" y="-2386855"/>
            <a:ext cx="6494929" cy="11994780"/>
          </a:xfrm>
          <a:prstGeom prst="flowChartInternalStorage">
            <a:avLst/>
          </a:prstGeom>
          <a:noFill/>
          <a:ln>
            <a:solidFill>
              <a:srgbClr val="EFC9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1831148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3_slide blank ">
    <p:spTree>
      <p:nvGrpSpPr>
        <p:cNvPr id="1" name=""/>
        <p:cNvGrpSpPr/>
        <p:nvPr/>
      </p:nvGrpSpPr>
      <p:grpSpPr>
        <a:xfrm>
          <a:off x="0" y="0"/>
          <a:ext cx="0" cy="0"/>
          <a:chOff x="0" y="0"/>
          <a:chExt cx="0" cy="0"/>
        </a:xfrm>
      </p:grpSpPr>
      <p:sp>
        <p:nvSpPr>
          <p:cNvPr id="6" name="Paralelogramo 5">
            <a:extLst>
              <a:ext uri="{FF2B5EF4-FFF2-40B4-BE49-F238E27FC236}">
                <a16:creationId xmlns:a16="http://schemas.microsoft.com/office/drawing/2014/main" id="{679E1A90-22CF-4EA9-A633-AC6A2F600A2E}"/>
              </a:ext>
            </a:extLst>
          </p:cNvPr>
          <p:cNvSpPr/>
          <p:nvPr userDrawn="1"/>
        </p:nvSpPr>
        <p:spPr>
          <a:xfrm rot="10800000" flipH="1">
            <a:off x="11168624" y="6024281"/>
            <a:ext cx="1023376" cy="833718"/>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3" name="Grupo 2">
            <a:extLst>
              <a:ext uri="{FF2B5EF4-FFF2-40B4-BE49-F238E27FC236}">
                <a16:creationId xmlns:a16="http://schemas.microsoft.com/office/drawing/2014/main" id="{22FA159C-9D51-43A7-A565-6E50F4E218F8}"/>
              </a:ext>
            </a:extLst>
          </p:cNvPr>
          <p:cNvGrpSpPr/>
          <p:nvPr userDrawn="1"/>
        </p:nvGrpSpPr>
        <p:grpSpPr>
          <a:xfrm>
            <a:off x="-1" y="-70675"/>
            <a:ext cx="1539764" cy="974684"/>
            <a:chOff x="-1" y="-70675"/>
            <a:chExt cx="1539764" cy="974684"/>
          </a:xfrm>
        </p:grpSpPr>
        <p:sp>
          <p:nvSpPr>
            <p:cNvPr id="5" name="Paralelogramo 4">
              <a:extLst>
                <a:ext uri="{FF2B5EF4-FFF2-40B4-BE49-F238E27FC236}">
                  <a16:creationId xmlns:a16="http://schemas.microsoft.com/office/drawing/2014/main" id="{0B90BA83-B86B-463A-A883-8F4A20D502B5}"/>
                </a:ext>
              </a:extLst>
            </p:cNvPr>
            <p:cNvSpPr/>
            <p:nvPr userDrawn="1"/>
          </p:nvSpPr>
          <p:spPr>
            <a:xfrm flipH="1">
              <a:off x="-1" y="0"/>
              <a:ext cx="1023376" cy="904009"/>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Paralelogramo 8">
              <a:extLst>
                <a:ext uri="{FF2B5EF4-FFF2-40B4-BE49-F238E27FC236}">
                  <a16:creationId xmlns:a16="http://schemas.microsoft.com/office/drawing/2014/main" id="{D098672B-9423-466E-8D80-396B5D0A9CB3}"/>
                </a:ext>
              </a:extLst>
            </p:cNvPr>
            <p:cNvSpPr/>
            <p:nvPr userDrawn="1"/>
          </p:nvSpPr>
          <p:spPr>
            <a:xfrm rot="17100000" flipH="1">
              <a:off x="1052378" y="-40490"/>
              <a:ext cx="517570" cy="457200"/>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Tree>
    <p:extLst>
      <p:ext uri="{BB962C8B-B14F-4D97-AF65-F5344CB8AC3E}">
        <p14:creationId xmlns:p14="http://schemas.microsoft.com/office/powerpoint/2010/main" val="27883591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slide blank ">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96169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slide blank ">
    <p:spTree>
      <p:nvGrpSpPr>
        <p:cNvPr id="1" name=""/>
        <p:cNvGrpSpPr/>
        <p:nvPr/>
      </p:nvGrpSpPr>
      <p:grpSpPr>
        <a:xfrm>
          <a:off x="0" y="0"/>
          <a:ext cx="0" cy="0"/>
          <a:chOff x="0" y="0"/>
          <a:chExt cx="0" cy="0"/>
        </a:xfrm>
      </p:grpSpPr>
      <p:sp>
        <p:nvSpPr>
          <p:cNvPr id="5" name="Paralelogramo 4">
            <a:extLst>
              <a:ext uri="{FF2B5EF4-FFF2-40B4-BE49-F238E27FC236}">
                <a16:creationId xmlns:a16="http://schemas.microsoft.com/office/drawing/2014/main" id="{5ED5456C-2A4A-498E-8C64-D6DC12B98A9F}"/>
              </a:ext>
            </a:extLst>
          </p:cNvPr>
          <p:cNvSpPr/>
          <p:nvPr userDrawn="1"/>
        </p:nvSpPr>
        <p:spPr>
          <a:xfrm>
            <a:off x="3649409" y="-15255"/>
            <a:ext cx="5863590" cy="6873255"/>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그림 개체 틀 8">
            <a:extLst>
              <a:ext uri="{FF2B5EF4-FFF2-40B4-BE49-F238E27FC236}">
                <a16:creationId xmlns:a16="http://schemas.microsoft.com/office/drawing/2014/main" id="{731F4A6D-3D2F-4EBD-B668-768C222AECFF}"/>
              </a:ext>
            </a:extLst>
          </p:cNvPr>
          <p:cNvSpPr>
            <a:spLocks noGrp="1"/>
          </p:cNvSpPr>
          <p:nvPr>
            <p:ph type="pic" sz="quarter" idx="10" hasCustomPrompt="1"/>
          </p:nvPr>
        </p:nvSpPr>
        <p:spPr>
          <a:xfrm>
            <a:off x="3206144" y="1131571"/>
            <a:ext cx="6750120" cy="4002781"/>
          </a:xfrm>
          <a:prstGeom prst="rect">
            <a:avLst/>
          </a:prstGeom>
          <a:solidFill>
            <a:schemeClr val="bg1">
              <a:lumMod val="95000"/>
            </a:schemeClr>
          </a:solidFill>
          <a:effectLst/>
        </p:spPr>
        <p:txBody>
          <a:bodyPr wrap="square" anchor="ctr">
            <a:noAutofit/>
          </a:bodyPr>
          <a:lstStyle>
            <a:lvl1pPr marL="0" marR="0" indent="0" algn="ctr" defTabSz="914400" rtl="0" eaLnBrk="1" fontAlgn="auto" latinLnBrk="1" hangingPunct="1">
              <a:lnSpc>
                <a:spcPct val="90000"/>
              </a:lnSpc>
              <a:spcBef>
                <a:spcPts val="1000"/>
              </a:spcBef>
              <a:spcAft>
                <a:spcPct val="0"/>
              </a:spcAft>
              <a:buClrTx/>
              <a:buSzTx/>
              <a:buFontTx/>
              <a:buNone/>
              <a:defRPr sz="1800"/>
            </a:lvl1pPr>
          </a:lstStyle>
          <a:p>
            <a:r>
              <a:rPr lang="en-US" altLang="ko-KR"/>
              <a:t>Your Picture Here And Send To Back</a:t>
            </a:r>
            <a:endParaRPr lang="ko-KR" altLang="en-US"/>
          </a:p>
        </p:txBody>
      </p:sp>
      <p:sp>
        <p:nvSpPr>
          <p:cNvPr id="9" name="Paralelogramo 8">
            <a:extLst>
              <a:ext uri="{FF2B5EF4-FFF2-40B4-BE49-F238E27FC236}">
                <a16:creationId xmlns:a16="http://schemas.microsoft.com/office/drawing/2014/main" id="{1132B317-D39D-478B-8D1B-D162A0B0F471}"/>
              </a:ext>
            </a:extLst>
          </p:cNvPr>
          <p:cNvSpPr/>
          <p:nvPr userDrawn="1"/>
        </p:nvSpPr>
        <p:spPr>
          <a:xfrm flipH="1">
            <a:off x="-1" y="0"/>
            <a:ext cx="1023376" cy="904009"/>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Paralelogramo 9">
            <a:extLst>
              <a:ext uri="{FF2B5EF4-FFF2-40B4-BE49-F238E27FC236}">
                <a16:creationId xmlns:a16="http://schemas.microsoft.com/office/drawing/2014/main" id="{AF8D6CFD-3C8F-4B8F-A0F0-5E9AEC4133F2}"/>
              </a:ext>
            </a:extLst>
          </p:cNvPr>
          <p:cNvSpPr/>
          <p:nvPr userDrawn="1"/>
        </p:nvSpPr>
        <p:spPr>
          <a:xfrm rot="10800000" flipH="1">
            <a:off x="11168624" y="5953991"/>
            <a:ext cx="1023376" cy="904009"/>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Rectángulo 11">
            <a:extLst>
              <a:ext uri="{FF2B5EF4-FFF2-40B4-BE49-F238E27FC236}">
                <a16:creationId xmlns:a16="http://schemas.microsoft.com/office/drawing/2014/main" id="{3EAADC7E-E077-441C-AECF-4FE8413C10D9}"/>
              </a:ext>
            </a:extLst>
          </p:cNvPr>
          <p:cNvSpPr/>
          <p:nvPr userDrawn="1"/>
        </p:nvSpPr>
        <p:spPr>
          <a:xfrm>
            <a:off x="190500" y="194310"/>
            <a:ext cx="11784330" cy="6537960"/>
          </a:xfrm>
          <a:prstGeom prst="rect">
            <a:avLst/>
          </a:prstGeom>
          <a:noFill/>
          <a:ln w="28575">
            <a:solidFill>
              <a:srgbClr val="EFC9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89091769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_slide blank ">
    <p:spTree>
      <p:nvGrpSpPr>
        <p:cNvPr id="1" name=""/>
        <p:cNvGrpSpPr/>
        <p:nvPr/>
      </p:nvGrpSpPr>
      <p:grpSpPr>
        <a:xfrm>
          <a:off x="0" y="0"/>
          <a:ext cx="0" cy="0"/>
          <a:chOff x="0" y="0"/>
          <a:chExt cx="0" cy="0"/>
        </a:xfrm>
      </p:grpSpPr>
      <p:sp>
        <p:nvSpPr>
          <p:cNvPr id="5" name="Paralelogramo 4">
            <a:extLst>
              <a:ext uri="{FF2B5EF4-FFF2-40B4-BE49-F238E27FC236}">
                <a16:creationId xmlns:a16="http://schemas.microsoft.com/office/drawing/2014/main" id="{5ED5456C-2A4A-498E-8C64-D6DC12B98A9F}"/>
              </a:ext>
            </a:extLst>
          </p:cNvPr>
          <p:cNvSpPr/>
          <p:nvPr userDrawn="1"/>
        </p:nvSpPr>
        <p:spPr>
          <a:xfrm>
            <a:off x="3649409" y="-60225"/>
            <a:ext cx="5863590" cy="6985681"/>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Paralelogramo 8">
            <a:extLst>
              <a:ext uri="{FF2B5EF4-FFF2-40B4-BE49-F238E27FC236}">
                <a16:creationId xmlns:a16="http://schemas.microsoft.com/office/drawing/2014/main" id="{1132B317-D39D-478B-8D1B-D162A0B0F471}"/>
              </a:ext>
            </a:extLst>
          </p:cNvPr>
          <p:cNvSpPr/>
          <p:nvPr userDrawn="1"/>
        </p:nvSpPr>
        <p:spPr>
          <a:xfrm flipH="1">
            <a:off x="-1" y="0"/>
            <a:ext cx="1023376" cy="904009"/>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Paralelogramo 9">
            <a:extLst>
              <a:ext uri="{FF2B5EF4-FFF2-40B4-BE49-F238E27FC236}">
                <a16:creationId xmlns:a16="http://schemas.microsoft.com/office/drawing/2014/main" id="{AF8D6CFD-3C8F-4B8F-A0F0-5E9AEC4133F2}"/>
              </a:ext>
            </a:extLst>
          </p:cNvPr>
          <p:cNvSpPr/>
          <p:nvPr userDrawn="1"/>
        </p:nvSpPr>
        <p:spPr>
          <a:xfrm rot="10800000" flipH="1">
            <a:off x="11168624" y="5953991"/>
            <a:ext cx="1023376" cy="904009"/>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217208574"/>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5_slide blank ">
    <p:spTree>
      <p:nvGrpSpPr>
        <p:cNvPr id="1" name=""/>
        <p:cNvGrpSpPr/>
        <p:nvPr/>
      </p:nvGrpSpPr>
      <p:grpSpPr>
        <a:xfrm>
          <a:off x="0" y="0"/>
          <a:ext cx="0" cy="0"/>
          <a:chOff x="0" y="0"/>
          <a:chExt cx="0" cy="0"/>
        </a:xfrm>
      </p:grpSpPr>
      <p:sp>
        <p:nvSpPr>
          <p:cNvPr id="9" name="Paralelogramo 8">
            <a:extLst>
              <a:ext uri="{FF2B5EF4-FFF2-40B4-BE49-F238E27FC236}">
                <a16:creationId xmlns:a16="http://schemas.microsoft.com/office/drawing/2014/main" id="{1132B317-D39D-478B-8D1B-D162A0B0F471}"/>
              </a:ext>
            </a:extLst>
          </p:cNvPr>
          <p:cNvSpPr/>
          <p:nvPr userDrawn="1"/>
        </p:nvSpPr>
        <p:spPr>
          <a:xfrm flipH="1">
            <a:off x="-1" y="0"/>
            <a:ext cx="1023376" cy="904009"/>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Paralelogramo 9">
            <a:extLst>
              <a:ext uri="{FF2B5EF4-FFF2-40B4-BE49-F238E27FC236}">
                <a16:creationId xmlns:a16="http://schemas.microsoft.com/office/drawing/2014/main" id="{AF8D6CFD-3C8F-4B8F-A0F0-5E9AEC4133F2}"/>
              </a:ext>
            </a:extLst>
          </p:cNvPr>
          <p:cNvSpPr/>
          <p:nvPr userDrawn="1"/>
        </p:nvSpPr>
        <p:spPr>
          <a:xfrm rot="10800000" flipH="1">
            <a:off x="11168624" y="5953991"/>
            <a:ext cx="1023376" cy="904009"/>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88305432"/>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9_slide blank ">
    <p:spTree>
      <p:nvGrpSpPr>
        <p:cNvPr id="1" name=""/>
        <p:cNvGrpSpPr/>
        <p:nvPr/>
      </p:nvGrpSpPr>
      <p:grpSpPr>
        <a:xfrm>
          <a:off x="0" y="0"/>
          <a:ext cx="0" cy="0"/>
          <a:chOff x="0" y="0"/>
          <a:chExt cx="0" cy="0"/>
        </a:xfrm>
      </p:grpSpPr>
      <p:sp>
        <p:nvSpPr>
          <p:cNvPr id="5" name="그림 개체 틀 8">
            <a:extLst>
              <a:ext uri="{FF2B5EF4-FFF2-40B4-BE49-F238E27FC236}">
                <a16:creationId xmlns:a16="http://schemas.microsoft.com/office/drawing/2014/main" id="{18A0274D-B1B3-42D1-AFE3-99F2EE169499}"/>
              </a:ext>
            </a:extLst>
          </p:cNvPr>
          <p:cNvSpPr>
            <a:spLocks noGrp="1"/>
          </p:cNvSpPr>
          <p:nvPr>
            <p:ph type="pic" sz="quarter" idx="10" hasCustomPrompt="1"/>
          </p:nvPr>
        </p:nvSpPr>
        <p:spPr>
          <a:xfrm rot="5400000">
            <a:off x="3905391" y="1427609"/>
            <a:ext cx="6750120" cy="4002781"/>
          </a:xfrm>
          <a:prstGeom prst="rect">
            <a:avLst/>
          </a:prstGeom>
          <a:solidFill>
            <a:schemeClr val="bg1">
              <a:lumMod val="95000"/>
            </a:schemeClr>
          </a:solidFill>
          <a:effectLst/>
        </p:spPr>
        <p:txBody>
          <a:bodyPr wrap="square" anchor="ctr">
            <a:noAutofit/>
          </a:bodyPr>
          <a:lstStyle>
            <a:lvl1pPr marL="0" marR="0" indent="0" algn="ctr" defTabSz="914400" rtl="0" eaLnBrk="1" fontAlgn="auto" latinLnBrk="1" hangingPunct="1">
              <a:lnSpc>
                <a:spcPct val="90000"/>
              </a:lnSpc>
              <a:spcBef>
                <a:spcPts val="1000"/>
              </a:spcBef>
              <a:spcAft>
                <a:spcPct val="0"/>
              </a:spcAft>
              <a:buClrTx/>
              <a:buSzTx/>
              <a:buFontTx/>
              <a:buNone/>
              <a:defRPr sz="1800"/>
            </a:lvl1pPr>
          </a:lstStyle>
          <a:p>
            <a:r>
              <a:rPr lang="en-US" altLang="ko-KR"/>
              <a:t>Your Picture Here And Send To Back</a:t>
            </a:r>
            <a:endParaRPr lang="ko-KR" altLang="en-US"/>
          </a:p>
        </p:txBody>
      </p:sp>
      <p:sp>
        <p:nvSpPr>
          <p:cNvPr id="8" name="Rectángulo 7">
            <a:extLst>
              <a:ext uri="{FF2B5EF4-FFF2-40B4-BE49-F238E27FC236}">
                <a16:creationId xmlns:a16="http://schemas.microsoft.com/office/drawing/2014/main" id="{E4AA17EA-AA1E-4648-9071-E677A6C93392}"/>
              </a:ext>
            </a:extLst>
          </p:cNvPr>
          <p:cNvSpPr/>
          <p:nvPr userDrawn="1"/>
        </p:nvSpPr>
        <p:spPr>
          <a:xfrm>
            <a:off x="10205334" y="0"/>
            <a:ext cx="1986666" cy="6858000"/>
          </a:xfrm>
          <a:prstGeom prst="rect">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Rectángulo 8">
            <a:extLst>
              <a:ext uri="{FF2B5EF4-FFF2-40B4-BE49-F238E27FC236}">
                <a16:creationId xmlns:a16="http://schemas.microsoft.com/office/drawing/2014/main" id="{E624C9A0-6C82-4F2B-B799-C5F6C16D07CC}"/>
              </a:ext>
            </a:extLst>
          </p:cNvPr>
          <p:cNvSpPr/>
          <p:nvPr userDrawn="1"/>
        </p:nvSpPr>
        <p:spPr>
          <a:xfrm>
            <a:off x="9303452" y="0"/>
            <a:ext cx="89795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10" name="Grupo 9">
            <a:extLst>
              <a:ext uri="{FF2B5EF4-FFF2-40B4-BE49-F238E27FC236}">
                <a16:creationId xmlns:a16="http://schemas.microsoft.com/office/drawing/2014/main" id="{51B23A30-718C-4264-B777-0C65A6A7143F}"/>
              </a:ext>
            </a:extLst>
          </p:cNvPr>
          <p:cNvGrpSpPr/>
          <p:nvPr userDrawn="1"/>
        </p:nvGrpSpPr>
        <p:grpSpPr>
          <a:xfrm>
            <a:off x="-1" y="-70675"/>
            <a:ext cx="1539764" cy="974684"/>
            <a:chOff x="-1" y="-70675"/>
            <a:chExt cx="1539764" cy="974684"/>
          </a:xfrm>
        </p:grpSpPr>
        <p:sp>
          <p:nvSpPr>
            <p:cNvPr id="12" name="Paralelogramo 11">
              <a:extLst>
                <a:ext uri="{FF2B5EF4-FFF2-40B4-BE49-F238E27FC236}">
                  <a16:creationId xmlns:a16="http://schemas.microsoft.com/office/drawing/2014/main" id="{5A5A0624-A0EA-48A1-81CD-7A1DC6DE8AD4}"/>
                </a:ext>
              </a:extLst>
            </p:cNvPr>
            <p:cNvSpPr/>
            <p:nvPr userDrawn="1"/>
          </p:nvSpPr>
          <p:spPr>
            <a:xfrm flipH="1">
              <a:off x="-1" y="0"/>
              <a:ext cx="1023376" cy="904009"/>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Paralelogramo 12">
              <a:extLst>
                <a:ext uri="{FF2B5EF4-FFF2-40B4-BE49-F238E27FC236}">
                  <a16:creationId xmlns:a16="http://schemas.microsoft.com/office/drawing/2014/main" id="{D635BB27-02B0-465A-9950-4B54BC57927C}"/>
                </a:ext>
              </a:extLst>
            </p:cNvPr>
            <p:cNvSpPr/>
            <p:nvPr userDrawn="1"/>
          </p:nvSpPr>
          <p:spPr>
            <a:xfrm rot="17100000" flipH="1">
              <a:off x="1052378" y="-40490"/>
              <a:ext cx="517570" cy="457200"/>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Tree>
    <p:extLst>
      <p:ext uri="{BB962C8B-B14F-4D97-AF65-F5344CB8AC3E}">
        <p14:creationId xmlns:p14="http://schemas.microsoft.com/office/powerpoint/2010/main" val="1164104419"/>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slide blank ">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7307972"/>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6_Contents slide layout">
    <p:spTree>
      <p:nvGrpSpPr>
        <p:cNvPr id="1" name=""/>
        <p:cNvGrpSpPr/>
        <p:nvPr/>
      </p:nvGrpSpPr>
      <p:grpSpPr>
        <a:xfrm>
          <a:off x="0" y="0"/>
          <a:ext cx="0" cy="0"/>
          <a:chOff x="0" y="0"/>
          <a:chExt cx="0" cy="0"/>
        </a:xfrm>
      </p:grpSpPr>
      <p:pic>
        <p:nvPicPr>
          <p:cNvPr id="1026" name="Picture 2" descr="Anatomía, estructura y funcionamiento del sistema nervioso | FisioOnline">
            <a:extLst>
              <a:ext uri="{FF2B5EF4-FFF2-40B4-BE49-F238E27FC236}">
                <a16:creationId xmlns:a16="http://schemas.microsoft.com/office/drawing/2014/main" id="{644667F4-4529-4951-AB25-2C70800BEE90}"/>
              </a:ext>
            </a:extLst>
          </p:cNvPr>
          <p:cNvPicPr>
            <a:picLocks noChangeAspect="1" noChangeArrowheads="1"/>
          </p:cNvPicPr>
          <p:nvPr userDrawn="1"/>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bwMode="auto">
          <a:xfrm flipH="1">
            <a:off x="-3" y="0"/>
            <a:ext cx="12198535" cy="6872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2463759"/>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12192000" cy="1179288"/>
          </a:xfrm>
          <a:prstGeom prst="rect">
            <a:avLst/>
          </a:prstGeom>
        </p:spPr>
        <p:txBody>
          <a:bodyPr anchor="ctr"/>
          <a:lstStyle>
            <a:lvl1pPr algn="l">
              <a:defRPr>
                <a:solidFill>
                  <a:schemeClr val="bg1"/>
                </a:solidFill>
                <a:latin typeface="Arial" pitchFamily="34" charset="0"/>
                <a:cs typeface="Arial" pitchFamily="34" charset="0"/>
              </a:defRPr>
            </a:lvl1pPr>
          </a:lstStyle>
          <a:p>
            <a:r>
              <a:rPr lang="en-US" altLang="ko-KR" dirty="0"/>
              <a:t> Free PPT _ Click to add title</a:t>
            </a:r>
            <a:endParaRPr lang="ko-KR" altLang="en-US" dirty="0"/>
          </a:p>
        </p:txBody>
      </p:sp>
      <p:sp>
        <p:nvSpPr>
          <p:cNvPr id="4" name="Content Placeholder 2"/>
          <p:cNvSpPr>
            <a:spLocks noGrp="1"/>
          </p:cNvSpPr>
          <p:nvPr>
            <p:ph idx="1"/>
          </p:nvPr>
        </p:nvSpPr>
        <p:spPr>
          <a:xfrm>
            <a:off x="527381" y="1508787"/>
            <a:ext cx="11329259" cy="614197"/>
          </a:xfrm>
          <a:prstGeom prst="rect">
            <a:avLst/>
          </a:prstGeom>
        </p:spPr>
        <p:txBody>
          <a:bodyPr anchor="ctr"/>
          <a:lstStyle>
            <a:lvl1pPr marL="0" indent="0">
              <a:buNone/>
              <a:defRPr sz="2667">
                <a:solidFill>
                  <a:schemeClr val="tx1">
                    <a:lumMod val="75000"/>
                    <a:lumOff val="25000"/>
                  </a:schemeClr>
                </a:solidFill>
                <a:latin typeface="Arial" pitchFamily="34" charset="0"/>
                <a:cs typeface="Arial" pitchFamily="34" charset="0"/>
              </a:defRPr>
            </a:lvl1pPr>
          </a:lstStyle>
          <a:p>
            <a:pPr lvl="0"/>
            <a:r>
              <a:rPr lang="en-US" altLang="ko-KR" dirty="0"/>
              <a:t>Click to edit Master text styles</a:t>
            </a:r>
          </a:p>
        </p:txBody>
      </p:sp>
      <p:sp>
        <p:nvSpPr>
          <p:cNvPr id="5" name="Content Placeholder 2"/>
          <p:cNvSpPr>
            <a:spLocks noGrp="1"/>
          </p:cNvSpPr>
          <p:nvPr>
            <p:ph idx="10"/>
          </p:nvPr>
        </p:nvSpPr>
        <p:spPr>
          <a:xfrm>
            <a:off x="541173" y="2411015"/>
            <a:ext cx="11329259" cy="3994316"/>
          </a:xfrm>
          <a:prstGeom prst="rect">
            <a:avLst/>
          </a:prstGeom>
        </p:spPr>
        <p:txBody>
          <a:bodyPr lIns="396000" anchor="t"/>
          <a:lstStyle>
            <a:lvl1pPr marL="0" indent="0">
              <a:buNone/>
              <a:defRPr sz="1867">
                <a:solidFill>
                  <a:schemeClr val="tx1">
                    <a:lumMod val="75000"/>
                    <a:lumOff val="25000"/>
                  </a:schemeClr>
                </a:solidFill>
                <a:latin typeface="Arial" pitchFamily="34" charset="0"/>
                <a:cs typeface="Arial" pitchFamily="34" charset="0"/>
              </a:defRPr>
            </a:lvl1pPr>
          </a:lstStyle>
          <a:p>
            <a:pPr lvl="0"/>
            <a:r>
              <a:rPr lang="en-US" altLang="ko-KR" dirty="0"/>
              <a:t>Click to edit Master text styles</a:t>
            </a:r>
          </a:p>
        </p:txBody>
      </p:sp>
      <p:sp>
        <p:nvSpPr>
          <p:cNvPr id="3" name="Rectangle 2"/>
          <p:cNvSpPr/>
          <p:nvPr userDrawn="1"/>
        </p:nvSpPr>
        <p:spPr>
          <a:xfrm>
            <a:off x="0" y="1220755"/>
            <a:ext cx="12192000" cy="56372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p>
        </p:txBody>
      </p:sp>
    </p:spTree>
    <p:extLst>
      <p:ext uri="{BB962C8B-B14F-4D97-AF65-F5344CB8AC3E}">
        <p14:creationId xmlns:p14="http://schemas.microsoft.com/office/powerpoint/2010/main" val="3602216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lide blank ">
    <p:spTree>
      <p:nvGrpSpPr>
        <p:cNvPr id="1" name=""/>
        <p:cNvGrpSpPr/>
        <p:nvPr/>
      </p:nvGrpSpPr>
      <p:grpSpPr>
        <a:xfrm>
          <a:off x="0" y="0"/>
          <a:ext cx="0" cy="0"/>
          <a:chOff x="0" y="0"/>
          <a:chExt cx="0" cy="0"/>
        </a:xfrm>
      </p:grpSpPr>
      <p:sp>
        <p:nvSpPr>
          <p:cNvPr id="4" name="Rectangle 36">
            <a:extLst>
              <a:ext uri="{FF2B5EF4-FFF2-40B4-BE49-F238E27FC236}">
                <a16:creationId xmlns:a16="http://schemas.microsoft.com/office/drawing/2014/main" id="{53C0E963-BBC5-4C1E-AF7C-9083E6506E8B}"/>
              </a:ext>
            </a:extLst>
          </p:cNvPr>
          <p:cNvSpPr>
            <a:spLocks noChangeArrowheads="1"/>
          </p:cNvSpPr>
          <p:nvPr userDrawn="1"/>
        </p:nvSpPr>
        <p:spPr bwMode="auto">
          <a:xfrm>
            <a:off x="17462" y="6630701"/>
            <a:ext cx="5107296" cy="226474"/>
          </a:xfrm>
          <a:prstGeom prst="rect">
            <a:avLst/>
          </a:prstGeom>
          <a:solidFill>
            <a:srgbClr val="FFB98B"/>
          </a:solidFill>
          <a:ln>
            <a:noFill/>
          </a:ln>
        </p:spPr>
        <p:txBody>
          <a:bodyPr vert="horz" wrap="square" lIns="91440" tIns="45720" rIns="91440" bIns="45720" numCol="1" anchor="t" anchorCtr="0" compatLnSpc="1">
            <a:prstTxWarp prst="textNoShape">
              <a:avLst/>
            </a:prstTxWarp>
          </a:bodyPr>
          <a:lstStyle/>
          <a:p>
            <a:endParaRPr lang="es-PE"/>
          </a:p>
        </p:txBody>
      </p:sp>
      <p:sp>
        <p:nvSpPr>
          <p:cNvPr id="5" name="Rectangle 37">
            <a:extLst>
              <a:ext uri="{FF2B5EF4-FFF2-40B4-BE49-F238E27FC236}">
                <a16:creationId xmlns:a16="http://schemas.microsoft.com/office/drawing/2014/main" id="{2883F6BE-7EF8-4865-B2C0-E731C3AA8121}"/>
              </a:ext>
            </a:extLst>
          </p:cNvPr>
          <p:cNvSpPr>
            <a:spLocks noChangeArrowheads="1"/>
          </p:cNvSpPr>
          <p:nvPr userDrawn="1"/>
        </p:nvSpPr>
        <p:spPr bwMode="auto">
          <a:xfrm>
            <a:off x="5103592" y="6630701"/>
            <a:ext cx="3636275" cy="226474"/>
          </a:xfrm>
          <a:prstGeom prst="rect">
            <a:avLst/>
          </a:prstGeom>
          <a:solidFill>
            <a:srgbClr val="F8C95C"/>
          </a:solidFill>
          <a:ln>
            <a:noFill/>
          </a:ln>
        </p:spPr>
        <p:txBody>
          <a:bodyPr vert="horz" wrap="square" lIns="91440" tIns="45720" rIns="91440" bIns="45720" numCol="1" anchor="t" anchorCtr="0" compatLnSpc="1">
            <a:prstTxWarp prst="textNoShape">
              <a:avLst/>
            </a:prstTxWarp>
          </a:bodyPr>
          <a:lstStyle/>
          <a:p>
            <a:endParaRPr lang="es-PE"/>
          </a:p>
        </p:txBody>
      </p:sp>
      <p:sp>
        <p:nvSpPr>
          <p:cNvPr id="6" name="Rectangle 38">
            <a:extLst>
              <a:ext uri="{FF2B5EF4-FFF2-40B4-BE49-F238E27FC236}">
                <a16:creationId xmlns:a16="http://schemas.microsoft.com/office/drawing/2014/main" id="{E30645DA-ECFF-4364-8378-02FB7209F4C9}"/>
              </a:ext>
            </a:extLst>
          </p:cNvPr>
          <p:cNvSpPr>
            <a:spLocks noChangeArrowheads="1"/>
          </p:cNvSpPr>
          <p:nvPr userDrawn="1"/>
        </p:nvSpPr>
        <p:spPr bwMode="auto">
          <a:xfrm>
            <a:off x="8739867" y="6630701"/>
            <a:ext cx="2150440" cy="226474"/>
          </a:xfrm>
          <a:prstGeom prst="rect">
            <a:avLst/>
          </a:prstGeom>
          <a:solidFill>
            <a:srgbClr val="FA8D30"/>
          </a:solidFill>
          <a:ln>
            <a:noFill/>
          </a:ln>
        </p:spPr>
        <p:txBody>
          <a:bodyPr vert="horz" wrap="square" lIns="91440" tIns="45720" rIns="91440" bIns="45720" numCol="1" anchor="t" anchorCtr="0" compatLnSpc="1">
            <a:prstTxWarp prst="textNoShape">
              <a:avLst/>
            </a:prstTxWarp>
          </a:bodyPr>
          <a:lstStyle/>
          <a:p>
            <a:endParaRPr lang="es-PE"/>
          </a:p>
        </p:txBody>
      </p:sp>
      <p:sp>
        <p:nvSpPr>
          <p:cNvPr id="7" name="Rectangle 39">
            <a:extLst>
              <a:ext uri="{FF2B5EF4-FFF2-40B4-BE49-F238E27FC236}">
                <a16:creationId xmlns:a16="http://schemas.microsoft.com/office/drawing/2014/main" id="{52E2F79A-0247-4275-8273-0E86C9E95015}"/>
              </a:ext>
            </a:extLst>
          </p:cNvPr>
          <p:cNvSpPr>
            <a:spLocks noChangeArrowheads="1"/>
          </p:cNvSpPr>
          <p:nvPr userDrawn="1"/>
        </p:nvSpPr>
        <p:spPr bwMode="auto">
          <a:xfrm>
            <a:off x="10890307" y="6630701"/>
            <a:ext cx="1288995" cy="226474"/>
          </a:xfrm>
          <a:prstGeom prst="rect">
            <a:avLst/>
          </a:prstGeom>
          <a:solidFill>
            <a:srgbClr val="E9475A"/>
          </a:solidFill>
          <a:ln>
            <a:noFill/>
          </a:ln>
        </p:spPr>
        <p:txBody>
          <a:bodyPr vert="horz" wrap="square" lIns="91440" tIns="45720" rIns="91440" bIns="45720" numCol="1" anchor="t" anchorCtr="0" compatLnSpc="1">
            <a:prstTxWarp prst="textNoShape">
              <a:avLst/>
            </a:prstTxWarp>
          </a:bodyPr>
          <a:lstStyle/>
          <a:p>
            <a:endParaRPr lang="es-PE"/>
          </a:p>
        </p:txBody>
      </p:sp>
      <p:sp>
        <p:nvSpPr>
          <p:cNvPr id="16" name="Google Shape;7;p1">
            <a:extLst>
              <a:ext uri="{FF2B5EF4-FFF2-40B4-BE49-F238E27FC236}">
                <a16:creationId xmlns:a16="http://schemas.microsoft.com/office/drawing/2014/main" id="{6B521205-9D36-4B4F-8B48-E8F2A5DDABAB}"/>
              </a:ext>
            </a:extLst>
          </p:cNvPr>
          <p:cNvSpPr txBox="1">
            <a:spLocks noGrp="1"/>
          </p:cNvSpPr>
          <p:nvPr>
            <p:ph type="title"/>
          </p:nvPr>
        </p:nvSpPr>
        <p:spPr>
          <a:xfrm>
            <a:off x="1858650" y="225120"/>
            <a:ext cx="8474700" cy="708300"/>
          </a:xfrm>
          <a:prstGeom prst="rect">
            <a:avLst/>
          </a:prstGeom>
          <a:noFill/>
          <a:ln>
            <a:noFill/>
          </a:ln>
        </p:spPr>
        <p:txBody>
          <a:bodyPr spcFirstLastPara="1" wrap="square" lIns="0" tIns="0" rIns="0" bIns="0" anchor="ctr" anchorCtr="0">
            <a:noAutofit/>
          </a:bodyPr>
          <a:lstStyle>
            <a:lvl1pPr lvl="0" algn="ctr">
              <a:lnSpc>
                <a:spcPct val="90000"/>
              </a:lnSpc>
              <a:spcBef>
                <a:spcPct val="0"/>
              </a:spcBef>
              <a:spcAft>
                <a:spcPct val="0"/>
              </a:spcAft>
              <a:buClr>
                <a:schemeClr val="accent1"/>
              </a:buClr>
              <a:buSzPts val="3000"/>
              <a:buFont typeface="DM Sans"/>
              <a:buNone/>
              <a:defRPr sz="3200" b="1">
                <a:solidFill>
                  <a:srgbClr val="E9475A"/>
                </a:solidFill>
                <a:latin typeface="DM Sans"/>
                <a:ea typeface="DM Sans"/>
                <a:cs typeface="DM Sans"/>
              </a:defRPr>
            </a:lvl1pPr>
            <a:lvl2pPr lvl="1">
              <a:lnSpc>
                <a:spcPct val="90000"/>
              </a:lnSpc>
              <a:spcBef>
                <a:spcPct val="0"/>
              </a:spcBef>
              <a:spcAft>
                <a:spcPct val="0"/>
              </a:spcAft>
              <a:buClr>
                <a:schemeClr val="accent1"/>
              </a:buClr>
              <a:buSzPts val="3000"/>
              <a:buFont typeface="DM Sans"/>
              <a:buNone/>
              <a:defRPr sz="3000" b="1">
                <a:solidFill>
                  <a:schemeClr val="accent1"/>
                </a:solidFill>
                <a:latin typeface="DM Sans"/>
                <a:ea typeface="DM Sans"/>
                <a:cs typeface="DM Sans"/>
                <a:sym typeface="DM Sans"/>
              </a:defRPr>
            </a:lvl2pPr>
            <a:lvl3pPr lvl="2">
              <a:lnSpc>
                <a:spcPct val="90000"/>
              </a:lnSpc>
              <a:spcBef>
                <a:spcPct val="0"/>
              </a:spcBef>
              <a:spcAft>
                <a:spcPct val="0"/>
              </a:spcAft>
              <a:buClr>
                <a:schemeClr val="accent1"/>
              </a:buClr>
              <a:buSzPts val="3000"/>
              <a:buFont typeface="DM Sans"/>
              <a:buNone/>
              <a:defRPr sz="3000" b="1">
                <a:solidFill>
                  <a:schemeClr val="accent1"/>
                </a:solidFill>
                <a:latin typeface="DM Sans"/>
                <a:ea typeface="DM Sans"/>
                <a:cs typeface="DM Sans"/>
                <a:sym typeface="DM Sans"/>
              </a:defRPr>
            </a:lvl3pPr>
            <a:lvl4pPr lvl="3">
              <a:lnSpc>
                <a:spcPct val="90000"/>
              </a:lnSpc>
              <a:spcBef>
                <a:spcPct val="0"/>
              </a:spcBef>
              <a:spcAft>
                <a:spcPct val="0"/>
              </a:spcAft>
              <a:buClr>
                <a:schemeClr val="accent1"/>
              </a:buClr>
              <a:buSzPts val="3000"/>
              <a:buFont typeface="DM Sans"/>
              <a:buNone/>
              <a:defRPr sz="3000" b="1">
                <a:solidFill>
                  <a:schemeClr val="accent1"/>
                </a:solidFill>
                <a:latin typeface="DM Sans"/>
                <a:ea typeface="DM Sans"/>
                <a:cs typeface="DM Sans"/>
                <a:sym typeface="DM Sans"/>
              </a:defRPr>
            </a:lvl4pPr>
            <a:lvl5pPr lvl="4">
              <a:lnSpc>
                <a:spcPct val="90000"/>
              </a:lnSpc>
              <a:spcBef>
                <a:spcPct val="0"/>
              </a:spcBef>
              <a:spcAft>
                <a:spcPct val="0"/>
              </a:spcAft>
              <a:buClr>
                <a:schemeClr val="accent1"/>
              </a:buClr>
              <a:buSzPts val="3000"/>
              <a:buFont typeface="DM Sans"/>
              <a:buNone/>
              <a:defRPr sz="3000" b="1">
                <a:solidFill>
                  <a:schemeClr val="accent1"/>
                </a:solidFill>
                <a:latin typeface="DM Sans"/>
                <a:ea typeface="DM Sans"/>
                <a:cs typeface="DM Sans"/>
                <a:sym typeface="DM Sans"/>
              </a:defRPr>
            </a:lvl5pPr>
            <a:lvl6pPr lvl="5">
              <a:lnSpc>
                <a:spcPct val="90000"/>
              </a:lnSpc>
              <a:spcBef>
                <a:spcPct val="0"/>
              </a:spcBef>
              <a:spcAft>
                <a:spcPct val="0"/>
              </a:spcAft>
              <a:buClr>
                <a:schemeClr val="accent1"/>
              </a:buClr>
              <a:buSzPts val="3000"/>
              <a:buFont typeface="DM Sans"/>
              <a:buNone/>
              <a:defRPr sz="3000" b="1">
                <a:solidFill>
                  <a:schemeClr val="accent1"/>
                </a:solidFill>
                <a:latin typeface="DM Sans"/>
                <a:ea typeface="DM Sans"/>
                <a:cs typeface="DM Sans"/>
                <a:sym typeface="DM Sans"/>
              </a:defRPr>
            </a:lvl6pPr>
            <a:lvl7pPr lvl="6">
              <a:lnSpc>
                <a:spcPct val="90000"/>
              </a:lnSpc>
              <a:spcBef>
                <a:spcPct val="0"/>
              </a:spcBef>
              <a:spcAft>
                <a:spcPct val="0"/>
              </a:spcAft>
              <a:buClr>
                <a:schemeClr val="accent1"/>
              </a:buClr>
              <a:buSzPts val="3000"/>
              <a:buFont typeface="DM Sans"/>
              <a:buNone/>
              <a:defRPr sz="3000" b="1">
                <a:solidFill>
                  <a:schemeClr val="accent1"/>
                </a:solidFill>
                <a:latin typeface="DM Sans"/>
                <a:ea typeface="DM Sans"/>
                <a:cs typeface="DM Sans"/>
                <a:sym typeface="DM Sans"/>
              </a:defRPr>
            </a:lvl7pPr>
            <a:lvl8pPr lvl="7">
              <a:lnSpc>
                <a:spcPct val="90000"/>
              </a:lnSpc>
              <a:spcBef>
                <a:spcPct val="0"/>
              </a:spcBef>
              <a:spcAft>
                <a:spcPct val="0"/>
              </a:spcAft>
              <a:buClr>
                <a:schemeClr val="accent1"/>
              </a:buClr>
              <a:buSzPts val="3000"/>
              <a:buFont typeface="DM Sans"/>
              <a:buNone/>
              <a:defRPr sz="3000" b="1">
                <a:solidFill>
                  <a:schemeClr val="accent1"/>
                </a:solidFill>
                <a:latin typeface="DM Sans"/>
                <a:ea typeface="DM Sans"/>
                <a:cs typeface="DM Sans"/>
                <a:sym typeface="DM Sans"/>
              </a:defRPr>
            </a:lvl8pPr>
            <a:lvl9pPr lvl="8">
              <a:lnSpc>
                <a:spcPct val="90000"/>
              </a:lnSpc>
              <a:spcBef>
                <a:spcPct val="0"/>
              </a:spcBef>
              <a:spcAft>
                <a:spcPct val="0"/>
              </a:spcAft>
              <a:buClr>
                <a:schemeClr val="accent1"/>
              </a:buClr>
              <a:buSzPts val="3000"/>
              <a:buFont typeface="DM Sans"/>
              <a:buNone/>
              <a:defRPr sz="3000" b="1">
                <a:solidFill>
                  <a:schemeClr val="accent1"/>
                </a:solidFill>
                <a:latin typeface="DM Sans"/>
                <a:ea typeface="DM Sans"/>
                <a:cs typeface="DM Sans"/>
                <a:sym typeface="DM Sans"/>
              </a:defRPr>
            </a:lvl9pPr>
          </a:lstStyle>
          <a:p>
            <a:pPr lvl="0">
              <a:spcBef>
                <a:spcPct val="0"/>
              </a:spcBef>
              <a:spcAft>
                <a:spcPct val="0"/>
              </a:spcAft>
              <a:buClr>
                <a:schemeClr val="accent1"/>
              </a:buClr>
              <a:buSzPts val="3000"/>
              <a:buFont typeface="DM Sans"/>
            </a:pPr>
            <a:endParaRPr/>
          </a:p>
        </p:txBody>
      </p:sp>
    </p:spTree>
    <p:extLst>
      <p:ext uri="{BB962C8B-B14F-4D97-AF65-F5344CB8AC3E}">
        <p14:creationId xmlns:p14="http://schemas.microsoft.com/office/powerpoint/2010/main" val="3692498683"/>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66542-DD28-4C8C-BC89-4FBE4198BB2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0658B381-B75D-4FE0-AEF3-1E8C77A808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A1847B3-29E7-494D-997D-326649BB3785}"/>
              </a:ext>
            </a:extLst>
          </p:cNvPr>
          <p:cNvSpPr>
            <a:spLocks noGrp="1"/>
          </p:cNvSpPr>
          <p:nvPr>
            <p:ph type="dt" sz="half" idx="10"/>
          </p:nvPr>
        </p:nvSpPr>
        <p:spPr/>
        <p:txBody>
          <a:bodyPr/>
          <a:lstStyle/>
          <a:p>
            <a:fld id="{06F3B8AE-893B-4067-9488-B765E5526AA6}" type="datetimeFigureOut">
              <a:rPr lang="en-IN" smtClean="0"/>
              <a:t>02-05-2024</a:t>
            </a:fld>
            <a:endParaRPr lang="en-IN"/>
          </a:p>
        </p:txBody>
      </p:sp>
      <p:sp>
        <p:nvSpPr>
          <p:cNvPr id="5" name="Footer Placeholder 4">
            <a:extLst>
              <a:ext uri="{FF2B5EF4-FFF2-40B4-BE49-F238E27FC236}">
                <a16:creationId xmlns:a16="http://schemas.microsoft.com/office/drawing/2014/main" id="{E3E9AD4C-C179-4DB0-BB39-B853182DB1B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75B8BFF-1571-4B2D-B471-B6D905465591}"/>
              </a:ext>
            </a:extLst>
          </p:cNvPr>
          <p:cNvSpPr>
            <a:spLocks noGrp="1"/>
          </p:cNvSpPr>
          <p:nvPr>
            <p:ph type="sldNum" sz="quarter" idx="12"/>
          </p:nvPr>
        </p:nvSpPr>
        <p:spPr/>
        <p:txBody>
          <a:bodyPr/>
          <a:lstStyle/>
          <a:p>
            <a:fld id="{D4982348-DBB0-46CB-97E1-5CCB1E33758F}" type="slidenum">
              <a:rPr lang="en-IN" smtClean="0"/>
              <a:t>‹#›</a:t>
            </a:fld>
            <a:endParaRPr lang="en-IN"/>
          </a:p>
        </p:txBody>
      </p:sp>
    </p:spTree>
    <p:extLst>
      <p:ext uri="{BB962C8B-B14F-4D97-AF65-F5344CB8AC3E}">
        <p14:creationId xmlns:p14="http://schemas.microsoft.com/office/powerpoint/2010/main" val="24388718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0" y="200176"/>
            <a:ext cx="12192000" cy="775779"/>
          </a:xfrm>
          <a:prstGeom prst="rect">
            <a:avLst/>
          </a:prstGeom>
        </p:spPr>
        <p:txBody>
          <a:bodyPr vert="horz" lIns="91440" tIns="45720" rIns="91440" bIns="45720" rtlCol="0" anchor="ctr">
            <a:normAutofit/>
          </a:bodyPr>
          <a:lstStyle>
            <a:lvl1pPr algn="ctr">
              <a:defRPr sz="4800" b="1">
                <a:solidFill>
                  <a:schemeClr val="tx1">
                    <a:lumMod val="65000"/>
                    <a:lumOff val="35000"/>
                  </a:schemeClr>
                </a:solidFill>
              </a:defRPr>
            </a:lvl1pPr>
          </a:lstStyle>
          <a:p>
            <a:r>
              <a:rPr lang="en-US" dirty="0"/>
              <a:t>Click to edit Master title style</a:t>
            </a:r>
          </a:p>
        </p:txBody>
      </p:sp>
      <p:sp>
        <p:nvSpPr>
          <p:cNvPr id="8" name="Rectangle 6">
            <a:extLst>
              <a:ext uri="{FF2B5EF4-FFF2-40B4-BE49-F238E27FC236}">
                <a16:creationId xmlns:a16="http://schemas.microsoft.com/office/drawing/2014/main" id="{55674156-3125-48CE-B7AD-16F5FF6CA05A}"/>
              </a:ext>
            </a:extLst>
          </p:cNvPr>
          <p:cNvSpPr/>
          <p:nvPr userDrawn="1"/>
        </p:nvSpPr>
        <p:spPr>
          <a:xfrm>
            <a:off x="0" y="6597352"/>
            <a:ext cx="12192000" cy="26064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0" name="텍스트 개체 틀 2">
            <a:extLst>
              <a:ext uri="{FF2B5EF4-FFF2-40B4-BE49-F238E27FC236}">
                <a16:creationId xmlns:a16="http://schemas.microsoft.com/office/drawing/2014/main" id="{BEA53C6E-B822-48C1-AE43-123E9E431F64}"/>
              </a:ext>
            </a:extLst>
          </p:cNvPr>
          <p:cNvSpPr>
            <a:spLocks noGrp="1"/>
          </p:cNvSpPr>
          <p:nvPr>
            <p:ph type="body" sz="quarter" idx="41" hasCustomPrompt="1"/>
          </p:nvPr>
        </p:nvSpPr>
        <p:spPr>
          <a:xfrm>
            <a:off x="0" y="1005381"/>
            <a:ext cx="12192000" cy="419379"/>
          </a:xfrm>
          <a:prstGeom prst="rect">
            <a:avLst/>
          </a:prstGeom>
        </p:spPr>
        <p:txBody>
          <a:bodyPr anchor="ctr"/>
          <a:lstStyle>
            <a:lvl1pPr marL="0" marR="0" indent="0" algn="ctr" defTabSz="914377" rtl="0" eaLnBrk="1" fontAlgn="auto" latinLnBrk="1" hangingPunct="1">
              <a:lnSpc>
                <a:spcPct val="90000"/>
              </a:lnSpc>
              <a:spcBef>
                <a:spcPts val="1000"/>
              </a:spcBef>
              <a:spcAft>
                <a:spcPts val="0"/>
              </a:spcAft>
              <a:buClrTx/>
              <a:buSzTx/>
              <a:buFontTx/>
              <a:buNone/>
              <a:tabLst/>
              <a:defRPr sz="2400" b="0">
                <a:solidFill>
                  <a:schemeClr val="tx1">
                    <a:lumMod val="65000"/>
                    <a:lumOff val="35000"/>
                  </a:schemeClr>
                </a:solidFill>
              </a:defRPr>
            </a:lvl1pPr>
          </a:lstStyle>
          <a:p>
            <a:pPr marL="0" marR="0" lvl="0" indent="0" algn="ctr" defTabSz="914377" rtl="0" eaLnBrk="1" fontAlgn="auto" latinLnBrk="1" hangingPunct="1">
              <a:lnSpc>
                <a:spcPct val="90000"/>
              </a:lnSpc>
              <a:spcBef>
                <a:spcPts val="1000"/>
              </a:spcBef>
              <a:spcAft>
                <a:spcPts val="0"/>
              </a:spcAft>
              <a:buClrTx/>
              <a:buSzTx/>
              <a:buFontTx/>
              <a:buNone/>
              <a:tabLst/>
              <a:defRPr/>
            </a:pPr>
            <a:r>
              <a:rPr lang="en-US" altLang="ko-KR" dirty="0"/>
              <a:t>Subtitle in this line</a:t>
            </a:r>
            <a:endParaRPr lang="ko-KR" altLang="en-US" dirty="0"/>
          </a:p>
        </p:txBody>
      </p:sp>
    </p:spTree>
    <p:extLst>
      <p:ext uri="{BB962C8B-B14F-4D97-AF65-F5344CB8AC3E}">
        <p14:creationId xmlns:p14="http://schemas.microsoft.com/office/powerpoint/2010/main" val="22749478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4_ภาพนิ่งชื่อเรื่อง">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4987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slide blank ">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62002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slide blank ">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65822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slide blank ">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44121574-DEC3-4E73-A62D-F2869D83B876}"/>
              </a:ext>
            </a:extLst>
          </p:cNvPr>
          <p:cNvGrpSpPr/>
          <p:nvPr userDrawn="1"/>
        </p:nvGrpSpPr>
        <p:grpSpPr>
          <a:xfrm rot="16200000">
            <a:off x="-349775" y="5600776"/>
            <a:ext cx="1539764" cy="974684"/>
            <a:chOff x="-1" y="-70675"/>
            <a:chExt cx="1539764" cy="974684"/>
          </a:xfrm>
        </p:grpSpPr>
        <p:sp>
          <p:nvSpPr>
            <p:cNvPr id="5" name="Paralelogramo 4">
              <a:extLst>
                <a:ext uri="{FF2B5EF4-FFF2-40B4-BE49-F238E27FC236}">
                  <a16:creationId xmlns:a16="http://schemas.microsoft.com/office/drawing/2014/main" id="{DBB4DB35-9E31-4167-9C1A-426B38DFCBE9}"/>
                </a:ext>
              </a:extLst>
            </p:cNvPr>
            <p:cNvSpPr/>
            <p:nvPr userDrawn="1"/>
          </p:nvSpPr>
          <p:spPr>
            <a:xfrm flipH="1">
              <a:off x="-1" y="0"/>
              <a:ext cx="1023376" cy="904009"/>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Paralelogramo 7">
              <a:extLst>
                <a:ext uri="{FF2B5EF4-FFF2-40B4-BE49-F238E27FC236}">
                  <a16:creationId xmlns:a16="http://schemas.microsoft.com/office/drawing/2014/main" id="{B0621A47-A93D-4FE8-BDD1-05ADD8D3A95E}"/>
                </a:ext>
              </a:extLst>
            </p:cNvPr>
            <p:cNvSpPr/>
            <p:nvPr userDrawn="1"/>
          </p:nvSpPr>
          <p:spPr>
            <a:xfrm rot="17100000" flipH="1">
              <a:off x="1052378" y="-40490"/>
              <a:ext cx="517570" cy="457200"/>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grpSp>
        <p:nvGrpSpPr>
          <p:cNvPr id="9" name="Grupo 8">
            <a:extLst>
              <a:ext uri="{FF2B5EF4-FFF2-40B4-BE49-F238E27FC236}">
                <a16:creationId xmlns:a16="http://schemas.microsoft.com/office/drawing/2014/main" id="{1E5D826E-E30F-4FCD-B87F-FBBF3BCA238D}"/>
              </a:ext>
            </a:extLst>
          </p:cNvPr>
          <p:cNvGrpSpPr/>
          <p:nvPr userDrawn="1"/>
        </p:nvGrpSpPr>
        <p:grpSpPr>
          <a:xfrm rot="5400000">
            <a:off x="11004025" y="282540"/>
            <a:ext cx="1539764" cy="974684"/>
            <a:chOff x="-1" y="-70675"/>
            <a:chExt cx="1539764" cy="974684"/>
          </a:xfrm>
        </p:grpSpPr>
        <p:sp>
          <p:nvSpPr>
            <p:cNvPr id="10" name="Paralelogramo 9">
              <a:extLst>
                <a:ext uri="{FF2B5EF4-FFF2-40B4-BE49-F238E27FC236}">
                  <a16:creationId xmlns:a16="http://schemas.microsoft.com/office/drawing/2014/main" id="{78CF14B0-FB95-41EC-80B1-8952FF1D5C27}"/>
                </a:ext>
              </a:extLst>
            </p:cNvPr>
            <p:cNvSpPr/>
            <p:nvPr userDrawn="1"/>
          </p:nvSpPr>
          <p:spPr>
            <a:xfrm flipH="1">
              <a:off x="-1" y="0"/>
              <a:ext cx="1023376" cy="904009"/>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Paralelogramo 10">
              <a:extLst>
                <a:ext uri="{FF2B5EF4-FFF2-40B4-BE49-F238E27FC236}">
                  <a16:creationId xmlns:a16="http://schemas.microsoft.com/office/drawing/2014/main" id="{991E9D95-EFBE-4FAD-A41D-D4C43E82CE9A}"/>
                </a:ext>
              </a:extLst>
            </p:cNvPr>
            <p:cNvSpPr/>
            <p:nvPr userDrawn="1"/>
          </p:nvSpPr>
          <p:spPr>
            <a:xfrm rot="17100000" flipH="1">
              <a:off x="1052378" y="-40490"/>
              <a:ext cx="517570" cy="457200"/>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Tree>
    <p:extLst>
      <p:ext uri="{BB962C8B-B14F-4D97-AF65-F5344CB8AC3E}">
        <p14:creationId xmlns:p14="http://schemas.microsoft.com/office/powerpoint/2010/main" val="36004837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0_slide blank ">
    <p:spTree>
      <p:nvGrpSpPr>
        <p:cNvPr id="1" name=""/>
        <p:cNvGrpSpPr/>
        <p:nvPr/>
      </p:nvGrpSpPr>
      <p:grpSpPr>
        <a:xfrm>
          <a:off x="0" y="0"/>
          <a:ext cx="0" cy="0"/>
          <a:chOff x="0" y="0"/>
          <a:chExt cx="0" cy="0"/>
        </a:xfrm>
      </p:grpSpPr>
      <p:sp>
        <p:nvSpPr>
          <p:cNvPr id="2" name="Rectángulo 1"/>
          <p:cNvSpPr/>
          <p:nvPr userDrawn="1"/>
        </p:nvSpPr>
        <p:spPr>
          <a:xfrm>
            <a:off x="6574971" y="0"/>
            <a:ext cx="5617029" cy="6858000"/>
          </a:xfrm>
          <a:prstGeom prst="rect">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nvGrpSpPr>
          <p:cNvPr id="4" name="Grupo 3">
            <a:extLst>
              <a:ext uri="{FF2B5EF4-FFF2-40B4-BE49-F238E27FC236}">
                <a16:creationId xmlns:a16="http://schemas.microsoft.com/office/drawing/2014/main" id="{053488D9-22F3-4C9A-9814-0E627B985CF2}"/>
              </a:ext>
            </a:extLst>
          </p:cNvPr>
          <p:cNvGrpSpPr/>
          <p:nvPr userDrawn="1"/>
        </p:nvGrpSpPr>
        <p:grpSpPr>
          <a:xfrm>
            <a:off x="-1" y="-70675"/>
            <a:ext cx="1539764" cy="974684"/>
            <a:chOff x="-1" y="-70675"/>
            <a:chExt cx="1539764" cy="974684"/>
          </a:xfrm>
        </p:grpSpPr>
        <p:sp>
          <p:nvSpPr>
            <p:cNvPr id="5" name="Paralelogramo 4">
              <a:extLst>
                <a:ext uri="{FF2B5EF4-FFF2-40B4-BE49-F238E27FC236}">
                  <a16:creationId xmlns:a16="http://schemas.microsoft.com/office/drawing/2014/main" id="{0CB18E64-62CD-49FB-9468-C28E894EA63F}"/>
                </a:ext>
              </a:extLst>
            </p:cNvPr>
            <p:cNvSpPr/>
            <p:nvPr userDrawn="1"/>
          </p:nvSpPr>
          <p:spPr>
            <a:xfrm flipH="1">
              <a:off x="-1" y="0"/>
              <a:ext cx="1023376" cy="904009"/>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Paralelogramo 6">
              <a:extLst>
                <a:ext uri="{FF2B5EF4-FFF2-40B4-BE49-F238E27FC236}">
                  <a16:creationId xmlns:a16="http://schemas.microsoft.com/office/drawing/2014/main" id="{2B1D1417-68C2-4A3A-BEC3-122AEB789AD5}"/>
                </a:ext>
              </a:extLst>
            </p:cNvPr>
            <p:cNvSpPr/>
            <p:nvPr userDrawn="1"/>
          </p:nvSpPr>
          <p:spPr>
            <a:xfrm rot="17100000" flipH="1">
              <a:off x="1052378" y="-40490"/>
              <a:ext cx="517570" cy="457200"/>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Tree>
    <p:extLst>
      <p:ext uri="{BB962C8B-B14F-4D97-AF65-F5344CB8AC3E}">
        <p14:creationId xmlns:p14="http://schemas.microsoft.com/office/powerpoint/2010/main" val="197088432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6_slide blank ">
    <p:spTree>
      <p:nvGrpSpPr>
        <p:cNvPr id="1" name=""/>
        <p:cNvGrpSpPr/>
        <p:nvPr/>
      </p:nvGrpSpPr>
      <p:grpSpPr>
        <a:xfrm>
          <a:off x="0" y="0"/>
          <a:ext cx="0" cy="0"/>
          <a:chOff x="0" y="0"/>
          <a:chExt cx="0" cy="0"/>
        </a:xfrm>
      </p:grpSpPr>
      <p:sp>
        <p:nvSpPr>
          <p:cNvPr id="2" name="Rectángulo 1"/>
          <p:cNvSpPr/>
          <p:nvPr userDrawn="1"/>
        </p:nvSpPr>
        <p:spPr>
          <a:xfrm>
            <a:off x="6096001" y="0"/>
            <a:ext cx="6096000" cy="6858000"/>
          </a:xfrm>
          <a:prstGeom prst="rect">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72966664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1_slide blank ">
    <p:spTree>
      <p:nvGrpSpPr>
        <p:cNvPr id="1" name=""/>
        <p:cNvGrpSpPr/>
        <p:nvPr/>
      </p:nvGrpSpPr>
      <p:grpSpPr>
        <a:xfrm>
          <a:off x="0" y="0"/>
          <a:ext cx="0" cy="0"/>
          <a:chOff x="0" y="0"/>
          <a:chExt cx="0" cy="0"/>
        </a:xfrm>
      </p:grpSpPr>
      <p:sp>
        <p:nvSpPr>
          <p:cNvPr id="6" name="Freeform 5"/>
          <p:cNvSpPr/>
          <p:nvPr userDrawn="1"/>
        </p:nvSpPr>
        <p:spPr bwMode="auto">
          <a:xfrm>
            <a:off x="0" y="5403850"/>
            <a:ext cx="1281113" cy="1454150"/>
          </a:xfrm>
          <a:custGeom>
            <a:avLst/>
            <a:gdLst>
              <a:gd name="T0" fmla="*/ 325 w 339"/>
              <a:gd name="T1" fmla="*/ 369 h 385"/>
              <a:gd name="T2" fmla="*/ 287 w 339"/>
              <a:gd name="T3" fmla="*/ 269 h 385"/>
              <a:gd name="T4" fmla="*/ 93 w 339"/>
              <a:gd name="T5" fmla="*/ 84 h 385"/>
              <a:gd name="T6" fmla="*/ 14 w 339"/>
              <a:gd name="T7" fmla="*/ 23 h 385"/>
              <a:gd name="T8" fmla="*/ 0 w 339"/>
              <a:gd name="T9" fmla="*/ 0 h 385"/>
              <a:gd name="T10" fmla="*/ 0 w 339"/>
              <a:gd name="T11" fmla="*/ 385 h 385"/>
              <a:gd name="T12" fmla="*/ 339 w 339"/>
              <a:gd name="T13" fmla="*/ 385 h 385"/>
              <a:gd name="T14" fmla="*/ 325 w 339"/>
              <a:gd name="T15" fmla="*/ 369 h 3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9" h="385">
                <a:moveTo>
                  <a:pt x="325" y="369"/>
                </a:moveTo>
                <a:cubicBezTo>
                  <a:pt x="303" y="340"/>
                  <a:pt x="292" y="305"/>
                  <a:pt x="287" y="269"/>
                </a:cubicBezTo>
                <a:cubicBezTo>
                  <a:pt x="197" y="313"/>
                  <a:pt x="54" y="180"/>
                  <a:pt x="93" y="84"/>
                </a:cubicBezTo>
                <a:cubicBezTo>
                  <a:pt x="61" y="75"/>
                  <a:pt x="33" y="49"/>
                  <a:pt x="14" y="23"/>
                </a:cubicBezTo>
                <a:cubicBezTo>
                  <a:pt x="9" y="16"/>
                  <a:pt x="4" y="8"/>
                  <a:pt x="0" y="0"/>
                </a:cubicBezTo>
                <a:cubicBezTo>
                  <a:pt x="0" y="385"/>
                  <a:pt x="0" y="385"/>
                  <a:pt x="0" y="385"/>
                </a:cubicBezTo>
                <a:cubicBezTo>
                  <a:pt x="339" y="385"/>
                  <a:pt x="339" y="385"/>
                  <a:pt x="339" y="385"/>
                </a:cubicBezTo>
                <a:cubicBezTo>
                  <a:pt x="334" y="380"/>
                  <a:pt x="329" y="375"/>
                  <a:pt x="325" y="369"/>
                </a:cubicBezTo>
                <a:close/>
              </a:path>
            </a:pathLst>
          </a:custGeom>
          <a:solidFill>
            <a:srgbClr val="F8DD7B"/>
          </a:solidFill>
          <a:ln w="76200" cap="flat">
            <a:noFill/>
            <a:prstDash val="solid"/>
            <a:miter lim="800000"/>
          </a:ln>
        </p:spPr>
        <p:txBody>
          <a:bodyPr vert="horz" wrap="square" lIns="91440" tIns="45720" rIns="91440" bIns="45720" numCol="1" anchor="t" anchorCtr="0" compatLnSpc="1">
            <a:prstTxWarp prst="textNoShape">
              <a:avLst/>
            </a:prstTxWarp>
          </a:bodyPr>
          <a:lstStyle/>
          <a:p>
            <a:endParaRPr lang="es-PE"/>
          </a:p>
        </p:txBody>
      </p:sp>
      <p:sp>
        <p:nvSpPr>
          <p:cNvPr id="2" name="Rectángulo 1"/>
          <p:cNvSpPr/>
          <p:nvPr userDrawn="1"/>
        </p:nvSpPr>
        <p:spPr>
          <a:xfrm>
            <a:off x="5544457" y="0"/>
            <a:ext cx="6647543" cy="6858000"/>
          </a:xfrm>
          <a:prstGeom prst="rect">
            <a:avLst/>
          </a:prstGeom>
          <a:solidFill>
            <a:srgbClr val="F8D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127683408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slide blank ">
    <p:spTree>
      <p:nvGrpSpPr>
        <p:cNvPr id="1" name=""/>
        <p:cNvGrpSpPr/>
        <p:nvPr/>
      </p:nvGrpSpPr>
      <p:grpSpPr>
        <a:xfrm>
          <a:off x="0" y="0"/>
          <a:ext cx="0" cy="0"/>
          <a:chOff x="0" y="0"/>
          <a:chExt cx="0" cy="0"/>
        </a:xfrm>
      </p:grpSpPr>
      <p:sp>
        <p:nvSpPr>
          <p:cNvPr id="6" name="Freeform 5"/>
          <p:cNvSpPr/>
          <p:nvPr userDrawn="1"/>
        </p:nvSpPr>
        <p:spPr bwMode="auto">
          <a:xfrm rot="5400000">
            <a:off x="10641806" y="5311325"/>
            <a:ext cx="1590675" cy="1509713"/>
          </a:xfrm>
          <a:custGeom>
            <a:avLst/>
            <a:gdLst>
              <a:gd name="T0" fmla="*/ 103 w 398"/>
              <a:gd name="T1" fmla="*/ 86 h 423"/>
              <a:gd name="T2" fmla="*/ 117 w 398"/>
              <a:gd name="T3" fmla="*/ 120 h 423"/>
              <a:gd name="T4" fmla="*/ 147 w 398"/>
              <a:gd name="T5" fmla="*/ 239 h 423"/>
              <a:gd name="T6" fmla="*/ 261 w 398"/>
              <a:gd name="T7" fmla="*/ 258 h 423"/>
              <a:gd name="T8" fmla="*/ 299 w 398"/>
              <a:gd name="T9" fmla="*/ 269 h 423"/>
              <a:gd name="T10" fmla="*/ 330 w 398"/>
              <a:gd name="T11" fmla="*/ 381 h 423"/>
              <a:gd name="T12" fmla="*/ 392 w 398"/>
              <a:gd name="T13" fmla="*/ 423 h 423"/>
              <a:gd name="T14" fmla="*/ 398 w 398"/>
              <a:gd name="T15" fmla="*/ 423 h 423"/>
              <a:gd name="T16" fmla="*/ 398 w 398"/>
              <a:gd name="T17" fmla="*/ 0 h 423"/>
              <a:gd name="T18" fmla="*/ 0 w 398"/>
              <a:gd name="T19" fmla="*/ 0 h 423"/>
              <a:gd name="T20" fmla="*/ 103 w 398"/>
              <a:gd name="T21" fmla="*/ 86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8" h="422">
                <a:moveTo>
                  <a:pt x="103" y="86"/>
                </a:moveTo>
                <a:cubicBezTo>
                  <a:pt x="121" y="84"/>
                  <a:pt x="129" y="109"/>
                  <a:pt x="117" y="120"/>
                </a:cubicBezTo>
                <a:cubicBezTo>
                  <a:pt x="81" y="157"/>
                  <a:pt x="116" y="211"/>
                  <a:pt x="147" y="239"/>
                </a:cubicBezTo>
                <a:cubicBezTo>
                  <a:pt x="173" y="264"/>
                  <a:pt x="232" y="299"/>
                  <a:pt x="261" y="258"/>
                </a:cubicBezTo>
                <a:cubicBezTo>
                  <a:pt x="273" y="243"/>
                  <a:pt x="298" y="248"/>
                  <a:pt x="299" y="269"/>
                </a:cubicBezTo>
                <a:cubicBezTo>
                  <a:pt x="300" y="307"/>
                  <a:pt x="307" y="348"/>
                  <a:pt x="330" y="381"/>
                </a:cubicBezTo>
                <a:cubicBezTo>
                  <a:pt x="345" y="403"/>
                  <a:pt x="367" y="416"/>
                  <a:pt x="392" y="423"/>
                </a:cubicBezTo>
                <a:cubicBezTo>
                  <a:pt x="398" y="423"/>
                  <a:pt x="398" y="423"/>
                  <a:pt x="398" y="423"/>
                </a:cubicBezTo>
                <a:cubicBezTo>
                  <a:pt x="398" y="0"/>
                  <a:pt x="398" y="0"/>
                  <a:pt x="398" y="0"/>
                </a:cubicBezTo>
                <a:cubicBezTo>
                  <a:pt x="0" y="0"/>
                  <a:pt x="0" y="0"/>
                  <a:pt x="0" y="0"/>
                </a:cubicBezTo>
                <a:cubicBezTo>
                  <a:pt x="16" y="47"/>
                  <a:pt x="60" y="91"/>
                  <a:pt x="103" y="86"/>
                </a:cubicBezTo>
                <a:close/>
              </a:path>
            </a:pathLst>
          </a:custGeom>
          <a:solidFill>
            <a:srgbClr val="F8DD7B"/>
          </a:solidFill>
          <a:ln w="47625" cap="flat">
            <a:noFill/>
            <a:prstDash val="solid"/>
            <a:miter lim="800000"/>
          </a:ln>
        </p:spPr>
        <p:txBody>
          <a:bodyPr vert="horz" wrap="square" lIns="91440" tIns="45720" rIns="91440" bIns="45720" numCol="1" anchor="t" anchorCtr="0" compatLnSpc="1">
            <a:prstTxWarp prst="textNoShape">
              <a:avLst/>
            </a:prstTxWarp>
          </a:bodyPr>
          <a:lstStyle/>
          <a:p>
            <a:endParaRPr lang="es-PE"/>
          </a:p>
        </p:txBody>
      </p:sp>
      <p:sp>
        <p:nvSpPr>
          <p:cNvPr id="7" name="Freeform 5"/>
          <p:cNvSpPr/>
          <p:nvPr userDrawn="1"/>
        </p:nvSpPr>
        <p:spPr bwMode="auto">
          <a:xfrm rot="16200000">
            <a:off x="-40481" y="40481"/>
            <a:ext cx="1590675" cy="1509713"/>
          </a:xfrm>
          <a:custGeom>
            <a:avLst/>
            <a:gdLst>
              <a:gd name="T0" fmla="*/ 103 w 398"/>
              <a:gd name="T1" fmla="*/ 86 h 423"/>
              <a:gd name="T2" fmla="*/ 117 w 398"/>
              <a:gd name="T3" fmla="*/ 120 h 423"/>
              <a:gd name="T4" fmla="*/ 147 w 398"/>
              <a:gd name="T5" fmla="*/ 239 h 423"/>
              <a:gd name="T6" fmla="*/ 261 w 398"/>
              <a:gd name="T7" fmla="*/ 258 h 423"/>
              <a:gd name="T8" fmla="*/ 299 w 398"/>
              <a:gd name="T9" fmla="*/ 269 h 423"/>
              <a:gd name="T10" fmla="*/ 330 w 398"/>
              <a:gd name="T11" fmla="*/ 381 h 423"/>
              <a:gd name="T12" fmla="*/ 392 w 398"/>
              <a:gd name="T13" fmla="*/ 423 h 423"/>
              <a:gd name="T14" fmla="*/ 398 w 398"/>
              <a:gd name="T15" fmla="*/ 423 h 423"/>
              <a:gd name="T16" fmla="*/ 398 w 398"/>
              <a:gd name="T17" fmla="*/ 0 h 423"/>
              <a:gd name="T18" fmla="*/ 0 w 398"/>
              <a:gd name="T19" fmla="*/ 0 h 423"/>
              <a:gd name="T20" fmla="*/ 103 w 398"/>
              <a:gd name="T21" fmla="*/ 86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8" h="422">
                <a:moveTo>
                  <a:pt x="103" y="86"/>
                </a:moveTo>
                <a:cubicBezTo>
                  <a:pt x="121" y="84"/>
                  <a:pt x="129" y="109"/>
                  <a:pt x="117" y="120"/>
                </a:cubicBezTo>
                <a:cubicBezTo>
                  <a:pt x="81" y="157"/>
                  <a:pt x="116" y="211"/>
                  <a:pt x="147" y="239"/>
                </a:cubicBezTo>
                <a:cubicBezTo>
                  <a:pt x="173" y="264"/>
                  <a:pt x="232" y="299"/>
                  <a:pt x="261" y="258"/>
                </a:cubicBezTo>
                <a:cubicBezTo>
                  <a:pt x="273" y="243"/>
                  <a:pt x="298" y="248"/>
                  <a:pt x="299" y="269"/>
                </a:cubicBezTo>
                <a:cubicBezTo>
                  <a:pt x="300" y="307"/>
                  <a:pt x="307" y="348"/>
                  <a:pt x="330" y="381"/>
                </a:cubicBezTo>
                <a:cubicBezTo>
                  <a:pt x="345" y="403"/>
                  <a:pt x="367" y="416"/>
                  <a:pt x="392" y="423"/>
                </a:cubicBezTo>
                <a:cubicBezTo>
                  <a:pt x="398" y="423"/>
                  <a:pt x="398" y="423"/>
                  <a:pt x="398" y="423"/>
                </a:cubicBezTo>
                <a:cubicBezTo>
                  <a:pt x="398" y="0"/>
                  <a:pt x="398" y="0"/>
                  <a:pt x="398" y="0"/>
                </a:cubicBezTo>
                <a:cubicBezTo>
                  <a:pt x="0" y="0"/>
                  <a:pt x="0" y="0"/>
                  <a:pt x="0" y="0"/>
                </a:cubicBezTo>
                <a:cubicBezTo>
                  <a:pt x="16" y="47"/>
                  <a:pt x="60" y="91"/>
                  <a:pt x="103" y="86"/>
                </a:cubicBezTo>
                <a:close/>
              </a:path>
            </a:pathLst>
          </a:custGeom>
          <a:solidFill>
            <a:srgbClr val="F8DD7B"/>
          </a:solidFill>
          <a:ln w="47625" cap="flat">
            <a:noFill/>
            <a:prstDash val="solid"/>
            <a:miter lim="800000"/>
          </a:ln>
        </p:spPr>
        <p:txBody>
          <a:bodyPr vert="horz" wrap="square" lIns="91440" tIns="45720" rIns="91440" bIns="45720" numCol="1" anchor="t" anchorCtr="0" compatLnSpc="1">
            <a:prstTxWarp prst="textNoShape">
              <a:avLst/>
            </a:prstTxWarp>
          </a:bodyPr>
          <a:lstStyle/>
          <a:p>
            <a:endParaRPr lang="es-PE"/>
          </a:p>
        </p:txBody>
      </p:sp>
    </p:spTree>
    <p:extLst>
      <p:ext uri="{BB962C8B-B14F-4D97-AF65-F5344CB8AC3E}">
        <p14:creationId xmlns:p14="http://schemas.microsoft.com/office/powerpoint/2010/main" val="327557683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6016287"/>
      </p:ext>
    </p:extLst>
  </p:cSld>
  <p:clrMap bg1="lt1" tx1="dk1" bg2="lt2" tx2="dk2" accent1="accent1" accent2="accent2" accent3="accent3" accent4="accent4" accent5="accent5" accent6="accent6" hlink="hlink" folHlink="folHlink"/>
  <p:sldLayoutIdLst>
    <p:sldLayoutId id="2147483651" r:id="rId1"/>
    <p:sldLayoutId id="2147483671" r:id="rId2"/>
    <p:sldLayoutId id="2147483673" r:id="rId3"/>
    <p:sldLayoutId id="2147483679" r:id="rId4"/>
    <p:sldLayoutId id="2147483676" r:id="rId5"/>
    <p:sldLayoutId id="2147483682" r:id="rId6"/>
    <p:sldLayoutId id="2147483693" r:id="rId7"/>
    <p:sldLayoutId id="2147483683" r:id="rId8"/>
    <p:sldLayoutId id="2147483677" r:id="rId9"/>
    <p:sldLayoutId id="2147483678" r:id="rId10"/>
    <p:sldLayoutId id="2147483685" r:id="rId11"/>
    <p:sldLayoutId id="2147483684" r:id="rId12"/>
    <p:sldLayoutId id="2147483680" r:id="rId13"/>
    <p:sldLayoutId id="2147483686" r:id="rId14"/>
    <p:sldLayoutId id="2147483687" r:id="rId15"/>
    <p:sldLayoutId id="2147483681" r:id="rId16"/>
    <p:sldLayoutId id="2147483675" r:id="rId17"/>
    <p:sldLayoutId id="2147483694" r:id="rId18"/>
    <p:sldLayoutId id="2147483695" r:id="rId19"/>
    <p:sldLayoutId id="2147483696" r:id="rId20"/>
    <p:sldLayoutId id="2147483698" r:id="rId21"/>
    <p:sldLayoutId id="2147483702" r:id="rId22"/>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image" Target="../media/image7.emf"/><Relationship Id="rId7" Type="http://schemas.openxmlformats.org/officeDocument/2006/relationships/image" Target="../media/image11.emf"/><Relationship Id="rId2" Type="http://schemas.openxmlformats.org/officeDocument/2006/relationships/notesSlide" Target="../notesSlides/notesSlide4.xml"/><Relationship Id="rId1" Type="http://schemas.openxmlformats.org/officeDocument/2006/relationships/slideLayout" Target="../slideLayouts/slideLayout17.xml"/><Relationship Id="rId6" Type="http://schemas.openxmlformats.org/officeDocument/2006/relationships/image" Target="../media/image10.emf"/><Relationship Id="rId5" Type="http://schemas.openxmlformats.org/officeDocument/2006/relationships/image" Target="../media/image9.emf"/><Relationship Id="rId10" Type="http://schemas.openxmlformats.org/officeDocument/2006/relationships/image" Target="../media/image14.emf"/><Relationship Id="rId4" Type="http://schemas.openxmlformats.org/officeDocument/2006/relationships/image" Target="../media/image8.emf"/><Relationship Id="rId9" Type="http://schemas.openxmlformats.org/officeDocument/2006/relationships/image" Target="../media/image13.emf"/></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30">
            <a:extLst>
              <a:ext uri="{FF2B5EF4-FFF2-40B4-BE49-F238E27FC236}">
                <a16:creationId xmlns:a16="http://schemas.microsoft.com/office/drawing/2014/main" id="{F17E3718-1F91-460D-A876-7F82B36B95C6}"/>
              </a:ext>
            </a:extLst>
          </p:cNvPr>
          <p:cNvSpPr txBox="1"/>
          <p:nvPr/>
        </p:nvSpPr>
        <p:spPr>
          <a:xfrm>
            <a:off x="425654" y="4444570"/>
            <a:ext cx="3734892" cy="584775"/>
          </a:xfrm>
          <a:prstGeom prst="rect">
            <a:avLst/>
          </a:prstGeom>
          <a:noFill/>
        </p:spPr>
        <p:txBody>
          <a:bodyPr wrap="square" rtlCol="0" anchor="ctr">
            <a:spAutoFit/>
          </a:bodyPr>
          <a:lstStyle/>
          <a:p>
            <a:pPr algn="r" rtl="1"/>
            <a:r>
              <a:rPr lang="fa-IR" altLang="ko-KR" sz="3200" b="1" dirty="0">
                <a:cs typeface="B Nazanin" panose="00000700000000000000" pitchFamily="2" charset="-78"/>
              </a:rPr>
              <a:t>تم : سیستم عصبی</a:t>
            </a:r>
            <a:endParaRPr lang="en-US" altLang="ko-KR" sz="7200" b="1" dirty="0">
              <a:solidFill>
                <a:srgbClr val="EFC964"/>
              </a:solidFill>
              <a:cs typeface="B Nazanin" panose="00000700000000000000" pitchFamily="2" charset="-78"/>
            </a:endParaRPr>
          </a:p>
        </p:txBody>
      </p:sp>
      <p:sp>
        <p:nvSpPr>
          <p:cNvPr id="6" name="TextBox 155">
            <a:extLst>
              <a:ext uri="{FF2B5EF4-FFF2-40B4-BE49-F238E27FC236}">
                <a16:creationId xmlns:a16="http://schemas.microsoft.com/office/drawing/2014/main" id="{D4075151-B1AD-4392-BD96-08D782156E2A}"/>
              </a:ext>
            </a:extLst>
          </p:cNvPr>
          <p:cNvSpPr txBox="1"/>
          <p:nvPr/>
        </p:nvSpPr>
        <p:spPr>
          <a:xfrm>
            <a:off x="192341" y="6316642"/>
            <a:ext cx="4379684" cy="369332"/>
          </a:xfrm>
          <a:prstGeom prst="rect">
            <a:avLst/>
          </a:prstGeom>
          <a:noFill/>
        </p:spPr>
        <p:txBody>
          <a:bodyPr wrap="square" rtlCol="0" anchor="ctr">
            <a:spAutoFit/>
          </a:bodyPr>
          <a:lstStyle/>
          <a:p>
            <a:pPr algn="ctr" rtl="1"/>
            <a:r>
              <a:rPr lang="fa-IR" altLang="ko-KR" b="1" u="sng" dirty="0">
                <a:solidFill>
                  <a:srgbClr val="EFC964"/>
                </a:solidFill>
                <a:cs typeface="B Nazanin" panose="00000700000000000000" pitchFamily="2" charset="-78"/>
              </a:rPr>
              <a:t>قالب پاورپوینت آناتومی</a:t>
            </a:r>
            <a:endParaRPr lang="ko-KR" altLang="en-US" b="1" u="sng" dirty="0">
              <a:solidFill>
                <a:srgbClr val="EFC964"/>
              </a:solidFill>
              <a:cs typeface="B Nazanin" panose="00000700000000000000" pitchFamily="2" charset="-78"/>
            </a:endParaRPr>
          </a:p>
        </p:txBody>
      </p:sp>
      <p:sp>
        <p:nvSpPr>
          <p:cNvPr id="7" name="TextBox 13">
            <a:extLst>
              <a:ext uri="{FF2B5EF4-FFF2-40B4-BE49-F238E27FC236}">
                <a16:creationId xmlns:a16="http://schemas.microsoft.com/office/drawing/2014/main" id="{DEBB21C4-7AA7-4C0F-A4FA-8B0596AFA86A}"/>
              </a:ext>
            </a:extLst>
          </p:cNvPr>
          <p:cNvSpPr txBox="1"/>
          <p:nvPr/>
        </p:nvSpPr>
        <p:spPr>
          <a:xfrm>
            <a:off x="425654" y="5664504"/>
            <a:ext cx="4690243" cy="534762"/>
          </a:xfrm>
          <a:prstGeom prst="rect">
            <a:avLst/>
          </a:prstGeom>
          <a:noFill/>
        </p:spPr>
        <p:txBody>
          <a:bodyPr wrap="square" lIns="72000" rIns="108000" rtlCol="0">
            <a:spAutoFit/>
          </a:bodyPr>
          <a:lstStyle/>
          <a:p>
            <a:pPr algn="r" rtl="1">
              <a:lnSpc>
                <a:spcPct val="150000"/>
              </a:lnSpc>
            </a:pPr>
            <a:r>
              <a:rPr lang="fa-IR" altLang="ko-KR" sz="1000" dirty="0">
                <a:solidFill>
                  <a:schemeClr val="bg1">
                    <a:lumMod val="50000"/>
                  </a:schemeClr>
                </a:solidFill>
                <a:ea typeface="FZShuTi" pitchFamily="2" charset="-122"/>
                <a:cs typeface="B Nazanin" panose="00000700000000000000" pitchFamily="2" charset="-78"/>
              </a:rPr>
              <a:t>یک ارائه پاورپوینت مدرن که به زیبایی طراحی شده است دریافت کنید. من امیدوارم و معتقدم که این الگو زمان، پول و اعتبار شما را جلب کند.</a:t>
            </a:r>
            <a:endParaRPr lang="en-US" altLang="ko-KR" sz="1000" dirty="0">
              <a:solidFill>
                <a:schemeClr val="bg1">
                  <a:lumMod val="50000"/>
                </a:schemeClr>
              </a:solidFill>
              <a:ea typeface="FZShuTi" pitchFamily="2" charset="-122"/>
              <a:cs typeface="B Nazanin" panose="00000700000000000000" pitchFamily="2" charset="-78"/>
            </a:endParaRPr>
          </a:p>
        </p:txBody>
      </p:sp>
      <p:grpSp>
        <p:nvGrpSpPr>
          <p:cNvPr id="37" name="Grupo 36">
            <a:extLst>
              <a:ext uri="{FF2B5EF4-FFF2-40B4-BE49-F238E27FC236}">
                <a16:creationId xmlns:a16="http://schemas.microsoft.com/office/drawing/2014/main" id="{874EB859-0BB7-489E-9598-D65E12B0ECF9}"/>
              </a:ext>
            </a:extLst>
          </p:cNvPr>
          <p:cNvGrpSpPr/>
          <p:nvPr/>
        </p:nvGrpSpPr>
        <p:grpSpPr>
          <a:xfrm>
            <a:off x="481643" y="1762993"/>
            <a:ext cx="1900539" cy="1861752"/>
            <a:chOff x="674688" y="1558925"/>
            <a:chExt cx="1322388" cy="1295400"/>
          </a:xfrm>
        </p:grpSpPr>
        <p:sp>
          <p:nvSpPr>
            <p:cNvPr id="18" name="Freeform 5">
              <a:extLst>
                <a:ext uri="{FF2B5EF4-FFF2-40B4-BE49-F238E27FC236}">
                  <a16:creationId xmlns:a16="http://schemas.microsoft.com/office/drawing/2014/main" id="{830E63AB-B364-4912-B466-683DAAA50EF0}"/>
                </a:ext>
              </a:extLst>
            </p:cNvPr>
            <p:cNvSpPr/>
            <p:nvPr/>
          </p:nvSpPr>
          <p:spPr bwMode="auto">
            <a:xfrm>
              <a:off x="700088" y="1558925"/>
              <a:ext cx="579438" cy="442912"/>
            </a:xfrm>
            <a:custGeom>
              <a:avLst/>
              <a:gdLst>
                <a:gd name="T0" fmla="*/ 134 w 139"/>
                <a:gd name="T1" fmla="*/ 0 h 106"/>
                <a:gd name="T2" fmla="*/ 138 w 139"/>
                <a:gd name="T3" fmla="*/ 4 h 106"/>
                <a:gd name="T4" fmla="*/ 134 w 139"/>
                <a:gd name="T5" fmla="*/ 85 h 106"/>
                <a:gd name="T6" fmla="*/ 105 w 139"/>
                <a:gd name="T7" fmla="*/ 96 h 106"/>
                <a:gd name="T8" fmla="*/ 93 w 139"/>
                <a:gd name="T9" fmla="*/ 87 h 106"/>
                <a:gd name="T10" fmla="*/ 36 w 139"/>
                <a:gd name="T11" fmla="*/ 39 h 106"/>
                <a:gd name="T12" fmla="*/ 6 w 139"/>
                <a:gd name="T13" fmla="*/ 13 h 106"/>
                <a:gd name="T14" fmla="*/ 0 w 139"/>
                <a:gd name="T15" fmla="*/ 4 h 106"/>
                <a:gd name="T16" fmla="*/ 3 w 139"/>
                <a:gd name="T17" fmla="*/ 1 h 106"/>
                <a:gd name="T18" fmla="*/ 11 w 139"/>
                <a:gd name="T19" fmla="*/ 5 h 106"/>
                <a:gd name="T20" fmla="*/ 49 w 139"/>
                <a:gd name="T21" fmla="*/ 38 h 106"/>
                <a:gd name="T22" fmla="*/ 98 w 139"/>
                <a:gd name="T23" fmla="*/ 79 h 106"/>
                <a:gd name="T24" fmla="*/ 107 w 139"/>
                <a:gd name="T25" fmla="*/ 89 h 106"/>
                <a:gd name="T26" fmla="*/ 126 w 139"/>
                <a:gd name="T27" fmla="*/ 85 h 106"/>
                <a:gd name="T28" fmla="*/ 130 w 139"/>
                <a:gd name="T29" fmla="*/ 62 h 106"/>
                <a:gd name="T30" fmla="*/ 131 w 139"/>
                <a:gd name="T31" fmla="*/ 13 h 106"/>
                <a:gd name="T32" fmla="*/ 134 w 139"/>
                <a:gd name="T33"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9" h="105">
                  <a:moveTo>
                    <a:pt x="134" y="0"/>
                  </a:moveTo>
                  <a:cubicBezTo>
                    <a:pt x="137" y="3"/>
                    <a:pt x="138" y="4"/>
                    <a:pt x="138" y="4"/>
                  </a:cubicBezTo>
                  <a:cubicBezTo>
                    <a:pt x="137" y="31"/>
                    <a:pt x="139" y="59"/>
                    <a:pt x="134" y="85"/>
                  </a:cubicBezTo>
                  <a:cubicBezTo>
                    <a:pt x="130" y="106"/>
                    <a:pt x="120" y="103"/>
                    <a:pt x="105" y="96"/>
                  </a:cubicBezTo>
                  <a:cubicBezTo>
                    <a:pt x="101" y="94"/>
                    <a:pt x="97" y="90"/>
                    <a:pt x="93" y="87"/>
                  </a:cubicBezTo>
                  <a:cubicBezTo>
                    <a:pt x="74" y="71"/>
                    <a:pt x="55" y="55"/>
                    <a:pt x="36" y="39"/>
                  </a:cubicBezTo>
                  <a:cubicBezTo>
                    <a:pt x="26" y="31"/>
                    <a:pt x="16" y="22"/>
                    <a:pt x="6" y="13"/>
                  </a:cubicBezTo>
                  <a:cubicBezTo>
                    <a:pt x="4" y="11"/>
                    <a:pt x="2" y="7"/>
                    <a:pt x="0" y="4"/>
                  </a:cubicBezTo>
                  <a:cubicBezTo>
                    <a:pt x="1" y="3"/>
                    <a:pt x="2" y="2"/>
                    <a:pt x="3" y="1"/>
                  </a:cubicBezTo>
                  <a:cubicBezTo>
                    <a:pt x="6" y="2"/>
                    <a:pt x="9" y="3"/>
                    <a:pt x="11" y="5"/>
                  </a:cubicBezTo>
                  <a:cubicBezTo>
                    <a:pt x="24" y="16"/>
                    <a:pt x="37" y="27"/>
                    <a:pt x="49" y="38"/>
                  </a:cubicBezTo>
                  <a:cubicBezTo>
                    <a:pt x="66" y="51"/>
                    <a:pt x="82" y="65"/>
                    <a:pt x="98" y="79"/>
                  </a:cubicBezTo>
                  <a:cubicBezTo>
                    <a:pt x="101" y="82"/>
                    <a:pt x="104" y="86"/>
                    <a:pt x="107" y="89"/>
                  </a:cubicBezTo>
                  <a:cubicBezTo>
                    <a:pt x="116" y="96"/>
                    <a:pt x="122" y="95"/>
                    <a:pt x="126" y="85"/>
                  </a:cubicBezTo>
                  <a:cubicBezTo>
                    <a:pt x="128" y="78"/>
                    <a:pt x="130" y="70"/>
                    <a:pt x="130" y="62"/>
                  </a:cubicBezTo>
                  <a:cubicBezTo>
                    <a:pt x="131" y="46"/>
                    <a:pt x="130" y="29"/>
                    <a:pt x="131" y="13"/>
                  </a:cubicBezTo>
                  <a:cubicBezTo>
                    <a:pt x="131" y="9"/>
                    <a:pt x="133" y="5"/>
                    <a:pt x="134" y="0"/>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solidFill>
                  <a:schemeClr val="accent3">
                    <a:lumMod val="75000"/>
                  </a:schemeClr>
                </a:solidFill>
                <a:cs typeface="B Nazanin" panose="00000700000000000000" pitchFamily="2" charset="-78"/>
              </a:endParaRPr>
            </a:p>
          </p:txBody>
        </p:sp>
        <p:sp>
          <p:nvSpPr>
            <p:cNvPr id="19" name="Freeform 6">
              <a:extLst>
                <a:ext uri="{FF2B5EF4-FFF2-40B4-BE49-F238E27FC236}">
                  <a16:creationId xmlns:a16="http://schemas.microsoft.com/office/drawing/2014/main" id="{AFCE6BF3-D443-4862-967A-D93E0A6E794C}"/>
                </a:ext>
              </a:extLst>
            </p:cNvPr>
            <p:cNvSpPr/>
            <p:nvPr/>
          </p:nvSpPr>
          <p:spPr bwMode="auto">
            <a:xfrm>
              <a:off x="1322388" y="1566863"/>
              <a:ext cx="654050" cy="438150"/>
            </a:xfrm>
            <a:custGeom>
              <a:avLst/>
              <a:gdLst>
                <a:gd name="T0" fmla="*/ 6 w 157"/>
                <a:gd name="T1" fmla="*/ 0 h 105"/>
                <a:gd name="T2" fmla="*/ 8 w 157"/>
                <a:gd name="T3" fmla="*/ 11 h 105"/>
                <a:gd name="T4" fmla="*/ 10 w 157"/>
                <a:gd name="T5" fmla="*/ 56 h 105"/>
                <a:gd name="T6" fmla="*/ 36 w 157"/>
                <a:gd name="T7" fmla="*/ 95 h 105"/>
                <a:gd name="T8" fmla="*/ 81 w 157"/>
                <a:gd name="T9" fmla="*/ 87 h 105"/>
                <a:gd name="T10" fmla="*/ 144 w 157"/>
                <a:gd name="T11" fmla="*/ 22 h 105"/>
                <a:gd name="T12" fmla="*/ 156 w 157"/>
                <a:gd name="T13" fmla="*/ 11 h 105"/>
                <a:gd name="T14" fmla="*/ 157 w 157"/>
                <a:gd name="T15" fmla="*/ 18 h 105"/>
                <a:gd name="T16" fmla="*/ 64 w 157"/>
                <a:gd name="T17" fmla="*/ 103 h 105"/>
                <a:gd name="T18" fmla="*/ 47 w 157"/>
                <a:gd name="T19" fmla="*/ 104 h 105"/>
                <a:gd name="T20" fmla="*/ 2 w 157"/>
                <a:gd name="T21" fmla="*/ 55 h 105"/>
                <a:gd name="T22" fmla="*/ 0 w 157"/>
                <a:gd name="T23" fmla="*/ 11 h 105"/>
                <a:gd name="T24" fmla="*/ 1 w 157"/>
                <a:gd name="T25" fmla="*/ 0 h 105"/>
                <a:gd name="T26" fmla="*/ 6 w 157"/>
                <a:gd name="T27"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7" h="105">
                  <a:moveTo>
                    <a:pt x="6" y="0"/>
                  </a:moveTo>
                  <a:cubicBezTo>
                    <a:pt x="7" y="3"/>
                    <a:pt x="8" y="7"/>
                    <a:pt x="8" y="11"/>
                  </a:cubicBezTo>
                  <a:cubicBezTo>
                    <a:pt x="9" y="26"/>
                    <a:pt x="10" y="41"/>
                    <a:pt x="10" y="56"/>
                  </a:cubicBezTo>
                  <a:cubicBezTo>
                    <a:pt x="11" y="75"/>
                    <a:pt x="21" y="88"/>
                    <a:pt x="36" y="95"/>
                  </a:cubicBezTo>
                  <a:cubicBezTo>
                    <a:pt x="52" y="103"/>
                    <a:pt x="67" y="96"/>
                    <a:pt x="81" y="87"/>
                  </a:cubicBezTo>
                  <a:cubicBezTo>
                    <a:pt x="107" y="70"/>
                    <a:pt x="126" y="46"/>
                    <a:pt x="144" y="22"/>
                  </a:cubicBezTo>
                  <a:cubicBezTo>
                    <a:pt x="147" y="18"/>
                    <a:pt x="151" y="16"/>
                    <a:pt x="156" y="11"/>
                  </a:cubicBezTo>
                  <a:cubicBezTo>
                    <a:pt x="157" y="16"/>
                    <a:pt x="157" y="18"/>
                    <a:pt x="157" y="18"/>
                  </a:cubicBezTo>
                  <a:cubicBezTo>
                    <a:pt x="133" y="55"/>
                    <a:pt x="106" y="87"/>
                    <a:pt x="64" y="103"/>
                  </a:cubicBezTo>
                  <a:cubicBezTo>
                    <a:pt x="59" y="105"/>
                    <a:pt x="53" y="105"/>
                    <a:pt x="47" y="104"/>
                  </a:cubicBezTo>
                  <a:cubicBezTo>
                    <a:pt x="19" y="100"/>
                    <a:pt x="4" y="83"/>
                    <a:pt x="2" y="55"/>
                  </a:cubicBezTo>
                  <a:cubicBezTo>
                    <a:pt x="2" y="40"/>
                    <a:pt x="1" y="26"/>
                    <a:pt x="0" y="11"/>
                  </a:cubicBezTo>
                  <a:cubicBezTo>
                    <a:pt x="0" y="8"/>
                    <a:pt x="1" y="4"/>
                    <a:pt x="1" y="0"/>
                  </a:cubicBezTo>
                  <a:cubicBezTo>
                    <a:pt x="3" y="0"/>
                    <a:pt x="4" y="0"/>
                    <a:pt x="6" y="0"/>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solidFill>
                  <a:schemeClr val="accent3">
                    <a:lumMod val="75000"/>
                  </a:schemeClr>
                </a:solidFill>
                <a:cs typeface="B Nazanin" panose="00000700000000000000" pitchFamily="2" charset="-78"/>
              </a:endParaRPr>
            </a:p>
          </p:txBody>
        </p:sp>
        <p:sp>
          <p:nvSpPr>
            <p:cNvPr id="20" name="Freeform 7">
              <a:extLst>
                <a:ext uri="{FF2B5EF4-FFF2-40B4-BE49-F238E27FC236}">
                  <a16:creationId xmlns:a16="http://schemas.microsoft.com/office/drawing/2014/main" id="{67AF5F92-1678-4756-A32B-9A45BB5E1293}"/>
                </a:ext>
              </a:extLst>
            </p:cNvPr>
            <p:cNvSpPr/>
            <p:nvPr/>
          </p:nvSpPr>
          <p:spPr bwMode="auto">
            <a:xfrm>
              <a:off x="1322388" y="2298700"/>
              <a:ext cx="658813" cy="555625"/>
            </a:xfrm>
            <a:custGeom>
              <a:avLst/>
              <a:gdLst>
                <a:gd name="T0" fmla="*/ 8 w 158"/>
                <a:gd name="T1" fmla="*/ 133 h 133"/>
                <a:gd name="T2" fmla="*/ 4 w 158"/>
                <a:gd name="T3" fmla="*/ 124 h 133"/>
                <a:gd name="T4" fmla="*/ 25 w 158"/>
                <a:gd name="T5" fmla="*/ 26 h 133"/>
                <a:gd name="T6" fmla="*/ 69 w 158"/>
                <a:gd name="T7" fmla="*/ 7 h 133"/>
                <a:gd name="T8" fmla="*/ 153 w 158"/>
                <a:gd name="T9" fmla="*/ 50 h 133"/>
                <a:gd name="T10" fmla="*/ 158 w 158"/>
                <a:gd name="T11" fmla="*/ 56 h 133"/>
                <a:gd name="T12" fmla="*/ 156 w 158"/>
                <a:gd name="T13" fmla="*/ 59 h 133"/>
                <a:gd name="T14" fmla="*/ 145 w 158"/>
                <a:gd name="T15" fmla="*/ 55 h 133"/>
                <a:gd name="T16" fmla="*/ 72 w 158"/>
                <a:gd name="T17" fmla="*/ 16 h 133"/>
                <a:gd name="T18" fmla="*/ 28 w 158"/>
                <a:gd name="T19" fmla="*/ 35 h 133"/>
                <a:gd name="T20" fmla="*/ 12 w 158"/>
                <a:gd name="T21" fmla="*/ 122 h 133"/>
                <a:gd name="T22" fmla="*/ 12 w 158"/>
                <a:gd name="T23" fmla="*/ 132 h 133"/>
                <a:gd name="T24" fmla="*/ 8 w 158"/>
                <a:gd name="T25" fmla="*/ 133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133">
                  <a:moveTo>
                    <a:pt x="8" y="133"/>
                  </a:moveTo>
                  <a:cubicBezTo>
                    <a:pt x="7" y="130"/>
                    <a:pt x="5" y="127"/>
                    <a:pt x="4" y="124"/>
                  </a:cubicBezTo>
                  <a:cubicBezTo>
                    <a:pt x="0" y="89"/>
                    <a:pt x="4" y="55"/>
                    <a:pt x="25" y="26"/>
                  </a:cubicBezTo>
                  <a:cubicBezTo>
                    <a:pt x="37" y="10"/>
                    <a:pt x="48" y="0"/>
                    <a:pt x="69" y="7"/>
                  </a:cubicBezTo>
                  <a:cubicBezTo>
                    <a:pt x="99" y="17"/>
                    <a:pt x="128" y="30"/>
                    <a:pt x="153" y="50"/>
                  </a:cubicBezTo>
                  <a:cubicBezTo>
                    <a:pt x="155" y="52"/>
                    <a:pt x="156" y="54"/>
                    <a:pt x="158" y="56"/>
                  </a:cubicBezTo>
                  <a:cubicBezTo>
                    <a:pt x="157" y="57"/>
                    <a:pt x="157" y="58"/>
                    <a:pt x="156" y="59"/>
                  </a:cubicBezTo>
                  <a:cubicBezTo>
                    <a:pt x="152" y="58"/>
                    <a:pt x="148" y="57"/>
                    <a:pt x="145" y="55"/>
                  </a:cubicBezTo>
                  <a:cubicBezTo>
                    <a:pt x="123" y="38"/>
                    <a:pt x="98" y="26"/>
                    <a:pt x="72" y="16"/>
                  </a:cubicBezTo>
                  <a:cubicBezTo>
                    <a:pt x="53" y="9"/>
                    <a:pt x="38" y="19"/>
                    <a:pt x="28" y="35"/>
                  </a:cubicBezTo>
                  <a:cubicBezTo>
                    <a:pt x="12" y="63"/>
                    <a:pt x="11" y="92"/>
                    <a:pt x="12" y="122"/>
                  </a:cubicBezTo>
                  <a:cubicBezTo>
                    <a:pt x="13" y="125"/>
                    <a:pt x="12" y="129"/>
                    <a:pt x="12" y="132"/>
                  </a:cubicBezTo>
                  <a:cubicBezTo>
                    <a:pt x="10" y="132"/>
                    <a:pt x="9" y="133"/>
                    <a:pt x="8" y="133"/>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solidFill>
                  <a:schemeClr val="accent3">
                    <a:lumMod val="75000"/>
                  </a:schemeClr>
                </a:solidFill>
                <a:cs typeface="B Nazanin" panose="00000700000000000000" pitchFamily="2" charset="-78"/>
              </a:endParaRPr>
            </a:p>
          </p:txBody>
        </p:sp>
        <p:sp>
          <p:nvSpPr>
            <p:cNvPr id="21" name="Freeform 8">
              <a:extLst>
                <a:ext uri="{FF2B5EF4-FFF2-40B4-BE49-F238E27FC236}">
                  <a16:creationId xmlns:a16="http://schemas.microsoft.com/office/drawing/2014/main" id="{D208ABF0-F3AB-428F-9C6C-BE8F5720BDCC}"/>
                </a:ext>
              </a:extLst>
            </p:cNvPr>
            <p:cNvSpPr/>
            <p:nvPr/>
          </p:nvSpPr>
          <p:spPr bwMode="auto">
            <a:xfrm>
              <a:off x="687388" y="2260600"/>
              <a:ext cx="622300" cy="593725"/>
            </a:xfrm>
            <a:custGeom>
              <a:avLst/>
              <a:gdLst>
                <a:gd name="T0" fmla="*/ 141 w 149"/>
                <a:gd name="T1" fmla="*/ 141 h 142"/>
                <a:gd name="T2" fmla="*/ 138 w 149"/>
                <a:gd name="T3" fmla="*/ 79 h 142"/>
                <a:gd name="T4" fmla="*/ 115 w 149"/>
                <a:gd name="T5" fmla="*/ 28 h 142"/>
                <a:gd name="T6" fmla="*/ 86 w 149"/>
                <a:gd name="T7" fmla="*/ 20 h 142"/>
                <a:gd name="T8" fmla="*/ 10 w 149"/>
                <a:gd name="T9" fmla="*/ 43 h 142"/>
                <a:gd name="T10" fmla="*/ 0 w 149"/>
                <a:gd name="T11" fmla="*/ 43 h 142"/>
                <a:gd name="T12" fmla="*/ 8 w 149"/>
                <a:gd name="T13" fmla="*/ 36 h 142"/>
                <a:gd name="T14" fmla="*/ 70 w 149"/>
                <a:gd name="T15" fmla="*/ 15 h 142"/>
                <a:gd name="T16" fmla="*/ 141 w 149"/>
                <a:gd name="T17" fmla="*/ 52 h 142"/>
                <a:gd name="T18" fmla="*/ 148 w 149"/>
                <a:gd name="T19" fmla="*/ 135 h 142"/>
                <a:gd name="T20" fmla="*/ 145 w 149"/>
                <a:gd name="T21" fmla="*/ 142 h 142"/>
                <a:gd name="T22" fmla="*/ 141 w 149"/>
                <a:gd name="T23" fmla="*/ 141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9" h="142">
                  <a:moveTo>
                    <a:pt x="141" y="141"/>
                  </a:moveTo>
                  <a:cubicBezTo>
                    <a:pt x="140" y="120"/>
                    <a:pt x="139" y="99"/>
                    <a:pt x="138" y="79"/>
                  </a:cubicBezTo>
                  <a:cubicBezTo>
                    <a:pt x="137" y="59"/>
                    <a:pt x="131" y="41"/>
                    <a:pt x="115" y="28"/>
                  </a:cubicBezTo>
                  <a:cubicBezTo>
                    <a:pt x="106" y="20"/>
                    <a:pt x="97" y="17"/>
                    <a:pt x="86" y="20"/>
                  </a:cubicBezTo>
                  <a:cubicBezTo>
                    <a:pt x="60" y="27"/>
                    <a:pt x="35" y="35"/>
                    <a:pt x="10" y="43"/>
                  </a:cubicBezTo>
                  <a:cubicBezTo>
                    <a:pt x="7" y="44"/>
                    <a:pt x="3" y="43"/>
                    <a:pt x="0" y="43"/>
                  </a:cubicBezTo>
                  <a:cubicBezTo>
                    <a:pt x="3" y="41"/>
                    <a:pt x="5" y="37"/>
                    <a:pt x="8" y="36"/>
                  </a:cubicBezTo>
                  <a:cubicBezTo>
                    <a:pt x="29" y="29"/>
                    <a:pt x="50" y="23"/>
                    <a:pt x="70" y="15"/>
                  </a:cubicBezTo>
                  <a:cubicBezTo>
                    <a:pt x="106" y="0"/>
                    <a:pt x="133" y="23"/>
                    <a:pt x="141" y="52"/>
                  </a:cubicBezTo>
                  <a:cubicBezTo>
                    <a:pt x="148" y="78"/>
                    <a:pt x="146" y="107"/>
                    <a:pt x="148" y="135"/>
                  </a:cubicBezTo>
                  <a:cubicBezTo>
                    <a:pt x="149" y="137"/>
                    <a:pt x="146" y="140"/>
                    <a:pt x="145" y="142"/>
                  </a:cubicBezTo>
                  <a:cubicBezTo>
                    <a:pt x="144" y="142"/>
                    <a:pt x="142" y="141"/>
                    <a:pt x="141" y="141"/>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solidFill>
                  <a:schemeClr val="accent3">
                    <a:lumMod val="75000"/>
                  </a:schemeClr>
                </a:solidFill>
                <a:cs typeface="B Nazanin" panose="00000700000000000000" pitchFamily="2" charset="-78"/>
              </a:endParaRPr>
            </a:p>
          </p:txBody>
        </p:sp>
        <p:sp>
          <p:nvSpPr>
            <p:cNvPr id="22" name="Freeform 9">
              <a:extLst>
                <a:ext uri="{FF2B5EF4-FFF2-40B4-BE49-F238E27FC236}">
                  <a16:creationId xmlns:a16="http://schemas.microsoft.com/office/drawing/2014/main" id="{0954EA43-7C9C-47AB-AC64-A387F6D036B4}"/>
                </a:ext>
              </a:extLst>
            </p:cNvPr>
            <p:cNvSpPr/>
            <p:nvPr/>
          </p:nvSpPr>
          <p:spPr bwMode="auto">
            <a:xfrm>
              <a:off x="1563688" y="1809750"/>
              <a:ext cx="433388" cy="642937"/>
            </a:xfrm>
            <a:custGeom>
              <a:avLst/>
              <a:gdLst>
                <a:gd name="T0" fmla="*/ 0 w 104"/>
                <a:gd name="T1" fmla="*/ 84 h 154"/>
                <a:gd name="T2" fmla="*/ 5 w 104"/>
                <a:gd name="T3" fmla="*/ 71 h 154"/>
                <a:gd name="T4" fmla="*/ 61 w 104"/>
                <a:gd name="T5" fmla="*/ 24 h 154"/>
                <a:gd name="T6" fmla="*/ 95 w 104"/>
                <a:gd name="T7" fmla="*/ 2 h 154"/>
                <a:gd name="T8" fmla="*/ 104 w 104"/>
                <a:gd name="T9" fmla="*/ 0 h 154"/>
                <a:gd name="T10" fmla="*/ 99 w 104"/>
                <a:gd name="T11" fmla="*/ 8 h 154"/>
                <a:gd name="T12" fmla="*/ 46 w 104"/>
                <a:gd name="T13" fmla="*/ 43 h 154"/>
                <a:gd name="T14" fmla="*/ 12 w 104"/>
                <a:gd name="T15" fmla="*/ 73 h 154"/>
                <a:gd name="T16" fmla="*/ 15 w 104"/>
                <a:gd name="T17" fmla="*/ 93 h 154"/>
                <a:gd name="T18" fmla="*/ 97 w 104"/>
                <a:gd name="T19" fmla="*/ 145 h 154"/>
                <a:gd name="T20" fmla="*/ 103 w 104"/>
                <a:gd name="T21" fmla="*/ 152 h 154"/>
                <a:gd name="T22" fmla="*/ 93 w 104"/>
                <a:gd name="T23" fmla="*/ 153 h 154"/>
                <a:gd name="T24" fmla="*/ 52 w 104"/>
                <a:gd name="T25" fmla="*/ 126 h 154"/>
                <a:gd name="T26" fmla="*/ 9 w 104"/>
                <a:gd name="T27" fmla="*/ 95 h 154"/>
                <a:gd name="T28" fmla="*/ 0 w 104"/>
                <a:gd name="T29" fmla="*/ 8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4" h="154">
                  <a:moveTo>
                    <a:pt x="0" y="84"/>
                  </a:moveTo>
                  <a:cubicBezTo>
                    <a:pt x="2" y="79"/>
                    <a:pt x="2" y="74"/>
                    <a:pt x="5" y="71"/>
                  </a:cubicBezTo>
                  <a:cubicBezTo>
                    <a:pt x="23" y="55"/>
                    <a:pt x="42" y="39"/>
                    <a:pt x="61" y="24"/>
                  </a:cubicBezTo>
                  <a:cubicBezTo>
                    <a:pt x="71" y="16"/>
                    <a:pt x="83" y="9"/>
                    <a:pt x="95" y="2"/>
                  </a:cubicBezTo>
                  <a:cubicBezTo>
                    <a:pt x="97" y="0"/>
                    <a:pt x="101" y="0"/>
                    <a:pt x="104" y="0"/>
                  </a:cubicBezTo>
                  <a:cubicBezTo>
                    <a:pt x="103" y="3"/>
                    <a:pt x="102" y="7"/>
                    <a:pt x="99" y="8"/>
                  </a:cubicBezTo>
                  <a:cubicBezTo>
                    <a:pt x="81" y="20"/>
                    <a:pt x="63" y="30"/>
                    <a:pt x="46" y="43"/>
                  </a:cubicBezTo>
                  <a:cubicBezTo>
                    <a:pt x="33" y="52"/>
                    <a:pt x="23" y="63"/>
                    <a:pt x="12" y="73"/>
                  </a:cubicBezTo>
                  <a:cubicBezTo>
                    <a:pt x="5" y="81"/>
                    <a:pt x="7" y="88"/>
                    <a:pt x="15" y="93"/>
                  </a:cubicBezTo>
                  <a:cubicBezTo>
                    <a:pt x="43" y="110"/>
                    <a:pt x="70" y="128"/>
                    <a:pt x="97" y="145"/>
                  </a:cubicBezTo>
                  <a:cubicBezTo>
                    <a:pt x="99" y="147"/>
                    <a:pt x="101" y="150"/>
                    <a:pt x="103" y="152"/>
                  </a:cubicBezTo>
                  <a:cubicBezTo>
                    <a:pt x="99" y="152"/>
                    <a:pt x="95" y="154"/>
                    <a:pt x="93" y="153"/>
                  </a:cubicBezTo>
                  <a:cubicBezTo>
                    <a:pt x="79" y="144"/>
                    <a:pt x="65" y="135"/>
                    <a:pt x="52" y="126"/>
                  </a:cubicBezTo>
                  <a:cubicBezTo>
                    <a:pt x="37" y="116"/>
                    <a:pt x="23" y="106"/>
                    <a:pt x="9" y="95"/>
                  </a:cubicBezTo>
                  <a:cubicBezTo>
                    <a:pt x="5" y="92"/>
                    <a:pt x="3" y="88"/>
                    <a:pt x="0" y="84"/>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solidFill>
                  <a:schemeClr val="accent3">
                    <a:lumMod val="75000"/>
                  </a:schemeClr>
                </a:solidFill>
                <a:cs typeface="B Nazanin" panose="00000700000000000000" pitchFamily="2" charset="-78"/>
              </a:endParaRPr>
            </a:p>
          </p:txBody>
        </p:sp>
        <p:sp>
          <p:nvSpPr>
            <p:cNvPr id="23" name="Freeform 10">
              <a:extLst>
                <a:ext uri="{FF2B5EF4-FFF2-40B4-BE49-F238E27FC236}">
                  <a16:creationId xmlns:a16="http://schemas.microsoft.com/office/drawing/2014/main" id="{596F661B-2F73-4B07-88F8-E7F0181F0B52}"/>
                </a:ext>
              </a:extLst>
            </p:cNvPr>
            <p:cNvSpPr/>
            <p:nvPr/>
          </p:nvSpPr>
          <p:spPr bwMode="auto">
            <a:xfrm>
              <a:off x="700088" y="2389188"/>
              <a:ext cx="479425" cy="406400"/>
            </a:xfrm>
            <a:custGeom>
              <a:avLst/>
              <a:gdLst>
                <a:gd name="T0" fmla="*/ 91 w 115"/>
                <a:gd name="T1" fmla="*/ 1 h 97"/>
                <a:gd name="T2" fmla="*/ 92 w 115"/>
                <a:gd name="T3" fmla="*/ 15 h 97"/>
                <a:gd name="T4" fmla="*/ 108 w 115"/>
                <a:gd name="T5" fmla="*/ 15 h 97"/>
                <a:gd name="T6" fmla="*/ 115 w 115"/>
                <a:gd name="T7" fmla="*/ 20 h 97"/>
                <a:gd name="T8" fmla="*/ 109 w 115"/>
                <a:gd name="T9" fmla="*/ 24 h 97"/>
                <a:gd name="T10" fmla="*/ 54 w 115"/>
                <a:gd name="T11" fmla="*/ 56 h 97"/>
                <a:gd name="T12" fmla="*/ 32 w 115"/>
                <a:gd name="T13" fmla="*/ 86 h 97"/>
                <a:gd name="T14" fmla="*/ 27 w 115"/>
                <a:gd name="T15" fmla="*/ 97 h 97"/>
                <a:gd name="T16" fmla="*/ 19 w 115"/>
                <a:gd name="T17" fmla="*/ 91 h 97"/>
                <a:gd name="T18" fmla="*/ 40 w 115"/>
                <a:gd name="T19" fmla="*/ 58 h 97"/>
                <a:gd name="T20" fmla="*/ 1 w 115"/>
                <a:gd name="T21" fmla="*/ 66 h 97"/>
                <a:gd name="T22" fmla="*/ 0 w 115"/>
                <a:gd name="T23" fmla="*/ 61 h 97"/>
                <a:gd name="T24" fmla="*/ 18 w 115"/>
                <a:gd name="T25" fmla="*/ 54 h 97"/>
                <a:gd name="T26" fmla="*/ 66 w 115"/>
                <a:gd name="T27" fmla="*/ 31 h 97"/>
                <a:gd name="T28" fmla="*/ 83 w 115"/>
                <a:gd name="T29" fmla="*/ 5 h 97"/>
                <a:gd name="T30" fmla="*/ 87 w 115"/>
                <a:gd name="T31" fmla="*/ 0 h 97"/>
                <a:gd name="T32" fmla="*/ 91 w 115"/>
                <a:gd name="T33" fmla="*/ 1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5" h="97">
                  <a:moveTo>
                    <a:pt x="91" y="1"/>
                  </a:moveTo>
                  <a:cubicBezTo>
                    <a:pt x="91" y="5"/>
                    <a:pt x="91" y="10"/>
                    <a:pt x="92" y="15"/>
                  </a:cubicBezTo>
                  <a:cubicBezTo>
                    <a:pt x="97" y="15"/>
                    <a:pt x="103" y="15"/>
                    <a:pt x="108" y="15"/>
                  </a:cubicBezTo>
                  <a:cubicBezTo>
                    <a:pt x="111" y="16"/>
                    <a:pt x="113" y="18"/>
                    <a:pt x="115" y="20"/>
                  </a:cubicBezTo>
                  <a:cubicBezTo>
                    <a:pt x="113" y="21"/>
                    <a:pt x="111" y="24"/>
                    <a:pt x="109" y="24"/>
                  </a:cubicBezTo>
                  <a:cubicBezTo>
                    <a:pt x="83" y="22"/>
                    <a:pt x="68" y="40"/>
                    <a:pt x="54" y="56"/>
                  </a:cubicBezTo>
                  <a:cubicBezTo>
                    <a:pt x="45" y="65"/>
                    <a:pt x="39" y="76"/>
                    <a:pt x="32" y="86"/>
                  </a:cubicBezTo>
                  <a:cubicBezTo>
                    <a:pt x="30" y="89"/>
                    <a:pt x="29" y="94"/>
                    <a:pt x="27" y="97"/>
                  </a:cubicBezTo>
                  <a:cubicBezTo>
                    <a:pt x="25" y="95"/>
                    <a:pt x="22" y="93"/>
                    <a:pt x="19" y="91"/>
                  </a:cubicBezTo>
                  <a:cubicBezTo>
                    <a:pt x="26" y="80"/>
                    <a:pt x="33" y="70"/>
                    <a:pt x="40" y="58"/>
                  </a:cubicBezTo>
                  <a:cubicBezTo>
                    <a:pt x="26" y="58"/>
                    <a:pt x="14" y="69"/>
                    <a:pt x="1" y="66"/>
                  </a:cubicBezTo>
                  <a:cubicBezTo>
                    <a:pt x="1" y="64"/>
                    <a:pt x="0" y="63"/>
                    <a:pt x="0" y="61"/>
                  </a:cubicBezTo>
                  <a:cubicBezTo>
                    <a:pt x="6" y="59"/>
                    <a:pt x="12" y="56"/>
                    <a:pt x="18" y="54"/>
                  </a:cubicBezTo>
                  <a:cubicBezTo>
                    <a:pt x="35" y="49"/>
                    <a:pt x="54" y="46"/>
                    <a:pt x="66" y="31"/>
                  </a:cubicBezTo>
                  <a:cubicBezTo>
                    <a:pt x="73" y="23"/>
                    <a:pt x="78" y="14"/>
                    <a:pt x="83" y="5"/>
                  </a:cubicBezTo>
                  <a:cubicBezTo>
                    <a:pt x="84" y="3"/>
                    <a:pt x="86" y="2"/>
                    <a:pt x="87" y="0"/>
                  </a:cubicBezTo>
                  <a:cubicBezTo>
                    <a:pt x="88" y="0"/>
                    <a:pt x="90" y="0"/>
                    <a:pt x="91" y="1"/>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solidFill>
                  <a:schemeClr val="accent3">
                    <a:lumMod val="75000"/>
                  </a:schemeClr>
                </a:solidFill>
                <a:cs typeface="B Nazanin" panose="00000700000000000000" pitchFamily="2" charset="-78"/>
              </a:endParaRPr>
            </a:p>
          </p:txBody>
        </p:sp>
        <p:sp>
          <p:nvSpPr>
            <p:cNvPr id="24" name="Freeform 11">
              <a:extLst>
                <a:ext uri="{FF2B5EF4-FFF2-40B4-BE49-F238E27FC236}">
                  <a16:creationId xmlns:a16="http://schemas.microsoft.com/office/drawing/2014/main" id="{9F877563-8E3C-4A76-BDC1-B144157D1C3C}"/>
                </a:ext>
              </a:extLst>
            </p:cNvPr>
            <p:cNvSpPr/>
            <p:nvPr/>
          </p:nvSpPr>
          <p:spPr bwMode="auto">
            <a:xfrm>
              <a:off x="674688" y="1692275"/>
              <a:ext cx="458788" cy="522287"/>
            </a:xfrm>
            <a:custGeom>
              <a:avLst/>
              <a:gdLst>
                <a:gd name="T0" fmla="*/ 89 w 110"/>
                <a:gd name="T1" fmla="*/ 125 h 125"/>
                <a:gd name="T2" fmla="*/ 70 w 110"/>
                <a:gd name="T3" fmla="*/ 59 h 125"/>
                <a:gd name="T4" fmla="*/ 4 w 110"/>
                <a:gd name="T5" fmla="*/ 8 h 125"/>
                <a:gd name="T6" fmla="*/ 0 w 110"/>
                <a:gd name="T7" fmla="*/ 2 h 125"/>
                <a:gd name="T8" fmla="*/ 8 w 110"/>
                <a:gd name="T9" fmla="*/ 1 h 125"/>
                <a:gd name="T10" fmla="*/ 48 w 110"/>
                <a:gd name="T11" fmla="*/ 27 h 125"/>
                <a:gd name="T12" fmla="*/ 96 w 110"/>
                <a:gd name="T13" fmla="*/ 77 h 125"/>
                <a:gd name="T14" fmla="*/ 88 w 110"/>
                <a:gd name="T15" fmla="*/ 124 h 125"/>
                <a:gd name="T16" fmla="*/ 89 w 110"/>
                <a:gd name="T17" fmla="*/ 125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0" h="125">
                  <a:moveTo>
                    <a:pt x="89" y="125"/>
                  </a:moveTo>
                  <a:cubicBezTo>
                    <a:pt x="102" y="97"/>
                    <a:pt x="92" y="78"/>
                    <a:pt x="70" y="59"/>
                  </a:cubicBezTo>
                  <a:cubicBezTo>
                    <a:pt x="49" y="41"/>
                    <a:pt x="31" y="19"/>
                    <a:pt x="4" y="8"/>
                  </a:cubicBezTo>
                  <a:cubicBezTo>
                    <a:pt x="2" y="8"/>
                    <a:pt x="2" y="4"/>
                    <a:pt x="0" y="2"/>
                  </a:cubicBezTo>
                  <a:cubicBezTo>
                    <a:pt x="3" y="2"/>
                    <a:pt x="6" y="0"/>
                    <a:pt x="8" y="1"/>
                  </a:cubicBezTo>
                  <a:cubicBezTo>
                    <a:pt x="21" y="9"/>
                    <a:pt x="36" y="16"/>
                    <a:pt x="48" y="27"/>
                  </a:cubicBezTo>
                  <a:cubicBezTo>
                    <a:pt x="65" y="42"/>
                    <a:pt x="81" y="59"/>
                    <a:pt x="96" y="77"/>
                  </a:cubicBezTo>
                  <a:cubicBezTo>
                    <a:pt x="110" y="93"/>
                    <a:pt x="106" y="117"/>
                    <a:pt x="88" y="124"/>
                  </a:cubicBezTo>
                  <a:lnTo>
                    <a:pt x="89" y="125"/>
                  </a:ln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solidFill>
                  <a:schemeClr val="accent3">
                    <a:lumMod val="75000"/>
                  </a:schemeClr>
                </a:solidFill>
                <a:cs typeface="B Nazanin" panose="00000700000000000000" pitchFamily="2" charset="-78"/>
              </a:endParaRPr>
            </a:p>
          </p:txBody>
        </p:sp>
        <p:sp>
          <p:nvSpPr>
            <p:cNvPr id="26" name="Freeform 12">
              <a:extLst>
                <a:ext uri="{FF2B5EF4-FFF2-40B4-BE49-F238E27FC236}">
                  <a16:creationId xmlns:a16="http://schemas.microsoft.com/office/drawing/2014/main" id="{644CAECF-E53E-47B0-9AB3-C22B88A39D8D}"/>
                </a:ext>
              </a:extLst>
            </p:cNvPr>
            <p:cNvSpPr/>
            <p:nvPr/>
          </p:nvSpPr>
          <p:spPr bwMode="auto">
            <a:xfrm>
              <a:off x="1601788" y="2419350"/>
              <a:ext cx="246063" cy="396875"/>
            </a:xfrm>
            <a:custGeom>
              <a:avLst/>
              <a:gdLst>
                <a:gd name="T0" fmla="*/ 16 w 59"/>
                <a:gd name="T1" fmla="*/ 0 h 95"/>
                <a:gd name="T2" fmla="*/ 21 w 59"/>
                <a:gd name="T3" fmla="*/ 55 h 95"/>
                <a:gd name="T4" fmla="*/ 59 w 59"/>
                <a:gd name="T5" fmla="*/ 95 h 95"/>
                <a:gd name="T6" fmla="*/ 14 w 59"/>
                <a:gd name="T7" fmla="*/ 59 h 95"/>
                <a:gd name="T8" fmla="*/ 16 w 59"/>
                <a:gd name="T9" fmla="*/ 0 h 95"/>
              </a:gdLst>
              <a:ahLst/>
              <a:cxnLst>
                <a:cxn ang="0">
                  <a:pos x="T0" y="T1"/>
                </a:cxn>
                <a:cxn ang="0">
                  <a:pos x="T2" y="T3"/>
                </a:cxn>
                <a:cxn ang="0">
                  <a:pos x="T4" y="T5"/>
                </a:cxn>
                <a:cxn ang="0">
                  <a:pos x="T6" y="T7"/>
                </a:cxn>
                <a:cxn ang="0">
                  <a:pos x="T8" y="T9"/>
                </a:cxn>
              </a:cxnLst>
              <a:rect l="0" t="0" r="r" b="b"/>
              <a:pathLst>
                <a:path w="59" h="95">
                  <a:moveTo>
                    <a:pt x="16" y="0"/>
                  </a:moveTo>
                  <a:cubicBezTo>
                    <a:pt x="12" y="19"/>
                    <a:pt x="9" y="38"/>
                    <a:pt x="21" y="55"/>
                  </a:cubicBezTo>
                  <a:cubicBezTo>
                    <a:pt x="32" y="69"/>
                    <a:pt x="47" y="81"/>
                    <a:pt x="59" y="95"/>
                  </a:cubicBezTo>
                  <a:cubicBezTo>
                    <a:pt x="40" y="89"/>
                    <a:pt x="24" y="77"/>
                    <a:pt x="14" y="59"/>
                  </a:cubicBezTo>
                  <a:cubicBezTo>
                    <a:pt x="0" y="37"/>
                    <a:pt x="1" y="13"/>
                    <a:pt x="16" y="0"/>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solidFill>
                  <a:schemeClr val="accent3">
                    <a:lumMod val="75000"/>
                  </a:schemeClr>
                </a:solidFill>
                <a:cs typeface="B Nazanin" panose="00000700000000000000" pitchFamily="2" charset="-78"/>
              </a:endParaRPr>
            </a:p>
          </p:txBody>
        </p:sp>
        <p:sp>
          <p:nvSpPr>
            <p:cNvPr id="27" name="Freeform 13">
              <a:extLst>
                <a:ext uri="{FF2B5EF4-FFF2-40B4-BE49-F238E27FC236}">
                  <a16:creationId xmlns:a16="http://schemas.microsoft.com/office/drawing/2014/main" id="{2B321899-D233-4EEA-8CA9-EE2D9E6D982B}"/>
                </a:ext>
              </a:extLst>
            </p:cNvPr>
            <p:cNvSpPr/>
            <p:nvPr/>
          </p:nvSpPr>
          <p:spPr bwMode="auto">
            <a:xfrm>
              <a:off x="1425576" y="1633538"/>
              <a:ext cx="212725" cy="288925"/>
            </a:xfrm>
            <a:custGeom>
              <a:avLst/>
              <a:gdLst>
                <a:gd name="T0" fmla="*/ 0 w 51"/>
                <a:gd name="T1" fmla="*/ 50 h 69"/>
                <a:gd name="T2" fmla="*/ 45 w 51"/>
                <a:gd name="T3" fmla="*/ 0 h 69"/>
                <a:gd name="T4" fmla="*/ 43 w 51"/>
                <a:gd name="T5" fmla="*/ 32 h 69"/>
                <a:gd name="T6" fmla="*/ 36 w 51"/>
                <a:gd name="T7" fmla="*/ 63 h 69"/>
                <a:gd name="T8" fmla="*/ 32 w 51"/>
                <a:gd name="T9" fmla="*/ 69 h 69"/>
                <a:gd name="T10" fmla="*/ 24 w 51"/>
                <a:gd name="T11" fmla="*/ 54 h 69"/>
                <a:gd name="T12" fmla="*/ 3 w 51"/>
                <a:gd name="T13" fmla="*/ 56 h 69"/>
                <a:gd name="T14" fmla="*/ 0 w 51"/>
                <a:gd name="T15" fmla="*/ 50 h 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 h="69">
                  <a:moveTo>
                    <a:pt x="0" y="50"/>
                  </a:moveTo>
                  <a:cubicBezTo>
                    <a:pt x="32" y="47"/>
                    <a:pt x="39" y="24"/>
                    <a:pt x="45" y="0"/>
                  </a:cubicBezTo>
                  <a:cubicBezTo>
                    <a:pt x="51" y="12"/>
                    <a:pt x="48" y="23"/>
                    <a:pt x="43" y="32"/>
                  </a:cubicBezTo>
                  <a:cubicBezTo>
                    <a:pt x="36" y="42"/>
                    <a:pt x="33" y="51"/>
                    <a:pt x="36" y="63"/>
                  </a:cubicBezTo>
                  <a:cubicBezTo>
                    <a:pt x="37" y="64"/>
                    <a:pt x="36" y="66"/>
                    <a:pt x="32" y="69"/>
                  </a:cubicBezTo>
                  <a:cubicBezTo>
                    <a:pt x="30" y="64"/>
                    <a:pt x="27" y="60"/>
                    <a:pt x="24" y="54"/>
                  </a:cubicBezTo>
                  <a:cubicBezTo>
                    <a:pt x="18" y="54"/>
                    <a:pt x="11" y="55"/>
                    <a:pt x="3" y="56"/>
                  </a:cubicBezTo>
                  <a:cubicBezTo>
                    <a:pt x="2" y="54"/>
                    <a:pt x="1" y="52"/>
                    <a:pt x="0" y="50"/>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solidFill>
                  <a:schemeClr val="accent3">
                    <a:lumMod val="75000"/>
                  </a:schemeClr>
                </a:solidFill>
                <a:cs typeface="B Nazanin" panose="00000700000000000000" pitchFamily="2" charset="-78"/>
              </a:endParaRPr>
            </a:p>
          </p:txBody>
        </p:sp>
        <p:sp>
          <p:nvSpPr>
            <p:cNvPr id="28" name="Freeform 14">
              <a:extLst>
                <a:ext uri="{FF2B5EF4-FFF2-40B4-BE49-F238E27FC236}">
                  <a16:creationId xmlns:a16="http://schemas.microsoft.com/office/drawing/2014/main" id="{EA54ECAB-5A47-4AFC-A75A-4545BD4F362A}"/>
                </a:ext>
              </a:extLst>
            </p:cNvPr>
            <p:cNvSpPr/>
            <p:nvPr/>
          </p:nvSpPr>
          <p:spPr bwMode="auto">
            <a:xfrm>
              <a:off x="682626" y="2209800"/>
              <a:ext cx="363538" cy="150812"/>
            </a:xfrm>
            <a:custGeom>
              <a:avLst/>
              <a:gdLst>
                <a:gd name="T0" fmla="*/ 86 w 87"/>
                <a:gd name="T1" fmla="*/ 0 h 36"/>
                <a:gd name="T2" fmla="*/ 79 w 87"/>
                <a:gd name="T3" fmla="*/ 10 h 36"/>
                <a:gd name="T4" fmla="*/ 7 w 87"/>
                <a:gd name="T5" fmla="*/ 36 h 36"/>
                <a:gd name="T6" fmla="*/ 0 w 87"/>
                <a:gd name="T7" fmla="*/ 33 h 36"/>
                <a:gd name="T8" fmla="*/ 4 w 87"/>
                <a:gd name="T9" fmla="*/ 28 h 36"/>
                <a:gd name="T10" fmla="*/ 87 w 87"/>
                <a:gd name="T11" fmla="*/ 1 h 36"/>
                <a:gd name="T12" fmla="*/ 86 w 87"/>
                <a:gd name="T13" fmla="*/ 0 h 36"/>
              </a:gdLst>
              <a:ahLst/>
              <a:cxnLst>
                <a:cxn ang="0">
                  <a:pos x="T0" y="T1"/>
                </a:cxn>
                <a:cxn ang="0">
                  <a:pos x="T2" y="T3"/>
                </a:cxn>
                <a:cxn ang="0">
                  <a:pos x="T4" y="T5"/>
                </a:cxn>
                <a:cxn ang="0">
                  <a:pos x="T6" y="T7"/>
                </a:cxn>
                <a:cxn ang="0">
                  <a:pos x="T8" y="T9"/>
                </a:cxn>
                <a:cxn ang="0">
                  <a:pos x="T10" y="T11"/>
                </a:cxn>
                <a:cxn ang="0">
                  <a:pos x="T12" y="T13"/>
                </a:cxn>
              </a:cxnLst>
              <a:rect l="0" t="0" r="r" b="b"/>
              <a:pathLst>
                <a:path w="87" h="36">
                  <a:moveTo>
                    <a:pt x="86" y="0"/>
                  </a:moveTo>
                  <a:cubicBezTo>
                    <a:pt x="84" y="4"/>
                    <a:pt x="82" y="9"/>
                    <a:pt x="79" y="10"/>
                  </a:cubicBezTo>
                  <a:cubicBezTo>
                    <a:pt x="55" y="19"/>
                    <a:pt x="31" y="28"/>
                    <a:pt x="7" y="36"/>
                  </a:cubicBezTo>
                  <a:cubicBezTo>
                    <a:pt x="6" y="36"/>
                    <a:pt x="3" y="34"/>
                    <a:pt x="0" y="33"/>
                  </a:cubicBezTo>
                  <a:cubicBezTo>
                    <a:pt x="2" y="32"/>
                    <a:pt x="3" y="29"/>
                    <a:pt x="4" y="28"/>
                  </a:cubicBezTo>
                  <a:cubicBezTo>
                    <a:pt x="32" y="19"/>
                    <a:pt x="59" y="10"/>
                    <a:pt x="87" y="1"/>
                  </a:cubicBezTo>
                  <a:cubicBezTo>
                    <a:pt x="87" y="1"/>
                    <a:pt x="86" y="0"/>
                    <a:pt x="86" y="0"/>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solidFill>
                  <a:schemeClr val="accent3">
                    <a:lumMod val="75000"/>
                  </a:schemeClr>
                </a:solidFill>
                <a:cs typeface="B Nazanin" panose="00000700000000000000" pitchFamily="2" charset="-78"/>
              </a:endParaRPr>
            </a:p>
          </p:txBody>
        </p:sp>
        <p:sp>
          <p:nvSpPr>
            <p:cNvPr id="29" name="Freeform 15">
              <a:extLst>
                <a:ext uri="{FF2B5EF4-FFF2-40B4-BE49-F238E27FC236}">
                  <a16:creationId xmlns:a16="http://schemas.microsoft.com/office/drawing/2014/main" id="{D33E18A5-9728-4A10-AC3C-F7DC41F7997E}"/>
                </a:ext>
              </a:extLst>
            </p:cNvPr>
            <p:cNvSpPr/>
            <p:nvPr/>
          </p:nvSpPr>
          <p:spPr bwMode="auto">
            <a:xfrm>
              <a:off x="804863" y="1971675"/>
              <a:ext cx="195263" cy="234950"/>
            </a:xfrm>
            <a:custGeom>
              <a:avLst/>
              <a:gdLst>
                <a:gd name="T0" fmla="*/ 39 w 47"/>
                <a:gd name="T1" fmla="*/ 56 h 56"/>
                <a:gd name="T2" fmla="*/ 36 w 47"/>
                <a:gd name="T3" fmla="*/ 51 h 56"/>
                <a:gd name="T4" fmla="*/ 15 w 47"/>
                <a:gd name="T5" fmla="*/ 15 h 56"/>
                <a:gd name="T6" fmla="*/ 0 w 47"/>
                <a:gd name="T7" fmla="*/ 3 h 56"/>
                <a:gd name="T8" fmla="*/ 2 w 47"/>
                <a:gd name="T9" fmla="*/ 0 h 56"/>
                <a:gd name="T10" fmla="*/ 26 w 47"/>
                <a:gd name="T11" fmla="*/ 14 h 56"/>
                <a:gd name="T12" fmla="*/ 47 w 47"/>
                <a:gd name="T13" fmla="*/ 13 h 56"/>
                <a:gd name="T14" fmla="*/ 39 w 47"/>
                <a:gd name="T15" fmla="*/ 56 h 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56">
                  <a:moveTo>
                    <a:pt x="39" y="56"/>
                  </a:moveTo>
                  <a:cubicBezTo>
                    <a:pt x="37" y="53"/>
                    <a:pt x="35" y="52"/>
                    <a:pt x="36" y="51"/>
                  </a:cubicBezTo>
                  <a:cubicBezTo>
                    <a:pt x="41" y="32"/>
                    <a:pt x="28" y="24"/>
                    <a:pt x="15" y="15"/>
                  </a:cubicBezTo>
                  <a:cubicBezTo>
                    <a:pt x="9" y="12"/>
                    <a:pt x="5" y="7"/>
                    <a:pt x="0" y="3"/>
                  </a:cubicBezTo>
                  <a:cubicBezTo>
                    <a:pt x="1" y="2"/>
                    <a:pt x="2" y="1"/>
                    <a:pt x="2" y="0"/>
                  </a:cubicBezTo>
                  <a:cubicBezTo>
                    <a:pt x="10" y="4"/>
                    <a:pt x="19" y="8"/>
                    <a:pt x="26" y="14"/>
                  </a:cubicBezTo>
                  <a:cubicBezTo>
                    <a:pt x="34" y="22"/>
                    <a:pt x="40" y="23"/>
                    <a:pt x="47" y="13"/>
                  </a:cubicBezTo>
                  <a:cubicBezTo>
                    <a:pt x="45" y="27"/>
                    <a:pt x="42" y="40"/>
                    <a:pt x="39" y="56"/>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solidFill>
                  <a:schemeClr val="accent3">
                    <a:lumMod val="75000"/>
                  </a:schemeClr>
                </a:solidFill>
                <a:cs typeface="B Nazanin" panose="00000700000000000000" pitchFamily="2" charset="-78"/>
              </a:endParaRPr>
            </a:p>
          </p:txBody>
        </p:sp>
        <p:sp>
          <p:nvSpPr>
            <p:cNvPr id="30" name="Freeform 16">
              <a:extLst>
                <a:ext uri="{FF2B5EF4-FFF2-40B4-BE49-F238E27FC236}">
                  <a16:creationId xmlns:a16="http://schemas.microsoft.com/office/drawing/2014/main" id="{03B5BA51-0955-4518-AC1A-C771A0325C13}"/>
                </a:ext>
              </a:extLst>
            </p:cNvPr>
            <p:cNvSpPr>
              <a:spLocks noEditPoints="1"/>
            </p:cNvSpPr>
            <p:nvPr/>
          </p:nvSpPr>
          <p:spPr bwMode="auto">
            <a:xfrm>
              <a:off x="1263651" y="2122488"/>
              <a:ext cx="128588" cy="130175"/>
            </a:xfrm>
            <a:custGeom>
              <a:avLst/>
              <a:gdLst>
                <a:gd name="T0" fmla="*/ 17 w 31"/>
                <a:gd name="T1" fmla="*/ 1 h 31"/>
                <a:gd name="T2" fmla="*/ 30 w 31"/>
                <a:gd name="T3" fmla="*/ 13 h 31"/>
                <a:gd name="T4" fmla="*/ 16 w 31"/>
                <a:gd name="T5" fmla="*/ 30 h 31"/>
                <a:gd name="T6" fmla="*/ 1 w 31"/>
                <a:gd name="T7" fmla="*/ 15 h 31"/>
                <a:gd name="T8" fmla="*/ 17 w 31"/>
                <a:gd name="T9" fmla="*/ 1 h 31"/>
                <a:gd name="T10" fmla="*/ 6 w 31"/>
                <a:gd name="T11" fmla="*/ 13 h 31"/>
                <a:gd name="T12" fmla="*/ 17 w 31"/>
                <a:gd name="T13" fmla="*/ 21 h 31"/>
                <a:gd name="T14" fmla="*/ 24 w 31"/>
                <a:gd name="T15" fmla="*/ 16 h 31"/>
                <a:gd name="T16" fmla="*/ 16 w 31"/>
                <a:gd name="T17" fmla="*/ 7 h 31"/>
                <a:gd name="T18" fmla="*/ 6 w 31"/>
                <a:gd name="T19" fmla="*/ 1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31">
                  <a:moveTo>
                    <a:pt x="17" y="1"/>
                  </a:moveTo>
                  <a:cubicBezTo>
                    <a:pt x="27" y="0"/>
                    <a:pt x="30" y="5"/>
                    <a:pt x="30" y="13"/>
                  </a:cubicBezTo>
                  <a:cubicBezTo>
                    <a:pt x="31" y="23"/>
                    <a:pt x="24" y="31"/>
                    <a:pt x="16" y="30"/>
                  </a:cubicBezTo>
                  <a:cubicBezTo>
                    <a:pt x="7" y="29"/>
                    <a:pt x="1" y="24"/>
                    <a:pt x="1" y="15"/>
                  </a:cubicBezTo>
                  <a:cubicBezTo>
                    <a:pt x="0" y="7"/>
                    <a:pt x="8" y="1"/>
                    <a:pt x="17" y="1"/>
                  </a:cubicBezTo>
                  <a:close/>
                  <a:moveTo>
                    <a:pt x="6" y="13"/>
                  </a:moveTo>
                  <a:cubicBezTo>
                    <a:pt x="11" y="17"/>
                    <a:pt x="14" y="21"/>
                    <a:pt x="17" y="21"/>
                  </a:cubicBezTo>
                  <a:cubicBezTo>
                    <a:pt x="19" y="21"/>
                    <a:pt x="22" y="18"/>
                    <a:pt x="24" y="16"/>
                  </a:cubicBezTo>
                  <a:cubicBezTo>
                    <a:pt x="22" y="13"/>
                    <a:pt x="19" y="9"/>
                    <a:pt x="16" y="7"/>
                  </a:cubicBezTo>
                  <a:cubicBezTo>
                    <a:pt x="15" y="6"/>
                    <a:pt x="11" y="10"/>
                    <a:pt x="6" y="13"/>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solidFill>
                  <a:schemeClr val="accent3">
                    <a:lumMod val="75000"/>
                  </a:schemeClr>
                </a:solidFill>
                <a:cs typeface="B Nazanin" panose="00000700000000000000" pitchFamily="2" charset="-78"/>
              </a:endParaRPr>
            </a:p>
          </p:txBody>
        </p:sp>
        <p:sp>
          <p:nvSpPr>
            <p:cNvPr id="31" name="Freeform 17">
              <a:extLst>
                <a:ext uri="{FF2B5EF4-FFF2-40B4-BE49-F238E27FC236}">
                  <a16:creationId xmlns:a16="http://schemas.microsoft.com/office/drawing/2014/main" id="{94E03C34-4240-4CD9-98BD-38BAFE3A1447}"/>
                </a:ext>
              </a:extLst>
            </p:cNvPr>
            <p:cNvSpPr/>
            <p:nvPr/>
          </p:nvSpPr>
          <p:spPr bwMode="auto">
            <a:xfrm>
              <a:off x="1738313" y="2051050"/>
              <a:ext cx="38100" cy="158750"/>
            </a:xfrm>
            <a:custGeom>
              <a:avLst/>
              <a:gdLst>
                <a:gd name="T0" fmla="*/ 9 w 9"/>
                <a:gd name="T1" fmla="*/ 0 h 38"/>
                <a:gd name="T2" fmla="*/ 6 w 9"/>
                <a:gd name="T3" fmla="*/ 38 h 38"/>
                <a:gd name="T4" fmla="*/ 0 w 9"/>
                <a:gd name="T5" fmla="*/ 38 h 38"/>
                <a:gd name="T6" fmla="*/ 3 w 9"/>
                <a:gd name="T7" fmla="*/ 0 h 38"/>
                <a:gd name="T8" fmla="*/ 9 w 9"/>
                <a:gd name="T9" fmla="*/ 0 h 38"/>
              </a:gdLst>
              <a:ahLst/>
              <a:cxnLst>
                <a:cxn ang="0">
                  <a:pos x="T0" y="T1"/>
                </a:cxn>
                <a:cxn ang="0">
                  <a:pos x="T2" y="T3"/>
                </a:cxn>
                <a:cxn ang="0">
                  <a:pos x="T4" y="T5"/>
                </a:cxn>
                <a:cxn ang="0">
                  <a:pos x="T6" y="T7"/>
                </a:cxn>
                <a:cxn ang="0">
                  <a:pos x="T8" y="T9"/>
                </a:cxn>
              </a:cxnLst>
              <a:rect l="0" t="0" r="r" b="b"/>
              <a:pathLst>
                <a:path w="9" h="38">
                  <a:moveTo>
                    <a:pt x="9" y="0"/>
                  </a:moveTo>
                  <a:cubicBezTo>
                    <a:pt x="8" y="13"/>
                    <a:pt x="7" y="26"/>
                    <a:pt x="6" y="38"/>
                  </a:cubicBezTo>
                  <a:cubicBezTo>
                    <a:pt x="4" y="38"/>
                    <a:pt x="2" y="38"/>
                    <a:pt x="0" y="38"/>
                  </a:cubicBezTo>
                  <a:cubicBezTo>
                    <a:pt x="1" y="25"/>
                    <a:pt x="2" y="13"/>
                    <a:pt x="3" y="0"/>
                  </a:cubicBezTo>
                  <a:cubicBezTo>
                    <a:pt x="5" y="0"/>
                    <a:pt x="7" y="0"/>
                    <a:pt x="9" y="0"/>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solidFill>
                  <a:schemeClr val="accent3">
                    <a:lumMod val="75000"/>
                  </a:schemeClr>
                </a:solidFill>
                <a:cs typeface="B Nazanin" panose="00000700000000000000" pitchFamily="2" charset="-78"/>
              </a:endParaRPr>
            </a:p>
          </p:txBody>
        </p:sp>
        <p:sp>
          <p:nvSpPr>
            <p:cNvPr id="32" name="Freeform 18">
              <a:extLst>
                <a:ext uri="{FF2B5EF4-FFF2-40B4-BE49-F238E27FC236}">
                  <a16:creationId xmlns:a16="http://schemas.microsoft.com/office/drawing/2014/main" id="{BBD0E2E0-7073-4F7B-A0E0-169DA77F15F2}"/>
                </a:ext>
              </a:extLst>
            </p:cNvPr>
            <p:cNvSpPr/>
            <p:nvPr/>
          </p:nvSpPr>
          <p:spPr bwMode="auto">
            <a:xfrm>
              <a:off x="1325563" y="2014538"/>
              <a:ext cx="133350" cy="82550"/>
            </a:xfrm>
            <a:custGeom>
              <a:avLst/>
              <a:gdLst>
                <a:gd name="T0" fmla="*/ 0 w 32"/>
                <a:gd name="T1" fmla="*/ 4 h 20"/>
                <a:gd name="T2" fmla="*/ 32 w 32"/>
                <a:gd name="T3" fmla="*/ 20 h 20"/>
                <a:gd name="T4" fmla="*/ 0 w 32"/>
                <a:gd name="T5" fmla="*/ 4 h 20"/>
              </a:gdLst>
              <a:ahLst/>
              <a:cxnLst>
                <a:cxn ang="0">
                  <a:pos x="T0" y="T1"/>
                </a:cxn>
                <a:cxn ang="0">
                  <a:pos x="T2" y="T3"/>
                </a:cxn>
                <a:cxn ang="0">
                  <a:pos x="T4" y="T5"/>
                </a:cxn>
              </a:cxnLst>
              <a:rect l="0" t="0" r="r" b="b"/>
              <a:pathLst>
                <a:path w="32" h="20">
                  <a:moveTo>
                    <a:pt x="0" y="4"/>
                  </a:moveTo>
                  <a:cubicBezTo>
                    <a:pt x="18" y="0"/>
                    <a:pt x="26" y="4"/>
                    <a:pt x="32" y="20"/>
                  </a:cubicBezTo>
                  <a:cubicBezTo>
                    <a:pt x="20" y="14"/>
                    <a:pt x="11" y="10"/>
                    <a:pt x="0" y="4"/>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solidFill>
                  <a:schemeClr val="accent3">
                    <a:lumMod val="75000"/>
                  </a:schemeClr>
                </a:solidFill>
                <a:cs typeface="B Nazanin" panose="00000700000000000000" pitchFamily="2" charset="-78"/>
              </a:endParaRPr>
            </a:p>
          </p:txBody>
        </p:sp>
        <p:sp>
          <p:nvSpPr>
            <p:cNvPr id="33" name="Freeform 19">
              <a:extLst>
                <a:ext uri="{FF2B5EF4-FFF2-40B4-BE49-F238E27FC236}">
                  <a16:creationId xmlns:a16="http://schemas.microsoft.com/office/drawing/2014/main" id="{93B09E57-22C2-426B-BD94-08F5974BF61E}"/>
                </a:ext>
              </a:extLst>
            </p:cNvPr>
            <p:cNvSpPr/>
            <p:nvPr/>
          </p:nvSpPr>
          <p:spPr bwMode="auto">
            <a:xfrm>
              <a:off x="1458913" y="2117725"/>
              <a:ext cx="33338" cy="122237"/>
            </a:xfrm>
            <a:custGeom>
              <a:avLst/>
              <a:gdLst>
                <a:gd name="T0" fmla="*/ 4 w 8"/>
                <a:gd name="T1" fmla="*/ 29 h 29"/>
                <a:gd name="T2" fmla="*/ 0 w 8"/>
                <a:gd name="T3" fmla="*/ 4 h 29"/>
                <a:gd name="T4" fmla="*/ 3 w 8"/>
                <a:gd name="T5" fmla="*/ 0 h 29"/>
                <a:gd name="T6" fmla="*/ 8 w 8"/>
                <a:gd name="T7" fmla="*/ 2 h 29"/>
                <a:gd name="T8" fmla="*/ 8 w 8"/>
                <a:gd name="T9" fmla="*/ 29 h 29"/>
                <a:gd name="T10" fmla="*/ 4 w 8"/>
                <a:gd name="T11" fmla="*/ 29 h 29"/>
              </a:gdLst>
              <a:ahLst/>
              <a:cxnLst>
                <a:cxn ang="0">
                  <a:pos x="T0" y="T1"/>
                </a:cxn>
                <a:cxn ang="0">
                  <a:pos x="T2" y="T3"/>
                </a:cxn>
                <a:cxn ang="0">
                  <a:pos x="T4" y="T5"/>
                </a:cxn>
                <a:cxn ang="0">
                  <a:pos x="T6" y="T7"/>
                </a:cxn>
                <a:cxn ang="0">
                  <a:pos x="T8" y="T9"/>
                </a:cxn>
                <a:cxn ang="0">
                  <a:pos x="T10" y="T11"/>
                </a:cxn>
              </a:cxnLst>
              <a:rect l="0" t="0" r="r" b="b"/>
              <a:pathLst>
                <a:path w="8" h="28">
                  <a:moveTo>
                    <a:pt x="4" y="29"/>
                  </a:moveTo>
                  <a:cubicBezTo>
                    <a:pt x="3" y="21"/>
                    <a:pt x="1" y="13"/>
                    <a:pt x="0" y="4"/>
                  </a:cubicBezTo>
                  <a:cubicBezTo>
                    <a:pt x="0" y="3"/>
                    <a:pt x="2" y="0"/>
                    <a:pt x="3" y="0"/>
                  </a:cubicBezTo>
                  <a:cubicBezTo>
                    <a:pt x="4" y="0"/>
                    <a:pt x="8" y="1"/>
                    <a:pt x="8" y="2"/>
                  </a:cubicBezTo>
                  <a:cubicBezTo>
                    <a:pt x="8" y="11"/>
                    <a:pt x="8" y="20"/>
                    <a:pt x="8" y="29"/>
                  </a:cubicBezTo>
                  <a:cubicBezTo>
                    <a:pt x="6" y="29"/>
                    <a:pt x="5" y="29"/>
                    <a:pt x="4" y="29"/>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solidFill>
                  <a:schemeClr val="accent3">
                    <a:lumMod val="75000"/>
                  </a:schemeClr>
                </a:solidFill>
                <a:cs typeface="B Nazanin" panose="00000700000000000000" pitchFamily="2" charset="-78"/>
              </a:endParaRPr>
            </a:p>
          </p:txBody>
        </p:sp>
        <p:sp>
          <p:nvSpPr>
            <p:cNvPr id="34" name="Freeform 20">
              <a:extLst>
                <a:ext uri="{FF2B5EF4-FFF2-40B4-BE49-F238E27FC236}">
                  <a16:creationId xmlns:a16="http://schemas.microsoft.com/office/drawing/2014/main" id="{F933CC90-F22F-437B-81C0-361DE85952A4}"/>
                </a:ext>
              </a:extLst>
            </p:cNvPr>
            <p:cNvSpPr/>
            <p:nvPr/>
          </p:nvSpPr>
          <p:spPr bwMode="auto">
            <a:xfrm>
              <a:off x="1312863" y="2309813"/>
              <a:ext cx="92075" cy="46037"/>
            </a:xfrm>
            <a:custGeom>
              <a:avLst/>
              <a:gdLst>
                <a:gd name="T0" fmla="*/ 0 w 22"/>
                <a:gd name="T1" fmla="*/ 5 h 11"/>
                <a:gd name="T2" fmla="*/ 18 w 22"/>
                <a:gd name="T3" fmla="*/ 0 h 11"/>
                <a:gd name="T4" fmla="*/ 22 w 22"/>
                <a:gd name="T5" fmla="*/ 2 h 11"/>
                <a:gd name="T6" fmla="*/ 21 w 22"/>
                <a:gd name="T7" fmla="*/ 7 h 11"/>
                <a:gd name="T8" fmla="*/ 1 w 22"/>
                <a:gd name="T9" fmla="*/ 11 h 11"/>
                <a:gd name="T10" fmla="*/ 0 w 22"/>
                <a:gd name="T11" fmla="*/ 5 h 11"/>
              </a:gdLst>
              <a:ahLst/>
              <a:cxnLst>
                <a:cxn ang="0">
                  <a:pos x="T0" y="T1"/>
                </a:cxn>
                <a:cxn ang="0">
                  <a:pos x="T2" y="T3"/>
                </a:cxn>
                <a:cxn ang="0">
                  <a:pos x="T4" y="T5"/>
                </a:cxn>
                <a:cxn ang="0">
                  <a:pos x="T6" y="T7"/>
                </a:cxn>
                <a:cxn ang="0">
                  <a:pos x="T8" y="T9"/>
                </a:cxn>
                <a:cxn ang="0">
                  <a:pos x="T10" y="T11"/>
                </a:cxn>
              </a:cxnLst>
              <a:rect l="0" t="0" r="r" b="b"/>
              <a:pathLst>
                <a:path w="22" h="11">
                  <a:moveTo>
                    <a:pt x="0" y="5"/>
                  </a:moveTo>
                  <a:cubicBezTo>
                    <a:pt x="6" y="3"/>
                    <a:pt x="12" y="1"/>
                    <a:pt x="18" y="0"/>
                  </a:cubicBezTo>
                  <a:cubicBezTo>
                    <a:pt x="19" y="0"/>
                    <a:pt x="22" y="1"/>
                    <a:pt x="22" y="2"/>
                  </a:cubicBezTo>
                  <a:cubicBezTo>
                    <a:pt x="22" y="4"/>
                    <a:pt x="21" y="7"/>
                    <a:pt x="21" y="7"/>
                  </a:cubicBezTo>
                  <a:cubicBezTo>
                    <a:pt x="14" y="9"/>
                    <a:pt x="8" y="10"/>
                    <a:pt x="1" y="11"/>
                  </a:cubicBezTo>
                  <a:cubicBezTo>
                    <a:pt x="1" y="9"/>
                    <a:pt x="1" y="7"/>
                    <a:pt x="0" y="5"/>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solidFill>
                  <a:schemeClr val="accent3">
                    <a:lumMod val="75000"/>
                  </a:schemeClr>
                </a:solidFill>
                <a:cs typeface="B Nazanin" panose="00000700000000000000" pitchFamily="2" charset="-78"/>
              </a:endParaRPr>
            </a:p>
          </p:txBody>
        </p:sp>
        <p:sp>
          <p:nvSpPr>
            <p:cNvPr id="35" name="Freeform 21">
              <a:extLst>
                <a:ext uri="{FF2B5EF4-FFF2-40B4-BE49-F238E27FC236}">
                  <a16:creationId xmlns:a16="http://schemas.microsoft.com/office/drawing/2014/main" id="{DF297E13-39F4-4098-AE8B-E4639E1792C8}"/>
                </a:ext>
              </a:extLst>
            </p:cNvPr>
            <p:cNvSpPr/>
            <p:nvPr/>
          </p:nvSpPr>
          <p:spPr bwMode="auto">
            <a:xfrm>
              <a:off x="1458913" y="2506663"/>
              <a:ext cx="109538" cy="50800"/>
            </a:xfrm>
            <a:custGeom>
              <a:avLst/>
              <a:gdLst>
                <a:gd name="T0" fmla="*/ 25 w 26"/>
                <a:gd name="T1" fmla="*/ 12 h 12"/>
                <a:gd name="T2" fmla="*/ 0 w 26"/>
                <a:gd name="T3" fmla="*/ 7 h 12"/>
                <a:gd name="T4" fmla="*/ 2 w 26"/>
                <a:gd name="T5" fmla="*/ 0 h 12"/>
                <a:gd name="T6" fmla="*/ 26 w 26"/>
                <a:gd name="T7" fmla="*/ 5 h 12"/>
                <a:gd name="T8" fmla="*/ 25 w 26"/>
                <a:gd name="T9" fmla="*/ 12 h 12"/>
              </a:gdLst>
              <a:ahLst/>
              <a:cxnLst>
                <a:cxn ang="0">
                  <a:pos x="T0" y="T1"/>
                </a:cxn>
                <a:cxn ang="0">
                  <a:pos x="T2" y="T3"/>
                </a:cxn>
                <a:cxn ang="0">
                  <a:pos x="T4" y="T5"/>
                </a:cxn>
                <a:cxn ang="0">
                  <a:pos x="T6" y="T7"/>
                </a:cxn>
                <a:cxn ang="0">
                  <a:pos x="T8" y="T9"/>
                </a:cxn>
              </a:cxnLst>
              <a:rect l="0" t="0" r="r" b="b"/>
              <a:pathLst>
                <a:path w="26" h="12">
                  <a:moveTo>
                    <a:pt x="25" y="12"/>
                  </a:moveTo>
                  <a:cubicBezTo>
                    <a:pt x="17" y="10"/>
                    <a:pt x="8" y="9"/>
                    <a:pt x="0" y="7"/>
                  </a:cubicBezTo>
                  <a:cubicBezTo>
                    <a:pt x="1" y="5"/>
                    <a:pt x="1" y="2"/>
                    <a:pt x="2" y="0"/>
                  </a:cubicBezTo>
                  <a:cubicBezTo>
                    <a:pt x="10" y="2"/>
                    <a:pt x="18" y="4"/>
                    <a:pt x="26" y="5"/>
                  </a:cubicBezTo>
                  <a:cubicBezTo>
                    <a:pt x="26" y="8"/>
                    <a:pt x="25" y="10"/>
                    <a:pt x="25" y="12"/>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solidFill>
                  <a:schemeClr val="accent3">
                    <a:lumMod val="75000"/>
                  </a:schemeClr>
                </a:solidFill>
                <a:cs typeface="B Nazanin" panose="00000700000000000000" pitchFamily="2" charset="-78"/>
              </a:endParaRPr>
            </a:p>
          </p:txBody>
        </p:sp>
        <p:sp>
          <p:nvSpPr>
            <p:cNvPr id="36" name="Freeform 22">
              <a:extLst>
                <a:ext uri="{FF2B5EF4-FFF2-40B4-BE49-F238E27FC236}">
                  <a16:creationId xmlns:a16="http://schemas.microsoft.com/office/drawing/2014/main" id="{51A2EBAC-B307-4C93-A966-80B42230BCDF}"/>
                </a:ext>
              </a:extLst>
            </p:cNvPr>
            <p:cNvSpPr/>
            <p:nvPr/>
          </p:nvSpPr>
          <p:spPr bwMode="auto">
            <a:xfrm>
              <a:off x="1196976" y="2255838"/>
              <a:ext cx="74613" cy="79375"/>
            </a:xfrm>
            <a:custGeom>
              <a:avLst/>
              <a:gdLst>
                <a:gd name="T0" fmla="*/ 3 w 18"/>
                <a:gd name="T1" fmla="*/ 0 h 19"/>
                <a:gd name="T2" fmla="*/ 18 w 18"/>
                <a:gd name="T3" fmla="*/ 15 h 19"/>
                <a:gd name="T4" fmla="*/ 15 w 18"/>
                <a:gd name="T5" fmla="*/ 19 h 19"/>
                <a:gd name="T6" fmla="*/ 0 w 18"/>
                <a:gd name="T7" fmla="*/ 4 h 19"/>
                <a:gd name="T8" fmla="*/ 3 w 18"/>
                <a:gd name="T9" fmla="*/ 0 h 19"/>
              </a:gdLst>
              <a:ahLst/>
              <a:cxnLst>
                <a:cxn ang="0">
                  <a:pos x="T0" y="T1"/>
                </a:cxn>
                <a:cxn ang="0">
                  <a:pos x="T2" y="T3"/>
                </a:cxn>
                <a:cxn ang="0">
                  <a:pos x="T4" y="T5"/>
                </a:cxn>
                <a:cxn ang="0">
                  <a:pos x="T6" y="T7"/>
                </a:cxn>
                <a:cxn ang="0">
                  <a:pos x="T8" y="T9"/>
                </a:cxn>
              </a:cxnLst>
              <a:rect l="0" t="0" r="r" b="b"/>
              <a:pathLst>
                <a:path w="18" h="19">
                  <a:moveTo>
                    <a:pt x="3" y="0"/>
                  </a:moveTo>
                  <a:cubicBezTo>
                    <a:pt x="8" y="5"/>
                    <a:pt x="13" y="10"/>
                    <a:pt x="18" y="15"/>
                  </a:cubicBezTo>
                  <a:cubicBezTo>
                    <a:pt x="17" y="16"/>
                    <a:pt x="16" y="18"/>
                    <a:pt x="15" y="19"/>
                  </a:cubicBezTo>
                  <a:cubicBezTo>
                    <a:pt x="7" y="16"/>
                    <a:pt x="1" y="13"/>
                    <a:pt x="0" y="4"/>
                  </a:cubicBezTo>
                  <a:cubicBezTo>
                    <a:pt x="1" y="3"/>
                    <a:pt x="2" y="2"/>
                    <a:pt x="3" y="0"/>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solidFill>
                  <a:schemeClr val="accent3">
                    <a:lumMod val="75000"/>
                  </a:schemeClr>
                </a:solidFill>
                <a:cs typeface="B Nazanin" panose="00000700000000000000" pitchFamily="2" charset="-78"/>
              </a:endParaRPr>
            </a:p>
          </p:txBody>
        </p:sp>
      </p:grpSp>
      <p:sp>
        <p:nvSpPr>
          <p:cNvPr id="87" name="TextBox 13">
            <a:extLst>
              <a:ext uri="{FF2B5EF4-FFF2-40B4-BE49-F238E27FC236}">
                <a16:creationId xmlns:a16="http://schemas.microsoft.com/office/drawing/2014/main" id="{E43D741F-4A31-4235-8F46-A56B21250975}"/>
              </a:ext>
            </a:extLst>
          </p:cNvPr>
          <p:cNvSpPr txBox="1"/>
          <p:nvPr/>
        </p:nvSpPr>
        <p:spPr>
          <a:xfrm rot="16200000">
            <a:off x="7687230" y="3259722"/>
            <a:ext cx="6655739" cy="338554"/>
          </a:xfrm>
          <a:prstGeom prst="rect">
            <a:avLst/>
          </a:prstGeom>
          <a:noFill/>
        </p:spPr>
        <p:txBody>
          <a:bodyPr wrap="square" lIns="72000" rIns="108000" rtlCol="0">
            <a:spAutoFit/>
          </a:bodyPr>
          <a:lstStyle/>
          <a:p>
            <a:pPr algn="ctr" rtl="1"/>
            <a:r>
              <a:rPr lang="fa-IR" altLang="ko-KR" sz="1600" dirty="0">
                <a:solidFill>
                  <a:schemeClr val="bg1"/>
                </a:solidFill>
                <a:ea typeface="FZShuTi" pitchFamily="2" charset="-122"/>
                <a:cs typeface="B Nazanin" panose="00000700000000000000" pitchFamily="2" charset="-78"/>
              </a:rPr>
              <a:t>یک پاورپوینت مدرن طراحی شده دریافت کنید. من امیدوارم و من زمان، پول و شهرت شما.</a:t>
            </a:r>
            <a:endParaRPr lang="en-US" altLang="ko-KR" sz="1600" dirty="0">
              <a:solidFill>
                <a:schemeClr val="bg1"/>
              </a:solidFill>
              <a:ea typeface="FZShuTi" pitchFamily="2" charset="-122"/>
              <a:cs typeface="B Nazanin" panose="00000700000000000000" pitchFamily="2" charset="-78"/>
            </a:endParaRPr>
          </a:p>
        </p:txBody>
      </p:sp>
      <p:pic>
        <p:nvPicPr>
          <p:cNvPr id="86" name="Marcador de posición de imagen 85">
            <a:extLst>
              <a:ext uri="{FF2B5EF4-FFF2-40B4-BE49-F238E27FC236}">
                <a16:creationId xmlns:a16="http://schemas.microsoft.com/office/drawing/2014/main" id="{A7AC5D6A-5D9A-4BF7-B597-A9B823EC1058}"/>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a:stretch>
            <a:fillRect/>
          </a:stretch>
        </p:blipFill>
        <p:spPr>
          <a:xfrm>
            <a:off x="5168169" y="2452"/>
            <a:ext cx="4175127" cy="6858000"/>
          </a:xfrm>
        </p:spPr>
      </p:pic>
      <p:sp>
        <p:nvSpPr>
          <p:cNvPr id="93" name="Paralelogramo 92">
            <a:extLst>
              <a:ext uri="{FF2B5EF4-FFF2-40B4-BE49-F238E27FC236}">
                <a16:creationId xmlns:a16="http://schemas.microsoft.com/office/drawing/2014/main" id="{7DB92CB3-824A-47BB-8E62-445689C27703}"/>
              </a:ext>
            </a:extLst>
          </p:cNvPr>
          <p:cNvSpPr/>
          <p:nvPr/>
        </p:nvSpPr>
        <p:spPr>
          <a:xfrm rot="10800000" flipH="1">
            <a:off x="11168624" y="6024281"/>
            <a:ext cx="1023376" cy="833718"/>
          </a:xfrm>
          <a:prstGeom prst="parallelogram">
            <a:avLst/>
          </a:prstGeom>
          <a:solidFill>
            <a:srgbClr val="EFC9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s-ES">
              <a:cs typeface="B Nazanin" panose="00000700000000000000" pitchFamily="2" charset="-78"/>
            </a:endParaRPr>
          </a:p>
        </p:txBody>
      </p:sp>
      <p:cxnSp>
        <p:nvCxnSpPr>
          <p:cNvPr id="3" name="Conector: angular 2">
            <a:extLst>
              <a:ext uri="{FF2B5EF4-FFF2-40B4-BE49-F238E27FC236}">
                <a16:creationId xmlns:a16="http://schemas.microsoft.com/office/drawing/2014/main" id="{7117DD00-F3EE-4FD9-9C01-A21464DE569B}"/>
              </a:ext>
            </a:extLst>
          </p:cNvPr>
          <p:cNvCxnSpPr/>
          <p:nvPr/>
        </p:nvCxnSpPr>
        <p:spPr>
          <a:xfrm>
            <a:off x="602849" y="885427"/>
            <a:ext cx="5213335" cy="3609037"/>
          </a:xfrm>
          <a:prstGeom prst="bentConnector3">
            <a:avLst>
              <a:gd name="adj1" fmla="val 77028"/>
            </a:avLst>
          </a:prstGeom>
          <a:ln w="38100">
            <a:solidFill>
              <a:srgbClr val="EFC96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891908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88" name="Imagen 2487"/>
          <p:cNvPicPr>
            <a:picLocks noChangeAspect="1"/>
          </p:cNvPicPr>
          <p:nvPr/>
        </p:nvPicPr>
        <p:blipFill>
          <a:blip r:embed="rId3"/>
          <a:stretch>
            <a:fillRect/>
          </a:stretch>
        </p:blipFill>
        <p:spPr>
          <a:xfrm>
            <a:off x="635291" y="4713102"/>
            <a:ext cx="2959820" cy="1676586"/>
          </a:xfrm>
          <a:prstGeom prst="rect">
            <a:avLst/>
          </a:prstGeom>
        </p:spPr>
      </p:pic>
      <p:pic>
        <p:nvPicPr>
          <p:cNvPr id="2490" name="Imagen 2489"/>
          <p:cNvPicPr>
            <a:picLocks noChangeAspect="1"/>
          </p:cNvPicPr>
          <p:nvPr/>
        </p:nvPicPr>
        <p:blipFill>
          <a:blip r:embed="rId4"/>
          <a:stretch>
            <a:fillRect/>
          </a:stretch>
        </p:blipFill>
        <p:spPr>
          <a:xfrm>
            <a:off x="5867121" y="1998272"/>
            <a:ext cx="2835643" cy="1907482"/>
          </a:xfrm>
          <a:prstGeom prst="rect">
            <a:avLst/>
          </a:prstGeom>
        </p:spPr>
      </p:pic>
      <p:pic>
        <p:nvPicPr>
          <p:cNvPr id="2491" name="Imagen 2490"/>
          <p:cNvPicPr>
            <a:picLocks noChangeAspect="1"/>
          </p:cNvPicPr>
          <p:nvPr/>
        </p:nvPicPr>
        <p:blipFill>
          <a:blip r:embed="rId5"/>
          <a:stretch>
            <a:fillRect/>
          </a:stretch>
        </p:blipFill>
        <p:spPr>
          <a:xfrm>
            <a:off x="10377804" y="1186489"/>
            <a:ext cx="1139646" cy="2906539"/>
          </a:xfrm>
          <a:prstGeom prst="rect">
            <a:avLst/>
          </a:prstGeom>
        </p:spPr>
      </p:pic>
      <p:pic>
        <p:nvPicPr>
          <p:cNvPr id="2492" name="Imagen 2491"/>
          <p:cNvPicPr>
            <a:picLocks noChangeAspect="1"/>
          </p:cNvPicPr>
          <p:nvPr/>
        </p:nvPicPr>
        <p:blipFill>
          <a:blip r:embed="rId6"/>
          <a:stretch>
            <a:fillRect/>
          </a:stretch>
        </p:blipFill>
        <p:spPr>
          <a:xfrm>
            <a:off x="2719997" y="1767914"/>
            <a:ext cx="3043360" cy="2082299"/>
          </a:xfrm>
          <a:prstGeom prst="rect">
            <a:avLst/>
          </a:prstGeom>
        </p:spPr>
      </p:pic>
      <p:sp>
        <p:nvSpPr>
          <p:cNvPr id="2493" name="Text Placeholder 1">
            <a:extLst>
              <a:ext uri="{FF2B5EF4-FFF2-40B4-BE49-F238E27FC236}">
                <a16:creationId xmlns:a16="http://schemas.microsoft.com/office/drawing/2014/main" id="{5ECC501A-C0D9-416E-91B8-F3345FF41789}"/>
              </a:ext>
            </a:extLst>
          </p:cNvPr>
          <p:cNvSpPr txBox="1"/>
          <p:nvPr/>
        </p:nvSpPr>
        <p:spPr>
          <a:xfrm>
            <a:off x="8031305" y="223567"/>
            <a:ext cx="3288797" cy="72424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buNone/>
            </a:pPr>
            <a:r>
              <a:rPr lang="fa-IR" sz="3600" dirty="0">
                <a:solidFill>
                  <a:srgbClr val="EFC964"/>
                </a:solidFill>
                <a:latin typeface="Roboto Medium" panose="02000000000000000000" pitchFamily="2" charset="0"/>
                <a:ea typeface="Roboto Medium" panose="02000000000000000000" pitchFamily="2" charset="0"/>
                <a:cs typeface="B Nazanin" panose="00000400000000000000" pitchFamily="2" charset="-78"/>
              </a:rPr>
              <a:t>منابع</a:t>
            </a:r>
            <a:endParaRPr lang="en-US" sz="3600" dirty="0">
              <a:solidFill>
                <a:srgbClr val="EFC964"/>
              </a:solidFill>
              <a:latin typeface="Roboto Medium" panose="02000000000000000000" pitchFamily="2" charset="0"/>
              <a:ea typeface="Roboto Medium" panose="02000000000000000000" pitchFamily="2" charset="0"/>
              <a:cs typeface="B Nazanin" panose="00000400000000000000" pitchFamily="2" charset="-78"/>
            </a:endParaRPr>
          </a:p>
        </p:txBody>
      </p:sp>
      <p:pic>
        <p:nvPicPr>
          <p:cNvPr id="2494" name="Imagen 2493">
            <a:extLst>
              <a:ext uri="{FF2B5EF4-FFF2-40B4-BE49-F238E27FC236}">
                <a16:creationId xmlns:a16="http://schemas.microsoft.com/office/drawing/2014/main" id="{2D716573-2655-4318-8757-90F5717538F9}"/>
              </a:ext>
            </a:extLst>
          </p:cNvPr>
          <p:cNvPicPr>
            <a:picLocks noChangeAspect="1"/>
          </p:cNvPicPr>
          <p:nvPr/>
        </p:nvPicPr>
        <p:blipFill>
          <a:blip r:embed="rId7"/>
          <a:stretch>
            <a:fillRect/>
          </a:stretch>
        </p:blipFill>
        <p:spPr>
          <a:xfrm>
            <a:off x="560722" y="1198454"/>
            <a:ext cx="1788339" cy="2230546"/>
          </a:xfrm>
          <a:prstGeom prst="rect">
            <a:avLst/>
          </a:prstGeom>
        </p:spPr>
      </p:pic>
      <p:pic>
        <p:nvPicPr>
          <p:cNvPr id="2495" name="Imagen 2494">
            <a:extLst>
              <a:ext uri="{FF2B5EF4-FFF2-40B4-BE49-F238E27FC236}">
                <a16:creationId xmlns:a16="http://schemas.microsoft.com/office/drawing/2014/main" id="{24436288-9E23-4A21-9AEC-09B235F38EE0}"/>
              </a:ext>
            </a:extLst>
          </p:cNvPr>
          <p:cNvPicPr>
            <a:picLocks noChangeAspect="1"/>
          </p:cNvPicPr>
          <p:nvPr/>
        </p:nvPicPr>
        <p:blipFill>
          <a:blip r:embed="rId8"/>
          <a:stretch>
            <a:fillRect/>
          </a:stretch>
        </p:blipFill>
        <p:spPr>
          <a:xfrm>
            <a:off x="4365456" y="4093028"/>
            <a:ext cx="3854208" cy="2520761"/>
          </a:xfrm>
          <a:prstGeom prst="rect">
            <a:avLst/>
          </a:prstGeom>
        </p:spPr>
      </p:pic>
      <p:pic>
        <p:nvPicPr>
          <p:cNvPr id="2496" name="Imagen 2495">
            <a:extLst>
              <a:ext uri="{FF2B5EF4-FFF2-40B4-BE49-F238E27FC236}">
                <a16:creationId xmlns:a16="http://schemas.microsoft.com/office/drawing/2014/main" id="{93BE0656-6E3A-4907-B97A-0B83462CB5AF}"/>
              </a:ext>
            </a:extLst>
          </p:cNvPr>
          <p:cNvPicPr>
            <a:picLocks noChangeAspect="1"/>
          </p:cNvPicPr>
          <p:nvPr/>
        </p:nvPicPr>
        <p:blipFill>
          <a:blip r:embed="rId9"/>
          <a:stretch>
            <a:fillRect/>
          </a:stretch>
        </p:blipFill>
        <p:spPr>
          <a:xfrm>
            <a:off x="8852880" y="1650548"/>
            <a:ext cx="1376058" cy="2255206"/>
          </a:xfrm>
          <a:prstGeom prst="rect">
            <a:avLst/>
          </a:prstGeom>
        </p:spPr>
      </p:pic>
      <p:pic>
        <p:nvPicPr>
          <p:cNvPr id="2497" name="Imagen 2496">
            <a:extLst>
              <a:ext uri="{FF2B5EF4-FFF2-40B4-BE49-F238E27FC236}">
                <a16:creationId xmlns:a16="http://schemas.microsoft.com/office/drawing/2014/main" id="{B252F4F7-700A-4AEF-9F8E-A3453A6AED19}"/>
              </a:ext>
            </a:extLst>
          </p:cNvPr>
          <p:cNvPicPr>
            <a:picLocks noChangeAspect="1"/>
          </p:cNvPicPr>
          <p:nvPr/>
        </p:nvPicPr>
        <p:blipFill>
          <a:blip r:embed="rId10"/>
          <a:stretch>
            <a:fillRect/>
          </a:stretch>
        </p:blipFill>
        <p:spPr>
          <a:xfrm>
            <a:off x="8507343" y="4298853"/>
            <a:ext cx="2336723" cy="1145748"/>
          </a:xfrm>
          <a:prstGeom prst="rect">
            <a:avLst/>
          </a:prstGeom>
        </p:spPr>
      </p:pic>
      <p:sp>
        <p:nvSpPr>
          <p:cNvPr id="2498" name="Freeform 5">
            <a:extLst>
              <a:ext uri="{FF2B5EF4-FFF2-40B4-BE49-F238E27FC236}">
                <a16:creationId xmlns:a16="http://schemas.microsoft.com/office/drawing/2014/main" id="{3F7F771D-C30F-44B2-8D40-E58C5E377E6C}"/>
              </a:ext>
            </a:extLst>
          </p:cNvPr>
          <p:cNvSpPr>
            <a:spLocks noEditPoints="1"/>
          </p:cNvSpPr>
          <p:nvPr/>
        </p:nvSpPr>
        <p:spPr bwMode="auto">
          <a:xfrm>
            <a:off x="10377804" y="5353408"/>
            <a:ext cx="1523351" cy="1281025"/>
          </a:xfrm>
          <a:custGeom>
            <a:avLst/>
            <a:gdLst>
              <a:gd name="T0" fmla="*/ 562 w 564"/>
              <a:gd name="T1" fmla="*/ 74 h 474"/>
              <a:gd name="T2" fmla="*/ 486 w 564"/>
              <a:gd name="T3" fmla="*/ 72 h 474"/>
              <a:gd name="T4" fmla="*/ 480 w 564"/>
              <a:gd name="T5" fmla="*/ 68 h 474"/>
              <a:gd name="T6" fmla="*/ 401 w 564"/>
              <a:gd name="T7" fmla="*/ 115 h 474"/>
              <a:gd name="T8" fmla="*/ 324 w 564"/>
              <a:gd name="T9" fmla="*/ 136 h 474"/>
              <a:gd name="T10" fmla="*/ 327 w 564"/>
              <a:gd name="T11" fmla="*/ 85 h 474"/>
              <a:gd name="T12" fmla="*/ 252 w 564"/>
              <a:gd name="T13" fmla="*/ 27 h 474"/>
              <a:gd name="T14" fmla="*/ 223 w 564"/>
              <a:gd name="T15" fmla="*/ 29 h 474"/>
              <a:gd name="T16" fmla="*/ 181 w 564"/>
              <a:gd name="T17" fmla="*/ 5 h 474"/>
              <a:gd name="T18" fmla="*/ 276 w 564"/>
              <a:gd name="T19" fmla="*/ 42 h 474"/>
              <a:gd name="T20" fmla="*/ 295 w 564"/>
              <a:gd name="T21" fmla="*/ 128 h 474"/>
              <a:gd name="T22" fmla="*/ 243 w 564"/>
              <a:gd name="T23" fmla="*/ 148 h 474"/>
              <a:gd name="T24" fmla="*/ 173 w 564"/>
              <a:gd name="T25" fmla="*/ 141 h 474"/>
              <a:gd name="T26" fmla="*/ 144 w 564"/>
              <a:gd name="T27" fmla="*/ 106 h 474"/>
              <a:gd name="T28" fmla="*/ 145 w 564"/>
              <a:gd name="T29" fmla="*/ 138 h 474"/>
              <a:gd name="T30" fmla="*/ 87 w 564"/>
              <a:gd name="T31" fmla="*/ 24 h 474"/>
              <a:gd name="T32" fmla="*/ 80 w 564"/>
              <a:gd name="T33" fmla="*/ 39 h 474"/>
              <a:gd name="T34" fmla="*/ 73 w 564"/>
              <a:gd name="T35" fmla="*/ 110 h 474"/>
              <a:gd name="T36" fmla="*/ 170 w 564"/>
              <a:gd name="T37" fmla="*/ 161 h 474"/>
              <a:gd name="T38" fmla="*/ 209 w 564"/>
              <a:gd name="T39" fmla="*/ 181 h 474"/>
              <a:gd name="T40" fmla="*/ 179 w 564"/>
              <a:gd name="T41" fmla="*/ 243 h 474"/>
              <a:gd name="T42" fmla="*/ 44 w 564"/>
              <a:gd name="T43" fmla="*/ 240 h 474"/>
              <a:gd name="T44" fmla="*/ 27 w 564"/>
              <a:gd name="T45" fmla="*/ 257 h 474"/>
              <a:gd name="T46" fmla="*/ 108 w 564"/>
              <a:gd name="T47" fmla="*/ 263 h 474"/>
              <a:gd name="T48" fmla="*/ 94 w 564"/>
              <a:gd name="T49" fmla="*/ 283 h 474"/>
              <a:gd name="T50" fmla="*/ 81 w 564"/>
              <a:gd name="T51" fmla="*/ 286 h 474"/>
              <a:gd name="T52" fmla="*/ 87 w 564"/>
              <a:gd name="T53" fmla="*/ 296 h 474"/>
              <a:gd name="T54" fmla="*/ 113 w 564"/>
              <a:gd name="T55" fmla="*/ 269 h 474"/>
              <a:gd name="T56" fmla="*/ 193 w 564"/>
              <a:gd name="T57" fmla="*/ 267 h 474"/>
              <a:gd name="T58" fmla="*/ 242 w 564"/>
              <a:gd name="T59" fmla="*/ 321 h 474"/>
              <a:gd name="T60" fmla="*/ 236 w 564"/>
              <a:gd name="T61" fmla="*/ 370 h 474"/>
              <a:gd name="T62" fmla="*/ 209 w 564"/>
              <a:gd name="T63" fmla="*/ 437 h 474"/>
              <a:gd name="T64" fmla="*/ 136 w 564"/>
              <a:gd name="T65" fmla="*/ 392 h 474"/>
              <a:gd name="T66" fmla="*/ 57 w 564"/>
              <a:gd name="T67" fmla="*/ 468 h 474"/>
              <a:gd name="T68" fmla="*/ 95 w 564"/>
              <a:gd name="T69" fmla="*/ 405 h 474"/>
              <a:gd name="T70" fmla="*/ 149 w 564"/>
              <a:gd name="T71" fmla="*/ 417 h 474"/>
              <a:gd name="T72" fmla="*/ 255 w 564"/>
              <a:gd name="T73" fmla="*/ 415 h 474"/>
              <a:gd name="T74" fmla="*/ 263 w 564"/>
              <a:gd name="T75" fmla="*/ 339 h 474"/>
              <a:gd name="T76" fmla="*/ 330 w 564"/>
              <a:gd name="T77" fmla="*/ 331 h 474"/>
              <a:gd name="T78" fmla="*/ 392 w 564"/>
              <a:gd name="T79" fmla="*/ 382 h 474"/>
              <a:gd name="T80" fmla="*/ 426 w 564"/>
              <a:gd name="T81" fmla="*/ 406 h 474"/>
              <a:gd name="T82" fmla="*/ 444 w 564"/>
              <a:gd name="T83" fmla="*/ 466 h 474"/>
              <a:gd name="T84" fmla="*/ 438 w 564"/>
              <a:gd name="T85" fmla="*/ 408 h 474"/>
              <a:gd name="T86" fmla="*/ 469 w 564"/>
              <a:gd name="T87" fmla="*/ 430 h 474"/>
              <a:gd name="T88" fmla="*/ 398 w 564"/>
              <a:gd name="T89" fmla="*/ 365 h 474"/>
              <a:gd name="T90" fmla="*/ 396 w 564"/>
              <a:gd name="T91" fmla="*/ 355 h 474"/>
              <a:gd name="T92" fmla="*/ 359 w 564"/>
              <a:gd name="T93" fmla="*/ 323 h 474"/>
              <a:gd name="T94" fmla="*/ 391 w 564"/>
              <a:gd name="T95" fmla="*/ 274 h 474"/>
              <a:gd name="T96" fmla="*/ 464 w 564"/>
              <a:gd name="T97" fmla="*/ 282 h 474"/>
              <a:gd name="T98" fmla="*/ 511 w 564"/>
              <a:gd name="T99" fmla="*/ 362 h 474"/>
              <a:gd name="T100" fmla="*/ 507 w 564"/>
              <a:gd name="T101" fmla="*/ 343 h 474"/>
              <a:gd name="T102" fmla="*/ 476 w 564"/>
              <a:gd name="T103" fmla="*/ 271 h 474"/>
              <a:gd name="T104" fmla="*/ 486 w 564"/>
              <a:gd name="T105" fmla="*/ 272 h 474"/>
              <a:gd name="T106" fmla="*/ 405 w 564"/>
              <a:gd name="T107" fmla="*/ 231 h 474"/>
              <a:gd name="T108" fmla="*/ 389 w 564"/>
              <a:gd name="T109" fmla="*/ 193 h 474"/>
              <a:gd name="T110" fmla="*/ 464 w 564"/>
              <a:gd name="T111" fmla="*/ 106 h 474"/>
              <a:gd name="T112" fmla="*/ 548 w 564"/>
              <a:gd name="T113" fmla="*/ 96 h 474"/>
              <a:gd name="T114" fmla="*/ 540 w 564"/>
              <a:gd name="T115" fmla="*/ 90 h 474"/>
              <a:gd name="T116" fmla="*/ 300 w 564"/>
              <a:gd name="T117" fmla="*/ 230 h 474"/>
              <a:gd name="T118" fmla="*/ 368 w 564"/>
              <a:gd name="T119" fmla="*/ 229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64" h="473">
                <a:moveTo>
                  <a:pt x="540" y="90"/>
                </a:moveTo>
                <a:cubicBezTo>
                  <a:pt x="548" y="85"/>
                  <a:pt x="556" y="81"/>
                  <a:pt x="562" y="74"/>
                </a:cubicBezTo>
                <a:cubicBezTo>
                  <a:pt x="532" y="91"/>
                  <a:pt x="508" y="90"/>
                  <a:pt x="483" y="90"/>
                </a:cubicBezTo>
                <a:cubicBezTo>
                  <a:pt x="484" y="84"/>
                  <a:pt x="488" y="78"/>
                  <a:pt x="486" y="72"/>
                </a:cubicBezTo>
                <a:cubicBezTo>
                  <a:pt x="483" y="60"/>
                  <a:pt x="484" y="50"/>
                  <a:pt x="495" y="40"/>
                </a:cubicBezTo>
                <a:cubicBezTo>
                  <a:pt x="484" y="46"/>
                  <a:pt x="479" y="55"/>
                  <a:pt x="480" y="68"/>
                </a:cubicBezTo>
                <a:cubicBezTo>
                  <a:pt x="480" y="85"/>
                  <a:pt x="475" y="91"/>
                  <a:pt x="458" y="92"/>
                </a:cubicBezTo>
                <a:cubicBezTo>
                  <a:pt x="437" y="94"/>
                  <a:pt x="418" y="101"/>
                  <a:pt x="401" y="115"/>
                </a:cubicBezTo>
                <a:cubicBezTo>
                  <a:pt x="386" y="127"/>
                  <a:pt x="375" y="142"/>
                  <a:pt x="366" y="159"/>
                </a:cubicBezTo>
                <a:cubicBezTo>
                  <a:pt x="353" y="149"/>
                  <a:pt x="339" y="140"/>
                  <a:pt x="324" y="136"/>
                </a:cubicBezTo>
                <a:cubicBezTo>
                  <a:pt x="320" y="135"/>
                  <a:pt x="320" y="134"/>
                  <a:pt x="321" y="130"/>
                </a:cubicBezTo>
                <a:cubicBezTo>
                  <a:pt x="324" y="115"/>
                  <a:pt x="327" y="100"/>
                  <a:pt x="327" y="85"/>
                </a:cubicBezTo>
                <a:cubicBezTo>
                  <a:pt x="325" y="54"/>
                  <a:pt x="310" y="33"/>
                  <a:pt x="278" y="29"/>
                </a:cubicBezTo>
                <a:cubicBezTo>
                  <a:pt x="270" y="28"/>
                  <a:pt x="261" y="27"/>
                  <a:pt x="252" y="27"/>
                </a:cubicBezTo>
                <a:cubicBezTo>
                  <a:pt x="240" y="28"/>
                  <a:pt x="227" y="29"/>
                  <a:pt x="218" y="15"/>
                </a:cubicBezTo>
                <a:cubicBezTo>
                  <a:pt x="217" y="22"/>
                  <a:pt x="224" y="24"/>
                  <a:pt x="223" y="29"/>
                </a:cubicBezTo>
                <a:cubicBezTo>
                  <a:pt x="195" y="30"/>
                  <a:pt x="187" y="24"/>
                  <a:pt x="182" y="0"/>
                </a:cubicBezTo>
                <a:cubicBezTo>
                  <a:pt x="181" y="1"/>
                  <a:pt x="182" y="4"/>
                  <a:pt x="181" y="5"/>
                </a:cubicBezTo>
                <a:cubicBezTo>
                  <a:pt x="183" y="26"/>
                  <a:pt x="194" y="36"/>
                  <a:pt x="216" y="37"/>
                </a:cubicBezTo>
                <a:cubicBezTo>
                  <a:pt x="236" y="37"/>
                  <a:pt x="256" y="38"/>
                  <a:pt x="276" y="42"/>
                </a:cubicBezTo>
                <a:cubicBezTo>
                  <a:pt x="296" y="47"/>
                  <a:pt x="306" y="59"/>
                  <a:pt x="306" y="80"/>
                </a:cubicBezTo>
                <a:cubicBezTo>
                  <a:pt x="306" y="97"/>
                  <a:pt x="301" y="113"/>
                  <a:pt x="295" y="128"/>
                </a:cubicBezTo>
                <a:cubicBezTo>
                  <a:pt x="293" y="132"/>
                  <a:pt x="291" y="133"/>
                  <a:pt x="287" y="133"/>
                </a:cubicBezTo>
                <a:cubicBezTo>
                  <a:pt x="271" y="135"/>
                  <a:pt x="256" y="138"/>
                  <a:pt x="243" y="148"/>
                </a:cubicBezTo>
                <a:cubicBezTo>
                  <a:pt x="234" y="155"/>
                  <a:pt x="228" y="156"/>
                  <a:pt x="217" y="150"/>
                </a:cubicBezTo>
                <a:cubicBezTo>
                  <a:pt x="204" y="142"/>
                  <a:pt x="188" y="141"/>
                  <a:pt x="173" y="141"/>
                </a:cubicBezTo>
                <a:cubicBezTo>
                  <a:pt x="163" y="141"/>
                  <a:pt x="157" y="139"/>
                  <a:pt x="155" y="128"/>
                </a:cubicBezTo>
                <a:cubicBezTo>
                  <a:pt x="153" y="120"/>
                  <a:pt x="150" y="112"/>
                  <a:pt x="144" y="106"/>
                </a:cubicBezTo>
                <a:cubicBezTo>
                  <a:pt x="147" y="115"/>
                  <a:pt x="148" y="124"/>
                  <a:pt x="149" y="133"/>
                </a:cubicBezTo>
                <a:cubicBezTo>
                  <a:pt x="150" y="137"/>
                  <a:pt x="149" y="139"/>
                  <a:pt x="145" y="138"/>
                </a:cubicBezTo>
                <a:cubicBezTo>
                  <a:pt x="108" y="130"/>
                  <a:pt x="81" y="99"/>
                  <a:pt x="81" y="67"/>
                </a:cubicBezTo>
                <a:cubicBezTo>
                  <a:pt x="81" y="52"/>
                  <a:pt x="85" y="38"/>
                  <a:pt x="87" y="24"/>
                </a:cubicBezTo>
                <a:cubicBezTo>
                  <a:pt x="87" y="22"/>
                  <a:pt x="89" y="20"/>
                  <a:pt x="85" y="20"/>
                </a:cubicBezTo>
                <a:cubicBezTo>
                  <a:pt x="83" y="26"/>
                  <a:pt x="82" y="33"/>
                  <a:pt x="80" y="39"/>
                </a:cubicBezTo>
                <a:cubicBezTo>
                  <a:pt x="71" y="68"/>
                  <a:pt x="71" y="96"/>
                  <a:pt x="92" y="122"/>
                </a:cubicBezTo>
                <a:cubicBezTo>
                  <a:pt x="85" y="120"/>
                  <a:pt x="81" y="113"/>
                  <a:pt x="73" y="110"/>
                </a:cubicBezTo>
                <a:cubicBezTo>
                  <a:pt x="84" y="125"/>
                  <a:pt x="97" y="135"/>
                  <a:pt x="113" y="143"/>
                </a:cubicBezTo>
                <a:cubicBezTo>
                  <a:pt x="131" y="151"/>
                  <a:pt x="149" y="159"/>
                  <a:pt x="170" y="161"/>
                </a:cubicBezTo>
                <a:cubicBezTo>
                  <a:pt x="182" y="163"/>
                  <a:pt x="195" y="165"/>
                  <a:pt x="206" y="171"/>
                </a:cubicBezTo>
                <a:cubicBezTo>
                  <a:pt x="211" y="174"/>
                  <a:pt x="213" y="176"/>
                  <a:pt x="209" y="181"/>
                </a:cubicBezTo>
                <a:cubicBezTo>
                  <a:pt x="200" y="194"/>
                  <a:pt x="195" y="209"/>
                  <a:pt x="195" y="224"/>
                </a:cubicBezTo>
                <a:cubicBezTo>
                  <a:pt x="194" y="236"/>
                  <a:pt x="188" y="240"/>
                  <a:pt x="179" y="243"/>
                </a:cubicBezTo>
                <a:cubicBezTo>
                  <a:pt x="162" y="249"/>
                  <a:pt x="145" y="245"/>
                  <a:pt x="129" y="238"/>
                </a:cubicBezTo>
                <a:cubicBezTo>
                  <a:pt x="100" y="226"/>
                  <a:pt x="72" y="227"/>
                  <a:pt x="44" y="240"/>
                </a:cubicBezTo>
                <a:cubicBezTo>
                  <a:pt x="28" y="248"/>
                  <a:pt x="13" y="259"/>
                  <a:pt x="0" y="271"/>
                </a:cubicBezTo>
                <a:cubicBezTo>
                  <a:pt x="9" y="267"/>
                  <a:pt x="18" y="261"/>
                  <a:pt x="27" y="257"/>
                </a:cubicBezTo>
                <a:cubicBezTo>
                  <a:pt x="51" y="244"/>
                  <a:pt x="76" y="238"/>
                  <a:pt x="103" y="247"/>
                </a:cubicBezTo>
                <a:cubicBezTo>
                  <a:pt x="117" y="251"/>
                  <a:pt x="117" y="251"/>
                  <a:pt x="108" y="263"/>
                </a:cubicBezTo>
                <a:cubicBezTo>
                  <a:pt x="108" y="263"/>
                  <a:pt x="108" y="263"/>
                  <a:pt x="107" y="263"/>
                </a:cubicBezTo>
                <a:cubicBezTo>
                  <a:pt x="103" y="270"/>
                  <a:pt x="100" y="280"/>
                  <a:pt x="94" y="283"/>
                </a:cubicBezTo>
                <a:cubicBezTo>
                  <a:pt x="88" y="286"/>
                  <a:pt x="78" y="282"/>
                  <a:pt x="70" y="283"/>
                </a:cubicBezTo>
                <a:cubicBezTo>
                  <a:pt x="73" y="286"/>
                  <a:pt x="78" y="282"/>
                  <a:pt x="81" y="286"/>
                </a:cubicBezTo>
                <a:cubicBezTo>
                  <a:pt x="84" y="287"/>
                  <a:pt x="88" y="288"/>
                  <a:pt x="91" y="289"/>
                </a:cubicBezTo>
                <a:cubicBezTo>
                  <a:pt x="92" y="292"/>
                  <a:pt x="87" y="293"/>
                  <a:pt x="87" y="296"/>
                </a:cubicBezTo>
                <a:cubicBezTo>
                  <a:pt x="92" y="295"/>
                  <a:pt x="94" y="292"/>
                  <a:pt x="96" y="289"/>
                </a:cubicBezTo>
                <a:cubicBezTo>
                  <a:pt x="102" y="283"/>
                  <a:pt x="107" y="276"/>
                  <a:pt x="113" y="269"/>
                </a:cubicBezTo>
                <a:cubicBezTo>
                  <a:pt x="120" y="262"/>
                  <a:pt x="128" y="257"/>
                  <a:pt x="139" y="263"/>
                </a:cubicBezTo>
                <a:cubicBezTo>
                  <a:pt x="156" y="271"/>
                  <a:pt x="175" y="272"/>
                  <a:pt x="193" y="267"/>
                </a:cubicBezTo>
                <a:cubicBezTo>
                  <a:pt x="198" y="266"/>
                  <a:pt x="199" y="266"/>
                  <a:pt x="200" y="271"/>
                </a:cubicBezTo>
                <a:cubicBezTo>
                  <a:pt x="208" y="292"/>
                  <a:pt x="222" y="309"/>
                  <a:pt x="242" y="321"/>
                </a:cubicBezTo>
                <a:cubicBezTo>
                  <a:pt x="245" y="323"/>
                  <a:pt x="245" y="325"/>
                  <a:pt x="244" y="328"/>
                </a:cubicBezTo>
                <a:cubicBezTo>
                  <a:pt x="237" y="342"/>
                  <a:pt x="236" y="356"/>
                  <a:pt x="236" y="370"/>
                </a:cubicBezTo>
                <a:cubicBezTo>
                  <a:pt x="237" y="385"/>
                  <a:pt x="239" y="399"/>
                  <a:pt x="238" y="414"/>
                </a:cubicBezTo>
                <a:cubicBezTo>
                  <a:pt x="237" y="434"/>
                  <a:pt x="229" y="441"/>
                  <a:pt x="209" y="437"/>
                </a:cubicBezTo>
                <a:cubicBezTo>
                  <a:pt x="189" y="434"/>
                  <a:pt x="173" y="425"/>
                  <a:pt x="158" y="411"/>
                </a:cubicBezTo>
                <a:cubicBezTo>
                  <a:pt x="151" y="405"/>
                  <a:pt x="144" y="398"/>
                  <a:pt x="136" y="392"/>
                </a:cubicBezTo>
                <a:cubicBezTo>
                  <a:pt x="123" y="382"/>
                  <a:pt x="107" y="383"/>
                  <a:pt x="96" y="395"/>
                </a:cubicBezTo>
                <a:cubicBezTo>
                  <a:pt x="77" y="415"/>
                  <a:pt x="69" y="443"/>
                  <a:pt x="57" y="468"/>
                </a:cubicBezTo>
                <a:cubicBezTo>
                  <a:pt x="62" y="461"/>
                  <a:pt x="66" y="454"/>
                  <a:pt x="70" y="446"/>
                </a:cubicBezTo>
                <a:cubicBezTo>
                  <a:pt x="77" y="432"/>
                  <a:pt x="85" y="417"/>
                  <a:pt x="95" y="405"/>
                </a:cubicBezTo>
                <a:cubicBezTo>
                  <a:pt x="108" y="390"/>
                  <a:pt x="121" y="389"/>
                  <a:pt x="135" y="402"/>
                </a:cubicBezTo>
                <a:cubicBezTo>
                  <a:pt x="140" y="407"/>
                  <a:pt x="144" y="412"/>
                  <a:pt x="149" y="417"/>
                </a:cubicBezTo>
                <a:cubicBezTo>
                  <a:pt x="164" y="433"/>
                  <a:pt x="182" y="444"/>
                  <a:pt x="203" y="450"/>
                </a:cubicBezTo>
                <a:cubicBezTo>
                  <a:pt x="234" y="458"/>
                  <a:pt x="251" y="447"/>
                  <a:pt x="255" y="415"/>
                </a:cubicBezTo>
                <a:cubicBezTo>
                  <a:pt x="257" y="405"/>
                  <a:pt x="257" y="394"/>
                  <a:pt x="256" y="384"/>
                </a:cubicBezTo>
                <a:cubicBezTo>
                  <a:pt x="256" y="369"/>
                  <a:pt x="256" y="354"/>
                  <a:pt x="263" y="339"/>
                </a:cubicBezTo>
                <a:cubicBezTo>
                  <a:pt x="265" y="335"/>
                  <a:pt x="267" y="333"/>
                  <a:pt x="273" y="334"/>
                </a:cubicBezTo>
                <a:cubicBezTo>
                  <a:pt x="292" y="339"/>
                  <a:pt x="311" y="338"/>
                  <a:pt x="330" y="331"/>
                </a:cubicBezTo>
                <a:cubicBezTo>
                  <a:pt x="334" y="330"/>
                  <a:pt x="336" y="330"/>
                  <a:pt x="339" y="335"/>
                </a:cubicBezTo>
                <a:cubicBezTo>
                  <a:pt x="352" y="356"/>
                  <a:pt x="369" y="372"/>
                  <a:pt x="392" y="382"/>
                </a:cubicBezTo>
                <a:cubicBezTo>
                  <a:pt x="401" y="386"/>
                  <a:pt x="410" y="391"/>
                  <a:pt x="419" y="396"/>
                </a:cubicBezTo>
                <a:cubicBezTo>
                  <a:pt x="424" y="398"/>
                  <a:pt x="426" y="400"/>
                  <a:pt x="426" y="406"/>
                </a:cubicBezTo>
                <a:cubicBezTo>
                  <a:pt x="427" y="417"/>
                  <a:pt x="431" y="427"/>
                  <a:pt x="439" y="435"/>
                </a:cubicBezTo>
                <a:cubicBezTo>
                  <a:pt x="449" y="443"/>
                  <a:pt x="453" y="452"/>
                  <a:pt x="444" y="466"/>
                </a:cubicBezTo>
                <a:cubicBezTo>
                  <a:pt x="456" y="456"/>
                  <a:pt x="457" y="446"/>
                  <a:pt x="448" y="434"/>
                </a:cubicBezTo>
                <a:cubicBezTo>
                  <a:pt x="442" y="427"/>
                  <a:pt x="437" y="419"/>
                  <a:pt x="438" y="408"/>
                </a:cubicBezTo>
                <a:cubicBezTo>
                  <a:pt x="462" y="424"/>
                  <a:pt x="475" y="447"/>
                  <a:pt x="480" y="474"/>
                </a:cubicBezTo>
                <a:cubicBezTo>
                  <a:pt x="480" y="458"/>
                  <a:pt x="477" y="444"/>
                  <a:pt x="469" y="430"/>
                </a:cubicBezTo>
                <a:cubicBezTo>
                  <a:pt x="455" y="405"/>
                  <a:pt x="433" y="389"/>
                  <a:pt x="409" y="374"/>
                </a:cubicBezTo>
                <a:cubicBezTo>
                  <a:pt x="405" y="371"/>
                  <a:pt x="401" y="369"/>
                  <a:pt x="398" y="365"/>
                </a:cubicBezTo>
                <a:cubicBezTo>
                  <a:pt x="407" y="359"/>
                  <a:pt x="415" y="365"/>
                  <a:pt x="425" y="368"/>
                </a:cubicBezTo>
                <a:cubicBezTo>
                  <a:pt x="416" y="358"/>
                  <a:pt x="407" y="351"/>
                  <a:pt x="396" y="355"/>
                </a:cubicBezTo>
                <a:cubicBezTo>
                  <a:pt x="385" y="360"/>
                  <a:pt x="381" y="354"/>
                  <a:pt x="375" y="348"/>
                </a:cubicBezTo>
                <a:cubicBezTo>
                  <a:pt x="369" y="340"/>
                  <a:pt x="364" y="332"/>
                  <a:pt x="359" y="323"/>
                </a:cubicBezTo>
                <a:cubicBezTo>
                  <a:pt x="357" y="319"/>
                  <a:pt x="358" y="316"/>
                  <a:pt x="362" y="314"/>
                </a:cubicBezTo>
                <a:cubicBezTo>
                  <a:pt x="375" y="303"/>
                  <a:pt x="386" y="290"/>
                  <a:pt x="391" y="274"/>
                </a:cubicBezTo>
                <a:cubicBezTo>
                  <a:pt x="394" y="260"/>
                  <a:pt x="404" y="256"/>
                  <a:pt x="416" y="254"/>
                </a:cubicBezTo>
                <a:cubicBezTo>
                  <a:pt x="451" y="247"/>
                  <a:pt x="457" y="255"/>
                  <a:pt x="464" y="282"/>
                </a:cubicBezTo>
                <a:cubicBezTo>
                  <a:pt x="468" y="298"/>
                  <a:pt x="472" y="316"/>
                  <a:pt x="484" y="327"/>
                </a:cubicBezTo>
                <a:cubicBezTo>
                  <a:pt x="495" y="338"/>
                  <a:pt x="503" y="350"/>
                  <a:pt x="511" y="362"/>
                </a:cubicBezTo>
                <a:cubicBezTo>
                  <a:pt x="511" y="362"/>
                  <a:pt x="512" y="361"/>
                  <a:pt x="513" y="360"/>
                </a:cubicBezTo>
                <a:cubicBezTo>
                  <a:pt x="511" y="355"/>
                  <a:pt x="507" y="350"/>
                  <a:pt x="507" y="343"/>
                </a:cubicBezTo>
                <a:cubicBezTo>
                  <a:pt x="519" y="347"/>
                  <a:pt x="530" y="346"/>
                  <a:pt x="542" y="345"/>
                </a:cubicBezTo>
                <a:cubicBezTo>
                  <a:pt x="494" y="344"/>
                  <a:pt x="480" y="327"/>
                  <a:pt x="476" y="271"/>
                </a:cubicBezTo>
                <a:cubicBezTo>
                  <a:pt x="485" y="280"/>
                  <a:pt x="490" y="292"/>
                  <a:pt x="502" y="297"/>
                </a:cubicBezTo>
                <a:cubicBezTo>
                  <a:pt x="495" y="290"/>
                  <a:pt x="491" y="281"/>
                  <a:pt x="486" y="272"/>
                </a:cubicBezTo>
                <a:cubicBezTo>
                  <a:pt x="476" y="253"/>
                  <a:pt x="462" y="236"/>
                  <a:pt x="439" y="232"/>
                </a:cubicBezTo>
                <a:cubicBezTo>
                  <a:pt x="428" y="229"/>
                  <a:pt x="416" y="230"/>
                  <a:pt x="405" y="231"/>
                </a:cubicBezTo>
                <a:cubicBezTo>
                  <a:pt x="400" y="232"/>
                  <a:pt x="398" y="230"/>
                  <a:pt x="398" y="225"/>
                </a:cubicBezTo>
                <a:cubicBezTo>
                  <a:pt x="398" y="214"/>
                  <a:pt x="395" y="203"/>
                  <a:pt x="389" y="193"/>
                </a:cubicBezTo>
                <a:cubicBezTo>
                  <a:pt x="386" y="186"/>
                  <a:pt x="386" y="181"/>
                  <a:pt x="389" y="174"/>
                </a:cubicBezTo>
                <a:cubicBezTo>
                  <a:pt x="402" y="139"/>
                  <a:pt x="424" y="112"/>
                  <a:pt x="464" y="106"/>
                </a:cubicBezTo>
                <a:cubicBezTo>
                  <a:pt x="471" y="105"/>
                  <a:pt x="479" y="103"/>
                  <a:pt x="486" y="102"/>
                </a:cubicBezTo>
                <a:cubicBezTo>
                  <a:pt x="507" y="100"/>
                  <a:pt x="527" y="91"/>
                  <a:pt x="548" y="96"/>
                </a:cubicBezTo>
                <a:cubicBezTo>
                  <a:pt x="553" y="98"/>
                  <a:pt x="559" y="96"/>
                  <a:pt x="564" y="92"/>
                </a:cubicBezTo>
                <a:cubicBezTo>
                  <a:pt x="555" y="91"/>
                  <a:pt x="547" y="95"/>
                  <a:pt x="540" y="90"/>
                </a:cubicBezTo>
                <a:close/>
                <a:moveTo>
                  <a:pt x="334" y="264"/>
                </a:moveTo>
                <a:cubicBezTo>
                  <a:pt x="315" y="264"/>
                  <a:pt x="300" y="248"/>
                  <a:pt x="300" y="230"/>
                </a:cubicBezTo>
                <a:cubicBezTo>
                  <a:pt x="300" y="211"/>
                  <a:pt x="315" y="196"/>
                  <a:pt x="334" y="196"/>
                </a:cubicBezTo>
                <a:cubicBezTo>
                  <a:pt x="353" y="196"/>
                  <a:pt x="368" y="211"/>
                  <a:pt x="368" y="229"/>
                </a:cubicBezTo>
                <a:cubicBezTo>
                  <a:pt x="368" y="249"/>
                  <a:pt x="352" y="265"/>
                  <a:pt x="334" y="264"/>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endParaRPr lang="es-ES"/>
          </a:p>
        </p:txBody>
      </p:sp>
      <p:sp>
        <p:nvSpPr>
          <p:cNvPr id="2" name="Rectángulo 1"/>
          <p:cNvSpPr/>
          <p:nvPr/>
        </p:nvSpPr>
        <p:spPr>
          <a:xfrm>
            <a:off x="3698875" y="3556000"/>
            <a:ext cx="4786312" cy="2833688"/>
          </a:xfrm>
          <a:prstGeom prst="rect">
            <a:avLst/>
          </a:prstGeom>
          <a:noFill/>
          <a:ln>
            <a:noFill/>
          </a:ln>
        </p:spPr>
      </p:sp>
    </p:spTree>
    <p:extLst>
      <p:ext uri="{BB962C8B-B14F-4D97-AF65-F5344CB8AC3E}">
        <p14:creationId xmlns:p14="http://schemas.microsoft.com/office/powerpoint/2010/main" val="23419726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5C0D5B-A9E7-488B-98BA-32FA4D697A7C}"/>
              </a:ext>
            </a:extLst>
          </p:cNvPr>
          <p:cNvSpPr>
            <a:spLocks noGrp="1"/>
          </p:cNvSpPr>
          <p:nvPr>
            <p:ph type="title" idx="4294967295"/>
          </p:nvPr>
        </p:nvSpPr>
        <p:spPr>
          <a:xfrm>
            <a:off x="928048" y="966991"/>
            <a:ext cx="5394375" cy="848746"/>
          </a:xfrm>
          <a:prstGeom prst="rect">
            <a:avLst/>
          </a:prstGeom>
          <a:noFill/>
        </p:spPr>
        <p:txBody>
          <a:bodyPr/>
          <a:lstStyle/>
          <a:p>
            <a:pPr algn="r" rtl="1"/>
            <a:r>
              <a:rPr lang="fa-IR" sz="4800" dirty="0">
                <a:solidFill>
                  <a:schemeClr val="bg2">
                    <a:lumMod val="50000"/>
                  </a:schemeClr>
                </a:solidFill>
                <a:cs typeface="B Nazanin" panose="00000400000000000000" pitchFamily="2" charset="-78"/>
              </a:rPr>
              <a:t>قالب  آناتومی بدن انسان</a:t>
            </a:r>
            <a:endParaRPr lang="es-PE" sz="4800" dirty="0">
              <a:solidFill>
                <a:schemeClr val="bg2">
                  <a:lumMod val="50000"/>
                </a:schemeClr>
              </a:solidFill>
              <a:cs typeface="B Nazanin" panose="00000400000000000000" pitchFamily="2" charset="-78"/>
            </a:endParaRPr>
          </a:p>
        </p:txBody>
      </p:sp>
      <p:sp>
        <p:nvSpPr>
          <p:cNvPr id="342" name="TextBox 30">
            <a:extLst>
              <a:ext uri="{FF2B5EF4-FFF2-40B4-BE49-F238E27FC236}">
                <a16:creationId xmlns:a16="http://schemas.microsoft.com/office/drawing/2014/main" id="{6315A3D7-7DAC-4AE0-82DD-235D25BFE061}"/>
              </a:ext>
            </a:extLst>
          </p:cNvPr>
          <p:cNvSpPr txBox="1">
            <a:spLocks noChangeArrowheads="1"/>
          </p:cNvSpPr>
          <p:nvPr/>
        </p:nvSpPr>
        <p:spPr bwMode="auto">
          <a:xfrm>
            <a:off x="2077906" y="2962305"/>
            <a:ext cx="3579703" cy="375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a:solidFill>
                  <a:schemeClr val="tx1"/>
                </a:solidFill>
                <a:latin typeface="Lato Light" panose="020F0302020204030203" pitchFamily="34" charset="0"/>
                <a:ea typeface="MS PGothic" panose="020B0600070205080204" pitchFamily="34" charset="-128"/>
              </a:defRPr>
            </a:lvl1pPr>
            <a:lvl2pPr marL="742950" indent="-285750">
              <a:defRPr sz="3600">
                <a:solidFill>
                  <a:schemeClr val="tx1"/>
                </a:solidFill>
                <a:latin typeface="Lato Light" panose="020F0302020204030203" pitchFamily="34" charset="0"/>
                <a:ea typeface="MS PGothic" panose="020B0600070205080204" pitchFamily="34" charset="-128"/>
              </a:defRPr>
            </a:lvl2pPr>
            <a:lvl3pPr marL="1143000" indent="-228600">
              <a:defRPr sz="3600">
                <a:solidFill>
                  <a:schemeClr val="tx1"/>
                </a:solidFill>
                <a:latin typeface="Lato Light" panose="020F0302020204030203" pitchFamily="34" charset="0"/>
                <a:ea typeface="MS PGothic" panose="020B0600070205080204" pitchFamily="34" charset="-128"/>
              </a:defRPr>
            </a:lvl3pPr>
            <a:lvl4pPr marL="1600200" indent="-228600">
              <a:defRPr sz="3600">
                <a:solidFill>
                  <a:schemeClr val="tx1"/>
                </a:solidFill>
                <a:latin typeface="Lato Light" panose="020F0302020204030203" pitchFamily="34" charset="0"/>
                <a:ea typeface="MS PGothic" panose="020B0600070205080204" pitchFamily="34" charset="-128"/>
              </a:defRPr>
            </a:lvl4pPr>
            <a:lvl5pPr marL="2057400" indent="-228600">
              <a:defRPr sz="3600">
                <a:solidFill>
                  <a:schemeClr val="tx1"/>
                </a:solidFill>
                <a:latin typeface="Lato Light" panose="020F0302020204030203" pitchFamily="34" charset="0"/>
                <a:ea typeface="MS PGothic" panose="020B0600070205080204" pitchFamily="34" charset="-128"/>
              </a:defRPr>
            </a:lvl5pPr>
            <a:lvl6pPr marL="25146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6pPr>
            <a:lvl7pPr marL="29718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7pPr>
            <a:lvl8pPr marL="34290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8pPr>
            <a:lvl9pPr marL="38862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9pPr>
          </a:lstStyle>
          <a:p>
            <a:pPr algn="just" rtl="1" eaLnBrk="0" hangingPunct="0">
              <a:lnSpc>
                <a:spcPct val="150000"/>
              </a:lnSpc>
            </a:pPr>
            <a:r>
              <a:rPr lang="fa-IR" altLang="es-MX" sz="1400" b="1" dirty="0">
                <a:latin typeface="+mn-lt"/>
                <a:cs typeface="B Nazanin" panose="00000400000000000000" pitchFamily="2" charset="-78"/>
              </a:rPr>
              <a:t>بسیار از شما متشکرم </a:t>
            </a:r>
            <a:r>
              <a:rPr lang="fa-IR" altLang="es-MX" sz="1400" dirty="0">
                <a:latin typeface="+mn-lt"/>
                <a:cs typeface="B Nazanin" panose="00000400000000000000" pitchFamily="2" charset="-78"/>
              </a:rPr>
              <a:t>مهم است که روند کوچینگ را دنبال کنید. حتی قبل از انجام تکالیف، برخی از اهانت‌ها. خنده دار است یا خنده دار، که بازیکنان می توانند آرایش خود را در آن لبخند تزئین کنند. سبزیجات مانند سالاد و زمان. گاهی گرسنگی انتظار می رود و قبل از آن اولین چیزی است که در گلو قرار می گیرد.</a:t>
            </a:r>
          </a:p>
          <a:p>
            <a:pPr algn="just" rtl="1" eaLnBrk="0" hangingPunct="0"/>
            <a:endParaRPr lang="fa-IR" altLang="es-MX" sz="1400" dirty="0">
              <a:latin typeface="+mn-lt"/>
              <a:cs typeface="B Nazanin" panose="00000400000000000000" pitchFamily="2" charset="-78"/>
            </a:endParaRPr>
          </a:p>
          <a:p>
            <a:pPr algn="just" rtl="1" eaLnBrk="0" hangingPunct="0"/>
            <a:r>
              <a:rPr lang="fa-IR" altLang="es-MX" sz="1400" dirty="0">
                <a:latin typeface="+mn-lt"/>
                <a:cs typeface="B Nazanin" panose="00000400000000000000" pitchFamily="2" charset="-78"/>
              </a:rPr>
              <a:t>مشتری بسیار مهم است، مشتری توسط مشتری دنبال خواهد شد. حتی قبل از انجام تکالیف، برخی از اهانت‌ها. خنده دار است یا خنده دار، که بازیکنان می توانند آرایش خود را در آن لبخند تزئین کنند. سبزیجات مانند سالاد و زمان. گاهی گرسنگی انتظار می رود و قبل از آن اولین چیزی است که در گلو قرار می گیرد.</a:t>
            </a:r>
            <a:endParaRPr lang="en-US" altLang="es-MX" sz="1400" dirty="0">
              <a:latin typeface="+mn-lt"/>
              <a:cs typeface="B Nazanin" panose="00000400000000000000" pitchFamily="2" charset="-78"/>
            </a:endParaRPr>
          </a:p>
          <a:p>
            <a:pPr algn="just" rtl="1" eaLnBrk="0" hangingPunct="0"/>
            <a:r>
              <a:rPr lang="pt-BR" altLang="es-MX" sz="1400" dirty="0">
                <a:latin typeface="+mn-lt"/>
                <a:cs typeface="B Nazanin" panose="00000400000000000000" pitchFamily="2" charset="-78"/>
              </a:rPr>
              <a:t>. </a:t>
            </a:r>
            <a:endParaRPr lang="en-US" altLang="es-MX" sz="1400" dirty="0">
              <a:latin typeface="+mn-lt"/>
              <a:cs typeface="B Nazanin" panose="00000400000000000000" pitchFamily="2" charset="-78"/>
            </a:endParaRP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9960" y="0"/>
            <a:ext cx="4892040" cy="6858000"/>
          </a:xfrm>
          <a:prstGeom prst="rect">
            <a:avLst/>
          </a:prstGeom>
        </p:spPr>
      </p:pic>
      <p:sp>
        <p:nvSpPr>
          <p:cNvPr id="9" name="CuadroTexto 8">
            <a:extLst>
              <a:ext uri="{FF2B5EF4-FFF2-40B4-BE49-F238E27FC236}">
                <a16:creationId xmlns:a16="http://schemas.microsoft.com/office/drawing/2014/main" id="{D36C746B-B5D9-4738-95B5-85901ABA9407}"/>
              </a:ext>
            </a:extLst>
          </p:cNvPr>
          <p:cNvSpPr txBox="1"/>
          <p:nvPr/>
        </p:nvSpPr>
        <p:spPr>
          <a:xfrm>
            <a:off x="2393501" y="2212507"/>
            <a:ext cx="3264108" cy="523220"/>
          </a:xfrm>
          <a:prstGeom prst="rect">
            <a:avLst/>
          </a:prstGeom>
          <a:noFill/>
        </p:spPr>
        <p:txBody>
          <a:bodyPr wrap="square">
            <a:spAutoFit/>
          </a:bodyPr>
          <a:lstStyle/>
          <a:p>
            <a:pPr algn="r" rtl="1"/>
            <a:r>
              <a:rPr lang="fa-IR" altLang="es-MX" sz="1400" b="1" dirty="0">
                <a:latin typeface="+mj-lt"/>
                <a:cs typeface="B Nazanin" panose="00000400000000000000" pitchFamily="2" charset="-78"/>
              </a:rPr>
              <a:t>مشتری بسیار خوشحال است، توسعه دهنده. مقداری</a:t>
            </a:r>
            <a:endParaRPr lang="es-ES" sz="1400" b="1" dirty="0">
              <a:latin typeface="+mj-lt"/>
              <a:cs typeface="B Nazanin" panose="00000400000000000000" pitchFamily="2" charset="-78"/>
            </a:endParaRPr>
          </a:p>
        </p:txBody>
      </p:sp>
      <p:sp>
        <p:nvSpPr>
          <p:cNvPr id="8" name="Diagrama de flujo: almacenamiento interno 7">
            <a:extLst>
              <a:ext uri="{FF2B5EF4-FFF2-40B4-BE49-F238E27FC236}">
                <a16:creationId xmlns:a16="http://schemas.microsoft.com/office/drawing/2014/main" id="{46C3766A-FB3C-4140-954D-07FE85908A42}"/>
              </a:ext>
            </a:extLst>
          </p:cNvPr>
          <p:cNvSpPr/>
          <p:nvPr/>
        </p:nvSpPr>
        <p:spPr>
          <a:xfrm>
            <a:off x="0" y="854439"/>
            <a:ext cx="7299960" cy="6003561"/>
          </a:xfrm>
          <a:prstGeom prst="flowChartInternalStorage">
            <a:avLst/>
          </a:prstGeom>
          <a:noFill/>
          <a:ln>
            <a:solidFill>
              <a:srgbClr val="EFC9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s-ES">
              <a:cs typeface="B Nazanin" panose="00000400000000000000" pitchFamily="2" charset="-78"/>
            </a:endParaRPr>
          </a:p>
        </p:txBody>
      </p:sp>
    </p:spTree>
    <p:extLst>
      <p:ext uri="{BB962C8B-B14F-4D97-AF65-F5344CB8AC3E}">
        <p14:creationId xmlns:p14="http://schemas.microsoft.com/office/powerpoint/2010/main" val="14079675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extBox 12">
            <a:extLst>
              <a:ext uri="{FF2B5EF4-FFF2-40B4-BE49-F238E27FC236}">
                <a16:creationId xmlns:a16="http://schemas.microsoft.com/office/drawing/2014/main" id="{85B9BEE6-37F9-4D8E-BA3E-63ADF088598A}"/>
              </a:ext>
            </a:extLst>
          </p:cNvPr>
          <p:cNvSpPr txBox="1"/>
          <p:nvPr/>
        </p:nvSpPr>
        <p:spPr>
          <a:xfrm>
            <a:off x="4415321" y="5032169"/>
            <a:ext cx="3688628" cy="707886"/>
          </a:xfrm>
          <a:prstGeom prst="rect">
            <a:avLst/>
          </a:prstGeom>
          <a:noFill/>
        </p:spPr>
        <p:txBody>
          <a:bodyPr wrap="square" rtlCol="0">
            <a:spAutoFit/>
          </a:bodyPr>
          <a:lstStyle/>
          <a:p>
            <a:pPr algn="ctr"/>
            <a:r>
              <a:rPr lang="fa-IR" altLang="ko-KR" sz="4000" b="1" spc="300" dirty="0">
                <a:cs typeface="B Nazanin" panose="00000400000000000000" pitchFamily="2" charset="-78"/>
              </a:rPr>
              <a:t>آلی محیطی</a:t>
            </a:r>
            <a:endParaRPr lang="ko-KR" altLang="en-US" sz="4000" b="1" spc="300" dirty="0">
              <a:cs typeface="B Nazanin" panose="00000400000000000000" pitchFamily="2" charset="-78"/>
            </a:endParaRPr>
          </a:p>
        </p:txBody>
      </p:sp>
      <p:cxnSp>
        <p:nvCxnSpPr>
          <p:cNvPr id="51" name="Straight Connector 14">
            <a:extLst>
              <a:ext uri="{FF2B5EF4-FFF2-40B4-BE49-F238E27FC236}">
                <a16:creationId xmlns:a16="http://schemas.microsoft.com/office/drawing/2014/main" id="{FC9F488B-6ECD-477F-AD02-AEF46CFA2D58}"/>
              </a:ext>
            </a:extLst>
          </p:cNvPr>
          <p:cNvCxnSpPr/>
          <p:nvPr/>
        </p:nvCxnSpPr>
        <p:spPr>
          <a:xfrm flipH="1">
            <a:off x="4510958" y="5204117"/>
            <a:ext cx="0" cy="979544"/>
          </a:xfrm>
          <a:prstGeom prst="line">
            <a:avLst/>
          </a:prstGeom>
          <a:ln w="31750">
            <a:solidFill>
              <a:schemeClr val="accent4"/>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17">
            <a:extLst>
              <a:ext uri="{FF2B5EF4-FFF2-40B4-BE49-F238E27FC236}">
                <a16:creationId xmlns:a16="http://schemas.microsoft.com/office/drawing/2014/main" id="{6746877C-D882-40DA-897A-7607E9D10AAB}"/>
              </a:ext>
            </a:extLst>
          </p:cNvPr>
          <p:cNvCxnSpPr/>
          <p:nvPr/>
        </p:nvCxnSpPr>
        <p:spPr>
          <a:xfrm flipH="1">
            <a:off x="7980299" y="5204117"/>
            <a:ext cx="0" cy="979544"/>
          </a:xfrm>
          <a:prstGeom prst="line">
            <a:avLst/>
          </a:prstGeom>
          <a:ln w="31750">
            <a:solidFill>
              <a:schemeClr val="accent4"/>
            </a:solidFill>
            <a:prstDash val="sysDot"/>
          </a:ln>
        </p:spPr>
        <p:style>
          <a:lnRef idx="1">
            <a:schemeClr val="accent1"/>
          </a:lnRef>
          <a:fillRef idx="0">
            <a:schemeClr val="accent1"/>
          </a:fillRef>
          <a:effectRef idx="0">
            <a:schemeClr val="accent1"/>
          </a:effectRef>
          <a:fontRef idx="minor">
            <a:schemeClr val="tx1"/>
          </a:fontRef>
        </p:style>
      </p:cxnSp>
      <p:grpSp>
        <p:nvGrpSpPr>
          <p:cNvPr id="53" name="Group 18">
            <a:extLst>
              <a:ext uri="{FF2B5EF4-FFF2-40B4-BE49-F238E27FC236}">
                <a16:creationId xmlns:a16="http://schemas.microsoft.com/office/drawing/2014/main" id="{AECEF808-EB51-4025-AFC0-617C0C21DC0A}"/>
              </a:ext>
            </a:extLst>
          </p:cNvPr>
          <p:cNvGrpSpPr/>
          <p:nvPr/>
        </p:nvGrpSpPr>
        <p:grpSpPr>
          <a:xfrm>
            <a:off x="261588" y="4257207"/>
            <a:ext cx="3422101" cy="1288452"/>
            <a:chOff x="4542639" y="1906665"/>
            <a:chExt cx="3422056" cy="1288452"/>
          </a:xfrm>
        </p:grpSpPr>
        <p:sp>
          <p:nvSpPr>
            <p:cNvPr id="54" name="Text Placeholder 10">
              <a:extLst>
                <a:ext uri="{FF2B5EF4-FFF2-40B4-BE49-F238E27FC236}">
                  <a16:creationId xmlns:a16="http://schemas.microsoft.com/office/drawing/2014/main" id="{D25EC109-D78B-4110-BF51-B64C5EC19A67}"/>
                </a:ext>
              </a:extLst>
            </p:cNvPr>
            <p:cNvSpPr txBox="1"/>
            <p:nvPr/>
          </p:nvSpPr>
          <p:spPr>
            <a:xfrm>
              <a:off x="4542639" y="1906665"/>
              <a:ext cx="3422056" cy="360040"/>
            </a:xfrm>
            <a:prstGeom prst="rect">
              <a:avLst/>
            </a:prstGeom>
            <a:noFill/>
          </p:spPr>
          <p:txBody>
            <a:bodyPr anchor="ctr"/>
            <a:lst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110000"/>
                </a:lnSpc>
                <a:buNone/>
              </a:pPr>
              <a:r>
                <a:rPr lang="fa-IR" altLang="ko-KR" sz="2000" b="1" dirty="0">
                  <a:solidFill>
                    <a:schemeClr val="tx1">
                      <a:lumMod val="75000"/>
                      <a:lumOff val="25000"/>
                    </a:schemeClr>
                  </a:solidFill>
                  <a:cs typeface="B Nazanin" panose="00000400000000000000" pitchFamily="2" charset="-78"/>
                </a:rPr>
                <a:t>نمونه کارها طراحی شده است</a:t>
              </a:r>
              <a:endParaRPr lang="en-US" altLang="ko-KR" sz="2000" b="1" dirty="0">
                <a:solidFill>
                  <a:schemeClr val="tx1">
                    <a:lumMod val="75000"/>
                    <a:lumOff val="25000"/>
                  </a:schemeClr>
                </a:solidFill>
                <a:cs typeface="B Nazanin" panose="00000400000000000000" pitchFamily="2" charset="-78"/>
              </a:endParaRPr>
            </a:p>
          </p:txBody>
        </p:sp>
        <p:sp>
          <p:nvSpPr>
            <p:cNvPr id="55" name="TextBox 20">
              <a:extLst>
                <a:ext uri="{FF2B5EF4-FFF2-40B4-BE49-F238E27FC236}">
                  <a16:creationId xmlns:a16="http://schemas.microsoft.com/office/drawing/2014/main" id="{0FEFA5F4-13B7-43FD-B26C-E03E726ADC52}"/>
                </a:ext>
              </a:extLst>
            </p:cNvPr>
            <p:cNvSpPr txBox="1"/>
            <p:nvPr/>
          </p:nvSpPr>
          <p:spPr>
            <a:xfrm>
              <a:off x="4542639" y="2294871"/>
              <a:ext cx="3422056" cy="900246"/>
            </a:xfrm>
            <a:prstGeom prst="rect">
              <a:avLst/>
            </a:prstGeom>
            <a:noFill/>
          </p:spPr>
          <p:txBody>
            <a:bodyPr wrap="square" rtlCol="0">
              <a:spAutoFit/>
            </a:bodyPr>
            <a:lstStyle/>
            <a:p>
              <a:pPr algn="r">
                <a:lnSpc>
                  <a:spcPct val="150000"/>
                </a:lnSpc>
              </a:pPr>
              <a:r>
                <a:rPr lang="fa-IR" altLang="ko-KR" sz="1200" dirty="0">
                  <a:solidFill>
                    <a:schemeClr val="tx1">
                      <a:lumMod val="75000"/>
                      <a:lumOff val="25000"/>
                    </a:schemeClr>
                  </a:solidFill>
                  <a:cs typeface="B Nazanin" panose="00000400000000000000" pitchFamily="2" charset="-78"/>
                </a:rPr>
                <a:t>شما به سادگی می توانید مخاطبان خود را تحت تاثیر قرار دهید و به ارائه های خود جذابیت و زیبایی بی نظیری اضافه کنید. من امیدوارم و معتقدم که این الگو زمان، پول و اعتبار شما را جلب کند.</a:t>
              </a:r>
              <a:endParaRPr lang="ko-KR" altLang="en-US" sz="1200" dirty="0">
                <a:solidFill>
                  <a:schemeClr val="tx1">
                    <a:lumMod val="75000"/>
                    <a:lumOff val="25000"/>
                  </a:schemeClr>
                </a:solidFill>
                <a:cs typeface="B Nazanin" panose="00000400000000000000" pitchFamily="2" charset="-78"/>
              </a:endParaRPr>
            </a:p>
          </p:txBody>
        </p:sp>
      </p:grpSp>
      <p:grpSp>
        <p:nvGrpSpPr>
          <p:cNvPr id="56" name="Group 21">
            <a:extLst>
              <a:ext uri="{FF2B5EF4-FFF2-40B4-BE49-F238E27FC236}">
                <a16:creationId xmlns:a16="http://schemas.microsoft.com/office/drawing/2014/main" id="{E3CD5FCA-D9D8-4609-9DD0-B508E0BF49F9}"/>
              </a:ext>
            </a:extLst>
          </p:cNvPr>
          <p:cNvGrpSpPr/>
          <p:nvPr/>
        </p:nvGrpSpPr>
        <p:grpSpPr>
          <a:xfrm>
            <a:off x="8769900" y="4267374"/>
            <a:ext cx="2803390" cy="1191037"/>
            <a:chOff x="4822352" y="1916832"/>
            <a:chExt cx="3422056" cy="1191037"/>
          </a:xfrm>
        </p:grpSpPr>
        <p:sp>
          <p:nvSpPr>
            <p:cNvPr id="57" name="Text Placeholder 10">
              <a:extLst>
                <a:ext uri="{FF2B5EF4-FFF2-40B4-BE49-F238E27FC236}">
                  <a16:creationId xmlns:a16="http://schemas.microsoft.com/office/drawing/2014/main" id="{4139D1BD-9A2C-43DE-BB92-C397FD1D4FC8}"/>
                </a:ext>
              </a:extLst>
            </p:cNvPr>
            <p:cNvSpPr txBox="1"/>
            <p:nvPr/>
          </p:nvSpPr>
          <p:spPr>
            <a:xfrm>
              <a:off x="4822352" y="1916832"/>
              <a:ext cx="3422056" cy="360040"/>
            </a:xfrm>
            <a:prstGeom prst="rect">
              <a:avLst/>
            </a:prstGeom>
            <a:noFill/>
          </p:spPr>
          <p:txBody>
            <a:bodyPr anchor="ctr"/>
            <a:lst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rtl="1">
                <a:lnSpc>
                  <a:spcPct val="110000"/>
                </a:lnSpc>
                <a:buNone/>
              </a:pPr>
              <a:r>
                <a:rPr lang="fa-IR" altLang="ko-KR" sz="2000" b="1" dirty="0">
                  <a:solidFill>
                    <a:schemeClr val="tx1">
                      <a:lumMod val="75000"/>
                      <a:lumOff val="25000"/>
                    </a:schemeClr>
                  </a:solidFill>
                  <a:cs typeface="B Nazanin" panose="00000400000000000000" pitchFamily="2" charset="-78"/>
                </a:rPr>
                <a:t>نمونه کارها طراحی شده است</a:t>
              </a:r>
              <a:endParaRPr lang="en-US" altLang="ko-KR" sz="2000" b="1" dirty="0">
                <a:solidFill>
                  <a:schemeClr val="tx1">
                    <a:lumMod val="75000"/>
                    <a:lumOff val="25000"/>
                  </a:schemeClr>
                </a:solidFill>
                <a:cs typeface="B Nazanin" panose="00000400000000000000" pitchFamily="2" charset="-78"/>
              </a:endParaRPr>
            </a:p>
          </p:txBody>
        </p:sp>
        <p:sp>
          <p:nvSpPr>
            <p:cNvPr id="58" name="TextBox 23">
              <a:extLst>
                <a:ext uri="{FF2B5EF4-FFF2-40B4-BE49-F238E27FC236}">
                  <a16:creationId xmlns:a16="http://schemas.microsoft.com/office/drawing/2014/main" id="{EDC96FFF-3ADD-4F9B-8D66-A9194E385471}"/>
                </a:ext>
              </a:extLst>
            </p:cNvPr>
            <p:cNvSpPr txBox="1"/>
            <p:nvPr/>
          </p:nvSpPr>
          <p:spPr>
            <a:xfrm>
              <a:off x="4822352" y="2276872"/>
              <a:ext cx="3422056" cy="830997"/>
            </a:xfrm>
            <a:prstGeom prst="rect">
              <a:avLst/>
            </a:prstGeom>
            <a:noFill/>
          </p:spPr>
          <p:txBody>
            <a:bodyPr wrap="square" rtlCol="0">
              <a:spAutoFit/>
            </a:bodyPr>
            <a:lstStyle/>
            <a:p>
              <a:pPr algn="r" rtl="1"/>
              <a:r>
                <a:rPr lang="fa-IR" altLang="ko-KR" sz="1200" dirty="0">
                  <a:solidFill>
                    <a:schemeClr val="tx1">
                      <a:lumMod val="75000"/>
                      <a:lumOff val="25000"/>
                    </a:schemeClr>
                  </a:solidFill>
                  <a:cs typeface="B Nazanin" panose="00000400000000000000" pitchFamily="2" charset="-78"/>
                </a:rPr>
                <a:t>شما به سادگی می توانید مخاطبان خود را تحت تاثیر قرار دهید و به ارائه های خود جذابیت و زیبایی بی نظیری اضافه کنید. من امیدوارم و معتقدم که این الگو زمان، پول و اعتبار شما را جلب کند.</a:t>
              </a:r>
              <a:endParaRPr lang="ko-KR" altLang="en-US" sz="1200" dirty="0">
                <a:solidFill>
                  <a:schemeClr val="tx1">
                    <a:lumMod val="75000"/>
                    <a:lumOff val="25000"/>
                  </a:schemeClr>
                </a:solidFill>
                <a:cs typeface="B Nazanin" panose="00000400000000000000" pitchFamily="2" charset="-78"/>
              </a:endParaRPr>
            </a:p>
          </p:txBody>
        </p:sp>
      </p:grpSp>
      <p:sp>
        <p:nvSpPr>
          <p:cNvPr id="59" name="TextBox 59">
            <a:extLst>
              <a:ext uri="{FF2B5EF4-FFF2-40B4-BE49-F238E27FC236}">
                <a16:creationId xmlns:a16="http://schemas.microsoft.com/office/drawing/2014/main" id="{6B8C2C1D-3CB8-499B-90D3-3B6D1A56E617}"/>
              </a:ext>
            </a:extLst>
          </p:cNvPr>
          <p:cNvSpPr txBox="1"/>
          <p:nvPr/>
        </p:nvSpPr>
        <p:spPr>
          <a:xfrm>
            <a:off x="9094782" y="2062158"/>
            <a:ext cx="3097218" cy="1384995"/>
          </a:xfrm>
          <a:prstGeom prst="rect">
            <a:avLst/>
          </a:prstGeom>
          <a:noFill/>
        </p:spPr>
        <p:txBody>
          <a:bodyPr wrap="square" rtlCol="0" anchor="ctr">
            <a:spAutoFit/>
          </a:bodyPr>
          <a:lstStyle/>
          <a:p>
            <a:pPr algn="r" rtl="1"/>
            <a:r>
              <a:rPr lang="fa-IR" altLang="ko-KR" sz="2800" dirty="0">
                <a:cs typeface="B Nazanin" panose="00000400000000000000" pitchFamily="2" charset="-78"/>
              </a:rPr>
              <a:t>طرح بندی </a:t>
            </a:r>
            <a:r>
              <a:rPr lang="en-GB" altLang="ko-KR" sz="2800" dirty="0">
                <a:cs typeface="B Nazanin" panose="00000400000000000000" pitchFamily="2" charset="-78"/>
              </a:rPr>
              <a:t>ALLPPT</a:t>
            </a:r>
          </a:p>
          <a:p>
            <a:pPr algn="r" rtl="1"/>
            <a:r>
              <a:rPr lang="fa-IR" altLang="ko-KR" sz="2800" dirty="0">
                <a:cs typeface="B Nazanin" panose="00000400000000000000" pitchFamily="2" charset="-78"/>
              </a:rPr>
              <a:t>اسلاید متنی را برای ارائه خود تمیز کنید</a:t>
            </a:r>
            <a:endParaRPr lang="ko-KR" altLang="en-US" sz="2800" dirty="0">
              <a:cs typeface="B Nazanin" panose="00000400000000000000" pitchFamily="2" charset="-78"/>
            </a:endParaRPr>
          </a:p>
        </p:txBody>
      </p:sp>
      <p:sp>
        <p:nvSpPr>
          <p:cNvPr id="60" name="TextBox 60">
            <a:extLst>
              <a:ext uri="{FF2B5EF4-FFF2-40B4-BE49-F238E27FC236}">
                <a16:creationId xmlns:a16="http://schemas.microsoft.com/office/drawing/2014/main" id="{76BBE790-3F78-484F-A106-CD86E17A944A}"/>
              </a:ext>
            </a:extLst>
          </p:cNvPr>
          <p:cNvSpPr txBox="1"/>
          <p:nvPr/>
        </p:nvSpPr>
        <p:spPr>
          <a:xfrm>
            <a:off x="387253" y="1345564"/>
            <a:ext cx="3730201" cy="2274149"/>
          </a:xfrm>
          <a:prstGeom prst="rect">
            <a:avLst/>
          </a:prstGeom>
          <a:noFill/>
        </p:spPr>
        <p:txBody>
          <a:bodyPr wrap="square" rtlCol="0">
            <a:spAutoFit/>
          </a:bodyPr>
          <a:lstStyle/>
          <a:p>
            <a:pPr algn="r">
              <a:lnSpc>
                <a:spcPct val="150000"/>
              </a:lnSpc>
            </a:pPr>
            <a:r>
              <a:rPr lang="fa-IR" altLang="ko-KR" sz="1200" dirty="0">
                <a:solidFill>
                  <a:schemeClr val="tx1">
                    <a:lumMod val="75000"/>
                    <a:lumOff val="25000"/>
                  </a:schemeClr>
                </a:solidFill>
                <a:cs typeface="B Nazanin" panose="00000400000000000000" pitchFamily="2" charset="-78"/>
              </a:rPr>
              <a:t>ارائه پاورپوینت مدرنی را دریافت کنید که به زیبایی طراحی شده است. آسان برای تغییر رنگ، عکس و متن. شما به سادگی می توانید مخاطبان خود را تحت تاثیر قرار دهید و به ارائه های خود جذابیت و زیبایی بی نظیری اضافه کنید.</a:t>
            </a:r>
          </a:p>
          <a:p>
            <a:pPr algn="r">
              <a:lnSpc>
                <a:spcPct val="150000"/>
              </a:lnSpc>
            </a:pPr>
            <a:endParaRPr lang="fa-IR" altLang="ko-KR" sz="1200" dirty="0">
              <a:solidFill>
                <a:schemeClr val="tx1">
                  <a:lumMod val="75000"/>
                  <a:lumOff val="25000"/>
                </a:schemeClr>
              </a:solidFill>
              <a:cs typeface="B Nazanin" panose="00000400000000000000" pitchFamily="2" charset="-78"/>
            </a:endParaRPr>
          </a:p>
          <a:p>
            <a:pPr algn="r">
              <a:lnSpc>
                <a:spcPct val="150000"/>
              </a:lnSpc>
            </a:pPr>
            <a:r>
              <a:rPr lang="fa-IR" altLang="ko-KR" sz="1200" dirty="0">
                <a:solidFill>
                  <a:schemeClr val="tx1">
                    <a:lumMod val="75000"/>
                    <a:lumOff val="25000"/>
                  </a:schemeClr>
                </a:solidFill>
                <a:cs typeface="B Nazanin" panose="00000400000000000000" pitchFamily="2" charset="-78"/>
              </a:rPr>
              <a:t>آسان برای تغییر رنگ، عکس و متن. شما به سادگی می توانید مخاطبان خود را تحت تاثیر قرار دهید و به ارائه های خود جذابیت و زیبایی بی نظیری اضافه کنید.</a:t>
            </a:r>
            <a:endParaRPr lang="en-US" altLang="ko-KR" sz="1200" dirty="0">
              <a:solidFill>
                <a:schemeClr val="tx1">
                  <a:lumMod val="75000"/>
                  <a:lumOff val="25000"/>
                </a:schemeClr>
              </a:solidFill>
              <a:cs typeface="B Nazanin" panose="00000400000000000000" pitchFamily="2" charset="-78"/>
            </a:endParaRPr>
          </a:p>
        </p:txBody>
      </p:sp>
      <p:pic>
        <p:nvPicPr>
          <p:cNvPr id="2" name="Imagen 1"/>
          <p:cNvPicPr>
            <a:picLocks noChangeAspect="1"/>
          </p:cNvPicPr>
          <p:nvPr/>
        </p:nvPicPr>
        <p:blipFill>
          <a:blip r:embed="rId3"/>
          <a:stretch>
            <a:fillRect/>
          </a:stretch>
        </p:blipFill>
        <p:spPr>
          <a:xfrm flipH="1">
            <a:off x="4415321" y="0"/>
            <a:ext cx="6007164" cy="4257207"/>
          </a:xfrm>
          <a:prstGeom prst="rect">
            <a:avLst/>
          </a:prstGeom>
        </p:spPr>
      </p:pic>
    </p:spTree>
    <p:extLst>
      <p:ext uri="{BB962C8B-B14F-4D97-AF65-F5344CB8AC3E}">
        <p14:creationId xmlns:p14="http://schemas.microsoft.com/office/powerpoint/2010/main" val="34678962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8">
            <a:extLst>
              <a:ext uri="{FF2B5EF4-FFF2-40B4-BE49-F238E27FC236}">
                <a16:creationId xmlns:a16="http://schemas.microsoft.com/office/drawing/2014/main" id="{D7B94078-6053-4115-BFBB-FDA8946C0F25}"/>
              </a:ext>
            </a:extLst>
          </p:cNvPr>
          <p:cNvSpPr>
            <a:spLocks noChangeArrowheads="1"/>
          </p:cNvSpPr>
          <p:nvPr/>
        </p:nvSpPr>
        <p:spPr bwMode="auto">
          <a:xfrm>
            <a:off x="3980125" y="2462960"/>
            <a:ext cx="630238" cy="630238"/>
          </a:xfrm>
          <a:custGeom>
            <a:avLst/>
            <a:gdLst>
              <a:gd name="T0" fmla="*/ 1260033 w 3505"/>
              <a:gd name="T1" fmla="*/ 631676 h 3504"/>
              <a:gd name="T2" fmla="*/ 1260033 w 3505"/>
              <a:gd name="T3" fmla="*/ 631676 h 3504"/>
              <a:gd name="T4" fmla="*/ 631455 w 3505"/>
              <a:gd name="T5" fmla="*/ 1260115 h 3504"/>
              <a:gd name="T6" fmla="*/ 0 w 3505"/>
              <a:gd name="T7" fmla="*/ 631676 h 3504"/>
              <a:gd name="T8" fmla="*/ 631455 w 3505"/>
              <a:gd name="T9" fmla="*/ 0 h 3504"/>
              <a:gd name="T10" fmla="*/ 1260033 w 3505"/>
              <a:gd name="T11" fmla="*/ 631676 h 35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505" h="3504">
                <a:moveTo>
                  <a:pt x="3504" y="1756"/>
                </a:moveTo>
                <a:lnTo>
                  <a:pt x="3504" y="1756"/>
                </a:lnTo>
                <a:cubicBezTo>
                  <a:pt x="3504" y="2722"/>
                  <a:pt x="2724" y="3503"/>
                  <a:pt x="1756" y="3503"/>
                </a:cubicBezTo>
                <a:cubicBezTo>
                  <a:pt x="789" y="3503"/>
                  <a:pt x="0" y="2722"/>
                  <a:pt x="0" y="1756"/>
                </a:cubicBezTo>
                <a:cubicBezTo>
                  <a:pt x="0" y="789"/>
                  <a:pt x="789" y="0"/>
                  <a:pt x="1756" y="0"/>
                </a:cubicBezTo>
                <a:cubicBezTo>
                  <a:pt x="2724" y="0"/>
                  <a:pt x="3504" y="789"/>
                  <a:pt x="3504" y="1756"/>
                </a:cubicBezTo>
              </a:path>
            </a:pathLst>
          </a:custGeom>
          <a:solidFill>
            <a:schemeClr val="tx1">
              <a:lumMod val="85000"/>
              <a:lumOff val="15000"/>
            </a:schemeClr>
          </a:solidFill>
          <a:ln>
            <a:noFill/>
          </a:ln>
        </p:spPr>
        <p:txBody>
          <a:bodyPr wrap="none" anchor="ctr"/>
          <a:lstStyle/>
          <a:p>
            <a:endParaRPr lang="es-MX" sz="900">
              <a:cs typeface="B Nazanin" panose="00000400000000000000" pitchFamily="2" charset="-78"/>
            </a:endParaRPr>
          </a:p>
        </p:txBody>
      </p:sp>
      <p:sp>
        <p:nvSpPr>
          <p:cNvPr id="4" name="Freeform 39">
            <a:extLst>
              <a:ext uri="{FF2B5EF4-FFF2-40B4-BE49-F238E27FC236}">
                <a16:creationId xmlns:a16="http://schemas.microsoft.com/office/drawing/2014/main" id="{DDC0FB55-5782-4185-A6DE-544F9F302C41}"/>
              </a:ext>
            </a:extLst>
          </p:cNvPr>
          <p:cNvSpPr>
            <a:spLocks noChangeArrowheads="1"/>
          </p:cNvSpPr>
          <p:nvPr/>
        </p:nvSpPr>
        <p:spPr bwMode="auto">
          <a:xfrm>
            <a:off x="3985681" y="4104435"/>
            <a:ext cx="628650" cy="630238"/>
          </a:xfrm>
          <a:custGeom>
            <a:avLst/>
            <a:gdLst>
              <a:gd name="T0" fmla="*/ 3496 w 3497"/>
              <a:gd name="T1" fmla="*/ 1747 h 3504"/>
              <a:gd name="T2" fmla="*/ 3496 w 3497"/>
              <a:gd name="T3" fmla="*/ 1747 h 3504"/>
              <a:gd name="T4" fmla="*/ 1748 w 3497"/>
              <a:gd name="T5" fmla="*/ 3503 h 3504"/>
              <a:gd name="T6" fmla="*/ 0 w 3497"/>
              <a:gd name="T7" fmla="*/ 1747 h 3504"/>
              <a:gd name="T8" fmla="*/ 1748 w 3497"/>
              <a:gd name="T9" fmla="*/ 0 h 3504"/>
              <a:gd name="T10" fmla="*/ 3496 w 3497"/>
              <a:gd name="T11" fmla="*/ 1747 h 3504"/>
            </a:gdLst>
            <a:ahLst/>
            <a:cxnLst>
              <a:cxn ang="0">
                <a:pos x="T0" y="T1"/>
              </a:cxn>
              <a:cxn ang="0">
                <a:pos x="T2" y="T3"/>
              </a:cxn>
              <a:cxn ang="0">
                <a:pos x="T4" y="T5"/>
              </a:cxn>
              <a:cxn ang="0">
                <a:pos x="T6" y="T7"/>
              </a:cxn>
              <a:cxn ang="0">
                <a:pos x="T8" y="T9"/>
              </a:cxn>
              <a:cxn ang="0">
                <a:pos x="T10" y="T11"/>
              </a:cxn>
            </a:cxnLst>
            <a:rect l="0" t="0" r="r" b="b"/>
            <a:pathLst>
              <a:path w="3497" h="3504">
                <a:moveTo>
                  <a:pt x="3496" y="1747"/>
                </a:moveTo>
                <a:lnTo>
                  <a:pt x="3496" y="1747"/>
                </a:lnTo>
                <a:cubicBezTo>
                  <a:pt x="3496" y="2714"/>
                  <a:pt x="2715" y="3503"/>
                  <a:pt x="1748" y="3503"/>
                </a:cubicBezTo>
                <a:cubicBezTo>
                  <a:pt x="781" y="3503"/>
                  <a:pt x="0" y="2714"/>
                  <a:pt x="0" y="1747"/>
                </a:cubicBezTo>
                <a:cubicBezTo>
                  <a:pt x="0" y="781"/>
                  <a:pt x="781" y="0"/>
                  <a:pt x="1748" y="0"/>
                </a:cubicBezTo>
                <a:cubicBezTo>
                  <a:pt x="2715" y="0"/>
                  <a:pt x="3496" y="781"/>
                  <a:pt x="3496" y="1747"/>
                </a:cubicBezTo>
              </a:path>
            </a:pathLst>
          </a:custGeom>
          <a:solidFill>
            <a:schemeClr val="bg1">
              <a:lumMod val="65000"/>
            </a:schemeClr>
          </a:solidFill>
          <a:ln>
            <a:noFill/>
          </a:ln>
          <a:effectLst/>
        </p:spPr>
        <p:txBody>
          <a:bodyPr wrap="none" anchor="ctr"/>
          <a:lstStyle/>
          <a:p>
            <a:pPr defTabSz="914217">
              <a:defRPr/>
            </a:pPr>
            <a:endParaRPr lang="en-US" sz="900">
              <a:latin typeface="Calibri Light" panose="020F0302020204030204"/>
              <a:cs typeface="B Nazanin" panose="00000400000000000000" pitchFamily="2" charset="-78"/>
            </a:endParaRPr>
          </a:p>
        </p:txBody>
      </p:sp>
      <p:sp>
        <p:nvSpPr>
          <p:cNvPr id="5" name="Freeform 41">
            <a:extLst>
              <a:ext uri="{FF2B5EF4-FFF2-40B4-BE49-F238E27FC236}">
                <a16:creationId xmlns:a16="http://schemas.microsoft.com/office/drawing/2014/main" id="{AD38C07E-EE0B-4D72-8C29-BF40C46D1DC8}"/>
              </a:ext>
            </a:extLst>
          </p:cNvPr>
          <p:cNvSpPr>
            <a:spLocks noChangeArrowheads="1"/>
          </p:cNvSpPr>
          <p:nvPr/>
        </p:nvSpPr>
        <p:spPr bwMode="auto">
          <a:xfrm>
            <a:off x="3987268" y="3285285"/>
            <a:ext cx="628650" cy="628650"/>
          </a:xfrm>
          <a:custGeom>
            <a:avLst/>
            <a:gdLst>
              <a:gd name="T0" fmla="*/ 3494 w 3495"/>
              <a:gd name="T1" fmla="*/ 1748 h 3497"/>
              <a:gd name="T2" fmla="*/ 3494 w 3495"/>
              <a:gd name="T3" fmla="*/ 1748 h 3497"/>
              <a:gd name="T4" fmla="*/ 1747 w 3495"/>
              <a:gd name="T5" fmla="*/ 3496 h 3497"/>
              <a:gd name="T6" fmla="*/ 0 w 3495"/>
              <a:gd name="T7" fmla="*/ 1748 h 3497"/>
              <a:gd name="T8" fmla="*/ 1747 w 3495"/>
              <a:gd name="T9" fmla="*/ 0 h 3497"/>
              <a:gd name="T10" fmla="*/ 3494 w 3495"/>
              <a:gd name="T11" fmla="*/ 1748 h 3497"/>
            </a:gdLst>
            <a:ahLst/>
            <a:cxnLst>
              <a:cxn ang="0">
                <a:pos x="T0" y="T1"/>
              </a:cxn>
              <a:cxn ang="0">
                <a:pos x="T2" y="T3"/>
              </a:cxn>
              <a:cxn ang="0">
                <a:pos x="T4" y="T5"/>
              </a:cxn>
              <a:cxn ang="0">
                <a:pos x="T6" y="T7"/>
              </a:cxn>
              <a:cxn ang="0">
                <a:pos x="T8" y="T9"/>
              </a:cxn>
              <a:cxn ang="0">
                <a:pos x="T10" y="T11"/>
              </a:cxn>
            </a:cxnLst>
            <a:rect l="0" t="0" r="r" b="b"/>
            <a:pathLst>
              <a:path w="3495" h="3497">
                <a:moveTo>
                  <a:pt x="3494" y="1748"/>
                </a:moveTo>
                <a:lnTo>
                  <a:pt x="3494" y="1748"/>
                </a:lnTo>
                <a:cubicBezTo>
                  <a:pt x="3494" y="2715"/>
                  <a:pt x="2713" y="3496"/>
                  <a:pt x="1747" y="3496"/>
                </a:cubicBezTo>
                <a:cubicBezTo>
                  <a:pt x="780" y="3496"/>
                  <a:pt x="0" y="2715"/>
                  <a:pt x="0" y="1748"/>
                </a:cubicBezTo>
                <a:cubicBezTo>
                  <a:pt x="0" y="781"/>
                  <a:pt x="780" y="0"/>
                  <a:pt x="1747" y="0"/>
                </a:cubicBezTo>
                <a:cubicBezTo>
                  <a:pt x="2713" y="0"/>
                  <a:pt x="3494" y="781"/>
                  <a:pt x="3494" y="1748"/>
                </a:cubicBezTo>
              </a:path>
            </a:pathLst>
          </a:custGeom>
          <a:solidFill>
            <a:schemeClr val="tx1">
              <a:lumMod val="85000"/>
              <a:lumOff val="15000"/>
            </a:schemeClr>
          </a:solidFill>
          <a:ln>
            <a:noFill/>
          </a:ln>
          <a:effectLst/>
        </p:spPr>
        <p:txBody>
          <a:bodyPr wrap="none" anchor="ctr"/>
          <a:lstStyle/>
          <a:p>
            <a:pPr defTabSz="914217">
              <a:defRPr/>
            </a:pPr>
            <a:endParaRPr lang="en-US" sz="900">
              <a:latin typeface="Calibri Light" panose="020F0302020204030204"/>
              <a:cs typeface="B Nazanin" panose="00000400000000000000" pitchFamily="2" charset="-78"/>
            </a:endParaRPr>
          </a:p>
        </p:txBody>
      </p:sp>
      <p:sp>
        <p:nvSpPr>
          <p:cNvPr id="6" name="Freeform 46">
            <a:extLst>
              <a:ext uri="{FF2B5EF4-FFF2-40B4-BE49-F238E27FC236}">
                <a16:creationId xmlns:a16="http://schemas.microsoft.com/office/drawing/2014/main" id="{50B2B495-7C6D-43E9-87B7-02FC04DBA3F4}"/>
              </a:ext>
            </a:extLst>
          </p:cNvPr>
          <p:cNvSpPr>
            <a:spLocks noChangeArrowheads="1"/>
          </p:cNvSpPr>
          <p:nvPr/>
        </p:nvSpPr>
        <p:spPr bwMode="auto">
          <a:xfrm>
            <a:off x="3976950" y="1654129"/>
            <a:ext cx="628650" cy="630238"/>
          </a:xfrm>
          <a:custGeom>
            <a:avLst/>
            <a:gdLst>
              <a:gd name="T0" fmla="*/ 1256858 w 3496"/>
              <a:gd name="T1" fmla="*/ 628439 h 3504"/>
              <a:gd name="T2" fmla="*/ 1256858 w 3496"/>
              <a:gd name="T3" fmla="*/ 628439 h 3504"/>
              <a:gd name="T4" fmla="*/ 628249 w 3496"/>
              <a:gd name="T5" fmla="*/ 1260115 h 3504"/>
              <a:gd name="T6" fmla="*/ 0 w 3496"/>
              <a:gd name="T7" fmla="*/ 628439 h 3504"/>
              <a:gd name="T8" fmla="*/ 628249 w 3496"/>
              <a:gd name="T9" fmla="*/ 0 h 3504"/>
              <a:gd name="T10" fmla="*/ 1256858 w 3496"/>
              <a:gd name="T11" fmla="*/ 628439 h 35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496" h="3504">
                <a:moveTo>
                  <a:pt x="3495" y="1747"/>
                </a:moveTo>
                <a:lnTo>
                  <a:pt x="3495" y="1747"/>
                </a:lnTo>
                <a:cubicBezTo>
                  <a:pt x="3495" y="2714"/>
                  <a:pt x="2715" y="3503"/>
                  <a:pt x="1747" y="3503"/>
                </a:cubicBezTo>
                <a:cubicBezTo>
                  <a:pt x="780" y="3503"/>
                  <a:pt x="0" y="2714"/>
                  <a:pt x="0" y="1747"/>
                </a:cubicBezTo>
                <a:cubicBezTo>
                  <a:pt x="0" y="781"/>
                  <a:pt x="780" y="0"/>
                  <a:pt x="1747" y="0"/>
                </a:cubicBezTo>
                <a:cubicBezTo>
                  <a:pt x="2715" y="0"/>
                  <a:pt x="3495" y="781"/>
                  <a:pt x="3495" y="1747"/>
                </a:cubicBezTo>
              </a:path>
            </a:pathLst>
          </a:custGeom>
          <a:solidFill>
            <a:schemeClr val="tx1">
              <a:lumMod val="50000"/>
              <a:lumOff val="50000"/>
            </a:schemeClr>
          </a:solidFill>
          <a:ln>
            <a:noFill/>
          </a:ln>
        </p:spPr>
        <p:txBody>
          <a:bodyPr wrap="none" anchor="ctr"/>
          <a:lstStyle/>
          <a:p>
            <a:endParaRPr lang="es-MX" sz="900">
              <a:cs typeface="B Nazanin" panose="00000400000000000000" pitchFamily="2" charset="-78"/>
            </a:endParaRPr>
          </a:p>
        </p:txBody>
      </p:sp>
      <p:sp>
        <p:nvSpPr>
          <p:cNvPr id="13" name="Freeform 47">
            <a:extLst>
              <a:ext uri="{FF2B5EF4-FFF2-40B4-BE49-F238E27FC236}">
                <a16:creationId xmlns:a16="http://schemas.microsoft.com/office/drawing/2014/main" id="{2185F4BB-D2E9-42D0-9912-8F37B6D1B895}"/>
              </a:ext>
            </a:extLst>
          </p:cNvPr>
          <p:cNvSpPr>
            <a:spLocks noChangeArrowheads="1"/>
          </p:cNvSpPr>
          <p:nvPr/>
        </p:nvSpPr>
        <p:spPr bwMode="auto">
          <a:xfrm>
            <a:off x="4092043" y="2566942"/>
            <a:ext cx="430213" cy="431800"/>
          </a:xfrm>
          <a:custGeom>
            <a:avLst/>
            <a:gdLst>
              <a:gd name="T0" fmla="*/ 315277 w 2396"/>
              <a:gd name="T1" fmla="*/ 0 h 2403"/>
              <a:gd name="T2" fmla="*/ 315277 w 2396"/>
              <a:gd name="T3" fmla="*/ 0 h 2403"/>
              <a:gd name="T4" fmla="*/ 414385 w 2396"/>
              <a:gd name="T5" fmla="*/ 0 h 2403"/>
              <a:gd name="T6" fmla="*/ 500206 w 2396"/>
              <a:gd name="T7" fmla="*/ 171786 h 2403"/>
              <a:gd name="T8" fmla="*/ 719967 w 2396"/>
              <a:gd name="T9" fmla="*/ 168551 h 2403"/>
              <a:gd name="T10" fmla="*/ 758030 w 2396"/>
              <a:gd name="T11" fmla="*/ 560999 h 2403"/>
              <a:gd name="T12" fmla="*/ 254951 w 2396"/>
              <a:gd name="T13" fmla="*/ 662704 h 2403"/>
              <a:gd name="T14" fmla="*/ 98389 w 2396"/>
              <a:gd name="T15" fmla="*/ 793161 h 2403"/>
              <a:gd name="T16" fmla="*/ 2873 w 2396"/>
              <a:gd name="T17" fmla="*/ 793161 h 2403"/>
              <a:gd name="T18" fmla="*/ 159434 w 2396"/>
              <a:gd name="T19" fmla="*/ 538717 h 2403"/>
              <a:gd name="T20" fmla="*/ 461425 w 2396"/>
              <a:gd name="T21" fmla="*/ 401432 h 2403"/>
              <a:gd name="T22" fmla="*/ 388531 w 2396"/>
              <a:gd name="T23" fmla="*/ 254444 h 2403"/>
              <a:gd name="T24" fmla="*/ 315277 w 2396"/>
              <a:gd name="T25" fmla="*/ 0 h 240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396" h="2403">
                <a:moveTo>
                  <a:pt x="878" y="0"/>
                </a:moveTo>
                <a:lnTo>
                  <a:pt x="878" y="0"/>
                </a:lnTo>
                <a:cubicBezTo>
                  <a:pt x="1154" y="0"/>
                  <a:pt x="1154" y="0"/>
                  <a:pt x="1154" y="0"/>
                </a:cubicBezTo>
                <a:cubicBezTo>
                  <a:pt x="1154" y="0"/>
                  <a:pt x="1117" y="665"/>
                  <a:pt x="1393" y="478"/>
                </a:cubicBezTo>
                <a:cubicBezTo>
                  <a:pt x="1517" y="390"/>
                  <a:pt x="1738" y="239"/>
                  <a:pt x="2005" y="469"/>
                </a:cubicBezTo>
                <a:cubicBezTo>
                  <a:pt x="2209" y="646"/>
                  <a:pt x="2395" y="939"/>
                  <a:pt x="2111" y="1561"/>
                </a:cubicBezTo>
                <a:cubicBezTo>
                  <a:pt x="1960" y="1889"/>
                  <a:pt x="1463" y="2402"/>
                  <a:pt x="710" y="1844"/>
                </a:cubicBezTo>
                <a:cubicBezTo>
                  <a:pt x="594" y="1755"/>
                  <a:pt x="293" y="1551"/>
                  <a:pt x="274" y="2207"/>
                </a:cubicBezTo>
                <a:cubicBezTo>
                  <a:pt x="8" y="2207"/>
                  <a:pt x="8" y="2207"/>
                  <a:pt x="8" y="2207"/>
                </a:cubicBezTo>
                <a:cubicBezTo>
                  <a:pt x="8" y="2207"/>
                  <a:pt x="0" y="1437"/>
                  <a:pt x="444" y="1499"/>
                </a:cubicBezTo>
                <a:cubicBezTo>
                  <a:pt x="674" y="1524"/>
                  <a:pt x="1198" y="1667"/>
                  <a:pt x="1285" y="1117"/>
                </a:cubicBezTo>
                <a:cubicBezTo>
                  <a:pt x="1304" y="1001"/>
                  <a:pt x="1348" y="868"/>
                  <a:pt x="1082" y="708"/>
                </a:cubicBezTo>
                <a:cubicBezTo>
                  <a:pt x="967" y="638"/>
                  <a:pt x="870" y="575"/>
                  <a:pt x="878" y="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MX" sz="900">
              <a:cs typeface="B Nazanin" panose="00000400000000000000" pitchFamily="2" charset="-78"/>
            </a:endParaRPr>
          </a:p>
        </p:txBody>
      </p:sp>
      <p:sp>
        <p:nvSpPr>
          <p:cNvPr id="14" name="Freeform 48">
            <a:extLst>
              <a:ext uri="{FF2B5EF4-FFF2-40B4-BE49-F238E27FC236}">
                <a16:creationId xmlns:a16="http://schemas.microsoft.com/office/drawing/2014/main" id="{25FB8B20-28C4-4295-A4FB-B1D3500DC9B3}"/>
              </a:ext>
            </a:extLst>
          </p:cNvPr>
          <p:cNvSpPr>
            <a:spLocks noChangeArrowheads="1"/>
          </p:cNvSpPr>
          <p:nvPr/>
        </p:nvSpPr>
        <p:spPr bwMode="auto">
          <a:xfrm>
            <a:off x="4134906" y="4167935"/>
            <a:ext cx="358775" cy="492919"/>
          </a:xfrm>
          <a:custGeom>
            <a:avLst/>
            <a:gdLst>
              <a:gd name="T0" fmla="*/ 666458 w 1996"/>
              <a:gd name="T1" fmla="*/ 181564 h 2742"/>
              <a:gd name="T2" fmla="*/ 666458 w 1996"/>
              <a:gd name="T3" fmla="*/ 181564 h 2742"/>
              <a:gd name="T4" fmla="*/ 478455 w 1996"/>
              <a:gd name="T5" fmla="*/ 31639 h 2742"/>
              <a:gd name="T6" fmla="*/ 130847 w 1996"/>
              <a:gd name="T7" fmla="*/ 95636 h 2742"/>
              <a:gd name="T8" fmla="*/ 35228 w 1996"/>
              <a:gd name="T9" fmla="*/ 455528 h 2742"/>
              <a:gd name="T10" fmla="*/ 54280 w 1996"/>
              <a:gd name="T11" fmla="*/ 468471 h 2742"/>
              <a:gd name="T12" fmla="*/ 70097 w 1996"/>
              <a:gd name="T13" fmla="*/ 449416 h 2742"/>
              <a:gd name="T14" fmla="*/ 156010 w 1996"/>
              <a:gd name="T15" fmla="*/ 121162 h 2742"/>
              <a:gd name="T16" fmla="*/ 471625 w 1996"/>
              <a:gd name="T17" fmla="*/ 66873 h 2742"/>
              <a:gd name="T18" fmla="*/ 634465 w 1996"/>
              <a:gd name="T19" fmla="*/ 197383 h 2742"/>
              <a:gd name="T20" fmla="*/ 570839 w 1996"/>
              <a:gd name="T21" fmla="*/ 599700 h 2742"/>
              <a:gd name="T22" fmla="*/ 526265 w 1996"/>
              <a:gd name="T23" fmla="*/ 717627 h 2742"/>
              <a:gd name="T24" fmla="*/ 468749 w 1996"/>
              <a:gd name="T25" fmla="*/ 883371 h 2742"/>
              <a:gd name="T26" fmla="*/ 303034 w 1996"/>
              <a:gd name="T27" fmla="*/ 950244 h 2742"/>
              <a:gd name="T28" fmla="*/ 162840 w 1996"/>
              <a:gd name="T29" fmla="*/ 851373 h 2742"/>
              <a:gd name="T30" fmla="*/ 115031 w 1996"/>
              <a:gd name="T31" fmla="*/ 647158 h 2742"/>
              <a:gd name="T32" fmla="*/ 203820 w 1996"/>
              <a:gd name="T33" fmla="*/ 637811 h 2742"/>
              <a:gd name="T34" fmla="*/ 223231 w 1996"/>
              <a:gd name="T35" fmla="*/ 694976 h 2742"/>
              <a:gd name="T36" fmla="*/ 293328 w 1996"/>
              <a:gd name="T37" fmla="*/ 793848 h 2742"/>
              <a:gd name="T38" fmla="*/ 376366 w 1996"/>
              <a:gd name="T39" fmla="*/ 762209 h 2742"/>
              <a:gd name="T40" fmla="*/ 347608 w 1996"/>
              <a:gd name="T41" fmla="*/ 624867 h 2742"/>
              <a:gd name="T42" fmla="*/ 418064 w 1996"/>
              <a:gd name="T43" fmla="*/ 436832 h 2742"/>
              <a:gd name="T44" fmla="*/ 321726 w 1996"/>
              <a:gd name="T45" fmla="*/ 379307 h 2742"/>
              <a:gd name="T46" fmla="*/ 321726 w 1996"/>
              <a:gd name="T47" fmla="*/ 379307 h 2742"/>
              <a:gd name="T48" fmla="*/ 229702 w 1996"/>
              <a:gd name="T49" fmla="*/ 436832 h 2742"/>
              <a:gd name="T50" fmla="*/ 223231 w 1996"/>
              <a:gd name="T51" fmla="*/ 267492 h 2742"/>
              <a:gd name="T52" fmla="*/ 299798 w 1996"/>
              <a:gd name="T53" fmla="*/ 203855 h 2742"/>
              <a:gd name="T54" fmla="*/ 471625 w 1996"/>
              <a:gd name="T55" fmla="*/ 235853 h 2742"/>
              <a:gd name="T56" fmla="*/ 503978 w 1996"/>
              <a:gd name="T57" fmla="*/ 446539 h 2742"/>
              <a:gd name="T58" fmla="*/ 516559 w 1996"/>
              <a:gd name="T59" fmla="*/ 468471 h 2742"/>
              <a:gd name="T60" fmla="*/ 535970 w 1996"/>
              <a:gd name="T61" fmla="*/ 455528 h 2742"/>
              <a:gd name="T62" fmla="*/ 497867 w 1996"/>
              <a:gd name="T63" fmla="*/ 209967 h 2742"/>
              <a:gd name="T64" fmla="*/ 286857 w 1996"/>
              <a:gd name="T65" fmla="*/ 171857 h 2742"/>
              <a:gd name="T66" fmla="*/ 191238 w 1996"/>
              <a:gd name="T67" fmla="*/ 254909 h 2742"/>
              <a:gd name="T68" fmla="*/ 210650 w 1996"/>
              <a:gd name="T69" fmla="*/ 484650 h 2742"/>
              <a:gd name="T70" fmla="*/ 226107 w 1996"/>
              <a:gd name="T71" fmla="*/ 497233 h 2742"/>
              <a:gd name="T72" fmla="*/ 242643 w 1996"/>
              <a:gd name="T73" fmla="*/ 484650 h 2742"/>
              <a:gd name="T74" fmla="*/ 321726 w 1996"/>
              <a:gd name="T75" fmla="*/ 414541 h 2742"/>
              <a:gd name="T76" fmla="*/ 321726 w 1996"/>
              <a:gd name="T77" fmla="*/ 414541 h 2742"/>
              <a:gd name="T78" fmla="*/ 385712 w 1996"/>
              <a:gd name="T79" fmla="*/ 452651 h 2742"/>
              <a:gd name="T80" fmla="*/ 312739 w 1996"/>
              <a:gd name="T81" fmla="*/ 608688 h 2742"/>
              <a:gd name="T82" fmla="*/ 309145 w 1996"/>
              <a:gd name="T83" fmla="*/ 630979 h 2742"/>
              <a:gd name="T84" fmla="*/ 347608 w 1996"/>
              <a:gd name="T85" fmla="*/ 742794 h 2742"/>
              <a:gd name="T86" fmla="*/ 293328 w 1996"/>
              <a:gd name="T87" fmla="*/ 762209 h 2742"/>
              <a:gd name="T88" fmla="*/ 258459 w 1996"/>
              <a:gd name="T89" fmla="*/ 685628 h 2742"/>
              <a:gd name="T90" fmla="*/ 210650 w 1996"/>
              <a:gd name="T91" fmla="*/ 602576 h 2742"/>
              <a:gd name="T92" fmla="*/ 85913 w 1996"/>
              <a:gd name="T93" fmla="*/ 628103 h 2742"/>
              <a:gd name="T94" fmla="*/ 130847 w 1996"/>
              <a:gd name="T95" fmla="*/ 867552 h 2742"/>
              <a:gd name="T96" fmla="*/ 299798 w 1996"/>
              <a:gd name="T97" fmla="*/ 985478 h 2742"/>
              <a:gd name="T98" fmla="*/ 318850 w 1996"/>
              <a:gd name="T99" fmla="*/ 985478 h 2742"/>
              <a:gd name="T100" fmla="*/ 500742 w 1996"/>
              <a:gd name="T101" fmla="*/ 898831 h 2742"/>
              <a:gd name="T102" fmla="*/ 561133 w 1996"/>
              <a:gd name="T103" fmla="*/ 726975 h 2742"/>
              <a:gd name="T104" fmla="*/ 599237 w 1996"/>
              <a:gd name="T105" fmla="*/ 615160 h 2742"/>
              <a:gd name="T106" fmla="*/ 666458 w 1996"/>
              <a:gd name="T107" fmla="*/ 181564 h 274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996" h="2742">
                <a:moveTo>
                  <a:pt x="1854" y="505"/>
                </a:moveTo>
                <a:lnTo>
                  <a:pt x="1854" y="505"/>
                </a:lnTo>
                <a:cubicBezTo>
                  <a:pt x="1738" y="256"/>
                  <a:pt x="1508" y="123"/>
                  <a:pt x="1331" y="88"/>
                </a:cubicBezTo>
                <a:cubicBezTo>
                  <a:pt x="905" y="0"/>
                  <a:pt x="577" y="61"/>
                  <a:pt x="364" y="266"/>
                </a:cubicBezTo>
                <a:cubicBezTo>
                  <a:pt x="0" y="611"/>
                  <a:pt x="89" y="1242"/>
                  <a:pt x="98" y="1267"/>
                </a:cubicBezTo>
                <a:cubicBezTo>
                  <a:pt x="98" y="1294"/>
                  <a:pt x="125" y="1313"/>
                  <a:pt x="151" y="1303"/>
                </a:cubicBezTo>
                <a:cubicBezTo>
                  <a:pt x="177" y="1303"/>
                  <a:pt x="195" y="1277"/>
                  <a:pt x="195" y="1250"/>
                </a:cubicBezTo>
                <a:cubicBezTo>
                  <a:pt x="195" y="1242"/>
                  <a:pt x="106" y="647"/>
                  <a:pt x="434" y="337"/>
                </a:cubicBezTo>
                <a:cubicBezTo>
                  <a:pt x="621" y="150"/>
                  <a:pt x="914" y="106"/>
                  <a:pt x="1312" y="186"/>
                </a:cubicBezTo>
                <a:cubicBezTo>
                  <a:pt x="1464" y="212"/>
                  <a:pt x="1667" y="328"/>
                  <a:pt x="1765" y="549"/>
                </a:cubicBezTo>
                <a:cubicBezTo>
                  <a:pt x="1898" y="825"/>
                  <a:pt x="1836" y="1215"/>
                  <a:pt x="1588" y="1668"/>
                </a:cubicBezTo>
                <a:cubicBezTo>
                  <a:pt x="1516" y="1782"/>
                  <a:pt x="1491" y="1890"/>
                  <a:pt x="1464" y="1996"/>
                </a:cubicBezTo>
                <a:cubicBezTo>
                  <a:pt x="1437" y="2120"/>
                  <a:pt x="1402" y="2261"/>
                  <a:pt x="1304" y="2457"/>
                </a:cubicBezTo>
                <a:cubicBezTo>
                  <a:pt x="1242" y="2571"/>
                  <a:pt x="1047" y="2660"/>
                  <a:pt x="843" y="2643"/>
                </a:cubicBezTo>
                <a:cubicBezTo>
                  <a:pt x="754" y="2633"/>
                  <a:pt x="532" y="2598"/>
                  <a:pt x="453" y="2368"/>
                </a:cubicBezTo>
                <a:cubicBezTo>
                  <a:pt x="355" y="2208"/>
                  <a:pt x="239" y="1907"/>
                  <a:pt x="320" y="1800"/>
                </a:cubicBezTo>
                <a:cubicBezTo>
                  <a:pt x="364" y="1738"/>
                  <a:pt x="480" y="1755"/>
                  <a:pt x="567" y="1774"/>
                </a:cubicBezTo>
                <a:cubicBezTo>
                  <a:pt x="586" y="1782"/>
                  <a:pt x="612" y="1880"/>
                  <a:pt x="621" y="1933"/>
                </a:cubicBezTo>
                <a:cubicBezTo>
                  <a:pt x="656" y="2066"/>
                  <a:pt x="700" y="2218"/>
                  <a:pt x="816" y="2208"/>
                </a:cubicBezTo>
                <a:cubicBezTo>
                  <a:pt x="816" y="2208"/>
                  <a:pt x="984" y="2226"/>
                  <a:pt x="1047" y="2120"/>
                </a:cubicBezTo>
                <a:cubicBezTo>
                  <a:pt x="1100" y="2031"/>
                  <a:pt x="1073" y="1907"/>
                  <a:pt x="967" y="1738"/>
                </a:cubicBezTo>
                <a:cubicBezTo>
                  <a:pt x="1047" y="1649"/>
                  <a:pt x="1260" y="1419"/>
                  <a:pt x="1163" y="1215"/>
                </a:cubicBezTo>
                <a:cubicBezTo>
                  <a:pt x="1126" y="1144"/>
                  <a:pt x="1030" y="1055"/>
                  <a:pt x="895" y="1055"/>
                </a:cubicBezTo>
                <a:cubicBezTo>
                  <a:pt x="825" y="1055"/>
                  <a:pt x="727" y="1091"/>
                  <a:pt x="639" y="1215"/>
                </a:cubicBezTo>
                <a:cubicBezTo>
                  <a:pt x="604" y="1099"/>
                  <a:pt x="550" y="895"/>
                  <a:pt x="621" y="744"/>
                </a:cubicBezTo>
                <a:cubicBezTo>
                  <a:pt x="656" y="656"/>
                  <a:pt x="727" y="603"/>
                  <a:pt x="834" y="567"/>
                </a:cubicBezTo>
                <a:cubicBezTo>
                  <a:pt x="905" y="541"/>
                  <a:pt x="1163" y="514"/>
                  <a:pt x="1312" y="656"/>
                </a:cubicBezTo>
                <a:cubicBezTo>
                  <a:pt x="1437" y="771"/>
                  <a:pt x="1464" y="966"/>
                  <a:pt x="1402" y="1242"/>
                </a:cubicBezTo>
                <a:cubicBezTo>
                  <a:pt x="1393" y="1267"/>
                  <a:pt x="1410" y="1294"/>
                  <a:pt x="1437" y="1303"/>
                </a:cubicBezTo>
                <a:cubicBezTo>
                  <a:pt x="1464" y="1303"/>
                  <a:pt x="1491" y="1294"/>
                  <a:pt x="1491" y="1267"/>
                </a:cubicBezTo>
                <a:cubicBezTo>
                  <a:pt x="1570" y="949"/>
                  <a:pt x="1534" y="727"/>
                  <a:pt x="1385" y="584"/>
                </a:cubicBezTo>
                <a:cubicBezTo>
                  <a:pt x="1179" y="408"/>
                  <a:pt x="878" y="451"/>
                  <a:pt x="798" y="478"/>
                </a:cubicBezTo>
                <a:cubicBezTo>
                  <a:pt x="675" y="514"/>
                  <a:pt x="586" y="594"/>
                  <a:pt x="532" y="709"/>
                </a:cubicBezTo>
                <a:cubicBezTo>
                  <a:pt x="417" y="975"/>
                  <a:pt x="577" y="1339"/>
                  <a:pt x="586" y="1348"/>
                </a:cubicBezTo>
                <a:cubicBezTo>
                  <a:pt x="594" y="1365"/>
                  <a:pt x="612" y="1383"/>
                  <a:pt x="629" y="1383"/>
                </a:cubicBezTo>
                <a:cubicBezTo>
                  <a:pt x="648" y="1383"/>
                  <a:pt x="665" y="1365"/>
                  <a:pt x="675" y="1348"/>
                </a:cubicBezTo>
                <a:cubicBezTo>
                  <a:pt x="735" y="1224"/>
                  <a:pt x="808" y="1153"/>
                  <a:pt x="895" y="1153"/>
                </a:cubicBezTo>
                <a:cubicBezTo>
                  <a:pt x="976" y="1153"/>
                  <a:pt x="1055" y="1215"/>
                  <a:pt x="1073" y="1259"/>
                </a:cubicBezTo>
                <a:cubicBezTo>
                  <a:pt x="1144" y="1410"/>
                  <a:pt x="949" y="1622"/>
                  <a:pt x="870" y="1693"/>
                </a:cubicBezTo>
                <a:cubicBezTo>
                  <a:pt x="851" y="1703"/>
                  <a:pt x="851" y="1730"/>
                  <a:pt x="860" y="1755"/>
                </a:cubicBezTo>
                <a:cubicBezTo>
                  <a:pt x="994" y="1950"/>
                  <a:pt x="984" y="2031"/>
                  <a:pt x="967" y="2066"/>
                </a:cubicBezTo>
                <a:cubicBezTo>
                  <a:pt x="932" y="2120"/>
                  <a:pt x="825" y="2120"/>
                  <a:pt x="816" y="2120"/>
                </a:cubicBezTo>
                <a:cubicBezTo>
                  <a:pt x="772" y="2120"/>
                  <a:pt x="735" y="1987"/>
                  <a:pt x="719" y="1907"/>
                </a:cubicBezTo>
                <a:cubicBezTo>
                  <a:pt x="683" y="1791"/>
                  <a:pt x="665" y="1693"/>
                  <a:pt x="586" y="1676"/>
                </a:cubicBezTo>
                <a:cubicBezTo>
                  <a:pt x="417" y="1641"/>
                  <a:pt x="301" y="1668"/>
                  <a:pt x="239" y="1747"/>
                </a:cubicBezTo>
                <a:cubicBezTo>
                  <a:pt x="98" y="1942"/>
                  <a:pt x="337" y="2368"/>
                  <a:pt x="364" y="2413"/>
                </a:cubicBezTo>
                <a:cubicBezTo>
                  <a:pt x="426" y="2608"/>
                  <a:pt x="604" y="2722"/>
                  <a:pt x="834" y="2741"/>
                </a:cubicBezTo>
                <a:cubicBezTo>
                  <a:pt x="851" y="2741"/>
                  <a:pt x="870" y="2741"/>
                  <a:pt x="887" y="2741"/>
                </a:cubicBezTo>
                <a:cubicBezTo>
                  <a:pt x="1109" y="2741"/>
                  <a:pt x="1312" y="2643"/>
                  <a:pt x="1393" y="2500"/>
                </a:cubicBezTo>
                <a:cubicBezTo>
                  <a:pt x="1491" y="2288"/>
                  <a:pt x="1526" y="2146"/>
                  <a:pt x="1561" y="2022"/>
                </a:cubicBezTo>
                <a:cubicBezTo>
                  <a:pt x="1588" y="1915"/>
                  <a:pt x="1605" y="1817"/>
                  <a:pt x="1667" y="1711"/>
                </a:cubicBezTo>
                <a:cubicBezTo>
                  <a:pt x="1933" y="1224"/>
                  <a:pt x="1995" y="816"/>
                  <a:pt x="1854" y="50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MX" sz="900">
              <a:cs typeface="B Nazanin" panose="00000400000000000000" pitchFamily="2" charset="-78"/>
            </a:endParaRPr>
          </a:p>
        </p:txBody>
      </p:sp>
      <p:grpSp>
        <p:nvGrpSpPr>
          <p:cNvPr id="16" name="Group 9">
            <a:extLst>
              <a:ext uri="{FF2B5EF4-FFF2-40B4-BE49-F238E27FC236}">
                <a16:creationId xmlns:a16="http://schemas.microsoft.com/office/drawing/2014/main" id="{447AB2F1-21D9-4179-AA93-6CDB027B54DE}"/>
              </a:ext>
            </a:extLst>
          </p:cNvPr>
          <p:cNvGrpSpPr/>
          <p:nvPr/>
        </p:nvGrpSpPr>
        <p:grpSpPr>
          <a:xfrm>
            <a:off x="4126013" y="3395561"/>
            <a:ext cx="369070" cy="406400"/>
            <a:chOff x="3128488" y="6732147"/>
            <a:chExt cx="738139" cy="812800"/>
          </a:xfrm>
          <a:solidFill>
            <a:schemeClr val="bg1"/>
          </a:solidFill>
        </p:grpSpPr>
        <p:sp>
          <p:nvSpPr>
            <p:cNvPr id="17" name="Freeform 50">
              <a:extLst>
                <a:ext uri="{FF2B5EF4-FFF2-40B4-BE49-F238E27FC236}">
                  <a16:creationId xmlns:a16="http://schemas.microsoft.com/office/drawing/2014/main" id="{5758E4C4-851E-43B2-A6A2-BAA392929580}"/>
                </a:ext>
              </a:extLst>
            </p:cNvPr>
            <p:cNvSpPr>
              <a:spLocks noChangeArrowheads="1"/>
            </p:cNvSpPr>
            <p:nvPr/>
          </p:nvSpPr>
          <p:spPr bwMode="auto">
            <a:xfrm>
              <a:off x="3514225" y="6732147"/>
              <a:ext cx="352402" cy="812800"/>
            </a:xfrm>
            <a:custGeom>
              <a:avLst/>
              <a:gdLst>
                <a:gd name="T0" fmla="*/ 416 w 985"/>
                <a:gd name="T1" fmla="*/ 398 h 2263"/>
                <a:gd name="T2" fmla="*/ 416 w 985"/>
                <a:gd name="T3" fmla="*/ 398 h 2263"/>
                <a:gd name="T4" fmla="*/ 532 w 985"/>
                <a:gd name="T5" fmla="*/ 336 h 2263"/>
                <a:gd name="T6" fmla="*/ 470 w 985"/>
                <a:gd name="T7" fmla="*/ 106 h 2263"/>
                <a:gd name="T8" fmla="*/ 168 w 985"/>
                <a:gd name="T9" fmla="*/ 0 h 2263"/>
                <a:gd name="T10" fmla="*/ 0 w 985"/>
                <a:gd name="T11" fmla="*/ 18 h 2263"/>
                <a:gd name="T12" fmla="*/ 0 w 985"/>
                <a:gd name="T13" fmla="*/ 2128 h 2263"/>
                <a:gd name="T14" fmla="*/ 0 w 985"/>
                <a:gd name="T15" fmla="*/ 2138 h 2263"/>
                <a:gd name="T16" fmla="*/ 0 w 985"/>
                <a:gd name="T17" fmla="*/ 2138 h 2263"/>
                <a:gd name="T18" fmla="*/ 177 w 985"/>
                <a:gd name="T19" fmla="*/ 2262 h 2263"/>
                <a:gd name="T20" fmla="*/ 496 w 985"/>
                <a:gd name="T21" fmla="*/ 2128 h 2263"/>
                <a:gd name="T22" fmla="*/ 222 w 985"/>
                <a:gd name="T23" fmla="*/ 1872 h 2263"/>
                <a:gd name="T24" fmla="*/ 293 w 985"/>
                <a:gd name="T25" fmla="*/ 1862 h 2263"/>
                <a:gd name="T26" fmla="*/ 559 w 985"/>
                <a:gd name="T27" fmla="*/ 2084 h 2263"/>
                <a:gd name="T28" fmla="*/ 887 w 985"/>
                <a:gd name="T29" fmla="*/ 1720 h 2263"/>
                <a:gd name="T30" fmla="*/ 735 w 985"/>
                <a:gd name="T31" fmla="*/ 1542 h 2263"/>
                <a:gd name="T32" fmla="*/ 665 w 985"/>
                <a:gd name="T33" fmla="*/ 1507 h 2263"/>
                <a:gd name="T34" fmla="*/ 673 w 985"/>
                <a:gd name="T35" fmla="*/ 1507 h 2263"/>
                <a:gd name="T36" fmla="*/ 345 w 985"/>
                <a:gd name="T37" fmla="*/ 1446 h 2263"/>
                <a:gd name="T38" fmla="*/ 293 w 985"/>
                <a:gd name="T39" fmla="*/ 1517 h 2263"/>
                <a:gd name="T40" fmla="*/ 222 w 985"/>
                <a:gd name="T41" fmla="*/ 1498 h 2263"/>
                <a:gd name="T42" fmla="*/ 318 w 985"/>
                <a:gd name="T43" fmla="*/ 1374 h 2263"/>
                <a:gd name="T44" fmla="*/ 754 w 985"/>
                <a:gd name="T45" fmla="*/ 1463 h 2263"/>
                <a:gd name="T46" fmla="*/ 904 w 985"/>
                <a:gd name="T47" fmla="*/ 1295 h 2263"/>
                <a:gd name="T48" fmla="*/ 709 w 985"/>
                <a:gd name="T49" fmla="*/ 568 h 2263"/>
                <a:gd name="T50" fmla="*/ 416 w 985"/>
                <a:gd name="T51" fmla="*/ 398 h 2263"/>
                <a:gd name="T52" fmla="*/ 488 w 985"/>
                <a:gd name="T53" fmla="*/ 984 h 2263"/>
                <a:gd name="T54" fmla="*/ 488 w 985"/>
                <a:gd name="T55" fmla="*/ 984 h 2263"/>
                <a:gd name="T56" fmla="*/ 222 w 985"/>
                <a:gd name="T57" fmla="*/ 585 h 2263"/>
                <a:gd name="T58" fmla="*/ 293 w 985"/>
                <a:gd name="T59" fmla="*/ 593 h 2263"/>
                <a:gd name="T60" fmla="*/ 523 w 985"/>
                <a:gd name="T61" fmla="*/ 922 h 2263"/>
                <a:gd name="T62" fmla="*/ 488 w 985"/>
                <a:gd name="T63" fmla="*/ 984 h 2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84" h="2263">
                  <a:moveTo>
                    <a:pt x="416" y="398"/>
                  </a:moveTo>
                  <a:lnTo>
                    <a:pt x="416" y="398"/>
                  </a:lnTo>
                  <a:cubicBezTo>
                    <a:pt x="426" y="363"/>
                    <a:pt x="478" y="346"/>
                    <a:pt x="532" y="336"/>
                  </a:cubicBezTo>
                  <a:cubicBezTo>
                    <a:pt x="532" y="239"/>
                    <a:pt x="513" y="159"/>
                    <a:pt x="470" y="106"/>
                  </a:cubicBezTo>
                  <a:cubicBezTo>
                    <a:pt x="390" y="18"/>
                    <a:pt x="266" y="0"/>
                    <a:pt x="168" y="0"/>
                  </a:cubicBezTo>
                  <a:cubicBezTo>
                    <a:pt x="106" y="0"/>
                    <a:pt x="35" y="18"/>
                    <a:pt x="0" y="18"/>
                  </a:cubicBezTo>
                  <a:cubicBezTo>
                    <a:pt x="0" y="2128"/>
                    <a:pt x="0" y="2128"/>
                    <a:pt x="0" y="2128"/>
                  </a:cubicBezTo>
                  <a:cubicBezTo>
                    <a:pt x="0" y="2138"/>
                    <a:pt x="0" y="2138"/>
                    <a:pt x="0" y="2138"/>
                  </a:cubicBezTo>
                  <a:lnTo>
                    <a:pt x="0" y="2138"/>
                  </a:lnTo>
                  <a:cubicBezTo>
                    <a:pt x="35" y="2227"/>
                    <a:pt x="98" y="2262"/>
                    <a:pt x="177" y="2262"/>
                  </a:cubicBezTo>
                  <a:cubicBezTo>
                    <a:pt x="293" y="2262"/>
                    <a:pt x="426" y="2181"/>
                    <a:pt x="496" y="2128"/>
                  </a:cubicBezTo>
                  <a:cubicBezTo>
                    <a:pt x="399" y="2084"/>
                    <a:pt x="231" y="1978"/>
                    <a:pt x="222" y="1872"/>
                  </a:cubicBezTo>
                  <a:cubicBezTo>
                    <a:pt x="293" y="1862"/>
                    <a:pt x="293" y="1862"/>
                    <a:pt x="293" y="1862"/>
                  </a:cubicBezTo>
                  <a:cubicBezTo>
                    <a:pt x="301" y="1933"/>
                    <a:pt x="453" y="2030"/>
                    <a:pt x="559" y="2084"/>
                  </a:cubicBezTo>
                  <a:cubicBezTo>
                    <a:pt x="781" y="1951"/>
                    <a:pt x="895" y="1827"/>
                    <a:pt x="887" y="1720"/>
                  </a:cubicBezTo>
                  <a:cubicBezTo>
                    <a:pt x="887" y="1605"/>
                    <a:pt x="735" y="1542"/>
                    <a:pt x="735" y="1542"/>
                  </a:cubicBezTo>
                  <a:cubicBezTo>
                    <a:pt x="665" y="1507"/>
                    <a:pt x="665" y="1507"/>
                    <a:pt x="665" y="1507"/>
                  </a:cubicBezTo>
                  <a:cubicBezTo>
                    <a:pt x="673" y="1507"/>
                    <a:pt x="673" y="1507"/>
                    <a:pt x="673" y="1507"/>
                  </a:cubicBezTo>
                  <a:cubicBezTo>
                    <a:pt x="576" y="1463"/>
                    <a:pt x="434" y="1409"/>
                    <a:pt x="345" y="1446"/>
                  </a:cubicBezTo>
                  <a:cubicBezTo>
                    <a:pt x="318" y="1455"/>
                    <a:pt x="301" y="1481"/>
                    <a:pt x="293" y="1517"/>
                  </a:cubicBezTo>
                  <a:cubicBezTo>
                    <a:pt x="222" y="1498"/>
                    <a:pt x="222" y="1498"/>
                    <a:pt x="222" y="1498"/>
                  </a:cubicBezTo>
                  <a:cubicBezTo>
                    <a:pt x="239" y="1436"/>
                    <a:pt x="274" y="1401"/>
                    <a:pt x="318" y="1374"/>
                  </a:cubicBezTo>
                  <a:cubicBezTo>
                    <a:pt x="461" y="1322"/>
                    <a:pt x="692" y="1436"/>
                    <a:pt x="754" y="1463"/>
                  </a:cubicBezTo>
                  <a:cubicBezTo>
                    <a:pt x="833" y="1428"/>
                    <a:pt x="887" y="1374"/>
                    <a:pt x="904" y="1295"/>
                  </a:cubicBezTo>
                  <a:cubicBezTo>
                    <a:pt x="984" y="1037"/>
                    <a:pt x="754" y="639"/>
                    <a:pt x="709" y="568"/>
                  </a:cubicBezTo>
                  <a:cubicBezTo>
                    <a:pt x="461" y="496"/>
                    <a:pt x="416" y="452"/>
                    <a:pt x="416" y="398"/>
                  </a:cubicBezTo>
                  <a:close/>
                  <a:moveTo>
                    <a:pt x="488" y="984"/>
                  </a:moveTo>
                  <a:lnTo>
                    <a:pt x="488" y="984"/>
                  </a:lnTo>
                  <a:cubicBezTo>
                    <a:pt x="470" y="975"/>
                    <a:pt x="195" y="780"/>
                    <a:pt x="222" y="585"/>
                  </a:cubicBezTo>
                  <a:cubicBezTo>
                    <a:pt x="293" y="593"/>
                    <a:pt x="293" y="593"/>
                    <a:pt x="293" y="593"/>
                  </a:cubicBezTo>
                  <a:cubicBezTo>
                    <a:pt x="274" y="726"/>
                    <a:pt x="453" y="878"/>
                    <a:pt x="523" y="922"/>
                  </a:cubicBezTo>
                  <a:lnTo>
                    <a:pt x="488" y="984"/>
                  </a:lnTo>
                  <a:close/>
                </a:path>
              </a:pathLst>
            </a:custGeom>
            <a:grpFill/>
            <a:ln>
              <a:noFill/>
            </a:ln>
            <a:effectLst/>
            <a:extLst>
              <a:ext uri="{91240B29-F687-4f45-9708-019B960494DF}">
                <a14:hiddenLine xmlns:p14="http://schemas.microsoft.com/office/powerpoint/2010/main" xmlns:p15="http://schemas.microsoft.com/office/powerpoint/2012/main" xmlns:p159="http://schemas.microsoft.com/office/powerpoint/2015/09/main" xmlns:a14="http://schemas.microsoft.com/office/drawing/2010/main" xmlns="" w="9525" cap="flat">
                  <a:solidFill>
                    <a:srgbClr val="808080"/>
                  </a:solidFill>
                  <a:bevel/>
                  <a:headEnd/>
                  <a:tailEnd/>
                </a14:hiddenLine>
              </a:ext>
              <a:ext uri="{AF507438-7753-43e0-B8FC-AC1667EBCBE1}">
                <a14:hiddenEffects xmlns:p14="http://schemas.microsoft.com/office/powerpoint/2010/main" xmlns:p15="http://schemas.microsoft.com/office/powerpoint/2012/main" xmlns:p159="http://schemas.microsoft.com/office/powerpoint/2015/09/main"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914217">
                <a:defRPr/>
              </a:pPr>
              <a:endParaRPr lang="en-US" sz="900">
                <a:latin typeface="Calibri Light" panose="020F0302020204030204"/>
                <a:cs typeface="B Nazanin" panose="00000400000000000000" pitchFamily="2" charset="-78"/>
              </a:endParaRPr>
            </a:p>
          </p:txBody>
        </p:sp>
        <p:sp>
          <p:nvSpPr>
            <p:cNvPr id="18" name="Freeform 51">
              <a:extLst>
                <a:ext uri="{FF2B5EF4-FFF2-40B4-BE49-F238E27FC236}">
                  <a16:creationId xmlns:a16="http://schemas.microsoft.com/office/drawing/2014/main" id="{B66AA9E7-4177-41BA-A158-0C025A37BDD4}"/>
                </a:ext>
              </a:extLst>
            </p:cNvPr>
            <p:cNvSpPr>
              <a:spLocks noChangeArrowheads="1"/>
            </p:cNvSpPr>
            <p:nvPr/>
          </p:nvSpPr>
          <p:spPr bwMode="auto">
            <a:xfrm>
              <a:off x="3128488" y="6732147"/>
              <a:ext cx="355577" cy="812800"/>
            </a:xfrm>
            <a:custGeom>
              <a:avLst/>
              <a:gdLst>
                <a:gd name="T0" fmla="*/ 992 w 993"/>
                <a:gd name="T1" fmla="*/ 2138 h 2263"/>
                <a:gd name="T2" fmla="*/ 992 w 993"/>
                <a:gd name="T3" fmla="*/ 2138 h 2263"/>
                <a:gd name="T4" fmla="*/ 992 w 993"/>
                <a:gd name="T5" fmla="*/ 2138 h 2263"/>
                <a:gd name="T6" fmla="*/ 992 w 993"/>
                <a:gd name="T7" fmla="*/ 2128 h 2263"/>
                <a:gd name="T8" fmla="*/ 992 w 993"/>
                <a:gd name="T9" fmla="*/ 18 h 2263"/>
                <a:gd name="T10" fmla="*/ 816 w 993"/>
                <a:gd name="T11" fmla="*/ 0 h 2263"/>
                <a:gd name="T12" fmla="*/ 523 w 993"/>
                <a:gd name="T13" fmla="*/ 106 h 2263"/>
                <a:gd name="T14" fmla="*/ 461 w 993"/>
                <a:gd name="T15" fmla="*/ 336 h 2263"/>
                <a:gd name="T16" fmla="*/ 567 w 993"/>
                <a:gd name="T17" fmla="*/ 398 h 2263"/>
                <a:gd name="T18" fmla="*/ 283 w 993"/>
                <a:gd name="T19" fmla="*/ 568 h 2263"/>
                <a:gd name="T20" fmla="*/ 79 w 993"/>
                <a:gd name="T21" fmla="*/ 1295 h 2263"/>
                <a:gd name="T22" fmla="*/ 230 w 993"/>
                <a:gd name="T23" fmla="*/ 1463 h 2263"/>
                <a:gd name="T24" fmla="*/ 664 w 993"/>
                <a:gd name="T25" fmla="*/ 1374 h 2263"/>
                <a:gd name="T26" fmla="*/ 762 w 993"/>
                <a:gd name="T27" fmla="*/ 1498 h 2263"/>
                <a:gd name="T28" fmla="*/ 700 w 993"/>
                <a:gd name="T29" fmla="*/ 1517 h 2263"/>
                <a:gd name="T30" fmla="*/ 638 w 993"/>
                <a:gd name="T31" fmla="*/ 1446 h 2263"/>
                <a:gd name="T32" fmla="*/ 318 w 993"/>
                <a:gd name="T33" fmla="*/ 1507 h 2263"/>
                <a:gd name="T34" fmla="*/ 318 w 993"/>
                <a:gd name="T35" fmla="*/ 1507 h 2263"/>
                <a:gd name="T36" fmla="*/ 247 w 993"/>
                <a:gd name="T37" fmla="*/ 1542 h 2263"/>
                <a:gd name="T38" fmla="*/ 97 w 993"/>
                <a:gd name="T39" fmla="*/ 1720 h 2263"/>
                <a:gd name="T40" fmla="*/ 434 w 993"/>
                <a:gd name="T41" fmla="*/ 2092 h 2263"/>
                <a:gd name="T42" fmla="*/ 708 w 993"/>
                <a:gd name="T43" fmla="*/ 1862 h 2263"/>
                <a:gd name="T44" fmla="*/ 780 w 993"/>
                <a:gd name="T45" fmla="*/ 1872 h 2263"/>
                <a:gd name="T46" fmla="*/ 496 w 993"/>
                <a:gd name="T47" fmla="*/ 2138 h 2263"/>
                <a:gd name="T48" fmla="*/ 816 w 993"/>
                <a:gd name="T49" fmla="*/ 2262 h 2263"/>
                <a:gd name="T50" fmla="*/ 992 w 993"/>
                <a:gd name="T51" fmla="*/ 2138 h 2263"/>
                <a:gd name="T52" fmla="*/ 505 w 993"/>
                <a:gd name="T53" fmla="*/ 984 h 2263"/>
                <a:gd name="T54" fmla="*/ 505 w 993"/>
                <a:gd name="T55" fmla="*/ 984 h 2263"/>
                <a:gd name="T56" fmla="*/ 461 w 993"/>
                <a:gd name="T57" fmla="*/ 922 h 2263"/>
                <a:gd name="T58" fmla="*/ 700 w 993"/>
                <a:gd name="T59" fmla="*/ 593 h 2263"/>
                <a:gd name="T60" fmla="*/ 770 w 993"/>
                <a:gd name="T61" fmla="*/ 585 h 2263"/>
                <a:gd name="T62" fmla="*/ 505 w 993"/>
                <a:gd name="T63" fmla="*/ 984 h 2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93" h="2263">
                  <a:moveTo>
                    <a:pt x="992" y="2138"/>
                  </a:moveTo>
                  <a:lnTo>
                    <a:pt x="992" y="2138"/>
                  </a:lnTo>
                  <a:lnTo>
                    <a:pt x="992" y="2138"/>
                  </a:lnTo>
                  <a:cubicBezTo>
                    <a:pt x="992" y="2128"/>
                    <a:pt x="992" y="2128"/>
                    <a:pt x="992" y="2128"/>
                  </a:cubicBezTo>
                  <a:cubicBezTo>
                    <a:pt x="992" y="18"/>
                    <a:pt x="992" y="18"/>
                    <a:pt x="992" y="18"/>
                  </a:cubicBezTo>
                  <a:cubicBezTo>
                    <a:pt x="949" y="18"/>
                    <a:pt x="886" y="0"/>
                    <a:pt x="816" y="0"/>
                  </a:cubicBezTo>
                  <a:cubicBezTo>
                    <a:pt x="718" y="0"/>
                    <a:pt x="594" y="18"/>
                    <a:pt x="523" y="106"/>
                  </a:cubicBezTo>
                  <a:cubicBezTo>
                    <a:pt x="469" y="159"/>
                    <a:pt x="452" y="239"/>
                    <a:pt x="461" y="336"/>
                  </a:cubicBezTo>
                  <a:cubicBezTo>
                    <a:pt x="515" y="346"/>
                    <a:pt x="558" y="363"/>
                    <a:pt x="567" y="398"/>
                  </a:cubicBezTo>
                  <a:cubicBezTo>
                    <a:pt x="575" y="452"/>
                    <a:pt x="523" y="496"/>
                    <a:pt x="283" y="568"/>
                  </a:cubicBezTo>
                  <a:cubicBezTo>
                    <a:pt x="239" y="639"/>
                    <a:pt x="0" y="1037"/>
                    <a:pt x="79" y="1295"/>
                  </a:cubicBezTo>
                  <a:cubicBezTo>
                    <a:pt x="106" y="1374"/>
                    <a:pt x="150" y="1428"/>
                    <a:pt x="230" y="1463"/>
                  </a:cubicBezTo>
                  <a:cubicBezTo>
                    <a:pt x="301" y="1436"/>
                    <a:pt x="523" y="1322"/>
                    <a:pt x="664" y="1374"/>
                  </a:cubicBezTo>
                  <a:cubicBezTo>
                    <a:pt x="718" y="1401"/>
                    <a:pt x="753" y="1436"/>
                    <a:pt x="762" y="1498"/>
                  </a:cubicBezTo>
                  <a:cubicBezTo>
                    <a:pt x="700" y="1517"/>
                    <a:pt x="700" y="1517"/>
                    <a:pt x="700" y="1517"/>
                  </a:cubicBezTo>
                  <a:cubicBezTo>
                    <a:pt x="691" y="1481"/>
                    <a:pt x="664" y="1455"/>
                    <a:pt x="638" y="1446"/>
                  </a:cubicBezTo>
                  <a:cubicBezTo>
                    <a:pt x="558" y="1409"/>
                    <a:pt x="407" y="1463"/>
                    <a:pt x="318" y="1507"/>
                  </a:cubicBezTo>
                  <a:lnTo>
                    <a:pt x="318" y="1507"/>
                  </a:lnTo>
                  <a:cubicBezTo>
                    <a:pt x="247" y="1542"/>
                    <a:pt x="247" y="1542"/>
                    <a:pt x="247" y="1542"/>
                  </a:cubicBezTo>
                  <a:cubicBezTo>
                    <a:pt x="247" y="1542"/>
                    <a:pt x="106" y="1605"/>
                    <a:pt x="97" y="1720"/>
                  </a:cubicBezTo>
                  <a:cubicBezTo>
                    <a:pt x="87" y="1827"/>
                    <a:pt x="212" y="1959"/>
                    <a:pt x="434" y="2092"/>
                  </a:cubicBezTo>
                  <a:cubicBezTo>
                    <a:pt x="540" y="2040"/>
                    <a:pt x="700" y="1933"/>
                    <a:pt x="708" y="1862"/>
                  </a:cubicBezTo>
                  <a:cubicBezTo>
                    <a:pt x="780" y="1872"/>
                    <a:pt x="780" y="1872"/>
                    <a:pt x="780" y="1872"/>
                  </a:cubicBezTo>
                  <a:cubicBezTo>
                    <a:pt x="770" y="1986"/>
                    <a:pt x="585" y="2092"/>
                    <a:pt x="496" y="2138"/>
                  </a:cubicBezTo>
                  <a:cubicBezTo>
                    <a:pt x="567" y="2181"/>
                    <a:pt x="700" y="2262"/>
                    <a:pt x="816" y="2262"/>
                  </a:cubicBezTo>
                  <a:cubicBezTo>
                    <a:pt x="895" y="2262"/>
                    <a:pt x="949" y="2227"/>
                    <a:pt x="992" y="2138"/>
                  </a:cubicBezTo>
                  <a:close/>
                  <a:moveTo>
                    <a:pt x="505" y="984"/>
                  </a:moveTo>
                  <a:lnTo>
                    <a:pt x="505" y="984"/>
                  </a:lnTo>
                  <a:cubicBezTo>
                    <a:pt x="461" y="922"/>
                    <a:pt x="461" y="922"/>
                    <a:pt x="461" y="922"/>
                  </a:cubicBezTo>
                  <a:cubicBezTo>
                    <a:pt x="531" y="878"/>
                    <a:pt x="708" y="726"/>
                    <a:pt x="700" y="593"/>
                  </a:cubicBezTo>
                  <a:cubicBezTo>
                    <a:pt x="770" y="585"/>
                    <a:pt x="770" y="585"/>
                    <a:pt x="770" y="585"/>
                  </a:cubicBezTo>
                  <a:cubicBezTo>
                    <a:pt x="789" y="780"/>
                    <a:pt x="515" y="975"/>
                    <a:pt x="505" y="984"/>
                  </a:cubicBezTo>
                  <a:close/>
                </a:path>
              </a:pathLst>
            </a:custGeom>
            <a:grpFill/>
            <a:ln>
              <a:noFill/>
            </a:ln>
            <a:effectLst/>
            <a:extLst>
              <a:ext uri="{91240B29-F687-4f45-9708-019B960494DF}">
                <a14:hiddenLine xmlns:p14="http://schemas.microsoft.com/office/powerpoint/2010/main" xmlns:p15="http://schemas.microsoft.com/office/powerpoint/2012/main" xmlns:p159="http://schemas.microsoft.com/office/powerpoint/2015/09/main" xmlns:a14="http://schemas.microsoft.com/office/drawing/2010/main" xmlns="" w="9525" cap="flat">
                  <a:solidFill>
                    <a:srgbClr val="808080"/>
                  </a:solidFill>
                  <a:bevel/>
                  <a:headEnd/>
                  <a:tailEnd/>
                </a14:hiddenLine>
              </a:ext>
              <a:ext uri="{AF507438-7753-43e0-B8FC-AC1667EBCBE1}">
                <a14:hiddenEffects xmlns:p14="http://schemas.microsoft.com/office/powerpoint/2010/main" xmlns:p15="http://schemas.microsoft.com/office/powerpoint/2012/main" xmlns:p159="http://schemas.microsoft.com/office/powerpoint/2015/09/main"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914217">
                <a:defRPr/>
              </a:pPr>
              <a:endParaRPr lang="en-US" sz="900">
                <a:latin typeface="Calibri Light" panose="020F0302020204030204"/>
                <a:cs typeface="B Nazanin" panose="00000400000000000000" pitchFamily="2" charset="-78"/>
              </a:endParaRPr>
            </a:p>
          </p:txBody>
        </p:sp>
      </p:grpSp>
      <p:grpSp>
        <p:nvGrpSpPr>
          <p:cNvPr id="21" name="Group 11">
            <a:extLst>
              <a:ext uri="{FF2B5EF4-FFF2-40B4-BE49-F238E27FC236}">
                <a16:creationId xmlns:a16="http://schemas.microsoft.com/office/drawing/2014/main" id="{B37C4475-97B3-4B8D-B3CC-4645CB44AD1F}"/>
              </a:ext>
            </a:extLst>
          </p:cNvPr>
          <p:cNvGrpSpPr/>
          <p:nvPr/>
        </p:nvGrpSpPr>
        <p:grpSpPr>
          <a:xfrm>
            <a:off x="4061751" y="1789805"/>
            <a:ext cx="467489" cy="349250"/>
            <a:chOff x="2977685" y="3520635"/>
            <a:chExt cx="934977" cy="698500"/>
          </a:xfrm>
          <a:solidFill>
            <a:schemeClr val="bg1"/>
          </a:solidFill>
        </p:grpSpPr>
        <p:sp>
          <p:nvSpPr>
            <p:cNvPr id="22" name="Freeform 54">
              <a:extLst>
                <a:ext uri="{FF2B5EF4-FFF2-40B4-BE49-F238E27FC236}">
                  <a16:creationId xmlns:a16="http://schemas.microsoft.com/office/drawing/2014/main" id="{51D64362-B0A2-409C-998D-DA9CD4DBC752}"/>
                </a:ext>
              </a:extLst>
            </p:cNvPr>
            <p:cNvSpPr>
              <a:spLocks noChangeArrowheads="1"/>
            </p:cNvSpPr>
            <p:nvPr/>
          </p:nvSpPr>
          <p:spPr bwMode="auto">
            <a:xfrm>
              <a:off x="2977685" y="3520635"/>
              <a:ext cx="934977" cy="698500"/>
            </a:xfrm>
            <a:custGeom>
              <a:avLst/>
              <a:gdLst>
                <a:gd name="T0" fmla="*/ 1702 w 2600"/>
                <a:gd name="T1" fmla="*/ 257 h 1944"/>
                <a:gd name="T2" fmla="*/ 1702 w 2600"/>
                <a:gd name="T3" fmla="*/ 257 h 1944"/>
                <a:gd name="T4" fmla="*/ 1445 w 2600"/>
                <a:gd name="T5" fmla="*/ 266 h 1944"/>
                <a:gd name="T6" fmla="*/ 1445 w 2600"/>
                <a:gd name="T7" fmla="*/ 710 h 1944"/>
                <a:gd name="T8" fmla="*/ 1366 w 2600"/>
                <a:gd name="T9" fmla="*/ 629 h 1944"/>
                <a:gd name="T10" fmla="*/ 1366 w 2600"/>
                <a:gd name="T11" fmla="*/ 550 h 1944"/>
                <a:gd name="T12" fmla="*/ 1233 w 2600"/>
                <a:gd name="T13" fmla="*/ 550 h 1944"/>
                <a:gd name="T14" fmla="*/ 1233 w 2600"/>
                <a:gd name="T15" fmla="*/ 629 h 1944"/>
                <a:gd name="T16" fmla="*/ 1152 w 2600"/>
                <a:gd name="T17" fmla="*/ 710 h 1944"/>
                <a:gd name="T18" fmla="*/ 1152 w 2600"/>
                <a:gd name="T19" fmla="*/ 266 h 1944"/>
                <a:gd name="T20" fmla="*/ 895 w 2600"/>
                <a:gd name="T21" fmla="*/ 257 h 1944"/>
                <a:gd name="T22" fmla="*/ 372 w 2600"/>
                <a:gd name="T23" fmla="*/ 1791 h 1944"/>
                <a:gd name="T24" fmla="*/ 718 w 2600"/>
                <a:gd name="T25" fmla="*/ 1721 h 1944"/>
                <a:gd name="T26" fmla="*/ 1152 w 2600"/>
                <a:gd name="T27" fmla="*/ 1472 h 1944"/>
                <a:gd name="T28" fmla="*/ 1152 w 2600"/>
                <a:gd name="T29" fmla="*/ 807 h 1944"/>
                <a:gd name="T30" fmla="*/ 1303 w 2600"/>
                <a:gd name="T31" fmla="*/ 656 h 1944"/>
                <a:gd name="T32" fmla="*/ 1445 w 2600"/>
                <a:gd name="T33" fmla="*/ 807 h 1944"/>
                <a:gd name="T34" fmla="*/ 1445 w 2600"/>
                <a:gd name="T35" fmla="*/ 1472 h 1944"/>
                <a:gd name="T36" fmla="*/ 1880 w 2600"/>
                <a:gd name="T37" fmla="*/ 1721 h 1944"/>
                <a:gd name="T38" fmla="*/ 2225 w 2600"/>
                <a:gd name="T39" fmla="*/ 1791 h 1944"/>
                <a:gd name="T40" fmla="*/ 1702 w 2600"/>
                <a:gd name="T41" fmla="*/ 257 h 1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00" h="1944">
                  <a:moveTo>
                    <a:pt x="1702" y="257"/>
                  </a:moveTo>
                  <a:lnTo>
                    <a:pt x="1702" y="257"/>
                  </a:lnTo>
                  <a:cubicBezTo>
                    <a:pt x="1445" y="0"/>
                    <a:pt x="1445" y="266"/>
                    <a:pt x="1445" y="266"/>
                  </a:cubicBezTo>
                  <a:cubicBezTo>
                    <a:pt x="1445" y="710"/>
                    <a:pt x="1445" y="710"/>
                    <a:pt x="1445" y="710"/>
                  </a:cubicBezTo>
                  <a:cubicBezTo>
                    <a:pt x="1366" y="629"/>
                    <a:pt x="1366" y="629"/>
                    <a:pt x="1366" y="629"/>
                  </a:cubicBezTo>
                  <a:cubicBezTo>
                    <a:pt x="1366" y="550"/>
                    <a:pt x="1366" y="550"/>
                    <a:pt x="1366" y="550"/>
                  </a:cubicBezTo>
                  <a:cubicBezTo>
                    <a:pt x="1233" y="550"/>
                    <a:pt x="1233" y="550"/>
                    <a:pt x="1233" y="550"/>
                  </a:cubicBezTo>
                  <a:cubicBezTo>
                    <a:pt x="1233" y="629"/>
                    <a:pt x="1233" y="629"/>
                    <a:pt x="1233" y="629"/>
                  </a:cubicBezTo>
                  <a:cubicBezTo>
                    <a:pt x="1152" y="710"/>
                    <a:pt x="1152" y="710"/>
                    <a:pt x="1152" y="710"/>
                  </a:cubicBezTo>
                  <a:cubicBezTo>
                    <a:pt x="1152" y="266"/>
                    <a:pt x="1152" y="266"/>
                    <a:pt x="1152" y="266"/>
                  </a:cubicBezTo>
                  <a:cubicBezTo>
                    <a:pt x="1152" y="266"/>
                    <a:pt x="1152" y="0"/>
                    <a:pt x="895" y="257"/>
                  </a:cubicBezTo>
                  <a:cubicBezTo>
                    <a:pt x="895" y="257"/>
                    <a:pt x="0" y="1197"/>
                    <a:pt x="372" y="1791"/>
                  </a:cubicBezTo>
                  <a:cubicBezTo>
                    <a:pt x="417" y="1862"/>
                    <a:pt x="567" y="1943"/>
                    <a:pt x="718" y="1721"/>
                  </a:cubicBezTo>
                  <a:cubicBezTo>
                    <a:pt x="789" y="1615"/>
                    <a:pt x="1108" y="1818"/>
                    <a:pt x="1152" y="1472"/>
                  </a:cubicBezTo>
                  <a:cubicBezTo>
                    <a:pt x="1152" y="807"/>
                    <a:pt x="1152" y="807"/>
                    <a:pt x="1152" y="807"/>
                  </a:cubicBezTo>
                  <a:cubicBezTo>
                    <a:pt x="1303" y="656"/>
                    <a:pt x="1303" y="656"/>
                    <a:pt x="1303" y="656"/>
                  </a:cubicBezTo>
                  <a:cubicBezTo>
                    <a:pt x="1445" y="807"/>
                    <a:pt x="1445" y="807"/>
                    <a:pt x="1445" y="807"/>
                  </a:cubicBezTo>
                  <a:cubicBezTo>
                    <a:pt x="1445" y="1472"/>
                    <a:pt x="1445" y="1472"/>
                    <a:pt x="1445" y="1472"/>
                  </a:cubicBezTo>
                  <a:cubicBezTo>
                    <a:pt x="1490" y="1818"/>
                    <a:pt x="1808" y="1615"/>
                    <a:pt x="1880" y="1721"/>
                  </a:cubicBezTo>
                  <a:cubicBezTo>
                    <a:pt x="2040" y="1943"/>
                    <a:pt x="2182" y="1862"/>
                    <a:pt x="2225" y="1791"/>
                  </a:cubicBezTo>
                  <a:cubicBezTo>
                    <a:pt x="2599" y="1197"/>
                    <a:pt x="1702" y="257"/>
                    <a:pt x="1702" y="257"/>
                  </a:cubicBezTo>
                </a:path>
              </a:pathLst>
            </a:custGeom>
            <a:grpFill/>
            <a:ln>
              <a:noFill/>
            </a:ln>
            <a:effectLst/>
            <a:extLst>
              <a:ext uri="{91240B29-F687-4f45-9708-019B960494DF}">
                <a14:hiddenLine xmlns:p14="http://schemas.microsoft.com/office/powerpoint/2010/main" xmlns:p15="http://schemas.microsoft.com/office/powerpoint/2012/main" xmlns:p159="http://schemas.microsoft.com/office/powerpoint/2015/09/main" xmlns:a14="http://schemas.microsoft.com/office/drawing/2010/main" xmlns="" w="9525" cap="flat">
                  <a:solidFill>
                    <a:srgbClr val="808080"/>
                  </a:solidFill>
                  <a:bevel/>
                  <a:headEnd/>
                  <a:tailEnd/>
                </a14:hiddenLine>
              </a:ext>
              <a:ext uri="{AF507438-7753-43e0-B8FC-AC1667EBCBE1}">
                <a14:hiddenEffects xmlns:p14="http://schemas.microsoft.com/office/powerpoint/2010/main" xmlns:p15="http://schemas.microsoft.com/office/powerpoint/2012/main" xmlns:p159="http://schemas.microsoft.com/office/powerpoint/2015/09/main"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914217">
                <a:defRPr/>
              </a:pPr>
              <a:endParaRPr lang="en-US" sz="900">
                <a:latin typeface="Calibri Light" panose="020F0302020204030204"/>
                <a:cs typeface="B Nazanin" panose="00000400000000000000" pitchFamily="2" charset="-78"/>
              </a:endParaRPr>
            </a:p>
          </p:txBody>
        </p:sp>
        <p:sp>
          <p:nvSpPr>
            <p:cNvPr id="23" name="Freeform 55">
              <a:extLst>
                <a:ext uri="{FF2B5EF4-FFF2-40B4-BE49-F238E27FC236}">
                  <a16:creationId xmlns:a16="http://schemas.microsoft.com/office/drawing/2014/main" id="{1033FDB4-F282-4118-A5EE-E4819AAB1A41}"/>
                </a:ext>
              </a:extLst>
            </p:cNvPr>
            <p:cNvSpPr>
              <a:spLocks noChangeArrowheads="1"/>
            </p:cNvSpPr>
            <p:nvPr/>
          </p:nvSpPr>
          <p:spPr bwMode="auto">
            <a:xfrm>
              <a:off x="3422156" y="3547622"/>
              <a:ext cx="46035" cy="26988"/>
            </a:xfrm>
            <a:custGeom>
              <a:avLst/>
              <a:gdLst>
                <a:gd name="T0" fmla="*/ 0 w 134"/>
                <a:gd name="T1" fmla="*/ 0 h 81"/>
                <a:gd name="T2" fmla="*/ 133 w 134"/>
                <a:gd name="T3" fmla="*/ 0 h 81"/>
                <a:gd name="T4" fmla="*/ 133 w 134"/>
                <a:gd name="T5" fmla="*/ 80 h 81"/>
                <a:gd name="T6" fmla="*/ 0 w 134"/>
                <a:gd name="T7" fmla="*/ 80 h 81"/>
                <a:gd name="T8" fmla="*/ 0 w 134"/>
                <a:gd name="T9" fmla="*/ 0 h 81"/>
              </a:gdLst>
              <a:ahLst/>
              <a:cxnLst>
                <a:cxn ang="0">
                  <a:pos x="T0" y="T1"/>
                </a:cxn>
                <a:cxn ang="0">
                  <a:pos x="T2" y="T3"/>
                </a:cxn>
                <a:cxn ang="0">
                  <a:pos x="T4" y="T5"/>
                </a:cxn>
                <a:cxn ang="0">
                  <a:pos x="T6" y="T7"/>
                </a:cxn>
                <a:cxn ang="0">
                  <a:pos x="T8" y="T9"/>
                </a:cxn>
              </a:cxnLst>
              <a:rect l="0" t="0" r="r" b="b"/>
              <a:pathLst>
                <a:path w="134" h="81">
                  <a:moveTo>
                    <a:pt x="0" y="0"/>
                  </a:moveTo>
                  <a:lnTo>
                    <a:pt x="133" y="0"/>
                  </a:lnTo>
                  <a:lnTo>
                    <a:pt x="133" y="80"/>
                  </a:lnTo>
                  <a:lnTo>
                    <a:pt x="0" y="80"/>
                  </a:lnTo>
                  <a:lnTo>
                    <a:pt x="0" y="0"/>
                  </a:lnTo>
                </a:path>
              </a:pathLst>
            </a:custGeom>
            <a:grpFill/>
            <a:ln>
              <a:noFill/>
            </a:ln>
            <a:effectLst/>
            <a:extLst>
              <a:ext uri="{91240B29-F687-4f45-9708-019B960494DF}">
                <a14:hiddenLine xmlns:p14="http://schemas.microsoft.com/office/powerpoint/2010/main" xmlns:p15="http://schemas.microsoft.com/office/powerpoint/2012/main" xmlns:p159="http://schemas.microsoft.com/office/powerpoint/2015/09/main" xmlns:a14="http://schemas.microsoft.com/office/drawing/2010/main" xmlns="" w="9525" cap="flat">
                  <a:solidFill>
                    <a:srgbClr val="808080"/>
                  </a:solidFill>
                  <a:bevel/>
                  <a:headEnd/>
                  <a:tailEnd/>
                </a14:hiddenLine>
              </a:ext>
              <a:ext uri="{AF507438-7753-43e0-B8FC-AC1667EBCBE1}">
                <a14:hiddenEffects xmlns:p14="http://schemas.microsoft.com/office/powerpoint/2010/main" xmlns:p15="http://schemas.microsoft.com/office/powerpoint/2012/main" xmlns:p159="http://schemas.microsoft.com/office/powerpoint/2015/09/main"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914217">
                <a:defRPr/>
              </a:pPr>
              <a:endParaRPr lang="en-US" sz="900">
                <a:latin typeface="Calibri Light" panose="020F0302020204030204"/>
                <a:cs typeface="B Nazanin" panose="00000400000000000000" pitchFamily="2" charset="-78"/>
              </a:endParaRPr>
            </a:p>
          </p:txBody>
        </p:sp>
        <p:sp>
          <p:nvSpPr>
            <p:cNvPr id="24" name="Freeform 56">
              <a:extLst>
                <a:ext uri="{FF2B5EF4-FFF2-40B4-BE49-F238E27FC236}">
                  <a16:creationId xmlns:a16="http://schemas.microsoft.com/office/drawing/2014/main" id="{3080C670-CE03-45D0-9DAB-7372E01B83B8}"/>
                </a:ext>
              </a:extLst>
            </p:cNvPr>
            <p:cNvSpPr>
              <a:spLocks noChangeArrowheads="1"/>
            </p:cNvSpPr>
            <p:nvPr/>
          </p:nvSpPr>
          <p:spPr bwMode="auto">
            <a:xfrm>
              <a:off x="3422156" y="3606360"/>
              <a:ext cx="46035" cy="26988"/>
            </a:xfrm>
            <a:custGeom>
              <a:avLst/>
              <a:gdLst>
                <a:gd name="T0" fmla="*/ 0 w 134"/>
                <a:gd name="T1" fmla="*/ 0 h 81"/>
                <a:gd name="T2" fmla="*/ 133 w 134"/>
                <a:gd name="T3" fmla="*/ 0 h 81"/>
                <a:gd name="T4" fmla="*/ 133 w 134"/>
                <a:gd name="T5" fmla="*/ 80 h 81"/>
                <a:gd name="T6" fmla="*/ 0 w 134"/>
                <a:gd name="T7" fmla="*/ 80 h 81"/>
                <a:gd name="T8" fmla="*/ 0 w 134"/>
                <a:gd name="T9" fmla="*/ 0 h 81"/>
              </a:gdLst>
              <a:ahLst/>
              <a:cxnLst>
                <a:cxn ang="0">
                  <a:pos x="T0" y="T1"/>
                </a:cxn>
                <a:cxn ang="0">
                  <a:pos x="T2" y="T3"/>
                </a:cxn>
                <a:cxn ang="0">
                  <a:pos x="T4" y="T5"/>
                </a:cxn>
                <a:cxn ang="0">
                  <a:pos x="T6" y="T7"/>
                </a:cxn>
                <a:cxn ang="0">
                  <a:pos x="T8" y="T9"/>
                </a:cxn>
              </a:cxnLst>
              <a:rect l="0" t="0" r="r" b="b"/>
              <a:pathLst>
                <a:path w="134" h="81">
                  <a:moveTo>
                    <a:pt x="0" y="0"/>
                  </a:moveTo>
                  <a:lnTo>
                    <a:pt x="133" y="0"/>
                  </a:lnTo>
                  <a:lnTo>
                    <a:pt x="133" y="80"/>
                  </a:lnTo>
                  <a:lnTo>
                    <a:pt x="0" y="80"/>
                  </a:lnTo>
                  <a:lnTo>
                    <a:pt x="0" y="0"/>
                  </a:lnTo>
                </a:path>
              </a:pathLst>
            </a:custGeom>
            <a:grpFill/>
            <a:ln>
              <a:noFill/>
            </a:ln>
            <a:effectLst/>
            <a:extLst>
              <a:ext uri="{91240B29-F687-4f45-9708-019B960494DF}">
                <a14:hiddenLine xmlns:p14="http://schemas.microsoft.com/office/powerpoint/2010/main" xmlns:p15="http://schemas.microsoft.com/office/powerpoint/2012/main" xmlns:p159="http://schemas.microsoft.com/office/powerpoint/2015/09/main" xmlns:a14="http://schemas.microsoft.com/office/drawing/2010/main" xmlns="" w="9525" cap="flat">
                  <a:solidFill>
                    <a:srgbClr val="808080"/>
                  </a:solidFill>
                  <a:bevel/>
                  <a:headEnd/>
                  <a:tailEnd/>
                </a14:hiddenLine>
              </a:ext>
              <a:ext uri="{AF507438-7753-43e0-B8FC-AC1667EBCBE1}">
                <a14:hiddenEffects xmlns:p14="http://schemas.microsoft.com/office/powerpoint/2010/main" xmlns:p15="http://schemas.microsoft.com/office/powerpoint/2012/main" xmlns:p159="http://schemas.microsoft.com/office/powerpoint/2015/09/main"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914217">
                <a:defRPr/>
              </a:pPr>
              <a:endParaRPr lang="en-US" sz="900">
                <a:latin typeface="Calibri Light" panose="020F0302020204030204"/>
                <a:cs typeface="B Nazanin" panose="00000400000000000000" pitchFamily="2" charset="-78"/>
              </a:endParaRPr>
            </a:p>
          </p:txBody>
        </p:sp>
        <p:sp>
          <p:nvSpPr>
            <p:cNvPr id="25" name="Freeform 57">
              <a:extLst>
                <a:ext uri="{FF2B5EF4-FFF2-40B4-BE49-F238E27FC236}">
                  <a16:creationId xmlns:a16="http://schemas.microsoft.com/office/drawing/2014/main" id="{A5D36A72-42F3-4764-82A3-08C275B65BDB}"/>
                </a:ext>
              </a:extLst>
            </p:cNvPr>
            <p:cNvSpPr>
              <a:spLocks noChangeArrowheads="1"/>
            </p:cNvSpPr>
            <p:nvPr/>
          </p:nvSpPr>
          <p:spPr bwMode="auto">
            <a:xfrm>
              <a:off x="3422156" y="3663510"/>
              <a:ext cx="46035" cy="28575"/>
            </a:xfrm>
            <a:custGeom>
              <a:avLst/>
              <a:gdLst>
                <a:gd name="T0" fmla="*/ 0 w 134"/>
                <a:gd name="T1" fmla="*/ 0 h 82"/>
                <a:gd name="T2" fmla="*/ 133 w 134"/>
                <a:gd name="T3" fmla="*/ 0 h 82"/>
                <a:gd name="T4" fmla="*/ 133 w 134"/>
                <a:gd name="T5" fmla="*/ 81 h 82"/>
                <a:gd name="T6" fmla="*/ 0 w 134"/>
                <a:gd name="T7" fmla="*/ 81 h 82"/>
                <a:gd name="T8" fmla="*/ 0 w 134"/>
                <a:gd name="T9" fmla="*/ 0 h 82"/>
              </a:gdLst>
              <a:ahLst/>
              <a:cxnLst>
                <a:cxn ang="0">
                  <a:pos x="T0" y="T1"/>
                </a:cxn>
                <a:cxn ang="0">
                  <a:pos x="T2" y="T3"/>
                </a:cxn>
                <a:cxn ang="0">
                  <a:pos x="T4" y="T5"/>
                </a:cxn>
                <a:cxn ang="0">
                  <a:pos x="T6" y="T7"/>
                </a:cxn>
                <a:cxn ang="0">
                  <a:pos x="T8" y="T9"/>
                </a:cxn>
              </a:cxnLst>
              <a:rect l="0" t="0" r="r" b="b"/>
              <a:pathLst>
                <a:path w="134" h="82">
                  <a:moveTo>
                    <a:pt x="0" y="0"/>
                  </a:moveTo>
                  <a:lnTo>
                    <a:pt x="133" y="0"/>
                  </a:lnTo>
                  <a:lnTo>
                    <a:pt x="133" y="81"/>
                  </a:lnTo>
                  <a:lnTo>
                    <a:pt x="0" y="81"/>
                  </a:lnTo>
                  <a:lnTo>
                    <a:pt x="0" y="0"/>
                  </a:lnTo>
                </a:path>
              </a:pathLst>
            </a:custGeom>
            <a:grpFill/>
            <a:ln>
              <a:noFill/>
            </a:ln>
            <a:effectLst/>
            <a:extLst>
              <a:ext uri="{91240B29-F687-4f45-9708-019B960494DF}">
                <a14:hiddenLine xmlns:p14="http://schemas.microsoft.com/office/powerpoint/2010/main" xmlns:p15="http://schemas.microsoft.com/office/powerpoint/2012/main" xmlns:p159="http://schemas.microsoft.com/office/powerpoint/2015/09/main" xmlns:a14="http://schemas.microsoft.com/office/drawing/2010/main" xmlns="" w="9525" cap="flat">
                  <a:solidFill>
                    <a:srgbClr val="808080"/>
                  </a:solidFill>
                  <a:bevel/>
                  <a:headEnd/>
                  <a:tailEnd/>
                </a14:hiddenLine>
              </a:ext>
              <a:ext uri="{AF507438-7753-43e0-B8FC-AC1667EBCBE1}">
                <a14:hiddenEffects xmlns:p14="http://schemas.microsoft.com/office/powerpoint/2010/main" xmlns:p15="http://schemas.microsoft.com/office/powerpoint/2012/main" xmlns:p159="http://schemas.microsoft.com/office/powerpoint/2015/09/main"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914217">
                <a:defRPr/>
              </a:pPr>
              <a:endParaRPr lang="en-US" sz="900">
                <a:latin typeface="Calibri Light" panose="020F0302020204030204"/>
                <a:cs typeface="B Nazanin" panose="00000400000000000000" pitchFamily="2" charset="-78"/>
              </a:endParaRPr>
            </a:p>
          </p:txBody>
        </p:sp>
      </p:grpSp>
      <p:sp>
        <p:nvSpPr>
          <p:cNvPr id="27" name="TextBox 96">
            <a:extLst>
              <a:ext uri="{FF2B5EF4-FFF2-40B4-BE49-F238E27FC236}">
                <a16:creationId xmlns:a16="http://schemas.microsoft.com/office/drawing/2014/main" id="{1BA46131-B35C-413E-849F-19AFD37CA367}"/>
              </a:ext>
            </a:extLst>
          </p:cNvPr>
          <p:cNvSpPr txBox="1">
            <a:spLocks noChangeArrowheads="1"/>
          </p:cNvSpPr>
          <p:nvPr/>
        </p:nvSpPr>
        <p:spPr bwMode="auto">
          <a:xfrm>
            <a:off x="1364748" y="1612195"/>
            <a:ext cx="2559050" cy="720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10" tIns="54855" rIns="109710" bIns="54855">
            <a:spAutoFit/>
          </a:bodyPr>
          <a:lstStyle>
            <a:lvl1pPr>
              <a:defRPr sz="3600">
                <a:solidFill>
                  <a:schemeClr val="tx1"/>
                </a:solidFill>
                <a:latin typeface="Lato Light" panose="020F0302020204030203" pitchFamily="34" charset="0"/>
                <a:ea typeface="MS PGothic" panose="020B0600070205080204" pitchFamily="34" charset="-128"/>
              </a:defRPr>
            </a:lvl1pPr>
            <a:lvl2pPr marL="742950" indent="-285750">
              <a:defRPr sz="3600">
                <a:solidFill>
                  <a:schemeClr val="tx1"/>
                </a:solidFill>
                <a:latin typeface="Lato Light" panose="020F0302020204030203" pitchFamily="34" charset="0"/>
                <a:ea typeface="MS PGothic" panose="020B0600070205080204" pitchFamily="34" charset="-128"/>
              </a:defRPr>
            </a:lvl2pPr>
            <a:lvl3pPr marL="1143000" indent="-228600">
              <a:defRPr sz="3600">
                <a:solidFill>
                  <a:schemeClr val="tx1"/>
                </a:solidFill>
                <a:latin typeface="Lato Light" panose="020F0302020204030203" pitchFamily="34" charset="0"/>
                <a:ea typeface="MS PGothic" panose="020B0600070205080204" pitchFamily="34" charset="-128"/>
              </a:defRPr>
            </a:lvl3pPr>
            <a:lvl4pPr marL="1600200" indent="-228600">
              <a:defRPr sz="3600">
                <a:solidFill>
                  <a:schemeClr val="tx1"/>
                </a:solidFill>
                <a:latin typeface="Lato Light" panose="020F0302020204030203" pitchFamily="34" charset="0"/>
                <a:ea typeface="MS PGothic" panose="020B0600070205080204" pitchFamily="34" charset="-128"/>
              </a:defRPr>
            </a:lvl4pPr>
            <a:lvl5pPr marL="2057400" indent="-228600">
              <a:defRPr sz="3600">
                <a:solidFill>
                  <a:schemeClr val="tx1"/>
                </a:solidFill>
                <a:latin typeface="Lato Light" panose="020F0302020204030203" pitchFamily="34" charset="0"/>
                <a:ea typeface="MS PGothic" panose="020B0600070205080204" pitchFamily="34" charset="-128"/>
              </a:defRPr>
            </a:lvl5pPr>
            <a:lvl6pPr marL="25146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6pPr>
            <a:lvl7pPr marL="29718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7pPr>
            <a:lvl8pPr marL="34290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8pPr>
            <a:lvl9pPr marL="38862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9pPr>
          </a:lstStyle>
          <a:p>
            <a:pPr algn="r">
              <a:lnSpc>
                <a:spcPct val="110000"/>
              </a:lnSpc>
            </a:pPr>
            <a:r>
              <a:rPr lang="fa-IR" altLang="es-MX" sz="1200" dirty="0">
                <a:latin typeface="+mn-lt"/>
                <a:cs typeface="B Nazanin" panose="00000400000000000000" pitchFamily="2" charset="-78"/>
              </a:rPr>
              <a:t>قالب پاورپوینت </a:t>
            </a:r>
          </a:p>
          <a:p>
            <a:pPr algn="r">
              <a:lnSpc>
                <a:spcPct val="110000"/>
              </a:lnSpc>
            </a:pPr>
            <a:r>
              <a:rPr lang="fa-IR" altLang="es-MX" sz="1200" dirty="0">
                <a:latin typeface="+mn-lt"/>
                <a:cs typeface="B Nazanin" panose="00000400000000000000" pitchFamily="2" charset="-78"/>
              </a:rPr>
              <a:t>آناتومی بدن انسان </a:t>
            </a:r>
          </a:p>
          <a:p>
            <a:pPr algn="r">
              <a:lnSpc>
                <a:spcPct val="110000"/>
              </a:lnSpc>
            </a:pPr>
            <a:r>
              <a:rPr lang="fa-IR" altLang="es-MX" sz="1200" dirty="0">
                <a:latin typeface="+mn-lt"/>
                <a:cs typeface="B Nazanin" panose="00000400000000000000" pitchFamily="2" charset="-78"/>
              </a:rPr>
              <a:t>قابل ویرایش می باشد</a:t>
            </a:r>
            <a:endParaRPr lang="en-US" altLang="es-MX" sz="1200" dirty="0">
              <a:latin typeface="+mn-lt"/>
              <a:cs typeface="B Nazanin" panose="00000400000000000000" pitchFamily="2" charset="-78"/>
            </a:endParaRPr>
          </a:p>
        </p:txBody>
      </p:sp>
      <p:sp>
        <p:nvSpPr>
          <p:cNvPr id="29" name="TextBox 96">
            <a:extLst>
              <a:ext uri="{FF2B5EF4-FFF2-40B4-BE49-F238E27FC236}">
                <a16:creationId xmlns:a16="http://schemas.microsoft.com/office/drawing/2014/main" id="{C79D5DB5-621B-42F1-AFB6-A27D19AA0BC1}"/>
              </a:ext>
            </a:extLst>
          </p:cNvPr>
          <p:cNvSpPr txBox="1">
            <a:spLocks noChangeArrowheads="1"/>
          </p:cNvSpPr>
          <p:nvPr/>
        </p:nvSpPr>
        <p:spPr bwMode="auto">
          <a:xfrm>
            <a:off x="1401997" y="2410607"/>
            <a:ext cx="2559050" cy="720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10" tIns="54855" rIns="109710" bIns="54855">
            <a:spAutoFit/>
          </a:bodyPr>
          <a:lstStyle>
            <a:lvl1pPr>
              <a:defRPr sz="3600">
                <a:solidFill>
                  <a:schemeClr val="tx1"/>
                </a:solidFill>
                <a:latin typeface="Lato Light" panose="020F0302020204030203" pitchFamily="34" charset="0"/>
                <a:ea typeface="MS PGothic" panose="020B0600070205080204" pitchFamily="34" charset="-128"/>
              </a:defRPr>
            </a:lvl1pPr>
            <a:lvl2pPr marL="742950" indent="-285750">
              <a:defRPr sz="3600">
                <a:solidFill>
                  <a:schemeClr val="tx1"/>
                </a:solidFill>
                <a:latin typeface="Lato Light" panose="020F0302020204030203" pitchFamily="34" charset="0"/>
                <a:ea typeface="MS PGothic" panose="020B0600070205080204" pitchFamily="34" charset="-128"/>
              </a:defRPr>
            </a:lvl2pPr>
            <a:lvl3pPr marL="1143000" indent="-228600">
              <a:defRPr sz="3600">
                <a:solidFill>
                  <a:schemeClr val="tx1"/>
                </a:solidFill>
                <a:latin typeface="Lato Light" panose="020F0302020204030203" pitchFamily="34" charset="0"/>
                <a:ea typeface="MS PGothic" panose="020B0600070205080204" pitchFamily="34" charset="-128"/>
              </a:defRPr>
            </a:lvl3pPr>
            <a:lvl4pPr marL="1600200" indent="-228600">
              <a:defRPr sz="3600">
                <a:solidFill>
                  <a:schemeClr val="tx1"/>
                </a:solidFill>
                <a:latin typeface="Lato Light" panose="020F0302020204030203" pitchFamily="34" charset="0"/>
                <a:ea typeface="MS PGothic" panose="020B0600070205080204" pitchFamily="34" charset="-128"/>
              </a:defRPr>
            </a:lvl4pPr>
            <a:lvl5pPr marL="2057400" indent="-228600">
              <a:defRPr sz="3600">
                <a:solidFill>
                  <a:schemeClr val="tx1"/>
                </a:solidFill>
                <a:latin typeface="Lato Light" panose="020F0302020204030203" pitchFamily="34" charset="0"/>
                <a:ea typeface="MS PGothic" panose="020B0600070205080204" pitchFamily="34" charset="-128"/>
              </a:defRPr>
            </a:lvl5pPr>
            <a:lvl6pPr marL="25146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6pPr>
            <a:lvl7pPr marL="29718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7pPr>
            <a:lvl8pPr marL="34290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8pPr>
            <a:lvl9pPr marL="38862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9pPr>
          </a:lstStyle>
          <a:p>
            <a:pPr algn="r">
              <a:lnSpc>
                <a:spcPct val="110000"/>
              </a:lnSpc>
            </a:pPr>
            <a:r>
              <a:rPr lang="fa-IR" altLang="es-MX" sz="1200" dirty="0">
                <a:cs typeface="B Nazanin" panose="00000400000000000000" pitchFamily="2" charset="-78"/>
              </a:rPr>
              <a:t>قالب پاورپوینت </a:t>
            </a:r>
          </a:p>
          <a:p>
            <a:pPr algn="r">
              <a:lnSpc>
                <a:spcPct val="110000"/>
              </a:lnSpc>
            </a:pPr>
            <a:r>
              <a:rPr lang="fa-IR" altLang="es-MX" sz="1200" dirty="0">
                <a:cs typeface="B Nazanin" panose="00000400000000000000" pitchFamily="2" charset="-78"/>
              </a:rPr>
              <a:t>آناتومی بدن انسان </a:t>
            </a:r>
          </a:p>
          <a:p>
            <a:pPr algn="r">
              <a:lnSpc>
                <a:spcPct val="110000"/>
              </a:lnSpc>
            </a:pPr>
            <a:r>
              <a:rPr lang="fa-IR" altLang="es-MX" sz="1200" dirty="0">
                <a:cs typeface="B Nazanin" panose="00000400000000000000" pitchFamily="2" charset="-78"/>
              </a:rPr>
              <a:t>قابل ویرایش می باشد</a:t>
            </a:r>
            <a:endParaRPr lang="en-US" altLang="es-MX" sz="1200" dirty="0">
              <a:cs typeface="B Nazanin" panose="00000400000000000000" pitchFamily="2" charset="-78"/>
            </a:endParaRPr>
          </a:p>
        </p:txBody>
      </p:sp>
      <p:sp>
        <p:nvSpPr>
          <p:cNvPr id="30" name="TextBox 96">
            <a:extLst>
              <a:ext uri="{FF2B5EF4-FFF2-40B4-BE49-F238E27FC236}">
                <a16:creationId xmlns:a16="http://schemas.microsoft.com/office/drawing/2014/main" id="{5688E1DA-1200-4338-88D3-2025B0A6BF4D}"/>
              </a:ext>
            </a:extLst>
          </p:cNvPr>
          <p:cNvSpPr txBox="1">
            <a:spLocks noChangeArrowheads="1"/>
          </p:cNvSpPr>
          <p:nvPr/>
        </p:nvSpPr>
        <p:spPr bwMode="auto">
          <a:xfrm>
            <a:off x="1418392" y="3347508"/>
            <a:ext cx="2559050" cy="720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10" tIns="54855" rIns="109710" bIns="54855">
            <a:spAutoFit/>
          </a:bodyPr>
          <a:lstStyle>
            <a:lvl1pPr>
              <a:defRPr sz="3600">
                <a:solidFill>
                  <a:schemeClr val="tx1"/>
                </a:solidFill>
                <a:latin typeface="Lato Light" panose="020F0302020204030203" pitchFamily="34" charset="0"/>
                <a:ea typeface="MS PGothic" panose="020B0600070205080204" pitchFamily="34" charset="-128"/>
              </a:defRPr>
            </a:lvl1pPr>
            <a:lvl2pPr marL="742950" indent="-285750">
              <a:defRPr sz="3600">
                <a:solidFill>
                  <a:schemeClr val="tx1"/>
                </a:solidFill>
                <a:latin typeface="Lato Light" panose="020F0302020204030203" pitchFamily="34" charset="0"/>
                <a:ea typeface="MS PGothic" panose="020B0600070205080204" pitchFamily="34" charset="-128"/>
              </a:defRPr>
            </a:lvl2pPr>
            <a:lvl3pPr marL="1143000" indent="-228600">
              <a:defRPr sz="3600">
                <a:solidFill>
                  <a:schemeClr val="tx1"/>
                </a:solidFill>
                <a:latin typeface="Lato Light" panose="020F0302020204030203" pitchFamily="34" charset="0"/>
                <a:ea typeface="MS PGothic" panose="020B0600070205080204" pitchFamily="34" charset="-128"/>
              </a:defRPr>
            </a:lvl3pPr>
            <a:lvl4pPr marL="1600200" indent="-228600">
              <a:defRPr sz="3600">
                <a:solidFill>
                  <a:schemeClr val="tx1"/>
                </a:solidFill>
                <a:latin typeface="Lato Light" panose="020F0302020204030203" pitchFamily="34" charset="0"/>
                <a:ea typeface="MS PGothic" panose="020B0600070205080204" pitchFamily="34" charset="-128"/>
              </a:defRPr>
            </a:lvl4pPr>
            <a:lvl5pPr marL="2057400" indent="-228600">
              <a:defRPr sz="3600">
                <a:solidFill>
                  <a:schemeClr val="tx1"/>
                </a:solidFill>
                <a:latin typeface="Lato Light" panose="020F0302020204030203" pitchFamily="34" charset="0"/>
                <a:ea typeface="MS PGothic" panose="020B0600070205080204" pitchFamily="34" charset="-128"/>
              </a:defRPr>
            </a:lvl5pPr>
            <a:lvl6pPr marL="25146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6pPr>
            <a:lvl7pPr marL="29718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7pPr>
            <a:lvl8pPr marL="34290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8pPr>
            <a:lvl9pPr marL="38862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9pPr>
          </a:lstStyle>
          <a:p>
            <a:pPr algn="r">
              <a:lnSpc>
                <a:spcPct val="110000"/>
              </a:lnSpc>
            </a:pPr>
            <a:r>
              <a:rPr lang="fa-IR" altLang="es-MX" sz="1200" dirty="0">
                <a:cs typeface="B Nazanin" panose="00000400000000000000" pitchFamily="2" charset="-78"/>
              </a:rPr>
              <a:t>قالب پاورپوینت </a:t>
            </a:r>
          </a:p>
          <a:p>
            <a:pPr algn="r">
              <a:lnSpc>
                <a:spcPct val="110000"/>
              </a:lnSpc>
            </a:pPr>
            <a:r>
              <a:rPr lang="fa-IR" altLang="es-MX" sz="1200" dirty="0">
                <a:cs typeface="B Nazanin" panose="00000400000000000000" pitchFamily="2" charset="-78"/>
              </a:rPr>
              <a:t>آناتومی بدن انسان </a:t>
            </a:r>
          </a:p>
          <a:p>
            <a:pPr algn="r">
              <a:lnSpc>
                <a:spcPct val="110000"/>
              </a:lnSpc>
            </a:pPr>
            <a:r>
              <a:rPr lang="fa-IR" altLang="es-MX" sz="1200" dirty="0">
                <a:cs typeface="B Nazanin" panose="00000400000000000000" pitchFamily="2" charset="-78"/>
              </a:rPr>
              <a:t>قابل ویرایش می باشد</a:t>
            </a:r>
            <a:endParaRPr lang="en-US" altLang="es-MX" sz="1200" dirty="0">
              <a:cs typeface="B Nazanin" panose="00000400000000000000" pitchFamily="2" charset="-78"/>
            </a:endParaRPr>
          </a:p>
        </p:txBody>
      </p:sp>
      <p:sp>
        <p:nvSpPr>
          <p:cNvPr id="31" name="TextBox 96">
            <a:extLst>
              <a:ext uri="{FF2B5EF4-FFF2-40B4-BE49-F238E27FC236}">
                <a16:creationId xmlns:a16="http://schemas.microsoft.com/office/drawing/2014/main" id="{2C0C562A-E110-4961-8863-A498F2D0850D}"/>
              </a:ext>
            </a:extLst>
          </p:cNvPr>
          <p:cNvSpPr txBox="1">
            <a:spLocks noChangeArrowheads="1"/>
          </p:cNvSpPr>
          <p:nvPr/>
        </p:nvSpPr>
        <p:spPr bwMode="auto">
          <a:xfrm>
            <a:off x="1455641" y="4145920"/>
            <a:ext cx="2559050" cy="720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10" tIns="54855" rIns="109710" bIns="54855">
            <a:spAutoFit/>
          </a:bodyPr>
          <a:lstStyle>
            <a:lvl1pPr>
              <a:defRPr sz="3600">
                <a:solidFill>
                  <a:schemeClr val="tx1"/>
                </a:solidFill>
                <a:latin typeface="Lato Light" panose="020F0302020204030203" pitchFamily="34" charset="0"/>
                <a:ea typeface="MS PGothic" panose="020B0600070205080204" pitchFamily="34" charset="-128"/>
              </a:defRPr>
            </a:lvl1pPr>
            <a:lvl2pPr marL="742950" indent="-285750">
              <a:defRPr sz="3600">
                <a:solidFill>
                  <a:schemeClr val="tx1"/>
                </a:solidFill>
                <a:latin typeface="Lato Light" panose="020F0302020204030203" pitchFamily="34" charset="0"/>
                <a:ea typeface="MS PGothic" panose="020B0600070205080204" pitchFamily="34" charset="-128"/>
              </a:defRPr>
            </a:lvl2pPr>
            <a:lvl3pPr marL="1143000" indent="-228600">
              <a:defRPr sz="3600">
                <a:solidFill>
                  <a:schemeClr val="tx1"/>
                </a:solidFill>
                <a:latin typeface="Lato Light" panose="020F0302020204030203" pitchFamily="34" charset="0"/>
                <a:ea typeface="MS PGothic" panose="020B0600070205080204" pitchFamily="34" charset="-128"/>
              </a:defRPr>
            </a:lvl3pPr>
            <a:lvl4pPr marL="1600200" indent="-228600">
              <a:defRPr sz="3600">
                <a:solidFill>
                  <a:schemeClr val="tx1"/>
                </a:solidFill>
                <a:latin typeface="Lato Light" panose="020F0302020204030203" pitchFamily="34" charset="0"/>
                <a:ea typeface="MS PGothic" panose="020B0600070205080204" pitchFamily="34" charset="-128"/>
              </a:defRPr>
            </a:lvl4pPr>
            <a:lvl5pPr marL="2057400" indent="-228600">
              <a:defRPr sz="3600">
                <a:solidFill>
                  <a:schemeClr val="tx1"/>
                </a:solidFill>
                <a:latin typeface="Lato Light" panose="020F0302020204030203" pitchFamily="34" charset="0"/>
                <a:ea typeface="MS PGothic" panose="020B0600070205080204" pitchFamily="34" charset="-128"/>
              </a:defRPr>
            </a:lvl5pPr>
            <a:lvl6pPr marL="25146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6pPr>
            <a:lvl7pPr marL="29718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7pPr>
            <a:lvl8pPr marL="34290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8pPr>
            <a:lvl9pPr marL="38862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9pPr>
          </a:lstStyle>
          <a:p>
            <a:pPr algn="r">
              <a:lnSpc>
                <a:spcPct val="110000"/>
              </a:lnSpc>
            </a:pPr>
            <a:r>
              <a:rPr lang="fa-IR" altLang="es-MX" sz="1200" dirty="0">
                <a:cs typeface="B Nazanin" panose="00000400000000000000" pitchFamily="2" charset="-78"/>
              </a:rPr>
              <a:t>قالب پاورپوینت </a:t>
            </a:r>
          </a:p>
          <a:p>
            <a:pPr algn="r">
              <a:lnSpc>
                <a:spcPct val="110000"/>
              </a:lnSpc>
            </a:pPr>
            <a:r>
              <a:rPr lang="fa-IR" altLang="es-MX" sz="1200" dirty="0">
                <a:cs typeface="B Nazanin" panose="00000400000000000000" pitchFamily="2" charset="-78"/>
              </a:rPr>
              <a:t>آناتومی بدن انسان </a:t>
            </a:r>
          </a:p>
          <a:p>
            <a:pPr algn="r">
              <a:lnSpc>
                <a:spcPct val="110000"/>
              </a:lnSpc>
            </a:pPr>
            <a:r>
              <a:rPr lang="fa-IR" altLang="es-MX" sz="1200" dirty="0">
                <a:cs typeface="B Nazanin" panose="00000400000000000000" pitchFamily="2" charset="-78"/>
              </a:rPr>
              <a:t>قابل ویرایش می باشد</a:t>
            </a:r>
            <a:endParaRPr lang="en-US" altLang="es-MX" sz="1200" dirty="0">
              <a:cs typeface="B Nazanin" panose="00000400000000000000" pitchFamily="2" charset="-78"/>
            </a:endParaRPr>
          </a:p>
        </p:txBody>
      </p:sp>
      <p:sp>
        <p:nvSpPr>
          <p:cNvPr id="32" name="TextBox 96">
            <a:extLst>
              <a:ext uri="{FF2B5EF4-FFF2-40B4-BE49-F238E27FC236}">
                <a16:creationId xmlns:a16="http://schemas.microsoft.com/office/drawing/2014/main" id="{8A99A9F8-E7C5-4628-85A8-EE816AD0F40E}"/>
              </a:ext>
            </a:extLst>
          </p:cNvPr>
          <p:cNvSpPr txBox="1">
            <a:spLocks noChangeArrowheads="1"/>
          </p:cNvSpPr>
          <p:nvPr/>
        </p:nvSpPr>
        <p:spPr bwMode="auto">
          <a:xfrm>
            <a:off x="8404584" y="1632114"/>
            <a:ext cx="2559050" cy="720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10" tIns="54855" rIns="109710" bIns="54855">
            <a:spAutoFit/>
          </a:bodyPr>
          <a:lstStyle>
            <a:lvl1pPr>
              <a:defRPr sz="3600">
                <a:solidFill>
                  <a:schemeClr val="tx1"/>
                </a:solidFill>
                <a:latin typeface="Lato Light" panose="020F0302020204030203" pitchFamily="34" charset="0"/>
                <a:ea typeface="MS PGothic" panose="020B0600070205080204" pitchFamily="34" charset="-128"/>
              </a:defRPr>
            </a:lvl1pPr>
            <a:lvl2pPr marL="742950" indent="-285750">
              <a:defRPr sz="3600">
                <a:solidFill>
                  <a:schemeClr val="tx1"/>
                </a:solidFill>
                <a:latin typeface="Lato Light" panose="020F0302020204030203" pitchFamily="34" charset="0"/>
                <a:ea typeface="MS PGothic" panose="020B0600070205080204" pitchFamily="34" charset="-128"/>
              </a:defRPr>
            </a:lvl2pPr>
            <a:lvl3pPr marL="1143000" indent="-228600">
              <a:defRPr sz="3600">
                <a:solidFill>
                  <a:schemeClr val="tx1"/>
                </a:solidFill>
                <a:latin typeface="Lato Light" panose="020F0302020204030203" pitchFamily="34" charset="0"/>
                <a:ea typeface="MS PGothic" panose="020B0600070205080204" pitchFamily="34" charset="-128"/>
              </a:defRPr>
            </a:lvl3pPr>
            <a:lvl4pPr marL="1600200" indent="-228600">
              <a:defRPr sz="3600">
                <a:solidFill>
                  <a:schemeClr val="tx1"/>
                </a:solidFill>
                <a:latin typeface="Lato Light" panose="020F0302020204030203" pitchFamily="34" charset="0"/>
                <a:ea typeface="MS PGothic" panose="020B0600070205080204" pitchFamily="34" charset="-128"/>
              </a:defRPr>
            </a:lvl4pPr>
            <a:lvl5pPr marL="2057400" indent="-228600">
              <a:defRPr sz="3600">
                <a:solidFill>
                  <a:schemeClr val="tx1"/>
                </a:solidFill>
                <a:latin typeface="Lato Light" panose="020F0302020204030203" pitchFamily="34" charset="0"/>
                <a:ea typeface="MS PGothic" panose="020B0600070205080204" pitchFamily="34" charset="-128"/>
              </a:defRPr>
            </a:lvl5pPr>
            <a:lvl6pPr marL="25146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6pPr>
            <a:lvl7pPr marL="29718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7pPr>
            <a:lvl8pPr marL="34290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8pPr>
            <a:lvl9pPr marL="38862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9pPr>
          </a:lstStyle>
          <a:p>
            <a:pPr algn="r">
              <a:lnSpc>
                <a:spcPct val="110000"/>
              </a:lnSpc>
            </a:pPr>
            <a:r>
              <a:rPr lang="fa-IR" altLang="es-MX" sz="1200" dirty="0">
                <a:cs typeface="B Nazanin" panose="00000400000000000000" pitchFamily="2" charset="-78"/>
              </a:rPr>
              <a:t>قالب پاورپوینت </a:t>
            </a:r>
          </a:p>
          <a:p>
            <a:pPr algn="r">
              <a:lnSpc>
                <a:spcPct val="110000"/>
              </a:lnSpc>
            </a:pPr>
            <a:r>
              <a:rPr lang="fa-IR" altLang="es-MX" sz="1200" dirty="0">
                <a:cs typeface="B Nazanin" panose="00000400000000000000" pitchFamily="2" charset="-78"/>
              </a:rPr>
              <a:t>آناتومی بدن انسان </a:t>
            </a:r>
          </a:p>
          <a:p>
            <a:pPr algn="r">
              <a:lnSpc>
                <a:spcPct val="110000"/>
              </a:lnSpc>
            </a:pPr>
            <a:r>
              <a:rPr lang="fa-IR" altLang="es-MX" sz="1200" dirty="0">
                <a:cs typeface="B Nazanin" panose="00000400000000000000" pitchFamily="2" charset="-78"/>
              </a:rPr>
              <a:t>قابل ویرایش می باشد</a:t>
            </a:r>
            <a:endParaRPr lang="en-US" altLang="es-MX" sz="1200" dirty="0">
              <a:cs typeface="B Nazanin" panose="00000400000000000000" pitchFamily="2" charset="-78"/>
            </a:endParaRPr>
          </a:p>
        </p:txBody>
      </p:sp>
      <p:sp>
        <p:nvSpPr>
          <p:cNvPr id="33" name="TextBox 96">
            <a:extLst>
              <a:ext uri="{FF2B5EF4-FFF2-40B4-BE49-F238E27FC236}">
                <a16:creationId xmlns:a16="http://schemas.microsoft.com/office/drawing/2014/main" id="{45B02BC8-E0D2-47D4-A8E6-31973CE3F7DD}"/>
              </a:ext>
            </a:extLst>
          </p:cNvPr>
          <p:cNvSpPr txBox="1">
            <a:spLocks noChangeArrowheads="1"/>
          </p:cNvSpPr>
          <p:nvPr/>
        </p:nvSpPr>
        <p:spPr bwMode="auto">
          <a:xfrm>
            <a:off x="8404584" y="2429834"/>
            <a:ext cx="2559050" cy="720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10" tIns="54855" rIns="109710" bIns="54855">
            <a:spAutoFit/>
          </a:bodyPr>
          <a:lstStyle>
            <a:lvl1pPr>
              <a:defRPr sz="3600">
                <a:solidFill>
                  <a:schemeClr val="tx1"/>
                </a:solidFill>
                <a:latin typeface="Lato Light" panose="020F0302020204030203" pitchFamily="34" charset="0"/>
                <a:ea typeface="MS PGothic" panose="020B0600070205080204" pitchFamily="34" charset="-128"/>
              </a:defRPr>
            </a:lvl1pPr>
            <a:lvl2pPr marL="742950" indent="-285750">
              <a:defRPr sz="3600">
                <a:solidFill>
                  <a:schemeClr val="tx1"/>
                </a:solidFill>
                <a:latin typeface="Lato Light" panose="020F0302020204030203" pitchFamily="34" charset="0"/>
                <a:ea typeface="MS PGothic" panose="020B0600070205080204" pitchFamily="34" charset="-128"/>
              </a:defRPr>
            </a:lvl2pPr>
            <a:lvl3pPr marL="1143000" indent="-228600">
              <a:defRPr sz="3600">
                <a:solidFill>
                  <a:schemeClr val="tx1"/>
                </a:solidFill>
                <a:latin typeface="Lato Light" panose="020F0302020204030203" pitchFamily="34" charset="0"/>
                <a:ea typeface="MS PGothic" panose="020B0600070205080204" pitchFamily="34" charset="-128"/>
              </a:defRPr>
            </a:lvl3pPr>
            <a:lvl4pPr marL="1600200" indent="-228600">
              <a:defRPr sz="3600">
                <a:solidFill>
                  <a:schemeClr val="tx1"/>
                </a:solidFill>
                <a:latin typeface="Lato Light" panose="020F0302020204030203" pitchFamily="34" charset="0"/>
                <a:ea typeface="MS PGothic" panose="020B0600070205080204" pitchFamily="34" charset="-128"/>
              </a:defRPr>
            </a:lvl4pPr>
            <a:lvl5pPr marL="2057400" indent="-228600">
              <a:defRPr sz="3600">
                <a:solidFill>
                  <a:schemeClr val="tx1"/>
                </a:solidFill>
                <a:latin typeface="Lato Light" panose="020F0302020204030203" pitchFamily="34" charset="0"/>
                <a:ea typeface="MS PGothic" panose="020B0600070205080204" pitchFamily="34" charset="-128"/>
              </a:defRPr>
            </a:lvl5pPr>
            <a:lvl6pPr marL="25146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6pPr>
            <a:lvl7pPr marL="29718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7pPr>
            <a:lvl8pPr marL="34290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8pPr>
            <a:lvl9pPr marL="38862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9pPr>
          </a:lstStyle>
          <a:p>
            <a:pPr algn="r">
              <a:lnSpc>
                <a:spcPct val="110000"/>
              </a:lnSpc>
            </a:pPr>
            <a:r>
              <a:rPr lang="fa-IR" altLang="es-MX" sz="1200" dirty="0">
                <a:cs typeface="B Nazanin" panose="00000400000000000000" pitchFamily="2" charset="-78"/>
              </a:rPr>
              <a:t>قالب پاورپوینت </a:t>
            </a:r>
          </a:p>
          <a:p>
            <a:pPr algn="r">
              <a:lnSpc>
                <a:spcPct val="110000"/>
              </a:lnSpc>
            </a:pPr>
            <a:r>
              <a:rPr lang="fa-IR" altLang="es-MX" sz="1200" dirty="0">
                <a:cs typeface="B Nazanin" panose="00000400000000000000" pitchFamily="2" charset="-78"/>
              </a:rPr>
              <a:t>آناتومی بدن انسان </a:t>
            </a:r>
          </a:p>
          <a:p>
            <a:pPr algn="r">
              <a:lnSpc>
                <a:spcPct val="110000"/>
              </a:lnSpc>
            </a:pPr>
            <a:r>
              <a:rPr lang="fa-IR" altLang="es-MX" sz="1200" dirty="0">
                <a:cs typeface="B Nazanin" panose="00000400000000000000" pitchFamily="2" charset="-78"/>
              </a:rPr>
              <a:t>قابل ویرایش می باشد</a:t>
            </a:r>
            <a:endParaRPr lang="en-US" altLang="es-MX" sz="1200" dirty="0">
              <a:cs typeface="B Nazanin" panose="00000400000000000000" pitchFamily="2" charset="-78"/>
            </a:endParaRPr>
          </a:p>
        </p:txBody>
      </p:sp>
      <p:sp>
        <p:nvSpPr>
          <p:cNvPr id="34" name="TextBox 96">
            <a:extLst>
              <a:ext uri="{FF2B5EF4-FFF2-40B4-BE49-F238E27FC236}">
                <a16:creationId xmlns:a16="http://schemas.microsoft.com/office/drawing/2014/main" id="{D987F1A1-F29E-4622-88A7-9E4089B11640}"/>
              </a:ext>
            </a:extLst>
          </p:cNvPr>
          <p:cNvSpPr txBox="1">
            <a:spLocks noChangeArrowheads="1"/>
          </p:cNvSpPr>
          <p:nvPr/>
        </p:nvSpPr>
        <p:spPr bwMode="auto">
          <a:xfrm>
            <a:off x="8465702" y="3368119"/>
            <a:ext cx="2559050" cy="720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10" tIns="54855" rIns="109710" bIns="54855">
            <a:spAutoFit/>
          </a:bodyPr>
          <a:lstStyle>
            <a:lvl1pPr>
              <a:defRPr sz="3600">
                <a:solidFill>
                  <a:schemeClr val="tx1"/>
                </a:solidFill>
                <a:latin typeface="Lato Light" panose="020F0302020204030203" pitchFamily="34" charset="0"/>
                <a:ea typeface="MS PGothic" panose="020B0600070205080204" pitchFamily="34" charset="-128"/>
              </a:defRPr>
            </a:lvl1pPr>
            <a:lvl2pPr marL="742950" indent="-285750">
              <a:defRPr sz="3600">
                <a:solidFill>
                  <a:schemeClr val="tx1"/>
                </a:solidFill>
                <a:latin typeface="Lato Light" panose="020F0302020204030203" pitchFamily="34" charset="0"/>
                <a:ea typeface="MS PGothic" panose="020B0600070205080204" pitchFamily="34" charset="-128"/>
              </a:defRPr>
            </a:lvl2pPr>
            <a:lvl3pPr marL="1143000" indent="-228600">
              <a:defRPr sz="3600">
                <a:solidFill>
                  <a:schemeClr val="tx1"/>
                </a:solidFill>
                <a:latin typeface="Lato Light" panose="020F0302020204030203" pitchFamily="34" charset="0"/>
                <a:ea typeface="MS PGothic" panose="020B0600070205080204" pitchFamily="34" charset="-128"/>
              </a:defRPr>
            </a:lvl3pPr>
            <a:lvl4pPr marL="1600200" indent="-228600">
              <a:defRPr sz="3600">
                <a:solidFill>
                  <a:schemeClr val="tx1"/>
                </a:solidFill>
                <a:latin typeface="Lato Light" panose="020F0302020204030203" pitchFamily="34" charset="0"/>
                <a:ea typeface="MS PGothic" panose="020B0600070205080204" pitchFamily="34" charset="-128"/>
              </a:defRPr>
            </a:lvl4pPr>
            <a:lvl5pPr marL="2057400" indent="-228600">
              <a:defRPr sz="3600">
                <a:solidFill>
                  <a:schemeClr val="tx1"/>
                </a:solidFill>
                <a:latin typeface="Lato Light" panose="020F0302020204030203" pitchFamily="34" charset="0"/>
                <a:ea typeface="MS PGothic" panose="020B0600070205080204" pitchFamily="34" charset="-128"/>
              </a:defRPr>
            </a:lvl5pPr>
            <a:lvl6pPr marL="25146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6pPr>
            <a:lvl7pPr marL="29718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7pPr>
            <a:lvl8pPr marL="34290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8pPr>
            <a:lvl9pPr marL="38862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9pPr>
          </a:lstStyle>
          <a:p>
            <a:pPr algn="r">
              <a:lnSpc>
                <a:spcPct val="110000"/>
              </a:lnSpc>
            </a:pPr>
            <a:r>
              <a:rPr lang="fa-IR" altLang="es-MX" sz="1200" dirty="0">
                <a:cs typeface="B Nazanin" panose="00000400000000000000" pitchFamily="2" charset="-78"/>
              </a:rPr>
              <a:t>قالب پاورپوینت </a:t>
            </a:r>
          </a:p>
          <a:p>
            <a:pPr algn="r">
              <a:lnSpc>
                <a:spcPct val="110000"/>
              </a:lnSpc>
            </a:pPr>
            <a:r>
              <a:rPr lang="fa-IR" altLang="es-MX" sz="1200" dirty="0">
                <a:cs typeface="B Nazanin" panose="00000400000000000000" pitchFamily="2" charset="-78"/>
              </a:rPr>
              <a:t>آناتومی بدن انسان </a:t>
            </a:r>
          </a:p>
          <a:p>
            <a:pPr algn="r">
              <a:lnSpc>
                <a:spcPct val="110000"/>
              </a:lnSpc>
            </a:pPr>
            <a:r>
              <a:rPr lang="fa-IR" altLang="es-MX" sz="1200" dirty="0">
                <a:cs typeface="B Nazanin" panose="00000400000000000000" pitchFamily="2" charset="-78"/>
              </a:rPr>
              <a:t>قابل ویرایش می باشد</a:t>
            </a:r>
            <a:endParaRPr lang="en-US" altLang="es-MX" sz="1200" dirty="0">
              <a:cs typeface="B Nazanin" panose="00000400000000000000" pitchFamily="2" charset="-78"/>
            </a:endParaRPr>
          </a:p>
        </p:txBody>
      </p:sp>
      <p:sp>
        <p:nvSpPr>
          <p:cNvPr id="35" name="TextBox 96">
            <a:extLst>
              <a:ext uri="{FF2B5EF4-FFF2-40B4-BE49-F238E27FC236}">
                <a16:creationId xmlns:a16="http://schemas.microsoft.com/office/drawing/2014/main" id="{B69B6980-6DB7-487F-95EB-356AD1DF8C0E}"/>
              </a:ext>
            </a:extLst>
          </p:cNvPr>
          <p:cNvSpPr txBox="1">
            <a:spLocks noChangeArrowheads="1"/>
          </p:cNvSpPr>
          <p:nvPr/>
        </p:nvSpPr>
        <p:spPr bwMode="auto">
          <a:xfrm>
            <a:off x="8474434" y="4145920"/>
            <a:ext cx="2559050" cy="720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10" tIns="54855" rIns="109710" bIns="54855">
            <a:spAutoFit/>
          </a:bodyPr>
          <a:lstStyle>
            <a:lvl1pPr>
              <a:defRPr sz="3600">
                <a:solidFill>
                  <a:schemeClr val="tx1"/>
                </a:solidFill>
                <a:latin typeface="Lato Light" panose="020F0302020204030203" pitchFamily="34" charset="0"/>
                <a:ea typeface="MS PGothic" panose="020B0600070205080204" pitchFamily="34" charset="-128"/>
              </a:defRPr>
            </a:lvl1pPr>
            <a:lvl2pPr marL="742950" indent="-285750">
              <a:defRPr sz="3600">
                <a:solidFill>
                  <a:schemeClr val="tx1"/>
                </a:solidFill>
                <a:latin typeface="Lato Light" panose="020F0302020204030203" pitchFamily="34" charset="0"/>
                <a:ea typeface="MS PGothic" panose="020B0600070205080204" pitchFamily="34" charset="-128"/>
              </a:defRPr>
            </a:lvl2pPr>
            <a:lvl3pPr marL="1143000" indent="-228600">
              <a:defRPr sz="3600">
                <a:solidFill>
                  <a:schemeClr val="tx1"/>
                </a:solidFill>
                <a:latin typeface="Lato Light" panose="020F0302020204030203" pitchFamily="34" charset="0"/>
                <a:ea typeface="MS PGothic" panose="020B0600070205080204" pitchFamily="34" charset="-128"/>
              </a:defRPr>
            </a:lvl3pPr>
            <a:lvl4pPr marL="1600200" indent="-228600">
              <a:defRPr sz="3600">
                <a:solidFill>
                  <a:schemeClr val="tx1"/>
                </a:solidFill>
                <a:latin typeface="Lato Light" panose="020F0302020204030203" pitchFamily="34" charset="0"/>
                <a:ea typeface="MS PGothic" panose="020B0600070205080204" pitchFamily="34" charset="-128"/>
              </a:defRPr>
            </a:lvl4pPr>
            <a:lvl5pPr marL="2057400" indent="-228600">
              <a:defRPr sz="3600">
                <a:solidFill>
                  <a:schemeClr val="tx1"/>
                </a:solidFill>
                <a:latin typeface="Lato Light" panose="020F0302020204030203" pitchFamily="34" charset="0"/>
                <a:ea typeface="MS PGothic" panose="020B0600070205080204" pitchFamily="34" charset="-128"/>
              </a:defRPr>
            </a:lvl5pPr>
            <a:lvl6pPr marL="25146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6pPr>
            <a:lvl7pPr marL="29718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7pPr>
            <a:lvl8pPr marL="34290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8pPr>
            <a:lvl9pPr marL="3886200" indent="-228600" defTabSz="1827213" fontAlgn="base">
              <a:spcBef>
                <a:spcPct val="0"/>
              </a:spcBef>
              <a:spcAft>
                <a:spcPct val="0"/>
              </a:spcAft>
              <a:defRPr sz="3600">
                <a:solidFill>
                  <a:schemeClr val="tx1"/>
                </a:solidFill>
                <a:latin typeface="Lato Light" panose="020F0302020204030203" pitchFamily="34" charset="0"/>
                <a:ea typeface="MS PGothic" panose="020B0600070205080204" pitchFamily="34" charset="-128"/>
              </a:defRPr>
            </a:lvl9pPr>
          </a:lstStyle>
          <a:p>
            <a:pPr algn="r">
              <a:lnSpc>
                <a:spcPct val="110000"/>
              </a:lnSpc>
            </a:pPr>
            <a:r>
              <a:rPr lang="fa-IR" altLang="es-MX" sz="1200" dirty="0">
                <a:cs typeface="B Nazanin" panose="00000400000000000000" pitchFamily="2" charset="-78"/>
              </a:rPr>
              <a:t>قالب پاورپوینت </a:t>
            </a:r>
          </a:p>
          <a:p>
            <a:pPr algn="r">
              <a:lnSpc>
                <a:spcPct val="110000"/>
              </a:lnSpc>
            </a:pPr>
            <a:r>
              <a:rPr lang="fa-IR" altLang="es-MX" sz="1200" dirty="0">
                <a:cs typeface="B Nazanin" panose="00000400000000000000" pitchFamily="2" charset="-78"/>
              </a:rPr>
              <a:t>آناتومی بدن انسان </a:t>
            </a:r>
          </a:p>
          <a:p>
            <a:pPr algn="r">
              <a:lnSpc>
                <a:spcPct val="110000"/>
              </a:lnSpc>
            </a:pPr>
            <a:r>
              <a:rPr lang="fa-IR" altLang="es-MX" sz="1200" dirty="0">
                <a:cs typeface="B Nazanin" panose="00000400000000000000" pitchFamily="2" charset="-78"/>
              </a:rPr>
              <a:t>قابل ویرایش می باشد</a:t>
            </a:r>
            <a:endParaRPr lang="en-US" altLang="es-MX" sz="1200" dirty="0">
              <a:cs typeface="B Nazanin" panose="00000400000000000000" pitchFamily="2" charset="-78"/>
            </a:endParaRPr>
          </a:p>
        </p:txBody>
      </p:sp>
      <p:sp>
        <p:nvSpPr>
          <p:cNvPr id="37" name="AutoShape 3"/>
          <p:cNvSpPr>
            <a:spLocks noChangeAspect="1" noChangeArrowheads="1" noTextEdit="1"/>
          </p:cNvSpPr>
          <p:nvPr/>
        </p:nvSpPr>
        <p:spPr bwMode="auto">
          <a:xfrm>
            <a:off x="4624369" y="1126862"/>
            <a:ext cx="3556000" cy="443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PE">
              <a:cs typeface="B Nazanin" panose="00000400000000000000" pitchFamily="2" charset="-78"/>
            </a:endParaRPr>
          </a:p>
        </p:txBody>
      </p:sp>
      <p:sp>
        <p:nvSpPr>
          <p:cNvPr id="38" name="Freeform 5"/>
          <p:cNvSpPr>
            <a:spLocks noEditPoints="1"/>
          </p:cNvSpPr>
          <p:nvPr/>
        </p:nvSpPr>
        <p:spPr bwMode="auto">
          <a:xfrm>
            <a:off x="4976552" y="1295662"/>
            <a:ext cx="3428032" cy="4266675"/>
          </a:xfrm>
          <a:custGeom>
            <a:avLst/>
            <a:gdLst>
              <a:gd name="T0" fmla="*/ 362 w 822"/>
              <a:gd name="T1" fmla="*/ 30 h 1024"/>
              <a:gd name="T2" fmla="*/ 496 w 822"/>
              <a:gd name="T3" fmla="*/ 289 h 1024"/>
              <a:gd name="T4" fmla="*/ 514 w 822"/>
              <a:gd name="T5" fmla="*/ 384 h 1024"/>
              <a:gd name="T6" fmla="*/ 627 w 822"/>
              <a:gd name="T7" fmla="*/ 312 h 1024"/>
              <a:gd name="T8" fmla="*/ 488 w 822"/>
              <a:gd name="T9" fmla="*/ 69 h 1024"/>
              <a:gd name="T10" fmla="*/ 282 w 822"/>
              <a:gd name="T11" fmla="*/ 680 h 1024"/>
              <a:gd name="T12" fmla="*/ 352 w 822"/>
              <a:gd name="T13" fmla="*/ 512 h 1024"/>
              <a:gd name="T14" fmla="*/ 217 w 822"/>
              <a:gd name="T15" fmla="*/ 337 h 1024"/>
              <a:gd name="T16" fmla="*/ 164 w 822"/>
              <a:gd name="T17" fmla="*/ 659 h 1024"/>
              <a:gd name="T18" fmla="*/ 424 w 822"/>
              <a:gd name="T19" fmla="*/ 138 h 1024"/>
              <a:gd name="T20" fmla="*/ 720 w 822"/>
              <a:gd name="T21" fmla="*/ 541 h 1024"/>
              <a:gd name="T22" fmla="*/ 229 w 822"/>
              <a:gd name="T23" fmla="*/ 293 h 1024"/>
              <a:gd name="T24" fmla="*/ 342 w 822"/>
              <a:gd name="T25" fmla="*/ 339 h 1024"/>
              <a:gd name="T26" fmla="*/ 95 w 822"/>
              <a:gd name="T27" fmla="*/ 363 h 1024"/>
              <a:gd name="T28" fmla="*/ 467 w 822"/>
              <a:gd name="T29" fmla="*/ 689 h 1024"/>
              <a:gd name="T30" fmla="*/ 128 w 822"/>
              <a:gd name="T31" fmla="*/ 244 h 1024"/>
              <a:gd name="T32" fmla="*/ 643 w 822"/>
              <a:gd name="T33" fmla="*/ 160 h 1024"/>
              <a:gd name="T34" fmla="*/ 615 w 822"/>
              <a:gd name="T35" fmla="*/ 569 h 1024"/>
              <a:gd name="T36" fmla="*/ 74 w 822"/>
              <a:gd name="T37" fmla="*/ 423 h 1024"/>
              <a:gd name="T38" fmla="*/ 38 w 822"/>
              <a:gd name="T39" fmla="*/ 625 h 1024"/>
              <a:gd name="T40" fmla="*/ 270 w 822"/>
              <a:gd name="T41" fmla="*/ 391 h 1024"/>
              <a:gd name="T42" fmla="*/ 319 w 822"/>
              <a:gd name="T43" fmla="*/ 465 h 1024"/>
              <a:gd name="T44" fmla="*/ 440 w 822"/>
              <a:gd name="T45" fmla="*/ 708 h 1024"/>
              <a:gd name="T46" fmla="*/ 367 w 822"/>
              <a:gd name="T47" fmla="*/ 139 h 1024"/>
              <a:gd name="T48" fmla="*/ 379 w 822"/>
              <a:gd name="T49" fmla="*/ 400 h 1024"/>
              <a:gd name="T50" fmla="*/ 711 w 822"/>
              <a:gd name="T51" fmla="*/ 412 h 1024"/>
              <a:gd name="T52" fmla="*/ 303 w 822"/>
              <a:gd name="T53" fmla="*/ 683 h 1024"/>
              <a:gd name="T54" fmla="*/ 302 w 822"/>
              <a:gd name="T55" fmla="*/ 767 h 1024"/>
              <a:gd name="T56" fmla="*/ 703 w 822"/>
              <a:gd name="T57" fmla="*/ 518 h 1024"/>
              <a:gd name="T58" fmla="*/ 154 w 822"/>
              <a:gd name="T59" fmla="*/ 711 h 1024"/>
              <a:gd name="T60" fmla="*/ 492 w 822"/>
              <a:gd name="T61" fmla="*/ 650 h 1024"/>
              <a:gd name="T62" fmla="*/ 603 w 822"/>
              <a:gd name="T63" fmla="*/ 656 h 1024"/>
              <a:gd name="T64" fmla="*/ 35 w 822"/>
              <a:gd name="T65" fmla="*/ 759 h 1024"/>
              <a:gd name="T66" fmla="*/ 302 w 822"/>
              <a:gd name="T67" fmla="*/ 182 h 1024"/>
              <a:gd name="T68" fmla="*/ 282 w 822"/>
              <a:gd name="T69" fmla="*/ 827 h 1024"/>
              <a:gd name="T70" fmla="*/ 250 w 822"/>
              <a:gd name="T71" fmla="*/ 892 h 1024"/>
              <a:gd name="T72" fmla="*/ 334 w 822"/>
              <a:gd name="T73" fmla="*/ 803 h 1024"/>
              <a:gd name="T74" fmla="*/ 720 w 822"/>
              <a:gd name="T75" fmla="*/ 488 h 1024"/>
              <a:gd name="T76" fmla="*/ 590 w 822"/>
              <a:gd name="T77" fmla="*/ 755 h 1024"/>
              <a:gd name="T78" fmla="*/ 646 w 822"/>
              <a:gd name="T79" fmla="*/ 748 h 1024"/>
              <a:gd name="T80" fmla="*/ 457 w 822"/>
              <a:gd name="T81" fmla="*/ 749 h 1024"/>
              <a:gd name="T82" fmla="*/ 750 w 822"/>
              <a:gd name="T83" fmla="*/ 308 h 1024"/>
              <a:gd name="T84" fmla="*/ 716 w 822"/>
              <a:gd name="T85" fmla="*/ 320 h 1024"/>
              <a:gd name="T86" fmla="*/ 553 w 822"/>
              <a:gd name="T87" fmla="*/ 829 h 1024"/>
              <a:gd name="T88" fmla="*/ 53 w 822"/>
              <a:gd name="T89" fmla="*/ 737 h 1024"/>
              <a:gd name="T90" fmla="*/ 496 w 822"/>
              <a:gd name="T91" fmla="*/ 745 h 1024"/>
              <a:gd name="T92" fmla="*/ 516 w 822"/>
              <a:gd name="T93" fmla="*/ 720 h 1024"/>
              <a:gd name="T94" fmla="*/ 298 w 822"/>
              <a:gd name="T95" fmla="*/ 751 h 1024"/>
              <a:gd name="T96" fmla="*/ 331 w 822"/>
              <a:gd name="T97" fmla="*/ 954 h 1024"/>
              <a:gd name="T98" fmla="*/ 102 w 822"/>
              <a:gd name="T99" fmla="*/ 839 h 1024"/>
              <a:gd name="T100" fmla="*/ 683 w 822"/>
              <a:gd name="T101" fmla="*/ 865 h 1024"/>
              <a:gd name="T102" fmla="*/ 356 w 822"/>
              <a:gd name="T103" fmla="*/ 673 h 1024"/>
              <a:gd name="T104" fmla="*/ 308 w 822"/>
              <a:gd name="T105" fmla="*/ 150 h 1024"/>
              <a:gd name="T106" fmla="*/ 695 w 822"/>
              <a:gd name="T107" fmla="*/ 725 h 1024"/>
              <a:gd name="T108" fmla="*/ 637 w 822"/>
              <a:gd name="T109" fmla="*/ 503 h 1024"/>
              <a:gd name="T110" fmla="*/ 728 w 822"/>
              <a:gd name="T111" fmla="*/ 502 h 1024"/>
              <a:gd name="T112" fmla="*/ 747 w 822"/>
              <a:gd name="T113" fmla="*/ 879 h 1024"/>
              <a:gd name="T114" fmla="*/ 376 w 822"/>
              <a:gd name="T115" fmla="*/ 480 h 1024"/>
              <a:gd name="T116" fmla="*/ 106 w 822"/>
              <a:gd name="T117" fmla="*/ 717 h 1024"/>
              <a:gd name="T118" fmla="*/ 293 w 822"/>
              <a:gd name="T119" fmla="*/ 905 h 1024"/>
              <a:gd name="T120" fmla="*/ 690 w 822"/>
              <a:gd name="T121" fmla="*/ 292 h 1024"/>
              <a:gd name="T122" fmla="*/ 73 w 822"/>
              <a:gd name="T123" fmla="*/ 805 h 1024"/>
              <a:gd name="T124" fmla="*/ 711 w 822"/>
              <a:gd name="T125" fmla="*/ 629 h 1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2" h="1024">
                <a:moveTo>
                  <a:pt x="559" y="1024"/>
                </a:moveTo>
                <a:cubicBezTo>
                  <a:pt x="554" y="1024"/>
                  <a:pt x="549" y="1024"/>
                  <a:pt x="543" y="1024"/>
                </a:cubicBezTo>
                <a:cubicBezTo>
                  <a:pt x="538" y="1024"/>
                  <a:pt x="533" y="1023"/>
                  <a:pt x="527" y="1022"/>
                </a:cubicBezTo>
                <a:cubicBezTo>
                  <a:pt x="523" y="1021"/>
                  <a:pt x="519" y="1020"/>
                  <a:pt x="516" y="1018"/>
                </a:cubicBezTo>
                <a:cubicBezTo>
                  <a:pt x="504" y="1011"/>
                  <a:pt x="494" y="1004"/>
                  <a:pt x="482" y="998"/>
                </a:cubicBezTo>
                <a:cubicBezTo>
                  <a:pt x="473" y="993"/>
                  <a:pt x="463" y="989"/>
                  <a:pt x="457" y="980"/>
                </a:cubicBezTo>
                <a:cubicBezTo>
                  <a:pt x="453" y="975"/>
                  <a:pt x="451" y="970"/>
                  <a:pt x="447" y="966"/>
                </a:cubicBezTo>
                <a:cubicBezTo>
                  <a:pt x="442" y="962"/>
                  <a:pt x="437" y="956"/>
                  <a:pt x="429" y="959"/>
                </a:cubicBezTo>
                <a:cubicBezTo>
                  <a:pt x="416" y="963"/>
                  <a:pt x="404" y="963"/>
                  <a:pt x="391" y="960"/>
                </a:cubicBezTo>
                <a:cubicBezTo>
                  <a:pt x="389" y="959"/>
                  <a:pt x="387" y="959"/>
                  <a:pt x="385" y="960"/>
                </a:cubicBezTo>
                <a:cubicBezTo>
                  <a:pt x="384" y="960"/>
                  <a:pt x="383" y="962"/>
                  <a:pt x="384" y="963"/>
                </a:cubicBezTo>
                <a:cubicBezTo>
                  <a:pt x="385" y="969"/>
                  <a:pt x="386" y="976"/>
                  <a:pt x="383" y="982"/>
                </a:cubicBezTo>
                <a:cubicBezTo>
                  <a:pt x="378" y="990"/>
                  <a:pt x="371" y="997"/>
                  <a:pt x="362" y="1001"/>
                </a:cubicBezTo>
                <a:cubicBezTo>
                  <a:pt x="354" y="1004"/>
                  <a:pt x="346" y="1007"/>
                  <a:pt x="338" y="1009"/>
                </a:cubicBezTo>
                <a:cubicBezTo>
                  <a:pt x="332" y="1010"/>
                  <a:pt x="326" y="1010"/>
                  <a:pt x="320" y="1010"/>
                </a:cubicBezTo>
                <a:cubicBezTo>
                  <a:pt x="319" y="1010"/>
                  <a:pt x="318" y="1010"/>
                  <a:pt x="317" y="1011"/>
                </a:cubicBezTo>
                <a:cubicBezTo>
                  <a:pt x="317" y="1011"/>
                  <a:pt x="317" y="1011"/>
                  <a:pt x="317" y="1012"/>
                </a:cubicBezTo>
                <a:cubicBezTo>
                  <a:pt x="318" y="1012"/>
                  <a:pt x="320" y="1012"/>
                  <a:pt x="321" y="1013"/>
                </a:cubicBezTo>
                <a:cubicBezTo>
                  <a:pt x="321" y="1013"/>
                  <a:pt x="321" y="1014"/>
                  <a:pt x="321" y="1014"/>
                </a:cubicBezTo>
                <a:cubicBezTo>
                  <a:pt x="315" y="1018"/>
                  <a:pt x="310" y="1024"/>
                  <a:pt x="301" y="1023"/>
                </a:cubicBezTo>
                <a:cubicBezTo>
                  <a:pt x="286" y="1022"/>
                  <a:pt x="271" y="1022"/>
                  <a:pt x="256" y="1021"/>
                </a:cubicBezTo>
                <a:cubicBezTo>
                  <a:pt x="249" y="1021"/>
                  <a:pt x="241" y="1014"/>
                  <a:pt x="239" y="1007"/>
                </a:cubicBezTo>
                <a:cubicBezTo>
                  <a:pt x="237" y="1000"/>
                  <a:pt x="237" y="1000"/>
                  <a:pt x="229" y="1001"/>
                </a:cubicBezTo>
                <a:cubicBezTo>
                  <a:pt x="220" y="1003"/>
                  <a:pt x="212" y="1001"/>
                  <a:pt x="204" y="997"/>
                </a:cubicBezTo>
                <a:cubicBezTo>
                  <a:pt x="202" y="996"/>
                  <a:pt x="200" y="996"/>
                  <a:pt x="198" y="995"/>
                </a:cubicBezTo>
                <a:cubicBezTo>
                  <a:pt x="190" y="992"/>
                  <a:pt x="184" y="986"/>
                  <a:pt x="179" y="980"/>
                </a:cubicBezTo>
                <a:cubicBezTo>
                  <a:pt x="177" y="978"/>
                  <a:pt x="175" y="977"/>
                  <a:pt x="173" y="976"/>
                </a:cubicBezTo>
                <a:cubicBezTo>
                  <a:pt x="160" y="975"/>
                  <a:pt x="150" y="967"/>
                  <a:pt x="140" y="960"/>
                </a:cubicBezTo>
                <a:cubicBezTo>
                  <a:pt x="133" y="956"/>
                  <a:pt x="132" y="949"/>
                  <a:pt x="127" y="944"/>
                </a:cubicBezTo>
                <a:cubicBezTo>
                  <a:pt x="125" y="940"/>
                  <a:pt x="122" y="938"/>
                  <a:pt x="117" y="940"/>
                </a:cubicBezTo>
                <a:cubicBezTo>
                  <a:pt x="104" y="944"/>
                  <a:pt x="90" y="935"/>
                  <a:pt x="85" y="927"/>
                </a:cubicBezTo>
                <a:cubicBezTo>
                  <a:pt x="80" y="919"/>
                  <a:pt x="77" y="910"/>
                  <a:pt x="74" y="902"/>
                </a:cubicBezTo>
                <a:cubicBezTo>
                  <a:pt x="72" y="898"/>
                  <a:pt x="70" y="895"/>
                  <a:pt x="67" y="892"/>
                </a:cubicBezTo>
                <a:cubicBezTo>
                  <a:pt x="63" y="890"/>
                  <a:pt x="59" y="886"/>
                  <a:pt x="57" y="882"/>
                </a:cubicBezTo>
                <a:cubicBezTo>
                  <a:pt x="50" y="869"/>
                  <a:pt x="48" y="855"/>
                  <a:pt x="49" y="840"/>
                </a:cubicBezTo>
                <a:cubicBezTo>
                  <a:pt x="49" y="834"/>
                  <a:pt x="50" y="828"/>
                  <a:pt x="43" y="825"/>
                </a:cubicBezTo>
                <a:cubicBezTo>
                  <a:pt x="42" y="824"/>
                  <a:pt x="41" y="822"/>
                  <a:pt x="41" y="820"/>
                </a:cubicBezTo>
                <a:cubicBezTo>
                  <a:pt x="39" y="817"/>
                  <a:pt x="37" y="814"/>
                  <a:pt x="36" y="810"/>
                </a:cubicBezTo>
                <a:cubicBezTo>
                  <a:pt x="30" y="800"/>
                  <a:pt x="27" y="789"/>
                  <a:pt x="28" y="777"/>
                </a:cubicBezTo>
                <a:cubicBezTo>
                  <a:pt x="28" y="775"/>
                  <a:pt x="27" y="772"/>
                  <a:pt x="25" y="772"/>
                </a:cubicBezTo>
                <a:cubicBezTo>
                  <a:pt x="19" y="769"/>
                  <a:pt x="16" y="763"/>
                  <a:pt x="15" y="757"/>
                </a:cubicBezTo>
                <a:cubicBezTo>
                  <a:pt x="14" y="749"/>
                  <a:pt x="13" y="742"/>
                  <a:pt x="12" y="735"/>
                </a:cubicBezTo>
                <a:cubicBezTo>
                  <a:pt x="8" y="719"/>
                  <a:pt x="6" y="702"/>
                  <a:pt x="10" y="686"/>
                </a:cubicBezTo>
                <a:cubicBezTo>
                  <a:pt x="11" y="685"/>
                  <a:pt x="11" y="683"/>
                  <a:pt x="10" y="683"/>
                </a:cubicBezTo>
                <a:cubicBezTo>
                  <a:pt x="5" y="678"/>
                  <a:pt x="6" y="672"/>
                  <a:pt x="5" y="666"/>
                </a:cubicBezTo>
                <a:cubicBezTo>
                  <a:pt x="4" y="660"/>
                  <a:pt x="3" y="654"/>
                  <a:pt x="5" y="649"/>
                </a:cubicBezTo>
                <a:cubicBezTo>
                  <a:pt x="8" y="642"/>
                  <a:pt x="7" y="636"/>
                  <a:pt x="5" y="630"/>
                </a:cubicBezTo>
                <a:cubicBezTo>
                  <a:pt x="4" y="628"/>
                  <a:pt x="3" y="626"/>
                  <a:pt x="3" y="623"/>
                </a:cubicBezTo>
                <a:cubicBezTo>
                  <a:pt x="1" y="607"/>
                  <a:pt x="1" y="591"/>
                  <a:pt x="5" y="575"/>
                </a:cubicBezTo>
                <a:cubicBezTo>
                  <a:pt x="7" y="567"/>
                  <a:pt x="7" y="560"/>
                  <a:pt x="4" y="552"/>
                </a:cubicBezTo>
                <a:cubicBezTo>
                  <a:pt x="1" y="542"/>
                  <a:pt x="0" y="531"/>
                  <a:pt x="5" y="520"/>
                </a:cubicBezTo>
                <a:cubicBezTo>
                  <a:pt x="6" y="518"/>
                  <a:pt x="6" y="516"/>
                  <a:pt x="5" y="514"/>
                </a:cubicBezTo>
                <a:cubicBezTo>
                  <a:pt x="1" y="505"/>
                  <a:pt x="2" y="496"/>
                  <a:pt x="3" y="486"/>
                </a:cubicBezTo>
                <a:cubicBezTo>
                  <a:pt x="4" y="482"/>
                  <a:pt x="6" y="477"/>
                  <a:pt x="8" y="473"/>
                </a:cubicBezTo>
                <a:cubicBezTo>
                  <a:pt x="10" y="469"/>
                  <a:pt x="10" y="467"/>
                  <a:pt x="7" y="464"/>
                </a:cubicBezTo>
                <a:cubicBezTo>
                  <a:pt x="2" y="460"/>
                  <a:pt x="3" y="458"/>
                  <a:pt x="5" y="452"/>
                </a:cubicBezTo>
                <a:cubicBezTo>
                  <a:pt x="9" y="443"/>
                  <a:pt x="13" y="435"/>
                  <a:pt x="14" y="425"/>
                </a:cubicBezTo>
                <a:cubicBezTo>
                  <a:pt x="14" y="418"/>
                  <a:pt x="18" y="410"/>
                  <a:pt x="20" y="402"/>
                </a:cubicBezTo>
                <a:cubicBezTo>
                  <a:pt x="21" y="399"/>
                  <a:pt x="22" y="396"/>
                  <a:pt x="22" y="393"/>
                </a:cubicBezTo>
                <a:cubicBezTo>
                  <a:pt x="20" y="377"/>
                  <a:pt x="17" y="361"/>
                  <a:pt x="25" y="346"/>
                </a:cubicBezTo>
                <a:cubicBezTo>
                  <a:pt x="26" y="345"/>
                  <a:pt x="26" y="343"/>
                  <a:pt x="26" y="341"/>
                </a:cubicBezTo>
                <a:cubicBezTo>
                  <a:pt x="31" y="328"/>
                  <a:pt x="38" y="316"/>
                  <a:pt x="48" y="307"/>
                </a:cubicBezTo>
                <a:cubicBezTo>
                  <a:pt x="46" y="305"/>
                  <a:pt x="43" y="303"/>
                  <a:pt x="42" y="300"/>
                </a:cubicBezTo>
                <a:cubicBezTo>
                  <a:pt x="39" y="287"/>
                  <a:pt x="42" y="276"/>
                  <a:pt x="52" y="266"/>
                </a:cubicBezTo>
                <a:cubicBezTo>
                  <a:pt x="55" y="263"/>
                  <a:pt x="57" y="260"/>
                  <a:pt x="55" y="255"/>
                </a:cubicBezTo>
                <a:cubicBezTo>
                  <a:pt x="50" y="247"/>
                  <a:pt x="53" y="239"/>
                  <a:pt x="55" y="232"/>
                </a:cubicBezTo>
                <a:cubicBezTo>
                  <a:pt x="56" y="231"/>
                  <a:pt x="58" y="230"/>
                  <a:pt x="59" y="229"/>
                </a:cubicBezTo>
                <a:cubicBezTo>
                  <a:pt x="59" y="229"/>
                  <a:pt x="59" y="229"/>
                  <a:pt x="60" y="230"/>
                </a:cubicBezTo>
                <a:cubicBezTo>
                  <a:pt x="59" y="231"/>
                  <a:pt x="59" y="233"/>
                  <a:pt x="58" y="235"/>
                </a:cubicBezTo>
                <a:cubicBezTo>
                  <a:pt x="59" y="235"/>
                  <a:pt x="59" y="236"/>
                  <a:pt x="59" y="236"/>
                </a:cubicBezTo>
                <a:cubicBezTo>
                  <a:pt x="61" y="234"/>
                  <a:pt x="64" y="232"/>
                  <a:pt x="67" y="229"/>
                </a:cubicBezTo>
                <a:cubicBezTo>
                  <a:pt x="66" y="232"/>
                  <a:pt x="66" y="234"/>
                  <a:pt x="65" y="236"/>
                </a:cubicBezTo>
                <a:cubicBezTo>
                  <a:pt x="65" y="236"/>
                  <a:pt x="66" y="236"/>
                  <a:pt x="66" y="236"/>
                </a:cubicBezTo>
                <a:cubicBezTo>
                  <a:pt x="68" y="235"/>
                  <a:pt x="70" y="233"/>
                  <a:pt x="72" y="231"/>
                </a:cubicBezTo>
                <a:cubicBezTo>
                  <a:pt x="70" y="237"/>
                  <a:pt x="67" y="242"/>
                  <a:pt x="65" y="248"/>
                </a:cubicBezTo>
                <a:cubicBezTo>
                  <a:pt x="64" y="249"/>
                  <a:pt x="65" y="251"/>
                  <a:pt x="65" y="253"/>
                </a:cubicBezTo>
                <a:cubicBezTo>
                  <a:pt x="67" y="252"/>
                  <a:pt x="68" y="251"/>
                  <a:pt x="69" y="249"/>
                </a:cubicBezTo>
                <a:cubicBezTo>
                  <a:pt x="72" y="242"/>
                  <a:pt x="76" y="235"/>
                  <a:pt x="79" y="228"/>
                </a:cubicBezTo>
                <a:cubicBezTo>
                  <a:pt x="81" y="223"/>
                  <a:pt x="84" y="218"/>
                  <a:pt x="86" y="213"/>
                </a:cubicBezTo>
                <a:cubicBezTo>
                  <a:pt x="86" y="212"/>
                  <a:pt x="86" y="212"/>
                  <a:pt x="87" y="212"/>
                </a:cubicBezTo>
                <a:cubicBezTo>
                  <a:pt x="87" y="213"/>
                  <a:pt x="88" y="214"/>
                  <a:pt x="89" y="216"/>
                </a:cubicBezTo>
                <a:cubicBezTo>
                  <a:pt x="92" y="207"/>
                  <a:pt x="96" y="199"/>
                  <a:pt x="99" y="191"/>
                </a:cubicBezTo>
                <a:cubicBezTo>
                  <a:pt x="99" y="193"/>
                  <a:pt x="100" y="194"/>
                  <a:pt x="100" y="195"/>
                </a:cubicBezTo>
                <a:cubicBezTo>
                  <a:pt x="95" y="208"/>
                  <a:pt x="90" y="221"/>
                  <a:pt x="86" y="234"/>
                </a:cubicBezTo>
                <a:cubicBezTo>
                  <a:pt x="84" y="237"/>
                  <a:pt x="80" y="241"/>
                  <a:pt x="86" y="244"/>
                </a:cubicBezTo>
                <a:cubicBezTo>
                  <a:pt x="86" y="245"/>
                  <a:pt x="86" y="246"/>
                  <a:pt x="86" y="247"/>
                </a:cubicBezTo>
                <a:cubicBezTo>
                  <a:pt x="91" y="246"/>
                  <a:pt x="92" y="244"/>
                  <a:pt x="90" y="239"/>
                </a:cubicBezTo>
                <a:cubicBezTo>
                  <a:pt x="89" y="232"/>
                  <a:pt x="91" y="226"/>
                  <a:pt x="95" y="220"/>
                </a:cubicBezTo>
                <a:cubicBezTo>
                  <a:pt x="93" y="227"/>
                  <a:pt x="91" y="234"/>
                  <a:pt x="94" y="242"/>
                </a:cubicBezTo>
                <a:cubicBezTo>
                  <a:pt x="97" y="240"/>
                  <a:pt x="100" y="238"/>
                  <a:pt x="102" y="235"/>
                </a:cubicBezTo>
                <a:cubicBezTo>
                  <a:pt x="104" y="233"/>
                  <a:pt x="106" y="230"/>
                  <a:pt x="106" y="228"/>
                </a:cubicBezTo>
                <a:cubicBezTo>
                  <a:pt x="104" y="211"/>
                  <a:pt x="105" y="195"/>
                  <a:pt x="108" y="178"/>
                </a:cubicBezTo>
                <a:cubicBezTo>
                  <a:pt x="108" y="177"/>
                  <a:pt x="105" y="175"/>
                  <a:pt x="104" y="175"/>
                </a:cubicBezTo>
                <a:cubicBezTo>
                  <a:pt x="102" y="174"/>
                  <a:pt x="97" y="175"/>
                  <a:pt x="97" y="176"/>
                </a:cubicBezTo>
                <a:cubicBezTo>
                  <a:pt x="94" y="183"/>
                  <a:pt x="92" y="191"/>
                  <a:pt x="89" y="198"/>
                </a:cubicBezTo>
                <a:cubicBezTo>
                  <a:pt x="87" y="197"/>
                  <a:pt x="85" y="197"/>
                  <a:pt x="83" y="196"/>
                </a:cubicBezTo>
                <a:cubicBezTo>
                  <a:pt x="86" y="190"/>
                  <a:pt x="89" y="183"/>
                  <a:pt x="92" y="177"/>
                </a:cubicBezTo>
                <a:cubicBezTo>
                  <a:pt x="91" y="177"/>
                  <a:pt x="91" y="176"/>
                  <a:pt x="90" y="176"/>
                </a:cubicBezTo>
                <a:cubicBezTo>
                  <a:pt x="89" y="177"/>
                  <a:pt x="88" y="178"/>
                  <a:pt x="87" y="179"/>
                </a:cubicBezTo>
                <a:cubicBezTo>
                  <a:pt x="80" y="186"/>
                  <a:pt x="77" y="195"/>
                  <a:pt x="75" y="204"/>
                </a:cubicBezTo>
                <a:cubicBezTo>
                  <a:pt x="74" y="211"/>
                  <a:pt x="71" y="218"/>
                  <a:pt x="69" y="225"/>
                </a:cubicBezTo>
                <a:cubicBezTo>
                  <a:pt x="69" y="226"/>
                  <a:pt x="69" y="227"/>
                  <a:pt x="68" y="228"/>
                </a:cubicBezTo>
                <a:cubicBezTo>
                  <a:pt x="67" y="226"/>
                  <a:pt x="67" y="225"/>
                  <a:pt x="66" y="223"/>
                </a:cubicBezTo>
                <a:cubicBezTo>
                  <a:pt x="65" y="224"/>
                  <a:pt x="63" y="225"/>
                  <a:pt x="61" y="227"/>
                </a:cubicBezTo>
                <a:cubicBezTo>
                  <a:pt x="61" y="223"/>
                  <a:pt x="61" y="220"/>
                  <a:pt x="62" y="217"/>
                </a:cubicBezTo>
                <a:cubicBezTo>
                  <a:pt x="64" y="208"/>
                  <a:pt x="67" y="199"/>
                  <a:pt x="70" y="190"/>
                </a:cubicBezTo>
                <a:cubicBezTo>
                  <a:pt x="73" y="182"/>
                  <a:pt x="76" y="174"/>
                  <a:pt x="86" y="171"/>
                </a:cubicBezTo>
                <a:cubicBezTo>
                  <a:pt x="88" y="170"/>
                  <a:pt x="90" y="168"/>
                  <a:pt x="91" y="166"/>
                </a:cubicBezTo>
                <a:cubicBezTo>
                  <a:pt x="92" y="159"/>
                  <a:pt x="94" y="152"/>
                  <a:pt x="98" y="146"/>
                </a:cubicBezTo>
                <a:cubicBezTo>
                  <a:pt x="103" y="137"/>
                  <a:pt x="107" y="128"/>
                  <a:pt x="112" y="119"/>
                </a:cubicBezTo>
                <a:cubicBezTo>
                  <a:pt x="116" y="110"/>
                  <a:pt x="122" y="102"/>
                  <a:pt x="132" y="98"/>
                </a:cubicBezTo>
                <a:cubicBezTo>
                  <a:pt x="136" y="96"/>
                  <a:pt x="138" y="93"/>
                  <a:pt x="139" y="89"/>
                </a:cubicBezTo>
                <a:cubicBezTo>
                  <a:pt x="140" y="82"/>
                  <a:pt x="143" y="77"/>
                  <a:pt x="148" y="72"/>
                </a:cubicBezTo>
                <a:cubicBezTo>
                  <a:pt x="156" y="63"/>
                  <a:pt x="164" y="55"/>
                  <a:pt x="172" y="47"/>
                </a:cubicBezTo>
                <a:cubicBezTo>
                  <a:pt x="182" y="37"/>
                  <a:pt x="195" y="32"/>
                  <a:pt x="209" y="33"/>
                </a:cubicBezTo>
                <a:cubicBezTo>
                  <a:pt x="212" y="33"/>
                  <a:pt x="214" y="32"/>
                  <a:pt x="216" y="29"/>
                </a:cubicBezTo>
                <a:cubicBezTo>
                  <a:pt x="219" y="25"/>
                  <a:pt x="223" y="21"/>
                  <a:pt x="228" y="19"/>
                </a:cubicBezTo>
                <a:cubicBezTo>
                  <a:pt x="237" y="15"/>
                  <a:pt x="248" y="13"/>
                  <a:pt x="258" y="10"/>
                </a:cubicBezTo>
                <a:cubicBezTo>
                  <a:pt x="261" y="9"/>
                  <a:pt x="264" y="8"/>
                  <a:pt x="267" y="7"/>
                </a:cubicBezTo>
                <a:cubicBezTo>
                  <a:pt x="269" y="6"/>
                  <a:pt x="272" y="5"/>
                  <a:pt x="275" y="4"/>
                </a:cubicBezTo>
                <a:cubicBezTo>
                  <a:pt x="281" y="3"/>
                  <a:pt x="288" y="2"/>
                  <a:pt x="294" y="0"/>
                </a:cubicBezTo>
                <a:cubicBezTo>
                  <a:pt x="295" y="0"/>
                  <a:pt x="296" y="0"/>
                  <a:pt x="297" y="0"/>
                </a:cubicBezTo>
                <a:cubicBezTo>
                  <a:pt x="304" y="4"/>
                  <a:pt x="311" y="7"/>
                  <a:pt x="318" y="10"/>
                </a:cubicBezTo>
                <a:cubicBezTo>
                  <a:pt x="320" y="11"/>
                  <a:pt x="321" y="12"/>
                  <a:pt x="322" y="14"/>
                </a:cubicBezTo>
                <a:cubicBezTo>
                  <a:pt x="323" y="16"/>
                  <a:pt x="325" y="19"/>
                  <a:pt x="327" y="22"/>
                </a:cubicBezTo>
                <a:cubicBezTo>
                  <a:pt x="327" y="22"/>
                  <a:pt x="329" y="22"/>
                  <a:pt x="330" y="23"/>
                </a:cubicBezTo>
                <a:cubicBezTo>
                  <a:pt x="331" y="22"/>
                  <a:pt x="331" y="22"/>
                  <a:pt x="331" y="22"/>
                </a:cubicBezTo>
                <a:cubicBezTo>
                  <a:pt x="330" y="21"/>
                  <a:pt x="329" y="20"/>
                  <a:pt x="327" y="18"/>
                </a:cubicBezTo>
                <a:cubicBezTo>
                  <a:pt x="332" y="17"/>
                  <a:pt x="337" y="14"/>
                  <a:pt x="339" y="15"/>
                </a:cubicBezTo>
                <a:cubicBezTo>
                  <a:pt x="347" y="20"/>
                  <a:pt x="359" y="18"/>
                  <a:pt x="361" y="29"/>
                </a:cubicBezTo>
                <a:cubicBezTo>
                  <a:pt x="361" y="30"/>
                  <a:pt x="362" y="30"/>
                  <a:pt x="362" y="30"/>
                </a:cubicBezTo>
                <a:cubicBezTo>
                  <a:pt x="364" y="33"/>
                  <a:pt x="366" y="37"/>
                  <a:pt x="368" y="40"/>
                </a:cubicBezTo>
                <a:cubicBezTo>
                  <a:pt x="371" y="47"/>
                  <a:pt x="373" y="54"/>
                  <a:pt x="376" y="61"/>
                </a:cubicBezTo>
                <a:cubicBezTo>
                  <a:pt x="385" y="77"/>
                  <a:pt x="387" y="94"/>
                  <a:pt x="385" y="112"/>
                </a:cubicBezTo>
                <a:cubicBezTo>
                  <a:pt x="384" y="118"/>
                  <a:pt x="383" y="125"/>
                  <a:pt x="387" y="131"/>
                </a:cubicBezTo>
                <a:cubicBezTo>
                  <a:pt x="389" y="133"/>
                  <a:pt x="390" y="135"/>
                  <a:pt x="390" y="138"/>
                </a:cubicBezTo>
                <a:cubicBezTo>
                  <a:pt x="392" y="151"/>
                  <a:pt x="392" y="164"/>
                  <a:pt x="388" y="177"/>
                </a:cubicBezTo>
                <a:cubicBezTo>
                  <a:pt x="385" y="187"/>
                  <a:pt x="387" y="196"/>
                  <a:pt x="390" y="205"/>
                </a:cubicBezTo>
                <a:cubicBezTo>
                  <a:pt x="390" y="206"/>
                  <a:pt x="391" y="207"/>
                  <a:pt x="392" y="207"/>
                </a:cubicBezTo>
                <a:cubicBezTo>
                  <a:pt x="393" y="207"/>
                  <a:pt x="394" y="206"/>
                  <a:pt x="394" y="205"/>
                </a:cubicBezTo>
                <a:cubicBezTo>
                  <a:pt x="398" y="194"/>
                  <a:pt x="402" y="184"/>
                  <a:pt x="406" y="173"/>
                </a:cubicBezTo>
                <a:cubicBezTo>
                  <a:pt x="408" y="167"/>
                  <a:pt x="407" y="162"/>
                  <a:pt x="405" y="157"/>
                </a:cubicBezTo>
                <a:cubicBezTo>
                  <a:pt x="403" y="154"/>
                  <a:pt x="402" y="151"/>
                  <a:pt x="402" y="149"/>
                </a:cubicBezTo>
                <a:cubicBezTo>
                  <a:pt x="403" y="133"/>
                  <a:pt x="403" y="117"/>
                  <a:pt x="412" y="103"/>
                </a:cubicBezTo>
                <a:cubicBezTo>
                  <a:pt x="413" y="100"/>
                  <a:pt x="413" y="98"/>
                  <a:pt x="411" y="96"/>
                </a:cubicBezTo>
                <a:cubicBezTo>
                  <a:pt x="406" y="90"/>
                  <a:pt x="403" y="84"/>
                  <a:pt x="402" y="77"/>
                </a:cubicBezTo>
                <a:cubicBezTo>
                  <a:pt x="402" y="71"/>
                  <a:pt x="402" y="65"/>
                  <a:pt x="401" y="59"/>
                </a:cubicBezTo>
                <a:cubicBezTo>
                  <a:pt x="401" y="53"/>
                  <a:pt x="402" y="47"/>
                  <a:pt x="406" y="42"/>
                </a:cubicBezTo>
                <a:cubicBezTo>
                  <a:pt x="408" y="41"/>
                  <a:pt x="409" y="38"/>
                  <a:pt x="409" y="36"/>
                </a:cubicBezTo>
                <a:cubicBezTo>
                  <a:pt x="411" y="29"/>
                  <a:pt x="413" y="21"/>
                  <a:pt x="422" y="19"/>
                </a:cubicBezTo>
                <a:cubicBezTo>
                  <a:pt x="422" y="19"/>
                  <a:pt x="423" y="19"/>
                  <a:pt x="423" y="18"/>
                </a:cubicBezTo>
                <a:cubicBezTo>
                  <a:pt x="432" y="10"/>
                  <a:pt x="443" y="7"/>
                  <a:pt x="454" y="3"/>
                </a:cubicBezTo>
                <a:cubicBezTo>
                  <a:pt x="460" y="1"/>
                  <a:pt x="465" y="3"/>
                  <a:pt x="470" y="6"/>
                </a:cubicBezTo>
                <a:cubicBezTo>
                  <a:pt x="474" y="9"/>
                  <a:pt x="479" y="11"/>
                  <a:pt x="483" y="14"/>
                </a:cubicBezTo>
                <a:cubicBezTo>
                  <a:pt x="485" y="14"/>
                  <a:pt x="486" y="15"/>
                  <a:pt x="489" y="16"/>
                </a:cubicBezTo>
                <a:cubicBezTo>
                  <a:pt x="482" y="19"/>
                  <a:pt x="477" y="22"/>
                  <a:pt x="472" y="24"/>
                </a:cubicBezTo>
                <a:cubicBezTo>
                  <a:pt x="472" y="23"/>
                  <a:pt x="471" y="23"/>
                  <a:pt x="471" y="23"/>
                </a:cubicBezTo>
                <a:cubicBezTo>
                  <a:pt x="473" y="21"/>
                  <a:pt x="474" y="19"/>
                  <a:pt x="475" y="17"/>
                </a:cubicBezTo>
                <a:cubicBezTo>
                  <a:pt x="465" y="19"/>
                  <a:pt x="458" y="23"/>
                  <a:pt x="458" y="35"/>
                </a:cubicBezTo>
                <a:cubicBezTo>
                  <a:pt x="457" y="31"/>
                  <a:pt x="455" y="29"/>
                  <a:pt x="454" y="27"/>
                </a:cubicBezTo>
                <a:cubicBezTo>
                  <a:pt x="458" y="23"/>
                  <a:pt x="462" y="20"/>
                  <a:pt x="466" y="17"/>
                </a:cubicBezTo>
                <a:cubicBezTo>
                  <a:pt x="453" y="7"/>
                  <a:pt x="445" y="15"/>
                  <a:pt x="436" y="24"/>
                </a:cubicBezTo>
                <a:cubicBezTo>
                  <a:pt x="439" y="24"/>
                  <a:pt x="440" y="24"/>
                  <a:pt x="443" y="24"/>
                </a:cubicBezTo>
                <a:cubicBezTo>
                  <a:pt x="439" y="27"/>
                  <a:pt x="432" y="28"/>
                  <a:pt x="436" y="35"/>
                </a:cubicBezTo>
                <a:cubicBezTo>
                  <a:pt x="434" y="36"/>
                  <a:pt x="431" y="38"/>
                  <a:pt x="429" y="38"/>
                </a:cubicBezTo>
                <a:cubicBezTo>
                  <a:pt x="423" y="38"/>
                  <a:pt x="422" y="42"/>
                  <a:pt x="422" y="47"/>
                </a:cubicBezTo>
                <a:cubicBezTo>
                  <a:pt x="424" y="45"/>
                  <a:pt x="426" y="44"/>
                  <a:pt x="428" y="42"/>
                </a:cubicBezTo>
                <a:cubicBezTo>
                  <a:pt x="431" y="47"/>
                  <a:pt x="432" y="47"/>
                  <a:pt x="435" y="42"/>
                </a:cubicBezTo>
                <a:cubicBezTo>
                  <a:pt x="436" y="40"/>
                  <a:pt x="437" y="37"/>
                  <a:pt x="439" y="36"/>
                </a:cubicBezTo>
                <a:cubicBezTo>
                  <a:pt x="440" y="35"/>
                  <a:pt x="442" y="34"/>
                  <a:pt x="443" y="33"/>
                </a:cubicBezTo>
                <a:cubicBezTo>
                  <a:pt x="444" y="33"/>
                  <a:pt x="444" y="34"/>
                  <a:pt x="444" y="34"/>
                </a:cubicBezTo>
                <a:cubicBezTo>
                  <a:pt x="438" y="41"/>
                  <a:pt x="433" y="48"/>
                  <a:pt x="438" y="57"/>
                </a:cubicBezTo>
                <a:cubicBezTo>
                  <a:pt x="433" y="58"/>
                  <a:pt x="428" y="59"/>
                  <a:pt x="423" y="60"/>
                </a:cubicBezTo>
                <a:cubicBezTo>
                  <a:pt x="422" y="61"/>
                  <a:pt x="422" y="61"/>
                  <a:pt x="422" y="62"/>
                </a:cubicBezTo>
                <a:cubicBezTo>
                  <a:pt x="424" y="62"/>
                  <a:pt x="426" y="64"/>
                  <a:pt x="428" y="63"/>
                </a:cubicBezTo>
                <a:cubicBezTo>
                  <a:pt x="433" y="62"/>
                  <a:pt x="439" y="61"/>
                  <a:pt x="445" y="59"/>
                </a:cubicBezTo>
                <a:cubicBezTo>
                  <a:pt x="445" y="56"/>
                  <a:pt x="443" y="52"/>
                  <a:pt x="443" y="48"/>
                </a:cubicBezTo>
                <a:cubicBezTo>
                  <a:pt x="443" y="44"/>
                  <a:pt x="445" y="41"/>
                  <a:pt x="446" y="38"/>
                </a:cubicBezTo>
                <a:cubicBezTo>
                  <a:pt x="447" y="41"/>
                  <a:pt x="447" y="44"/>
                  <a:pt x="446" y="47"/>
                </a:cubicBezTo>
                <a:cubicBezTo>
                  <a:pt x="445" y="55"/>
                  <a:pt x="448" y="60"/>
                  <a:pt x="454" y="64"/>
                </a:cubicBezTo>
                <a:cubicBezTo>
                  <a:pt x="456" y="64"/>
                  <a:pt x="457" y="65"/>
                  <a:pt x="458" y="66"/>
                </a:cubicBezTo>
                <a:cubicBezTo>
                  <a:pt x="462" y="70"/>
                  <a:pt x="462" y="73"/>
                  <a:pt x="460" y="79"/>
                </a:cubicBezTo>
                <a:cubicBezTo>
                  <a:pt x="459" y="80"/>
                  <a:pt x="459" y="82"/>
                  <a:pt x="459" y="84"/>
                </a:cubicBezTo>
                <a:cubicBezTo>
                  <a:pt x="460" y="88"/>
                  <a:pt x="462" y="92"/>
                  <a:pt x="462" y="96"/>
                </a:cubicBezTo>
                <a:cubicBezTo>
                  <a:pt x="463" y="108"/>
                  <a:pt x="474" y="113"/>
                  <a:pt x="478" y="123"/>
                </a:cubicBezTo>
                <a:cubicBezTo>
                  <a:pt x="479" y="125"/>
                  <a:pt x="483" y="127"/>
                  <a:pt x="484" y="126"/>
                </a:cubicBezTo>
                <a:cubicBezTo>
                  <a:pt x="489" y="124"/>
                  <a:pt x="492" y="127"/>
                  <a:pt x="495" y="127"/>
                </a:cubicBezTo>
                <a:cubicBezTo>
                  <a:pt x="496" y="127"/>
                  <a:pt x="496" y="127"/>
                  <a:pt x="497" y="126"/>
                </a:cubicBezTo>
                <a:cubicBezTo>
                  <a:pt x="486" y="113"/>
                  <a:pt x="486" y="112"/>
                  <a:pt x="486" y="106"/>
                </a:cubicBezTo>
                <a:cubicBezTo>
                  <a:pt x="493" y="116"/>
                  <a:pt x="499" y="127"/>
                  <a:pt x="511" y="129"/>
                </a:cubicBezTo>
                <a:cubicBezTo>
                  <a:pt x="512" y="132"/>
                  <a:pt x="512" y="135"/>
                  <a:pt x="513" y="136"/>
                </a:cubicBezTo>
                <a:cubicBezTo>
                  <a:pt x="518" y="140"/>
                  <a:pt x="521" y="144"/>
                  <a:pt x="522" y="149"/>
                </a:cubicBezTo>
                <a:cubicBezTo>
                  <a:pt x="522" y="151"/>
                  <a:pt x="523" y="152"/>
                  <a:pt x="524" y="153"/>
                </a:cubicBezTo>
                <a:cubicBezTo>
                  <a:pt x="535" y="170"/>
                  <a:pt x="535" y="183"/>
                  <a:pt x="521" y="199"/>
                </a:cubicBezTo>
                <a:cubicBezTo>
                  <a:pt x="520" y="201"/>
                  <a:pt x="518" y="203"/>
                  <a:pt x="521" y="206"/>
                </a:cubicBezTo>
                <a:cubicBezTo>
                  <a:pt x="522" y="206"/>
                  <a:pt x="521" y="209"/>
                  <a:pt x="521" y="210"/>
                </a:cubicBezTo>
                <a:cubicBezTo>
                  <a:pt x="518" y="209"/>
                  <a:pt x="516" y="208"/>
                  <a:pt x="515" y="209"/>
                </a:cubicBezTo>
                <a:cubicBezTo>
                  <a:pt x="512" y="210"/>
                  <a:pt x="514" y="212"/>
                  <a:pt x="515" y="213"/>
                </a:cubicBezTo>
                <a:cubicBezTo>
                  <a:pt x="516" y="214"/>
                  <a:pt x="515" y="215"/>
                  <a:pt x="515" y="216"/>
                </a:cubicBezTo>
                <a:cubicBezTo>
                  <a:pt x="515" y="222"/>
                  <a:pt x="515" y="228"/>
                  <a:pt x="514" y="234"/>
                </a:cubicBezTo>
                <a:cubicBezTo>
                  <a:pt x="514" y="239"/>
                  <a:pt x="517" y="242"/>
                  <a:pt x="522" y="243"/>
                </a:cubicBezTo>
                <a:cubicBezTo>
                  <a:pt x="525" y="244"/>
                  <a:pt x="527" y="245"/>
                  <a:pt x="529" y="246"/>
                </a:cubicBezTo>
                <a:cubicBezTo>
                  <a:pt x="533" y="247"/>
                  <a:pt x="534" y="249"/>
                  <a:pt x="533" y="253"/>
                </a:cubicBezTo>
                <a:cubicBezTo>
                  <a:pt x="526" y="251"/>
                  <a:pt x="520" y="250"/>
                  <a:pt x="514" y="249"/>
                </a:cubicBezTo>
                <a:cubicBezTo>
                  <a:pt x="509" y="247"/>
                  <a:pt x="505" y="248"/>
                  <a:pt x="501" y="251"/>
                </a:cubicBezTo>
                <a:cubicBezTo>
                  <a:pt x="497" y="253"/>
                  <a:pt x="495" y="257"/>
                  <a:pt x="491" y="258"/>
                </a:cubicBezTo>
                <a:cubicBezTo>
                  <a:pt x="482" y="263"/>
                  <a:pt x="479" y="271"/>
                  <a:pt x="475" y="279"/>
                </a:cubicBezTo>
                <a:cubicBezTo>
                  <a:pt x="472" y="288"/>
                  <a:pt x="470" y="298"/>
                  <a:pt x="465" y="306"/>
                </a:cubicBezTo>
                <a:cubicBezTo>
                  <a:pt x="463" y="312"/>
                  <a:pt x="458" y="316"/>
                  <a:pt x="453" y="319"/>
                </a:cubicBezTo>
                <a:cubicBezTo>
                  <a:pt x="449" y="322"/>
                  <a:pt x="443" y="320"/>
                  <a:pt x="438" y="321"/>
                </a:cubicBezTo>
                <a:cubicBezTo>
                  <a:pt x="429" y="323"/>
                  <a:pt x="422" y="319"/>
                  <a:pt x="414" y="314"/>
                </a:cubicBezTo>
                <a:cubicBezTo>
                  <a:pt x="413" y="321"/>
                  <a:pt x="419" y="330"/>
                  <a:pt x="408" y="335"/>
                </a:cubicBezTo>
                <a:cubicBezTo>
                  <a:pt x="415" y="337"/>
                  <a:pt x="412" y="341"/>
                  <a:pt x="412" y="344"/>
                </a:cubicBezTo>
                <a:cubicBezTo>
                  <a:pt x="413" y="352"/>
                  <a:pt x="415" y="360"/>
                  <a:pt x="416" y="368"/>
                </a:cubicBezTo>
                <a:cubicBezTo>
                  <a:pt x="416" y="369"/>
                  <a:pt x="417" y="370"/>
                  <a:pt x="418" y="371"/>
                </a:cubicBezTo>
                <a:cubicBezTo>
                  <a:pt x="418" y="372"/>
                  <a:pt x="420" y="371"/>
                  <a:pt x="420" y="370"/>
                </a:cubicBezTo>
                <a:cubicBezTo>
                  <a:pt x="421" y="369"/>
                  <a:pt x="421" y="367"/>
                  <a:pt x="421" y="366"/>
                </a:cubicBezTo>
                <a:cubicBezTo>
                  <a:pt x="416" y="359"/>
                  <a:pt x="419" y="352"/>
                  <a:pt x="420" y="345"/>
                </a:cubicBezTo>
                <a:cubicBezTo>
                  <a:pt x="421" y="347"/>
                  <a:pt x="421" y="349"/>
                  <a:pt x="421" y="351"/>
                </a:cubicBezTo>
                <a:cubicBezTo>
                  <a:pt x="422" y="354"/>
                  <a:pt x="423" y="358"/>
                  <a:pt x="424" y="362"/>
                </a:cubicBezTo>
                <a:cubicBezTo>
                  <a:pt x="424" y="364"/>
                  <a:pt x="425" y="367"/>
                  <a:pt x="428" y="366"/>
                </a:cubicBezTo>
                <a:cubicBezTo>
                  <a:pt x="431" y="365"/>
                  <a:pt x="436" y="365"/>
                  <a:pt x="435" y="360"/>
                </a:cubicBezTo>
                <a:cubicBezTo>
                  <a:pt x="435" y="354"/>
                  <a:pt x="435" y="349"/>
                  <a:pt x="435" y="343"/>
                </a:cubicBezTo>
                <a:cubicBezTo>
                  <a:pt x="434" y="341"/>
                  <a:pt x="435" y="339"/>
                  <a:pt x="435" y="336"/>
                </a:cubicBezTo>
                <a:cubicBezTo>
                  <a:pt x="435" y="336"/>
                  <a:pt x="435" y="336"/>
                  <a:pt x="436" y="336"/>
                </a:cubicBezTo>
                <a:cubicBezTo>
                  <a:pt x="436" y="339"/>
                  <a:pt x="437" y="341"/>
                  <a:pt x="438" y="344"/>
                </a:cubicBezTo>
                <a:cubicBezTo>
                  <a:pt x="438" y="344"/>
                  <a:pt x="439" y="344"/>
                  <a:pt x="439" y="344"/>
                </a:cubicBezTo>
                <a:cubicBezTo>
                  <a:pt x="439" y="342"/>
                  <a:pt x="439" y="340"/>
                  <a:pt x="440" y="339"/>
                </a:cubicBezTo>
                <a:cubicBezTo>
                  <a:pt x="441" y="346"/>
                  <a:pt x="441" y="353"/>
                  <a:pt x="445" y="359"/>
                </a:cubicBezTo>
                <a:cubicBezTo>
                  <a:pt x="446" y="359"/>
                  <a:pt x="446" y="359"/>
                  <a:pt x="447" y="359"/>
                </a:cubicBezTo>
                <a:cubicBezTo>
                  <a:pt x="446" y="350"/>
                  <a:pt x="446" y="342"/>
                  <a:pt x="446" y="333"/>
                </a:cubicBezTo>
                <a:cubicBezTo>
                  <a:pt x="446" y="333"/>
                  <a:pt x="447" y="333"/>
                  <a:pt x="448" y="333"/>
                </a:cubicBezTo>
                <a:cubicBezTo>
                  <a:pt x="449" y="342"/>
                  <a:pt x="450" y="351"/>
                  <a:pt x="452" y="360"/>
                </a:cubicBezTo>
                <a:cubicBezTo>
                  <a:pt x="452" y="360"/>
                  <a:pt x="453" y="360"/>
                  <a:pt x="453" y="361"/>
                </a:cubicBezTo>
                <a:cubicBezTo>
                  <a:pt x="453" y="359"/>
                  <a:pt x="454" y="357"/>
                  <a:pt x="454" y="356"/>
                </a:cubicBezTo>
                <a:cubicBezTo>
                  <a:pt x="453" y="349"/>
                  <a:pt x="452" y="342"/>
                  <a:pt x="452" y="335"/>
                </a:cubicBezTo>
                <a:cubicBezTo>
                  <a:pt x="452" y="335"/>
                  <a:pt x="453" y="334"/>
                  <a:pt x="453" y="334"/>
                </a:cubicBezTo>
                <a:cubicBezTo>
                  <a:pt x="455" y="344"/>
                  <a:pt x="458" y="354"/>
                  <a:pt x="460" y="363"/>
                </a:cubicBezTo>
                <a:cubicBezTo>
                  <a:pt x="460" y="363"/>
                  <a:pt x="461" y="363"/>
                  <a:pt x="461" y="363"/>
                </a:cubicBezTo>
                <a:cubicBezTo>
                  <a:pt x="461" y="357"/>
                  <a:pt x="461" y="350"/>
                  <a:pt x="461" y="344"/>
                </a:cubicBezTo>
                <a:cubicBezTo>
                  <a:pt x="462" y="344"/>
                  <a:pt x="462" y="344"/>
                  <a:pt x="463" y="344"/>
                </a:cubicBezTo>
                <a:cubicBezTo>
                  <a:pt x="463" y="348"/>
                  <a:pt x="464" y="352"/>
                  <a:pt x="465" y="356"/>
                </a:cubicBezTo>
                <a:cubicBezTo>
                  <a:pt x="465" y="360"/>
                  <a:pt x="464" y="365"/>
                  <a:pt x="469" y="368"/>
                </a:cubicBezTo>
                <a:cubicBezTo>
                  <a:pt x="469" y="362"/>
                  <a:pt x="470" y="356"/>
                  <a:pt x="470" y="351"/>
                </a:cubicBezTo>
                <a:cubicBezTo>
                  <a:pt x="471" y="357"/>
                  <a:pt x="472" y="364"/>
                  <a:pt x="474" y="370"/>
                </a:cubicBezTo>
                <a:cubicBezTo>
                  <a:pt x="474" y="372"/>
                  <a:pt x="477" y="373"/>
                  <a:pt x="479" y="375"/>
                </a:cubicBezTo>
                <a:cubicBezTo>
                  <a:pt x="480" y="373"/>
                  <a:pt x="481" y="371"/>
                  <a:pt x="482" y="369"/>
                </a:cubicBezTo>
                <a:cubicBezTo>
                  <a:pt x="483" y="369"/>
                  <a:pt x="483" y="368"/>
                  <a:pt x="483" y="368"/>
                </a:cubicBezTo>
                <a:cubicBezTo>
                  <a:pt x="487" y="369"/>
                  <a:pt x="488" y="367"/>
                  <a:pt x="488" y="364"/>
                </a:cubicBezTo>
                <a:cubicBezTo>
                  <a:pt x="489" y="362"/>
                  <a:pt x="491" y="360"/>
                  <a:pt x="492" y="359"/>
                </a:cubicBezTo>
                <a:cubicBezTo>
                  <a:pt x="492" y="358"/>
                  <a:pt x="493" y="357"/>
                  <a:pt x="494" y="356"/>
                </a:cubicBezTo>
                <a:cubicBezTo>
                  <a:pt x="495" y="351"/>
                  <a:pt x="496" y="347"/>
                  <a:pt x="497" y="342"/>
                </a:cubicBezTo>
                <a:cubicBezTo>
                  <a:pt x="497" y="341"/>
                  <a:pt x="496" y="340"/>
                  <a:pt x="495" y="339"/>
                </a:cubicBezTo>
                <a:cubicBezTo>
                  <a:pt x="491" y="335"/>
                  <a:pt x="488" y="323"/>
                  <a:pt x="490" y="317"/>
                </a:cubicBezTo>
                <a:cubicBezTo>
                  <a:pt x="492" y="323"/>
                  <a:pt x="493" y="329"/>
                  <a:pt x="495" y="335"/>
                </a:cubicBezTo>
                <a:cubicBezTo>
                  <a:pt x="495" y="334"/>
                  <a:pt x="496" y="334"/>
                  <a:pt x="497" y="334"/>
                </a:cubicBezTo>
                <a:cubicBezTo>
                  <a:pt x="496" y="329"/>
                  <a:pt x="495" y="324"/>
                  <a:pt x="495" y="320"/>
                </a:cubicBezTo>
                <a:cubicBezTo>
                  <a:pt x="494" y="314"/>
                  <a:pt x="494" y="308"/>
                  <a:pt x="500" y="305"/>
                </a:cubicBezTo>
                <a:cubicBezTo>
                  <a:pt x="501" y="305"/>
                  <a:pt x="502" y="303"/>
                  <a:pt x="502" y="302"/>
                </a:cubicBezTo>
                <a:cubicBezTo>
                  <a:pt x="501" y="297"/>
                  <a:pt x="500" y="292"/>
                  <a:pt x="499" y="287"/>
                </a:cubicBezTo>
                <a:cubicBezTo>
                  <a:pt x="499" y="286"/>
                  <a:pt x="497" y="286"/>
                  <a:pt x="496" y="285"/>
                </a:cubicBezTo>
                <a:cubicBezTo>
                  <a:pt x="496" y="286"/>
                  <a:pt x="495" y="288"/>
                  <a:pt x="496" y="289"/>
                </a:cubicBezTo>
                <a:cubicBezTo>
                  <a:pt x="496" y="290"/>
                  <a:pt x="497" y="291"/>
                  <a:pt x="498" y="292"/>
                </a:cubicBezTo>
                <a:cubicBezTo>
                  <a:pt x="496" y="295"/>
                  <a:pt x="494" y="298"/>
                  <a:pt x="493" y="301"/>
                </a:cubicBezTo>
                <a:cubicBezTo>
                  <a:pt x="492" y="295"/>
                  <a:pt x="493" y="288"/>
                  <a:pt x="494" y="282"/>
                </a:cubicBezTo>
                <a:cubicBezTo>
                  <a:pt x="494" y="281"/>
                  <a:pt x="496" y="279"/>
                  <a:pt x="498" y="279"/>
                </a:cubicBezTo>
                <a:cubicBezTo>
                  <a:pt x="499" y="279"/>
                  <a:pt x="501" y="281"/>
                  <a:pt x="501" y="282"/>
                </a:cubicBezTo>
                <a:cubicBezTo>
                  <a:pt x="503" y="286"/>
                  <a:pt x="504" y="291"/>
                  <a:pt x="504" y="295"/>
                </a:cubicBezTo>
                <a:cubicBezTo>
                  <a:pt x="506" y="310"/>
                  <a:pt x="507" y="324"/>
                  <a:pt x="509" y="339"/>
                </a:cubicBezTo>
                <a:cubicBezTo>
                  <a:pt x="509" y="343"/>
                  <a:pt x="511" y="347"/>
                  <a:pt x="512" y="351"/>
                </a:cubicBezTo>
                <a:cubicBezTo>
                  <a:pt x="512" y="351"/>
                  <a:pt x="513" y="351"/>
                  <a:pt x="513" y="351"/>
                </a:cubicBezTo>
                <a:cubicBezTo>
                  <a:pt x="513" y="327"/>
                  <a:pt x="513" y="302"/>
                  <a:pt x="513" y="277"/>
                </a:cubicBezTo>
                <a:cubicBezTo>
                  <a:pt x="515" y="280"/>
                  <a:pt x="516" y="282"/>
                  <a:pt x="516" y="284"/>
                </a:cubicBezTo>
                <a:cubicBezTo>
                  <a:pt x="517" y="292"/>
                  <a:pt x="517" y="301"/>
                  <a:pt x="517" y="310"/>
                </a:cubicBezTo>
                <a:cubicBezTo>
                  <a:pt x="517" y="323"/>
                  <a:pt x="517" y="337"/>
                  <a:pt x="517" y="350"/>
                </a:cubicBezTo>
                <a:cubicBezTo>
                  <a:pt x="517" y="353"/>
                  <a:pt x="516" y="355"/>
                  <a:pt x="515" y="358"/>
                </a:cubicBezTo>
                <a:cubicBezTo>
                  <a:pt x="514" y="358"/>
                  <a:pt x="513" y="358"/>
                  <a:pt x="513" y="358"/>
                </a:cubicBezTo>
                <a:cubicBezTo>
                  <a:pt x="515" y="360"/>
                  <a:pt x="516" y="361"/>
                  <a:pt x="519" y="364"/>
                </a:cubicBezTo>
                <a:cubicBezTo>
                  <a:pt x="517" y="365"/>
                  <a:pt x="516" y="365"/>
                  <a:pt x="515" y="366"/>
                </a:cubicBezTo>
                <a:cubicBezTo>
                  <a:pt x="515" y="366"/>
                  <a:pt x="515" y="367"/>
                  <a:pt x="515" y="368"/>
                </a:cubicBezTo>
                <a:cubicBezTo>
                  <a:pt x="519" y="368"/>
                  <a:pt x="522" y="368"/>
                  <a:pt x="525" y="368"/>
                </a:cubicBezTo>
                <a:cubicBezTo>
                  <a:pt x="524" y="365"/>
                  <a:pt x="521" y="362"/>
                  <a:pt x="521" y="359"/>
                </a:cubicBezTo>
                <a:cubicBezTo>
                  <a:pt x="521" y="350"/>
                  <a:pt x="522" y="341"/>
                  <a:pt x="522" y="331"/>
                </a:cubicBezTo>
                <a:cubicBezTo>
                  <a:pt x="522" y="330"/>
                  <a:pt x="523" y="329"/>
                  <a:pt x="523" y="327"/>
                </a:cubicBezTo>
                <a:cubicBezTo>
                  <a:pt x="524" y="330"/>
                  <a:pt x="525" y="332"/>
                  <a:pt x="525" y="334"/>
                </a:cubicBezTo>
                <a:cubicBezTo>
                  <a:pt x="525" y="342"/>
                  <a:pt x="526" y="351"/>
                  <a:pt x="526" y="360"/>
                </a:cubicBezTo>
                <a:cubicBezTo>
                  <a:pt x="527" y="365"/>
                  <a:pt x="530" y="367"/>
                  <a:pt x="536" y="366"/>
                </a:cubicBezTo>
                <a:cubicBezTo>
                  <a:pt x="529" y="360"/>
                  <a:pt x="530" y="351"/>
                  <a:pt x="530" y="343"/>
                </a:cubicBezTo>
                <a:cubicBezTo>
                  <a:pt x="529" y="335"/>
                  <a:pt x="530" y="326"/>
                  <a:pt x="530" y="317"/>
                </a:cubicBezTo>
                <a:cubicBezTo>
                  <a:pt x="529" y="303"/>
                  <a:pt x="531" y="289"/>
                  <a:pt x="528" y="275"/>
                </a:cubicBezTo>
                <a:cubicBezTo>
                  <a:pt x="527" y="274"/>
                  <a:pt x="528" y="273"/>
                  <a:pt x="528" y="272"/>
                </a:cubicBezTo>
                <a:cubicBezTo>
                  <a:pt x="529" y="272"/>
                  <a:pt x="529" y="272"/>
                  <a:pt x="530" y="272"/>
                </a:cubicBezTo>
                <a:cubicBezTo>
                  <a:pt x="530" y="274"/>
                  <a:pt x="532" y="276"/>
                  <a:pt x="532" y="279"/>
                </a:cubicBezTo>
                <a:cubicBezTo>
                  <a:pt x="532" y="292"/>
                  <a:pt x="532" y="305"/>
                  <a:pt x="533" y="317"/>
                </a:cubicBezTo>
                <a:cubicBezTo>
                  <a:pt x="533" y="330"/>
                  <a:pt x="533" y="343"/>
                  <a:pt x="535" y="356"/>
                </a:cubicBezTo>
                <a:cubicBezTo>
                  <a:pt x="537" y="366"/>
                  <a:pt x="540" y="368"/>
                  <a:pt x="551" y="367"/>
                </a:cubicBezTo>
                <a:cubicBezTo>
                  <a:pt x="552" y="367"/>
                  <a:pt x="554" y="366"/>
                  <a:pt x="556" y="366"/>
                </a:cubicBezTo>
                <a:cubicBezTo>
                  <a:pt x="558" y="365"/>
                  <a:pt x="560" y="365"/>
                  <a:pt x="562" y="365"/>
                </a:cubicBezTo>
                <a:cubicBezTo>
                  <a:pt x="555" y="370"/>
                  <a:pt x="548" y="368"/>
                  <a:pt x="540" y="370"/>
                </a:cubicBezTo>
                <a:cubicBezTo>
                  <a:pt x="548" y="376"/>
                  <a:pt x="557" y="376"/>
                  <a:pt x="566" y="374"/>
                </a:cubicBezTo>
                <a:cubicBezTo>
                  <a:pt x="564" y="375"/>
                  <a:pt x="563" y="376"/>
                  <a:pt x="561" y="377"/>
                </a:cubicBezTo>
                <a:cubicBezTo>
                  <a:pt x="569" y="378"/>
                  <a:pt x="585" y="369"/>
                  <a:pt x="586" y="362"/>
                </a:cubicBezTo>
                <a:cubicBezTo>
                  <a:pt x="583" y="364"/>
                  <a:pt x="580" y="366"/>
                  <a:pt x="578" y="368"/>
                </a:cubicBezTo>
                <a:cubicBezTo>
                  <a:pt x="577" y="367"/>
                  <a:pt x="577" y="367"/>
                  <a:pt x="577" y="367"/>
                </a:cubicBezTo>
                <a:cubicBezTo>
                  <a:pt x="580" y="362"/>
                  <a:pt x="584" y="358"/>
                  <a:pt x="588" y="354"/>
                </a:cubicBezTo>
                <a:cubicBezTo>
                  <a:pt x="588" y="354"/>
                  <a:pt x="589" y="355"/>
                  <a:pt x="589" y="355"/>
                </a:cubicBezTo>
                <a:cubicBezTo>
                  <a:pt x="589" y="357"/>
                  <a:pt x="589" y="358"/>
                  <a:pt x="589" y="360"/>
                </a:cubicBezTo>
                <a:cubicBezTo>
                  <a:pt x="598" y="357"/>
                  <a:pt x="604" y="334"/>
                  <a:pt x="597" y="324"/>
                </a:cubicBezTo>
                <a:cubicBezTo>
                  <a:pt x="597" y="326"/>
                  <a:pt x="596" y="327"/>
                  <a:pt x="595" y="330"/>
                </a:cubicBezTo>
                <a:cubicBezTo>
                  <a:pt x="594" y="321"/>
                  <a:pt x="593" y="314"/>
                  <a:pt x="592" y="306"/>
                </a:cubicBezTo>
                <a:cubicBezTo>
                  <a:pt x="587" y="306"/>
                  <a:pt x="586" y="303"/>
                  <a:pt x="586" y="300"/>
                </a:cubicBezTo>
                <a:cubicBezTo>
                  <a:pt x="586" y="297"/>
                  <a:pt x="586" y="294"/>
                  <a:pt x="586" y="291"/>
                </a:cubicBezTo>
                <a:cubicBezTo>
                  <a:pt x="585" y="283"/>
                  <a:pt x="586" y="275"/>
                  <a:pt x="586" y="267"/>
                </a:cubicBezTo>
                <a:cubicBezTo>
                  <a:pt x="587" y="269"/>
                  <a:pt x="587" y="271"/>
                  <a:pt x="587" y="273"/>
                </a:cubicBezTo>
                <a:cubicBezTo>
                  <a:pt x="587" y="275"/>
                  <a:pt x="588" y="277"/>
                  <a:pt x="588" y="279"/>
                </a:cubicBezTo>
                <a:cubicBezTo>
                  <a:pt x="591" y="277"/>
                  <a:pt x="594" y="276"/>
                  <a:pt x="596" y="275"/>
                </a:cubicBezTo>
                <a:cubicBezTo>
                  <a:pt x="597" y="274"/>
                  <a:pt x="598" y="273"/>
                  <a:pt x="598" y="272"/>
                </a:cubicBezTo>
                <a:cubicBezTo>
                  <a:pt x="598" y="268"/>
                  <a:pt x="598" y="264"/>
                  <a:pt x="598" y="260"/>
                </a:cubicBezTo>
                <a:cubicBezTo>
                  <a:pt x="598" y="257"/>
                  <a:pt x="598" y="254"/>
                  <a:pt x="598" y="250"/>
                </a:cubicBezTo>
                <a:cubicBezTo>
                  <a:pt x="599" y="250"/>
                  <a:pt x="599" y="250"/>
                  <a:pt x="600" y="250"/>
                </a:cubicBezTo>
                <a:cubicBezTo>
                  <a:pt x="600" y="257"/>
                  <a:pt x="601" y="265"/>
                  <a:pt x="599" y="271"/>
                </a:cubicBezTo>
                <a:cubicBezTo>
                  <a:pt x="597" y="281"/>
                  <a:pt x="606" y="288"/>
                  <a:pt x="603" y="297"/>
                </a:cubicBezTo>
                <a:cubicBezTo>
                  <a:pt x="603" y="297"/>
                  <a:pt x="603" y="297"/>
                  <a:pt x="603" y="297"/>
                </a:cubicBezTo>
                <a:cubicBezTo>
                  <a:pt x="607" y="299"/>
                  <a:pt x="606" y="302"/>
                  <a:pt x="606" y="305"/>
                </a:cubicBezTo>
                <a:cubicBezTo>
                  <a:pt x="607" y="308"/>
                  <a:pt x="607" y="310"/>
                  <a:pt x="607" y="313"/>
                </a:cubicBezTo>
                <a:cubicBezTo>
                  <a:pt x="609" y="310"/>
                  <a:pt x="609" y="308"/>
                  <a:pt x="609" y="305"/>
                </a:cubicBezTo>
                <a:cubicBezTo>
                  <a:pt x="610" y="302"/>
                  <a:pt x="611" y="300"/>
                  <a:pt x="612" y="298"/>
                </a:cubicBezTo>
                <a:cubicBezTo>
                  <a:pt x="613" y="298"/>
                  <a:pt x="613" y="298"/>
                  <a:pt x="614" y="298"/>
                </a:cubicBezTo>
                <a:cubicBezTo>
                  <a:pt x="610" y="304"/>
                  <a:pt x="615" y="312"/>
                  <a:pt x="608" y="318"/>
                </a:cubicBezTo>
                <a:cubicBezTo>
                  <a:pt x="608" y="318"/>
                  <a:pt x="608" y="319"/>
                  <a:pt x="608" y="319"/>
                </a:cubicBezTo>
                <a:cubicBezTo>
                  <a:pt x="609" y="322"/>
                  <a:pt x="609" y="326"/>
                  <a:pt x="610" y="329"/>
                </a:cubicBezTo>
                <a:cubicBezTo>
                  <a:pt x="611" y="332"/>
                  <a:pt x="613" y="336"/>
                  <a:pt x="618" y="335"/>
                </a:cubicBezTo>
                <a:cubicBezTo>
                  <a:pt x="620" y="335"/>
                  <a:pt x="621" y="331"/>
                  <a:pt x="622" y="330"/>
                </a:cubicBezTo>
                <a:cubicBezTo>
                  <a:pt x="626" y="338"/>
                  <a:pt x="627" y="338"/>
                  <a:pt x="636" y="337"/>
                </a:cubicBezTo>
                <a:cubicBezTo>
                  <a:pt x="636" y="333"/>
                  <a:pt x="636" y="329"/>
                  <a:pt x="636" y="325"/>
                </a:cubicBezTo>
                <a:cubicBezTo>
                  <a:pt x="636" y="325"/>
                  <a:pt x="637" y="325"/>
                  <a:pt x="637" y="325"/>
                </a:cubicBezTo>
                <a:cubicBezTo>
                  <a:pt x="638" y="329"/>
                  <a:pt x="638" y="332"/>
                  <a:pt x="639" y="336"/>
                </a:cubicBezTo>
                <a:cubicBezTo>
                  <a:pt x="639" y="339"/>
                  <a:pt x="639" y="343"/>
                  <a:pt x="644" y="340"/>
                </a:cubicBezTo>
                <a:cubicBezTo>
                  <a:pt x="644" y="344"/>
                  <a:pt x="643" y="349"/>
                  <a:pt x="645" y="351"/>
                </a:cubicBezTo>
                <a:cubicBezTo>
                  <a:pt x="647" y="353"/>
                  <a:pt x="652" y="354"/>
                  <a:pt x="655" y="354"/>
                </a:cubicBezTo>
                <a:cubicBezTo>
                  <a:pt x="657" y="354"/>
                  <a:pt x="659" y="350"/>
                  <a:pt x="661" y="347"/>
                </a:cubicBezTo>
                <a:cubicBezTo>
                  <a:pt x="658" y="346"/>
                  <a:pt x="656" y="345"/>
                  <a:pt x="654" y="344"/>
                </a:cubicBezTo>
                <a:cubicBezTo>
                  <a:pt x="654" y="344"/>
                  <a:pt x="654" y="343"/>
                  <a:pt x="654" y="342"/>
                </a:cubicBezTo>
                <a:cubicBezTo>
                  <a:pt x="661" y="341"/>
                  <a:pt x="666" y="346"/>
                  <a:pt x="672" y="346"/>
                </a:cubicBezTo>
                <a:cubicBezTo>
                  <a:pt x="663" y="349"/>
                  <a:pt x="663" y="349"/>
                  <a:pt x="662" y="353"/>
                </a:cubicBezTo>
                <a:cubicBezTo>
                  <a:pt x="668" y="354"/>
                  <a:pt x="668" y="354"/>
                  <a:pt x="668" y="357"/>
                </a:cubicBezTo>
                <a:cubicBezTo>
                  <a:pt x="667" y="357"/>
                  <a:pt x="667" y="357"/>
                  <a:pt x="666" y="357"/>
                </a:cubicBezTo>
                <a:cubicBezTo>
                  <a:pt x="664" y="357"/>
                  <a:pt x="661" y="357"/>
                  <a:pt x="661" y="358"/>
                </a:cubicBezTo>
                <a:cubicBezTo>
                  <a:pt x="660" y="360"/>
                  <a:pt x="660" y="363"/>
                  <a:pt x="661" y="366"/>
                </a:cubicBezTo>
                <a:cubicBezTo>
                  <a:pt x="661" y="366"/>
                  <a:pt x="662" y="367"/>
                  <a:pt x="663" y="366"/>
                </a:cubicBezTo>
                <a:cubicBezTo>
                  <a:pt x="663" y="366"/>
                  <a:pt x="664" y="365"/>
                  <a:pt x="664" y="365"/>
                </a:cubicBezTo>
                <a:cubicBezTo>
                  <a:pt x="665" y="363"/>
                  <a:pt x="665" y="361"/>
                  <a:pt x="665" y="360"/>
                </a:cubicBezTo>
                <a:cubicBezTo>
                  <a:pt x="668" y="361"/>
                  <a:pt x="671" y="362"/>
                  <a:pt x="674" y="362"/>
                </a:cubicBezTo>
                <a:cubicBezTo>
                  <a:pt x="673" y="365"/>
                  <a:pt x="673" y="367"/>
                  <a:pt x="673" y="371"/>
                </a:cubicBezTo>
                <a:cubicBezTo>
                  <a:pt x="675" y="369"/>
                  <a:pt x="677" y="368"/>
                  <a:pt x="678" y="367"/>
                </a:cubicBezTo>
                <a:cubicBezTo>
                  <a:pt x="678" y="367"/>
                  <a:pt x="679" y="367"/>
                  <a:pt x="680" y="367"/>
                </a:cubicBezTo>
                <a:cubicBezTo>
                  <a:pt x="679" y="372"/>
                  <a:pt x="679" y="378"/>
                  <a:pt x="678" y="383"/>
                </a:cubicBezTo>
                <a:cubicBezTo>
                  <a:pt x="678" y="385"/>
                  <a:pt x="676" y="386"/>
                  <a:pt x="675" y="388"/>
                </a:cubicBezTo>
                <a:cubicBezTo>
                  <a:pt x="673" y="387"/>
                  <a:pt x="671" y="385"/>
                  <a:pt x="670" y="383"/>
                </a:cubicBezTo>
                <a:cubicBezTo>
                  <a:pt x="669" y="378"/>
                  <a:pt x="666" y="376"/>
                  <a:pt x="661" y="374"/>
                </a:cubicBezTo>
                <a:cubicBezTo>
                  <a:pt x="656" y="372"/>
                  <a:pt x="651" y="371"/>
                  <a:pt x="646" y="368"/>
                </a:cubicBezTo>
                <a:cubicBezTo>
                  <a:pt x="641" y="365"/>
                  <a:pt x="634" y="361"/>
                  <a:pt x="633" y="356"/>
                </a:cubicBezTo>
                <a:cubicBezTo>
                  <a:pt x="630" y="350"/>
                  <a:pt x="627" y="350"/>
                  <a:pt x="623" y="350"/>
                </a:cubicBezTo>
                <a:cubicBezTo>
                  <a:pt x="615" y="349"/>
                  <a:pt x="609" y="355"/>
                  <a:pt x="603" y="359"/>
                </a:cubicBezTo>
                <a:cubicBezTo>
                  <a:pt x="600" y="361"/>
                  <a:pt x="598" y="365"/>
                  <a:pt x="595" y="368"/>
                </a:cubicBezTo>
                <a:cubicBezTo>
                  <a:pt x="592" y="373"/>
                  <a:pt x="589" y="379"/>
                  <a:pt x="580" y="377"/>
                </a:cubicBezTo>
                <a:cubicBezTo>
                  <a:pt x="580" y="377"/>
                  <a:pt x="580" y="378"/>
                  <a:pt x="579" y="378"/>
                </a:cubicBezTo>
                <a:cubicBezTo>
                  <a:pt x="579" y="383"/>
                  <a:pt x="579" y="388"/>
                  <a:pt x="580" y="393"/>
                </a:cubicBezTo>
                <a:cubicBezTo>
                  <a:pt x="581" y="397"/>
                  <a:pt x="582" y="401"/>
                  <a:pt x="574" y="401"/>
                </a:cubicBezTo>
                <a:cubicBezTo>
                  <a:pt x="577" y="403"/>
                  <a:pt x="578" y="403"/>
                  <a:pt x="579" y="404"/>
                </a:cubicBezTo>
                <a:cubicBezTo>
                  <a:pt x="580" y="405"/>
                  <a:pt x="581" y="406"/>
                  <a:pt x="581" y="407"/>
                </a:cubicBezTo>
                <a:cubicBezTo>
                  <a:pt x="581" y="409"/>
                  <a:pt x="580" y="411"/>
                  <a:pt x="579" y="413"/>
                </a:cubicBezTo>
                <a:cubicBezTo>
                  <a:pt x="577" y="412"/>
                  <a:pt x="576" y="411"/>
                  <a:pt x="574" y="411"/>
                </a:cubicBezTo>
                <a:cubicBezTo>
                  <a:pt x="573" y="412"/>
                  <a:pt x="572" y="414"/>
                  <a:pt x="571" y="415"/>
                </a:cubicBezTo>
                <a:cubicBezTo>
                  <a:pt x="570" y="416"/>
                  <a:pt x="568" y="417"/>
                  <a:pt x="566" y="418"/>
                </a:cubicBezTo>
                <a:cubicBezTo>
                  <a:pt x="566" y="415"/>
                  <a:pt x="566" y="410"/>
                  <a:pt x="566" y="405"/>
                </a:cubicBezTo>
                <a:cubicBezTo>
                  <a:pt x="566" y="404"/>
                  <a:pt x="567" y="404"/>
                  <a:pt x="567" y="404"/>
                </a:cubicBezTo>
                <a:cubicBezTo>
                  <a:pt x="568" y="406"/>
                  <a:pt x="568" y="408"/>
                  <a:pt x="569" y="409"/>
                </a:cubicBezTo>
                <a:cubicBezTo>
                  <a:pt x="568" y="404"/>
                  <a:pt x="569" y="397"/>
                  <a:pt x="563" y="393"/>
                </a:cubicBezTo>
                <a:cubicBezTo>
                  <a:pt x="562" y="393"/>
                  <a:pt x="561" y="391"/>
                  <a:pt x="561" y="390"/>
                </a:cubicBezTo>
                <a:cubicBezTo>
                  <a:pt x="561" y="386"/>
                  <a:pt x="558" y="385"/>
                  <a:pt x="555" y="386"/>
                </a:cubicBezTo>
                <a:cubicBezTo>
                  <a:pt x="553" y="383"/>
                  <a:pt x="551" y="381"/>
                  <a:pt x="549" y="379"/>
                </a:cubicBezTo>
                <a:cubicBezTo>
                  <a:pt x="548" y="391"/>
                  <a:pt x="556" y="399"/>
                  <a:pt x="555" y="410"/>
                </a:cubicBezTo>
                <a:cubicBezTo>
                  <a:pt x="555" y="410"/>
                  <a:pt x="554" y="410"/>
                  <a:pt x="554" y="410"/>
                </a:cubicBezTo>
                <a:cubicBezTo>
                  <a:pt x="552" y="404"/>
                  <a:pt x="549" y="397"/>
                  <a:pt x="547" y="390"/>
                </a:cubicBezTo>
                <a:cubicBezTo>
                  <a:pt x="547" y="390"/>
                  <a:pt x="546" y="390"/>
                  <a:pt x="546" y="390"/>
                </a:cubicBezTo>
                <a:cubicBezTo>
                  <a:pt x="546" y="392"/>
                  <a:pt x="545" y="393"/>
                  <a:pt x="544" y="396"/>
                </a:cubicBezTo>
                <a:cubicBezTo>
                  <a:pt x="540" y="389"/>
                  <a:pt x="537" y="383"/>
                  <a:pt x="533" y="376"/>
                </a:cubicBezTo>
                <a:cubicBezTo>
                  <a:pt x="533" y="380"/>
                  <a:pt x="532" y="382"/>
                  <a:pt x="532" y="386"/>
                </a:cubicBezTo>
                <a:cubicBezTo>
                  <a:pt x="530" y="383"/>
                  <a:pt x="528" y="380"/>
                  <a:pt x="525" y="378"/>
                </a:cubicBezTo>
                <a:cubicBezTo>
                  <a:pt x="524" y="380"/>
                  <a:pt x="524" y="382"/>
                  <a:pt x="523" y="384"/>
                </a:cubicBezTo>
                <a:cubicBezTo>
                  <a:pt x="517" y="383"/>
                  <a:pt x="519" y="373"/>
                  <a:pt x="511" y="373"/>
                </a:cubicBezTo>
                <a:cubicBezTo>
                  <a:pt x="512" y="377"/>
                  <a:pt x="513" y="380"/>
                  <a:pt x="514" y="384"/>
                </a:cubicBezTo>
                <a:cubicBezTo>
                  <a:pt x="512" y="383"/>
                  <a:pt x="511" y="381"/>
                  <a:pt x="510" y="379"/>
                </a:cubicBezTo>
                <a:cubicBezTo>
                  <a:pt x="509" y="377"/>
                  <a:pt x="508" y="374"/>
                  <a:pt x="507" y="372"/>
                </a:cubicBezTo>
                <a:cubicBezTo>
                  <a:pt x="506" y="371"/>
                  <a:pt x="503" y="369"/>
                  <a:pt x="502" y="370"/>
                </a:cubicBezTo>
                <a:cubicBezTo>
                  <a:pt x="499" y="371"/>
                  <a:pt x="497" y="373"/>
                  <a:pt x="495" y="375"/>
                </a:cubicBezTo>
                <a:cubicBezTo>
                  <a:pt x="493" y="377"/>
                  <a:pt x="493" y="379"/>
                  <a:pt x="492" y="380"/>
                </a:cubicBezTo>
                <a:cubicBezTo>
                  <a:pt x="493" y="381"/>
                  <a:pt x="494" y="381"/>
                  <a:pt x="494" y="382"/>
                </a:cubicBezTo>
                <a:cubicBezTo>
                  <a:pt x="495" y="380"/>
                  <a:pt x="496" y="378"/>
                  <a:pt x="496" y="377"/>
                </a:cubicBezTo>
                <a:cubicBezTo>
                  <a:pt x="498" y="381"/>
                  <a:pt x="504" y="382"/>
                  <a:pt x="502" y="386"/>
                </a:cubicBezTo>
                <a:cubicBezTo>
                  <a:pt x="498" y="386"/>
                  <a:pt x="494" y="386"/>
                  <a:pt x="490" y="385"/>
                </a:cubicBezTo>
                <a:cubicBezTo>
                  <a:pt x="491" y="390"/>
                  <a:pt x="488" y="396"/>
                  <a:pt x="494" y="398"/>
                </a:cubicBezTo>
                <a:cubicBezTo>
                  <a:pt x="493" y="400"/>
                  <a:pt x="491" y="401"/>
                  <a:pt x="492" y="402"/>
                </a:cubicBezTo>
                <a:cubicBezTo>
                  <a:pt x="493" y="409"/>
                  <a:pt x="494" y="416"/>
                  <a:pt x="496" y="423"/>
                </a:cubicBezTo>
                <a:cubicBezTo>
                  <a:pt x="496" y="425"/>
                  <a:pt x="498" y="427"/>
                  <a:pt x="499" y="427"/>
                </a:cubicBezTo>
                <a:cubicBezTo>
                  <a:pt x="503" y="427"/>
                  <a:pt x="503" y="429"/>
                  <a:pt x="503" y="432"/>
                </a:cubicBezTo>
                <a:cubicBezTo>
                  <a:pt x="503" y="433"/>
                  <a:pt x="503" y="436"/>
                  <a:pt x="504" y="437"/>
                </a:cubicBezTo>
                <a:cubicBezTo>
                  <a:pt x="509" y="446"/>
                  <a:pt x="510" y="455"/>
                  <a:pt x="509" y="464"/>
                </a:cubicBezTo>
                <a:cubicBezTo>
                  <a:pt x="509" y="469"/>
                  <a:pt x="511" y="473"/>
                  <a:pt x="512" y="478"/>
                </a:cubicBezTo>
                <a:cubicBezTo>
                  <a:pt x="512" y="478"/>
                  <a:pt x="513" y="478"/>
                  <a:pt x="514" y="479"/>
                </a:cubicBezTo>
                <a:cubicBezTo>
                  <a:pt x="516" y="476"/>
                  <a:pt x="517" y="473"/>
                  <a:pt x="519" y="470"/>
                </a:cubicBezTo>
                <a:cubicBezTo>
                  <a:pt x="520" y="470"/>
                  <a:pt x="520" y="470"/>
                  <a:pt x="521" y="470"/>
                </a:cubicBezTo>
                <a:cubicBezTo>
                  <a:pt x="520" y="473"/>
                  <a:pt x="519" y="476"/>
                  <a:pt x="518" y="478"/>
                </a:cubicBezTo>
                <a:cubicBezTo>
                  <a:pt x="518" y="480"/>
                  <a:pt x="517" y="482"/>
                  <a:pt x="517" y="484"/>
                </a:cubicBezTo>
                <a:cubicBezTo>
                  <a:pt x="517" y="484"/>
                  <a:pt x="519" y="485"/>
                  <a:pt x="520" y="485"/>
                </a:cubicBezTo>
                <a:cubicBezTo>
                  <a:pt x="521" y="484"/>
                  <a:pt x="522" y="482"/>
                  <a:pt x="523" y="481"/>
                </a:cubicBezTo>
                <a:cubicBezTo>
                  <a:pt x="524" y="479"/>
                  <a:pt x="524" y="477"/>
                  <a:pt x="524" y="475"/>
                </a:cubicBezTo>
                <a:cubicBezTo>
                  <a:pt x="525" y="474"/>
                  <a:pt x="526" y="474"/>
                  <a:pt x="527" y="473"/>
                </a:cubicBezTo>
                <a:cubicBezTo>
                  <a:pt x="527" y="473"/>
                  <a:pt x="528" y="473"/>
                  <a:pt x="528" y="474"/>
                </a:cubicBezTo>
                <a:cubicBezTo>
                  <a:pt x="527" y="478"/>
                  <a:pt x="525" y="483"/>
                  <a:pt x="523" y="488"/>
                </a:cubicBezTo>
                <a:cubicBezTo>
                  <a:pt x="525" y="488"/>
                  <a:pt x="526" y="489"/>
                  <a:pt x="527" y="488"/>
                </a:cubicBezTo>
                <a:cubicBezTo>
                  <a:pt x="533" y="485"/>
                  <a:pt x="530" y="476"/>
                  <a:pt x="535" y="470"/>
                </a:cubicBezTo>
                <a:cubicBezTo>
                  <a:pt x="535" y="473"/>
                  <a:pt x="536" y="474"/>
                  <a:pt x="536" y="476"/>
                </a:cubicBezTo>
                <a:cubicBezTo>
                  <a:pt x="532" y="483"/>
                  <a:pt x="535" y="493"/>
                  <a:pt x="523" y="495"/>
                </a:cubicBezTo>
                <a:cubicBezTo>
                  <a:pt x="524" y="496"/>
                  <a:pt x="525" y="496"/>
                  <a:pt x="526" y="496"/>
                </a:cubicBezTo>
                <a:cubicBezTo>
                  <a:pt x="532" y="497"/>
                  <a:pt x="538" y="498"/>
                  <a:pt x="544" y="499"/>
                </a:cubicBezTo>
                <a:cubicBezTo>
                  <a:pt x="545" y="499"/>
                  <a:pt x="547" y="497"/>
                  <a:pt x="548" y="496"/>
                </a:cubicBezTo>
                <a:cubicBezTo>
                  <a:pt x="550" y="492"/>
                  <a:pt x="552" y="488"/>
                  <a:pt x="553" y="483"/>
                </a:cubicBezTo>
                <a:cubicBezTo>
                  <a:pt x="554" y="481"/>
                  <a:pt x="554" y="479"/>
                  <a:pt x="554" y="477"/>
                </a:cubicBezTo>
                <a:cubicBezTo>
                  <a:pt x="553" y="477"/>
                  <a:pt x="553" y="477"/>
                  <a:pt x="552" y="477"/>
                </a:cubicBezTo>
                <a:cubicBezTo>
                  <a:pt x="549" y="482"/>
                  <a:pt x="547" y="487"/>
                  <a:pt x="544" y="492"/>
                </a:cubicBezTo>
                <a:cubicBezTo>
                  <a:pt x="544" y="492"/>
                  <a:pt x="543" y="492"/>
                  <a:pt x="543" y="492"/>
                </a:cubicBezTo>
                <a:cubicBezTo>
                  <a:pt x="543" y="490"/>
                  <a:pt x="544" y="489"/>
                  <a:pt x="545" y="487"/>
                </a:cubicBezTo>
                <a:cubicBezTo>
                  <a:pt x="547" y="481"/>
                  <a:pt x="549" y="476"/>
                  <a:pt x="545" y="469"/>
                </a:cubicBezTo>
                <a:cubicBezTo>
                  <a:pt x="543" y="465"/>
                  <a:pt x="543" y="459"/>
                  <a:pt x="543" y="454"/>
                </a:cubicBezTo>
                <a:cubicBezTo>
                  <a:pt x="545" y="459"/>
                  <a:pt x="545" y="464"/>
                  <a:pt x="548" y="467"/>
                </a:cubicBezTo>
                <a:cubicBezTo>
                  <a:pt x="550" y="471"/>
                  <a:pt x="552" y="476"/>
                  <a:pt x="558" y="474"/>
                </a:cubicBezTo>
                <a:cubicBezTo>
                  <a:pt x="559" y="469"/>
                  <a:pt x="559" y="465"/>
                  <a:pt x="559" y="460"/>
                </a:cubicBezTo>
                <a:cubicBezTo>
                  <a:pt x="560" y="460"/>
                  <a:pt x="561" y="460"/>
                  <a:pt x="561" y="460"/>
                </a:cubicBezTo>
                <a:cubicBezTo>
                  <a:pt x="562" y="466"/>
                  <a:pt x="562" y="471"/>
                  <a:pt x="563" y="476"/>
                </a:cubicBezTo>
                <a:cubicBezTo>
                  <a:pt x="563" y="476"/>
                  <a:pt x="564" y="476"/>
                  <a:pt x="564" y="476"/>
                </a:cubicBezTo>
                <a:cubicBezTo>
                  <a:pt x="565" y="475"/>
                  <a:pt x="566" y="474"/>
                  <a:pt x="566" y="472"/>
                </a:cubicBezTo>
                <a:cubicBezTo>
                  <a:pt x="570" y="452"/>
                  <a:pt x="561" y="433"/>
                  <a:pt x="557" y="413"/>
                </a:cubicBezTo>
                <a:cubicBezTo>
                  <a:pt x="558" y="413"/>
                  <a:pt x="560" y="413"/>
                  <a:pt x="561" y="413"/>
                </a:cubicBezTo>
                <a:cubicBezTo>
                  <a:pt x="559" y="405"/>
                  <a:pt x="557" y="397"/>
                  <a:pt x="555" y="389"/>
                </a:cubicBezTo>
                <a:cubicBezTo>
                  <a:pt x="555" y="389"/>
                  <a:pt x="556" y="389"/>
                  <a:pt x="557" y="389"/>
                </a:cubicBezTo>
                <a:cubicBezTo>
                  <a:pt x="559" y="397"/>
                  <a:pt x="563" y="405"/>
                  <a:pt x="563" y="412"/>
                </a:cubicBezTo>
                <a:cubicBezTo>
                  <a:pt x="562" y="424"/>
                  <a:pt x="568" y="432"/>
                  <a:pt x="575" y="438"/>
                </a:cubicBezTo>
                <a:cubicBezTo>
                  <a:pt x="579" y="442"/>
                  <a:pt x="579" y="446"/>
                  <a:pt x="580" y="451"/>
                </a:cubicBezTo>
                <a:cubicBezTo>
                  <a:pt x="580" y="453"/>
                  <a:pt x="581" y="456"/>
                  <a:pt x="581" y="459"/>
                </a:cubicBezTo>
                <a:cubicBezTo>
                  <a:pt x="582" y="459"/>
                  <a:pt x="582" y="459"/>
                  <a:pt x="583" y="459"/>
                </a:cubicBezTo>
                <a:cubicBezTo>
                  <a:pt x="583" y="458"/>
                  <a:pt x="584" y="456"/>
                  <a:pt x="584" y="455"/>
                </a:cubicBezTo>
                <a:cubicBezTo>
                  <a:pt x="582" y="447"/>
                  <a:pt x="580" y="440"/>
                  <a:pt x="577" y="432"/>
                </a:cubicBezTo>
                <a:cubicBezTo>
                  <a:pt x="577" y="430"/>
                  <a:pt x="576" y="428"/>
                  <a:pt x="574" y="428"/>
                </a:cubicBezTo>
                <a:cubicBezTo>
                  <a:pt x="571" y="426"/>
                  <a:pt x="571" y="423"/>
                  <a:pt x="572" y="420"/>
                </a:cubicBezTo>
                <a:cubicBezTo>
                  <a:pt x="576" y="423"/>
                  <a:pt x="576" y="423"/>
                  <a:pt x="579" y="418"/>
                </a:cubicBezTo>
                <a:cubicBezTo>
                  <a:pt x="581" y="424"/>
                  <a:pt x="583" y="431"/>
                  <a:pt x="585" y="438"/>
                </a:cubicBezTo>
                <a:cubicBezTo>
                  <a:pt x="587" y="445"/>
                  <a:pt x="590" y="451"/>
                  <a:pt x="597" y="456"/>
                </a:cubicBezTo>
                <a:cubicBezTo>
                  <a:pt x="602" y="459"/>
                  <a:pt x="606" y="457"/>
                  <a:pt x="612" y="458"/>
                </a:cubicBezTo>
                <a:cubicBezTo>
                  <a:pt x="609" y="453"/>
                  <a:pt x="607" y="449"/>
                  <a:pt x="605" y="445"/>
                </a:cubicBezTo>
                <a:cubicBezTo>
                  <a:pt x="605" y="445"/>
                  <a:pt x="606" y="444"/>
                  <a:pt x="606" y="444"/>
                </a:cubicBezTo>
                <a:cubicBezTo>
                  <a:pt x="608" y="447"/>
                  <a:pt x="609" y="449"/>
                  <a:pt x="611" y="452"/>
                </a:cubicBezTo>
                <a:cubicBezTo>
                  <a:pt x="612" y="455"/>
                  <a:pt x="613" y="458"/>
                  <a:pt x="616" y="458"/>
                </a:cubicBezTo>
                <a:cubicBezTo>
                  <a:pt x="613" y="449"/>
                  <a:pt x="611" y="440"/>
                  <a:pt x="608" y="431"/>
                </a:cubicBezTo>
                <a:cubicBezTo>
                  <a:pt x="612" y="434"/>
                  <a:pt x="612" y="434"/>
                  <a:pt x="613" y="443"/>
                </a:cubicBezTo>
                <a:cubicBezTo>
                  <a:pt x="613" y="451"/>
                  <a:pt x="620" y="457"/>
                  <a:pt x="628" y="458"/>
                </a:cubicBezTo>
                <a:cubicBezTo>
                  <a:pt x="629" y="458"/>
                  <a:pt x="630" y="458"/>
                  <a:pt x="631" y="459"/>
                </a:cubicBezTo>
                <a:cubicBezTo>
                  <a:pt x="635" y="462"/>
                  <a:pt x="638" y="465"/>
                  <a:pt x="645" y="464"/>
                </a:cubicBezTo>
                <a:cubicBezTo>
                  <a:pt x="654" y="463"/>
                  <a:pt x="664" y="464"/>
                  <a:pt x="671" y="457"/>
                </a:cubicBezTo>
                <a:cubicBezTo>
                  <a:pt x="676" y="453"/>
                  <a:pt x="681" y="448"/>
                  <a:pt x="685" y="443"/>
                </a:cubicBezTo>
                <a:cubicBezTo>
                  <a:pt x="693" y="432"/>
                  <a:pt x="699" y="421"/>
                  <a:pt x="696" y="407"/>
                </a:cubicBezTo>
                <a:cubicBezTo>
                  <a:pt x="696" y="404"/>
                  <a:pt x="696" y="402"/>
                  <a:pt x="696" y="399"/>
                </a:cubicBezTo>
                <a:cubicBezTo>
                  <a:pt x="696" y="398"/>
                  <a:pt x="697" y="396"/>
                  <a:pt x="698" y="395"/>
                </a:cubicBezTo>
                <a:cubicBezTo>
                  <a:pt x="699" y="393"/>
                  <a:pt x="701" y="390"/>
                  <a:pt x="702" y="388"/>
                </a:cubicBezTo>
                <a:cubicBezTo>
                  <a:pt x="705" y="383"/>
                  <a:pt x="699" y="384"/>
                  <a:pt x="697" y="382"/>
                </a:cubicBezTo>
                <a:cubicBezTo>
                  <a:pt x="703" y="380"/>
                  <a:pt x="706" y="377"/>
                  <a:pt x="705" y="372"/>
                </a:cubicBezTo>
                <a:cubicBezTo>
                  <a:pt x="704" y="367"/>
                  <a:pt x="702" y="361"/>
                  <a:pt x="700" y="356"/>
                </a:cubicBezTo>
                <a:cubicBezTo>
                  <a:pt x="698" y="353"/>
                  <a:pt x="695" y="350"/>
                  <a:pt x="693" y="347"/>
                </a:cubicBezTo>
                <a:cubicBezTo>
                  <a:pt x="692" y="345"/>
                  <a:pt x="692" y="343"/>
                  <a:pt x="691" y="339"/>
                </a:cubicBezTo>
                <a:cubicBezTo>
                  <a:pt x="695" y="341"/>
                  <a:pt x="698" y="342"/>
                  <a:pt x="701" y="344"/>
                </a:cubicBezTo>
                <a:cubicBezTo>
                  <a:pt x="704" y="346"/>
                  <a:pt x="706" y="349"/>
                  <a:pt x="709" y="351"/>
                </a:cubicBezTo>
                <a:cubicBezTo>
                  <a:pt x="710" y="352"/>
                  <a:pt x="712" y="354"/>
                  <a:pt x="714" y="356"/>
                </a:cubicBezTo>
                <a:cubicBezTo>
                  <a:pt x="714" y="353"/>
                  <a:pt x="714" y="350"/>
                  <a:pt x="715" y="349"/>
                </a:cubicBezTo>
                <a:cubicBezTo>
                  <a:pt x="717" y="345"/>
                  <a:pt x="715" y="342"/>
                  <a:pt x="713" y="340"/>
                </a:cubicBezTo>
                <a:cubicBezTo>
                  <a:pt x="710" y="337"/>
                  <a:pt x="708" y="339"/>
                  <a:pt x="705" y="342"/>
                </a:cubicBezTo>
                <a:cubicBezTo>
                  <a:pt x="702" y="339"/>
                  <a:pt x="698" y="335"/>
                  <a:pt x="695" y="332"/>
                </a:cubicBezTo>
                <a:cubicBezTo>
                  <a:pt x="694" y="331"/>
                  <a:pt x="693" y="330"/>
                  <a:pt x="692" y="330"/>
                </a:cubicBezTo>
                <a:cubicBezTo>
                  <a:pt x="688" y="330"/>
                  <a:pt x="688" y="329"/>
                  <a:pt x="689" y="325"/>
                </a:cubicBezTo>
                <a:cubicBezTo>
                  <a:pt x="703" y="336"/>
                  <a:pt x="703" y="336"/>
                  <a:pt x="707" y="333"/>
                </a:cubicBezTo>
                <a:cubicBezTo>
                  <a:pt x="705" y="330"/>
                  <a:pt x="704" y="326"/>
                  <a:pt x="703" y="324"/>
                </a:cubicBezTo>
                <a:cubicBezTo>
                  <a:pt x="701" y="321"/>
                  <a:pt x="699" y="319"/>
                  <a:pt x="697" y="316"/>
                </a:cubicBezTo>
                <a:cubicBezTo>
                  <a:pt x="696" y="315"/>
                  <a:pt x="695" y="315"/>
                  <a:pt x="694" y="314"/>
                </a:cubicBezTo>
                <a:cubicBezTo>
                  <a:pt x="685" y="303"/>
                  <a:pt x="678" y="300"/>
                  <a:pt x="663" y="304"/>
                </a:cubicBezTo>
                <a:cubicBezTo>
                  <a:pt x="660" y="304"/>
                  <a:pt x="656" y="304"/>
                  <a:pt x="653" y="305"/>
                </a:cubicBezTo>
                <a:cubicBezTo>
                  <a:pt x="652" y="305"/>
                  <a:pt x="652" y="306"/>
                  <a:pt x="651" y="306"/>
                </a:cubicBezTo>
                <a:cubicBezTo>
                  <a:pt x="651" y="307"/>
                  <a:pt x="652" y="308"/>
                  <a:pt x="653" y="308"/>
                </a:cubicBezTo>
                <a:cubicBezTo>
                  <a:pt x="654" y="309"/>
                  <a:pt x="655" y="308"/>
                  <a:pt x="657" y="308"/>
                </a:cubicBezTo>
                <a:cubicBezTo>
                  <a:pt x="660" y="309"/>
                  <a:pt x="665" y="307"/>
                  <a:pt x="668" y="311"/>
                </a:cubicBezTo>
                <a:cubicBezTo>
                  <a:pt x="666" y="312"/>
                  <a:pt x="665" y="313"/>
                  <a:pt x="663" y="314"/>
                </a:cubicBezTo>
                <a:cubicBezTo>
                  <a:pt x="665" y="315"/>
                  <a:pt x="667" y="316"/>
                  <a:pt x="668" y="316"/>
                </a:cubicBezTo>
                <a:cubicBezTo>
                  <a:pt x="668" y="316"/>
                  <a:pt x="668" y="317"/>
                  <a:pt x="667" y="317"/>
                </a:cubicBezTo>
                <a:cubicBezTo>
                  <a:pt x="668" y="319"/>
                  <a:pt x="668" y="322"/>
                  <a:pt x="669" y="322"/>
                </a:cubicBezTo>
                <a:cubicBezTo>
                  <a:pt x="672" y="323"/>
                  <a:pt x="675" y="323"/>
                  <a:pt x="679" y="323"/>
                </a:cubicBezTo>
                <a:cubicBezTo>
                  <a:pt x="679" y="323"/>
                  <a:pt x="680" y="321"/>
                  <a:pt x="679" y="320"/>
                </a:cubicBezTo>
                <a:cubicBezTo>
                  <a:pt x="679" y="319"/>
                  <a:pt x="678" y="319"/>
                  <a:pt x="677" y="319"/>
                </a:cubicBezTo>
                <a:cubicBezTo>
                  <a:pt x="675" y="318"/>
                  <a:pt x="673" y="318"/>
                  <a:pt x="672" y="318"/>
                </a:cubicBezTo>
                <a:cubicBezTo>
                  <a:pt x="672" y="315"/>
                  <a:pt x="672" y="313"/>
                  <a:pt x="672" y="310"/>
                </a:cubicBezTo>
                <a:cubicBezTo>
                  <a:pt x="673" y="310"/>
                  <a:pt x="675" y="311"/>
                  <a:pt x="677" y="311"/>
                </a:cubicBezTo>
                <a:cubicBezTo>
                  <a:pt x="676" y="313"/>
                  <a:pt x="675" y="314"/>
                  <a:pt x="674" y="315"/>
                </a:cubicBezTo>
                <a:cubicBezTo>
                  <a:pt x="677" y="316"/>
                  <a:pt x="681" y="317"/>
                  <a:pt x="682" y="319"/>
                </a:cubicBezTo>
                <a:cubicBezTo>
                  <a:pt x="684" y="321"/>
                  <a:pt x="683" y="325"/>
                  <a:pt x="683" y="328"/>
                </a:cubicBezTo>
                <a:cubicBezTo>
                  <a:pt x="679" y="328"/>
                  <a:pt x="675" y="326"/>
                  <a:pt x="672" y="327"/>
                </a:cubicBezTo>
                <a:cubicBezTo>
                  <a:pt x="663" y="328"/>
                  <a:pt x="656" y="325"/>
                  <a:pt x="649" y="322"/>
                </a:cubicBezTo>
                <a:cubicBezTo>
                  <a:pt x="648" y="321"/>
                  <a:pt x="646" y="321"/>
                  <a:pt x="646" y="322"/>
                </a:cubicBezTo>
                <a:cubicBezTo>
                  <a:pt x="645" y="323"/>
                  <a:pt x="645" y="325"/>
                  <a:pt x="645" y="326"/>
                </a:cubicBezTo>
                <a:cubicBezTo>
                  <a:pt x="645" y="329"/>
                  <a:pt x="646" y="332"/>
                  <a:pt x="646" y="335"/>
                </a:cubicBezTo>
                <a:cubicBezTo>
                  <a:pt x="646" y="335"/>
                  <a:pt x="645" y="335"/>
                  <a:pt x="644" y="335"/>
                </a:cubicBezTo>
                <a:cubicBezTo>
                  <a:pt x="644" y="332"/>
                  <a:pt x="643" y="328"/>
                  <a:pt x="643" y="325"/>
                </a:cubicBezTo>
                <a:cubicBezTo>
                  <a:pt x="642" y="319"/>
                  <a:pt x="641" y="314"/>
                  <a:pt x="634" y="313"/>
                </a:cubicBezTo>
                <a:cubicBezTo>
                  <a:pt x="633" y="313"/>
                  <a:pt x="632" y="310"/>
                  <a:pt x="631" y="309"/>
                </a:cubicBezTo>
                <a:cubicBezTo>
                  <a:pt x="631" y="308"/>
                  <a:pt x="631" y="307"/>
                  <a:pt x="631" y="306"/>
                </a:cubicBezTo>
                <a:cubicBezTo>
                  <a:pt x="631" y="305"/>
                  <a:pt x="630" y="305"/>
                  <a:pt x="630" y="305"/>
                </a:cubicBezTo>
                <a:cubicBezTo>
                  <a:pt x="629" y="307"/>
                  <a:pt x="627" y="310"/>
                  <a:pt x="627" y="312"/>
                </a:cubicBezTo>
                <a:cubicBezTo>
                  <a:pt x="628" y="316"/>
                  <a:pt x="629" y="321"/>
                  <a:pt x="630" y="325"/>
                </a:cubicBezTo>
                <a:cubicBezTo>
                  <a:pt x="632" y="329"/>
                  <a:pt x="632" y="330"/>
                  <a:pt x="629" y="333"/>
                </a:cubicBezTo>
                <a:cubicBezTo>
                  <a:pt x="629" y="325"/>
                  <a:pt x="625" y="318"/>
                  <a:pt x="620" y="312"/>
                </a:cubicBezTo>
                <a:cubicBezTo>
                  <a:pt x="621" y="316"/>
                  <a:pt x="621" y="321"/>
                  <a:pt x="621" y="325"/>
                </a:cubicBezTo>
                <a:cubicBezTo>
                  <a:pt x="621" y="325"/>
                  <a:pt x="620" y="325"/>
                  <a:pt x="619" y="325"/>
                </a:cubicBezTo>
                <a:cubicBezTo>
                  <a:pt x="618" y="324"/>
                  <a:pt x="616" y="322"/>
                  <a:pt x="616" y="320"/>
                </a:cubicBezTo>
                <a:cubicBezTo>
                  <a:pt x="617" y="314"/>
                  <a:pt x="618" y="308"/>
                  <a:pt x="619" y="302"/>
                </a:cubicBezTo>
                <a:cubicBezTo>
                  <a:pt x="621" y="301"/>
                  <a:pt x="623" y="301"/>
                  <a:pt x="624" y="299"/>
                </a:cubicBezTo>
                <a:cubicBezTo>
                  <a:pt x="629" y="295"/>
                  <a:pt x="635" y="293"/>
                  <a:pt x="641" y="293"/>
                </a:cubicBezTo>
                <a:cubicBezTo>
                  <a:pt x="648" y="292"/>
                  <a:pt x="652" y="289"/>
                  <a:pt x="653" y="281"/>
                </a:cubicBezTo>
                <a:cubicBezTo>
                  <a:pt x="653" y="275"/>
                  <a:pt x="652" y="269"/>
                  <a:pt x="651" y="264"/>
                </a:cubicBezTo>
                <a:cubicBezTo>
                  <a:pt x="651" y="262"/>
                  <a:pt x="649" y="260"/>
                  <a:pt x="647" y="260"/>
                </a:cubicBezTo>
                <a:cubicBezTo>
                  <a:pt x="643" y="259"/>
                  <a:pt x="641" y="257"/>
                  <a:pt x="640" y="253"/>
                </a:cubicBezTo>
                <a:cubicBezTo>
                  <a:pt x="640" y="252"/>
                  <a:pt x="640" y="251"/>
                  <a:pt x="639" y="250"/>
                </a:cubicBezTo>
                <a:cubicBezTo>
                  <a:pt x="639" y="251"/>
                  <a:pt x="638" y="251"/>
                  <a:pt x="638" y="251"/>
                </a:cubicBezTo>
                <a:cubicBezTo>
                  <a:pt x="637" y="258"/>
                  <a:pt x="636" y="265"/>
                  <a:pt x="635" y="271"/>
                </a:cubicBezTo>
                <a:cubicBezTo>
                  <a:pt x="634" y="265"/>
                  <a:pt x="634" y="259"/>
                  <a:pt x="634" y="253"/>
                </a:cubicBezTo>
                <a:cubicBezTo>
                  <a:pt x="634" y="252"/>
                  <a:pt x="632" y="250"/>
                  <a:pt x="631" y="249"/>
                </a:cubicBezTo>
                <a:cubicBezTo>
                  <a:pt x="630" y="251"/>
                  <a:pt x="629" y="252"/>
                  <a:pt x="629" y="253"/>
                </a:cubicBezTo>
                <a:cubicBezTo>
                  <a:pt x="629" y="256"/>
                  <a:pt x="629" y="259"/>
                  <a:pt x="629" y="262"/>
                </a:cubicBezTo>
                <a:cubicBezTo>
                  <a:pt x="627" y="253"/>
                  <a:pt x="626" y="251"/>
                  <a:pt x="623" y="249"/>
                </a:cubicBezTo>
                <a:cubicBezTo>
                  <a:pt x="622" y="250"/>
                  <a:pt x="621" y="252"/>
                  <a:pt x="620" y="254"/>
                </a:cubicBezTo>
                <a:cubicBezTo>
                  <a:pt x="619" y="252"/>
                  <a:pt x="618" y="250"/>
                  <a:pt x="617" y="248"/>
                </a:cubicBezTo>
                <a:cubicBezTo>
                  <a:pt x="616" y="248"/>
                  <a:pt x="615" y="248"/>
                  <a:pt x="615" y="249"/>
                </a:cubicBezTo>
                <a:cubicBezTo>
                  <a:pt x="615" y="256"/>
                  <a:pt x="615" y="263"/>
                  <a:pt x="615" y="270"/>
                </a:cubicBezTo>
                <a:cubicBezTo>
                  <a:pt x="614" y="270"/>
                  <a:pt x="614" y="270"/>
                  <a:pt x="613" y="270"/>
                </a:cubicBezTo>
                <a:cubicBezTo>
                  <a:pt x="613" y="262"/>
                  <a:pt x="615" y="253"/>
                  <a:pt x="608" y="245"/>
                </a:cubicBezTo>
                <a:cubicBezTo>
                  <a:pt x="607" y="247"/>
                  <a:pt x="607" y="249"/>
                  <a:pt x="607" y="251"/>
                </a:cubicBezTo>
                <a:cubicBezTo>
                  <a:pt x="606" y="251"/>
                  <a:pt x="606" y="251"/>
                  <a:pt x="606" y="251"/>
                </a:cubicBezTo>
                <a:cubicBezTo>
                  <a:pt x="604" y="247"/>
                  <a:pt x="603" y="243"/>
                  <a:pt x="601" y="239"/>
                </a:cubicBezTo>
                <a:cubicBezTo>
                  <a:pt x="599" y="240"/>
                  <a:pt x="598" y="241"/>
                  <a:pt x="597" y="242"/>
                </a:cubicBezTo>
                <a:cubicBezTo>
                  <a:pt x="593" y="240"/>
                  <a:pt x="590" y="238"/>
                  <a:pt x="587" y="235"/>
                </a:cubicBezTo>
                <a:cubicBezTo>
                  <a:pt x="584" y="232"/>
                  <a:pt x="583" y="233"/>
                  <a:pt x="581" y="236"/>
                </a:cubicBezTo>
                <a:cubicBezTo>
                  <a:pt x="580" y="238"/>
                  <a:pt x="579" y="240"/>
                  <a:pt x="578" y="242"/>
                </a:cubicBezTo>
                <a:cubicBezTo>
                  <a:pt x="574" y="246"/>
                  <a:pt x="570" y="250"/>
                  <a:pt x="572" y="257"/>
                </a:cubicBezTo>
                <a:cubicBezTo>
                  <a:pt x="573" y="259"/>
                  <a:pt x="573" y="262"/>
                  <a:pt x="573" y="267"/>
                </a:cubicBezTo>
                <a:cubicBezTo>
                  <a:pt x="573" y="266"/>
                  <a:pt x="573" y="268"/>
                  <a:pt x="572" y="269"/>
                </a:cubicBezTo>
                <a:cubicBezTo>
                  <a:pt x="576" y="274"/>
                  <a:pt x="577" y="299"/>
                  <a:pt x="573" y="305"/>
                </a:cubicBezTo>
                <a:cubicBezTo>
                  <a:pt x="572" y="297"/>
                  <a:pt x="572" y="288"/>
                  <a:pt x="572" y="280"/>
                </a:cubicBezTo>
                <a:cubicBezTo>
                  <a:pt x="572" y="278"/>
                  <a:pt x="572" y="276"/>
                  <a:pt x="571" y="275"/>
                </a:cubicBezTo>
                <a:cubicBezTo>
                  <a:pt x="568" y="273"/>
                  <a:pt x="569" y="271"/>
                  <a:pt x="569" y="269"/>
                </a:cubicBezTo>
                <a:cubicBezTo>
                  <a:pt x="570" y="266"/>
                  <a:pt x="570" y="262"/>
                  <a:pt x="570" y="259"/>
                </a:cubicBezTo>
                <a:cubicBezTo>
                  <a:pt x="569" y="259"/>
                  <a:pt x="568" y="259"/>
                  <a:pt x="568" y="259"/>
                </a:cubicBezTo>
                <a:cubicBezTo>
                  <a:pt x="567" y="260"/>
                  <a:pt x="567" y="260"/>
                  <a:pt x="566" y="261"/>
                </a:cubicBezTo>
                <a:cubicBezTo>
                  <a:pt x="564" y="269"/>
                  <a:pt x="559" y="277"/>
                  <a:pt x="561" y="287"/>
                </a:cubicBezTo>
                <a:cubicBezTo>
                  <a:pt x="563" y="302"/>
                  <a:pt x="563" y="316"/>
                  <a:pt x="564" y="331"/>
                </a:cubicBezTo>
                <a:cubicBezTo>
                  <a:pt x="562" y="331"/>
                  <a:pt x="559" y="332"/>
                  <a:pt x="558" y="333"/>
                </a:cubicBezTo>
                <a:cubicBezTo>
                  <a:pt x="553" y="336"/>
                  <a:pt x="552" y="336"/>
                  <a:pt x="551" y="330"/>
                </a:cubicBezTo>
                <a:cubicBezTo>
                  <a:pt x="550" y="324"/>
                  <a:pt x="550" y="318"/>
                  <a:pt x="549" y="313"/>
                </a:cubicBezTo>
                <a:cubicBezTo>
                  <a:pt x="548" y="307"/>
                  <a:pt x="546" y="301"/>
                  <a:pt x="545" y="296"/>
                </a:cubicBezTo>
                <a:cubicBezTo>
                  <a:pt x="544" y="290"/>
                  <a:pt x="545" y="285"/>
                  <a:pt x="545" y="279"/>
                </a:cubicBezTo>
                <a:cubicBezTo>
                  <a:pt x="546" y="281"/>
                  <a:pt x="547" y="282"/>
                  <a:pt x="549" y="284"/>
                </a:cubicBezTo>
                <a:cubicBezTo>
                  <a:pt x="548" y="279"/>
                  <a:pt x="546" y="275"/>
                  <a:pt x="545" y="271"/>
                </a:cubicBezTo>
                <a:cubicBezTo>
                  <a:pt x="544" y="265"/>
                  <a:pt x="540" y="261"/>
                  <a:pt x="537" y="255"/>
                </a:cubicBezTo>
                <a:cubicBezTo>
                  <a:pt x="535" y="252"/>
                  <a:pt x="535" y="250"/>
                  <a:pt x="538" y="248"/>
                </a:cubicBezTo>
                <a:cubicBezTo>
                  <a:pt x="542" y="246"/>
                  <a:pt x="546" y="245"/>
                  <a:pt x="551" y="246"/>
                </a:cubicBezTo>
                <a:cubicBezTo>
                  <a:pt x="566" y="246"/>
                  <a:pt x="571" y="233"/>
                  <a:pt x="580" y="225"/>
                </a:cubicBezTo>
                <a:cubicBezTo>
                  <a:pt x="580" y="225"/>
                  <a:pt x="580" y="224"/>
                  <a:pt x="580" y="224"/>
                </a:cubicBezTo>
                <a:cubicBezTo>
                  <a:pt x="581" y="218"/>
                  <a:pt x="581" y="212"/>
                  <a:pt x="581" y="205"/>
                </a:cubicBezTo>
                <a:cubicBezTo>
                  <a:pt x="575" y="205"/>
                  <a:pt x="573" y="207"/>
                  <a:pt x="574" y="212"/>
                </a:cubicBezTo>
                <a:cubicBezTo>
                  <a:pt x="574" y="214"/>
                  <a:pt x="574" y="216"/>
                  <a:pt x="574" y="218"/>
                </a:cubicBezTo>
                <a:cubicBezTo>
                  <a:pt x="573" y="218"/>
                  <a:pt x="573" y="218"/>
                  <a:pt x="573" y="218"/>
                </a:cubicBezTo>
                <a:cubicBezTo>
                  <a:pt x="571" y="215"/>
                  <a:pt x="570" y="212"/>
                  <a:pt x="568" y="209"/>
                </a:cubicBezTo>
                <a:cubicBezTo>
                  <a:pt x="568" y="209"/>
                  <a:pt x="567" y="209"/>
                  <a:pt x="567" y="209"/>
                </a:cubicBezTo>
                <a:cubicBezTo>
                  <a:pt x="568" y="213"/>
                  <a:pt x="568" y="217"/>
                  <a:pt x="569" y="221"/>
                </a:cubicBezTo>
                <a:cubicBezTo>
                  <a:pt x="569" y="222"/>
                  <a:pt x="568" y="224"/>
                  <a:pt x="568" y="225"/>
                </a:cubicBezTo>
                <a:cubicBezTo>
                  <a:pt x="566" y="225"/>
                  <a:pt x="565" y="224"/>
                  <a:pt x="564" y="223"/>
                </a:cubicBezTo>
                <a:cubicBezTo>
                  <a:pt x="563" y="223"/>
                  <a:pt x="563" y="223"/>
                  <a:pt x="562" y="222"/>
                </a:cubicBezTo>
                <a:cubicBezTo>
                  <a:pt x="562" y="228"/>
                  <a:pt x="562" y="233"/>
                  <a:pt x="562" y="238"/>
                </a:cubicBezTo>
                <a:cubicBezTo>
                  <a:pt x="560" y="235"/>
                  <a:pt x="559" y="232"/>
                  <a:pt x="558" y="228"/>
                </a:cubicBezTo>
                <a:cubicBezTo>
                  <a:pt x="557" y="216"/>
                  <a:pt x="556" y="204"/>
                  <a:pt x="553" y="192"/>
                </a:cubicBezTo>
                <a:cubicBezTo>
                  <a:pt x="552" y="185"/>
                  <a:pt x="549" y="178"/>
                  <a:pt x="542" y="173"/>
                </a:cubicBezTo>
                <a:cubicBezTo>
                  <a:pt x="548" y="172"/>
                  <a:pt x="552" y="174"/>
                  <a:pt x="553" y="179"/>
                </a:cubicBezTo>
                <a:cubicBezTo>
                  <a:pt x="556" y="190"/>
                  <a:pt x="558" y="200"/>
                  <a:pt x="560" y="210"/>
                </a:cubicBezTo>
                <a:cubicBezTo>
                  <a:pt x="560" y="212"/>
                  <a:pt x="561" y="213"/>
                  <a:pt x="561" y="215"/>
                </a:cubicBezTo>
                <a:cubicBezTo>
                  <a:pt x="562" y="215"/>
                  <a:pt x="562" y="215"/>
                  <a:pt x="563" y="215"/>
                </a:cubicBezTo>
                <a:cubicBezTo>
                  <a:pt x="563" y="212"/>
                  <a:pt x="563" y="210"/>
                  <a:pt x="563" y="207"/>
                </a:cubicBezTo>
                <a:cubicBezTo>
                  <a:pt x="562" y="202"/>
                  <a:pt x="561" y="197"/>
                  <a:pt x="560" y="192"/>
                </a:cubicBezTo>
                <a:cubicBezTo>
                  <a:pt x="558" y="182"/>
                  <a:pt x="556" y="171"/>
                  <a:pt x="546" y="164"/>
                </a:cubicBezTo>
                <a:cubicBezTo>
                  <a:pt x="547" y="164"/>
                  <a:pt x="549" y="164"/>
                  <a:pt x="550" y="165"/>
                </a:cubicBezTo>
                <a:cubicBezTo>
                  <a:pt x="553" y="167"/>
                  <a:pt x="556" y="170"/>
                  <a:pt x="558" y="174"/>
                </a:cubicBezTo>
                <a:cubicBezTo>
                  <a:pt x="560" y="176"/>
                  <a:pt x="561" y="179"/>
                  <a:pt x="563" y="181"/>
                </a:cubicBezTo>
                <a:cubicBezTo>
                  <a:pt x="563" y="181"/>
                  <a:pt x="564" y="181"/>
                  <a:pt x="565" y="181"/>
                </a:cubicBezTo>
                <a:cubicBezTo>
                  <a:pt x="563" y="176"/>
                  <a:pt x="561" y="170"/>
                  <a:pt x="559" y="166"/>
                </a:cubicBezTo>
                <a:cubicBezTo>
                  <a:pt x="556" y="162"/>
                  <a:pt x="552" y="158"/>
                  <a:pt x="549" y="154"/>
                </a:cubicBezTo>
                <a:cubicBezTo>
                  <a:pt x="549" y="154"/>
                  <a:pt x="549" y="153"/>
                  <a:pt x="549" y="153"/>
                </a:cubicBezTo>
                <a:cubicBezTo>
                  <a:pt x="553" y="155"/>
                  <a:pt x="556" y="156"/>
                  <a:pt x="560" y="158"/>
                </a:cubicBezTo>
                <a:cubicBezTo>
                  <a:pt x="560" y="158"/>
                  <a:pt x="561" y="158"/>
                  <a:pt x="561" y="157"/>
                </a:cubicBezTo>
                <a:cubicBezTo>
                  <a:pt x="559" y="155"/>
                  <a:pt x="556" y="153"/>
                  <a:pt x="554" y="150"/>
                </a:cubicBezTo>
                <a:cubicBezTo>
                  <a:pt x="555" y="150"/>
                  <a:pt x="556" y="149"/>
                  <a:pt x="557" y="149"/>
                </a:cubicBezTo>
                <a:cubicBezTo>
                  <a:pt x="554" y="147"/>
                  <a:pt x="552" y="147"/>
                  <a:pt x="550" y="146"/>
                </a:cubicBezTo>
                <a:cubicBezTo>
                  <a:pt x="549" y="145"/>
                  <a:pt x="548" y="142"/>
                  <a:pt x="549" y="142"/>
                </a:cubicBezTo>
                <a:cubicBezTo>
                  <a:pt x="553" y="139"/>
                  <a:pt x="551" y="136"/>
                  <a:pt x="550" y="132"/>
                </a:cubicBezTo>
                <a:cubicBezTo>
                  <a:pt x="547" y="125"/>
                  <a:pt x="544" y="117"/>
                  <a:pt x="547" y="109"/>
                </a:cubicBezTo>
                <a:cubicBezTo>
                  <a:pt x="549" y="105"/>
                  <a:pt x="551" y="105"/>
                  <a:pt x="553" y="108"/>
                </a:cubicBezTo>
                <a:cubicBezTo>
                  <a:pt x="551" y="110"/>
                  <a:pt x="550" y="112"/>
                  <a:pt x="548" y="115"/>
                </a:cubicBezTo>
                <a:cubicBezTo>
                  <a:pt x="550" y="115"/>
                  <a:pt x="551" y="115"/>
                  <a:pt x="553" y="115"/>
                </a:cubicBezTo>
                <a:cubicBezTo>
                  <a:pt x="554" y="121"/>
                  <a:pt x="554" y="127"/>
                  <a:pt x="560" y="132"/>
                </a:cubicBezTo>
                <a:cubicBezTo>
                  <a:pt x="564" y="123"/>
                  <a:pt x="562" y="117"/>
                  <a:pt x="557" y="110"/>
                </a:cubicBezTo>
                <a:cubicBezTo>
                  <a:pt x="552" y="104"/>
                  <a:pt x="548" y="99"/>
                  <a:pt x="541" y="98"/>
                </a:cubicBezTo>
                <a:cubicBezTo>
                  <a:pt x="540" y="95"/>
                  <a:pt x="540" y="92"/>
                  <a:pt x="540" y="90"/>
                </a:cubicBezTo>
                <a:cubicBezTo>
                  <a:pt x="539" y="90"/>
                  <a:pt x="539" y="90"/>
                  <a:pt x="538" y="89"/>
                </a:cubicBezTo>
                <a:cubicBezTo>
                  <a:pt x="537" y="93"/>
                  <a:pt x="536" y="97"/>
                  <a:pt x="535" y="100"/>
                </a:cubicBezTo>
                <a:cubicBezTo>
                  <a:pt x="535" y="100"/>
                  <a:pt x="534" y="100"/>
                  <a:pt x="533" y="100"/>
                </a:cubicBezTo>
                <a:cubicBezTo>
                  <a:pt x="533" y="95"/>
                  <a:pt x="538" y="89"/>
                  <a:pt x="532" y="84"/>
                </a:cubicBezTo>
                <a:cubicBezTo>
                  <a:pt x="530" y="92"/>
                  <a:pt x="527" y="99"/>
                  <a:pt x="524" y="106"/>
                </a:cubicBezTo>
                <a:cubicBezTo>
                  <a:pt x="524" y="105"/>
                  <a:pt x="523" y="105"/>
                  <a:pt x="522" y="105"/>
                </a:cubicBezTo>
                <a:cubicBezTo>
                  <a:pt x="523" y="104"/>
                  <a:pt x="522" y="103"/>
                  <a:pt x="523" y="102"/>
                </a:cubicBezTo>
                <a:cubicBezTo>
                  <a:pt x="529" y="95"/>
                  <a:pt x="527" y="87"/>
                  <a:pt x="526" y="79"/>
                </a:cubicBezTo>
                <a:cubicBezTo>
                  <a:pt x="526" y="78"/>
                  <a:pt x="525" y="77"/>
                  <a:pt x="524" y="75"/>
                </a:cubicBezTo>
                <a:cubicBezTo>
                  <a:pt x="523" y="76"/>
                  <a:pt x="521" y="76"/>
                  <a:pt x="521" y="77"/>
                </a:cubicBezTo>
                <a:cubicBezTo>
                  <a:pt x="515" y="88"/>
                  <a:pt x="509" y="99"/>
                  <a:pt x="512" y="112"/>
                </a:cubicBezTo>
                <a:cubicBezTo>
                  <a:pt x="513" y="117"/>
                  <a:pt x="515" y="119"/>
                  <a:pt x="520" y="119"/>
                </a:cubicBezTo>
                <a:cubicBezTo>
                  <a:pt x="518" y="112"/>
                  <a:pt x="518" y="112"/>
                  <a:pt x="520" y="110"/>
                </a:cubicBezTo>
                <a:cubicBezTo>
                  <a:pt x="522" y="113"/>
                  <a:pt x="522" y="113"/>
                  <a:pt x="521" y="125"/>
                </a:cubicBezTo>
                <a:cubicBezTo>
                  <a:pt x="519" y="123"/>
                  <a:pt x="517" y="121"/>
                  <a:pt x="515" y="120"/>
                </a:cubicBezTo>
                <a:cubicBezTo>
                  <a:pt x="513" y="121"/>
                  <a:pt x="512" y="122"/>
                  <a:pt x="511" y="124"/>
                </a:cubicBezTo>
                <a:cubicBezTo>
                  <a:pt x="510" y="122"/>
                  <a:pt x="508" y="120"/>
                  <a:pt x="507" y="119"/>
                </a:cubicBezTo>
                <a:cubicBezTo>
                  <a:pt x="502" y="110"/>
                  <a:pt x="500" y="100"/>
                  <a:pt x="498" y="90"/>
                </a:cubicBezTo>
                <a:cubicBezTo>
                  <a:pt x="498" y="87"/>
                  <a:pt x="496" y="84"/>
                  <a:pt x="494" y="83"/>
                </a:cubicBezTo>
                <a:cubicBezTo>
                  <a:pt x="489" y="82"/>
                  <a:pt x="487" y="80"/>
                  <a:pt x="485" y="76"/>
                </a:cubicBezTo>
                <a:cubicBezTo>
                  <a:pt x="485" y="75"/>
                  <a:pt x="484" y="75"/>
                  <a:pt x="483" y="74"/>
                </a:cubicBezTo>
                <a:cubicBezTo>
                  <a:pt x="483" y="81"/>
                  <a:pt x="483" y="88"/>
                  <a:pt x="483" y="95"/>
                </a:cubicBezTo>
                <a:cubicBezTo>
                  <a:pt x="478" y="88"/>
                  <a:pt x="481" y="79"/>
                  <a:pt x="476" y="71"/>
                </a:cubicBezTo>
                <a:cubicBezTo>
                  <a:pt x="475" y="76"/>
                  <a:pt x="478" y="80"/>
                  <a:pt x="472" y="82"/>
                </a:cubicBezTo>
                <a:cubicBezTo>
                  <a:pt x="474" y="72"/>
                  <a:pt x="470" y="64"/>
                  <a:pt x="464" y="56"/>
                </a:cubicBezTo>
                <a:cubicBezTo>
                  <a:pt x="468" y="59"/>
                  <a:pt x="470" y="58"/>
                  <a:pt x="470" y="53"/>
                </a:cubicBezTo>
                <a:cubicBezTo>
                  <a:pt x="470" y="50"/>
                  <a:pt x="471" y="47"/>
                  <a:pt x="475" y="45"/>
                </a:cubicBezTo>
                <a:cubicBezTo>
                  <a:pt x="475" y="48"/>
                  <a:pt x="475" y="50"/>
                  <a:pt x="475" y="52"/>
                </a:cubicBezTo>
                <a:cubicBezTo>
                  <a:pt x="474" y="59"/>
                  <a:pt x="476" y="62"/>
                  <a:pt x="483" y="65"/>
                </a:cubicBezTo>
                <a:cubicBezTo>
                  <a:pt x="485" y="66"/>
                  <a:pt x="487" y="67"/>
                  <a:pt x="488" y="69"/>
                </a:cubicBezTo>
                <a:cubicBezTo>
                  <a:pt x="490" y="70"/>
                  <a:pt x="491" y="71"/>
                  <a:pt x="493" y="72"/>
                </a:cubicBezTo>
                <a:cubicBezTo>
                  <a:pt x="495" y="74"/>
                  <a:pt x="498" y="76"/>
                  <a:pt x="499" y="78"/>
                </a:cubicBezTo>
                <a:cubicBezTo>
                  <a:pt x="501" y="81"/>
                  <a:pt x="502" y="84"/>
                  <a:pt x="504" y="87"/>
                </a:cubicBezTo>
                <a:cubicBezTo>
                  <a:pt x="499" y="91"/>
                  <a:pt x="500" y="95"/>
                  <a:pt x="507" y="100"/>
                </a:cubicBezTo>
                <a:cubicBezTo>
                  <a:pt x="508" y="98"/>
                  <a:pt x="508" y="97"/>
                  <a:pt x="509" y="95"/>
                </a:cubicBezTo>
                <a:cubicBezTo>
                  <a:pt x="512" y="89"/>
                  <a:pt x="514" y="83"/>
                  <a:pt x="518" y="77"/>
                </a:cubicBezTo>
                <a:cubicBezTo>
                  <a:pt x="522" y="72"/>
                  <a:pt x="522" y="67"/>
                  <a:pt x="516" y="63"/>
                </a:cubicBezTo>
                <a:cubicBezTo>
                  <a:pt x="514" y="61"/>
                  <a:pt x="512" y="58"/>
                  <a:pt x="510" y="56"/>
                </a:cubicBezTo>
                <a:cubicBezTo>
                  <a:pt x="509" y="54"/>
                  <a:pt x="509" y="51"/>
                  <a:pt x="511" y="49"/>
                </a:cubicBezTo>
                <a:cubicBezTo>
                  <a:pt x="513" y="46"/>
                  <a:pt x="517" y="43"/>
                  <a:pt x="521" y="40"/>
                </a:cubicBezTo>
                <a:cubicBezTo>
                  <a:pt x="522" y="39"/>
                  <a:pt x="524" y="39"/>
                  <a:pt x="526" y="38"/>
                </a:cubicBezTo>
                <a:cubicBezTo>
                  <a:pt x="526" y="39"/>
                  <a:pt x="526" y="39"/>
                  <a:pt x="527" y="40"/>
                </a:cubicBezTo>
                <a:cubicBezTo>
                  <a:pt x="526" y="41"/>
                  <a:pt x="525" y="43"/>
                  <a:pt x="523" y="45"/>
                </a:cubicBezTo>
                <a:cubicBezTo>
                  <a:pt x="532" y="46"/>
                  <a:pt x="533" y="47"/>
                  <a:pt x="533" y="56"/>
                </a:cubicBezTo>
                <a:cubicBezTo>
                  <a:pt x="532" y="53"/>
                  <a:pt x="530" y="50"/>
                  <a:pt x="529" y="48"/>
                </a:cubicBezTo>
                <a:cubicBezTo>
                  <a:pt x="529" y="55"/>
                  <a:pt x="530" y="61"/>
                  <a:pt x="537" y="64"/>
                </a:cubicBezTo>
                <a:cubicBezTo>
                  <a:pt x="539" y="65"/>
                  <a:pt x="539" y="66"/>
                  <a:pt x="541" y="67"/>
                </a:cubicBezTo>
                <a:cubicBezTo>
                  <a:pt x="545" y="72"/>
                  <a:pt x="550" y="71"/>
                  <a:pt x="552" y="65"/>
                </a:cubicBezTo>
                <a:cubicBezTo>
                  <a:pt x="556" y="56"/>
                  <a:pt x="552" y="46"/>
                  <a:pt x="544" y="43"/>
                </a:cubicBezTo>
                <a:cubicBezTo>
                  <a:pt x="544" y="48"/>
                  <a:pt x="544" y="53"/>
                  <a:pt x="544" y="58"/>
                </a:cubicBezTo>
                <a:cubicBezTo>
                  <a:pt x="544" y="58"/>
                  <a:pt x="543" y="58"/>
                  <a:pt x="543" y="58"/>
                </a:cubicBezTo>
                <a:cubicBezTo>
                  <a:pt x="543" y="57"/>
                  <a:pt x="543" y="56"/>
                  <a:pt x="543" y="54"/>
                </a:cubicBezTo>
                <a:cubicBezTo>
                  <a:pt x="542" y="47"/>
                  <a:pt x="542" y="40"/>
                  <a:pt x="533" y="36"/>
                </a:cubicBezTo>
                <a:cubicBezTo>
                  <a:pt x="526" y="33"/>
                  <a:pt x="520" y="27"/>
                  <a:pt x="514" y="23"/>
                </a:cubicBezTo>
                <a:cubicBezTo>
                  <a:pt x="514" y="22"/>
                  <a:pt x="514" y="22"/>
                  <a:pt x="513" y="21"/>
                </a:cubicBezTo>
                <a:cubicBezTo>
                  <a:pt x="515" y="20"/>
                  <a:pt x="516" y="20"/>
                  <a:pt x="518" y="20"/>
                </a:cubicBezTo>
                <a:cubicBezTo>
                  <a:pt x="511" y="17"/>
                  <a:pt x="505" y="14"/>
                  <a:pt x="497" y="16"/>
                </a:cubicBezTo>
                <a:cubicBezTo>
                  <a:pt x="496" y="17"/>
                  <a:pt x="494" y="17"/>
                  <a:pt x="493" y="16"/>
                </a:cubicBezTo>
                <a:cubicBezTo>
                  <a:pt x="492" y="16"/>
                  <a:pt x="492" y="13"/>
                  <a:pt x="492" y="13"/>
                </a:cubicBezTo>
                <a:cubicBezTo>
                  <a:pt x="496" y="11"/>
                  <a:pt x="500" y="6"/>
                  <a:pt x="504" y="7"/>
                </a:cubicBezTo>
                <a:cubicBezTo>
                  <a:pt x="514" y="9"/>
                  <a:pt x="526" y="9"/>
                  <a:pt x="532" y="20"/>
                </a:cubicBezTo>
                <a:cubicBezTo>
                  <a:pt x="533" y="20"/>
                  <a:pt x="533" y="20"/>
                  <a:pt x="534" y="20"/>
                </a:cubicBezTo>
                <a:cubicBezTo>
                  <a:pt x="539" y="22"/>
                  <a:pt x="551" y="18"/>
                  <a:pt x="554" y="14"/>
                </a:cubicBezTo>
                <a:cubicBezTo>
                  <a:pt x="552" y="15"/>
                  <a:pt x="549" y="15"/>
                  <a:pt x="546" y="16"/>
                </a:cubicBezTo>
                <a:cubicBezTo>
                  <a:pt x="548" y="12"/>
                  <a:pt x="551" y="11"/>
                  <a:pt x="554" y="11"/>
                </a:cubicBezTo>
                <a:cubicBezTo>
                  <a:pt x="564" y="12"/>
                  <a:pt x="573" y="16"/>
                  <a:pt x="581" y="23"/>
                </a:cubicBezTo>
                <a:cubicBezTo>
                  <a:pt x="583" y="25"/>
                  <a:pt x="585" y="27"/>
                  <a:pt x="588" y="29"/>
                </a:cubicBezTo>
                <a:cubicBezTo>
                  <a:pt x="592" y="31"/>
                  <a:pt x="594" y="34"/>
                  <a:pt x="594" y="39"/>
                </a:cubicBezTo>
                <a:cubicBezTo>
                  <a:pt x="594" y="44"/>
                  <a:pt x="597" y="46"/>
                  <a:pt x="602" y="47"/>
                </a:cubicBezTo>
                <a:cubicBezTo>
                  <a:pt x="613" y="49"/>
                  <a:pt x="622" y="55"/>
                  <a:pt x="628" y="64"/>
                </a:cubicBezTo>
                <a:cubicBezTo>
                  <a:pt x="633" y="71"/>
                  <a:pt x="636" y="79"/>
                  <a:pt x="640" y="87"/>
                </a:cubicBezTo>
                <a:cubicBezTo>
                  <a:pt x="642" y="91"/>
                  <a:pt x="644" y="95"/>
                  <a:pt x="649" y="96"/>
                </a:cubicBezTo>
                <a:cubicBezTo>
                  <a:pt x="660" y="98"/>
                  <a:pt x="669" y="101"/>
                  <a:pt x="676" y="112"/>
                </a:cubicBezTo>
                <a:cubicBezTo>
                  <a:pt x="684" y="125"/>
                  <a:pt x="690" y="137"/>
                  <a:pt x="684" y="152"/>
                </a:cubicBezTo>
                <a:cubicBezTo>
                  <a:pt x="683" y="157"/>
                  <a:pt x="684" y="158"/>
                  <a:pt x="689" y="160"/>
                </a:cubicBezTo>
                <a:cubicBezTo>
                  <a:pt x="696" y="161"/>
                  <a:pt x="702" y="164"/>
                  <a:pt x="705" y="171"/>
                </a:cubicBezTo>
                <a:cubicBezTo>
                  <a:pt x="708" y="179"/>
                  <a:pt x="712" y="187"/>
                  <a:pt x="717" y="194"/>
                </a:cubicBezTo>
                <a:cubicBezTo>
                  <a:pt x="723" y="202"/>
                  <a:pt x="726" y="210"/>
                  <a:pt x="728" y="219"/>
                </a:cubicBezTo>
                <a:cubicBezTo>
                  <a:pt x="729" y="222"/>
                  <a:pt x="729" y="225"/>
                  <a:pt x="729" y="228"/>
                </a:cubicBezTo>
                <a:cubicBezTo>
                  <a:pt x="727" y="234"/>
                  <a:pt x="729" y="240"/>
                  <a:pt x="734" y="243"/>
                </a:cubicBezTo>
                <a:cubicBezTo>
                  <a:pt x="742" y="248"/>
                  <a:pt x="745" y="256"/>
                  <a:pt x="747" y="265"/>
                </a:cubicBezTo>
                <a:cubicBezTo>
                  <a:pt x="748" y="266"/>
                  <a:pt x="748" y="268"/>
                  <a:pt x="748" y="269"/>
                </a:cubicBezTo>
                <a:cubicBezTo>
                  <a:pt x="753" y="275"/>
                  <a:pt x="753" y="283"/>
                  <a:pt x="753" y="290"/>
                </a:cubicBezTo>
                <a:cubicBezTo>
                  <a:pt x="753" y="291"/>
                  <a:pt x="753" y="292"/>
                  <a:pt x="754" y="293"/>
                </a:cubicBezTo>
                <a:cubicBezTo>
                  <a:pt x="761" y="296"/>
                  <a:pt x="764" y="303"/>
                  <a:pt x="766" y="310"/>
                </a:cubicBezTo>
                <a:cubicBezTo>
                  <a:pt x="769" y="315"/>
                  <a:pt x="770" y="322"/>
                  <a:pt x="766" y="328"/>
                </a:cubicBezTo>
                <a:cubicBezTo>
                  <a:pt x="765" y="328"/>
                  <a:pt x="765" y="331"/>
                  <a:pt x="766" y="331"/>
                </a:cubicBezTo>
                <a:cubicBezTo>
                  <a:pt x="769" y="335"/>
                  <a:pt x="772" y="338"/>
                  <a:pt x="775" y="342"/>
                </a:cubicBezTo>
                <a:cubicBezTo>
                  <a:pt x="778" y="346"/>
                  <a:pt x="782" y="349"/>
                  <a:pt x="784" y="353"/>
                </a:cubicBezTo>
                <a:cubicBezTo>
                  <a:pt x="786" y="358"/>
                  <a:pt x="787" y="363"/>
                  <a:pt x="789" y="368"/>
                </a:cubicBezTo>
                <a:cubicBezTo>
                  <a:pt x="792" y="376"/>
                  <a:pt x="792" y="384"/>
                  <a:pt x="786" y="391"/>
                </a:cubicBezTo>
                <a:cubicBezTo>
                  <a:pt x="783" y="395"/>
                  <a:pt x="783" y="398"/>
                  <a:pt x="788" y="400"/>
                </a:cubicBezTo>
                <a:cubicBezTo>
                  <a:pt x="793" y="402"/>
                  <a:pt x="798" y="405"/>
                  <a:pt x="797" y="412"/>
                </a:cubicBezTo>
                <a:cubicBezTo>
                  <a:pt x="797" y="426"/>
                  <a:pt x="796" y="440"/>
                  <a:pt x="795" y="454"/>
                </a:cubicBezTo>
                <a:cubicBezTo>
                  <a:pt x="795" y="458"/>
                  <a:pt x="795" y="460"/>
                  <a:pt x="799" y="462"/>
                </a:cubicBezTo>
                <a:cubicBezTo>
                  <a:pt x="808" y="466"/>
                  <a:pt x="813" y="477"/>
                  <a:pt x="811" y="487"/>
                </a:cubicBezTo>
                <a:cubicBezTo>
                  <a:pt x="811" y="489"/>
                  <a:pt x="812" y="492"/>
                  <a:pt x="813" y="495"/>
                </a:cubicBezTo>
                <a:cubicBezTo>
                  <a:pt x="814" y="499"/>
                  <a:pt x="817" y="502"/>
                  <a:pt x="817" y="506"/>
                </a:cubicBezTo>
                <a:cubicBezTo>
                  <a:pt x="817" y="515"/>
                  <a:pt x="817" y="523"/>
                  <a:pt x="816" y="532"/>
                </a:cubicBezTo>
                <a:cubicBezTo>
                  <a:pt x="816" y="535"/>
                  <a:pt x="814" y="537"/>
                  <a:pt x="813" y="540"/>
                </a:cubicBezTo>
                <a:cubicBezTo>
                  <a:pt x="811" y="543"/>
                  <a:pt x="809" y="547"/>
                  <a:pt x="808" y="550"/>
                </a:cubicBezTo>
                <a:cubicBezTo>
                  <a:pt x="807" y="553"/>
                  <a:pt x="807" y="555"/>
                  <a:pt x="811" y="557"/>
                </a:cubicBezTo>
                <a:cubicBezTo>
                  <a:pt x="820" y="560"/>
                  <a:pt x="822" y="575"/>
                  <a:pt x="816" y="580"/>
                </a:cubicBezTo>
                <a:cubicBezTo>
                  <a:pt x="810" y="584"/>
                  <a:pt x="810" y="584"/>
                  <a:pt x="815" y="591"/>
                </a:cubicBezTo>
                <a:cubicBezTo>
                  <a:pt x="815" y="592"/>
                  <a:pt x="815" y="593"/>
                  <a:pt x="816" y="594"/>
                </a:cubicBezTo>
                <a:cubicBezTo>
                  <a:pt x="818" y="604"/>
                  <a:pt x="814" y="613"/>
                  <a:pt x="809" y="621"/>
                </a:cubicBezTo>
                <a:cubicBezTo>
                  <a:pt x="807" y="624"/>
                  <a:pt x="806" y="625"/>
                  <a:pt x="809" y="627"/>
                </a:cubicBezTo>
                <a:cubicBezTo>
                  <a:pt x="816" y="633"/>
                  <a:pt x="821" y="640"/>
                  <a:pt x="821" y="649"/>
                </a:cubicBezTo>
                <a:cubicBezTo>
                  <a:pt x="821" y="660"/>
                  <a:pt x="820" y="669"/>
                  <a:pt x="815" y="678"/>
                </a:cubicBezTo>
                <a:cubicBezTo>
                  <a:pt x="814" y="680"/>
                  <a:pt x="814" y="683"/>
                  <a:pt x="815" y="686"/>
                </a:cubicBezTo>
                <a:cubicBezTo>
                  <a:pt x="816" y="691"/>
                  <a:pt x="819" y="697"/>
                  <a:pt x="817" y="703"/>
                </a:cubicBezTo>
                <a:cubicBezTo>
                  <a:pt x="815" y="708"/>
                  <a:pt x="814" y="714"/>
                  <a:pt x="813" y="719"/>
                </a:cubicBezTo>
                <a:cubicBezTo>
                  <a:pt x="812" y="721"/>
                  <a:pt x="812" y="725"/>
                  <a:pt x="813" y="726"/>
                </a:cubicBezTo>
                <a:cubicBezTo>
                  <a:pt x="819" y="730"/>
                  <a:pt x="818" y="735"/>
                  <a:pt x="818" y="740"/>
                </a:cubicBezTo>
                <a:cubicBezTo>
                  <a:pt x="818" y="750"/>
                  <a:pt x="815" y="761"/>
                  <a:pt x="817" y="771"/>
                </a:cubicBezTo>
                <a:cubicBezTo>
                  <a:pt x="818" y="774"/>
                  <a:pt x="817" y="778"/>
                  <a:pt x="816" y="781"/>
                </a:cubicBezTo>
                <a:cubicBezTo>
                  <a:pt x="811" y="798"/>
                  <a:pt x="805" y="815"/>
                  <a:pt x="799" y="833"/>
                </a:cubicBezTo>
                <a:cubicBezTo>
                  <a:pt x="798" y="835"/>
                  <a:pt x="797" y="837"/>
                  <a:pt x="795" y="839"/>
                </a:cubicBezTo>
                <a:cubicBezTo>
                  <a:pt x="792" y="844"/>
                  <a:pt x="788" y="849"/>
                  <a:pt x="785" y="854"/>
                </a:cubicBezTo>
                <a:cubicBezTo>
                  <a:pt x="782" y="860"/>
                  <a:pt x="779" y="867"/>
                  <a:pt x="776" y="873"/>
                </a:cubicBezTo>
                <a:cubicBezTo>
                  <a:pt x="765" y="890"/>
                  <a:pt x="755" y="906"/>
                  <a:pt x="744" y="922"/>
                </a:cubicBezTo>
                <a:cubicBezTo>
                  <a:pt x="743" y="924"/>
                  <a:pt x="742" y="925"/>
                  <a:pt x="740" y="926"/>
                </a:cubicBezTo>
                <a:cubicBezTo>
                  <a:pt x="734" y="929"/>
                  <a:pt x="728" y="930"/>
                  <a:pt x="725" y="937"/>
                </a:cubicBezTo>
                <a:cubicBezTo>
                  <a:pt x="725" y="938"/>
                  <a:pt x="723" y="938"/>
                  <a:pt x="722" y="939"/>
                </a:cubicBezTo>
                <a:cubicBezTo>
                  <a:pt x="717" y="943"/>
                  <a:pt x="712" y="948"/>
                  <a:pt x="707" y="952"/>
                </a:cubicBezTo>
                <a:cubicBezTo>
                  <a:pt x="696" y="960"/>
                  <a:pt x="685" y="967"/>
                  <a:pt x="674" y="971"/>
                </a:cubicBezTo>
                <a:cubicBezTo>
                  <a:pt x="672" y="974"/>
                  <a:pt x="671" y="977"/>
                  <a:pt x="669" y="980"/>
                </a:cubicBezTo>
                <a:cubicBezTo>
                  <a:pt x="666" y="983"/>
                  <a:pt x="662" y="986"/>
                  <a:pt x="659" y="988"/>
                </a:cubicBezTo>
                <a:cubicBezTo>
                  <a:pt x="654" y="992"/>
                  <a:pt x="649" y="997"/>
                  <a:pt x="643" y="1000"/>
                </a:cubicBezTo>
                <a:cubicBezTo>
                  <a:pt x="637" y="1003"/>
                  <a:pt x="629" y="1006"/>
                  <a:pt x="622" y="1009"/>
                </a:cubicBezTo>
                <a:cubicBezTo>
                  <a:pt x="612" y="1014"/>
                  <a:pt x="601" y="1017"/>
                  <a:pt x="590" y="1015"/>
                </a:cubicBezTo>
                <a:cubicBezTo>
                  <a:pt x="588" y="1015"/>
                  <a:pt x="586" y="1016"/>
                  <a:pt x="585" y="1016"/>
                </a:cubicBezTo>
                <a:cubicBezTo>
                  <a:pt x="576" y="1019"/>
                  <a:pt x="568" y="1022"/>
                  <a:pt x="559" y="1024"/>
                </a:cubicBezTo>
                <a:close/>
                <a:moveTo>
                  <a:pt x="96" y="752"/>
                </a:moveTo>
                <a:cubicBezTo>
                  <a:pt x="95" y="754"/>
                  <a:pt x="95" y="755"/>
                  <a:pt x="94" y="757"/>
                </a:cubicBezTo>
                <a:cubicBezTo>
                  <a:pt x="104" y="758"/>
                  <a:pt x="106" y="756"/>
                  <a:pt x="108" y="746"/>
                </a:cubicBezTo>
                <a:cubicBezTo>
                  <a:pt x="107" y="748"/>
                  <a:pt x="105" y="750"/>
                  <a:pt x="103" y="752"/>
                </a:cubicBezTo>
                <a:cubicBezTo>
                  <a:pt x="103" y="750"/>
                  <a:pt x="103" y="749"/>
                  <a:pt x="102" y="746"/>
                </a:cubicBezTo>
                <a:cubicBezTo>
                  <a:pt x="100" y="748"/>
                  <a:pt x="98" y="750"/>
                  <a:pt x="96" y="752"/>
                </a:cubicBezTo>
                <a:cubicBezTo>
                  <a:pt x="93" y="751"/>
                  <a:pt x="91" y="750"/>
                  <a:pt x="88" y="750"/>
                </a:cubicBezTo>
                <a:cubicBezTo>
                  <a:pt x="86" y="749"/>
                  <a:pt x="84" y="750"/>
                  <a:pt x="82" y="751"/>
                </a:cubicBezTo>
                <a:cubicBezTo>
                  <a:pt x="81" y="752"/>
                  <a:pt x="82" y="754"/>
                  <a:pt x="82" y="756"/>
                </a:cubicBezTo>
                <a:cubicBezTo>
                  <a:pt x="74" y="755"/>
                  <a:pt x="76" y="747"/>
                  <a:pt x="72" y="742"/>
                </a:cubicBezTo>
                <a:cubicBezTo>
                  <a:pt x="67" y="747"/>
                  <a:pt x="70" y="752"/>
                  <a:pt x="71" y="756"/>
                </a:cubicBezTo>
                <a:cubicBezTo>
                  <a:pt x="72" y="762"/>
                  <a:pt x="78" y="761"/>
                  <a:pt x="83" y="762"/>
                </a:cubicBezTo>
                <a:cubicBezTo>
                  <a:pt x="81" y="762"/>
                  <a:pt x="81" y="763"/>
                  <a:pt x="78" y="765"/>
                </a:cubicBezTo>
                <a:cubicBezTo>
                  <a:pt x="83" y="765"/>
                  <a:pt x="87" y="765"/>
                  <a:pt x="91" y="765"/>
                </a:cubicBezTo>
                <a:cubicBezTo>
                  <a:pt x="89" y="763"/>
                  <a:pt x="88" y="762"/>
                  <a:pt x="87" y="762"/>
                </a:cubicBezTo>
                <a:cubicBezTo>
                  <a:pt x="89" y="759"/>
                  <a:pt x="90" y="757"/>
                  <a:pt x="92" y="755"/>
                </a:cubicBezTo>
                <a:cubicBezTo>
                  <a:pt x="93" y="754"/>
                  <a:pt x="95" y="753"/>
                  <a:pt x="96" y="752"/>
                </a:cubicBezTo>
                <a:close/>
                <a:moveTo>
                  <a:pt x="265" y="667"/>
                </a:moveTo>
                <a:cubicBezTo>
                  <a:pt x="263" y="668"/>
                  <a:pt x="261" y="670"/>
                  <a:pt x="258" y="671"/>
                </a:cubicBezTo>
                <a:cubicBezTo>
                  <a:pt x="259" y="672"/>
                  <a:pt x="259" y="672"/>
                  <a:pt x="259" y="673"/>
                </a:cubicBezTo>
                <a:cubicBezTo>
                  <a:pt x="261" y="673"/>
                  <a:pt x="262" y="673"/>
                  <a:pt x="264" y="673"/>
                </a:cubicBezTo>
                <a:cubicBezTo>
                  <a:pt x="266" y="673"/>
                  <a:pt x="267" y="673"/>
                  <a:pt x="269" y="673"/>
                </a:cubicBezTo>
                <a:cubicBezTo>
                  <a:pt x="270" y="675"/>
                  <a:pt x="269" y="677"/>
                  <a:pt x="270" y="678"/>
                </a:cubicBezTo>
                <a:cubicBezTo>
                  <a:pt x="272" y="680"/>
                  <a:pt x="274" y="680"/>
                  <a:pt x="276" y="681"/>
                </a:cubicBezTo>
                <a:cubicBezTo>
                  <a:pt x="270" y="685"/>
                  <a:pt x="270" y="685"/>
                  <a:pt x="275" y="689"/>
                </a:cubicBezTo>
                <a:cubicBezTo>
                  <a:pt x="276" y="688"/>
                  <a:pt x="277" y="687"/>
                  <a:pt x="277" y="686"/>
                </a:cubicBezTo>
                <a:cubicBezTo>
                  <a:pt x="282" y="688"/>
                  <a:pt x="293" y="689"/>
                  <a:pt x="297" y="686"/>
                </a:cubicBezTo>
                <a:cubicBezTo>
                  <a:pt x="292" y="684"/>
                  <a:pt x="287" y="682"/>
                  <a:pt x="282" y="680"/>
                </a:cubicBezTo>
                <a:cubicBezTo>
                  <a:pt x="287" y="674"/>
                  <a:pt x="282" y="674"/>
                  <a:pt x="277" y="672"/>
                </a:cubicBezTo>
                <a:cubicBezTo>
                  <a:pt x="281" y="671"/>
                  <a:pt x="284" y="670"/>
                  <a:pt x="287" y="669"/>
                </a:cubicBezTo>
                <a:cubicBezTo>
                  <a:pt x="287" y="669"/>
                  <a:pt x="287" y="668"/>
                  <a:pt x="287" y="667"/>
                </a:cubicBezTo>
                <a:cubicBezTo>
                  <a:pt x="280" y="667"/>
                  <a:pt x="273" y="667"/>
                  <a:pt x="265" y="667"/>
                </a:cubicBezTo>
                <a:cubicBezTo>
                  <a:pt x="271" y="666"/>
                  <a:pt x="278" y="665"/>
                  <a:pt x="284" y="663"/>
                </a:cubicBezTo>
                <a:cubicBezTo>
                  <a:pt x="282" y="662"/>
                  <a:pt x="280" y="660"/>
                  <a:pt x="278" y="660"/>
                </a:cubicBezTo>
                <a:cubicBezTo>
                  <a:pt x="264" y="660"/>
                  <a:pt x="250" y="661"/>
                  <a:pt x="236" y="661"/>
                </a:cubicBezTo>
                <a:cubicBezTo>
                  <a:pt x="234" y="661"/>
                  <a:pt x="232" y="661"/>
                  <a:pt x="230" y="661"/>
                </a:cubicBezTo>
                <a:cubicBezTo>
                  <a:pt x="230" y="661"/>
                  <a:pt x="230" y="661"/>
                  <a:pt x="230" y="660"/>
                </a:cubicBezTo>
                <a:cubicBezTo>
                  <a:pt x="246" y="659"/>
                  <a:pt x="261" y="658"/>
                  <a:pt x="277" y="657"/>
                </a:cubicBezTo>
                <a:cubicBezTo>
                  <a:pt x="277" y="657"/>
                  <a:pt x="277" y="656"/>
                  <a:pt x="277" y="656"/>
                </a:cubicBezTo>
                <a:cubicBezTo>
                  <a:pt x="268" y="651"/>
                  <a:pt x="258" y="653"/>
                  <a:pt x="248" y="651"/>
                </a:cubicBezTo>
                <a:cubicBezTo>
                  <a:pt x="254" y="650"/>
                  <a:pt x="259" y="650"/>
                  <a:pt x="264" y="650"/>
                </a:cubicBezTo>
                <a:cubicBezTo>
                  <a:pt x="271" y="649"/>
                  <a:pt x="277" y="649"/>
                  <a:pt x="282" y="655"/>
                </a:cubicBezTo>
                <a:cubicBezTo>
                  <a:pt x="283" y="657"/>
                  <a:pt x="285" y="658"/>
                  <a:pt x="287" y="658"/>
                </a:cubicBezTo>
                <a:cubicBezTo>
                  <a:pt x="291" y="657"/>
                  <a:pt x="295" y="655"/>
                  <a:pt x="299" y="653"/>
                </a:cubicBezTo>
                <a:cubicBezTo>
                  <a:pt x="292" y="650"/>
                  <a:pt x="286" y="647"/>
                  <a:pt x="280" y="645"/>
                </a:cubicBezTo>
                <a:cubicBezTo>
                  <a:pt x="280" y="645"/>
                  <a:pt x="279" y="646"/>
                  <a:pt x="279" y="646"/>
                </a:cubicBezTo>
                <a:cubicBezTo>
                  <a:pt x="282" y="648"/>
                  <a:pt x="284" y="651"/>
                  <a:pt x="286" y="654"/>
                </a:cubicBezTo>
                <a:cubicBezTo>
                  <a:pt x="286" y="654"/>
                  <a:pt x="286" y="654"/>
                  <a:pt x="285" y="655"/>
                </a:cubicBezTo>
                <a:cubicBezTo>
                  <a:pt x="284" y="654"/>
                  <a:pt x="283" y="653"/>
                  <a:pt x="282" y="652"/>
                </a:cubicBezTo>
                <a:cubicBezTo>
                  <a:pt x="279" y="650"/>
                  <a:pt x="277" y="648"/>
                  <a:pt x="275" y="648"/>
                </a:cubicBezTo>
                <a:cubicBezTo>
                  <a:pt x="270" y="646"/>
                  <a:pt x="265" y="646"/>
                  <a:pt x="260" y="645"/>
                </a:cubicBezTo>
                <a:cubicBezTo>
                  <a:pt x="257" y="645"/>
                  <a:pt x="253" y="646"/>
                  <a:pt x="251" y="641"/>
                </a:cubicBezTo>
                <a:cubicBezTo>
                  <a:pt x="251" y="641"/>
                  <a:pt x="249" y="640"/>
                  <a:pt x="248" y="640"/>
                </a:cubicBezTo>
                <a:cubicBezTo>
                  <a:pt x="245" y="640"/>
                  <a:pt x="242" y="640"/>
                  <a:pt x="240" y="640"/>
                </a:cubicBezTo>
                <a:cubicBezTo>
                  <a:pt x="240" y="632"/>
                  <a:pt x="232" y="636"/>
                  <a:pt x="229" y="633"/>
                </a:cubicBezTo>
                <a:cubicBezTo>
                  <a:pt x="229" y="635"/>
                  <a:pt x="230" y="637"/>
                  <a:pt x="231" y="640"/>
                </a:cubicBezTo>
                <a:cubicBezTo>
                  <a:pt x="229" y="641"/>
                  <a:pt x="227" y="642"/>
                  <a:pt x="225" y="643"/>
                </a:cubicBezTo>
                <a:cubicBezTo>
                  <a:pt x="228" y="643"/>
                  <a:pt x="229" y="644"/>
                  <a:pt x="232" y="644"/>
                </a:cubicBezTo>
                <a:cubicBezTo>
                  <a:pt x="227" y="646"/>
                  <a:pt x="223" y="647"/>
                  <a:pt x="219" y="649"/>
                </a:cubicBezTo>
                <a:cubicBezTo>
                  <a:pt x="217" y="651"/>
                  <a:pt x="214" y="652"/>
                  <a:pt x="212" y="654"/>
                </a:cubicBezTo>
                <a:cubicBezTo>
                  <a:pt x="206" y="657"/>
                  <a:pt x="199" y="659"/>
                  <a:pt x="197" y="667"/>
                </a:cubicBezTo>
                <a:cubicBezTo>
                  <a:pt x="194" y="675"/>
                  <a:pt x="191" y="683"/>
                  <a:pt x="189" y="691"/>
                </a:cubicBezTo>
                <a:cubicBezTo>
                  <a:pt x="184" y="706"/>
                  <a:pt x="184" y="721"/>
                  <a:pt x="187" y="736"/>
                </a:cubicBezTo>
                <a:cubicBezTo>
                  <a:pt x="188" y="739"/>
                  <a:pt x="189" y="742"/>
                  <a:pt x="190" y="744"/>
                </a:cubicBezTo>
                <a:cubicBezTo>
                  <a:pt x="190" y="744"/>
                  <a:pt x="191" y="744"/>
                  <a:pt x="192" y="744"/>
                </a:cubicBezTo>
                <a:cubicBezTo>
                  <a:pt x="192" y="732"/>
                  <a:pt x="192" y="720"/>
                  <a:pt x="192" y="708"/>
                </a:cubicBezTo>
                <a:cubicBezTo>
                  <a:pt x="192" y="708"/>
                  <a:pt x="193" y="708"/>
                  <a:pt x="193" y="708"/>
                </a:cubicBezTo>
                <a:cubicBezTo>
                  <a:pt x="195" y="723"/>
                  <a:pt x="197" y="738"/>
                  <a:pt x="199" y="753"/>
                </a:cubicBezTo>
                <a:cubicBezTo>
                  <a:pt x="199" y="752"/>
                  <a:pt x="198" y="751"/>
                  <a:pt x="196" y="750"/>
                </a:cubicBezTo>
                <a:cubicBezTo>
                  <a:pt x="195" y="751"/>
                  <a:pt x="195" y="751"/>
                  <a:pt x="194" y="752"/>
                </a:cubicBezTo>
                <a:cubicBezTo>
                  <a:pt x="193" y="751"/>
                  <a:pt x="193" y="750"/>
                  <a:pt x="192" y="749"/>
                </a:cubicBezTo>
                <a:cubicBezTo>
                  <a:pt x="191" y="751"/>
                  <a:pt x="191" y="752"/>
                  <a:pt x="191" y="755"/>
                </a:cubicBezTo>
                <a:cubicBezTo>
                  <a:pt x="189" y="752"/>
                  <a:pt x="188" y="751"/>
                  <a:pt x="186" y="748"/>
                </a:cubicBezTo>
                <a:cubicBezTo>
                  <a:pt x="185" y="750"/>
                  <a:pt x="184" y="752"/>
                  <a:pt x="185" y="753"/>
                </a:cubicBezTo>
                <a:cubicBezTo>
                  <a:pt x="187" y="755"/>
                  <a:pt x="190" y="758"/>
                  <a:pt x="192" y="760"/>
                </a:cubicBezTo>
                <a:cubicBezTo>
                  <a:pt x="188" y="765"/>
                  <a:pt x="199" y="794"/>
                  <a:pt x="208" y="797"/>
                </a:cubicBezTo>
                <a:cubicBezTo>
                  <a:pt x="209" y="789"/>
                  <a:pt x="201" y="784"/>
                  <a:pt x="202" y="777"/>
                </a:cubicBezTo>
                <a:cubicBezTo>
                  <a:pt x="202" y="770"/>
                  <a:pt x="197" y="764"/>
                  <a:pt x="195" y="757"/>
                </a:cubicBezTo>
                <a:cubicBezTo>
                  <a:pt x="195" y="757"/>
                  <a:pt x="196" y="757"/>
                  <a:pt x="197" y="756"/>
                </a:cubicBezTo>
                <a:cubicBezTo>
                  <a:pt x="198" y="760"/>
                  <a:pt x="199" y="764"/>
                  <a:pt x="201" y="768"/>
                </a:cubicBezTo>
                <a:cubicBezTo>
                  <a:pt x="205" y="777"/>
                  <a:pt x="205" y="777"/>
                  <a:pt x="207" y="778"/>
                </a:cubicBezTo>
                <a:cubicBezTo>
                  <a:pt x="206" y="773"/>
                  <a:pt x="204" y="768"/>
                  <a:pt x="203" y="763"/>
                </a:cubicBezTo>
                <a:cubicBezTo>
                  <a:pt x="203" y="763"/>
                  <a:pt x="203" y="763"/>
                  <a:pt x="204" y="763"/>
                </a:cubicBezTo>
                <a:cubicBezTo>
                  <a:pt x="205" y="765"/>
                  <a:pt x="207" y="767"/>
                  <a:pt x="209" y="770"/>
                </a:cubicBezTo>
                <a:cubicBezTo>
                  <a:pt x="209" y="769"/>
                  <a:pt x="210" y="769"/>
                  <a:pt x="211" y="768"/>
                </a:cubicBezTo>
                <a:cubicBezTo>
                  <a:pt x="210" y="763"/>
                  <a:pt x="209" y="757"/>
                  <a:pt x="208" y="752"/>
                </a:cubicBezTo>
                <a:cubicBezTo>
                  <a:pt x="209" y="752"/>
                  <a:pt x="211" y="753"/>
                  <a:pt x="213" y="754"/>
                </a:cubicBezTo>
                <a:cubicBezTo>
                  <a:pt x="213" y="748"/>
                  <a:pt x="212" y="744"/>
                  <a:pt x="212" y="740"/>
                </a:cubicBezTo>
                <a:cubicBezTo>
                  <a:pt x="211" y="737"/>
                  <a:pt x="213" y="736"/>
                  <a:pt x="215" y="736"/>
                </a:cubicBezTo>
                <a:cubicBezTo>
                  <a:pt x="215" y="740"/>
                  <a:pt x="214" y="742"/>
                  <a:pt x="215" y="745"/>
                </a:cubicBezTo>
                <a:cubicBezTo>
                  <a:pt x="215" y="746"/>
                  <a:pt x="218" y="746"/>
                  <a:pt x="220" y="747"/>
                </a:cubicBezTo>
                <a:cubicBezTo>
                  <a:pt x="220" y="746"/>
                  <a:pt x="221" y="744"/>
                  <a:pt x="221" y="742"/>
                </a:cubicBezTo>
                <a:cubicBezTo>
                  <a:pt x="220" y="738"/>
                  <a:pt x="220" y="735"/>
                  <a:pt x="219" y="731"/>
                </a:cubicBezTo>
                <a:cubicBezTo>
                  <a:pt x="219" y="729"/>
                  <a:pt x="217" y="727"/>
                  <a:pt x="216" y="726"/>
                </a:cubicBezTo>
                <a:cubicBezTo>
                  <a:pt x="215" y="727"/>
                  <a:pt x="213" y="728"/>
                  <a:pt x="212" y="730"/>
                </a:cubicBezTo>
                <a:cubicBezTo>
                  <a:pt x="211" y="730"/>
                  <a:pt x="211" y="731"/>
                  <a:pt x="211" y="732"/>
                </a:cubicBezTo>
                <a:cubicBezTo>
                  <a:pt x="211" y="732"/>
                  <a:pt x="210" y="732"/>
                  <a:pt x="210" y="732"/>
                </a:cubicBezTo>
                <a:cubicBezTo>
                  <a:pt x="208" y="727"/>
                  <a:pt x="207" y="721"/>
                  <a:pt x="205" y="716"/>
                </a:cubicBezTo>
                <a:cubicBezTo>
                  <a:pt x="213" y="715"/>
                  <a:pt x="219" y="714"/>
                  <a:pt x="226" y="713"/>
                </a:cubicBezTo>
                <a:cubicBezTo>
                  <a:pt x="227" y="713"/>
                  <a:pt x="228" y="711"/>
                  <a:pt x="228" y="710"/>
                </a:cubicBezTo>
                <a:cubicBezTo>
                  <a:pt x="228" y="710"/>
                  <a:pt x="227" y="708"/>
                  <a:pt x="226" y="708"/>
                </a:cubicBezTo>
                <a:cubicBezTo>
                  <a:pt x="224" y="708"/>
                  <a:pt x="222" y="708"/>
                  <a:pt x="221" y="708"/>
                </a:cubicBezTo>
                <a:cubicBezTo>
                  <a:pt x="216" y="708"/>
                  <a:pt x="211" y="709"/>
                  <a:pt x="206" y="710"/>
                </a:cubicBezTo>
                <a:cubicBezTo>
                  <a:pt x="202" y="701"/>
                  <a:pt x="205" y="694"/>
                  <a:pt x="208" y="688"/>
                </a:cubicBezTo>
                <a:cubicBezTo>
                  <a:pt x="209" y="686"/>
                  <a:pt x="210" y="684"/>
                  <a:pt x="211" y="682"/>
                </a:cubicBezTo>
                <a:cubicBezTo>
                  <a:pt x="212" y="678"/>
                  <a:pt x="214" y="677"/>
                  <a:pt x="218" y="678"/>
                </a:cubicBezTo>
                <a:cubicBezTo>
                  <a:pt x="228" y="678"/>
                  <a:pt x="238" y="677"/>
                  <a:pt x="246" y="670"/>
                </a:cubicBezTo>
                <a:cubicBezTo>
                  <a:pt x="250" y="667"/>
                  <a:pt x="254" y="666"/>
                  <a:pt x="259" y="667"/>
                </a:cubicBezTo>
                <a:cubicBezTo>
                  <a:pt x="261" y="667"/>
                  <a:pt x="263" y="667"/>
                  <a:pt x="265" y="667"/>
                </a:cubicBezTo>
                <a:close/>
                <a:moveTo>
                  <a:pt x="212" y="490"/>
                </a:moveTo>
                <a:cubicBezTo>
                  <a:pt x="208" y="486"/>
                  <a:pt x="205" y="482"/>
                  <a:pt x="201" y="477"/>
                </a:cubicBezTo>
                <a:cubicBezTo>
                  <a:pt x="204" y="472"/>
                  <a:pt x="204" y="471"/>
                  <a:pt x="208" y="472"/>
                </a:cubicBezTo>
                <a:cubicBezTo>
                  <a:pt x="211" y="472"/>
                  <a:pt x="214" y="473"/>
                  <a:pt x="217" y="474"/>
                </a:cubicBezTo>
                <a:cubicBezTo>
                  <a:pt x="218" y="474"/>
                  <a:pt x="219" y="475"/>
                  <a:pt x="220" y="475"/>
                </a:cubicBezTo>
                <a:cubicBezTo>
                  <a:pt x="227" y="474"/>
                  <a:pt x="227" y="479"/>
                  <a:pt x="228" y="484"/>
                </a:cubicBezTo>
                <a:cubicBezTo>
                  <a:pt x="229" y="489"/>
                  <a:pt x="230" y="494"/>
                  <a:pt x="232" y="498"/>
                </a:cubicBezTo>
                <a:cubicBezTo>
                  <a:pt x="234" y="503"/>
                  <a:pt x="236" y="503"/>
                  <a:pt x="240" y="500"/>
                </a:cubicBezTo>
                <a:cubicBezTo>
                  <a:pt x="244" y="511"/>
                  <a:pt x="253" y="514"/>
                  <a:pt x="263" y="516"/>
                </a:cubicBezTo>
                <a:cubicBezTo>
                  <a:pt x="259" y="519"/>
                  <a:pt x="256" y="521"/>
                  <a:pt x="252" y="523"/>
                </a:cubicBezTo>
                <a:cubicBezTo>
                  <a:pt x="252" y="524"/>
                  <a:pt x="252" y="524"/>
                  <a:pt x="253" y="525"/>
                </a:cubicBezTo>
                <a:cubicBezTo>
                  <a:pt x="254" y="525"/>
                  <a:pt x="256" y="526"/>
                  <a:pt x="257" y="526"/>
                </a:cubicBezTo>
                <a:cubicBezTo>
                  <a:pt x="258" y="533"/>
                  <a:pt x="258" y="539"/>
                  <a:pt x="259" y="545"/>
                </a:cubicBezTo>
                <a:cubicBezTo>
                  <a:pt x="260" y="551"/>
                  <a:pt x="263" y="557"/>
                  <a:pt x="268" y="560"/>
                </a:cubicBezTo>
                <a:cubicBezTo>
                  <a:pt x="271" y="562"/>
                  <a:pt x="275" y="563"/>
                  <a:pt x="279" y="564"/>
                </a:cubicBezTo>
                <a:cubicBezTo>
                  <a:pt x="279" y="569"/>
                  <a:pt x="280" y="570"/>
                  <a:pt x="287" y="569"/>
                </a:cubicBezTo>
                <a:cubicBezTo>
                  <a:pt x="288" y="568"/>
                  <a:pt x="291" y="568"/>
                  <a:pt x="292" y="569"/>
                </a:cubicBezTo>
                <a:cubicBezTo>
                  <a:pt x="299" y="571"/>
                  <a:pt x="306" y="573"/>
                  <a:pt x="313" y="575"/>
                </a:cubicBezTo>
                <a:cubicBezTo>
                  <a:pt x="317" y="576"/>
                  <a:pt x="321" y="577"/>
                  <a:pt x="324" y="580"/>
                </a:cubicBezTo>
                <a:cubicBezTo>
                  <a:pt x="331" y="585"/>
                  <a:pt x="344" y="586"/>
                  <a:pt x="350" y="579"/>
                </a:cubicBezTo>
                <a:cubicBezTo>
                  <a:pt x="348" y="580"/>
                  <a:pt x="346" y="580"/>
                  <a:pt x="345" y="580"/>
                </a:cubicBezTo>
                <a:cubicBezTo>
                  <a:pt x="351" y="575"/>
                  <a:pt x="357" y="569"/>
                  <a:pt x="363" y="563"/>
                </a:cubicBezTo>
                <a:cubicBezTo>
                  <a:pt x="363" y="563"/>
                  <a:pt x="364" y="564"/>
                  <a:pt x="364" y="564"/>
                </a:cubicBezTo>
                <a:cubicBezTo>
                  <a:pt x="362" y="567"/>
                  <a:pt x="359" y="570"/>
                  <a:pt x="357" y="573"/>
                </a:cubicBezTo>
                <a:cubicBezTo>
                  <a:pt x="357" y="574"/>
                  <a:pt x="358" y="574"/>
                  <a:pt x="358" y="574"/>
                </a:cubicBezTo>
                <a:cubicBezTo>
                  <a:pt x="364" y="571"/>
                  <a:pt x="370" y="568"/>
                  <a:pt x="376" y="566"/>
                </a:cubicBezTo>
                <a:cubicBezTo>
                  <a:pt x="390" y="559"/>
                  <a:pt x="395" y="548"/>
                  <a:pt x="396" y="533"/>
                </a:cubicBezTo>
                <a:cubicBezTo>
                  <a:pt x="394" y="533"/>
                  <a:pt x="392" y="533"/>
                  <a:pt x="391" y="533"/>
                </a:cubicBezTo>
                <a:cubicBezTo>
                  <a:pt x="390" y="532"/>
                  <a:pt x="390" y="530"/>
                  <a:pt x="388" y="528"/>
                </a:cubicBezTo>
                <a:cubicBezTo>
                  <a:pt x="387" y="531"/>
                  <a:pt x="387" y="533"/>
                  <a:pt x="386" y="536"/>
                </a:cubicBezTo>
                <a:cubicBezTo>
                  <a:pt x="386" y="536"/>
                  <a:pt x="385" y="536"/>
                  <a:pt x="384" y="536"/>
                </a:cubicBezTo>
                <a:cubicBezTo>
                  <a:pt x="384" y="529"/>
                  <a:pt x="383" y="523"/>
                  <a:pt x="382" y="515"/>
                </a:cubicBezTo>
                <a:cubicBezTo>
                  <a:pt x="377" y="520"/>
                  <a:pt x="372" y="524"/>
                  <a:pt x="368" y="528"/>
                </a:cubicBezTo>
                <a:cubicBezTo>
                  <a:pt x="368" y="528"/>
                  <a:pt x="368" y="529"/>
                  <a:pt x="368" y="529"/>
                </a:cubicBezTo>
                <a:cubicBezTo>
                  <a:pt x="369" y="528"/>
                  <a:pt x="370" y="528"/>
                  <a:pt x="371" y="528"/>
                </a:cubicBezTo>
                <a:cubicBezTo>
                  <a:pt x="372" y="537"/>
                  <a:pt x="369" y="544"/>
                  <a:pt x="364" y="544"/>
                </a:cubicBezTo>
                <a:cubicBezTo>
                  <a:pt x="367" y="538"/>
                  <a:pt x="368" y="533"/>
                  <a:pt x="363" y="527"/>
                </a:cubicBezTo>
                <a:cubicBezTo>
                  <a:pt x="366" y="524"/>
                  <a:pt x="369" y="522"/>
                  <a:pt x="372" y="519"/>
                </a:cubicBezTo>
                <a:cubicBezTo>
                  <a:pt x="374" y="518"/>
                  <a:pt x="375" y="516"/>
                  <a:pt x="377" y="514"/>
                </a:cubicBezTo>
                <a:cubicBezTo>
                  <a:pt x="377" y="513"/>
                  <a:pt x="377" y="511"/>
                  <a:pt x="376" y="510"/>
                </a:cubicBezTo>
                <a:cubicBezTo>
                  <a:pt x="376" y="510"/>
                  <a:pt x="374" y="510"/>
                  <a:pt x="373" y="510"/>
                </a:cubicBezTo>
                <a:cubicBezTo>
                  <a:pt x="371" y="512"/>
                  <a:pt x="369" y="514"/>
                  <a:pt x="366" y="515"/>
                </a:cubicBezTo>
                <a:cubicBezTo>
                  <a:pt x="361" y="517"/>
                  <a:pt x="360" y="521"/>
                  <a:pt x="359" y="526"/>
                </a:cubicBezTo>
                <a:cubicBezTo>
                  <a:pt x="359" y="528"/>
                  <a:pt x="359" y="530"/>
                  <a:pt x="358" y="533"/>
                </a:cubicBezTo>
                <a:cubicBezTo>
                  <a:pt x="357" y="528"/>
                  <a:pt x="356" y="523"/>
                  <a:pt x="355" y="518"/>
                </a:cubicBezTo>
                <a:cubicBezTo>
                  <a:pt x="355" y="517"/>
                  <a:pt x="354" y="515"/>
                  <a:pt x="354" y="514"/>
                </a:cubicBezTo>
                <a:cubicBezTo>
                  <a:pt x="353" y="515"/>
                  <a:pt x="351" y="517"/>
                  <a:pt x="351" y="518"/>
                </a:cubicBezTo>
                <a:cubicBezTo>
                  <a:pt x="351" y="524"/>
                  <a:pt x="351" y="529"/>
                  <a:pt x="351" y="535"/>
                </a:cubicBezTo>
                <a:cubicBezTo>
                  <a:pt x="345" y="529"/>
                  <a:pt x="348" y="504"/>
                  <a:pt x="354" y="501"/>
                </a:cubicBezTo>
                <a:cubicBezTo>
                  <a:pt x="353" y="505"/>
                  <a:pt x="353" y="508"/>
                  <a:pt x="352" y="512"/>
                </a:cubicBezTo>
                <a:cubicBezTo>
                  <a:pt x="356" y="511"/>
                  <a:pt x="359" y="510"/>
                  <a:pt x="358" y="505"/>
                </a:cubicBezTo>
                <a:cubicBezTo>
                  <a:pt x="357" y="502"/>
                  <a:pt x="359" y="498"/>
                  <a:pt x="362" y="495"/>
                </a:cubicBezTo>
                <a:cubicBezTo>
                  <a:pt x="363" y="492"/>
                  <a:pt x="367" y="493"/>
                  <a:pt x="368" y="496"/>
                </a:cubicBezTo>
                <a:cubicBezTo>
                  <a:pt x="361" y="497"/>
                  <a:pt x="360" y="498"/>
                  <a:pt x="362" y="505"/>
                </a:cubicBezTo>
                <a:cubicBezTo>
                  <a:pt x="368" y="505"/>
                  <a:pt x="370" y="500"/>
                  <a:pt x="371" y="497"/>
                </a:cubicBezTo>
                <a:cubicBezTo>
                  <a:pt x="371" y="494"/>
                  <a:pt x="367" y="490"/>
                  <a:pt x="365" y="486"/>
                </a:cubicBezTo>
                <a:cubicBezTo>
                  <a:pt x="366" y="486"/>
                  <a:pt x="368" y="485"/>
                  <a:pt x="369" y="485"/>
                </a:cubicBezTo>
                <a:cubicBezTo>
                  <a:pt x="365" y="480"/>
                  <a:pt x="364" y="480"/>
                  <a:pt x="358" y="485"/>
                </a:cubicBezTo>
                <a:cubicBezTo>
                  <a:pt x="359" y="483"/>
                  <a:pt x="360" y="481"/>
                  <a:pt x="361" y="480"/>
                </a:cubicBezTo>
                <a:cubicBezTo>
                  <a:pt x="363" y="478"/>
                  <a:pt x="366" y="478"/>
                  <a:pt x="369" y="477"/>
                </a:cubicBezTo>
                <a:cubicBezTo>
                  <a:pt x="366" y="475"/>
                  <a:pt x="365" y="474"/>
                  <a:pt x="364" y="474"/>
                </a:cubicBezTo>
                <a:cubicBezTo>
                  <a:pt x="372" y="470"/>
                  <a:pt x="380" y="465"/>
                  <a:pt x="387" y="476"/>
                </a:cubicBezTo>
                <a:cubicBezTo>
                  <a:pt x="387" y="470"/>
                  <a:pt x="384" y="466"/>
                  <a:pt x="378" y="465"/>
                </a:cubicBezTo>
                <a:cubicBezTo>
                  <a:pt x="371" y="465"/>
                  <a:pt x="362" y="461"/>
                  <a:pt x="358" y="471"/>
                </a:cubicBezTo>
                <a:cubicBezTo>
                  <a:pt x="358" y="472"/>
                  <a:pt x="357" y="472"/>
                  <a:pt x="357" y="472"/>
                </a:cubicBezTo>
                <a:cubicBezTo>
                  <a:pt x="356" y="474"/>
                  <a:pt x="355" y="476"/>
                  <a:pt x="355" y="478"/>
                </a:cubicBezTo>
                <a:cubicBezTo>
                  <a:pt x="355" y="479"/>
                  <a:pt x="355" y="481"/>
                  <a:pt x="355" y="482"/>
                </a:cubicBezTo>
                <a:cubicBezTo>
                  <a:pt x="355" y="482"/>
                  <a:pt x="354" y="482"/>
                  <a:pt x="354" y="482"/>
                </a:cubicBezTo>
                <a:cubicBezTo>
                  <a:pt x="352" y="483"/>
                  <a:pt x="350" y="485"/>
                  <a:pt x="348" y="487"/>
                </a:cubicBezTo>
                <a:cubicBezTo>
                  <a:pt x="347" y="489"/>
                  <a:pt x="345" y="490"/>
                  <a:pt x="344" y="491"/>
                </a:cubicBezTo>
                <a:cubicBezTo>
                  <a:pt x="343" y="495"/>
                  <a:pt x="337" y="496"/>
                  <a:pt x="339" y="502"/>
                </a:cubicBezTo>
                <a:cubicBezTo>
                  <a:pt x="336" y="502"/>
                  <a:pt x="333" y="503"/>
                  <a:pt x="331" y="504"/>
                </a:cubicBezTo>
                <a:cubicBezTo>
                  <a:pt x="329" y="504"/>
                  <a:pt x="328" y="506"/>
                  <a:pt x="328" y="507"/>
                </a:cubicBezTo>
                <a:cubicBezTo>
                  <a:pt x="329" y="511"/>
                  <a:pt x="331" y="515"/>
                  <a:pt x="334" y="520"/>
                </a:cubicBezTo>
                <a:cubicBezTo>
                  <a:pt x="334" y="518"/>
                  <a:pt x="334" y="517"/>
                  <a:pt x="335" y="516"/>
                </a:cubicBezTo>
                <a:cubicBezTo>
                  <a:pt x="335" y="514"/>
                  <a:pt x="336" y="512"/>
                  <a:pt x="336" y="511"/>
                </a:cubicBezTo>
                <a:cubicBezTo>
                  <a:pt x="337" y="513"/>
                  <a:pt x="338" y="514"/>
                  <a:pt x="339" y="516"/>
                </a:cubicBezTo>
                <a:cubicBezTo>
                  <a:pt x="339" y="520"/>
                  <a:pt x="339" y="523"/>
                  <a:pt x="339" y="527"/>
                </a:cubicBezTo>
                <a:cubicBezTo>
                  <a:pt x="340" y="527"/>
                  <a:pt x="341" y="527"/>
                  <a:pt x="341" y="527"/>
                </a:cubicBezTo>
                <a:cubicBezTo>
                  <a:pt x="343" y="519"/>
                  <a:pt x="344" y="510"/>
                  <a:pt x="346" y="502"/>
                </a:cubicBezTo>
                <a:cubicBezTo>
                  <a:pt x="348" y="510"/>
                  <a:pt x="343" y="537"/>
                  <a:pt x="340" y="541"/>
                </a:cubicBezTo>
                <a:cubicBezTo>
                  <a:pt x="339" y="538"/>
                  <a:pt x="339" y="535"/>
                  <a:pt x="339" y="532"/>
                </a:cubicBezTo>
                <a:cubicBezTo>
                  <a:pt x="337" y="534"/>
                  <a:pt x="336" y="535"/>
                  <a:pt x="335" y="536"/>
                </a:cubicBezTo>
                <a:cubicBezTo>
                  <a:pt x="334" y="533"/>
                  <a:pt x="334" y="531"/>
                  <a:pt x="334" y="528"/>
                </a:cubicBezTo>
                <a:cubicBezTo>
                  <a:pt x="331" y="530"/>
                  <a:pt x="330" y="532"/>
                  <a:pt x="329" y="534"/>
                </a:cubicBezTo>
                <a:cubicBezTo>
                  <a:pt x="328" y="536"/>
                  <a:pt x="327" y="538"/>
                  <a:pt x="325" y="540"/>
                </a:cubicBezTo>
                <a:cubicBezTo>
                  <a:pt x="327" y="541"/>
                  <a:pt x="328" y="542"/>
                  <a:pt x="330" y="543"/>
                </a:cubicBezTo>
                <a:cubicBezTo>
                  <a:pt x="330" y="543"/>
                  <a:pt x="330" y="544"/>
                  <a:pt x="330" y="544"/>
                </a:cubicBezTo>
                <a:cubicBezTo>
                  <a:pt x="323" y="545"/>
                  <a:pt x="317" y="546"/>
                  <a:pt x="310" y="546"/>
                </a:cubicBezTo>
                <a:cubicBezTo>
                  <a:pt x="306" y="546"/>
                  <a:pt x="301" y="545"/>
                  <a:pt x="297" y="543"/>
                </a:cubicBezTo>
                <a:cubicBezTo>
                  <a:pt x="294" y="542"/>
                  <a:pt x="293" y="540"/>
                  <a:pt x="296" y="537"/>
                </a:cubicBezTo>
                <a:cubicBezTo>
                  <a:pt x="299" y="541"/>
                  <a:pt x="308" y="543"/>
                  <a:pt x="313" y="541"/>
                </a:cubicBezTo>
                <a:cubicBezTo>
                  <a:pt x="315" y="540"/>
                  <a:pt x="316" y="536"/>
                  <a:pt x="316" y="533"/>
                </a:cubicBezTo>
                <a:cubicBezTo>
                  <a:pt x="316" y="529"/>
                  <a:pt x="317" y="523"/>
                  <a:pt x="310" y="519"/>
                </a:cubicBezTo>
                <a:cubicBezTo>
                  <a:pt x="312" y="527"/>
                  <a:pt x="314" y="533"/>
                  <a:pt x="308" y="539"/>
                </a:cubicBezTo>
                <a:cubicBezTo>
                  <a:pt x="308" y="537"/>
                  <a:pt x="308" y="536"/>
                  <a:pt x="308" y="535"/>
                </a:cubicBezTo>
                <a:cubicBezTo>
                  <a:pt x="309" y="529"/>
                  <a:pt x="311" y="523"/>
                  <a:pt x="304" y="519"/>
                </a:cubicBezTo>
                <a:cubicBezTo>
                  <a:pt x="304" y="519"/>
                  <a:pt x="304" y="515"/>
                  <a:pt x="305" y="513"/>
                </a:cubicBezTo>
                <a:cubicBezTo>
                  <a:pt x="306" y="511"/>
                  <a:pt x="309" y="510"/>
                  <a:pt x="311" y="513"/>
                </a:cubicBezTo>
                <a:cubicBezTo>
                  <a:pt x="313" y="516"/>
                  <a:pt x="315" y="520"/>
                  <a:pt x="317" y="523"/>
                </a:cubicBezTo>
                <a:cubicBezTo>
                  <a:pt x="318" y="525"/>
                  <a:pt x="319" y="528"/>
                  <a:pt x="320" y="530"/>
                </a:cubicBezTo>
                <a:cubicBezTo>
                  <a:pt x="320" y="530"/>
                  <a:pt x="321" y="530"/>
                  <a:pt x="321" y="529"/>
                </a:cubicBezTo>
                <a:cubicBezTo>
                  <a:pt x="321" y="526"/>
                  <a:pt x="320" y="523"/>
                  <a:pt x="320" y="520"/>
                </a:cubicBezTo>
                <a:cubicBezTo>
                  <a:pt x="319" y="517"/>
                  <a:pt x="317" y="514"/>
                  <a:pt x="316" y="510"/>
                </a:cubicBezTo>
                <a:cubicBezTo>
                  <a:pt x="315" y="506"/>
                  <a:pt x="313" y="504"/>
                  <a:pt x="308" y="505"/>
                </a:cubicBezTo>
                <a:cubicBezTo>
                  <a:pt x="306" y="506"/>
                  <a:pt x="303" y="507"/>
                  <a:pt x="302" y="509"/>
                </a:cubicBezTo>
                <a:cubicBezTo>
                  <a:pt x="298" y="514"/>
                  <a:pt x="293" y="514"/>
                  <a:pt x="288" y="512"/>
                </a:cubicBezTo>
                <a:cubicBezTo>
                  <a:pt x="283" y="510"/>
                  <a:pt x="279" y="511"/>
                  <a:pt x="275" y="514"/>
                </a:cubicBezTo>
                <a:cubicBezTo>
                  <a:pt x="274" y="516"/>
                  <a:pt x="270" y="517"/>
                  <a:pt x="269" y="516"/>
                </a:cubicBezTo>
                <a:cubicBezTo>
                  <a:pt x="267" y="515"/>
                  <a:pt x="266" y="512"/>
                  <a:pt x="264" y="510"/>
                </a:cubicBezTo>
                <a:cubicBezTo>
                  <a:pt x="267" y="510"/>
                  <a:pt x="269" y="509"/>
                  <a:pt x="271" y="509"/>
                </a:cubicBezTo>
                <a:cubicBezTo>
                  <a:pt x="271" y="508"/>
                  <a:pt x="271" y="506"/>
                  <a:pt x="270" y="504"/>
                </a:cubicBezTo>
                <a:cubicBezTo>
                  <a:pt x="270" y="504"/>
                  <a:pt x="270" y="503"/>
                  <a:pt x="270" y="503"/>
                </a:cubicBezTo>
                <a:cubicBezTo>
                  <a:pt x="269" y="496"/>
                  <a:pt x="264" y="494"/>
                  <a:pt x="258" y="492"/>
                </a:cubicBezTo>
                <a:cubicBezTo>
                  <a:pt x="260" y="496"/>
                  <a:pt x="261" y="500"/>
                  <a:pt x="262" y="504"/>
                </a:cubicBezTo>
                <a:cubicBezTo>
                  <a:pt x="258" y="501"/>
                  <a:pt x="255" y="497"/>
                  <a:pt x="253" y="494"/>
                </a:cubicBezTo>
                <a:cubicBezTo>
                  <a:pt x="252" y="493"/>
                  <a:pt x="253" y="491"/>
                  <a:pt x="253" y="489"/>
                </a:cubicBezTo>
                <a:cubicBezTo>
                  <a:pt x="253" y="488"/>
                  <a:pt x="252" y="487"/>
                  <a:pt x="252" y="486"/>
                </a:cubicBezTo>
                <a:cubicBezTo>
                  <a:pt x="257" y="487"/>
                  <a:pt x="263" y="489"/>
                  <a:pt x="267" y="493"/>
                </a:cubicBezTo>
                <a:cubicBezTo>
                  <a:pt x="271" y="496"/>
                  <a:pt x="273" y="500"/>
                  <a:pt x="276" y="505"/>
                </a:cubicBezTo>
                <a:cubicBezTo>
                  <a:pt x="277" y="501"/>
                  <a:pt x="273" y="491"/>
                  <a:pt x="269" y="489"/>
                </a:cubicBezTo>
                <a:cubicBezTo>
                  <a:pt x="263" y="486"/>
                  <a:pt x="257" y="483"/>
                  <a:pt x="251" y="480"/>
                </a:cubicBezTo>
                <a:cubicBezTo>
                  <a:pt x="250" y="479"/>
                  <a:pt x="249" y="477"/>
                  <a:pt x="248" y="476"/>
                </a:cubicBezTo>
                <a:cubicBezTo>
                  <a:pt x="248" y="476"/>
                  <a:pt x="249" y="476"/>
                  <a:pt x="249" y="475"/>
                </a:cubicBezTo>
                <a:cubicBezTo>
                  <a:pt x="255" y="480"/>
                  <a:pt x="262" y="483"/>
                  <a:pt x="270" y="482"/>
                </a:cubicBezTo>
                <a:cubicBezTo>
                  <a:pt x="265" y="478"/>
                  <a:pt x="257" y="477"/>
                  <a:pt x="251" y="470"/>
                </a:cubicBezTo>
                <a:cubicBezTo>
                  <a:pt x="263" y="475"/>
                  <a:pt x="263" y="475"/>
                  <a:pt x="268" y="470"/>
                </a:cubicBezTo>
                <a:cubicBezTo>
                  <a:pt x="261" y="467"/>
                  <a:pt x="253" y="464"/>
                  <a:pt x="245" y="460"/>
                </a:cubicBezTo>
                <a:cubicBezTo>
                  <a:pt x="244" y="462"/>
                  <a:pt x="244" y="463"/>
                  <a:pt x="242" y="466"/>
                </a:cubicBezTo>
                <a:cubicBezTo>
                  <a:pt x="233" y="454"/>
                  <a:pt x="224" y="442"/>
                  <a:pt x="215" y="431"/>
                </a:cubicBezTo>
                <a:cubicBezTo>
                  <a:pt x="215" y="431"/>
                  <a:pt x="215" y="431"/>
                  <a:pt x="214" y="431"/>
                </a:cubicBezTo>
                <a:cubicBezTo>
                  <a:pt x="218" y="438"/>
                  <a:pt x="222" y="445"/>
                  <a:pt x="225" y="452"/>
                </a:cubicBezTo>
                <a:cubicBezTo>
                  <a:pt x="219" y="447"/>
                  <a:pt x="216" y="440"/>
                  <a:pt x="213" y="434"/>
                </a:cubicBezTo>
                <a:cubicBezTo>
                  <a:pt x="213" y="433"/>
                  <a:pt x="214" y="431"/>
                  <a:pt x="214" y="429"/>
                </a:cubicBezTo>
                <a:cubicBezTo>
                  <a:pt x="214" y="427"/>
                  <a:pt x="214" y="426"/>
                  <a:pt x="214" y="424"/>
                </a:cubicBezTo>
                <a:cubicBezTo>
                  <a:pt x="212" y="425"/>
                  <a:pt x="211" y="425"/>
                  <a:pt x="210" y="425"/>
                </a:cubicBezTo>
                <a:cubicBezTo>
                  <a:pt x="205" y="411"/>
                  <a:pt x="201" y="396"/>
                  <a:pt x="196" y="382"/>
                </a:cubicBezTo>
                <a:cubicBezTo>
                  <a:pt x="199" y="382"/>
                  <a:pt x="200" y="382"/>
                  <a:pt x="201" y="387"/>
                </a:cubicBezTo>
                <a:cubicBezTo>
                  <a:pt x="204" y="398"/>
                  <a:pt x="208" y="408"/>
                  <a:pt x="211" y="419"/>
                </a:cubicBezTo>
                <a:cubicBezTo>
                  <a:pt x="212" y="419"/>
                  <a:pt x="212" y="419"/>
                  <a:pt x="213" y="419"/>
                </a:cubicBezTo>
                <a:cubicBezTo>
                  <a:pt x="210" y="403"/>
                  <a:pt x="208" y="388"/>
                  <a:pt x="200" y="374"/>
                </a:cubicBezTo>
                <a:cubicBezTo>
                  <a:pt x="204" y="373"/>
                  <a:pt x="205" y="375"/>
                  <a:pt x="206" y="378"/>
                </a:cubicBezTo>
                <a:cubicBezTo>
                  <a:pt x="208" y="382"/>
                  <a:pt x="209" y="386"/>
                  <a:pt x="210" y="390"/>
                </a:cubicBezTo>
                <a:cubicBezTo>
                  <a:pt x="211" y="392"/>
                  <a:pt x="213" y="393"/>
                  <a:pt x="216" y="395"/>
                </a:cubicBezTo>
                <a:cubicBezTo>
                  <a:pt x="215" y="396"/>
                  <a:pt x="215" y="399"/>
                  <a:pt x="215" y="402"/>
                </a:cubicBezTo>
                <a:cubicBezTo>
                  <a:pt x="215" y="408"/>
                  <a:pt x="216" y="413"/>
                  <a:pt x="216" y="418"/>
                </a:cubicBezTo>
                <a:cubicBezTo>
                  <a:pt x="217" y="419"/>
                  <a:pt x="219" y="420"/>
                  <a:pt x="220" y="421"/>
                </a:cubicBezTo>
                <a:cubicBezTo>
                  <a:pt x="221" y="420"/>
                  <a:pt x="221" y="420"/>
                  <a:pt x="221" y="420"/>
                </a:cubicBezTo>
                <a:cubicBezTo>
                  <a:pt x="227" y="427"/>
                  <a:pt x="228" y="438"/>
                  <a:pt x="239" y="442"/>
                </a:cubicBezTo>
                <a:cubicBezTo>
                  <a:pt x="239" y="436"/>
                  <a:pt x="235" y="432"/>
                  <a:pt x="232" y="428"/>
                </a:cubicBezTo>
                <a:cubicBezTo>
                  <a:pt x="229" y="424"/>
                  <a:pt x="227" y="419"/>
                  <a:pt x="224" y="414"/>
                </a:cubicBezTo>
                <a:cubicBezTo>
                  <a:pt x="223" y="412"/>
                  <a:pt x="222" y="410"/>
                  <a:pt x="221" y="408"/>
                </a:cubicBezTo>
                <a:cubicBezTo>
                  <a:pt x="220" y="402"/>
                  <a:pt x="220" y="394"/>
                  <a:pt x="220" y="387"/>
                </a:cubicBezTo>
                <a:cubicBezTo>
                  <a:pt x="220" y="386"/>
                  <a:pt x="220" y="384"/>
                  <a:pt x="221" y="384"/>
                </a:cubicBezTo>
                <a:cubicBezTo>
                  <a:pt x="225" y="380"/>
                  <a:pt x="226" y="378"/>
                  <a:pt x="220" y="377"/>
                </a:cubicBezTo>
                <a:cubicBezTo>
                  <a:pt x="219" y="377"/>
                  <a:pt x="219" y="375"/>
                  <a:pt x="218" y="374"/>
                </a:cubicBezTo>
                <a:cubicBezTo>
                  <a:pt x="216" y="372"/>
                  <a:pt x="214" y="369"/>
                  <a:pt x="212" y="367"/>
                </a:cubicBezTo>
                <a:cubicBezTo>
                  <a:pt x="210" y="365"/>
                  <a:pt x="210" y="363"/>
                  <a:pt x="212" y="362"/>
                </a:cubicBezTo>
                <a:cubicBezTo>
                  <a:pt x="216" y="361"/>
                  <a:pt x="219" y="361"/>
                  <a:pt x="222" y="360"/>
                </a:cubicBezTo>
                <a:cubicBezTo>
                  <a:pt x="222" y="359"/>
                  <a:pt x="222" y="357"/>
                  <a:pt x="222" y="355"/>
                </a:cubicBezTo>
                <a:cubicBezTo>
                  <a:pt x="224" y="356"/>
                  <a:pt x="227" y="357"/>
                  <a:pt x="227" y="358"/>
                </a:cubicBezTo>
                <a:cubicBezTo>
                  <a:pt x="229" y="363"/>
                  <a:pt x="230" y="367"/>
                  <a:pt x="231" y="372"/>
                </a:cubicBezTo>
                <a:cubicBezTo>
                  <a:pt x="232" y="377"/>
                  <a:pt x="233" y="383"/>
                  <a:pt x="234" y="389"/>
                </a:cubicBezTo>
                <a:cubicBezTo>
                  <a:pt x="243" y="381"/>
                  <a:pt x="243" y="381"/>
                  <a:pt x="240" y="377"/>
                </a:cubicBezTo>
                <a:cubicBezTo>
                  <a:pt x="239" y="378"/>
                  <a:pt x="239" y="380"/>
                  <a:pt x="237" y="383"/>
                </a:cubicBezTo>
                <a:cubicBezTo>
                  <a:pt x="234" y="371"/>
                  <a:pt x="238" y="359"/>
                  <a:pt x="226" y="352"/>
                </a:cubicBezTo>
                <a:cubicBezTo>
                  <a:pt x="231" y="350"/>
                  <a:pt x="234" y="352"/>
                  <a:pt x="235" y="356"/>
                </a:cubicBezTo>
                <a:cubicBezTo>
                  <a:pt x="236" y="361"/>
                  <a:pt x="237" y="365"/>
                  <a:pt x="238" y="370"/>
                </a:cubicBezTo>
                <a:cubicBezTo>
                  <a:pt x="238" y="371"/>
                  <a:pt x="239" y="373"/>
                  <a:pt x="239" y="375"/>
                </a:cubicBezTo>
                <a:cubicBezTo>
                  <a:pt x="240" y="375"/>
                  <a:pt x="240" y="374"/>
                  <a:pt x="241" y="374"/>
                </a:cubicBezTo>
                <a:cubicBezTo>
                  <a:pt x="241" y="372"/>
                  <a:pt x="242" y="370"/>
                  <a:pt x="243" y="368"/>
                </a:cubicBezTo>
                <a:cubicBezTo>
                  <a:pt x="243" y="368"/>
                  <a:pt x="243" y="368"/>
                  <a:pt x="244" y="368"/>
                </a:cubicBezTo>
                <a:cubicBezTo>
                  <a:pt x="244" y="372"/>
                  <a:pt x="244" y="376"/>
                  <a:pt x="244" y="379"/>
                </a:cubicBezTo>
                <a:cubicBezTo>
                  <a:pt x="246" y="378"/>
                  <a:pt x="246" y="376"/>
                  <a:pt x="246" y="375"/>
                </a:cubicBezTo>
                <a:cubicBezTo>
                  <a:pt x="246" y="370"/>
                  <a:pt x="245" y="365"/>
                  <a:pt x="245" y="360"/>
                </a:cubicBezTo>
                <a:cubicBezTo>
                  <a:pt x="244" y="357"/>
                  <a:pt x="243" y="354"/>
                  <a:pt x="238" y="355"/>
                </a:cubicBezTo>
                <a:cubicBezTo>
                  <a:pt x="239" y="344"/>
                  <a:pt x="239" y="344"/>
                  <a:pt x="233" y="345"/>
                </a:cubicBezTo>
                <a:cubicBezTo>
                  <a:pt x="233" y="344"/>
                  <a:pt x="234" y="343"/>
                  <a:pt x="235" y="341"/>
                </a:cubicBezTo>
                <a:cubicBezTo>
                  <a:pt x="227" y="338"/>
                  <a:pt x="220" y="336"/>
                  <a:pt x="213" y="334"/>
                </a:cubicBezTo>
                <a:cubicBezTo>
                  <a:pt x="213" y="334"/>
                  <a:pt x="213" y="334"/>
                  <a:pt x="212" y="335"/>
                </a:cubicBezTo>
                <a:cubicBezTo>
                  <a:pt x="214" y="335"/>
                  <a:pt x="215" y="336"/>
                  <a:pt x="217" y="337"/>
                </a:cubicBezTo>
                <a:cubicBezTo>
                  <a:pt x="216" y="338"/>
                  <a:pt x="215" y="338"/>
                  <a:pt x="215" y="338"/>
                </a:cubicBezTo>
                <a:cubicBezTo>
                  <a:pt x="212" y="338"/>
                  <a:pt x="210" y="337"/>
                  <a:pt x="207" y="336"/>
                </a:cubicBezTo>
                <a:cubicBezTo>
                  <a:pt x="201" y="335"/>
                  <a:pt x="199" y="337"/>
                  <a:pt x="200" y="342"/>
                </a:cubicBezTo>
                <a:cubicBezTo>
                  <a:pt x="200" y="343"/>
                  <a:pt x="199" y="344"/>
                  <a:pt x="199" y="344"/>
                </a:cubicBezTo>
                <a:cubicBezTo>
                  <a:pt x="203" y="346"/>
                  <a:pt x="207" y="348"/>
                  <a:pt x="212" y="350"/>
                </a:cubicBezTo>
                <a:cubicBezTo>
                  <a:pt x="207" y="355"/>
                  <a:pt x="202" y="358"/>
                  <a:pt x="197" y="362"/>
                </a:cubicBezTo>
                <a:cubicBezTo>
                  <a:pt x="197" y="363"/>
                  <a:pt x="197" y="364"/>
                  <a:pt x="197" y="366"/>
                </a:cubicBezTo>
                <a:cubicBezTo>
                  <a:pt x="193" y="365"/>
                  <a:pt x="190" y="364"/>
                  <a:pt x="186" y="362"/>
                </a:cubicBezTo>
                <a:cubicBezTo>
                  <a:pt x="190" y="360"/>
                  <a:pt x="198" y="363"/>
                  <a:pt x="197" y="355"/>
                </a:cubicBezTo>
                <a:cubicBezTo>
                  <a:pt x="199" y="355"/>
                  <a:pt x="202" y="355"/>
                  <a:pt x="204" y="354"/>
                </a:cubicBezTo>
                <a:cubicBezTo>
                  <a:pt x="205" y="354"/>
                  <a:pt x="205" y="352"/>
                  <a:pt x="206" y="351"/>
                </a:cubicBezTo>
                <a:cubicBezTo>
                  <a:pt x="205" y="351"/>
                  <a:pt x="204" y="350"/>
                  <a:pt x="204" y="350"/>
                </a:cubicBezTo>
                <a:cubicBezTo>
                  <a:pt x="200" y="350"/>
                  <a:pt x="196" y="351"/>
                  <a:pt x="191" y="352"/>
                </a:cubicBezTo>
                <a:cubicBezTo>
                  <a:pt x="192" y="354"/>
                  <a:pt x="193" y="355"/>
                  <a:pt x="193" y="356"/>
                </a:cubicBezTo>
                <a:cubicBezTo>
                  <a:pt x="183" y="357"/>
                  <a:pt x="176" y="364"/>
                  <a:pt x="169" y="371"/>
                </a:cubicBezTo>
                <a:cubicBezTo>
                  <a:pt x="169" y="371"/>
                  <a:pt x="168" y="372"/>
                  <a:pt x="167" y="373"/>
                </a:cubicBezTo>
                <a:cubicBezTo>
                  <a:pt x="161" y="377"/>
                  <a:pt x="154" y="381"/>
                  <a:pt x="148" y="385"/>
                </a:cubicBezTo>
                <a:cubicBezTo>
                  <a:pt x="147" y="385"/>
                  <a:pt x="146" y="386"/>
                  <a:pt x="146" y="387"/>
                </a:cubicBezTo>
                <a:cubicBezTo>
                  <a:pt x="143" y="395"/>
                  <a:pt x="143" y="402"/>
                  <a:pt x="145" y="410"/>
                </a:cubicBezTo>
                <a:cubicBezTo>
                  <a:pt x="147" y="407"/>
                  <a:pt x="148" y="404"/>
                  <a:pt x="149" y="401"/>
                </a:cubicBezTo>
                <a:cubicBezTo>
                  <a:pt x="151" y="397"/>
                  <a:pt x="153" y="394"/>
                  <a:pt x="155" y="391"/>
                </a:cubicBezTo>
                <a:cubicBezTo>
                  <a:pt x="156" y="388"/>
                  <a:pt x="158" y="386"/>
                  <a:pt x="160" y="383"/>
                </a:cubicBezTo>
                <a:cubicBezTo>
                  <a:pt x="148" y="409"/>
                  <a:pt x="144" y="426"/>
                  <a:pt x="148" y="433"/>
                </a:cubicBezTo>
                <a:cubicBezTo>
                  <a:pt x="148" y="419"/>
                  <a:pt x="154" y="408"/>
                  <a:pt x="160" y="397"/>
                </a:cubicBezTo>
                <a:cubicBezTo>
                  <a:pt x="158" y="406"/>
                  <a:pt x="156" y="415"/>
                  <a:pt x="155" y="423"/>
                </a:cubicBezTo>
                <a:cubicBezTo>
                  <a:pt x="153" y="426"/>
                  <a:pt x="151" y="428"/>
                  <a:pt x="150" y="430"/>
                </a:cubicBezTo>
                <a:cubicBezTo>
                  <a:pt x="149" y="432"/>
                  <a:pt x="148" y="435"/>
                  <a:pt x="146" y="437"/>
                </a:cubicBezTo>
                <a:cubicBezTo>
                  <a:pt x="142" y="443"/>
                  <a:pt x="142" y="450"/>
                  <a:pt x="148" y="456"/>
                </a:cubicBezTo>
                <a:cubicBezTo>
                  <a:pt x="148" y="451"/>
                  <a:pt x="148" y="447"/>
                  <a:pt x="148" y="441"/>
                </a:cubicBezTo>
                <a:cubicBezTo>
                  <a:pt x="153" y="448"/>
                  <a:pt x="146" y="457"/>
                  <a:pt x="153" y="463"/>
                </a:cubicBezTo>
                <a:cubicBezTo>
                  <a:pt x="153" y="460"/>
                  <a:pt x="154" y="456"/>
                  <a:pt x="154" y="453"/>
                </a:cubicBezTo>
                <a:cubicBezTo>
                  <a:pt x="154" y="450"/>
                  <a:pt x="154" y="446"/>
                  <a:pt x="154" y="443"/>
                </a:cubicBezTo>
                <a:cubicBezTo>
                  <a:pt x="155" y="443"/>
                  <a:pt x="156" y="443"/>
                  <a:pt x="157" y="443"/>
                </a:cubicBezTo>
                <a:cubicBezTo>
                  <a:pt x="152" y="460"/>
                  <a:pt x="157" y="476"/>
                  <a:pt x="164" y="491"/>
                </a:cubicBezTo>
                <a:cubicBezTo>
                  <a:pt x="164" y="491"/>
                  <a:pt x="164" y="491"/>
                  <a:pt x="163" y="491"/>
                </a:cubicBezTo>
                <a:cubicBezTo>
                  <a:pt x="162" y="490"/>
                  <a:pt x="160" y="488"/>
                  <a:pt x="158" y="486"/>
                </a:cubicBezTo>
                <a:cubicBezTo>
                  <a:pt x="156" y="488"/>
                  <a:pt x="155" y="490"/>
                  <a:pt x="153" y="490"/>
                </a:cubicBezTo>
                <a:cubicBezTo>
                  <a:pt x="146" y="491"/>
                  <a:pt x="144" y="496"/>
                  <a:pt x="143" y="502"/>
                </a:cubicBezTo>
                <a:cubicBezTo>
                  <a:pt x="141" y="510"/>
                  <a:pt x="137" y="517"/>
                  <a:pt x="130" y="522"/>
                </a:cubicBezTo>
                <a:cubicBezTo>
                  <a:pt x="128" y="524"/>
                  <a:pt x="125" y="527"/>
                  <a:pt x="123" y="529"/>
                </a:cubicBezTo>
                <a:cubicBezTo>
                  <a:pt x="120" y="532"/>
                  <a:pt x="119" y="536"/>
                  <a:pt x="122" y="538"/>
                </a:cubicBezTo>
                <a:cubicBezTo>
                  <a:pt x="123" y="540"/>
                  <a:pt x="127" y="540"/>
                  <a:pt x="130" y="539"/>
                </a:cubicBezTo>
                <a:cubicBezTo>
                  <a:pt x="134" y="538"/>
                  <a:pt x="137" y="536"/>
                  <a:pt x="141" y="535"/>
                </a:cubicBezTo>
                <a:cubicBezTo>
                  <a:pt x="143" y="534"/>
                  <a:pt x="146" y="534"/>
                  <a:pt x="148" y="535"/>
                </a:cubicBezTo>
                <a:cubicBezTo>
                  <a:pt x="151" y="536"/>
                  <a:pt x="153" y="538"/>
                  <a:pt x="156" y="539"/>
                </a:cubicBezTo>
                <a:cubicBezTo>
                  <a:pt x="170" y="545"/>
                  <a:pt x="174" y="558"/>
                  <a:pt x="175" y="572"/>
                </a:cubicBezTo>
                <a:cubicBezTo>
                  <a:pt x="173" y="568"/>
                  <a:pt x="171" y="564"/>
                  <a:pt x="170" y="560"/>
                </a:cubicBezTo>
                <a:cubicBezTo>
                  <a:pt x="169" y="558"/>
                  <a:pt x="167" y="556"/>
                  <a:pt x="166" y="556"/>
                </a:cubicBezTo>
                <a:cubicBezTo>
                  <a:pt x="161" y="555"/>
                  <a:pt x="159" y="552"/>
                  <a:pt x="156" y="548"/>
                </a:cubicBezTo>
                <a:cubicBezTo>
                  <a:pt x="154" y="544"/>
                  <a:pt x="151" y="541"/>
                  <a:pt x="146" y="540"/>
                </a:cubicBezTo>
                <a:cubicBezTo>
                  <a:pt x="142" y="540"/>
                  <a:pt x="139" y="540"/>
                  <a:pt x="137" y="543"/>
                </a:cubicBezTo>
                <a:cubicBezTo>
                  <a:pt x="135" y="546"/>
                  <a:pt x="136" y="549"/>
                  <a:pt x="139" y="552"/>
                </a:cubicBezTo>
                <a:cubicBezTo>
                  <a:pt x="145" y="559"/>
                  <a:pt x="151" y="566"/>
                  <a:pt x="157" y="573"/>
                </a:cubicBezTo>
                <a:cubicBezTo>
                  <a:pt x="158" y="575"/>
                  <a:pt x="160" y="576"/>
                  <a:pt x="160" y="577"/>
                </a:cubicBezTo>
                <a:cubicBezTo>
                  <a:pt x="160" y="580"/>
                  <a:pt x="159" y="582"/>
                  <a:pt x="159" y="584"/>
                </a:cubicBezTo>
                <a:cubicBezTo>
                  <a:pt x="158" y="584"/>
                  <a:pt x="158" y="584"/>
                  <a:pt x="157" y="584"/>
                </a:cubicBezTo>
                <a:cubicBezTo>
                  <a:pt x="157" y="583"/>
                  <a:pt x="157" y="582"/>
                  <a:pt x="156" y="581"/>
                </a:cubicBezTo>
                <a:cubicBezTo>
                  <a:pt x="154" y="577"/>
                  <a:pt x="152" y="572"/>
                  <a:pt x="149" y="570"/>
                </a:cubicBezTo>
                <a:cubicBezTo>
                  <a:pt x="146" y="567"/>
                  <a:pt x="141" y="566"/>
                  <a:pt x="138" y="565"/>
                </a:cubicBezTo>
                <a:cubicBezTo>
                  <a:pt x="131" y="563"/>
                  <a:pt x="125" y="560"/>
                  <a:pt x="117" y="564"/>
                </a:cubicBezTo>
                <a:cubicBezTo>
                  <a:pt x="113" y="566"/>
                  <a:pt x="111" y="569"/>
                  <a:pt x="111" y="574"/>
                </a:cubicBezTo>
                <a:cubicBezTo>
                  <a:pt x="111" y="583"/>
                  <a:pt x="111" y="592"/>
                  <a:pt x="111" y="601"/>
                </a:cubicBezTo>
                <a:cubicBezTo>
                  <a:pt x="111" y="605"/>
                  <a:pt x="112" y="609"/>
                  <a:pt x="113" y="613"/>
                </a:cubicBezTo>
                <a:cubicBezTo>
                  <a:pt x="113" y="614"/>
                  <a:pt x="113" y="614"/>
                  <a:pt x="112" y="615"/>
                </a:cubicBezTo>
                <a:cubicBezTo>
                  <a:pt x="111" y="616"/>
                  <a:pt x="111" y="617"/>
                  <a:pt x="110" y="618"/>
                </a:cubicBezTo>
                <a:cubicBezTo>
                  <a:pt x="118" y="620"/>
                  <a:pt x="120" y="619"/>
                  <a:pt x="121" y="613"/>
                </a:cubicBezTo>
                <a:cubicBezTo>
                  <a:pt x="122" y="604"/>
                  <a:pt x="123" y="596"/>
                  <a:pt x="124" y="587"/>
                </a:cubicBezTo>
                <a:cubicBezTo>
                  <a:pt x="125" y="596"/>
                  <a:pt x="127" y="605"/>
                  <a:pt x="124" y="613"/>
                </a:cubicBezTo>
                <a:cubicBezTo>
                  <a:pt x="123" y="614"/>
                  <a:pt x="124" y="616"/>
                  <a:pt x="124" y="617"/>
                </a:cubicBezTo>
                <a:cubicBezTo>
                  <a:pt x="125" y="616"/>
                  <a:pt x="127" y="616"/>
                  <a:pt x="127" y="615"/>
                </a:cubicBezTo>
                <a:cubicBezTo>
                  <a:pt x="128" y="613"/>
                  <a:pt x="129" y="610"/>
                  <a:pt x="129" y="608"/>
                </a:cubicBezTo>
                <a:cubicBezTo>
                  <a:pt x="130" y="602"/>
                  <a:pt x="130" y="596"/>
                  <a:pt x="130" y="590"/>
                </a:cubicBezTo>
                <a:cubicBezTo>
                  <a:pt x="130" y="589"/>
                  <a:pt x="131" y="587"/>
                  <a:pt x="131" y="585"/>
                </a:cubicBezTo>
                <a:cubicBezTo>
                  <a:pt x="132" y="585"/>
                  <a:pt x="132" y="585"/>
                  <a:pt x="132" y="585"/>
                </a:cubicBezTo>
                <a:cubicBezTo>
                  <a:pt x="133" y="587"/>
                  <a:pt x="133" y="589"/>
                  <a:pt x="134" y="592"/>
                </a:cubicBezTo>
                <a:cubicBezTo>
                  <a:pt x="134" y="592"/>
                  <a:pt x="135" y="592"/>
                  <a:pt x="135" y="592"/>
                </a:cubicBezTo>
                <a:cubicBezTo>
                  <a:pt x="135" y="590"/>
                  <a:pt x="136" y="588"/>
                  <a:pt x="137" y="586"/>
                </a:cubicBezTo>
                <a:cubicBezTo>
                  <a:pt x="140" y="598"/>
                  <a:pt x="138" y="610"/>
                  <a:pt x="137" y="623"/>
                </a:cubicBezTo>
                <a:cubicBezTo>
                  <a:pt x="141" y="610"/>
                  <a:pt x="139" y="597"/>
                  <a:pt x="141" y="584"/>
                </a:cubicBezTo>
                <a:cubicBezTo>
                  <a:pt x="144" y="593"/>
                  <a:pt x="144" y="601"/>
                  <a:pt x="143" y="610"/>
                </a:cubicBezTo>
                <a:cubicBezTo>
                  <a:pt x="142" y="615"/>
                  <a:pt x="140" y="619"/>
                  <a:pt x="140" y="624"/>
                </a:cubicBezTo>
                <a:cubicBezTo>
                  <a:pt x="139" y="627"/>
                  <a:pt x="138" y="631"/>
                  <a:pt x="138" y="634"/>
                </a:cubicBezTo>
                <a:cubicBezTo>
                  <a:pt x="139" y="638"/>
                  <a:pt x="142" y="640"/>
                  <a:pt x="146" y="640"/>
                </a:cubicBezTo>
                <a:cubicBezTo>
                  <a:pt x="150" y="640"/>
                  <a:pt x="149" y="636"/>
                  <a:pt x="150" y="633"/>
                </a:cubicBezTo>
                <a:cubicBezTo>
                  <a:pt x="152" y="620"/>
                  <a:pt x="156" y="606"/>
                  <a:pt x="155" y="592"/>
                </a:cubicBezTo>
                <a:cubicBezTo>
                  <a:pt x="155" y="592"/>
                  <a:pt x="155" y="592"/>
                  <a:pt x="156" y="591"/>
                </a:cubicBezTo>
                <a:cubicBezTo>
                  <a:pt x="160" y="607"/>
                  <a:pt x="155" y="621"/>
                  <a:pt x="153" y="636"/>
                </a:cubicBezTo>
                <a:cubicBezTo>
                  <a:pt x="160" y="622"/>
                  <a:pt x="161" y="607"/>
                  <a:pt x="161" y="591"/>
                </a:cubicBezTo>
                <a:cubicBezTo>
                  <a:pt x="162" y="593"/>
                  <a:pt x="163" y="594"/>
                  <a:pt x="163" y="595"/>
                </a:cubicBezTo>
                <a:cubicBezTo>
                  <a:pt x="164" y="607"/>
                  <a:pt x="163" y="619"/>
                  <a:pt x="159" y="630"/>
                </a:cubicBezTo>
                <a:cubicBezTo>
                  <a:pt x="158" y="632"/>
                  <a:pt x="158" y="635"/>
                  <a:pt x="158" y="637"/>
                </a:cubicBezTo>
                <a:cubicBezTo>
                  <a:pt x="158" y="637"/>
                  <a:pt x="159" y="637"/>
                  <a:pt x="159" y="637"/>
                </a:cubicBezTo>
                <a:cubicBezTo>
                  <a:pt x="161" y="636"/>
                  <a:pt x="163" y="634"/>
                  <a:pt x="163" y="632"/>
                </a:cubicBezTo>
                <a:cubicBezTo>
                  <a:pt x="165" y="626"/>
                  <a:pt x="166" y="620"/>
                  <a:pt x="167" y="614"/>
                </a:cubicBezTo>
                <a:cubicBezTo>
                  <a:pt x="168" y="608"/>
                  <a:pt x="168" y="602"/>
                  <a:pt x="169" y="596"/>
                </a:cubicBezTo>
                <a:cubicBezTo>
                  <a:pt x="170" y="601"/>
                  <a:pt x="171" y="607"/>
                  <a:pt x="170" y="612"/>
                </a:cubicBezTo>
                <a:cubicBezTo>
                  <a:pt x="169" y="625"/>
                  <a:pt x="164" y="637"/>
                  <a:pt x="157" y="647"/>
                </a:cubicBezTo>
                <a:cubicBezTo>
                  <a:pt x="155" y="649"/>
                  <a:pt x="151" y="651"/>
                  <a:pt x="149" y="651"/>
                </a:cubicBezTo>
                <a:cubicBezTo>
                  <a:pt x="140" y="648"/>
                  <a:pt x="132" y="643"/>
                  <a:pt x="130" y="633"/>
                </a:cubicBezTo>
                <a:cubicBezTo>
                  <a:pt x="129" y="629"/>
                  <a:pt x="127" y="627"/>
                  <a:pt x="123" y="627"/>
                </a:cubicBezTo>
                <a:cubicBezTo>
                  <a:pt x="119" y="627"/>
                  <a:pt x="115" y="628"/>
                  <a:pt x="115" y="632"/>
                </a:cubicBezTo>
                <a:cubicBezTo>
                  <a:pt x="113" y="641"/>
                  <a:pt x="110" y="650"/>
                  <a:pt x="115" y="659"/>
                </a:cubicBezTo>
                <a:cubicBezTo>
                  <a:pt x="116" y="661"/>
                  <a:pt x="116" y="662"/>
                  <a:pt x="117" y="664"/>
                </a:cubicBezTo>
                <a:cubicBezTo>
                  <a:pt x="118" y="667"/>
                  <a:pt x="118" y="671"/>
                  <a:pt x="123" y="670"/>
                </a:cubicBezTo>
                <a:cubicBezTo>
                  <a:pt x="124" y="670"/>
                  <a:pt x="124" y="671"/>
                  <a:pt x="125" y="672"/>
                </a:cubicBezTo>
                <a:cubicBezTo>
                  <a:pt x="126" y="673"/>
                  <a:pt x="127" y="674"/>
                  <a:pt x="129" y="675"/>
                </a:cubicBezTo>
                <a:cubicBezTo>
                  <a:pt x="129" y="673"/>
                  <a:pt x="130" y="671"/>
                  <a:pt x="129" y="669"/>
                </a:cubicBezTo>
                <a:cubicBezTo>
                  <a:pt x="129" y="666"/>
                  <a:pt x="128" y="663"/>
                  <a:pt x="128" y="660"/>
                </a:cubicBezTo>
                <a:cubicBezTo>
                  <a:pt x="128" y="660"/>
                  <a:pt x="128" y="659"/>
                  <a:pt x="129" y="659"/>
                </a:cubicBezTo>
                <a:cubicBezTo>
                  <a:pt x="129" y="660"/>
                  <a:pt x="129" y="661"/>
                  <a:pt x="129" y="661"/>
                </a:cubicBezTo>
                <a:cubicBezTo>
                  <a:pt x="131" y="669"/>
                  <a:pt x="133" y="676"/>
                  <a:pt x="134" y="684"/>
                </a:cubicBezTo>
                <a:cubicBezTo>
                  <a:pt x="136" y="690"/>
                  <a:pt x="138" y="693"/>
                  <a:pt x="143" y="693"/>
                </a:cubicBezTo>
                <a:cubicBezTo>
                  <a:pt x="141" y="688"/>
                  <a:pt x="139" y="684"/>
                  <a:pt x="137" y="679"/>
                </a:cubicBezTo>
                <a:cubicBezTo>
                  <a:pt x="136" y="674"/>
                  <a:pt x="136" y="669"/>
                  <a:pt x="136" y="664"/>
                </a:cubicBezTo>
                <a:cubicBezTo>
                  <a:pt x="136" y="659"/>
                  <a:pt x="133" y="654"/>
                  <a:pt x="136" y="649"/>
                </a:cubicBezTo>
                <a:cubicBezTo>
                  <a:pt x="138" y="661"/>
                  <a:pt x="138" y="674"/>
                  <a:pt x="144" y="685"/>
                </a:cubicBezTo>
                <a:cubicBezTo>
                  <a:pt x="144" y="685"/>
                  <a:pt x="145" y="684"/>
                  <a:pt x="146" y="684"/>
                </a:cubicBezTo>
                <a:cubicBezTo>
                  <a:pt x="145" y="674"/>
                  <a:pt x="144" y="664"/>
                  <a:pt x="143" y="655"/>
                </a:cubicBezTo>
                <a:cubicBezTo>
                  <a:pt x="145" y="656"/>
                  <a:pt x="146" y="658"/>
                  <a:pt x="146" y="659"/>
                </a:cubicBezTo>
                <a:cubicBezTo>
                  <a:pt x="147" y="668"/>
                  <a:pt x="147" y="676"/>
                  <a:pt x="148" y="684"/>
                </a:cubicBezTo>
                <a:cubicBezTo>
                  <a:pt x="148" y="686"/>
                  <a:pt x="148" y="688"/>
                  <a:pt x="149" y="690"/>
                </a:cubicBezTo>
                <a:cubicBezTo>
                  <a:pt x="149" y="690"/>
                  <a:pt x="150" y="690"/>
                  <a:pt x="151" y="690"/>
                </a:cubicBezTo>
                <a:cubicBezTo>
                  <a:pt x="153" y="679"/>
                  <a:pt x="149" y="668"/>
                  <a:pt x="150" y="658"/>
                </a:cubicBezTo>
                <a:cubicBezTo>
                  <a:pt x="156" y="665"/>
                  <a:pt x="152" y="675"/>
                  <a:pt x="157" y="682"/>
                </a:cubicBezTo>
                <a:cubicBezTo>
                  <a:pt x="158" y="682"/>
                  <a:pt x="158" y="682"/>
                  <a:pt x="159" y="682"/>
                </a:cubicBezTo>
                <a:cubicBezTo>
                  <a:pt x="159" y="673"/>
                  <a:pt x="159" y="664"/>
                  <a:pt x="159" y="655"/>
                </a:cubicBezTo>
                <a:cubicBezTo>
                  <a:pt x="159" y="655"/>
                  <a:pt x="160" y="655"/>
                  <a:pt x="160" y="655"/>
                </a:cubicBezTo>
                <a:cubicBezTo>
                  <a:pt x="161" y="656"/>
                  <a:pt x="161" y="657"/>
                  <a:pt x="162" y="659"/>
                </a:cubicBezTo>
                <a:cubicBezTo>
                  <a:pt x="165" y="656"/>
                  <a:pt x="167" y="654"/>
                  <a:pt x="169" y="651"/>
                </a:cubicBezTo>
                <a:cubicBezTo>
                  <a:pt x="169" y="652"/>
                  <a:pt x="169" y="652"/>
                  <a:pt x="170" y="652"/>
                </a:cubicBezTo>
                <a:cubicBezTo>
                  <a:pt x="168" y="655"/>
                  <a:pt x="166" y="657"/>
                  <a:pt x="164" y="659"/>
                </a:cubicBezTo>
                <a:cubicBezTo>
                  <a:pt x="161" y="661"/>
                  <a:pt x="161" y="664"/>
                  <a:pt x="162" y="667"/>
                </a:cubicBezTo>
                <a:cubicBezTo>
                  <a:pt x="164" y="678"/>
                  <a:pt x="164" y="690"/>
                  <a:pt x="159" y="701"/>
                </a:cubicBezTo>
                <a:cubicBezTo>
                  <a:pt x="160" y="702"/>
                  <a:pt x="161" y="702"/>
                  <a:pt x="162" y="702"/>
                </a:cubicBezTo>
                <a:cubicBezTo>
                  <a:pt x="167" y="704"/>
                  <a:pt x="169" y="708"/>
                  <a:pt x="167" y="713"/>
                </a:cubicBezTo>
                <a:cubicBezTo>
                  <a:pt x="166" y="716"/>
                  <a:pt x="165" y="720"/>
                  <a:pt x="163" y="723"/>
                </a:cubicBezTo>
                <a:cubicBezTo>
                  <a:pt x="164" y="723"/>
                  <a:pt x="165" y="724"/>
                  <a:pt x="165" y="724"/>
                </a:cubicBezTo>
                <a:cubicBezTo>
                  <a:pt x="167" y="723"/>
                  <a:pt x="168" y="722"/>
                  <a:pt x="169" y="720"/>
                </a:cubicBezTo>
                <a:cubicBezTo>
                  <a:pt x="170" y="718"/>
                  <a:pt x="170" y="716"/>
                  <a:pt x="171" y="715"/>
                </a:cubicBezTo>
                <a:cubicBezTo>
                  <a:pt x="176" y="711"/>
                  <a:pt x="176" y="706"/>
                  <a:pt x="177" y="701"/>
                </a:cubicBezTo>
                <a:cubicBezTo>
                  <a:pt x="180" y="689"/>
                  <a:pt x="183" y="677"/>
                  <a:pt x="185" y="666"/>
                </a:cubicBezTo>
                <a:cubicBezTo>
                  <a:pt x="185" y="665"/>
                  <a:pt x="186" y="665"/>
                  <a:pt x="186" y="664"/>
                </a:cubicBezTo>
                <a:cubicBezTo>
                  <a:pt x="187" y="665"/>
                  <a:pt x="187" y="666"/>
                  <a:pt x="188" y="668"/>
                </a:cubicBezTo>
                <a:cubicBezTo>
                  <a:pt x="193" y="662"/>
                  <a:pt x="199" y="659"/>
                  <a:pt x="197" y="651"/>
                </a:cubicBezTo>
                <a:cubicBezTo>
                  <a:pt x="197" y="649"/>
                  <a:pt x="198" y="647"/>
                  <a:pt x="198" y="646"/>
                </a:cubicBezTo>
                <a:cubicBezTo>
                  <a:pt x="197" y="640"/>
                  <a:pt x="197" y="635"/>
                  <a:pt x="196" y="630"/>
                </a:cubicBezTo>
                <a:cubicBezTo>
                  <a:pt x="193" y="638"/>
                  <a:pt x="190" y="647"/>
                  <a:pt x="187" y="655"/>
                </a:cubicBezTo>
                <a:cubicBezTo>
                  <a:pt x="186" y="658"/>
                  <a:pt x="183" y="660"/>
                  <a:pt x="182" y="663"/>
                </a:cubicBezTo>
                <a:cubicBezTo>
                  <a:pt x="180" y="672"/>
                  <a:pt x="177" y="681"/>
                  <a:pt x="175" y="690"/>
                </a:cubicBezTo>
                <a:cubicBezTo>
                  <a:pt x="174" y="693"/>
                  <a:pt x="173" y="696"/>
                  <a:pt x="172" y="699"/>
                </a:cubicBezTo>
                <a:cubicBezTo>
                  <a:pt x="172" y="699"/>
                  <a:pt x="171" y="699"/>
                  <a:pt x="171" y="699"/>
                </a:cubicBezTo>
                <a:cubicBezTo>
                  <a:pt x="172" y="694"/>
                  <a:pt x="173" y="689"/>
                  <a:pt x="174" y="684"/>
                </a:cubicBezTo>
                <a:cubicBezTo>
                  <a:pt x="173" y="684"/>
                  <a:pt x="173" y="684"/>
                  <a:pt x="172" y="684"/>
                </a:cubicBezTo>
                <a:cubicBezTo>
                  <a:pt x="170" y="689"/>
                  <a:pt x="169" y="695"/>
                  <a:pt x="167" y="701"/>
                </a:cubicBezTo>
                <a:cubicBezTo>
                  <a:pt x="166" y="701"/>
                  <a:pt x="166" y="701"/>
                  <a:pt x="165" y="700"/>
                </a:cubicBezTo>
                <a:cubicBezTo>
                  <a:pt x="166" y="699"/>
                  <a:pt x="166" y="698"/>
                  <a:pt x="166" y="697"/>
                </a:cubicBezTo>
                <a:cubicBezTo>
                  <a:pt x="167" y="688"/>
                  <a:pt x="168" y="679"/>
                  <a:pt x="168" y="670"/>
                </a:cubicBezTo>
                <a:cubicBezTo>
                  <a:pt x="168" y="663"/>
                  <a:pt x="171" y="658"/>
                  <a:pt x="176" y="654"/>
                </a:cubicBezTo>
                <a:cubicBezTo>
                  <a:pt x="175" y="658"/>
                  <a:pt x="172" y="661"/>
                  <a:pt x="171" y="665"/>
                </a:cubicBezTo>
                <a:cubicBezTo>
                  <a:pt x="170" y="669"/>
                  <a:pt x="169" y="674"/>
                  <a:pt x="172" y="678"/>
                </a:cubicBezTo>
                <a:cubicBezTo>
                  <a:pt x="175" y="672"/>
                  <a:pt x="179" y="667"/>
                  <a:pt x="182" y="661"/>
                </a:cubicBezTo>
                <a:cubicBezTo>
                  <a:pt x="186" y="650"/>
                  <a:pt x="191" y="640"/>
                  <a:pt x="191" y="628"/>
                </a:cubicBezTo>
                <a:cubicBezTo>
                  <a:pt x="191" y="626"/>
                  <a:pt x="191" y="624"/>
                  <a:pt x="194" y="623"/>
                </a:cubicBezTo>
                <a:cubicBezTo>
                  <a:pt x="196" y="621"/>
                  <a:pt x="197" y="617"/>
                  <a:pt x="198" y="614"/>
                </a:cubicBezTo>
                <a:cubicBezTo>
                  <a:pt x="199" y="612"/>
                  <a:pt x="198" y="610"/>
                  <a:pt x="199" y="607"/>
                </a:cubicBezTo>
                <a:cubicBezTo>
                  <a:pt x="199" y="607"/>
                  <a:pt x="199" y="607"/>
                  <a:pt x="200" y="607"/>
                </a:cubicBezTo>
                <a:cubicBezTo>
                  <a:pt x="201" y="611"/>
                  <a:pt x="201" y="614"/>
                  <a:pt x="202" y="618"/>
                </a:cubicBezTo>
                <a:cubicBezTo>
                  <a:pt x="206" y="615"/>
                  <a:pt x="207" y="617"/>
                  <a:pt x="207" y="620"/>
                </a:cubicBezTo>
                <a:cubicBezTo>
                  <a:pt x="208" y="624"/>
                  <a:pt x="208" y="627"/>
                  <a:pt x="208" y="631"/>
                </a:cubicBezTo>
                <a:cubicBezTo>
                  <a:pt x="208" y="633"/>
                  <a:pt x="208" y="635"/>
                  <a:pt x="207" y="636"/>
                </a:cubicBezTo>
                <a:cubicBezTo>
                  <a:pt x="207" y="638"/>
                  <a:pt x="207" y="639"/>
                  <a:pt x="207" y="640"/>
                </a:cubicBezTo>
                <a:cubicBezTo>
                  <a:pt x="209" y="640"/>
                  <a:pt x="210" y="640"/>
                  <a:pt x="211" y="639"/>
                </a:cubicBezTo>
                <a:cubicBezTo>
                  <a:pt x="212" y="639"/>
                  <a:pt x="214" y="637"/>
                  <a:pt x="214" y="637"/>
                </a:cubicBezTo>
                <a:cubicBezTo>
                  <a:pt x="219" y="640"/>
                  <a:pt x="220" y="635"/>
                  <a:pt x="222" y="632"/>
                </a:cubicBezTo>
                <a:cubicBezTo>
                  <a:pt x="222" y="631"/>
                  <a:pt x="221" y="628"/>
                  <a:pt x="220" y="625"/>
                </a:cubicBezTo>
                <a:cubicBezTo>
                  <a:pt x="220" y="626"/>
                  <a:pt x="219" y="626"/>
                  <a:pt x="219" y="626"/>
                </a:cubicBezTo>
                <a:cubicBezTo>
                  <a:pt x="218" y="628"/>
                  <a:pt x="216" y="631"/>
                  <a:pt x="215" y="633"/>
                </a:cubicBezTo>
                <a:cubicBezTo>
                  <a:pt x="214" y="633"/>
                  <a:pt x="214" y="633"/>
                  <a:pt x="213" y="633"/>
                </a:cubicBezTo>
                <a:cubicBezTo>
                  <a:pt x="213" y="631"/>
                  <a:pt x="213" y="629"/>
                  <a:pt x="212" y="627"/>
                </a:cubicBezTo>
                <a:cubicBezTo>
                  <a:pt x="212" y="624"/>
                  <a:pt x="212" y="622"/>
                  <a:pt x="211" y="620"/>
                </a:cubicBezTo>
                <a:cubicBezTo>
                  <a:pt x="209" y="616"/>
                  <a:pt x="206" y="612"/>
                  <a:pt x="204" y="609"/>
                </a:cubicBezTo>
                <a:cubicBezTo>
                  <a:pt x="203" y="607"/>
                  <a:pt x="203" y="605"/>
                  <a:pt x="203" y="604"/>
                </a:cubicBezTo>
                <a:cubicBezTo>
                  <a:pt x="205" y="605"/>
                  <a:pt x="206" y="605"/>
                  <a:pt x="207" y="607"/>
                </a:cubicBezTo>
                <a:cubicBezTo>
                  <a:pt x="209" y="609"/>
                  <a:pt x="211" y="612"/>
                  <a:pt x="213" y="615"/>
                </a:cubicBezTo>
                <a:cubicBezTo>
                  <a:pt x="213" y="615"/>
                  <a:pt x="214" y="614"/>
                  <a:pt x="214" y="614"/>
                </a:cubicBezTo>
                <a:cubicBezTo>
                  <a:pt x="214" y="612"/>
                  <a:pt x="215" y="609"/>
                  <a:pt x="215" y="607"/>
                </a:cubicBezTo>
                <a:cubicBezTo>
                  <a:pt x="214" y="605"/>
                  <a:pt x="212" y="603"/>
                  <a:pt x="210" y="601"/>
                </a:cubicBezTo>
                <a:cubicBezTo>
                  <a:pt x="209" y="599"/>
                  <a:pt x="208" y="598"/>
                  <a:pt x="206" y="595"/>
                </a:cubicBezTo>
                <a:cubicBezTo>
                  <a:pt x="207" y="592"/>
                  <a:pt x="209" y="587"/>
                  <a:pt x="210" y="583"/>
                </a:cubicBezTo>
                <a:cubicBezTo>
                  <a:pt x="211" y="581"/>
                  <a:pt x="211" y="579"/>
                  <a:pt x="210" y="579"/>
                </a:cubicBezTo>
                <a:cubicBezTo>
                  <a:pt x="206" y="575"/>
                  <a:pt x="208" y="570"/>
                  <a:pt x="208" y="565"/>
                </a:cubicBezTo>
                <a:cubicBezTo>
                  <a:pt x="209" y="567"/>
                  <a:pt x="210" y="568"/>
                  <a:pt x="210" y="569"/>
                </a:cubicBezTo>
                <a:cubicBezTo>
                  <a:pt x="211" y="560"/>
                  <a:pt x="212" y="551"/>
                  <a:pt x="209" y="543"/>
                </a:cubicBezTo>
                <a:cubicBezTo>
                  <a:pt x="207" y="538"/>
                  <a:pt x="204" y="533"/>
                  <a:pt x="202" y="528"/>
                </a:cubicBezTo>
                <a:cubicBezTo>
                  <a:pt x="202" y="527"/>
                  <a:pt x="202" y="525"/>
                  <a:pt x="202" y="523"/>
                </a:cubicBezTo>
                <a:cubicBezTo>
                  <a:pt x="204" y="523"/>
                  <a:pt x="206" y="523"/>
                  <a:pt x="208" y="523"/>
                </a:cubicBezTo>
                <a:cubicBezTo>
                  <a:pt x="211" y="524"/>
                  <a:pt x="214" y="525"/>
                  <a:pt x="218" y="526"/>
                </a:cubicBezTo>
                <a:cubicBezTo>
                  <a:pt x="219" y="526"/>
                  <a:pt x="221" y="525"/>
                  <a:pt x="222" y="524"/>
                </a:cubicBezTo>
                <a:cubicBezTo>
                  <a:pt x="226" y="518"/>
                  <a:pt x="226" y="499"/>
                  <a:pt x="219" y="489"/>
                </a:cubicBezTo>
                <a:cubicBezTo>
                  <a:pt x="219" y="495"/>
                  <a:pt x="219" y="500"/>
                  <a:pt x="219" y="504"/>
                </a:cubicBezTo>
                <a:cubicBezTo>
                  <a:pt x="215" y="499"/>
                  <a:pt x="220" y="492"/>
                  <a:pt x="214" y="487"/>
                </a:cubicBezTo>
                <a:cubicBezTo>
                  <a:pt x="213" y="488"/>
                  <a:pt x="212" y="490"/>
                  <a:pt x="212" y="490"/>
                </a:cubicBezTo>
                <a:close/>
                <a:moveTo>
                  <a:pt x="508" y="218"/>
                </a:moveTo>
                <a:cubicBezTo>
                  <a:pt x="501" y="213"/>
                  <a:pt x="501" y="212"/>
                  <a:pt x="502" y="204"/>
                </a:cubicBezTo>
                <a:cubicBezTo>
                  <a:pt x="503" y="200"/>
                  <a:pt x="504" y="196"/>
                  <a:pt x="506" y="190"/>
                </a:cubicBezTo>
                <a:cubicBezTo>
                  <a:pt x="501" y="194"/>
                  <a:pt x="502" y="200"/>
                  <a:pt x="495" y="201"/>
                </a:cubicBezTo>
                <a:cubicBezTo>
                  <a:pt x="497" y="196"/>
                  <a:pt x="498" y="193"/>
                  <a:pt x="499" y="189"/>
                </a:cubicBezTo>
                <a:cubicBezTo>
                  <a:pt x="500" y="185"/>
                  <a:pt x="500" y="181"/>
                  <a:pt x="500" y="177"/>
                </a:cubicBezTo>
                <a:cubicBezTo>
                  <a:pt x="502" y="179"/>
                  <a:pt x="503" y="181"/>
                  <a:pt x="503" y="182"/>
                </a:cubicBezTo>
                <a:cubicBezTo>
                  <a:pt x="504" y="184"/>
                  <a:pt x="505" y="186"/>
                  <a:pt x="506" y="188"/>
                </a:cubicBezTo>
                <a:cubicBezTo>
                  <a:pt x="510" y="179"/>
                  <a:pt x="510" y="179"/>
                  <a:pt x="513" y="181"/>
                </a:cubicBezTo>
                <a:cubicBezTo>
                  <a:pt x="512" y="186"/>
                  <a:pt x="512" y="191"/>
                  <a:pt x="510" y="195"/>
                </a:cubicBezTo>
                <a:cubicBezTo>
                  <a:pt x="509" y="199"/>
                  <a:pt x="506" y="202"/>
                  <a:pt x="504" y="206"/>
                </a:cubicBezTo>
                <a:cubicBezTo>
                  <a:pt x="504" y="206"/>
                  <a:pt x="504" y="207"/>
                  <a:pt x="505" y="207"/>
                </a:cubicBezTo>
                <a:cubicBezTo>
                  <a:pt x="510" y="204"/>
                  <a:pt x="514" y="199"/>
                  <a:pt x="515" y="194"/>
                </a:cubicBezTo>
                <a:cubicBezTo>
                  <a:pt x="517" y="187"/>
                  <a:pt x="518" y="181"/>
                  <a:pt x="519" y="174"/>
                </a:cubicBezTo>
                <a:cubicBezTo>
                  <a:pt x="520" y="168"/>
                  <a:pt x="520" y="163"/>
                  <a:pt x="516" y="158"/>
                </a:cubicBezTo>
                <a:cubicBezTo>
                  <a:pt x="515" y="157"/>
                  <a:pt x="515" y="155"/>
                  <a:pt x="515" y="153"/>
                </a:cubicBezTo>
                <a:cubicBezTo>
                  <a:pt x="515" y="152"/>
                  <a:pt x="516" y="150"/>
                  <a:pt x="515" y="148"/>
                </a:cubicBezTo>
                <a:cubicBezTo>
                  <a:pt x="512" y="139"/>
                  <a:pt x="501" y="134"/>
                  <a:pt x="492" y="138"/>
                </a:cubicBezTo>
                <a:cubicBezTo>
                  <a:pt x="491" y="138"/>
                  <a:pt x="491" y="139"/>
                  <a:pt x="490" y="140"/>
                </a:cubicBezTo>
                <a:cubicBezTo>
                  <a:pt x="489" y="142"/>
                  <a:pt x="487" y="143"/>
                  <a:pt x="486" y="145"/>
                </a:cubicBezTo>
                <a:cubicBezTo>
                  <a:pt x="485" y="142"/>
                  <a:pt x="484" y="140"/>
                  <a:pt x="483" y="137"/>
                </a:cubicBezTo>
                <a:cubicBezTo>
                  <a:pt x="483" y="137"/>
                  <a:pt x="484" y="136"/>
                  <a:pt x="484" y="135"/>
                </a:cubicBezTo>
                <a:cubicBezTo>
                  <a:pt x="483" y="134"/>
                  <a:pt x="481" y="134"/>
                  <a:pt x="481" y="134"/>
                </a:cubicBezTo>
                <a:cubicBezTo>
                  <a:pt x="473" y="128"/>
                  <a:pt x="467" y="121"/>
                  <a:pt x="463" y="113"/>
                </a:cubicBezTo>
                <a:cubicBezTo>
                  <a:pt x="461" y="108"/>
                  <a:pt x="459" y="102"/>
                  <a:pt x="457" y="97"/>
                </a:cubicBezTo>
                <a:cubicBezTo>
                  <a:pt x="456" y="95"/>
                  <a:pt x="453" y="94"/>
                  <a:pt x="452" y="92"/>
                </a:cubicBezTo>
                <a:cubicBezTo>
                  <a:pt x="452" y="91"/>
                  <a:pt x="453" y="88"/>
                  <a:pt x="453" y="86"/>
                </a:cubicBezTo>
                <a:cubicBezTo>
                  <a:pt x="453" y="83"/>
                  <a:pt x="452" y="80"/>
                  <a:pt x="451" y="77"/>
                </a:cubicBezTo>
                <a:cubicBezTo>
                  <a:pt x="450" y="75"/>
                  <a:pt x="449" y="73"/>
                  <a:pt x="447" y="72"/>
                </a:cubicBezTo>
                <a:cubicBezTo>
                  <a:pt x="446" y="71"/>
                  <a:pt x="443" y="74"/>
                  <a:pt x="441" y="75"/>
                </a:cubicBezTo>
                <a:cubicBezTo>
                  <a:pt x="441" y="75"/>
                  <a:pt x="441" y="75"/>
                  <a:pt x="440" y="75"/>
                </a:cubicBezTo>
                <a:cubicBezTo>
                  <a:pt x="440" y="74"/>
                  <a:pt x="440" y="72"/>
                  <a:pt x="440" y="71"/>
                </a:cubicBezTo>
                <a:cubicBezTo>
                  <a:pt x="439" y="72"/>
                  <a:pt x="438" y="72"/>
                  <a:pt x="437" y="73"/>
                </a:cubicBezTo>
                <a:cubicBezTo>
                  <a:pt x="436" y="74"/>
                  <a:pt x="435" y="75"/>
                  <a:pt x="434" y="77"/>
                </a:cubicBezTo>
                <a:cubicBezTo>
                  <a:pt x="437" y="78"/>
                  <a:pt x="439" y="79"/>
                  <a:pt x="442" y="80"/>
                </a:cubicBezTo>
                <a:cubicBezTo>
                  <a:pt x="438" y="84"/>
                  <a:pt x="433" y="79"/>
                  <a:pt x="431" y="84"/>
                </a:cubicBezTo>
                <a:cubicBezTo>
                  <a:pt x="435" y="85"/>
                  <a:pt x="439" y="86"/>
                  <a:pt x="443" y="87"/>
                </a:cubicBezTo>
                <a:cubicBezTo>
                  <a:pt x="442" y="89"/>
                  <a:pt x="442" y="90"/>
                  <a:pt x="442" y="91"/>
                </a:cubicBezTo>
                <a:cubicBezTo>
                  <a:pt x="437" y="91"/>
                  <a:pt x="433" y="90"/>
                  <a:pt x="429" y="91"/>
                </a:cubicBezTo>
                <a:cubicBezTo>
                  <a:pt x="428" y="91"/>
                  <a:pt x="428" y="93"/>
                  <a:pt x="427" y="93"/>
                </a:cubicBezTo>
                <a:cubicBezTo>
                  <a:pt x="428" y="94"/>
                  <a:pt x="429" y="95"/>
                  <a:pt x="430" y="95"/>
                </a:cubicBezTo>
                <a:cubicBezTo>
                  <a:pt x="432" y="95"/>
                  <a:pt x="435" y="96"/>
                  <a:pt x="438" y="96"/>
                </a:cubicBezTo>
                <a:cubicBezTo>
                  <a:pt x="434" y="101"/>
                  <a:pt x="427" y="96"/>
                  <a:pt x="424" y="103"/>
                </a:cubicBezTo>
                <a:cubicBezTo>
                  <a:pt x="428" y="103"/>
                  <a:pt x="433" y="104"/>
                  <a:pt x="437" y="105"/>
                </a:cubicBezTo>
                <a:cubicBezTo>
                  <a:pt x="421" y="109"/>
                  <a:pt x="421" y="109"/>
                  <a:pt x="421" y="111"/>
                </a:cubicBezTo>
                <a:cubicBezTo>
                  <a:pt x="426" y="112"/>
                  <a:pt x="431" y="113"/>
                  <a:pt x="437" y="114"/>
                </a:cubicBezTo>
                <a:cubicBezTo>
                  <a:pt x="437" y="115"/>
                  <a:pt x="437" y="115"/>
                  <a:pt x="437" y="116"/>
                </a:cubicBezTo>
                <a:cubicBezTo>
                  <a:pt x="433" y="116"/>
                  <a:pt x="430" y="116"/>
                  <a:pt x="426" y="117"/>
                </a:cubicBezTo>
                <a:cubicBezTo>
                  <a:pt x="426" y="117"/>
                  <a:pt x="426" y="117"/>
                  <a:pt x="426" y="118"/>
                </a:cubicBezTo>
                <a:cubicBezTo>
                  <a:pt x="430" y="118"/>
                  <a:pt x="433" y="119"/>
                  <a:pt x="436" y="119"/>
                </a:cubicBezTo>
                <a:cubicBezTo>
                  <a:pt x="432" y="121"/>
                  <a:pt x="429" y="121"/>
                  <a:pt x="426" y="122"/>
                </a:cubicBezTo>
                <a:cubicBezTo>
                  <a:pt x="418" y="123"/>
                  <a:pt x="418" y="123"/>
                  <a:pt x="418" y="127"/>
                </a:cubicBezTo>
                <a:cubicBezTo>
                  <a:pt x="424" y="127"/>
                  <a:pt x="430" y="127"/>
                  <a:pt x="435" y="127"/>
                </a:cubicBezTo>
                <a:cubicBezTo>
                  <a:pt x="435" y="128"/>
                  <a:pt x="436" y="129"/>
                  <a:pt x="436" y="129"/>
                </a:cubicBezTo>
                <a:cubicBezTo>
                  <a:pt x="431" y="130"/>
                  <a:pt x="427" y="131"/>
                  <a:pt x="423" y="132"/>
                </a:cubicBezTo>
                <a:cubicBezTo>
                  <a:pt x="423" y="133"/>
                  <a:pt x="423" y="133"/>
                  <a:pt x="423" y="134"/>
                </a:cubicBezTo>
                <a:cubicBezTo>
                  <a:pt x="426" y="134"/>
                  <a:pt x="428" y="134"/>
                  <a:pt x="430" y="134"/>
                </a:cubicBezTo>
                <a:cubicBezTo>
                  <a:pt x="431" y="134"/>
                  <a:pt x="432" y="135"/>
                  <a:pt x="433" y="136"/>
                </a:cubicBezTo>
                <a:cubicBezTo>
                  <a:pt x="432" y="136"/>
                  <a:pt x="431" y="137"/>
                  <a:pt x="430" y="137"/>
                </a:cubicBezTo>
                <a:cubicBezTo>
                  <a:pt x="428" y="138"/>
                  <a:pt x="426" y="138"/>
                  <a:pt x="424" y="138"/>
                </a:cubicBezTo>
                <a:cubicBezTo>
                  <a:pt x="424" y="139"/>
                  <a:pt x="424" y="139"/>
                  <a:pt x="424" y="140"/>
                </a:cubicBezTo>
                <a:cubicBezTo>
                  <a:pt x="427" y="140"/>
                  <a:pt x="431" y="141"/>
                  <a:pt x="434" y="142"/>
                </a:cubicBezTo>
                <a:cubicBezTo>
                  <a:pt x="434" y="142"/>
                  <a:pt x="434" y="143"/>
                  <a:pt x="434" y="143"/>
                </a:cubicBezTo>
                <a:cubicBezTo>
                  <a:pt x="431" y="144"/>
                  <a:pt x="429" y="144"/>
                  <a:pt x="427" y="145"/>
                </a:cubicBezTo>
                <a:cubicBezTo>
                  <a:pt x="427" y="145"/>
                  <a:pt x="427" y="145"/>
                  <a:pt x="427" y="146"/>
                </a:cubicBezTo>
                <a:cubicBezTo>
                  <a:pt x="430" y="146"/>
                  <a:pt x="433" y="147"/>
                  <a:pt x="436" y="147"/>
                </a:cubicBezTo>
                <a:cubicBezTo>
                  <a:pt x="431" y="152"/>
                  <a:pt x="436" y="153"/>
                  <a:pt x="438" y="156"/>
                </a:cubicBezTo>
                <a:cubicBezTo>
                  <a:pt x="434" y="161"/>
                  <a:pt x="434" y="163"/>
                  <a:pt x="441" y="166"/>
                </a:cubicBezTo>
                <a:cubicBezTo>
                  <a:pt x="441" y="162"/>
                  <a:pt x="442" y="159"/>
                  <a:pt x="442" y="155"/>
                </a:cubicBezTo>
                <a:cubicBezTo>
                  <a:pt x="445" y="158"/>
                  <a:pt x="443" y="166"/>
                  <a:pt x="451" y="166"/>
                </a:cubicBezTo>
                <a:cubicBezTo>
                  <a:pt x="451" y="163"/>
                  <a:pt x="451" y="160"/>
                  <a:pt x="451" y="157"/>
                </a:cubicBezTo>
                <a:cubicBezTo>
                  <a:pt x="454" y="160"/>
                  <a:pt x="455" y="163"/>
                  <a:pt x="458" y="166"/>
                </a:cubicBezTo>
                <a:cubicBezTo>
                  <a:pt x="460" y="167"/>
                  <a:pt x="464" y="169"/>
                  <a:pt x="466" y="168"/>
                </a:cubicBezTo>
                <a:cubicBezTo>
                  <a:pt x="470" y="167"/>
                  <a:pt x="470" y="164"/>
                  <a:pt x="469" y="160"/>
                </a:cubicBezTo>
                <a:cubicBezTo>
                  <a:pt x="469" y="154"/>
                  <a:pt x="469" y="148"/>
                  <a:pt x="468" y="143"/>
                </a:cubicBezTo>
                <a:cubicBezTo>
                  <a:pt x="469" y="143"/>
                  <a:pt x="469" y="143"/>
                  <a:pt x="469" y="142"/>
                </a:cubicBezTo>
                <a:cubicBezTo>
                  <a:pt x="471" y="147"/>
                  <a:pt x="472" y="152"/>
                  <a:pt x="473" y="157"/>
                </a:cubicBezTo>
                <a:cubicBezTo>
                  <a:pt x="474" y="157"/>
                  <a:pt x="474" y="157"/>
                  <a:pt x="475" y="157"/>
                </a:cubicBezTo>
                <a:cubicBezTo>
                  <a:pt x="475" y="150"/>
                  <a:pt x="475" y="143"/>
                  <a:pt x="475" y="136"/>
                </a:cubicBezTo>
                <a:cubicBezTo>
                  <a:pt x="477" y="138"/>
                  <a:pt x="479" y="140"/>
                  <a:pt x="480" y="141"/>
                </a:cubicBezTo>
                <a:cubicBezTo>
                  <a:pt x="484" y="144"/>
                  <a:pt x="485" y="150"/>
                  <a:pt x="482" y="154"/>
                </a:cubicBezTo>
                <a:cubicBezTo>
                  <a:pt x="480" y="158"/>
                  <a:pt x="477" y="162"/>
                  <a:pt x="475" y="166"/>
                </a:cubicBezTo>
                <a:cubicBezTo>
                  <a:pt x="473" y="170"/>
                  <a:pt x="469" y="173"/>
                  <a:pt x="463" y="173"/>
                </a:cubicBezTo>
                <a:cubicBezTo>
                  <a:pt x="462" y="173"/>
                  <a:pt x="460" y="174"/>
                  <a:pt x="459" y="175"/>
                </a:cubicBezTo>
                <a:cubicBezTo>
                  <a:pt x="457" y="177"/>
                  <a:pt x="454" y="180"/>
                  <a:pt x="453" y="183"/>
                </a:cubicBezTo>
                <a:cubicBezTo>
                  <a:pt x="450" y="187"/>
                  <a:pt x="449" y="188"/>
                  <a:pt x="444" y="185"/>
                </a:cubicBezTo>
                <a:cubicBezTo>
                  <a:pt x="442" y="184"/>
                  <a:pt x="439" y="182"/>
                  <a:pt x="437" y="181"/>
                </a:cubicBezTo>
                <a:cubicBezTo>
                  <a:pt x="436" y="180"/>
                  <a:pt x="434" y="181"/>
                  <a:pt x="433" y="181"/>
                </a:cubicBezTo>
                <a:cubicBezTo>
                  <a:pt x="432" y="182"/>
                  <a:pt x="432" y="183"/>
                  <a:pt x="431" y="185"/>
                </a:cubicBezTo>
                <a:cubicBezTo>
                  <a:pt x="430" y="183"/>
                  <a:pt x="430" y="182"/>
                  <a:pt x="429" y="180"/>
                </a:cubicBezTo>
                <a:cubicBezTo>
                  <a:pt x="424" y="182"/>
                  <a:pt x="419" y="183"/>
                  <a:pt x="413" y="184"/>
                </a:cubicBezTo>
                <a:cubicBezTo>
                  <a:pt x="413" y="185"/>
                  <a:pt x="412" y="186"/>
                  <a:pt x="411" y="187"/>
                </a:cubicBezTo>
                <a:cubicBezTo>
                  <a:pt x="412" y="188"/>
                  <a:pt x="413" y="189"/>
                  <a:pt x="414" y="189"/>
                </a:cubicBezTo>
                <a:cubicBezTo>
                  <a:pt x="416" y="189"/>
                  <a:pt x="418" y="188"/>
                  <a:pt x="420" y="188"/>
                </a:cubicBezTo>
                <a:cubicBezTo>
                  <a:pt x="426" y="187"/>
                  <a:pt x="432" y="186"/>
                  <a:pt x="438" y="190"/>
                </a:cubicBezTo>
                <a:cubicBezTo>
                  <a:pt x="429" y="194"/>
                  <a:pt x="417" y="188"/>
                  <a:pt x="409" y="197"/>
                </a:cubicBezTo>
                <a:cubicBezTo>
                  <a:pt x="418" y="196"/>
                  <a:pt x="426" y="195"/>
                  <a:pt x="436" y="199"/>
                </a:cubicBezTo>
                <a:cubicBezTo>
                  <a:pt x="425" y="201"/>
                  <a:pt x="413" y="196"/>
                  <a:pt x="406" y="207"/>
                </a:cubicBezTo>
                <a:cubicBezTo>
                  <a:pt x="415" y="206"/>
                  <a:pt x="423" y="206"/>
                  <a:pt x="431" y="205"/>
                </a:cubicBezTo>
                <a:cubicBezTo>
                  <a:pt x="431" y="206"/>
                  <a:pt x="431" y="206"/>
                  <a:pt x="431" y="207"/>
                </a:cubicBezTo>
                <a:cubicBezTo>
                  <a:pt x="429" y="208"/>
                  <a:pt x="428" y="208"/>
                  <a:pt x="426" y="208"/>
                </a:cubicBezTo>
                <a:cubicBezTo>
                  <a:pt x="421" y="209"/>
                  <a:pt x="416" y="210"/>
                  <a:pt x="411" y="211"/>
                </a:cubicBezTo>
                <a:cubicBezTo>
                  <a:pt x="407" y="211"/>
                  <a:pt x="405" y="213"/>
                  <a:pt x="406" y="217"/>
                </a:cubicBezTo>
                <a:cubicBezTo>
                  <a:pt x="415" y="216"/>
                  <a:pt x="423" y="215"/>
                  <a:pt x="432" y="215"/>
                </a:cubicBezTo>
                <a:cubicBezTo>
                  <a:pt x="433" y="217"/>
                  <a:pt x="433" y="219"/>
                  <a:pt x="434" y="221"/>
                </a:cubicBezTo>
                <a:cubicBezTo>
                  <a:pt x="424" y="217"/>
                  <a:pt x="417" y="216"/>
                  <a:pt x="410" y="221"/>
                </a:cubicBezTo>
                <a:cubicBezTo>
                  <a:pt x="420" y="219"/>
                  <a:pt x="427" y="223"/>
                  <a:pt x="430" y="233"/>
                </a:cubicBezTo>
                <a:cubicBezTo>
                  <a:pt x="427" y="231"/>
                  <a:pt x="425" y="229"/>
                  <a:pt x="421" y="227"/>
                </a:cubicBezTo>
                <a:cubicBezTo>
                  <a:pt x="422" y="233"/>
                  <a:pt x="423" y="239"/>
                  <a:pt x="424" y="244"/>
                </a:cubicBezTo>
                <a:cubicBezTo>
                  <a:pt x="426" y="244"/>
                  <a:pt x="428" y="243"/>
                  <a:pt x="430" y="243"/>
                </a:cubicBezTo>
                <a:cubicBezTo>
                  <a:pt x="427" y="248"/>
                  <a:pt x="424" y="252"/>
                  <a:pt x="421" y="256"/>
                </a:cubicBezTo>
                <a:cubicBezTo>
                  <a:pt x="421" y="260"/>
                  <a:pt x="421" y="263"/>
                  <a:pt x="420" y="266"/>
                </a:cubicBezTo>
                <a:cubicBezTo>
                  <a:pt x="415" y="279"/>
                  <a:pt x="415" y="292"/>
                  <a:pt x="421" y="305"/>
                </a:cubicBezTo>
                <a:cubicBezTo>
                  <a:pt x="423" y="310"/>
                  <a:pt x="427" y="311"/>
                  <a:pt x="432" y="311"/>
                </a:cubicBezTo>
                <a:cubicBezTo>
                  <a:pt x="436" y="310"/>
                  <a:pt x="441" y="311"/>
                  <a:pt x="445" y="310"/>
                </a:cubicBezTo>
                <a:cubicBezTo>
                  <a:pt x="446" y="310"/>
                  <a:pt x="447" y="310"/>
                  <a:pt x="448" y="309"/>
                </a:cubicBezTo>
                <a:cubicBezTo>
                  <a:pt x="451" y="305"/>
                  <a:pt x="455" y="301"/>
                  <a:pt x="457" y="296"/>
                </a:cubicBezTo>
                <a:cubicBezTo>
                  <a:pt x="460" y="287"/>
                  <a:pt x="463" y="277"/>
                  <a:pt x="466" y="268"/>
                </a:cubicBezTo>
                <a:cubicBezTo>
                  <a:pt x="466" y="267"/>
                  <a:pt x="466" y="265"/>
                  <a:pt x="465" y="264"/>
                </a:cubicBezTo>
                <a:cubicBezTo>
                  <a:pt x="462" y="262"/>
                  <a:pt x="463" y="260"/>
                  <a:pt x="464" y="257"/>
                </a:cubicBezTo>
                <a:cubicBezTo>
                  <a:pt x="464" y="256"/>
                  <a:pt x="464" y="254"/>
                  <a:pt x="464" y="252"/>
                </a:cubicBezTo>
                <a:cubicBezTo>
                  <a:pt x="462" y="254"/>
                  <a:pt x="460" y="255"/>
                  <a:pt x="459" y="255"/>
                </a:cubicBezTo>
                <a:cubicBezTo>
                  <a:pt x="459" y="255"/>
                  <a:pt x="458" y="255"/>
                  <a:pt x="458" y="255"/>
                </a:cubicBezTo>
                <a:cubicBezTo>
                  <a:pt x="460" y="250"/>
                  <a:pt x="462" y="246"/>
                  <a:pt x="464" y="241"/>
                </a:cubicBezTo>
                <a:cubicBezTo>
                  <a:pt x="464" y="241"/>
                  <a:pt x="465" y="242"/>
                  <a:pt x="465" y="242"/>
                </a:cubicBezTo>
                <a:cubicBezTo>
                  <a:pt x="465" y="245"/>
                  <a:pt x="464" y="248"/>
                  <a:pt x="463" y="251"/>
                </a:cubicBezTo>
                <a:cubicBezTo>
                  <a:pt x="466" y="251"/>
                  <a:pt x="468" y="251"/>
                  <a:pt x="469" y="251"/>
                </a:cubicBezTo>
                <a:cubicBezTo>
                  <a:pt x="470" y="253"/>
                  <a:pt x="472" y="256"/>
                  <a:pt x="473" y="256"/>
                </a:cubicBezTo>
                <a:cubicBezTo>
                  <a:pt x="475" y="256"/>
                  <a:pt x="478" y="255"/>
                  <a:pt x="480" y="253"/>
                </a:cubicBezTo>
                <a:cubicBezTo>
                  <a:pt x="482" y="252"/>
                  <a:pt x="484" y="250"/>
                  <a:pt x="486" y="248"/>
                </a:cubicBezTo>
                <a:cubicBezTo>
                  <a:pt x="487" y="246"/>
                  <a:pt x="489" y="244"/>
                  <a:pt x="489" y="242"/>
                </a:cubicBezTo>
                <a:cubicBezTo>
                  <a:pt x="490" y="238"/>
                  <a:pt x="491" y="234"/>
                  <a:pt x="491" y="230"/>
                </a:cubicBezTo>
                <a:cubicBezTo>
                  <a:pt x="492" y="233"/>
                  <a:pt x="492" y="236"/>
                  <a:pt x="492" y="239"/>
                </a:cubicBezTo>
                <a:cubicBezTo>
                  <a:pt x="492" y="242"/>
                  <a:pt x="492" y="245"/>
                  <a:pt x="492" y="248"/>
                </a:cubicBezTo>
                <a:cubicBezTo>
                  <a:pt x="492" y="249"/>
                  <a:pt x="494" y="250"/>
                  <a:pt x="495" y="250"/>
                </a:cubicBezTo>
                <a:cubicBezTo>
                  <a:pt x="496" y="249"/>
                  <a:pt x="497" y="248"/>
                  <a:pt x="498" y="247"/>
                </a:cubicBezTo>
                <a:cubicBezTo>
                  <a:pt x="498" y="247"/>
                  <a:pt x="497" y="246"/>
                  <a:pt x="497" y="245"/>
                </a:cubicBezTo>
                <a:cubicBezTo>
                  <a:pt x="496" y="244"/>
                  <a:pt x="495" y="244"/>
                  <a:pt x="496" y="244"/>
                </a:cubicBezTo>
                <a:cubicBezTo>
                  <a:pt x="496" y="235"/>
                  <a:pt x="496" y="227"/>
                  <a:pt x="496" y="218"/>
                </a:cubicBezTo>
                <a:cubicBezTo>
                  <a:pt x="496" y="218"/>
                  <a:pt x="497" y="218"/>
                  <a:pt x="497" y="218"/>
                </a:cubicBezTo>
                <a:cubicBezTo>
                  <a:pt x="498" y="220"/>
                  <a:pt x="499" y="222"/>
                  <a:pt x="499" y="224"/>
                </a:cubicBezTo>
                <a:cubicBezTo>
                  <a:pt x="499" y="228"/>
                  <a:pt x="498" y="232"/>
                  <a:pt x="498" y="237"/>
                </a:cubicBezTo>
                <a:cubicBezTo>
                  <a:pt x="498" y="238"/>
                  <a:pt x="500" y="239"/>
                  <a:pt x="501" y="241"/>
                </a:cubicBezTo>
                <a:cubicBezTo>
                  <a:pt x="502" y="240"/>
                  <a:pt x="503" y="239"/>
                  <a:pt x="503" y="238"/>
                </a:cubicBezTo>
                <a:cubicBezTo>
                  <a:pt x="504" y="235"/>
                  <a:pt x="504" y="233"/>
                  <a:pt x="503" y="230"/>
                </a:cubicBezTo>
                <a:cubicBezTo>
                  <a:pt x="503" y="226"/>
                  <a:pt x="501" y="221"/>
                  <a:pt x="508" y="218"/>
                </a:cubicBezTo>
                <a:close/>
                <a:moveTo>
                  <a:pt x="541" y="529"/>
                </a:moveTo>
                <a:cubicBezTo>
                  <a:pt x="542" y="529"/>
                  <a:pt x="543" y="529"/>
                  <a:pt x="544" y="529"/>
                </a:cubicBezTo>
                <a:cubicBezTo>
                  <a:pt x="544" y="536"/>
                  <a:pt x="545" y="544"/>
                  <a:pt x="544" y="551"/>
                </a:cubicBezTo>
                <a:cubicBezTo>
                  <a:pt x="542" y="558"/>
                  <a:pt x="544" y="564"/>
                  <a:pt x="549" y="569"/>
                </a:cubicBezTo>
                <a:cubicBezTo>
                  <a:pt x="553" y="572"/>
                  <a:pt x="563" y="572"/>
                  <a:pt x="566" y="569"/>
                </a:cubicBezTo>
                <a:cubicBezTo>
                  <a:pt x="567" y="568"/>
                  <a:pt x="567" y="566"/>
                  <a:pt x="568" y="565"/>
                </a:cubicBezTo>
                <a:cubicBezTo>
                  <a:pt x="561" y="564"/>
                  <a:pt x="555" y="564"/>
                  <a:pt x="548" y="563"/>
                </a:cubicBezTo>
                <a:cubicBezTo>
                  <a:pt x="553" y="559"/>
                  <a:pt x="559" y="565"/>
                  <a:pt x="562" y="560"/>
                </a:cubicBezTo>
                <a:cubicBezTo>
                  <a:pt x="565" y="560"/>
                  <a:pt x="568" y="561"/>
                  <a:pt x="569" y="560"/>
                </a:cubicBezTo>
                <a:cubicBezTo>
                  <a:pt x="573" y="558"/>
                  <a:pt x="572" y="553"/>
                  <a:pt x="569" y="550"/>
                </a:cubicBezTo>
                <a:cubicBezTo>
                  <a:pt x="574" y="547"/>
                  <a:pt x="571" y="543"/>
                  <a:pt x="571" y="539"/>
                </a:cubicBezTo>
                <a:cubicBezTo>
                  <a:pt x="571" y="538"/>
                  <a:pt x="571" y="536"/>
                  <a:pt x="572" y="535"/>
                </a:cubicBezTo>
                <a:cubicBezTo>
                  <a:pt x="572" y="535"/>
                  <a:pt x="574" y="535"/>
                  <a:pt x="575" y="536"/>
                </a:cubicBezTo>
                <a:cubicBezTo>
                  <a:pt x="578" y="539"/>
                  <a:pt x="581" y="538"/>
                  <a:pt x="582" y="536"/>
                </a:cubicBezTo>
                <a:cubicBezTo>
                  <a:pt x="589" y="537"/>
                  <a:pt x="594" y="538"/>
                  <a:pt x="599" y="538"/>
                </a:cubicBezTo>
                <a:cubicBezTo>
                  <a:pt x="605" y="537"/>
                  <a:pt x="610" y="535"/>
                  <a:pt x="617" y="535"/>
                </a:cubicBezTo>
                <a:cubicBezTo>
                  <a:pt x="624" y="535"/>
                  <a:pt x="631" y="533"/>
                  <a:pt x="639" y="533"/>
                </a:cubicBezTo>
                <a:cubicBezTo>
                  <a:pt x="647" y="533"/>
                  <a:pt x="652" y="527"/>
                  <a:pt x="655" y="521"/>
                </a:cubicBezTo>
                <a:cubicBezTo>
                  <a:pt x="658" y="515"/>
                  <a:pt x="660" y="509"/>
                  <a:pt x="658" y="502"/>
                </a:cubicBezTo>
                <a:cubicBezTo>
                  <a:pt x="657" y="499"/>
                  <a:pt x="657" y="496"/>
                  <a:pt x="662" y="497"/>
                </a:cubicBezTo>
                <a:cubicBezTo>
                  <a:pt x="663" y="497"/>
                  <a:pt x="664" y="496"/>
                  <a:pt x="665" y="496"/>
                </a:cubicBezTo>
                <a:cubicBezTo>
                  <a:pt x="676" y="502"/>
                  <a:pt x="669" y="512"/>
                  <a:pt x="670" y="520"/>
                </a:cubicBezTo>
                <a:cubicBezTo>
                  <a:pt x="672" y="520"/>
                  <a:pt x="673" y="521"/>
                  <a:pt x="676" y="522"/>
                </a:cubicBezTo>
                <a:cubicBezTo>
                  <a:pt x="672" y="524"/>
                  <a:pt x="670" y="525"/>
                  <a:pt x="667" y="527"/>
                </a:cubicBezTo>
                <a:cubicBezTo>
                  <a:pt x="672" y="527"/>
                  <a:pt x="676" y="526"/>
                  <a:pt x="680" y="527"/>
                </a:cubicBezTo>
                <a:cubicBezTo>
                  <a:pt x="680" y="527"/>
                  <a:pt x="681" y="528"/>
                  <a:pt x="682" y="529"/>
                </a:cubicBezTo>
                <a:cubicBezTo>
                  <a:pt x="681" y="530"/>
                  <a:pt x="680" y="530"/>
                  <a:pt x="679" y="530"/>
                </a:cubicBezTo>
                <a:cubicBezTo>
                  <a:pt x="674" y="530"/>
                  <a:pt x="670" y="530"/>
                  <a:pt x="666" y="531"/>
                </a:cubicBezTo>
                <a:cubicBezTo>
                  <a:pt x="663" y="532"/>
                  <a:pt x="662" y="535"/>
                  <a:pt x="660" y="537"/>
                </a:cubicBezTo>
                <a:cubicBezTo>
                  <a:pt x="663" y="539"/>
                  <a:pt x="666" y="540"/>
                  <a:pt x="670" y="537"/>
                </a:cubicBezTo>
                <a:cubicBezTo>
                  <a:pt x="671" y="536"/>
                  <a:pt x="673" y="536"/>
                  <a:pt x="675" y="536"/>
                </a:cubicBezTo>
                <a:cubicBezTo>
                  <a:pt x="678" y="535"/>
                  <a:pt x="682" y="535"/>
                  <a:pt x="686" y="535"/>
                </a:cubicBezTo>
                <a:cubicBezTo>
                  <a:pt x="686" y="535"/>
                  <a:pt x="686" y="535"/>
                  <a:pt x="686" y="534"/>
                </a:cubicBezTo>
                <a:cubicBezTo>
                  <a:pt x="689" y="536"/>
                  <a:pt x="691" y="537"/>
                  <a:pt x="695" y="538"/>
                </a:cubicBezTo>
                <a:cubicBezTo>
                  <a:pt x="691" y="540"/>
                  <a:pt x="688" y="542"/>
                  <a:pt x="686" y="544"/>
                </a:cubicBezTo>
                <a:cubicBezTo>
                  <a:pt x="694" y="548"/>
                  <a:pt x="703" y="549"/>
                  <a:pt x="712" y="548"/>
                </a:cubicBezTo>
                <a:cubicBezTo>
                  <a:pt x="720" y="548"/>
                  <a:pt x="729" y="549"/>
                  <a:pt x="737" y="549"/>
                </a:cubicBezTo>
                <a:cubicBezTo>
                  <a:pt x="739" y="549"/>
                  <a:pt x="740" y="548"/>
                  <a:pt x="742" y="547"/>
                </a:cubicBezTo>
                <a:cubicBezTo>
                  <a:pt x="742" y="546"/>
                  <a:pt x="741" y="546"/>
                  <a:pt x="741" y="545"/>
                </a:cubicBezTo>
                <a:cubicBezTo>
                  <a:pt x="736" y="545"/>
                  <a:pt x="732" y="545"/>
                  <a:pt x="726" y="545"/>
                </a:cubicBezTo>
                <a:cubicBezTo>
                  <a:pt x="726" y="544"/>
                  <a:pt x="724" y="542"/>
                  <a:pt x="723" y="541"/>
                </a:cubicBezTo>
                <a:cubicBezTo>
                  <a:pt x="725" y="540"/>
                  <a:pt x="727" y="539"/>
                  <a:pt x="729" y="539"/>
                </a:cubicBezTo>
                <a:cubicBezTo>
                  <a:pt x="729" y="538"/>
                  <a:pt x="729" y="538"/>
                  <a:pt x="729" y="538"/>
                </a:cubicBezTo>
                <a:cubicBezTo>
                  <a:pt x="725" y="537"/>
                  <a:pt x="722" y="536"/>
                  <a:pt x="718" y="536"/>
                </a:cubicBezTo>
                <a:cubicBezTo>
                  <a:pt x="719" y="538"/>
                  <a:pt x="719" y="540"/>
                  <a:pt x="720" y="541"/>
                </a:cubicBezTo>
                <a:cubicBezTo>
                  <a:pt x="704" y="542"/>
                  <a:pt x="695" y="532"/>
                  <a:pt x="688" y="520"/>
                </a:cubicBezTo>
                <a:cubicBezTo>
                  <a:pt x="686" y="520"/>
                  <a:pt x="685" y="520"/>
                  <a:pt x="682" y="520"/>
                </a:cubicBezTo>
                <a:cubicBezTo>
                  <a:pt x="685" y="518"/>
                  <a:pt x="687" y="517"/>
                  <a:pt x="689" y="515"/>
                </a:cubicBezTo>
                <a:cubicBezTo>
                  <a:pt x="683" y="514"/>
                  <a:pt x="681" y="511"/>
                  <a:pt x="682" y="506"/>
                </a:cubicBezTo>
                <a:cubicBezTo>
                  <a:pt x="683" y="502"/>
                  <a:pt x="681" y="496"/>
                  <a:pt x="688" y="495"/>
                </a:cubicBezTo>
                <a:cubicBezTo>
                  <a:pt x="686" y="492"/>
                  <a:pt x="685" y="487"/>
                  <a:pt x="682" y="486"/>
                </a:cubicBezTo>
                <a:cubicBezTo>
                  <a:pt x="676" y="482"/>
                  <a:pt x="676" y="483"/>
                  <a:pt x="680" y="477"/>
                </a:cubicBezTo>
                <a:cubicBezTo>
                  <a:pt x="678" y="477"/>
                  <a:pt x="676" y="478"/>
                  <a:pt x="674" y="479"/>
                </a:cubicBezTo>
                <a:cubicBezTo>
                  <a:pt x="674" y="479"/>
                  <a:pt x="675" y="482"/>
                  <a:pt x="675" y="483"/>
                </a:cubicBezTo>
                <a:cubicBezTo>
                  <a:pt x="677" y="486"/>
                  <a:pt x="679" y="487"/>
                  <a:pt x="680" y="490"/>
                </a:cubicBezTo>
                <a:cubicBezTo>
                  <a:pt x="682" y="494"/>
                  <a:pt x="681" y="500"/>
                  <a:pt x="679" y="504"/>
                </a:cubicBezTo>
                <a:cubicBezTo>
                  <a:pt x="679" y="505"/>
                  <a:pt x="678" y="505"/>
                  <a:pt x="678" y="505"/>
                </a:cubicBezTo>
                <a:cubicBezTo>
                  <a:pt x="676" y="501"/>
                  <a:pt x="679" y="495"/>
                  <a:pt x="674" y="491"/>
                </a:cubicBezTo>
                <a:cubicBezTo>
                  <a:pt x="673" y="493"/>
                  <a:pt x="672" y="494"/>
                  <a:pt x="671" y="494"/>
                </a:cubicBezTo>
                <a:cubicBezTo>
                  <a:pt x="670" y="490"/>
                  <a:pt x="670" y="486"/>
                  <a:pt x="667" y="483"/>
                </a:cubicBezTo>
                <a:cubicBezTo>
                  <a:pt x="666" y="481"/>
                  <a:pt x="661" y="482"/>
                  <a:pt x="658" y="481"/>
                </a:cubicBezTo>
                <a:cubicBezTo>
                  <a:pt x="658" y="483"/>
                  <a:pt x="658" y="484"/>
                  <a:pt x="657" y="485"/>
                </a:cubicBezTo>
                <a:cubicBezTo>
                  <a:pt x="651" y="484"/>
                  <a:pt x="655" y="474"/>
                  <a:pt x="647" y="474"/>
                </a:cubicBezTo>
                <a:cubicBezTo>
                  <a:pt x="650" y="483"/>
                  <a:pt x="654" y="492"/>
                  <a:pt x="654" y="501"/>
                </a:cubicBezTo>
                <a:cubicBezTo>
                  <a:pt x="651" y="500"/>
                  <a:pt x="648" y="499"/>
                  <a:pt x="644" y="498"/>
                </a:cubicBezTo>
                <a:cubicBezTo>
                  <a:pt x="645" y="502"/>
                  <a:pt x="647" y="504"/>
                  <a:pt x="650" y="504"/>
                </a:cubicBezTo>
                <a:cubicBezTo>
                  <a:pt x="656" y="505"/>
                  <a:pt x="656" y="506"/>
                  <a:pt x="654" y="511"/>
                </a:cubicBezTo>
                <a:cubicBezTo>
                  <a:pt x="652" y="510"/>
                  <a:pt x="650" y="509"/>
                  <a:pt x="648" y="508"/>
                </a:cubicBezTo>
                <a:cubicBezTo>
                  <a:pt x="648" y="510"/>
                  <a:pt x="647" y="512"/>
                  <a:pt x="646" y="514"/>
                </a:cubicBezTo>
                <a:cubicBezTo>
                  <a:pt x="646" y="515"/>
                  <a:pt x="646" y="516"/>
                  <a:pt x="646" y="518"/>
                </a:cubicBezTo>
                <a:cubicBezTo>
                  <a:pt x="644" y="521"/>
                  <a:pt x="643" y="525"/>
                  <a:pt x="641" y="530"/>
                </a:cubicBezTo>
                <a:cubicBezTo>
                  <a:pt x="639" y="525"/>
                  <a:pt x="637" y="524"/>
                  <a:pt x="634" y="527"/>
                </a:cubicBezTo>
                <a:cubicBezTo>
                  <a:pt x="634" y="527"/>
                  <a:pt x="633" y="527"/>
                  <a:pt x="632" y="527"/>
                </a:cubicBezTo>
                <a:cubicBezTo>
                  <a:pt x="630" y="527"/>
                  <a:pt x="628" y="527"/>
                  <a:pt x="626" y="527"/>
                </a:cubicBezTo>
                <a:cubicBezTo>
                  <a:pt x="624" y="527"/>
                  <a:pt x="622" y="527"/>
                  <a:pt x="620" y="527"/>
                </a:cubicBezTo>
                <a:cubicBezTo>
                  <a:pt x="622" y="524"/>
                  <a:pt x="623" y="522"/>
                  <a:pt x="624" y="519"/>
                </a:cubicBezTo>
                <a:cubicBezTo>
                  <a:pt x="622" y="518"/>
                  <a:pt x="620" y="517"/>
                  <a:pt x="618" y="516"/>
                </a:cubicBezTo>
                <a:cubicBezTo>
                  <a:pt x="616" y="516"/>
                  <a:pt x="614" y="514"/>
                  <a:pt x="614" y="513"/>
                </a:cubicBezTo>
                <a:cubicBezTo>
                  <a:pt x="615" y="507"/>
                  <a:pt x="612" y="502"/>
                  <a:pt x="608" y="498"/>
                </a:cubicBezTo>
                <a:cubicBezTo>
                  <a:pt x="608" y="497"/>
                  <a:pt x="608" y="497"/>
                  <a:pt x="609" y="496"/>
                </a:cubicBezTo>
                <a:cubicBezTo>
                  <a:pt x="612" y="499"/>
                  <a:pt x="616" y="501"/>
                  <a:pt x="620" y="504"/>
                </a:cubicBezTo>
                <a:cubicBezTo>
                  <a:pt x="623" y="497"/>
                  <a:pt x="618" y="496"/>
                  <a:pt x="615" y="494"/>
                </a:cubicBezTo>
                <a:cubicBezTo>
                  <a:pt x="619" y="493"/>
                  <a:pt x="623" y="493"/>
                  <a:pt x="627" y="493"/>
                </a:cubicBezTo>
                <a:cubicBezTo>
                  <a:pt x="633" y="494"/>
                  <a:pt x="638" y="493"/>
                  <a:pt x="644" y="494"/>
                </a:cubicBezTo>
                <a:cubicBezTo>
                  <a:pt x="649" y="495"/>
                  <a:pt x="651" y="494"/>
                  <a:pt x="649" y="489"/>
                </a:cubicBezTo>
                <a:cubicBezTo>
                  <a:pt x="647" y="483"/>
                  <a:pt x="644" y="477"/>
                  <a:pt x="640" y="472"/>
                </a:cubicBezTo>
                <a:cubicBezTo>
                  <a:pt x="639" y="470"/>
                  <a:pt x="635" y="470"/>
                  <a:pt x="632" y="469"/>
                </a:cubicBezTo>
                <a:cubicBezTo>
                  <a:pt x="629" y="468"/>
                  <a:pt x="626" y="468"/>
                  <a:pt x="624" y="467"/>
                </a:cubicBezTo>
                <a:cubicBezTo>
                  <a:pt x="616" y="464"/>
                  <a:pt x="606" y="465"/>
                  <a:pt x="601" y="469"/>
                </a:cubicBezTo>
                <a:cubicBezTo>
                  <a:pt x="599" y="471"/>
                  <a:pt x="597" y="473"/>
                  <a:pt x="594" y="473"/>
                </a:cubicBezTo>
                <a:cubicBezTo>
                  <a:pt x="587" y="473"/>
                  <a:pt x="584" y="477"/>
                  <a:pt x="581" y="482"/>
                </a:cubicBezTo>
                <a:cubicBezTo>
                  <a:pt x="575" y="489"/>
                  <a:pt x="577" y="502"/>
                  <a:pt x="585" y="507"/>
                </a:cubicBezTo>
                <a:cubicBezTo>
                  <a:pt x="593" y="511"/>
                  <a:pt x="596" y="518"/>
                  <a:pt x="598" y="526"/>
                </a:cubicBezTo>
                <a:cubicBezTo>
                  <a:pt x="603" y="526"/>
                  <a:pt x="609" y="524"/>
                  <a:pt x="614" y="527"/>
                </a:cubicBezTo>
                <a:cubicBezTo>
                  <a:pt x="610" y="528"/>
                  <a:pt x="606" y="528"/>
                  <a:pt x="602" y="528"/>
                </a:cubicBezTo>
                <a:cubicBezTo>
                  <a:pt x="598" y="528"/>
                  <a:pt x="594" y="528"/>
                  <a:pt x="591" y="532"/>
                </a:cubicBezTo>
                <a:cubicBezTo>
                  <a:pt x="590" y="533"/>
                  <a:pt x="588" y="533"/>
                  <a:pt x="587" y="533"/>
                </a:cubicBezTo>
                <a:cubicBezTo>
                  <a:pt x="587" y="533"/>
                  <a:pt x="586" y="533"/>
                  <a:pt x="586" y="532"/>
                </a:cubicBezTo>
                <a:cubicBezTo>
                  <a:pt x="587" y="529"/>
                  <a:pt x="588" y="526"/>
                  <a:pt x="589" y="522"/>
                </a:cubicBezTo>
                <a:cubicBezTo>
                  <a:pt x="589" y="521"/>
                  <a:pt x="590" y="519"/>
                  <a:pt x="590" y="518"/>
                </a:cubicBezTo>
                <a:cubicBezTo>
                  <a:pt x="590" y="517"/>
                  <a:pt x="589" y="516"/>
                  <a:pt x="589" y="515"/>
                </a:cubicBezTo>
                <a:cubicBezTo>
                  <a:pt x="588" y="515"/>
                  <a:pt x="587" y="516"/>
                  <a:pt x="586" y="516"/>
                </a:cubicBezTo>
                <a:cubicBezTo>
                  <a:pt x="586" y="517"/>
                  <a:pt x="586" y="518"/>
                  <a:pt x="585" y="518"/>
                </a:cubicBezTo>
                <a:cubicBezTo>
                  <a:pt x="584" y="516"/>
                  <a:pt x="582" y="514"/>
                  <a:pt x="580" y="512"/>
                </a:cubicBezTo>
                <a:cubicBezTo>
                  <a:pt x="580" y="513"/>
                  <a:pt x="579" y="513"/>
                  <a:pt x="579" y="513"/>
                </a:cubicBezTo>
                <a:cubicBezTo>
                  <a:pt x="579" y="517"/>
                  <a:pt x="579" y="522"/>
                  <a:pt x="579" y="525"/>
                </a:cubicBezTo>
                <a:cubicBezTo>
                  <a:pt x="576" y="516"/>
                  <a:pt x="572" y="507"/>
                  <a:pt x="569" y="498"/>
                </a:cubicBezTo>
                <a:cubicBezTo>
                  <a:pt x="564" y="500"/>
                  <a:pt x="565" y="503"/>
                  <a:pt x="566" y="506"/>
                </a:cubicBezTo>
                <a:cubicBezTo>
                  <a:pt x="569" y="511"/>
                  <a:pt x="569" y="516"/>
                  <a:pt x="568" y="521"/>
                </a:cubicBezTo>
                <a:cubicBezTo>
                  <a:pt x="567" y="519"/>
                  <a:pt x="566" y="517"/>
                  <a:pt x="566" y="515"/>
                </a:cubicBezTo>
                <a:cubicBezTo>
                  <a:pt x="565" y="512"/>
                  <a:pt x="564" y="508"/>
                  <a:pt x="563" y="506"/>
                </a:cubicBezTo>
                <a:cubicBezTo>
                  <a:pt x="560" y="503"/>
                  <a:pt x="559" y="500"/>
                  <a:pt x="563" y="498"/>
                </a:cubicBezTo>
                <a:cubicBezTo>
                  <a:pt x="559" y="493"/>
                  <a:pt x="556" y="497"/>
                  <a:pt x="553" y="498"/>
                </a:cubicBezTo>
                <a:cubicBezTo>
                  <a:pt x="558" y="505"/>
                  <a:pt x="564" y="511"/>
                  <a:pt x="562" y="520"/>
                </a:cubicBezTo>
                <a:cubicBezTo>
                  <a:pt x="560" y="516"/>
                  <a:pt x="558" y="512"/>
                  <a:pt x="556" y="508"/>
                </a:cubicBezTo>
                <a:cubicBezTo>
                  <a:pt x="554" y="503"/>
                  <a:pt x="550" y="500"/>
                  <a:pt x="546" y="502"/>
                </a:cubicBezTo>
                <a:cubicBezTo>
                  <a:pt x="553" y="505"/>
                  <a:pt x="555" y="510"/>
                  <a:pt x="552" y="516"/>
                </a:cubicBezTo>
                <a:cubicBezTo>
                  <a:pt x="551" y="513"/>
                  <a:pt x="550" y="511"/>
                  <a:pt x="549" y="509"/>
                </a:cubicBezTo>
                <a:cubicBezTo>
                  <a:pt x="549" y="508"/>
                  <a:pt x="547" y="507"/>
                  <a:pt x="546" y="506"/>
                </a:cubicBezTo>
                <a:cubicBezTo>
                  <a:pt x="545" y="507"/>
                  <a:pt x="545" y="508"/>
                  <a:pt x="544" y="510"/>
                </a:cubicBezTo>
                <a:cubicBezTo>
                  <a:pt x="544" y="511"/>
                  <a:pt x="544" y="512"/>
                  <a:pt x="544" y="514"/>
                </a:cubicBezTo>
                <a:cubicBezTo>
                  <a:pt x="541" y="510"/>
                  <a:pt x="542" y="504"/>
                  <a:pt x="535" y="502"/>
                </a:cubicBezTo>
                <a:cubicBezTo>
                  <a:pt x="536" y="505"/>
                  <a:pt x="537" y="507"/>
                  <a:pt x="537" y="509"/>
                </a:cubicBezTo>
                <a:cubicBezTo>
                  <a:pt x="537" y="510"/>
                  <a:pt x="537" y="512"/>
                  <a:pt x="537" y="514"/>
                </a:cubicBezTo>
                <a:cubicBezTo>
                  <a:pt x="536" y="514"/>
                  <a:pt x="536" y="514"/>
                  <a:pt x="535" y="514"/>
                </a:cubicBezTo>
                <a:cubicBezTo>
                  <a:pt x="534" y="513"/>
                  <a:pt x="533" y="511"/>
                  <a:pt x="533" y="510"/>
                </a:cubicBezTo>
                <a:cubicBezTo>
                  <a:pt x="530" y="497"/>
                  <a:pt x="520" y="496"/>
                  <a:pt x="511" y="503"/>
                </a:cubicBezTo>
                <a:cubicBezTo>
                  <a:pt x="507" y="506"/>
                  <a:pt x="504" y="510"/>
                  <a:pt x="500" y="512"/>
                </a:cubicBezTo>
                <a:cubicBezTo>
                  <a:pt x="495" y="515"/>
                  <a:pt x="492" y="518"/>
                  <a:pt x="491" y="523"/>
                </a:cubicBezTo>
                <a:cubicBezTo>
                  <a:pt x="490" y="528"/>
                  <a:pt x="487" y="532"/>
                  <a:pt x="486" y="538"/>
                </a:cubicBezTo>
                <a:cubicBezTo>
                  <a:pt x="486" y="543"/>
                  <a:pt x="482" y="548"/>
                  <a:pt x="480" y="554"/>
                </a:cubicBezTo>
                <a:cubicBezTo>
                  <a:pt x="476" y="569"/>
                  <a:pt x="470" y="582"/>
                  <a:pt x="458" y="592"/>
                </a:cubicBezTo>
                <a:cubicBezTo>
                  <a:pt x="450" y="599"/>
                  <a:pt x="449" y="609"/>
                  <a:pt x="448" y="619"/>
                </a:cubicBezTo>
                <a:cubicBezTo>
                  <a:pt x="448" y="620"/>
                  <a:pt x="449" y="622"/>
                  <a:pt x="450" y="624"/>
                </a:cubicBezTo>
                <a:cubicBezTo>
                  <a:pt x="452" y="627"/>
                  <a:pt x="468" y="630"/>
                  <a:pt x="471" y="629"/>
                </a:cubicBezTo>
                <a:cubicBezTo>
                  <a:pt x="476" y="626"/>
                  <a:pt x="480" y="624"/>
                  <a:pt x="484" y="622"/>
                </a:cubicBezTo>
                <a:cubicBezTo>
                  <a:pt x="485" y="621"/>
                  <a:pt x="486" y="619"/>
                  <a:pt x="487" y="618"/>
                </a:cubicBezTo>
                <a:cubicBezTo>
                  <a:pt x="492" y="616"/>
                  <a:pt x="497" y="608"/>
                  <a:pt x="496" y="604"/>
                </a:cubicBezTo>
                <a:cubicBezTo>
                  <a:pt x="497" y="603"/>
                  <a:pt x="499" y="603"/>
                  <a:pt x="500" y="602"/>
                </a:cubicBezTo>
                <a:cubicBezTo>
                  <a:pt x="499" y="601"/>
                  <a:pt x="499" y="599"/>
                  <a:pt x="498" y="598"/>
                </a:cubicBezTo>
                <a:cubicBezTo>
                  <a:pt x="493" y="594"/>
                  <a:pt x="490" y="589"/>
                  <a:pt x="487" y="584"/>
                </a:cubicBezTo>
                <a:cubicBezTo>
                  <a:pt x="490" y="586"/>
                  <a:pt x="493" y="589"/>
                  <a:pt x="496" y="591"/>
                </a:cubicBezTo>
                <a:cubicBezTo>
                  <a:pt x="498" y="593"/>
                  <a:pt x="500" y="598"/>
                  <a:pt x="505" y="595"/>
                </a:cubicBezTo>
                <a:cubicBezTo>
                  <a:pt x="502" y="590"/>
                  <a:pt x="495" y="589"/>
                  <a:pt x="494" y="583"/>
                </a:cubicBezTo>
                <a:cubicBezTo>
                  <a:pt x="499" y="584"/>
                  <a:pt x="502" y="591"/>
                  <a:pt x="509" y="587"/>
                </a:cubicBezTo>
                <a:cubicBezTo>
                  <a:pt x="507" y="586"/>
                  <a:pt x="505" y="585"/>
                  <a:pt x="503" y="583"/>
                </a:cubicBezTo>
                <a:cubicBezTo>
                  <a:pt x="509" y="584"/>
                  <a:pt x="513" y="583"/>
                  <a:pt x="514" y="577"/>
                </a:cubicBezTo>
                <a:cubicBezTo>
                  <a:pt x="500" y="568"/>
                  <a:pt x="498" y="566"/>
                  <a:pt x="499" y="560"/>
                </a:cubicBezTo>
                <a:cubicBezTo>
                  <a:pt x="502" y="564"/>
                  <a:pt x="504" y="567"/>
                  <a:pt x="507" y="569"/>
                </a:cubicBezTo>
                <a:cubicBezTo>
                  <a:pt x="510" y="572"/>
                  <a:pt x="513" y="574"/>
                  <a:pt x="518" y="572"/>
                </a:cubicBezTo>
                <a:cubicBezTo>
                  <a:pt x="515" y="570"/>
                  <a:pt x="512" y="568"/>
                  <a:pt x="510" y="566"/>
                </a:cubicBezTo>
                <a:cubicBezTo>
                  <a:pt x="514" y="566"/>
                  <a:pt x="519" y="566"/>
                  <a:pt x="523" y="567"/>
                </a:cubicBezTo>
                <a:cubicBezTo>
                  <a:pt x="527" y="567"/>
                  <a:pt x="532" y="564"/>
                  <a:pt x="532" y="562"/>
                </a:cubicBezTo>
                <a:cubicBezTo>
                  <a:pt x="527" y="557"/>
                  <a:pt x="523" y="552"/>
                  <a:pt x="518" y="547"/>
                </a:cubicBezTo>
                <a:cubicBezTo>
                  <a:pt x="517" y="548"/>
                  <a:pt x="517" y="550"/>
                  <a:pt x="516" y="552"/>
                </a:cubicBezTo>
                <a:cubicBezTo>
                  <a:pt x="513" y="547"/>
                  <a:pt x="511" y="542"/>
                  <a:pt x="515" y="537"/>
                </a:cubicBezTo>
                <a:cubicBezTo>
                  <a:pt x="513" y="537"/>
                  <a:pt x="511" y="538"/>
                  <a:pt x="508" y="539"/>
                </a:cubicBezTo>
                <a:cubicBezTo>
                  <a:pt x="510" y="533"/>
                  <a:pt x="511" y="529"/>
                  <a:pt x="511" y="525"/>
                </a:cubicBezTo>
                <a:cubicBezTo>
                  <a:pt x="514" y="526"/>
                  <a:pt x="516" y="526"/>
                  <a:pt x="518" y="526"/>
                </a:cubicBezTo>
                <a:cubicBezTo>
                  <a:pt x="520" y="527"/>
                  <a:pt x="522" y="529"/>
                  <a:pt x="522" y="530"/>
                </a:cubicBezTo>
                <a:cubicBezTo>
                  <a:pt x="524" y="534"/>
                  <a:pt x="525" y="537"/>
                  <a:pt x="526" y="540"/>
                </a:cubicBezTo>
                <a:cubicBezTo>
                  <a:pt x="526" y="540"/>
                  <a:pt x="527" y="540"/>
                  <a:pt x="528" y="540"/>
                </a:cubicBezTo>
                <a:cubicBezTo>
                  <a:pt x="527" y="535"/>
                  <a:pt x="526" y="530"/>
                  <a:pt x="525" y="526"/>
                </a:cubicBezTo>
                <a:cubicBezTo>
                  <a:pt x="526" y="526"/>
                  <a:pt x="527" y="525"/>
                  <a:pt x="527" y="525"/>
                </a:cubicBezTo>
                <a:cubicBezTo>
                  <a:pt x="529" y="528"/>
                  <a:pt x="530" y="530"/>
                  <a:pt x="532" y="533"/>
                </a:cubicBezTo>
                <a:cubicBezTo>
                  <a:pt x="533" y="531"/>
                  <a:pt x="534" y="529"/>
                  <a:pt x="535" y="527"/>
                </a:cubicBezTo>
                <a:cubicBezTo>
                  <a:pt x="535" y="527"/>
                  <a:pt x="536" y="527"/>
                  <a:pt x="536" y="528"/>
                </a:cubicBezTo>
                <a:cubicBezTo>
                  <a:pt x="537" y="532"/>
                  <a:pt x="537" y="536"/>
                  <a:pt x="537" y="541"/>
                </a:cubicBezTo>
                <a:cubicBezTo>
                  <a:pt x="537" y="541"/>
                  <a:pt x="536" y="541"/>
                  <a:pt x="536" y="541"/>
                </a:cubicBezTo>
                <a:cubicBezTo>
                  <a:pt x="534" y="540"/>
                  <a:pt x="533" y="538"/>
                  <a:pt x="531" y="536"/>
                </a:cubicBezTo>
                <a:cubicBezTo>
                  <a:pt x="528" y="544"/>
                  <a:pt x="530" y="550"/>
                  <a:pt x="536" y="551"/>
                </a:cubicBezTo>
                <a:cubicBezTo>
                  <a:pt x="536" y="553"/>
                  <a:pt x="535" y="555"/>
                  <a:pt x="535" y="557"/>
                </a:cubicBezTo>
                <a:cubicBezTo>
                  <a:pt x="537" y="557"/>
                  <a:pt x="538" y="557"/>
                  <a:pt x="541" y="558"/>
                </a:cubicBezTo>
                <a:cubicBezTo>
                  <a:pt x="541" y="548"/>
                  <a:pt x="541" y="539"/>
                  <a:pt x="541" y="529"/>
                </a:cubicBezTo>
                <a:close/>
                <a:moveTo>
                  <a:pt x="220" y="312"/>
                </a:moveTo>
                <a:cubicBezTo>
                  <a:pt x="228" y="307"/>
                  <a:pt x="231" y="301"/>
                  <a:pt x="229" y="293"/>
                </a:cubicBezTo>
                <a:cubicBezTo>
                  <a:pt x="226" y="280"/>
                  <a:pt x="219" y="270"/>
                  <a:pt x="207" y="263"/>
                </a:cubicBezTo>
                <a:cubicBezTo>
                  <a:pt x="207" y="265"/>
                  <a:pt x="207" y="267"/>
                  <a:pt x="207" y="269"/>
                </a:cubicBezTo>
                <a:cubicBezTo>
                  <a:pt x="205" y="266"/>
                  <a:pt x="204" y="264"/>
                  <a:pt x="203" y="262"/>
                </a:cubicBezTo>
                <a:cubicBezTo>
                  <a:pt x="199" y="258"/>
                  <a:pt x="199" y="256"/>
                  <a:pt x="203" y="254"/>
                </a:cubicBezTo>
                <a:cubicBezTo>
                  <a:pt x="206" y="255"/>
                  <a:pt x="207" y="256"/>
                  <a:pt x="209" y="256"/>
                </a:cubicBezTo>
                <a:cubicBezTo>
                  <a:pt x="212" y="257"/>
                  <a:pt x="215" y="256"/>
                  <a:pt x="217" y="258"/>
                </a:cubicBezTo>
                <a:cubicBezTo>
                  <a:pt x="222" y="261"/>
                  <a:pt x="226" y="266"/>
                  <a:pt x="233" y="264"/>
                </a:cubicBezTo>
                <a:cubicBezTo>
                  <a:pt x="233" y="263"/>
                  <a:pt x="234" y="264"/>
                  <a:pt x="234" y="264"/>
                </a:cubicBezTo>
                <a:cubicBezTo>
                  <a:pt x="236" y="265"/>
                  <a:pt x="238" y="265"/>
                  <a:pt x="239" y="265"/>
                </a:cubicBezTo>
                <a:cubicBezTo>
                  <a:pt x="250" y="262"/>
                  <a:pt x="258" y="254"/>
                  <a:pt x="265" y="245"/>
                </a:cubicBezTo>
                <a:cubicBezTo>
                  <a:pt x="267" y="241"/>
                  <a:pt x="266" y="238"/>
                  <a:pt x="262" y="237"/>
                </a:cubicBezTo>
                <a:cubicBezTo>
                  <a:pt x="263" y="234"/>
                  <a:pt x="265" y="231"/>
                  <a:pt x="266" y="228"/>
                </a:cubicBezTo>
                <a:cubicBezTo>
                  <a:pt x="266" y="228"/>
                  <a:pt x="266" y="228"/>
                  <a:pt x="265" y="227"/>
                </a:cubicBezTo>
                <a:cubicBezTo>
                  <a:pt x="264" y="228"/>
                  <a:pt x="263" y="229"/>
                  <a:pt x="262" y="230"/>
                </a:cubicBezTo>
                <a:cubicBezTo>
                  <a:pt x="261" y="230"/>
                  <a:pt x="261" y="230"/>
                  <a:pt x="261" y="230"/>
                </a:cubicBezTo>
                <a:cubicBezTo>
                  <a:pt x="262" y="226"/>
                  <a:pt x="264" y="223"/>
                  <a:pt x="266" y="219"/>
                </a:cubicBezTo>
                <a:cubicBezTo>
                  <a:pt x="263" y="219"/>
                  <a:pt x="262" y="219"/>
                  <a:pt x="261" y="219"/>
                </a:cubicBezTo>
                <a:cubicBezTo>
                  <a:pt x="261" y="213"/>
                  <a:pt x="261" y="208"/>
                  <a:pt x="261" y="202"/>
                </a:cubicBezTo>
                <a:cubicBezTo>
                  <a:pt x="261" y="202"/>
                  <a:pt x="261" y="202"/>
                  <a:pt x="260" y="202"/>
                </a:cubicBezTo>
                <a:cubicBezTo>
                  <a:pt x="260" y="204"/>
                  <a:pt x="259" y="207"/>
                  <a:pt x="258" y="210"/>
                </a:cubicBezTo>
                <a:cubicBezTo>
                  <a:pt x="252" y="205"/>
                  <a:pt x="260" y="202"/>
                  <a:pt x="259" y="199"/>
                </a:cubicBezTo>
                <a:cubicBezTo>
                  <a:pt x="257" y="199"/>
                  <a:pt x="255" y="199"/>
                  <a:pt x="254" y="200"/>
                </a:cubicBezTo>
                <a:cubicBezTo>
                  <a:pt x="256" y="195"/>
                  <a:pt x="255" y="189"/>
                  <a:pt x="250" y="185"/>
                </a:cubicBezTo>
                <a:cubicBezTo>
                  <a:pt x="249" y="193"/>
                  <a:pt x="248" y="201"/>
                  <a:pt x="247" y="209"/>
                </a:cubicBezTo>
                <a:cubicBezTo>
                  <a:pt x="247" y="212"/>
                  <a:pt x="246" y="213"/>
                  <a:pt x="244" y="214"/>
                </a:cubicBezTo>
                <a:cubicBezTo>
                  <a:pt x="242" y="212"/>
                  <a:pt x="241" y="210"/>
                  <a:pt x="240" y="209"/>
                </a:cubicBezTo>
                <a:cubicBezTo>
                  <a:pt x="239" y="209"/>
                  <a:pt x="237" y="211"/>
                  <a:pt x="236" y="212"/>
                </a:cubicBezTo>
                <a:cubicBezTo>
                  <a:pt x="231" y="209"/>
                  <a:pt x="231" y="209"/>
                  <a:pt x="236" y="204"/>
                </a:cubicBezTo>
                <a:cubicBezTo>
                  <a:pt x="236" y="208"/>
                  <a:pt x="240" y="208"/>
                  <a:pt x="242" y="207"/>
                </a:cubicBezTo>
                <a:cubicBezTo>
                  <a:pt x="243" y="206"/>
                  <a:pt x="245" y="204"/>
                  <a:pt x="245" y="202"/>
                </a:cubicBezTo>
                <a:cubicBezTo>
                  <a:pt x="245" y="200"/>
                  <a:pt x="244" y="197"/>
                  <a:pt x="245" y="195"/>
                </a:cubicBezTo>
                <a:cubicBezTo>
                  <a:pt x="245" y="191"/>
                  <a:pt x="246" y="186"/>
                  <a:pt x="248" y="182"/>
                </a:cubicBezTo>
                <a:cubicBezTo>
                  <a:pt x="250" y="180"/>
                  <a:pt x="251" y="178"/>
                  <a:pt x="251" y="175"/>
                </a:cubicBezTo>
                <a:cubicBezTo>
                  <a:pt x="251" y="170"/>
                  <a:pt x="251" y="166"/>
                  <a:pt x="252" y="161"/>
                </a:cubicBezTo>
                <a:cubicBezTo>
                  <a:pt x="252" y="160"/>
                  <a:pt x="251" y="158"/>
                  <a:pt x="251" y="157"/>
                </a:cubicBezTo>
                <a:cubicBezTo>
                  <a:pt x="251" y="156"/>
                  <a:pt x="250" y="156"/>
                  <a:pt x="250" y="156"/>
                </a:cubicBezTo>
                <a:cubicBezTo>
                  <a:pt x="248" y="158"/>
                  <a:pt x="247" y="161"/>
                  <a:pt x="244" y="162"/>
                </a:cubicBezTo>
                <a:cubicBezTo>
                  <a:pt x="242" y="164"/>
                  <a:pt x="239" y="163"/>
                  <a:pt x="236" y="164"/>
                </a:cubicBezTo>
                <a:cubicBezTo>
                  <a:pt x="234" y="165"/>
                  <a:pt x="233" y="166"/>
                  <a:pt x="232" y="167"/>
                </a:cubicBezTo>
                <a:cubicBezTo>
                  <a:pt x="222" y="173"/>
                  <a:pt x="219" y="182"/>
                  <a:pt x="216" y="192"/>
                </a:cubicBezTo>
                <a:cubicBezTo>
                  <a:pt x="215" y="197"/>
                  <a:pt x="211" y="201"/>
                  <a:pt x="209" y="206"/>
                </a:cubicBezTo>
                <a:cubicBezTo>
                  <a:pt x="208" y="207"/>
                  <a:pt x="207" y="207"/>
                  <a:pt x="205" y="207"/>
                </a:cubicBezTo>
                <a:cubicBezTo>
                  <a:pt x="195" y="208"/>
                  <a:pt x="184" y="210"/>
                  <a:pt x="178" y="220"/>
                </a:cubicBezTo>
                <a:cubicBezTo>
                  <a:pt x="176" y="224"/>
                  <a:pt x="172" y="226"/>
                  <a:pt x="170" y="229"/>
                </a:cubicBezTo>
                <a:cubicBezTo>
                  <a:pt x="167" y="233"/>
                  <a:pt x="165" y="237"/>
                  <a:pt x="163" y="241"/>
                </a:cubicBezTo>
                <a:cubicBezTo>
                  <a:pt x="162" y="243"/>
                  <a:pt x="163" y="245"/>
                  <a:pt x="163" y="248"/>
                </a:cubicBezTo>
                <a:cubicBezTo>
                  <a:pt x="164" y="252"/>
                  <a:pt x="165" y="257"/>
                  <a:pt x="165" y="262"/>
                </a:cubicBezTo>
                <a:cubicBezTo>
                  <a:pt x="165" y="266"/>
                  <a:pt x="165" y="268"/>
                  <a:pt x="168" y="271"/>
                </a:cubicBezTo>
                <a:cubicBezTo>
                  <a:pt x="171" y="274"/>
                  <a:pt x="174" y="277"/>
                  <a:pt x="176" y="280"/>
                </a:cubicBezTo>
                <a:cubicBezTo>
                  <a:pt x="176" y="281"/>
                  <a:pt x="175" y="281"/>
                  <a:pt x="175" y="281"/>
                </a:cubicBezTo>
                <a:cubicBezTo>
                  <a:pt x="172" y="279"/>
                  <a:pt x="168" y="277"/>
                  <a:pt x="166" y="275"/>
                </a:cubicBezTo>
                <a:cubicBezTo>
                  <a:pt x="163" y="273"/>
                  <a:pt x="160" y="270"/>
                  <a:pt x="158" y="267"/>
                </a:cubicBezTo>
                <a:cubicBezTo>
                  <a:pt x="156" y="263"/>
                  <a:pt x="155" y="258"/>
                  <a:pt x="154" y="254"/>
                </a:cubicBezTo>
                <a:cubicBezTo>
                  <a:pt x="154" y="249"/>
                  <a:pt x="152" y="248"/>
                  <a:pt x="148" y="249"/>
                </a:cubicBezTo>
                <a:cubicBezTo>
                  <a:pt x="144" y="251"/>
                  <a:pt x="141" y="253"/>
                  <a:pt x="138" y="256"/>
                </a:cubicBezTo>
                <a:cubicBezTo>
                  <a:pt x="134" y="258"/>
                  <a:pt x="132" y="262"/>
                  <a:pt x="135" y="267"/>
                </a:cubicBezTo>
                <a:cubicBezTo>
                  <a:pt x="136" y="267"/>
                  <a:pt x="135" y="268"/>
                  <a:pt x="135" y="269"/>
                </a:cubicBezTo>
                <a:cubicBezTo>
                  <a:pt x="134" y="269"/>
                  <a:pt x="134" y="268"/>
                  <a:pt x="133" y="267"/>
                </a:cubicBezTo>
                <a:cubicBezTo>
                  <a:pt x="132" y="265"/>
                  <a:pt x="133" y="261"/>
                  <a:pt x="129" y="262"/>
                </a:cubicBezTo>
                <a:cubicBezTo>
                  <a:pt x="125" y="264"/>
                  <a:pt x="128" y="267"/>
                  <a:pt x="129" y="269"/>
                </a:cubicBezTo>
                <a:cubicBezTo>
                  <a:pt x="129" y="270"/>
                  <a:pt x="130" y="270"/>
                  <a:pt x="130" y="271"/>
                </a:cubicBezTo>
                <a:cubicBezTo>
                  <a:pt x="134" y="278"/>
                  <a:pt x="137" y="284"/>
                  <a:pt x="141" y="291"/>
                </a:cubicBezTo>
                <a:cubicBezTo>
                  <a:pt x="143" y="294"/>
                  <a:pt x="144" y="298"/>
                  <a:pt x="147" y="301"/>
                </a:cubicBezTo>
                <a:cubicBezTo>
                  <a:pt x="150" y="305"/>
                  <a:pt x="154" y="306"/>
                  <a:pt x="159" y="305"/>
                </a:cubicBezTo>
                <a:cubicBezTo>
                  <a:pt x="165" y="303"/>
                  <a:pt x="171" y="302"/>
                  <a:pt x="176" y="300"/>
                </a:cubicBezTo>
                <a:cubicBezTo>
                  <a:pt x="178" y="299"/>
                  <a:pt x="180" y="299"/>
                  <a:pt x="182" y="298"/>
                </a:cubicBezTo>
                <a:cubicBezTo>
                  <a:pt x="181" y="297"/>
                  <a:pt x="181" y="297"/>
                  <a:pt x="181" y="296"/>
                </a:cubicBezTo>
                <a:cubicBezTo>
                  <a:pt x="173" y="295"/>
                  <a:pt x="165" y="300"/>
                  <a:pt x="156" y="296"/>
                </a:cubicBezTo>
                <a:cubicBezTo>
                  <a:pt x="163" y="296"/>
                  <a:pt x="169" y="296"/>
                  <a:pt x="175" y="294"/>
                </a:cubicBezTo>
                <a:cubicBezTo>
                  <a:pt x="180" y="293"/>
                  <a:pt x="185" y="291"/>
                  <a:pt x="186" y="298"/>
                </a:cubicBezTo>
                <a:cubicBezTo>
                  <a:pt x="182" y="301"/>
                  <a:pt x="178" y="304"/>
                  <a:pt x="173" y="308"/>
                </a:cubicBezTo>
                <a:cubicBezTo>
                  <a:pt x="178" y="311"/>
                  <a:pt x="183" y="313"/>
                  <a:pt x="189" y="316"/>
                </a:cubicBezTo>
                <a:cubicBezTo>
                  <a:pt x="188" y="310"/>
                  <a:pt x="189" y="310"/>
                  <a:pt x="193" y="312"/>
                </a:cubicBezTo>
                <a:cubicBezTo>
                  <a:pt x="196" y="313"/>
                  <a:pt x="200" y="313"/>
                  <a:pt x="203" y="313"/>
                </a:cubicBezTo>
                <a:cubicBezTo>
                  <a:pt x="205" y="314"/>
                  <a:pt x="207" y="313"/>
                  <a:pt x="208" y="313"/>
                </a:cubicBezTo>
                <a:cubicBezTo>
                  <a:pt x="208" y="314"/>
                  <a:pt x="208" y="314"/>
                  <a:pt x="208" y="314"/>
                </a:cubicBezTo>
                <a:cubicBezTo>
                  <a:pt x="207" y="315"/>
                  <a:pt x="205" y="316"/>
                  <a:pt x="203" y="316"/>
                </a:cubicBezTo>
                <a:cubicBezTo>
                  <a:pt x="203" y="317"/>
                  <a:pt x="203" y="317"/>
                  <a:pt x="203" y="318"/>
                </a:cubicBezTo>
                <a:cubicBezTo>
                  <a:pt x="208" y="318"/>
                  <a:pt x="213" y="320"/>
                  <a:pt x="218" y="319"/>
                </a:cubicBezTo>
                <a:cubicBezTo>
                  <a:pt x="224" y="317"/>
                  <a:pt x="230" y="314"/>
                  <a:pt x="236" y="312"/>
                </a:cubicBezTo>
                <a:cubicBezTo>
                  <a:pt x="234" y="318"/>
                  <a:pt x="228" y="320"/>
                  <a:pt x="221" y="322"/>
                </a:cubicBezTo>
                <a:cubicBezTo>
                  <a:pt x="223" y="323"/>
                  <a:pt x="225" y="324"/>
                  <a:pt x="226" y="324"/>
                </a:cubicBezTo>
                <a:cubicBezTo>
                  <a:pt x="229" y="324"/>
                  <a:pt x="232" y="322"/>
                  <a:pt x="234" y="322"/>
                </a:cubicBezTo>
                <a:cubicBezTo>
                  <a:pt x="238" y="321"/>
                  <a:pt x="240" y="319"/>
                  <a:pt x="240" y="315"/>
                </a:cubicBezTo>
                <a:cubicBezTo>
                  <a:pt x="241" y="310"/>
                  <a:pt x="243" y="305"/>
                  <a:pt x="245" y="299"/>
                </a:cubicBezTo>
                <a:cubicBezTo>
                  <a:pt x="245" y="300"/>
                  <a:pt x="246" y="300"/>
                  <a:pt x="246" y="300"/>
                </a:cubicBezTo>
                <a:cubicBezTo>
                  <a:pt x="246" y="307"/>
                  <a:pt x="246" y="315"/>
                  <a:pt x="246" y="324"/>
                </a:cubicBezTo>
                <a:cubicBezTo>
                  <a:pt x="248" y="321"/>
                  <a:pt x="251" y="318"/>
                  <a:pt x="252" y="315"/>
                </a:cubicBezTo>
                <a:cubicBezTo>
                  <a:pt x="252" y="310"/>
                  <a:pt x="252" y="304"/>
                  <a:pt x="252" y="298"/>
                </a:cubicBezTo>
                <a:cubicBezTo>
                  <a:pt x="251" y="293"/>
                  <a:pt x="249" y="292"/>
                  <a:pt x="245" y="295"/>
                </a:cubicBezTo>
                <a:cubicBezTo>
                  <a:pt x="244" y="290"/>
                  <a:pt x="242" y="284"/>
                  <a:pt x="240" y="279"/>
                </a:cubicBezTo>
                <a:cubicBezTo>
                  <a:pt x="241" y="279"/>
                  <a:pt x="241" y="279"/>
                  <a:pt x="241" y="279"/>
                </a:cubicBezTo>
                <a:cubicBezTo>
                  <a:pt x="244" y="279"/>
                  <a:pt x="245" y="278"/>
                  <a:pt x="245" y="275"/>
                </a:cubicBezTo>
                <a:cubicBezTo>
                  <a:pt x="245" y="275"/>
                  <a:pt x="242" y="275"/>
                  <a:pt x="240" y="274"/>
                </a:cubicBezTo>
                <a:cubicBezTo>
                  <a:pt x="239" y="274"/>
                  <a:pt x="238" y="275"/>
                  <a:pt x="237" y="275"/>
                </a:cubicBezTo>
                <a:cubicBezTo>
                  <a:pt x="234" y="274"/>
                  <a:pt x="234" y="276"/>
                  <a:pt x="235" y="279"/>
                </a:cubicBezTo>
                <a:cubicBezTo>
                  <a:pt x="235" y="282"/>
                  <a:pt x="236" y="285"/>
                  <a:pt x="238" y="289"/>
                </a:cubicBezTo>
                <a:cubicBezTo>
                  <a:pt x="232" y="285"/>
                  <a:pt x="233" y="275"/>
                  <a:pt x="223" y="273"/>
                </a:cubicBezTo>
                <a:cubicBezTo>
                  <a:pt x="225" y="277"/>
                  <a:pt x="227" y="280"/>
                  <a:pt x="228" y="282"/>
                </a:cubicBezTo>
                <a:cubicBezTo>
                  <a:pt x="229" y="288"/>
                  <a:pt x="232" y="294"/>
                  <a:pt x="232" y="300"/>
                </a:cubicBezTo>
                <a:cubicBezTo>
                  <a:pt x="232" y="307"/>
                  <a:pt x="227" y="312"/>
                  <a:pt x="220" y="312"/>
                </a:cubicBezTo>
                <a:close/>
                <a:moveTo>
                  <a:pt x="273" y="278"/>
                </a:moveTo>
                <a:cubicBezTo>
                  <a:pt x="272" y="280"/>
                  <a:pt x="271" y="282"/>
                  <a:pt x="271" y="284"/>
                </a:cubicBezTo>
                <a:cubicBezTo>
                  <a:pt x="265" y="278"/>
                  <a:pt x="264" y="273"/>
                  <a:pt x="268" y="265"/>
                </a:cubicBezTo>
                <a:cubicBezTo>
                  <a:pt x="269" y="262"/>
                  <a:pt x="268" y="260"/>
                  <a:pt x="264" y="259"/>
                </a:cubicBezTo>
                <a:cubicBezTo>
                  <a:pt x="263" y="262"/>
                  <a:pt x="263" y="265"/>
                  <a:pt x="262" y="268"/>
                </a:cubicBezTo>
                <a:cubicBezTo>
                  <a:pt x="260" y="268"/>
                  <a:pt x="259" y="267"/>
                  <a:pt x="257" y="267"/>
                </a:cubicBezTo>
                <a:cubicBezTo>
                  <a:pt x="252" y="269"/>
                  <a:pt x="250" y="276"/>
                  <a:pt x="253" y="281"/>
                </a:cubicBezTo>
                <a:cubicBezTo>
                  <a:pt x="256" y="285"/>
                  <a:pt x="258" y="290"/>
                  <a:pt x="261" y="295"/>
                </a:cubicBezTo>
                <a:cubicBezTo>
                  <a:pt x="261" y="295"/>
                  <a:pt x="261" y="296"/>
                  <a:pt x="261" y="296"/>
                </a:cubicBezTo>
                <a:cubicBezTo>
                  <a:pt x="260" y="301"/>
                  <a:pt x="260" y="305"/>
                  <a:pt x="259" y="309"/>
                </a:cubicBezTo>
                <a:cubicBezTo>
                  <a:pt x="258" y="319"/>
                  <a:pt x="256" y="329"/>
                  <a:pt x="247" y="335"/>
                </a:cubicBezTo>
                <a:cubicBezTo>
                  <a:pt x="246" y="336"/>
                  <a:pt x="246" y="338"/>
                  <a:pt x="246" y="339"/>
                </a:cubicBezTo>
                <a:cubicBezTo>
                  <a:pt x="249" y="342"/>
                  <a:pt x="248" y="345"/>
                  <a:pt x="246" y="348"/>
                </a:cubicBezTo>
                <a:cubicBezTo>
                  <a:pt x="243" y="353"/>
                  <a:pt x="247" y="355"/>
                  <a:pt x="250" y="357"/>
                </a:cubicBezTo>
                <a:cubicBezTo>
                  <a:pt x="252" y="358"/>
                  <a:pt x="255" y="357"/>
                  <a:pt x="258" y="357"/>
                </a:cubicBezTo>
                <a:cubicBezTo>
                  <a:pt x="258" y="359"/>
                  <a:pt x="259" y="363"/>
                  <a:pt x="259" y="367"/>
                </a:cubicBezTo>
                <a:cubicBezTo>
                  <a:pt x="260" y="369"/>
                  <a:pt x="260" y="371"/>
                  <a:pt x="261" y="371"/>
                </a:cubicBezTo>
                <a:cubicBezTo>
                  <a:pt x="269" y="378"/>
                  <a:pt x="277" y="384"/>
                  <a:pt x="284" y="391"/>
                </a:cubicBezTo>
                <a:cubicBezTo>
                  <a:pt x="293" y="398"/>
                  <a:pt x="301" y="404"/>
                  <a:pt x="313" y="400"/>
                </a:cubicBezTo>
                <a:cubicBezTo>
                  <a:pt x="317" y="399"/>
                  <a:pt x="321" y="398"/>
                  <a:pt x="325" y="396"/>
                </a:cubicBezTo>
                <a:cubicBezTo>
                  <a:pt x="322" y="399"/>
                  <a:pt x="320" y="402"/>
                  <a:pt x="317" y="405"/>
                </a:cubicBezTo>
                <a:cubicBezTo>
                  <a:pt x="317" y="406"/>
                  <a:pt x="317" y="406"/>
                  <a:pt x="318" y="406"/>
                </a:cubicBezTo>
                <a:cubicBezTo>
                  <a:pt x="322" y="403"/>
                  <a:pt x="327" y="400"/>
                  <a:pt x="332" y="397"/>
                </a:cubicBezTo>
                <a:cubicBezTo>
                  <a:pt x="332" y="397"/>
                  <a:pt x="333" y="398"/>
                  <a:pt x="333" y="398"/>
                </a:cubicBezTo>
                <a:cubicBezTo>
                  <a:pt x="333" y="400"/>
                  <a:pt x="333" y="403"/>
                  <a:pt x="332" y="406"/>
                </a:cubicBezTo>
                <a:cubicBezTo>
                  <a:pt x="334" y="406"/>
                  <a:pt x="336" y="407"/>
                  <a:pt x="338" y="407"/>
                </a:cubicBezTo>
                <a:cubicBezTo>
                  <a:pt x="338" y="407"/>
                  <a:pt x="339" y="404"/>
                  <a:pt x="338" y="403"/>
                </a:cubicBezTo>
                <a:cubicBezTo>
                  <a:pt x="334" y="399"/>
                  <a:pt x="337" y="397"/>
                  <a:pt x="340" y="395"/>
                </a:cubicBezTo>
                <a:cubicBezTo>
                  <a:pt x="352" y="385"/>
                  <a:pt x="358" y="358"/>
                  <a:pt x="344" y="345"/>
                </a:cubicBezTo>
                <a:cubicBezTo>
                  <a:pt x="343" y="343"/>
                  <a:pt x="342" y="341"/>
                  <a:pt x="342" y="339"/>
                </a:cubicBezTo>
                <a:cubicBezTo>
                  <a:pt x="341" y="335"/>
                  <a:pt x="338" y="334"/>
                  <a:pt x="334" y="335"/>
                </a:cubicBezTo>
                <a:cubicBezTo>
                  <a:pt x="337" y="347"/>
                  <a:pt x="327" y="335"/>
                  <a:pt x="326" y="340"/>
                </a:cubicBezTo>
                <a:cubicBezTo>
                  <a:pt x="330" y="328"/>
                  <a:pt x="334" y="317"/>
                  <a:pt x="320" y="309"/>
                </a:cubicBezTo>
                <a:cubicBezTo>
                  <a:pt x="314" y="306"/>
                  <a:pt x="308" y="303"/>
                  <a:pt x="301" y="299"/>
                </a:cubicBezTo>
                <a:cubicBezTo>
                  <a:pt x="299" y="299"/>
                  <a:pt x="297" y="298"/>
                  <a:pt x="296" y="297"/>
                </a:cubicBezTo>
                <a:cubicBezTo>
                  <a:pt x="296" y="297"/>
                  <a:pt x="296" y="297"/>
                  <a:pt x="296" y="296"/>
                </a:cubicBezTo>
                <a:cubicBezTo>
                  <a:pt x="298" y="297"/>
                  <a:pt x="301" y="297"/>
                  <a:pt x="303" y="298"/>
                </a:cubicBezTo>
                <a:cubicBezTo>
                  <a:pt x="307" y="300"/>
                  <a:pt x="310" y="298"/>
                  <a:pt x="311" y="294"/>
                </a:cubicBezTo>
                <a:cubicBezTo>
                  <a:pt x="312" y="293"/>
                  <a:pt x="312" y="291"/>
                  <a:pt x="312" y="289"/>
                </a:cubicBezTo>
                <a:cubicBezTo>
                  <a:pt x="313" y="282"/>
                  <a:pt x="308" y="276"/>
                  <a:pt x="306" y="269"/>
                </a:cubicBezTo>
                <a:cubicBezTo>
                  <a:pt x="305" y="268"/>
                  <a:pt x="303" y="268"/>
                  <a:pt x="302" y="267"/>
                </a:cubicBezTo>
                <a:cubicBezTo>
                  <a:pt x="301" y="268"/>
                  <a:pt x="300" y="268"/>
                  <a:pt x="300" y="268"/>
                </a:cubicBezTo>
                <a:cubicBezTo>
                  <a:pt x="302" y="272"/>
                  <a:pt x="303" y="276"/>
                  <a:pt x="305" y="279"/>
                </a:cubicBezTo>
                <a:cubicBezTo>
                  <a:pt x="308" y="283"/>
                  <a:pt x="309" y="288"/>
                  <a:pt x="306" y="293"/>
                </a:cubicBezTo>
                <a:cubicBezTo>
                  <a:pt x="302" y="284"/>
                  <a:pt x="299" y="275"/>
                  <a:pt x="295" y="266"/>
                </a:cubicBezTo>
                <a:cubicBezTo>
                  <a:pt x="295" y="265"/>
                  <a:pt x="293" y="264"/>
                  <a:pt x="292" y="263"/>
                </a:cubicBezTo>
                <a:cubicBezTo>
                  <a:pt x="292" y="263"/>
                  <a:pt x="292" y="264"/>
                  <a:pt x="292" y="264"/>
                </a:cubicBezTo>
                <a:cubicBezTo>
                  <a:pt x="293" y="270"/>
                  <a:pt x="294" y="275"/>
                  <a:pt x="295" y="281"/>
                </a:cubicBezTo>
                <a:cubicBezTo>
                  <a:pt x="293" y="279"/>
                  <a:pt x="291" y="278"/>
                  <a:pt x="291" y="275"/>
                </a:cubicBezTo>
                <a:cubicBezTo>
                  <a:pt x="290" y="271"/>
                  <a:pt x="289" y="267"/>
                  <a:pt x="288" y="263"/>
                </a:cubicBezTo>
                <a:cubicBezTo>
                  <a:pt x="287" y="259"/>
                  <a:pt x="286" y="255"/>
                  <a:pt x="282" y="254"/>
                </a:cubicBezTo>
                <a:cubicBezTo>
                  <a:pt x="279" y="260"/>
                  <a:pt x="281" y="266"/>
                  <a:pt x="284" y="271"/>
                </a:cubicBezTo>
                <a:cubicBezTo>
                  <a:pt x="289" y="279"/>
                  <a:pt x="283" y="286"/>
                  <a:pt x="283" y="294"/>
                </a:cubicBezTo>
                <a:cubicBezTo>
                  <a:pt x="281" y="283"/>
                  <a:pt x="284" y="272"/>
                  <a:pt x="278" y="262"/>
                </a:cubicBezTo>
                <a:cubicBezTo>
                  <a:pt x="274" y="268"/>
                  <a:pt x="277" y="275"/>
                  <a:pt x="278" y="281"/>
                </a:cubicBezTo>
                <a:cubicBezTo>
                  <a:pt x="276" y="280"/>
                  <a:pt x="275" y="279"/>
                  <a:pt x="273" y="278"/>
                </a:cubicBezTo>
                <a:close/>
                <a:moveTo>
                  <a:pt x="115" y="350"/>
                </a:moveTo>
                <a:cubicBezTo>
                  <a:pt x="115" y="350"/>
                  <a:pt x="116" y="351"/>
                  <a:pt x="116" y="351"/>
                </a:cubicBezTo>
                <a:cubicBezTo>
                  <a:pt x="114" y="354"/>
                  <a:pt x="113" y="356"/>
                  <a:pt x="111" y="359"/>
                </a:cubicBezTo>
                <a:cubicBezTo>
                  <a:pt x="109" y="362"/>
                  <a:pt x="108" y="364"/>
                  <a:pt x="107" y="367"/>
                </a:cubicBezTo>
                <a:cubicBezTo>
                  <a:pt x="106" y="368"/>
                  <a:pt x="106" y="370"/>
                  <a:pt x="107" y="371"/>
                </a:cubicBezTo>
                <a:cubicBezTo>
                  <a:pt x="109" y="374"/>
                  <a:pt x="119" y="374"/>
                  <a:pt x="122" y="373"/>
                </a:cubicBezTo>
                <a:cubicBezTo>
                  <a:pt x="129" y="369"/>
                  <a:pt x="134" y="363"/>
                  <a:pt x="137" y="356"/>
                </a:cubicBezTo>
                <a:cubicBezTo>
                  <a:pt x="138" y="354"/>
                  <a:pt x="140" y="352"/>
                  <a:pt x="141" y="350"/>
                </a:cubicBezTo>
                <a:cubicBezTo>
                  <a:pt x="141" y="351"/>
                  <a:pt x="142" y="351"/>
                  <a:pt x="142" y="351"/>
                </a:cubicBezTo>
                <a:cubicBezTo>
                  <a:pt x="140" y="355"/>
                  <a:pt x="138" y="360"/>
                  <a:pt x="136" y="364"/>
                </a:cubicBezTo>
                <a:cubicBezTo>
                  <a:pt x="133" y="368"/>
                  <a:pt x="130" y="371"/>
                  <a:pt x="127" y="374"/>
                </a:cubicBezTo>
                <a:cubicBezTo>
                  <a:pt x="137" y="375"/>
                  <a:pt x="146" y="370"/>
                  <a:pt x="152" y="361"/>
                </a:cubicBezTo>
                <a:cubicBezTo>
                  <a:pt x="156" y="353"/>
                  <a:pt x="159" y="346"/>
                  <a:pt x="163" y="339"/>
                </a:cubicBezTo>
                <a:cubicBezTo>
                  <a:pt x="163" y="343"/>
                  <a:pt x="162" y="347"/>
                  <a:pt x="161" y="350"/>
                </a:cubicBezTo>
                <a:cubicBezTo>
                  <a:pt x="159" y="354"/>
                  <a:pt x="157" y="357"/>
                  <a:pt x="156" y="361"/>
                </a:cubicBezTo>
                <a:cubicBezTo>
                  <a:pt x="156" y="361"/>
                  <a:pt x="157" y="361"/>
                  <a:pt x="157" y="362"/>
                </a:cubicBezTo>
                <a:cubicBezTo>
                  <a:pt x="161" y="356"/>
                  <a:pt x="165" y="351"/>
                  <a:pt x="169" y="346"/>
                </a:cubicBezTo>
                <a:cubicBezTo>
                  <a:pt x="169" y="347"/>
                  <a:pt x="169" y="349"/>
                  <a:pt x="170" y="351"/>
                </a:cubicBezTo>
                <a:cubicBezTo>
                  <a:pt x="175" y="348"/>
                  <a:pt x="180" y="346"/>
                  <a:pt x="184" y="342"/>
                </a:cubicBezTo>
                <a:cubicBezTo>
                  <a:pt x="188" y="339"/>
                  <a:pt x="191" y="334"/>
                  <a:pt x="195" y="330"/>
                </a:cubicBezTo>
                <a:cubicBezTo>
                  <a:pt x="194" y="331"/>
                  <a:pt x="193" y="331"/>
                  <a:pt x="192" y="332"/>
                </a:cubicBezTo>
                <a:cubicBezTo>
                  <a:pt x="190" y="330"/>
                  <a:pt x="189" y="329"/>
                  <a:pt x="187" y="328"/>
                </a:cubicBezTo>
                <a:cubicBezTo>
                  <a:pt x="183" y="325"/>
                  <a:pt x="179" y="321"/>
                  <a:pt x="174" y="319"/>
                </a:cubicBezTo>
                <a:cubicBezTo>
                  <a:pt x="171" y="317"/>
                  <a:pt x="167" y="316"/>
                  <a:pt x="164" y="315"/>
                </a:cubicBezTo>
                <a:cubicBezTo>
                  <a:pt x="160" y="315"/>
                  <a:pt x="157" y="315"/>
                  <a:pt x="154" y="314"/>
                </a:cubicBezTo>
                <a:cubicBezTo>
                  <a:pt x="150" y="312"/>
                  <a:pt x="146" y="311"/>
                  <a:pt x="142" y="309"/>
                </a:cubicBezTo>
                <a:cubicBezTo>
                  <a:pt x="141" y="309"/>
                  <a:pt x="141" y="307"/>
                  <a:pt x="140" y="306"/>
                </a:cubicBezTo>
                <a:cubicBezTo>
                  <a:pt x="139" y="305"/>
                  <a:pt x="139" y="303"/>
                  <a:pt x="138" y="302"/>
                </a:cubicBezTo>
                <a:cubicBezTo>
                  <a:pt x="136" y="300"/>
                  <a:pt x="134" y="299"/>
                  <a:pt x="132" y="298"/>
                </a:cubicBezTo>
                <a:cubicBezTo>
                  <a:pt x="131" y="300"/>
                  <a:pt x="129" y="303"/>
                  <a:pt x="129" y="305"/>
                </a:cubicBezTo>
                <a:cubicBezTo>
                  <a:pt x="128" y="308"/>
                  <a:pt x="128" y="312"/>
                  <a:pt x="128" y="315"/>
                </a:cubicBezTo>
                <a:cubicBezTo>
                  <a:pt x="127" y="315"/>
                  <a:pt x="126" y="315"/>
                  <a:pt x="126" y="315"/>
                </a:cubicBezTo>
                <a:cubicBezTo>
                  <a:pt x="126" y="313"/>
                  <a:pt x="126" y="310"/>
                  <a:pt x="125" y="307"/>
                </a:cubicBezTo>
                <a:cubicBezTo>
                  <a:pt x="125" y="307"/>
                  <a:pt x="124" y="307"/>
                  <a:pt x="124" y="307"/>
                </a:cubicBezTo>
                <a:cubicBezTo>
                  <a:pt x="122" y="310"/>
                  <a:pt x="120" y="313"/>
                  <a:pt x="118" y="317"/>
                </a:cubicBezTo>
                <a:cubicBezTo>
                  <a:pt x="118" y="317"/>
                  <a:pt x="118" y="316"/>
                  <a:pt x="117" y="316"/>
                </a:cubicBezTo>
                <a:cubicBezTo>
                  <a:pt x="117" y="314"/>
                  <a:pt x="117" y="312"/>
                  <a:pt x="116" y="309"/>
                </a:cubicBezTo>
                <a:cubicBezTo>
                  <a:pt x="114" y="311"/>
                  <a:pt x="112" y="313"/>
                  <a:pt x="110" y="315"/>
                </a:cubicBezTo>
                <a:cubicBezTo>
                  <a:pt x="109" y="314"/>
                  <a:pt x="109" y="314"/>
                  <a:pt x="109" y="313"/>
                </a:cubicBezTo>
                <a:cubicBezTo>
                  <a:pt x="109" y="312"/>
                  <a:pt x="108" y="310"/>
                  <a:pt x="107" y="309"/>
                </a:cubicBezTo>
                <a:cubicBezTo>
                  <a:pt x="106" y="310"/>
                  <a:pt x="104" y="311"/>
                  <a:pt x="103" y="312"/>
                </a:cubicBezTo>
                <a:cubicBezTo>
                  <a:pt x="102" y="313"/>
                  <a:pt x="102" y="315"/>
                  <a:pt x="101" y="316"/>
                </a:cubicBezTo>
                <a:cubicBezTo>
                  <a:pt x="101" y="316"/>
                  <a:pt x="100" y="316"/>
                  <a:pt x="100" y="316"/>
                </a:cubicBezTo>
                <a:cubicBezTo>
                  <a:pt x="100" y="314"/>
                  <a:pt x="100" y="312"/>
                  <a:pt x="101" y="311"/>
                </a:cubicBezTo>
                <a:cubicBezTo>
                  <a:pt x="101" y="309"/>
                  <a:pt x="100" y="308"/>
                  <a:pt x="100" y="306"/>
                </a:cubicBezTo>
                <a:cubicBezTo>
                  <a:pt x="98" y="307"/>
                  <a:pt x="96" y="307"/>
                  <a:pt x="95" y="308"/>
                </a:cubicBezTo>
                <a:cubicBezTo>
                  <a:pt x="94" y="310"/>
                  <a:pt x="93" y="312"/>
                  <a:pt x="92" y="314"/>
                </a:cubicBezTo>
                <a:cubicBezTo>
                  <a:pt x="91" y="313"/>
                  <a:pt x="91" y="313"/>
                  <a:pt x="90" y="313"/>
                </a:cubicBezTo>
                <a:cubicBezTo>
                  <a:pt x="91" y="310"/>
                  <a:pt x="92" y="308"/>
                  <a:pt x="93" y="305"/>
                </a:cubicBezTo>
                <a:cubicBezTo>
                  <a:pt x="89" y="303"/>
                  <a:pt x="88" y="306"/>
                  <a:pt x="86" y="309"/>
                </a:cubicBezTo>
                <a:cubicBezTo>
                  <a:pt x="85" y="311"/>
                  <a:pt x="83" y="313"/>
                  <a:pt x="82" y="316"/>
                </a:cubicBezTo>
                <a:cubicBezTo>
                  <a:pt x="81" y="316"/>
                  <a:pt x="81" y="315"/>
                  <a:pt x="80" y="315"/>
                </a:cubicBezTo>
                <a:cubicBezTo>
                  <a:pt x="82" y="312"/>
                  <a:pt x="83" y="310"/>
                  <a:pt x="85" y="307"/>
                </a:cubicBezTo>
                <a:cubicBezTo>
                  <a:pt x="86" y="304"/>
                  <a:pt x="88" y="300"/>
                  <a:pt x="89" y="297"/>
                </a:cubicBezTo>
                <a:cubicBezTo>
                  <a:pt x="90" y="296"/>
                  <a:pt x="89" y="294"/>
                  <a:pt x="88" y="293"/>
                </a:cubicBezTo>
                <a:cubicBezTo>
                  <a:pt x="88" y="292"/>
                  <a:pt x="85" y="293"/>
                  <a:pt x="85" y="294"/>
                </a:cubicBezTo>
                <a:cubicBezTo>
                  <a:pt x="83" y="297"/>
                  <a:pt x="82" y="301"/>
                  <a:pt x="79" y="304"/>
                </a:cubicBezTo>
                <a:cubicBezTo>
                  <a:pt x="77" y="307"/>
                  <a:pt x="75" y="310"/>
                  <a:pt x="72" y="313"/>
                </a:cubicBezTo>
                <a:cubicBezTo>
                  <a:pt x="69" y="316"/>
                  <a:pt x="65" y="319"/>
                  <a:pt x="62" y="322"/>
                </a:cubicBezTo>
                <a:cubicBezTo>
                  <a:pt x="60" y="325"/>
                  <a:pt x="58" y="329"/>
                  <a:pt x="56" y="332"/>
                </a:cubicBezTo>
                <a:cubicBezTo>
                  <a:pt x="56" y="333"/>
                  <a:pt x="57" y="335"/>
                  <a:pt x="58" y="336"/>
                </a:cubicBezTo>
                <a:cubicBezTo>
                  <a:pt x="58" y="336"/>
                  <a:pt x="59" y="336"/>
                  <a:pt x="60" y="335"/>
                </a:cubicBezTo>
                <a:cubicBezTo>
                  <a:pt x="65" y="333"/>
                  <a:pt x="69" y="330"/>
                  <a:pt x="73" y="327"/>
                </a:cubicBezTo>
                <a:cubicBezTo>
                  <a:pt x="74" y="327"/>
                  <a:pt x="74" y="328"/>
                  <a:pt x="74" y="328"/>
                </a:cubicBezTo>
                <a:cubicBezTo>
                  <a:pt x="72" y="334"/>
                  <a:pt x="69" y="340"/>
                  <a:pt x="67" y="346"/>
                </a:cubicBezTo>
                <a:cubicBezTo>
                  <a:pt x="66" y="346"/>
                  <a:pt x="66" y="346"/>
                  <a:pt x="65" y="346"/>
                </a:cubicBezTo>
                <a:cubicBezTo>
                  <a:pt x="65" y="342"/>
                  <a:pt x="66" y="339"/>
                  <a:pt x="66" y="335"/>
                </a:cubicBezTo>
                <a:cubicBezTo>
                  <a:pt x="66" y="335"/>
                  <a:pt x="65" y="335"/>
                  <a:pt x="65" y="335"/>
                </a:cubicBezTo>
                <a:cubicBezTo>
                  <a:pt x="63" y="339"/>
                  <a:pt x="62" y="343"/>
                  <a:pt x="60" y="347"/>
                </a:cubicBezTo>
                <a:cubicBezTo>
                  <a:pt x="59" y="351"/>
                  <a:pt x="61" y="352"/>
                  <a:pt x="65" y="350"/>
                </a:cubicBezTo>
                <a:cubicBezTo>
                  <a:pt x="66" y="356"/>
                  <a:pt x="67" y="362"/>
                  <a:pt x="68" y="369"/>
                </a:cubicBezTo>
                <a:cubicBezTo>
                  <a:pt x="65" y="369"/>
                  <a:pt x="62" y="370"/>
                  <a:pt x="60" y="366"/>
                </a:cubicBezTo>
                <a:cubicBezTo>
                  <a:pt x="57" y="359"/>
                  <a:pt x="56" y="352"/>
                  <a:pt x="58" y="344"/>
                </a:cubicBezTo>
                <a:cubicBezTo>
                  <a:pt x="58" y="343"/>
                  <a:pt x="58" y="341"/>
                  <a:pt x="59" y="338"/>
                </a:cubicBezTo>
                <a:cubicBezTo>
                  <a:pt x="51" y="342"/>
                  <a:pt x="51" y="357"/>
                  <a:pt x="56" y="369"/>
                </a:cubicBezTo>
                <a:cubicBezTo>
                  <a:pt x="47" y="365"/>
                  <a:pt x="50" y="355"/>
                  <a:pt x="47" y="349"/>
                </a:cubicBezTo>
                <a:cubicBezTo>
                  <a:pt x="45" y="353"/>
                  <a:pt x="44" y="357"/>
                  <a:pt x="45" y="361"/>
                </a:cubicBezTo>
                <a:cubicBezTo>
                  <a:pt x="46" y="365"/>
                  <a:pt x="50" y="368"/>
                  <a:pt x="52" y="371"/>
                </a:cubicBezTo>
                <a:cubicBezTo>
                  <a:pt x="52" y="372"/>
                  <a:pt x="51" y="372"/>
                  <a:pt x="51" y="373"/>
                </a:cubicBezTo>
                <a:cubicBezTo>
                  <a:pt x="48" y="369"/>
                  <a:pt x="45" y="366"/>
                  <a:pt x="42" y="362"/>
                </a:cubicBezTo>
                <a:cubicBezTo>
                  <a:pt x="42" y="363"/>
                  <a:pt x="41" y="365"/>
                  <a:pt x="41" y="366"/>
                </a:cubicBezTo>
                <a:cubicBezTo>
                  <a:pt x="41" y="366"/>
                  <a:pt x="40" y="366"/>
                  <a:pt x="40" y="367"/>
                </a:cubicBezTo>
                <a:cubicBezTo>
                  <a:pt x="39" y="365"/>
                  <a:pt x="38" y="364"/>
                  <a:pt x="37" y="363"/>
                </a:cubicBezTo>
                <a:cubicBezTo>
                  <a:pt x="36" y="362"/>
                  <a:pt x="34" y="363"/>
                  <a:pt x="34" y="364"/>
                </a:cubicBezTo>
                <a:cubicBezTo>
                  <a:pt x="33" y="369"/>
                  <a:pt x="39" y="377"/>
                  <a:pt x="46" y="377"/>
                </a:cubicBezTo>
                <a:cubicBezTo>
                  <a:pt x="44" y="374"/>
                  <a:pt x="43" y="372"/>
                  <a:pt x="41" y="370"/>
                </a:cubicBezTo>
                <a:cubicBezTo>
                  <a:pt x="46" y="375"/>
                  <a:pt x="52" y="375"/>
                  <a:pt x="58" y="374"/>
                </a:cubicBezTo>
                <a:cubicBezTo>
                  <a:pt x="65" y="373"/>
                  <a:pt x="72" y="368"/>
                  <a:pt x="78" y="375"/>
                </a:cubicBezTo>
                <a:cubicBezTo>
                  <a:pt x="78" y="375"/>
                  <a:pt x="79" y="374"/>
                  <a:pt x="79" y="374"/>
                </a:cubicBezTo>
                <a:cubicBezTo>
                  <a:pt x="78" y="370"/>
                  <a:pt x="78" y="366"/>
                  <a:pt x="77" y="362"/>
                </a:cubicBezTo>
                <a:cubicBezTo>
                  <a:pt x="78" y="362"/>
                  <a:pt x="80" y="362"/>
                  <a:pt x="80" y="362"/>
                </a:cubicBezTo>
                <a:cubicBezTo>
                  <a:pt x="80" y="360"/>
                  <a:pt x="81" y="357"/>
                  <a:pt x="81" y="357"/>
                </a:cubicBezTo>
                <a:cubicBezTo>
                  <a:pt x="75" y="353"/>
                  <a:pt x="80" y="349"/>
                  <a:pt x="80" y="345"/>
                </a:cubicBezTo>
                <a:cubicBezTo>
                  <a:pt x="80" y="345"/>
                  <a:pt x="81" y="345"/>
                  <a:pt x="81" y="344"/>
                </a:cubicBezTo>
                <a:cubicBezTo>
                  <a:pt x="81" y="346"/>
                  <a:pt x="81" y="347"/>
                  <a:pt x="82" y="349"/>
                </a:cubicBezTo>
                <a:cubicBezTo>
                  <a:pt x="84" y="348"/>
                  <a:pt x="86" y="346"/>
                  <a:pt x="89" y="345"/>
                </a:cubicBezTo>
                <a:cubicBezTo>
                  <a:pt x="87" y="350"/>
                  <a:pt x="86" y="354"/>
                  <a:pt x="85" y="358"/>
                </a:cubicBezTo>
                <a:cubicBezTo>
                  <a:pt x="85" y="358"/>
                  <a:pt x="85" y="358"/>
                  <a:pt x="85" y="358"/>
                </a:cubicBezTo>
                <a:cubicBezTo>
                  <a:pt x="88" y="354"/>
                  <a:pt x="92" y="349"/>
                  <a:pt x="95" y="344"/>
                </a:cubicBezTo>
                <a:cubicBezTo>
                  <a:pt x="96" y="345"/>
                  <a:pt x="96" y="345"/>
                  <a:pt x="96" y="345"/>
                </a:cubicBezTo>
                <a:cubicBezTo>
                  <a:pt x="95" y="351"/>
                  <a:pt x="88" y="356"/>
                  <a:pt x="89" y="364"/>
                </a:cubicBezTo>
                <a:cubicBezTo>
                  <a:pt x="93" y="358"/>
                  <a:pt x="95" y="351"/>
                  <a:pt x="100" y="346"/>
                </a:cubicBezTo>
                <a:cubicBezTo>
                  <a:pt x="111" y="335"/>
                  <a:pt x="112" y="336"/>
                  <a:pt x="114" y="336"/>
                </a:cubicBezTo>
                <a:cubicBezTo>
                  <a:pt x="109" y="341"/>
                  <a:pt x="103" y="346"/>
                  <a:pt x="99" y="353"/>
                </a:cubicBezTo>
                <a:cubicBezTo>
                  <a:pt x="97" y="355"/>
                  <a:pt x="96" y="359"/>
                  <a:pt x="95" y="363"/>
                </a:cubicBezTo>
                <a:cubicBezTo>
                  <a:pt x="95" y="364"/>
                  <a:pt x="97" y="366"/>
                  <a:pt x="98" y="368"/>
                </a:cubicBezTo>
                <a:cubicBezTo>
                  <a:pt x="100" y="362"/>
                  <a:pt x="103" y="357"/>
                  <a:pt x="105" y="352"/>
                </a:cubicBezTo>
                <a:cubicBezTo>
                  <a:pt x="105" y="352"/>
                  <a:pt x="106" y="352"/>
                  <a:pt x="106" y="353"/>
                </a:cubicBezTo>
                <a:cubicBezTo>
                  <a:pt x="106" y="355"/>
                  <a:pt x="105" y="358"/>
                  <a:pt x="105" y="362"/>
                </a:cubicBezTo>
                <a:cubicBezTo>
                  <a:pt x="109" y="358"/>
                  <a:pt x="109" y="351"/>
                  <a:pt x="115" y="350"/>
                </a:cubicBezTo>
                <a:close/>
                <a:moveTo>
                  <a:pt x="191" y="93"/>
                </a:moveTo>
                <a:cubicBezTo>
                  <a:pt x="197" y="96"/>
                  <a:pt x="198" y="92"/>
                  <a:pt x="199" y="88"/>
                </a:cubicBezTo>
                <a:cubicBezTo>
                  <a:pt x="202" y="80"/>
                  <a:pt x="207" y="76"/>
                  <a:pt x="215" y="74"/>
                </a:cubicBezTo>
                <a:cubicBezTo>
                  <a:pt x="219" y="73"/>
                  <a:pt x="221" y="75"/>
                  <a:pt x="222" y="79"/>
                </a:cubicBezTo>
                <a:cubicBezTo>
                  <a:pt x="223" y="88"/>
                  <a:pt x="216" y="93"/>
                  <a:pt x="212" y="99"/>
                </a:cubicBezTo>
                <a:cubicBezTo>
                  <a:pt x="210" y="102"/>
                  <a:pt x="208" y="104"/>
                  <a:pt x="205" y="107"/>
                </a:cubicBezTo>
                <a:cubicBezTo>
                  <a:pt x="201" y="105"/>
                  <a:pt x="201" y="99"/>
                  <a:pt x="207" y="94"/>
                </a:cubicBezTo>
                <a:cubicBezTo>
                  <a:pt x="207" y="96"/>
                  <a:pt x="208" y="97"/>
                  <a:pt x="209" y="100"/>
                </a:cubicBezTo>
                <a:cubicBezTo>
                  <a:pt x="211" y="96"/>
                  <a:pt x="213" y="93"/>
                  <a:pt x="215" y="90"/>
                </a:cubicBezTo>
                <a:cubicBezTo>
                  <a:pt x="214" y="90"/>
                  <a:pt x="214" y="89"/>
                  <a:pt x="213" y="89"/>
                </a:cubicBezTo>
                <a:cubicBezTo>
                  <a:pt x="212" y="90"/>
                  <a:pt x="211" y="91"/>
                  <a:pt x="209" y="92"/>
                </a:cubicBezTo>
                <a:cubicBezTo>
                  <a:pt x="209" y="92"/>
                  <a:pt x="209" y="91"/>
                  <a:pt x="209" y="91"/>
                </a:cubicBezTo>
                <a:cubicBezTo>
                  <a:pt x="211" y="87"/>
                  <a:pt x="214" y="84"/>
                  <a:pt x="216" y="80"/>
                </a:cubicBezTo>
                <a:cubicBezTo>
                  <a:pt x="214" y="77"/>
                  <a:pt x="211" y="78"/>
                  <a:pt x="209" y="80"/>
                </a:cubicBezTo>
                <a:cubicBezTo>
                  <a:pt x="206" y="83"/>
                  <a:pt x="202" y="87"/>
                  <a:pt x="201" y="91"/>
                </a:cubicBezTo>
                <a:cubicBezTo>
                  <a:pt x="199" y="96"/>
                  <a:pt x="198" y="102"/>
                  <a:pt x="199" y="107"/>
                </a:cubicBezTo>
                <a:cubicBezTo>
                  <a:pt x="199" y="110"/>
                  <a:pt x="203" y="112"/>
                  <a:pt x="205" y="115"/>
                </a:cubicBezTo>
                <a:cubicBezTo>
                  <a:pt x="199" y="121"/>
                  <a:pt x="199" y="109"/>
                  <a:pt x="193" y="111"/>
                </a:cubicBezTo>
                <a:cubicBezTo>
                  <a:pt x="193" y="114"/>
                  <a:pt x="194" y="116"/>
                  <a:pt x="197" y="117"/>
                </a:cubicBezTo>
                <a:cubicBezTo>
                  <a:pt x="200" y="118"/>
                  <a:pt x="203" y="118"/>
                  <a:pt x="206" y="119"/>
                </a:cubicBezTo>
                <a:cubicBezTo>
                  <a:pt x="207" y="119"/>
                  <a:pt x="207" y="119"/>
                  <a:pt x="207" y="120"/>
                </a:cubicBezTo>
                <a:cubicBezTo>
                  <a:pt x="206" y="120"/>
                  <a:pt x="205" y="120"/>
                  <a:pt x="204" y="121"/>
                </a:cubicBezTo>
                <a:cubicBezTo>
                  <a:pt x="204" y="121"/>
                  <a:pt x="205" y="122"/>
                  <a:pt x="205" y="122"/>
                </a:cubicBezTo>
                <a:cubicBezTo>
                  <a:pt x="208" y="122"/>
                  <a:pt x="211" y="121"/>
                  <a:pt x="214" y="120"/>
                </a:cubicBezTo>
                <a:cubicBezTo>
                  <a:pt x="216" y="119"/>
                  <a:pt x="217" y="118"/>
                  <a:pt x="219" y="117"/>
                </a:cubicBezTo>
                <a:cubicBezTo>
                  <a:pt x="234" y="109"/>
                  <a:pt x="241" y="95"/>
                  <a:pt x="247" y="80"/>
                </a:cubicBezTo>
                <a:cubicBezTo>
                  <a:pt x="248" y="80"/>
                  <a:pt x="248" y="80"/>
                  <a:pt x="248" y="79"/>
                </a:cubicBezTo>
                <a:cubicBezTo>
                  <a:pt x="249" y="72"/>
                  <a:pt x="247" y="69"/>
                  <a:pt x="240" y="68"/>
                </a:cubicBezTo>
                <a:cubicBezTo>
                  <a:pt x="239" y="68"/>
                  <a:pt x="237" y="66"/>
                  <a:pt x="237" y="65"/>
                </a:cubicBezTo>
                <a:cubicBezTo>
                  <a:pt x="237" y="63"/>
                  <a:pt x="238" y="61"/>
                  <a:pt x="238" y="60"/>
                </a:cubicBezTo>
                <a:cubicBezTo>
                  <a:pt x="239" y="60"/>
                  <a:pt x="239" y="60"/>
                  <a:pt x="239" y="60"/>
                </a:cubicBezTo>
                <a:cubicBezTo>
                  <a:pt x="240" y="62"/>
                  <a:pt x="240" y="64"/>
                  <a:pt x="241" y="67"/>
                </a:cubicBezTo>
                <a:cubicBezTo>
                  <a:pt x="243" y="65"/>
                  <a:pt x="245" y="64"/>
                  <a:pt x="245" y="62"/>
                </a:cubicBezTo>
                <a:cubicBezTo>
                  <a:pt x="245" y="59"/>
                  <a:pt x="244" y="56"/>
                  <a:pt x="242" y="53"/>
                </a:cubicBezTo>
                <a:cubicBezTo>
                  <a:pt x="242" y="52"/>
                  <a:pt x="240" y="50"/>
                  <a:pt x="239" y="49"/>
                </a:cubicBezTo>
                <a:cubicBezTo>
                  <a:pt x="238" y="50"/>
                  <a:pt x="236" y="51"/>
                  <a:pt x="235" y="53"/>
                </a:cubicBezTo>
                <a:cubicBezTo>
                  <a:pt x="234" y="57"/>
                  <a:pt x="232" y="62"/>
                  <a:pt x="231" y="66"/>
                </a:cubicBezTo>
                <a:cubicBezTo>
                  <a:pt x="224" y="63"/>
                  <a:pt x="223" y="57"/>
                  <a:pt x="229" y="50"/>
                </a:cubicBezTo>
                <a:cubicBezTo>
                  <a:pt x="228" y="53"/>
                  <a:pt x="228" y="56"/>
                  <a:pt x="227" y="59"/>
                </a:cubicBezTo>
                <a:cubicBezTo>
                  <a:pt x="228" y="59"/>
                  <a:pt x="229" y="59"/>
                  <a:pt x="229" y="60"/>
                </a:cubicBezTo>
                <a:cubicBezTo>
                  <a:pt x="231" y="57"/>
                  <a:pt x="233" y="54"/>
                  <a:pt x="235" y="51"/>
                </a:cubicBezTo>
                <a:cubicBezTo>
                  <a:pt x="236" y="49"/>
                  <a:pt x="238" y="47"/>
                  <a:pt x="240" y="45"/>
                </a:cubicBezTo>
                <a:cubicBezTo>
                  <a:pt x="242" y="46"/>
                  <a:pt x="245" y="48"/>
                  <a:pt x="247" y="50"/>
                </a:cubicBezTo>
                <a:cubicBezTo>
                  <a:pt x="248" y="52"/>
                  <a:pt x="249" y="54"/>
                  <a:pt x="250" y="55"/>
                </a:cubicBezTo>
                <a:cubicBezTo>
                  <a:pt x="250" y="56"/>
                  <a:pt x="251" y="57"/>
                  <a:pt x="252" y="58"/>
                </a:cubicBezTo>
                <a:cubicBezTo>
                  <a:pt x="253" y="57"/>
                  <a:pt x="253" y="57"/>
                  <a:pt x="253" y="57"/>
                </a:cubicBezTo>
                <a:cubicBezTo>
                  <a:pt x="253" y="54"/>
                  <a:pt x="253" y="52"/>
                  <a:pt x="253" y="49"/>
                </a:cubicBezTo>
                <a:cubicBezTo>
                  <a:pt x="256" y="51"/>
                  <a:pt x="259" y="52"/>
                  <a:pt x="261" y="53"/>
                </a:cubicBezTo>
                <a:cubicBezTo>
                  <a:pt x="265" y="55"/>
                  <a:pt x="267" y="58"/>
                  <a:pt x="265" y="61"/>
                </a:cubicBezTo>
                <a:cubicBezTo>
                  <a:pt x="262" y="65"/>
                  <a:pt x="262" y="70"/>
                  <a:pt x="261" y="75"/>
                </a:cubicBezTo>
                <a:cubicBezTo>
                  <a:pt x="261" y="79"/>
                  <a:pt x="260" y="83"/>
                  <a:pt x="259" y="86"/>
                </a:cubicBezTo>
                <a:cubicBezTo>
                  <a:pt x="258" y="92"/>
                  <a:pt x="258" y="93"/>
                  <a:pt x="265" y="93"/>
                </a:cubicBezTo>
                <a:cubicBezTo>
                  <a:pt x="265" y="96"/>
                  <a:pt x="265" y="100"/>
                  <a:pt x="265" y="103"/>
                </a:cubicBezTo>
                <a:cubicBezTo>
                  <a:pt x="265" y="103"/>
                  <a:pt x="265" y="103"/>
                  <a:pt x="266" y="103"/>
                </a:cubicBezTo>
                <a:cubicBezTo>
                  <a:pt x="267" y="99"/>
                  <a:pt x="269" y="95"/>
                  <a:pt x="271" y="91"/>
                </a:cubicBezTo>
                <a:cubicBezTo>
                  <a:pt x="271" y="91"/>
                  <a:pt x="272" y="91"/>
                  <a:pt x="272" y="91"/>
                </a:cubicBezTo>
                <a:cubicBezTo>
                  <a:pt x="272" y="92"/>
                  <a:pt x="272" y="93"/>
                  <a:pt x="272" y="94"/>
                </a:cubicBezTo>
                <a:cubicBezTo>
                  <a:pt x="270" y="100"/>
                  <a:pt x="269" y="107"/>
                  <a:pt x="268" y="113"/>
                </a:cubicBezTo>
                <a:cubicBezTo>
                  <a:pt x="268" y="114"/>
                  <a:pt x="270" y="115"/>
                  <a:pt x="270" y="116"/>
                </a:cubicBezTo>
                <a:cubicBezTo>
                  <a:pt x="271" y="115"/>
                  <a:pt x="272" y="114"/>
                  <a:pt x="272" y="113"/>
                </a:cubicBezTo>
                <a:cubicBezTo>
                  <a:pt x="273" y="110"/>
                  <a:pt x="272" y="107"/>
                  <a:pt x="273" y="105"/>
                </a:cubicBezTo>
                <a:cubicBezTo>
                  <a:pt x="273" y="101"/>
                  <a:pt x="274" y="98"/>
                  <a:pt x="275" y="94"/>
                </a:cubicBezTo>
                <a:cubicBezTo>
                  <a:pt x="276" y="94"/>
                  <a:pt x="276" y="94"/>
                  <a:pt x="277" y="94"/>
                </a:cubicBezTo>
                <a:cubicBezTo>
                  <a:pt x="277" y="96"/>
                  <a:pt x="277" y="98"/>
                  <a:pt x="277" y="100"/>
                </a:cubicBezTo>
                <a:cubicBezTo>
                  <a:pt x="276" y="105"/>
                  <a:pt x="275" y="109"/>
                  <a:pt x="275" y="113"/>
                </a:cubicBezTo>
                <a:cubicBezTo>
                  <a:pt x="275" y="116"/>
                  <a:pt x="275" y="118"/>
                  <a:pt x="278" y="117"/>
                </a:cubicBezTo>
                <a:cubicBezTo>
                  <a:pt x="279" y="114"/>
                  <a:pt x="280" y="110"/>
                  <a:pt x="280" y="107"/>
                </a:cubicBezTo>
                <a:cubicBezTo>
                  <a:pt x="281" y="107"/>
                  <a:pt x="281" y="107"/>
                  <a:pt x="282" y="107"/>
                </a:cubicBezTo>
                <a:cubicBezTo>
                  <a:pt x="282" y="107"/>
                  <a:pt x="282" y="108"/>
                  <a:pt x="282" y="108"/>
                </a:cubicBezTo>
                <a:cubicBezTo>
                  <a:pt x="283" y="109"/>
                  <a:pt x="284" y="110"/>
                  <a:pt x="285" y="111"/>
                </a:cubicBezTo>
                <a:cubicBezTo>
                  <a:pt x="286" y="110"/>
                  <a:pt x="287" y="109"/>
                  <a:pt x="288" y="107"/>
                </a:cubicBezTo>
                <a:cubicBezTo>
                  <a:pt x="288" y="107"/>
                  <a:pt x="288" y="106"/>
                  <a:pt x="288" y="105"/>
                </a:cubicBezTo>
                <a:cubicBezTo>
                  <a:pt x="290" y="89"/>
                  <a:pt x="291" y="72"/>
                  <a:pt x="293" y="55"/>
                </a:cubicBezTo>
                <a:cubicBezTo>
                  <a:pt x="298" y="55"/>
                  <a:pt x="303" y="54"/>
                  <a:pt x="308" y="54"/>
                </a:cubicBezTo>
                <a:cubicBezTo>
                  <a:pt x="302" y="48"/>
                  <a:pt x="297" y="54"/>
                  <a:pt x="292" y="53"/>
                </a:cubicBezTo>
                <a:cubicBezTo>
                  <a:pt x="290" y="41"/>
                  <a:pt x="284" y="31"/>
                  <a:pt x="275" y="25"/>
                </a:cubicBezTo>
                <a:cubicBezTo>
                  <a:pt x="270" y="29"/>
                  <a:pt x="265" y="25"/>
                  <a:pt x="261" y="26"/>
                </a:cubicBezTo>
                <a:cubicBezTo>
                  <a:pt x="264" y="25"/>
                  <a:pt x="266" y="24"/>
                  <a:pt x="269" y="22"/>
                </a:cubicBezTo>
                <a:cubicBezTo>
                  <a:pt x="267" y="21"/>
                  <a:pt x="266" y="20"/>
                  <a:pt x="264" y="20"/>
                </a:cubicBezTo>
                <a:cubicBezTo>
                  <a:pt x="256" y="20"/>
                  <a:pt x="249" y="21"/>
                  <a:pt x="241" y="21"/>
                </a:cubicBezTo>
                <a:cubicBezTo>
                  <a:pt x="234" y="20"/>
                  <a:pt x="230" y="23"/>
                  <a:pt x="226" y="27"/>
                </a:cubicBezTo>
                <a:cubicBezTo>
                  <a:pt x="224" y="30"/>
                  <a:pt x="222" y="32"/>
                  <a:pt x="221" y="35"/>
                </a:cubicBezTo>
                <a:cubicBezTo>
                  <a:pt x="220" y="36"/>
                  <a:pt x="221" y="38"/>
                  <a:pt x="221" y="40"/>
                </a:cubicBezTo>
                <a:cubicBezTo>
                  <a:pt x="221" y="41"/>
                  <a:pt x="222" y="43"/>
                  <a:pt x="222" y="45"/>
                </a:cubicBezTo>
                <a:cubicBezTo>
                  <a:pt x="221" y="50"/>
                  <a:pt x="218" y="54"/>
                  <a:pt x="223" y="59"/>
                </a:cubicBezTo>
                <a:cubicBezTo>
                  <a:pt x="221" y="59"/>
                  <a:pt x="219" y="59"/>
                  <a:pt x="219" y="59"/>
                </a:cubicBezTo>
                <a:cubicBezTo>
                  <a:pt x="219" y="54"/>
                  <a:pt x="219" y="49"/>
                  <a:pt x="219" y="44"/>
                </a:cubicBezTo>
                <a:cubicBezTo>
                  <a:pt x="218" y="44"/>
                  <a:pt x="218" y="44"/>
                  <a:pt x="217" y="44"/>
                </a:cubicBezTo>
                <a:cubicBezTo>
                  <a:pt x="216" y="47"/>
                  <a:pt x="215" y="51"/>
                  <a:pt x="214" y="54"/>
                </a:cubicBezTo>
                <a:cubicBezTo>
                  <a:pt x="213" y="56"/>
                  <a:pt x="213" y="58"/>
                  <a:pt x="211" y="59"/>
                </a:cubicBezTo>
                <a:cubicBezTo>
                  <a:pt x="206" y="62"/>
                  <a:pt x="201" y="64"/>
                  <a:pt x="196" y="66"/>
                </a:cubicBezTo>
                <a:cubicBezTo>
                  <a:pt x="191" y="68"/>
                  <a:pt x="188" y="71"/>
                  <a:pt x="188" y="77"/>
                </a:cubicBezTo>
                <a:cubicBezTo>
                  <a:pt x="187" y="80"/>
                  <a:pt x="185" y="83"/>
                  <a:pt x="184" y="86"/>
                </a:cubicBezTo>
                <a:cubicBezTo>
                  <a:pt x="183" y="90"/>
                  <a:pt x="182" y="94"/>
                  <a:pt x="181" y="98"/>
                </a:cubicBezTo>
                <a:cubicBezTo>
                  <a:pt x="188" y="92"/>
                  <a:pt x="191" y="83"/>
                  <a:pt x="199" y="79"/>
                </a:cubicBezTo>
                <a:cubicBezTo>
                  <a:pt x="198" y="84"/>
                  <a:pt x="196" y="88"/>
                  <a:pt x="192" y="91"/>
                </a:cubicBezTo>
                <a:cubicBezTo>
                  <a:pt x="188" y="94"/>
                  <a:pt x="186" y="99"/>
                  <a:pt x="189" y="105"/>
                </a:cubicBezTo>
                <a:cubicBezTo>
                  <a:pt x="190" y="100"/>
                  <a:pt x="191" y="97"/>
                  <a:pt x="191" y="93"/>
                </a:cubicBezTo>
                <a:close/>
                <a:moveTo>
                  <a:pt x="525" y="584"/>
                </a:moveTo>
                <a:cubicBezTo>
                  <a:pt x="527" y="583"/>
                  <a:pt x="528" y="583"/>
                  <a:pt x="529" y="582"/>
                </a:cubicBezTo>
                <a:cubicBezTo>
                  <a:pt x="528" y="580"/>
                  <a:pt x="527" y="579"/>
                  <a:pt x="526" y="577"/>
                </a:cubicBezTo>
                <a:cubicBezTo>
                  <a:pt x="519" y="581"/>
                  <a:pt x="520" y="587"/>
                  <a:pt x="522" y="593"/>
                </a:cubicBezTo>
                <a:cubicBezTo>
                  <a:pt x="521" y="591"/>
                  <a:pt x="520" y="590"/>
                  <a:pt x="519" y="589"/>
                </a:cubicBezTo>
                <a:cubicBezTo>
                  <a:pt x="518" y="589"/>
                  <a:pt x="518" y="589"/>
                  <a:pt x="517" y="589"/>
                </a:cubicBezTo>
                <a:cubicBezTo>
                  <a:pt x="518" y="593"/>
                  <a:pt x="518" y="596"/>
                  <a:pt x="519" y="600"/>
                </a:cubicBezTo>
                <a:cubicBezTo>
                  <a:pt x="517" y="598"/>
                  <a:pt x="516" y="597"/>
                  <a:pt x="515" y="596"/>
                </a:cubicBezTo>
                <a:cubicBezTo>
                  <a:pt x="514" y="599"/>
                  <a:pt x="512" y="602"/>
                  <a:pt x="511" y="605"/>
                </a:cubicBezTo>
                <a:cubicBezTo>
                  <a:pt x="509" y="608"/>
                  <a:pt x="509" y="613"/>
                  <a:pt x="507" y="615"/>
                </a:cubicBezTo>
                <a:cubicBezTo>
                  <a:pt x="502" y="621"/>
                  <a:pt x="505" y="626"/>
                  <a:pt x="507" y="631"/>
                </a:cubicBezTo>
                <a:cubicBezTo>
                  <a:pt x="507" y="632"/>
                  <a:pt x="509" y="632"/>
                  <a:pt x="509" y="632"/>
                </a:cubicBezTo>
                <a:cubicBezTo>
                  <a:pt x="509" y="631"/>
                  <a:pt x="510" y="630"/>
                  <a:pt x="509" y="630"/>
                </a:cubicBezTo>
                <a:cubicBezTo>
                  <a:pt x="509" y="628"/>
                  <a:pt x="508" y="626"/>
                  <a:pt x="507" y="624"/>
                </a:cubicBezTo>
                <a:cubicBezTo>
                  <a:pt x="507" y="623"/>
                  <a:pt x="508" y="623"/>
                  <a:pt x="508" y="623"/>
                </a:cubicBezTo>
                <a:cubicBezTo>
                  <a:pt x="510" y="625"/>
                  <a:pt x="511" y="627"/>
                  <a:pt x="513" y="629"/>
                </a:cubicBezTo>
                <a:cubicBezTo>
                  <a:pt x="513" y="628"/>
                  <a:pt x="514" y="628"/>
                  <a:pt x="514" y="628"/>
                </a:cubicBezTo>
                <a:cubicBezTo>
                  <a:pt x="513" y="625"/>
                  <a:pt x="513" y="622"/>
                  <a:pt x="512" y="618"/>
                </a:cubicBezTo>
                <a:cubicBezTo>
                  <a:pt x="515" y="622"/>
                  <a:pt x="517" y="624"/>
                  <a:pt x="520" y="628"/>
                </a:cubicBezTo>
                <a:cubicBezTo>
                  <a:pt x="521" y="624"/>
                  <a:pt x="521" y="623"/>
                  <a:pt x="522" y="621"/>
                </a:cubicBezTo>
                <a:cubicBezTo>
                  <a:pt x="528" y="627"/>
                  <a:pt x="528" y="628"/>
                  <a:pt x="524" y="636"/>
                </a:cubicBezTo>
                <a:cubicBezTo>
                  <a:pt x="524" y="637"/>
                  <a:pt x="524" y="639"/>
                  <a:pt x="524" y="640"/>
                </a:cubicBezTo>
                <a:cubicBezTo>
                  <a:pt x="526" y="644"/>
                  <a:pt x="526" y="649"/>
                  <a:pt x="523" y="653"/>
                </a:cubicBezTo>
                <a:cubicBezTo>
                  <a:pt x="518" y="659"/>
                  <a:pt x="512" y="664"/>
                  <a:pt x="503" y="665"/>
                </a:cubicBezTo>
                <a:cubicBezTo>
                  <a:pt x="499" y="666"/>
                  <a:pt x="496" y="667"/>
                  <a:pt x="492" y="668"/>
                </a:cubicBezTo>
                <a:cubicBezTo>
                  <a:pt x="487" y="669"/>
                  <a:pt x="482" y="670"/>
                  <a:pt x="477" y="670"/>
                </a:cubicBezTo>
                <a:cubicBezTo>
                  <a:pt x="472" y="670"/>
                  <a:pt x="469" y="672"/>
                  <a:pt x="467" y="676"/>
                </a:cubicBezTo>
                <a:cubicBezTo>
                  <a:pt x="465" y="680"/>
                  <a:pt x="464" y="684"/>
                  <a:pt x="467" y="689"/>
                </a:cubicBezTo>
                <a:cubicBezTo>
                  <a:pt x="467" y="685"/>
                  <a:pt x="468" y="681"/>
                  <a:pt x="469" y="677"/>
                </a:cubicBezTo>
                <a:cubicBezTo>
                  <a:pt x="469" y="678"/>
                  <a:pt x="470" y="678"/>
                  <a:pt x="471" y="678"/>
                </a:cubicBezTo>
                <a:cubicBezTo>
                  <a:pt x="471" y="679"/>
                  <a:pt x="471" y="681"/>
                  <a:pt x="471" y="682"/>
                </a:cubicBezTo>
                <a:cubicBezTo>
                  <a:pt x="471" y="684"/>
                  <a:pt x="472" y="686"/>
                  <a:pt x="472" y="687"/>
                </a:cubicBezTo>
                <a:cubicBezTo>
                  <a:pt x="473" y="687"/>
                  <a:pt x="473" y="688"/>
                  <a:pt x="474" y="688"/>
                </a:cubicBezTo>
                <a:cubicBezTo>
                  <a:pt x="475" y="685"/>
                  <a:pt x="475" y="683"/>
                  <a:pt x="476" y="681"/>
                </a:cubicBezTo>
                <a:cubicBezTo>
                  <a:pt x="477" y="679"/>
                  <a:pt x="478" y="677"/>
                  <a:pt x="478" y="677"/>
                </a:cubicBezTo>
                <a:cubicBezTo>
                  <a:pt x="481" y="677"/>
                  <a:pt x="485" y="677"/>
                  <a:pt x="488" y="678"/>
                </a:cubicBezTo>
                <a:cubicBezTo>
                  <a:pt x="489" y="678"/>
                  <a:pt x="490" y="681"/>
                  <a:pt x="491" y="682"/>
                </a:cubicBezTo>
                <a:cubicBezTo>
                  <a:pt x="491" y="682"/>
                  <a:pt x="492" y="682"/>
                  <a:pt x="492" y="682"/>
                </a:cubicBezTo>
                <a:cubicBezTo>
                  <a:pt x="491" y="682"/>
                  <a:pt x="491" y="681"/>
                  <a:pt x="490" y="680"/>
                </a:cubicBezTo>
                <a:cubicBezTo>
                  <a:pt x="493" y="679"/>
                  <a:pt x="495" y="677"/>
                  <a:pt x="498" y="675"/>
                </a:cubicBezTo>
                <a:cubicBezTo>
                  <a:pt x="504" y="673"/>
                  <a:pt x="503" y="678"/>
                  <a:pt x="505" y="680"/>
                </a:cubicBezTo>
                <a:cubicBezTo>
                  <a:pt x="506" y="679"/>
                  <a:pt x="506" y="678"/>
                  <a:pt x="507" y="677"/>
                </a:cubicBezTo>
                <a:cubicBezTo>
                  <a:pt x="509" y="678"/>
                  <a:pt x="510" y="679"/>
                  <a:pt x="511" y="681"/>
                </a:cubicBezTo>
                <a:cubicBezTo>
                  <a:pt x="512" y="678"/>
                  <a:pt x="512" y="676"/>
                  <a:pt x="512" y="674"/>
                </a:cubicBezTo>
                <a:cubicBezTo>
                  <a:pt x="518" y="672"/>
                  <a:pt x="524" y="670"/>
                  <a:pt x="530" y="668"/>
                </a:cubicBezTo>
                <a:cubicBezTo>
                  <a:pt x="530" y="667"/>
                  <a:pt x="530" y="665"/>
                  <a:pt x="529" y="662"/>
                </a:cubicBezTo>
                <a:cubicBezTo>
                  <a:pt x="535" y="661"/>
                  <a:pt x="540" y="660"/>
                  <a:pt x="545" y="658"/>
                </a:cubicBezTo>
                <a:cubicBezTo>
                  <a:pt x="547" y="658"/>
                  <a:pt x="548" y="656"/>
                  <a:pt x="549" y="655"/>
                </a:cubicBezTo>
                <a:cubicBezTo>
                  <a:pt x="549" y="655"/>
                  <a:pt x="548" y="652"/>
                  <a:pt x="547" y="652"/>
                </a:cubicBezTo>
                <a:cubicBezTo>
                  <a:pt x="546" y="653"/>
                  <a:pt x="544" y="654"/>
                  <a:pt x="543" y="655"/>
                </a:cubicBezTo>
                <a:cubicBezTo>
                  <a:pt x="542" y="655"/>
                  <a:pt x="542" y="656"/>
                  <a:pt x="542" y="656"/>
                </a:cubicBezTo>
                <a:cubicBezTo>
                  <a:pt x="540" y="655"/>
                  <a:pt x="539" y="654"/>
                  <a:pt x="538" y="652"/>
                </a:cubicBezTo>
                <a:cubicBezTo>
                  <a:pt x="541" y="651"/>
                  <a:pt x="543" y="650"/>
                  <a:pt x="546" y="649"/>
                </a:cubicBezTo>
                <a:cubicBezTo>
                  <a:pt x="543" y="646"/>
                  <a:pt x="541" y="644"/>
                  <a:pt x="540" y="642"/>
                </a:cubicBezTo>
                <a:cubicBezTo>
                  <a:pt x="540" y="641"/>
                  <a:pt x="540" y="641"/>
                  <a:pt x="541" y="640"/>
                </a:cubicBezTo>
                <a:cubicBezTo>
                  <a:pt x="543" y="642"/>
                  <a:pt x="545" y="644"/>
                  <a:pt x="547" y="645"/>
                </a:cubicBezTo>
                <a:cubicBezTo>
                  <a:pt x="549" y="646"/>
                  <a:pt x="551" y="647"/>
                  <a:pt x="552" y="647"/>
                </a:cubicBezTo>
                <a:cubicBezTo>
                  <a:pt x="557" y="646"/>
                  <a:pt x="558" y="646"/>
                  <a:pt x="557" y="652"/>
                </a:cubicBezTo>
                <a:cubicBezTo>
                  <a:pt x="556" y="652"/>
                  <a:pt x="554" y="652"/>
                  <a:pt x="551" y="651"/>
                </a:cubicBezTo>
                <a:cubicBezTo>
                  <a:pt x="553" y="654"/>
                  <a:pt x="554" y="656"/>
                  <a:pt x="556" y="659"/>
                </a:cubicBezTo>
                <a:cubicBezTo>
                  <a:pt x="553" y="660"/>
                  <a:pt x="550" y="662"/>
                  <a:pt x="548" y="662"/>
                </a:cubicBezTo>
                <a:cubicBezTo>
                  <a:pt x="544" y="663"/>
                  <a:pt x="540" y="663"/>
                  <a:pt x="537" y="664"/>
                </a:cubicBezTo>
                <a:cubicBezTo>
                  <a:pt x="536" y="664"/>
                  <a:pt x="535" y="665"/>
                  <a:pt x="534" y="666"/>
                </a:cubicBezTo>
                <a:cubicBezTo>
                  <a:pt x="535" y="667"/>
                  <a:pt x="536" y="668"/>
                  <a:pt x="537" y="668"/>
                </a:cubicBezTo>
                <a:cubicBezTo>
                  <a:pt x="539" y="668"/>
                  <a:pt x="541" y="668"/>
                  <a:pt x="543" y="667"/>
                </a:cubicBezTo>
                <a:cubicBezTo>
                  <a:pt x="546" y="666"/>
                  <a:pt x="550" y="665"/>
                  <a:pt x="553" y="663"/>
                </a:cubicBezTo>
                <a:cubicBezTo>
                  <a:pt x="553" y="668"/>
                  <a:pt x="553" y="668"/>
                  <a:pt x="549" y="669"/>
                </a:cubicBezTo>
                <a:cubicBezTo>
                  <a:pt x="544" y="671"/>
                  <a:pt x="538" y="672"/>
                  <a:pt x="533" y="673"/>
                </a:cubicBezTo>
                <a:cubicBezTo>
                  <a:pt x="532" y="674"/>
                  <a:pt x="532" y="676"/>
                  <a:pt x="531" y="677"/>
                </a:cubicBezTo>
                <a:cubicBezTo>
                  <a:pt x="531" y="677"/>
                  <a:pt x="532" y="678"/>
                  <a:pt x="532" y="678"/>
                </a:cubicBezTo>
                <a:cubicBezTo>
                  <a:pt x="533" y="677"/>
                  <a:pt x="534" y="676"/>
                  <a:pt x="534" y="676"/>
                </a:cubicBezTo>
                <a:cubicBezTo>
                  <a:pt x="539" y="676"/>
                  <a:pt x="543" y="676"/>
                  <a:pt x="549" y="676"/>
                </a:cubicBezTo>
                <a:cubicBezTo>
                  <a:pt x="548" y="678"/>
                  <a:pt x="546" y="680"/>
                  <a:pt x="544" y="682"/>
                </a:cubicBezTo>
                <a:cubicBezTo>
                  <a:pt x="545" y="683"/>
                  <a:pt x="545" y="684"/>
                  <a:pt x="546" y="685"/>
                </a:cubicBezTo>
                <a:cubicBezTo>
                  <a:pt x="533" y="692"/>
                  <a:pt x="518" y="692"/>
                  <a:pt x="504" y="695"/>
                </a:cubicBezTo>
                <a:cubicBezTo>
                  <a:pt x="505" y="697"/>
                  <a:pt x="507" y="698"/>
                  <a:pt x="508" y="698"/>
                </a:cubicBezTo>
                <a:cubicBezTo>
                  <a:pt x="512" y="698"/>
                  <a:pt x="515" y="697"/>
                  <a:pt x="519" y="697"/>
                </a:cubicBezTo>
                <a:cubicBezTo>
                  <a:pt x="527" y="695"/>
                  <a:pt x="534" y="693"/>
                  <a:pt x="542" y="691"/>
                </a:cubicBezTo>
                <a:cubicBezTo>
                  <a:pt x="542" y="691"/>
                  <a:pt x="542" y="692"/>
                  <a:pt x="542" y="692"/>
                </a:cubicBezTo>
                <a:cubicBezTo>
                  <a:pt x="535" y="699"/>
                  <a:pt x="525" y="700"/>
                  <a:pt x="517" y="704"/>
                </a:cubicBezTo>
                <a:cubicBezTo>
                  <a:pt x="521" y="704"/>
                  <a:pt x="525" y="703"/>
                  <a:pt x="529" y="702"/>
                </a:cubicBezTo>
                <a:cubicBezTo>
                  <a:pt x="539" y="700"/>
                  <a:pt x="546" y="694"/>
                  <a:pt x="551" y="686"/>
                </a:cubicBezTo>
                <a:cubicBezTo>
                  <a:pt x="558" y="673"/>
                  <a:pt x="566" y="660"/>
                  <a:pt x="574" y="648"/>
                </a:cubicBezTo>
                <a:cubicBezTo>
                  <a:pt x="575" y="645"/>
                  <a:pt x="576" y="642"/>
                  <a:pt x="577" y="639"/>
                </a:cubicBezTo>
                <a:cubicBezTo>
                  <a:pt x="578" y="632"/>
                  <a:pt x="579" y="624"/>
                  <a:pt x="580" y="615"/>
                </a:cubicBezTo>
                <a:cubicBezTo>
                  <a:pt x="581" y="616"/>
                  <a:pt x="583" y="616"/>
                  <a:pt x="585" y="616"/>
                </a:cubicBezTo>
                <a:cubicBezTo>
                  <a:pt x="585" y="615"/>
                  <a:pt x="585" y="615"/>
                  <a:pt x="585" y="615"/>
                </a:cubicBezTo>
                <a:cubicBezTo>
                  <a:pt x="584" y="614"/>
                  <a:pt x="582" y="613"/>
                  <a:pt x="581" y="612"/>
                </a:cubicBezTo>
                <a:cubicBezTo>
                  <a:pt x="579" y="612"/>
                  <a:pt x="577" y="611"/>
                  <a:pt x="576" y="610"/>
                </a:cubicBezTo>
                <a:cubicBezTo>
                  <a:pt x="573" y="604"/>
                  <a:pt x="570" y="599"/>
                  <a:pt x="567" y="593"/>
                </a:cubicBezTo>
                <a:cubicBezTo>
                  <a:pt x="566" y="591"/>
                  <a:pt x="564" y="590"/>
                  <a:pt x="563" y="589"/>
                </a:cubicBezTo>
                <a:cubicBezTo>
                  <a:pt x="562" y="590"/>
                  <a:pt x="561" y="591"/>
                  <a:pt x="560" y="592"/>
                </a:cubicBezTo>
                <a:cubicBezTo>
                  <a:pt x="559" y="589"/>
                  <a:pt x="559" y="583"/>
                  <a:pt x="553" y="582"/>
                </a:cubicBezTo>
                <a:cubicBezTo>
                  <a:pt x="553" y="585"/>
                  <a:pt x="554" y="587"/>
                  <a:pt x="554" y="590"/>
                </a:cubicBezTo>
                <a:cubicBezTo>
                  <a:pt x="554" y="590"/>
                  <a:pt x="553" y="590"/>
                  <a:pt x="553" y="590"/>
                </a:cubicBezTo>
                <a:cubicBezTo>
                  <a:pt x="552" y="587"/>
                  <a:pt x="551" y="583"/>
                  <a:pt x="550" y="580"/>
                </a:cubicBezTo>
                <a:cubicBezTo>
                  <a:pt x="549" y="579"/>
                  <a:pt x="548" y="577"/>
                  <a:pt x="546" y="577"/>
                </a:cubicBezTo>
                <a:cubicBezTo>
                  <a:pt x="545" y="576"/>
                  <a:pt x="544" y="578"/>
                  <a:pt x="542" y="579"/>
                </a:cubicBezTo>
                <a:cubicBezTo>
                  <a:pt x="541" y="574"/>
                  <a:pt x="538" y="570"/>
                  <a:pt x="532" y="570"/>
                </a:cubicBezTo>
                <a:cubicBezTo>
                  <a:pt x="528" y="570"/>
                  <a:pt x="527" y="572"/>
                  <a:pt x="528" y="575"/>
                </a:cubicBezTo>
                <a:cubicBezTo>
                  <a:pt x="530" y="578"/>
                  <a:pt x="531" y="581"/>
                  <a:pt x="532" y="584"/>
                </a:cubicBezTo>
                <a:cubicBezTo>
                  <a:pt x="534" y="589"/>
                  <a:pt x="533" y="590"/>
                  <a:pt x="527" y="590"/>
                </a:cubicBezTo>
                <a:cubicBezTo>
                  <a:pt x="527" y="588"/>
                  <a:pt x="526" y="587"/>
                  <a:pt x="525" y="584"/>
                </a:cubicBezTo>
                <a:close/>
                <a:moveTo>
                  <a:pt x="133" y="245"/>
                </a:moveTo>
                <a:cubicBezTo>
                  <a:pt x="134" y="246"/>
                  <a:pt x="134" y="246"/>
                  <a:pt x="134" y="247"/>
                </a:cubicBezTo>
                <a:cubicBezTo>
                  <a:pt x="137" y="245"/>
                  <a:pt x="139" y="244"/>
                  <a:pt x="141" y="243"/>
                </a:cubicBezTo>
                <a:cubicBezTo>
                  <a:pt x="151" y="235"/>
                  <a:pt x="150" y="224"/>
                  <a:pt x="152" y="213"/>
                </a:cubicBezTo>
                <a:cubicBezTo>
                  <a:pt x="152" y="211"/>
                  <a:pt x="153" y="209"/>
                  <a:pt x="153" y="207"/>
                </a:cubicBezTo>
                <a:cubicBezTo>
                  <a:pt x="155" y="214"/>
                  <a:pt x="155" y="219"/>
                  <a:pt x="156" y="225"/>
                </a:cubicBezTo>
                <a:cubicBezTo>
                  <a:pt x="157" y="227"/>
                  <a:pt x="157" y="230"/>
                  <a:pt x="161" y="229"/>
                </a:cubicBezTo>
                <a:cubicBezTo>
                  <a:pt x="164" y="228"/>
                  <a:pt x="166" y="227"/>
                  <a:pt x="164" y="223"/>
                </a:cubicBezTo>
                <a:cubicBezTo>
                  <a:pt x="163" y="220"/>
                  <a:pt x="164" y="217"/>
                  <a:pt x="167" y="215"/>
                </a:cubicBezTo>
                <a:cubicBezTo>
                  <a:pt x="170" y="214"/>
                  <a:pt x="172" y="212"/>
                  <a:pt x="168" y="209"/>
                </a:cubicBezTo>
                <a:cubicBezTo>
                  <a:pt x="167" y="208"/>
                  <a:pt x="167" y="206"/>
                  <a:pt x="167" y="205"/>
                </a:cubicBezTo>
                <a:cubicBezTo>
                  <a:pt x="168" y="196"/>
                  <a:pt x="168" y="187"/>
                  <a:pt x="169" y="179"/>
                </a:cubicBezTo>
                <a:cubicBezTo>
                  <a:pt x="169" y="177"/>
                  <a:pt x="171" y="175"/>
                  <a:pt x="171" y="173"/>
                </a:cubicBezTo>
                <a:cubicBezTo>
                  <a:pt x="172" y="173"/>
                  <a:pt x="173" y="173"/>
                  <a:pt x="173" y="173"/>
                </a:cubicBezTo>
                <a:cubicBezTo>
                  <a:pt x="173" y="184"/>
                  <a:pt x="173" y="194"/>
                  <a:pt x="173" y="204"/>
                </a:cubicBezTo>
                <a:cubicBezTo>
                  <a:pt x="174" y="204"/>
                  <a:pt x="175" y="204"/>
                  <a:pt x="175" y="204"/>
                </a:cubicBezTo>
                <a:cubicBezTo>
                  <a:pt x="183" y="189"/>
                  <a:pt x="177" y="174"/>
                  <a:pt x="176" y="159"/>
                </a:cubicBezTo>
                <a:cubicBezTo>
                  <a:pt x="178" y="163"/>
                  <a:pt x="180" y="168"/>
                  <a:pt x="181" y="173"/>
                </a:cubicBezTo>
                <a:cubicBezTo>
                  <a:pt x="182" y="181"/>
                  <a:pt x="186" y="188"/>
                  <a:pt x="182" y="197"/>
                </a:cubicBezTo>
                <a:cubicBezTo>
                  <a:pt x="181" y="201"/>
                  <a:pt x="183" y="203"/>
                  <a:pt x="188" y="201"/>
                </a:cubicBezTo>
                <a:cubicBezTo>
                  <a:pt x="190" y="200"/>
                  <a:pt x="193" y="199"/>
                  <a:pt x="194" y="196"/>
                </a:cubicBezTo>
                <a:cubicBezTo>
                  <a:pt x="196" y="192"/>
                  <a:pt x="197" y="187"/>
                  <a:pt x="198" y="182"/>
                </a:cubicBezTo>
                <a:cubicBezTo>
                  <a:pt x="198" y="174"/>
                  <a:pt x="198" y="167"/>
                  <a:pt x="198" y="159"/>
                </a:cubicBezTo>
                <a:cubicBezTo>
                  <a:pt x="199" y="161"/>
                  <a:pt x="200" y="163"/>
                  <a:pt x="202" y="166"/>
                </a:cubicBezTo>
                <a:cubicBezTo>
                  <a:pt x="202" y="160"/>
                  <a:pt x="203" y="156"/>
                  <a:pt x="202" y="151"/>
                </a:cubicBezTo>
                <a:cubicBezTo>
                  <a:pt x="201" y="146"/>
                  <a:pt x="201" y="140"/>
                  <a:pt x="195" y="137"/>
                </a:cubicBezTo>
                <a:cubicBezTo>
                  <a:pt x="190" y="135"/>
                  <a:pt x="189" y="134"/>
                  <a:pt x="194" y="129"/>
                </a:cubicBezTo>
                <a:cubicBezTo>
                  <a:pt x="187" y="127"/>
                  <a:pt x="180" y="125"/>
                  <a:pt x="174" y="123"/>
                </a:cubicBezTo>
                <a:cubicBezTo>
                  <a:pt x="173" y="122"/>
                  <a:pt x="172" y="123"/>
                  <a:pt x="172" y="123"/>
                </a:cubicBezTo>
                <a:cubicBezTo>
                  <a:pt x="168" y="129"/>
                  <a:pt x="164" y="135"/>
                  <a:pt x="161" y="141"/>
                </a:cubicBezTo>
                <a:cubicBezTo>
                  <a:pt x="159" y="143"/>
                  <a:pt x="159" y="147"/>
                  <a:pt x="158" y="150"/>
                </a:cubicBezTo>
                <a:cubicBezTo>
                  <a:pt x="157" y="157"/>
                  <a:pt x="157" y="163"/>
                  <a:pt x="156" y="170"/>
                </a:cubicBezTo>
                <a:cubicBezTo>
                  <a:pt x="155" y="177"/>
                  <a:pt x="158" y="185"/>
                  <a:pt x="149" y="189"/>
                </a:cubicBezTo>
                <a:cubicBezTo>
                  <a:pt x="149" y="187"/>
                  <a:pt x="149" y="185"/>
                  <a:pt x="149" y="184"/>
                </a:cubicBezTo>
                <a:cubicBezTo>
                  <a:pt x="147" y="172"/>
                  <a:pt x="142" y="168"/>
                  <a:pt x="131" y="167"/>
                </a:cubicBezTo>
                <a:cubicBezTo>
                  <a:pt x="128" y="167"/>
                  <a:pt x="126" y="166"/>
                  <a:pt x="124" y="165"/>
                </a:cubicBezTo>
                <a:cubicBezTo>
                  <a:pt x="121" y="163"/>
                  <a:pt x="120" y="164"/>
                  <a:pt x="120" y="167"/>
                </a:cubicBezTo>
                <a:cubicBezTo>
                  <a:pt x="120" y="168"/>
                  <a:pt x="120" y="170"/>
                  <a:pt x="119" y="171"/>
                </a:cubicBezTo>
                <a:cubicBezTo>
                  <a:pt x="110" y="184"/>
                  <a:pt x="110" y="198"/>
                  <a:pt x="111" y="213"/>
                </a:cubicBezTo>
                <a:cubicBezTo>
                  <a:pt x="112" y="221"/>
                  <a:pt x="112" y="229"/>
                  <a:pt x="113" y="237"/>
                </a:cubicBezTo>
                <a:cubicBezTo>
                  <a:pt x="114" y="239"/>
                  <a:pt x="115" y="240"/>
                  <a:pt x="116" y="241"/>
                </a:cubicBezTo>
                <a:cubicBezTo>
                  <a:pt x="117" y="241"/>
                  <a:pt x="119" y="239"/>
                  <a:pt x="119" y="238"/>
                </a:cubicBezTo>
                <a:cubicBezTo>
                  <a:pt x="120" y="237"/>
                  <a:pt x="120" y="235"/>
                  <a:pt x="121" y="234"/>
                </a:cubicBezTo>
                <a:cubicBezTo>
                  <a:pt x="122" y="232"/>
                  <a:pt x="123" y="231"/>
                  <a:pt x="125" y="230"/>
                </a:cubicBezTo>
                <a:cubicBezTo>
                  <a:pt x="125" y="230"/>
                  <a:pt x="126" y="231"/>
                  <a:pt x="126" y="231"/>
                </a:cubicBezTo>
                <a:cubicBezTo>
                  <a:pt x="125" y="232"/>
                  <a:pt x="125" y="234"/>
                  <a:pt x="124" y="236"/>
                </a:cubicBezTo>
                <a:cubicBezTo>
                  <a:pt x="124" y="237"/>
                  <a:pt x="123" y="238"/>
                  <a:pt x="122" y="240"/>
                </a:cubicBezTo>
                <a:cubicBezTo>
                  <a:pt x="127" y="240"/>
                  <a:pt x="133" y="233"/>
                  <a:pt x="132" y="228"/>
                </a:cubicBezTo>
                <a:cubicBezTo>
                  <a:pt x="132" y="225"/>
                  <a:pt x="131" y="222"/>
                  <a:pt x="131" y="219"/>
                </a:cubicBezTo>
                <a:cubicBezTo>
                  <a:pt x="131" y="211"/>
                  <a:pt x="130" y="203"/>
                  <a:pt x="130" y="194"/>
                </a:cubicBezTo>
                <a:cubicBezTo>
                  <a:pt x="130" y="190"/>
                  <a:pt x="131" y="186"/>
                  <a:pt x="132" y="182"/>
                </a:cubicBezTo>
                <a:cubicBezTo>
                  <a:pt x="133" y="182"/>
                  <a:pt x="133" y="182"/>
                  <a:pt x="134" y="182"/>
                </a:cubicBezTo>
                <a:cubicBezTo>
                  <a:pt x="139" y="189"/>
                  <a:pt x="133" y="199"/>
                  <a:pt x="139" y="205"/>
                </a:cubicBezTo>
                <a:cubicBezTo>
                  <a:pt x="132" y="207"/>
                  <a:pt x="130" y="219"/>
                  <a:pt x="135" y="226"/>
                </a:cubicBezTo>
                <a:cubicBezTo>
                  <a:pt x="136" y="222"/>
                  <a:pt x="137" y="219"/>
                  <a:pt x="138" y="216"/>
                </a:cubicBezTo>
                <a:cubicBezTo>
                  <a:pt x="139" y="227"/>
                  <a:pt x="133" y="235"/>
                  <a:pt x="128" y="244"/>
                </a:cubicBezTo>
                <a:cubicBezTo>
                  <a:pt x="130" y="244"/>
                  <a:pt x="133" y="243"/>
                  <a:pt x="134" y="241"/>
                </a:cubicBezTo>
                <a:cubicBezTo>
                  <a:pt x="137" y="236"/>
                  <a:pt x="140" y="230"/>
                  <a:pt x="142" y="224"/>
                </a:cubicBezTo>
                <a:cubicBezTo>
                  <a:pt x="146" y="213"/>
                  <a:pt x="143" y="202"/>
                  <a:pt x="141" y="190"/>
                </a:cubicBezTo>
                <a:cubicBezTo>
                  <a:pt x="141" y="186"/>
                  <a:pt x="139" y="181"/>
                  <a:pt x="138" y="177"/>
                </a:cubicBezTo>
                <a:cubicBezTo>
                  <a:pt x="142" y="182"/>
                  <a:pt x="145" y="188"/>
                  <a:pt x="146" y="196"/>
                </a:cubicBezTo>
                <a:cubicBezTo>
                  <a:pt x="148" y="214"/>
                  <a:pt x="149" y="232"/>
                  <a:pt x="133" y="245"/>
                </a:cubicBezTo>
                <a:close/>
                <a:moveTo>
                  <a:pt x="71" y="459"/>
                </a:moveTo>
                <a:cubicBezTo>
                  <a:pt x="71" y="459"/>
                  <a:pt x="72" y="459"/>
                  <a:pt x="72" y="459"/>
                </a:cubicBezTo>
                <a:cubicBezTo>
                  <a:pt x="72" y="464"/>
                  <a:pt x="72" y="470"/>
                  <a:pt x="72" y="476"/>
                </a:cubicBezTo>
                <a:cubicBezTo>
                  <a:pt x="72" y="482"/>
                  <a:pt x="72" y="488"/>
                  <a:pt x="72" y="494"/>
                </a:cubicBezTo>
                <a:cubicBezTo>
                  <a:pt x="72" y="495"/>
                  <a:pt x="71" y="496"/>
                  <a:pt x="71" y="497"/>
                </a:cubicBezTo>
                <a:cubicBezTo>
                  <a:pt x="69" y="499"/>
                  <a:pt x="68" y="501"/>
                  <a:pt x="67" y="504"/>
                </a:cubicBezTo>
                <a:cubicBezTo>
                  <a:pt x="65" y="513"/>
                  <a:pt x="62" y="522"/>
                  <a:pt x="56" y="530"/>
                </a:cubicBezTo>
                <a:cubicBezTo>
                  <a:pt x="56" y="530"/>
                  <a:pt x="55" y="532"/>
                  <a:pt x="55" y="533"/>
                </a:cubicBezTo>
                <a:cubicBezTo>
                  <a:pt x="55" y="533"/>
                  <a:pt x="56" y="534"/>
                  <a:pt x="56" y="534"/>
                </a:cubicBezTo>
                <a:cubicBezTo>
                  <a:pt x="64" y="529"/>
                  <a:pt x="71" y="525"/>
                  <a:pt x="78" y="520"/>
                </a:cubicBezTo>
                <a:cubicBezTo>
                  <a:pt x="85" y="514"/>
                  <a:pt x="83" y="504"/>
                  <a:pt x="85" y="497"/>
                </a:cubicBezTo>
                <a:cubicBezTo>
                  <a:pt x="91" y="495"/>
                  <a:pt x="93" y="497"/>
                  <a:pt x="94" y="502"/>
                </a:cubicBezTo>
                <a:cubicBezTo>
                  <a:pt x="95" y="509"/>
                  <a:pt x="93" y="516"/>
                  <a:pt x="89" y="521"/>
                </a:cubicBezTo>
                <a:cubicBezTo>
                  <a:pt x="85" y="527"/>
                  <a:pt x="81" y="531"/>
                  <a:pt x="76" y="537"/>
                </a:cubicBezTo>
                <a:cubicBezTo>
                  <a:pt x="78" y="538"/>
                  <a:pt x="80" y="540"/>
                  <a:pt x="82" y="542"/>
                </a:cubicBezTo>
                <a:cubicBezTo>
                  <a:pt x="84" y="544"/>
                  <a:pt x="87" y="546"/>
                  <a:pt x="88" y="548"/>
                </a:cubicBezTo>
                <a:cubicBezTo>
                  <a:pt x="92" y="554"/>
                  <a:pt x="96" y="555"/>
                  <a:pt x="104" y="553"/>
                </a:cubicBezTo>
                <a:cubicBezTo>
                  <a:pt x="111" y="551"/>
                  <a:pt x="115" y="546"/>
                  <a:pt x="115" y="540"/>
                </a:cubicBezTo>
                <a:cubicBezTo>
                  <a:pt x="116" y="535"/>
                  <a:pt x="118" y="530"/>
                  <a:pt x="119" y="525"/>
                </a:cubicBezTo>
                <a:cubicBezTo>
                  <a:pt x="119" y="524"/>
                  <a:pt x="120" y="522"/>
                  <a:pt x="121" y="520"/>
                </a:cubicBezTo>
                <a:cubicBezTo>
                  <a:pt x="118" y="520"/>
                  <a:pt x="117" y="520"/>
                  <a:pt x="116" y="520"/>
                </a:cubicBezTo>
                <a:cubicBezTo>
                  <a:pt x="118" y="514"/>
                  <a:pt x="120" y="508"/>
                  <a:pt x="121" y="501"/>
                </a:cubicBezTo>
                <a:cubicBezTo>
                  <a:pt x="122" y="499"/>
                  <a:pt x="123" y="496"/>
                  <a:pt x="122" y="495"/>
                </a:cubicBezTo>
                <a:cubicBezTo>
                  <a:pt x="116" y="490"/>
                  <a:pt x="121" y="484"/>
                  <a:pt x="121" y="479"/>
                </a:cubicBezTo>
                <a:cubicBezTo>
                  <a:pt x="120" y="477"/>
                  <a:pt x="121" y="475"/>
                  <a:pt x="122" y="471"/>
                </a:cubicBezTo>
                <a:cubicBezTo>
                  <a:pt x="123" y="474"/>
                  <a:pt x="124" y="476"/>
                  <a:pt x="125" y="479"/>
                </a:cubicBezTo>
                <a:cubicBezTo>
                  <a:pt x="129" y="470"/>
                  <a:pt x="129" y="463"/>
                  <a:pt x="129" y="454"/>
                </a:cubicBezTo>
                <a:cubicBezTo>
                  <a:pt x="127" y="456"/>
                  <a:pt x="126" y="457"/>
                  <a:pt x="125" y="459"/>
                </a:cubicBezTo>
                <a:cubicBezTo>
                  <a:pt x="125" y="455"/>
                  <a:pt x="126" y="451"/>
                  <a:pt x="125" y="448"/>
                </a:cubicBezTo>
                <a:cubicBezTo>
                  <a:pt x="125" y="446"/>
                  <a:pt x="124" y="444"/>
                  <a:pt x="123" y="443"/>
                </a:cubicBezTo>
                <a:cubicBezTo>
                  <a:pt x="122" y="444"/>
                  <a:pt x="120" y="446"/>
                  <a:pt x="120" y="448"/>
                </a:cubicBezTo>
                <a:cubicBezTo>
                  <a:pt x="120" y="450"/>
                  <a:pt x="122" y="452"/>
                  <a:pt x="121" y="454"/>
                </a:cubicBezTo>
                <a:cubicBezTo>
                  <a:pt x="116" y="461"/>
                  <a:pt x="117" y="469"/>
                  <a:pt x="116" y="478"/>
                </a:cubicBezTo>
                <a:cubicBezTo>
                  <a:pt x="116" y="484"/>
                  <a:pt x="115" y="491"/>
                  <a:pt x="114" y="498"/>
                </a:cubicBezTo>
                <a:cubicBezTo>
                  <a:pt x="114" y="499"/>
                  <a:pt x="114" y="500"/>
                  <a:pt x="114" y="501"/>
                </a:cubicBezTo>
                <a:cubicBezTo>
                  <a:pt x="120" y="506"/>
                  <a:pt x="115" y="510"/>
                  <a:pt x="113" y="514"/>
                </a:cubicBezTo>
                <a:cubicBezTo>
                  <a:pt x="113" y="515"/>
                  <a:pt x="111" y="516"/>
                  <a:pt x="110" y="518"/>
                </a:cubicBezTo>
                <a:cubicBezTo>
                  <a:pt x="110" y="517"/>
                  <a:pt x="110" y="517"/>
                  <a:pt x="109" y="517"/>
                </a:cubicBezTo>
                <a:cubicBezTo>
                  <a:pt x="110" y="514"/>
                  <a:pt x="112" y="510"/>
                  <a:pt x="113" y="507"/>
                </a:cubicBezTo>
                <a:cubicBezTo>
                  <a:pt x="111" y="507"/>
                  <a:pt x="110" y="507"/>
                  <a:pt x="110" y="507"/>
                </a:cubicBezTo>
                <a:cubicBezTo>
                  <a:pt x="111" y="501"/>
                  <a:pt x="112" y="497"/>
                  <a:pt x="112" y="492"/>
                </a:cubicBezTo>
                <a:cubicBezTo>
                  <a:pt x="114" y="478"/>
                  <a:pt x="115" y="465"/>
                  <a:pt x="116" y="452"/>
                </a:cubicBezTo>
                <a:cubicBezTo>
                  <a:pt x="116" y="448"/>
                  <a:pt x="115" y="443"/>
                  <a:pt x="115" y="439"/>
                </a:cubicBezTo>
                <a:cubicBezTo>
                  <a:pt x="115" y="435"/>
                  <a:pt x="115" y="433"/>
                  <a:pt x="111" y="431"/>
                </a:cubicBezTo>
                <a:cubicBezTo>
                  <a:pt x="107" y="428"/>
                  <a:pt x="103" y="426"/>
                  <a:pt x="98" y="430"/>
                </a:cubicBezTo>
                <a:cubicBezTo>
                  <a:pt x="89" y="436"/>
                  <a:pt x="79" y="442"/>
                  <a:pt x="70" y="449"/>
                </a:cubicBezTo>
                <a:cubicBezTo>
                  <a:pt x="65" y="453"/>
                  <a:pt x="63" y="467"/>
                  <a:pt x="68" y="472"/>
                </a:cubicBezTo>
                <a:cubicBezTo>
                  <a:pt x="68" y="472"/>
                  <a:pt x="68" y="472"/>
                  <a:pt x="69" y="472"/>
                </a:cubicBezTo>
                <a:cubicBezTo>
                  <a:pt x="70" y="467"/>
                  <a:pt x="70" y="463"/>
                  <a:pt x="71" y="459"/>
                </a:cubicBezTo>
                <a:close/>
                <a:moveTo>
                  <a:pt x="429" y="465"/>
                </a:moveTo>
                <a:cubicBezTo>
                  <a:pt x="430" y="465"/>
                  <a:pt x="430" y="465"/>
                  <a:pt x="431" y="465"/>
                </a:cubicBezTo>
                <a:cubicBezTo>
                  <a:pt x="432" y="469"/>
                  <a:pt x="433" y="474"/>
                  <a:pt x="434" y="478"/>
                </a:cubicBezTo>
                <a:cubicBezTo>
                  <a:pt x="435" y="481"/>
                  <a:pt x="436" y="483"/>
                  <a:pt x="441" y="482"/>
                </a:cubicBezTo>
                <a:cubicBezTo>
                  <a:pt x="440" y="480"/>
                  <a:pt x="439" y="478"/>
                  <a:pt x="439" y="476"/>
                </a:cubicBezTo>
                <a:cubicBezTo>
                  <a:pt x="438" y="469"/>
                  <a:pt x="437" y="463"/>
                  <a:pt x="436" y="456"/>
                </a:cubicBezTo>
                <a:cubicBezTo>
                  <a:pt x="436" y="454"/>
                  <a:pt x="438" y="451"/>
                  <a:pt x="439" y="449"/>
                </a:cubicBezTo>
                <a:cubicBezTo>
                  <a:pt x="440" y="446"/>
                  <a:pt x="442" y="443"/>
                  <a:pt x="443" y="440"/>
                </a:cubicBezTo>
                <a:cubicBezTo>
                  <a:pt x="444" y="439"/>
                  <a:pt x="444" y="437"/>
                  <a:pt x="444" y="435"/>
                </a:cubicBezTo>
                <a:cubicBezTo>
                  <a:pt x="445" y="435"/>
                  <a:pt x="445" y="435"/>
                  <a:pt x="446" y="435"/>
                </a:cubicBezTo>
                <a:cubicBezTo>
                  <a:pt x="446" y="441"/>
                  <a:pt x="447" y="447"/>
                  <a:pt x="447" y="454"/>
                </a:cubicBezTo>
                <a:cubicBezTo>
                  <a:pt x="448" y="454"/>
                  <a:pt x="448" y="454"/>
                  <a:pt x="449" y="454"/>
                </a:cubicBezTo>
                <a:cubicBezTo>
                  <a:pt x="449" y="444"/>
                  <a:pt x="449" y="434"/>
                  <a:pt x="449" y="424"/>
                </a:cubicBezTo>
                <a:cubicBezTo>
                  <a:pt x="445" y="428"/>
                  <a:pt x="440" y="431"/>
                  <a:pt x="436" y="435"/>
                </a:cubicBezTo>
                <a:cubicBezTo>
                  <a:pt x="435" y="427"/>
                  <a:pt x="431" y="418"/>
                  <a:pt x="436" y="408"/>
                </a:cubicBezTo>
                <a:cubicBezTo>
                  <a:pt x="436" y="411"/>
                  <a:pt x="437" y="412"/>
                  <a:pt x="437" y="414"/>
                </a:cubicBezTo>
                <a:cubicBezTo>
                  <a:pt x="438" y="417"/>
                  <a:pt x="439" y="421"/>
                  <a:pt x="440" y="424"/>
                </a:cubicBezTo>
                <a:cubicBezTo>
                  <a:pt x="440" y="425"/>
                  <a:pt x="443" y="426"/>
                  <a:pt x="443" y="426"/>
                </a:cubicBezTo>
                <a:cubicBezTo>
                  <a:pt x="445" y="423"/>
                  <a:pt x="447" y="420"/>
                  <a:pt x="449" y="418"/>
                </a:cubicBezTo>
                <a:cubicBezTo>
                  <a:pt x="450" y="417"/>
                  <a:pt x="449" y="416"/>
                  <a:pt x="449" y="414"/>
                </a:cubicBezTo>
                <a:cubicBezTo>
                  <a:pt x="448" y="415"/>
                  <a:pt x="447" y="415"/>
                  <a:pt x="446" y="415"/>
                </a:cubicBezTo>
                <a:cubicBezTo>
                  <a:pt x="445" y="415"/>
                  <a:pt x="443" y="416"/>
                  <a:pt x="442" y="417"/>
                </a:cubicBezTo>
                <a:cubicBezTo>
                  <a:pt x="442" y="416"/>
                  <a:pt x="441" y="416"/>
                  <a:pt x="441" y="415"/>
                </a:cubicBezTo>
                <a:cubicBezTo>
                  <a:pt x="442" y="414"/>
                  <a:pt x="443" y="412"/>
                  <a:pt x="444" y="410"/>
                </a:cubicBezTo>
                <a:cubicBezTo>
                  <a:pt x="450" y="414"/>
                  <a:pt x="450" y="408"/>
                  <a:pt x="453" y="405"/>
                </a:cubicBezTo>
                <a:cubicBezTo>
                  <a:pt x="453" y="406"/>
                  <a:pt x="454" y="407"/>
                  <a:pt x="454" y="408"/>
                </a:cubicBezTo>
                <a:cubicBezTo>
                  <a:pt x="455" y="409"/>
                  <a:pt x="456" y="410"/>
                  <a:pt x="458" y="411"/>
                </a:cubicBezTo>
                <a:cubicBezTo>
                  <a:pt x="459" y="410"/>
                  <a:pt x="460" y="409"/>
                  <a:pt x="461" y="407"/>
                </a:cubicBezTo>
                <a:cubicBezTo>
                  <a:pt x="461" y="406"/>
                  <a:pt x="462" y="404"/>
                  <a:pt x="462" y="402"/>
                </a:cubicBezTo>
                <a:cubicBezTo>
                  <a:pt x="463" y="413"/>
                  <a:pt x="463" y="413"/>
                  <a:pt x="466" y="414"/>
                </a:cubicBezTo>
                <a:cubicBezTo>
                  <a:pt x="467" y="412"/>
                  <a:pt x="467" y="409"/>
                  <a:pt x="468" y="407"/>
                </a:cubicBezTo>
                <a:cubicBezTo>
                  <a:pt x="469" y="409"/>
                  <a:pt x="469" y="411"/>
                  <a:pt x="469" y="413"/>
                </a:cubicBezTo>
                <a:cubicBezTo>
                  <a:pt x="469" y="414"/>
                  <a:pt x="470" y="415"/>
                  <a:pt x="471" y="415"/>
                </a:cubicBezTo>
                <a:cubicBezTo>
                  <a:pt x="474" y="415"/>
                  <a:pt x="479" y="414"/>
                  <a:pt x="480" y="412"/>
                </a:cubicBezTo>
                <a:cubicBezTo>
                  <a:pt x="483" y="408"/>
                  <a:pt x="486" y="403"/>
                  <a:pt x="480" y="398"/>
                </a:cubicBezTo>
                <a:cubicBezTo>
                  <a:pt x="480" y="397"/>
                  <a:pt x="479" y="396"/>
                  <a:pt x="479" y="396"/>
                </a:cubicBezTo>
                <a:cubicBezTo>
                  <a:pt x="478" y="387"/>
                  <a:pt x="471" y="383"/>
                  <a:pt x="467" y="376"/>
                </a:cubicBezTo>
                <a:cubicBezTo>
                  <a:pt x="467" y="376"/>
                  <a:pt x="466" y="376"/>
                  <a:pt x="466" y="376"/>
                </a:cubicBezTo>
                <a:cubicBezTo>
                  <a:pt x="465" y="377"/>
                  <a:pt x="465" y="379"/>
                  <a:pt x="464" y="380"/>
                </a:cubicBezTo>
                <a:cubicBezTo>
                  <a:pt x="462" y="375"/>
                  <a:pt x="461" y="370"/>
                  <a:pt x="454" y="368"/>
                </a:cubicBezTo>
                <a:cubicBezTo>
                  <a:pt x="450" y="366"/>
                  <a:pt x="448" y="365"/>
                  <a:pt x="446" y="368"/>
                </a:cubicBezTo>
                <a:cubicBezTo>
                  <a:pt x="444" y="367"/>
                  <a:pt x="442" y="366"/>
                  <a:pt x="441" y="366"/>
                </a:cubicBezTo>
                <a:cubicBezTo>
                  <a:pt x="432" y="365"/>
                  <a:pt x="427" y="372"/>
                  <a:pt x="420" y="374"/>
                </a:cubicBezTo>
                <a:cubicBezTo>
                  <a:pt x="419" y="374"/>
                  <a:pt x="418" y="376"/>
                  <a:pt x="418" y="377"/>
                </a:cubicBezTo>
                <a:cubicBezTo>
                  <a:pt x="417" y="381"/>
                  <a:pt x="416" y="385"/>
                  <a:pt x="415" y="389"/>
                </a:cubicBezTo>
                <a:cubicBezTo>
                  <a:pt x="414" y="399"/>
                  <a:pt x="412" y="410"/>
                  <a:pt x="411" y="421"/>
                </a:cubicBezTo>
                <a:cubicBezTo>
                  <a:pt x="410" y="425"/>
                  <a:pt x="410" y="429"/>
                  <a:pt x="413" y="431"/>
                </a:cubicBezTo>
                <a:cubicBezTo>
                  <a:pt x="413" y="434"/>
                  <a:pt x="411" y="437"/>
                  <a:pt x="411" y="440"/>
                </a:cubicBezTo>
                <a:cubicBezTo>
                  <a:pt x="411" y="444"/>
                  <a:pt x="411" y="448"/>
                  <a:pt x="411" y="453"/>
                </a:cubicBezTo>
                <a:cubicBezTo>
                  <a:pt x="412" y="457"/>
                  <a:pt x="412" y="461"/>
                  <a:pt x="415" y="464"/>
                </a:cubicBezTo>
                <a:cubicBezTo>
                  <a:pt x="417" y="467"/>
                  <a:pt x="418" y="469"/>
                  <a:pt x="418" y="473"/>
                </a:cubicBezTo>
                <a:cubicBezTo>
                  <a:pt x="419" y="480"/>
                  <a:pt x="424" y="483"/>
                  <a:pt x="431" y="482"/>
                </a:cubicBezTo>
                <a:cubicBezTo>
                  <a:pt x="431" y="476"/>
                  <a:pt x="430" y="471"/>
                  <a:pt x="429" y="465"/>
                </a:cubicBezTo>
                <a:close/>
                <a:moveTo>
                  <a:pt x="610" y="233"/>
                </a:moveTo>
                <a:cubicBezTo>
                  <a:pt x="614" y="232"/>
                  <a:pt x="618" y="231"/>
                  <a:pt x="622" y="235"/>
                </a:cubicBezTo>
                <a:cubicBezTo>
                  <a:pt x="623" y="236"/>
                  <a:pt x="625" y="235"/>
                  <a:pt x="626" y="234"/>
                </a:cubicBezTo>
                <a:cubicBezTo>
                  <a:pt x="628" y="233"/>
                  <a:pt x="630" y="232"/>
                  <a:pt x="632" y="230"/>
                </a:cubicBezTo>
                <a:cubicBezTo>
                  <a:pt x="638" y="226"/>
                  <a:pt x="640" y="213"/>
                  <a:pt x="635" y="206"/>
                </a:cubicBezTo>
                <a:cubicBezTo>
                  <a:pt x="635" y="212"/>
                  <a:pt x="634" y="218"/>
                  <a:pt x="634" y="225"/>
                </a:cubicBezTo>
                <a:cubicBezTo>
                  <a:pt x="632" y="217"/>
                  <a:pt x="630" y="209"/>
                  <a:pt x="629" y="202"/>
                </a:cubicBezTo>
                <a:cubicBezTo>
                  <a:pt x="628" y="191"/>
                  <a:pt x="623" y="183"/>
                  <a:pt x="615" y="176"/>
                </a:cubicBezTo>
                <a:cubicBezTo>
                  <a:pt x="614" y="175"/>
                  <a:pt x="614" y="173"/>
                  <a:pt x="613" y="172"/>
                </a:cubicBezTo>
                <a:cubicBezTo>
                  <a:pt x="615" y="171"/>
                  <a:pt x="616" y="171"/>
                  <a:pt x="618" y="171"/>
                </a:cubicBezTo>
                <a:cubicBezTo>
                  <a:pt x="620" y="171"/>
                  <a:pt x="622" y="172"/>
                  <a:pt x="624" y="173"/>
                </a:cubicBezTo>
                <a:cubicBezTo>
                  <a:pt x="625" y="173"/>
                  <a:pt x="626" y="173"/>
                  <a:pt x="627" y="172"/>
                </a:cubicBezTo>
                <a:cubicBezTo>
                  <a:pt x="627" y="172"/>
                  <a:pt x="627" y="171"/>
                  <a:pt x="627" y="171"/>
                </a:cubicBezTo>
                <a:cubicBezTo>
                  <a:pt x="621" y="169"/>
                  <a:pt x="616" y="168"/>
                  <a:pt x="610" y="167"/>
                </a:cubicBezTo>
                <a:cubicBezTo>
                  <a:pt x="612" y="166"/>
                  <a:pt x="615" y="164"/>
                  <a:pt x="618" y="162"/>
                </a:cubicBezTo>
                <a:cubicBezTo>
                  <a:pt x="622" y="158"/>
                  <a:pt x="626" y="158"/>
                  <a:pt x="631" y="163"/>
                </a:cubicBezTo>
                <a:cubicBezTo>
                  <a:pt x="632" y="165"/>
                  <a:pt x="634" y="166"/>
                  <a:pt x="635" y="168"/>
                </a:cubicBezTo>
                <a:cubicBezTo>
                  <a:pt x="636" y="167"/>
                  <a:pt x="636" y="167"/>
                  <a:pt x="637" y="166"/>
                </a:cubicBezTo>
                <a:cubicBezTo>
                  <a:pt x="637" y="157"/>
                  <a:pt x="630" y="151"/>
                  <a:pt x="625" y="144"/>
                </a:cubicBezTo>
                <a:cubicBezTo>
                  <a:pt x="626" y="144"/>
                  <a:pt x="628" y="144"/>
                  <a:pt x="628" y="145"/>
                </a:cubicBezTo>
                <a:cubicBezTo>
                  <a:pt x="632" y="151"/>
                  <a:pt x="635" y="156"/>
                  <a:pt x="638" y="161"/>
                </a:cubicBezTo>
                <a:cubicBezTo>
                  <a:pt x="639" y="162"/>
                  <a:pt x="640" y="163"/>
                  <a:pt x="641" y="164"/>
                </a:cubicBezTo>
                <a:cubicBezTo>
                  <a:pt x="642" y="163"/>
                  <a:pt x="643" y="162"/>
                  <a:pt x="643" y="160"/>
                </a:cubicBezTo>
                <a:cubicBezTo>
                  <a:pt x="643" y="159"/>
                  <a:pt x="643" y="158"/>
                  <a:pt x="642" y="157"/>
                </a:cubicBezTo>
                <a:cubicBezTo>
                  <a:pt x="639" y="150"/>
                  <a:pt x="634" y="143"/>
                  <a:pt x="627" y="139"/>
                </a:cubicBezTo>
                <a:cubicBezTo>
                  <a:pt x="626" y="138"/>
                  <a:pt x="626" y="137"/>
                  <a:pt x="625" y="136"/>
                </a:cubicBezTo>
                <a:cubicBezTo>
                  <a:pt x="630" y="134"/>
                  <a:pt x="632" y="138"/>
                  <a:pt x="635" y="139"/>
                </a:cubicBezTo>
                <a:cubicBezTo>
                  <a:pt x="633" y="136"/>
                  <a:pt x="631" y="134"/>
                  <a:pt x="629" y="132"/>
                </a:cubicBezTo>
                <a:cubicBezTo>
                  <a:pt x="635" y="131"/>
                  <a:pt x="641" y="137"/>
                  <a:pt x="642" y="144"/>
                </a:cubicBezTo>
                <a:cubicBezTo>
                  <a:pt x="640" y="144"/>
                  <a:pt x="639" y="144"/>
                  <a:pt x="636" y="143"/>
                </a:cubicBezTo>
                <a:cubicBezTo>
                  <a:pt x="639" y="147"/>
                  <a:pt x="642" y="151"/>
                  <a:pt x="643" y="154"/>
                </a:cubicBezTo>
                <a:cubicBezTo>
                  <a:pt x="644" y="159"/>
                  <a:pt x="647" y="158"/>
                  <a:pt x="650" y="157"/>
                </a:cubicBezTo>
                <a:cubicBezTo>
                  <a:pt x="654" y="157"/>
                  <a:pt x="653" y="154"/>
                  <a:pt x="653" y="152"/>
                </a:cubicBezTo>
                <a:cubicBezTo>
                  <a:pt x="653" y="149"/>
                  <a:pt x="653" y="146"/>
                  <a:pt x="652" y="144"/>
                </a:cubicBezTo>
                <a:cubicBezTo>
                  <a:pt x="646" y="133"/>
                  <a:pt x="644" y="121"/>
                  <a:pt x="633" y="113"/>
                </a:cubicBezTo>
                <a:cubicBezTo>
                  <a:pt x="635" y="113"/>
                  <a:pt x="637" y="113"/>
                  <a:pt x="638" y="114"/>
                </a:cubicBezTo>
                <a:cubicBezTo>
                  <a:pt x="640" y="116"/>
                  <a:pt x="642" y="118"/>
                  <a:pt x="644" y="120"/>
                </a:cubicBezTo>
                <a:cubicBezTo>
                  <a:pt x="645" y="119"/>
                  <a:pt x="645" y="119"/>
                  <a:pt x="645" y="119"/>
                </a:cubicBezTo>
                <a:cubicBezTo>
                  <a:pt x="645" y="117"/>
                  <a:pt x="645" y="116"/>
                  <a:pt x="644" y="115"/>
                </a:cubicBezTo>
                <a:cubicBezTo>
                  <a:pt x="639" y="111"/>
                  <a:pt x="637" y="106"/>
                  <a:pt x="637" y="101"/>
                </a:cubicBezTo>
                <a:cubicBezTo>
                  <a:pt x="637" y="99"/>
                  <a:pt x="637" y="98"/>
                  <a:pt x="636" y="97"/>
                </a:cubicBezTo>
                <a:cubicBezTo>
                  <a:pt x="633" y="94"/>
                  <a:pt x="632" y="89"/>
                  <a:pt x="626" y="89"/>
                </a:cubicBezTo>
                <a:cubicBezTo>
                  <a:pt x="628" y="93"/>
                  <a:pt x="629" y="96"/>
                  <a:pt x="631" y="99"/>
                </a:cubicBezTo>
                <a:cubicBezTo>
                  <a:pt x="630" y="99"/>
                  <a:pt x="630" y="100"/>
                  <a:pt x="629" y="100"/>
                </a:cubicBezTo>
                <a:cubicBezTo>
                  <a:pt x="626" y="95"/>
                  <a:pt x="623" y="91"/>
                  <a:pt x="619" y="87"/>
                </a:cubicBezTo>
                <a:cubicBezTo>
                  <a:pt x="618" y="85"/>
                  <a:pt x="616" y="83"/>
                  <a:pt x="614" y="82"/>
                </a:cubicBezTo>
                <a:cubicBezTo>
                  <a:pt x="613" y="81"/>
                  <a:pt x="610" y="80"/>
                  <a:pt x="607" y="79"/>
                </a:cubicBezTo>
                <a:cubicBezTo>
                  <a:pt x="606" y="80"/>
                  <a:pt x="605" y="82"/>
                  <a:pt x="603" y="83"/>
                </a:cubicBezTo>
                <a:cubicBezTo>
                  <a:pt x="601" y="81"/>
                  <a:pt x="603" y="78"/>
                  <a:pt x="607" y="76"/>
                </a:cubicBezTo>
                <a:cubicBezTo>
                  <a:pt x="611" y="73"/>
                  <a:pt x="614" y="74"/>
                  <a:pt x="616" y="77"/>
                </a:cubicBezTo>
                <a:cubicBezTo>
                  <a:pt x="617" y="79"/>
                  <a:pt x="619" y="82"/>
                  <a:pt x="621" y="84"/>
                </a:cubicBezTo>
                <a:cubicBezTo>
                  <a:pt x="622" y="85"/>
                  <a:pt x="625" y="86"/>
                  <a:pt x="626" y="85"/>
                </a:cubicBezTo>
                <a:cubicBezTo>
                  <a:pt x="627" y="84"/>
                  <a:pt x="627" y="82"/>
                  <a:pt x="627" y="80"/>
                </a:cubicBezTo>
                <a:cubicBezTo>
                  <a:pt x="627" y="75"/>
                  <a:pt x="622" y="74"/>
                  <a:pt x="617" y="72"/>
                </a:cubicBezTo>
                <a:cubicBezTo>
                  <a:pt x="610" y="69"/>
                  <a:pt x="605" y="71"/>
                  <a:pt x="601" y="75"/>
                </a:cubicBezTo>
                <a:cubicBezTo>
                  <a:pt x="600" y="76"/>
                  <a:pt x="600" y="75"/>
                  <a:pt x="600" y="75"/>
                </a:cubicBezTo>
                <a:cubicBezTo>
                  <a:pt x="601" y="71"/>
                  <a:pt x="602" y="68"/>
                  <a:pt x="603" y="63"/>
                </a:cubicBezTo>
                <a:cubicBezTo>
                  <a:pt x="604" y="63"/>
                  <a:pt x="607" y="63"/>
                  <a:pt x="610" y="62"/>
                </a:cubicBezTo>
                <a:cubicBezTo>
                  <a:pt x="606" y="60"/>
                  <a:pt x="603" y="59"/>
                  <a:pt x="600" y="57"/>
                </a:cubicBezTo>
                <a:cubicBezTo>
                  <a:pt x="599" y="57"/>
                  <a:pt x="598" y="57"/>
                  <a:pt x="598" y="58"/>
                </a:cubicBezTo>
                <a:cubicBezTo>
                  <a:pt x="597" y="58"/>
                  <a:pt x="597" y="59"/>
                  <a:pt x="598" y="60"/>
                </a:cubicBezTo>
                <a:cubicBezTo>
                  <a:pt x="598" y="62"/>
                  <a:pt x="598" y="63"/>
                  <a:pt x="598" y="65"/>
                </a:cubicBezTo>
                <a:cubicBezTo>
                  <a:pt x="598" y="71"/>
                  <a:pt x="597" y="77"/>
                  <a:pt x="598" y="82"/>
                </a:cubicBezTo>
                <a:cubicBezTo>
                  <a:pt x="598" y="85"/>
                  <a:pt x="600" y="87"/>
                  <a:pt x="601" y="89"/>
                </a:cubicBezTo>
                <a:cubicBezTo>
                  <a:pt x="601" y="89"/>
                  <a:pt x="601" y="88"/>
                  <a:pt x="601" y="88"/>
                </a:cubicBezTo>
                <a:cubicBezTo>
                  <a:pt x="605" y="87"/>
                  <a:pt x="608" y="86"/>
                  <a:pt x="611" y="86"/>
                </a:cubicBezTo>
                <a:cubicBezTo>
                  <a:pt x="613" y="87"/>
                  <a:pt x="617" y="89"/>
                  <a:pt x="617" y="91"/>
                </a:cubicBezTo>
                <a:cubicBezTo>
                  <a:pt x="617" y="94"/>
                  <a:pt x="613" y="94"/>
                  <a:pt x="611" y="93"/>
                </a:cubicBezTo>
                <a:cubicBezTo>
                  <a:pt x="610" y="93"/>
                  <a:pt x="610" y="94"/>
                  <a:pt x="609" y="94"/>
                </a:cubicBezTo>
                <a:cubicBezTo>
                  <a:pt x="611" y="100"/>
                  <a:pt x="613" y="105"/>
                  <a:pt x="620" y="107"/>
                </a:cubicBezTo>
                <a:cubicBezTo>
                  <a:pt x="625" y="108"/>
                  <a:pt x="629" y="111"/>
                  <a:pt x="631" y="117"/>
                </a:cubicBezTo>
                <a:cubicBezTo>
                  <a:pt x="629" y="115"/>
                  <a:pt x="627" y="114"/>
                  <a:pt x="626" y="114"/>
                </a:cubicBezTo>
                <a:cubicBezTo>
                  <a:pt x="625" y="114"/>
                  <a:pt x="625" y="114"/>
                  <a:pt x="625" y="114"/>
                </a:cubicBezTo>
                <a:cubicBezTo>
                  <a:pt x="626" y="116"/>
                  <a:pt x="627" y="118"/>
                  <a:pt x="629" y="121"/>
                </a:cubicBezTo>
                <a:cubicBezTo>
                  <a:pt x="625" y="118"/>
                  <a:pt x="622" y="116"/>
                  <a:pt x="618" y="114"/>
                </a:cubicBezTo>
                <a:cubicBezTo>
                  <a:pt x="619" y="120"/>
                  <a:pt x="621" y="123"/>
                  <a:pt x="621" y="127"/>
                </a:cubicBezTo>
                <a:cubicBezTo>
                  <a:pt x="620" y="141"/>
                  <a:pt x="616" y="154"/>
                  <a:pt x="603" y="163"/>
                </a:cubicBezTo>
                <a:cubicBezTo>
                  <a:pt x="592" y="170"/>
                  <a:pt x="589" y="182"/>
                  <a:pt x="586" y="194"/>
                </a:cubicBezTo>
                <a:cubicBezTo>
                  <a:pt x="582" y="205"/>
                  <a:pt x="587" y="216"/>
                  <a:pt x="591" y="227"/>
                </a:cubicBezTo>
                <a:cubicBezTo>
                  <a:pt x="594" y="231"/>
                  <a:pt x="598" y="235"/>
                  <a:pt x="602" y="233"/>
                </a:cubicBezTo>
                <a:cubicBezTo>
                  <a:pt x="606" y="232"/>
                  <a:pt x="607" y="228"/>
                  <a:pt x="607" y="223"/>
                </a:cubicBezTo>
                <a:cubicBezTo>
                  <a:pt x="608" y="218"/>
                  <a:pt x="608" y="214"/>
                  <a:pt x="608" y="209"/>
                </a:cubicBezTo>
                <a:cubicBezTo>
                  <a:pt x="609" y="209"/>
                  <a:pt x="609" y="209"/>
                  <a:pt x="610" y="209"/>
                </a:cubicBezTo>
                <a:cubicBezTo>
                  <a:pt x="610" y="216"/>
                  <a:pt x="610" y="224"/>
                  <a:pt x="610" y="233"/>
                </a:cubicBezTo>
                <a:close/>
                <a:moveTo>
                  <a:pt x="597" y="630"/>
                </a:moveTo>
                <a:cubicBezTo>
                  <a:pt x="601" y="630"/>
                  <a:pt x="605" y="628"/>
                  <a:pt x="608" y="629"/>
                </a:cubicBezTo>
                <a:cubicBezTo>
                  <a:pt x="613" y="632"/>
                  <a:pt x="618" y="629"/>
                  <a:pt x="623" y="630"/>
                </a:cubicBezTo>
                <a:cubicBezTo>
                  <a:pt x="629" y="631"/>
                  <a:pt x="631" y="628"/>
                  <a:pt x="632" y="622"/>
                </a:cubicBezTo>
                <a:cubicBezTo>
                  <a:pt x="632" y="622"/>
                  <a:pt x="632" y="622"/>
                  <a:pt x="633" y="622"/>
                </a:cubicBezTo>
                <a:cubicBezTo>
                  <a:pt x="634" y="624"/>
                  <a:pt x="635" y="626"/>
                  <a:pt x="635" y="628"/>
                </a:cubicBezTo>
                <a:cubicBezTo>
                  <a:pt x="637" y="627"/>
                  <a:pt x="639" y="625"/>
                  <a:pt x="641" y="624"/>
                </a:cubicBezTo>
                <a:cubicBezTo>
                  <a:pt x="643" y="628"/>
                  <a:pt x="646" y="626"/>
                  <a:pt x="650" y="625"/>
                </a:cubicBezTo>
                <a:cubicBezTo>
                  <a:pt x="658" y="624"/>
                  <a:pt x="666" y="622"/>
                  <a:pt x="674" y="620"/>
                </a:cubicBezTo>
                <a:cubicBezTo>
                  <a:pt x="676" y="620"/>
                  <a:pt x="681" y="619"/>
                  <a:pt x="679" y="615"/>
                </a:cubicBezTo>
                <a:cubicBezTo>
                  <a:pt x="679" y="613"/>
                  <a:pt x="674" y="612"/>
                  <a:pt x="672" y="613"/>
                </a:cubicBezTo>
                <a:cubicBezTo>
                  <a:pt x="664" y="613"/>
                  <a:pt x="657" y="614"/>
                  <a:pt x="649" y="616"/>
                </a:cubicBezTo>
                <a:cubicBezTo>
                  <a:pt x="646" y="616"/>
                  <a:pt x="643" y="619"/>
                  <a:pt x="640" y="620"/>
                </a:cubicBezTo>
                <a:cubicBezTo>
                  <a:pt x="637" y="617"/>
                  <a:pt x="633" y="618"/>
                  <a:pt x="628" y="619"/>
                </a:cubicBezTo>
                <a:cubicBezTo>
                  <a:pt x="621" y="620"/>
                  <a:pt x="614" y="621"/>
                  <a:pt x="607" y="622"/>
                </a:cubicBezTo>
                <a:cubicBezTo>
                  <a:pt x="606" y="611"/>
                  <a:pt x="606" y="602"/>
                  <a:pt x="605" y="592"/>
                </a:cubicBezTo>
                <a:cubicBezTo>
                  <a:pt x="609" y="591"/>
                  <a:pt x="614" y="590"/>
                  <a:pt x="620" y="588"/>
                </a:cubicBezTo>
                <a:cubicBezTo>
                  <a:pt x="620" y="591"/>
                  <a:pt x="621" y="593"/>
                  <a:pt x="622" y="595"/>
                </a:cubicBezTo>
                <a:cubicBezTo>
                  <a:pt x="623" y="597"/>
                  <a:pt x="624" y="598"/>
                  <a:pt x="625" y="599"/>
                </a:cubicBezTo>
                <a:cubicBezTo>
                  <a:pt x="626" y="597"/>
                  <a:pt x="628" y="596"/>
                  <a:pt x="628" y="595"/>
                </a:cubicBezTo>
                <a:cubicBezTo>
                  <a:pt x="627" y="591"/>
                  <a:pt x="626" y="587"/>
                  <a:pt x="625" y="583"/>
                </a:cubicBezTo>
                <a:cubicBezTo>
                  <a:pt x="627" y="582"/>
                  <a:pt x="627" y="582"/>
                  <a:pt x="630" y="587"/>
                </a:cubicBezTo>
                <a:cubicBezTo>
                  <a:pt x="631" y="588"/>
                  <a:pt x="632" y="588"/>
                  <a:pt x="633" y="589"/>
                </a:cubicBezTo>
                <a:cubicBezTo>
                  <a:pt x="634" y="588"/>
                  <a:pt x="635" y="586"/>
                  <a:pt x="635" y="585"/>
                </a:cubicBezTo>
                <a:cubicBezTo>
                  <a:pt x="636" y="583"/>
                  <a:pt x="635" y="581"/>
                  <a:pt x="634" y="579"/>
                </a:cubicBezTo>
                <a:cubicBezTo>
                  <a:pt x="639" y="580"/>
                  <a:pt x="642" y="581"/>
                  <a:pt x="643" y="576"/>
                </a:cubicBezTo>
                <a:cubicBezTo>
                  <a:pt x="648" y="579"/>
                  <a:pt x="651" y="578"/>
                  <a:pt x="651" y="572"/>
                </a:cubicBezTo>
                <a:cubicBezTo>
                  <a:pt x="655" y="575"/>
                  <a:pt x="657" y="572"/>
                  <a:pt x="659" y="568"/>
                </a:cubicBezTo>
                <a:cubicBezTo>
                  <a:pt x="660" y="570"/>
                  <a:pt x="661" y="572"/>
                  <a:pt x="662" y="573"/>
                </a:cubicBezTo>
                <a:cubicBezTo>
                  <a:pt x="663" y="576"/>
                  <a:pt x="664" y="578"/>
                  <a:pt x="665" y="581"/>
                </a:cubicBezTo>
                <a:cubicBezTo>
                  <a:pt x="671" y="589"/>
                  <a:pt x="671" y="589"/>
                  <a:pt x="663" y="595"/>
                </a:cubicBezTo>
                <a:cubicBezTo>
                  <a:pt x="661" y="595"/>
                  <a:pt x="659" y="595"/>
                  <a:pt x="658" y="596"/>
                </a:cubicBezTo>
                <a:cubicBezTo>
                  <a:pt x="657" y="596"/>
                  <a:pt x="656" y="600"/>
                  <a:pt x="657" y="600"/>
                </a:cubicBezTo>
                <a:cubicBezTo>
                  <a:pt x="659" y="603"/>
                  <a:pt x="661" y="602"/>
                  <a:pt x="663" y="599"/>
                </a:cubicBezTo>
                <a:cubicBezTo>
                  <a:pt x="664" y="599"/>
                  <a:pt x="665" y="598"/>
                  <a:pt x="667" y="598"/>
                </a:cubicBezTo>
                <a:cubicBezTo>
                  <a:pt x="674" y="598"/>
                  <a:pt x="675" y="597"/>
                  <a:pt x="673" y="590"/>
                </a:cubicBezTo>
                <a:cubicBezTo>
                  <a:pt x="671" y="583"/>
                  <a:pt x="668" y="576"/>
                  <a:pt x="665" y="568"/>
                </a:cubicBezTo>
                <a:cubicBezTo>
                  <a:pt x="664" y="566"/>
                  <a:pt x="664" y="565"/>
                  <a:pt x="663" y="563"/>
                </a:cubicBezTo>
                <a:cubicBezTo>
                  <a:pt x="663" y="563"/>
                  <a:pt x="664" y="562"/>
                  <a:pt x="665" y="562"/>
                </a:cubicBezTo>
                <a:cubicBezTo>
                  <a:pt x="667" y="565"/>
                  <a:pt x="671" y="568"/>
                  <a:pt x="672" y="572"/>
                </a:cubicBezTo>
                <a:cubicBezTo>
                  <a:pt x="675" y="582"/>
                  <a:pt x="675" y="592"/>
                  <a:pt x="677" y="602"/>
                </a:cubicBezTo>
                <a:cubicBezTo>
                  <a:pt x="671" y="603"/>
                  <a:pt x="667" y="605"/>
                  <a:pt x="662" y="606"/>
                </a:cubicBezTo>
                <a:cubicBezTo>
                  <a:pt x="651" y="606"/>
                  <a:pt x="640" y="610"/>
                  <a:pt x="628" y="611"/>
                </a:cubicBezTo>
                <a:cubicBezTo>
                  <a:pt x="627" y="611"/>
                  <a:pt x="625" y="612"/>
                  <a:pt x="624" y="613"/>
                </a:cubicBezTo>
                <a:cubicBezTo>
                  <a:pt x="623" y="614"/>
                  <a:pt x="623" y="616"/>
                  <a:pt x="624" y="616"/>
                </a:cubicBezTo>
                <a:cubicBezTo>
                  <a:pt x="625" y="616"/>
                  <a:pt x="627" y="617"/>
                  <a:pt x="629" y="616"/>
                </a:cubicBezTo>
                <a:cubicBezTo>
                  <a:pt x="633" y="616"/>
                  <a:pt x="638" y="615"/>
                  <a:pt x="643" y="614"/>
                </a:cubicBezTo>
                <a:cubicBezTo>
                  <a:pt x="654" y="612"/>
                  <a:pt x="664" y="610"/>
                  <a:pt x="675" y="609"/>
                </a:cubicBezTo>
                <a:cubicBezTo>
                  <a:pt x="679" y="608"/>
                  <a:pt x="681" y="606"/>
                  <a:pt x="682" y="602"/>
                </a:cubicBezTo>
                <a:cubicBezTo>
                  <a:pt x="683" y="604"/>
                  <a:pt x="683" y="605"/>
                  <a:pt x="684" y="607"/>
                </a:cubicBezTo>
                <a:cubicBezTo>
                  <a:pt x="685" y="607"/>
                  <a:pt x="685" y="607"/>
                  <a:pt x="686" y="607"/>
                </a:cubicBezTo>
                <a:cubicBezTo>
                  <a:pt x="686" y="603"/>
                  <a:pt x="686" y="599"/>
                  <a:pt x="686" y="595"/>
                </a:cubicBezTo>
                <a:cubicBezTo>
                  <a:pt x="685" y="589"/>
                  <a:pt x="684" y="583"/>
                  <a:pt x="683" y="577"/>
                </a:cubicBezTo>
                <a:cubicBezTo>
                  <a:pt x="683" y="575"/>
                  <a:pt x="682" y="572"/>
                  <a:pt x="685" y="572"/>
                </a:cubicBezTo>
                <a:cubicBezTo>
                  <a:pt x="686" y="572"/>
                  <a:pt x="687" y="570"/>
                  <a:pt x="686" y="569"/>
                </a:cubicBezTo>
                <a:cubicBezTo>
                  <a:pt x="686" y="568"/>
                  <a:pt x="685" y="566"/>
                  <a:pt x="684" y="566"/>
                </a:cubicBezTo>
                <a:cubicBezTo>
                  <a:pt x="682" y="565"/>
                  <a:pt x="681" y="566"/>
                  <a:pt x="680" y="566"/>
                </a:cubicBezTo>
                <a:cubicBezTo>
                  <a:pt x="679" y="562"/>
                  <a:pt x="678" y="559"/>
                  <a:pt x="677" y="556"/>
                </a:cubicBezTo>
                <a:cubicBezTo>
                  <a:pt x="677" y="556"/>
                  <a:pt x="676" y="556"/>
                  <a:pt x="676" y="557"/>
                </a:cubicBezTo>
                <a:cubicBezTo>
                  <a:pt x="675" y="559"/>
                  <a:pt x="675" y="561"/>
                  <a:pt x="674" y="564"/>
                </a:cubicBezTo>
                <a:cubicBezTo>
                  <a:pt x="674" y="564"/>
                  <a:pt x="673" y="564"/>
                  <a:pt x="673" y="565"/>
                </a:cubicBezTo>
                <a:cubicBezTo>
                  <a:pt x="670" y="557"/>
                  <a:pt x="664" y="553"/>
                  <a:pt x="657" y="551"/>
                </a:cubicBezTo>
                <a:cubicBezTo>
                  <a:pt x="650" y="550"/>
                  <a:pt x="644" y="550"/>
                  <a:pt x="638" y="556"/>
                </a:cubicBezTo>
                <a:cubicBezTo>
                  <a:pt x="639" y="557"/>
                  <a:pt x="640" y="558"/>
                  <a:pt x="642" y="560"/>
                </a:cubicBezTo>
                <a:cubicBezTo>
                  <a:pt x="638" y="559"/>
                  <a:pt x="636" y="558"/>
                  <a:pt x="633" y="557"/>
                </a:cubicBezTo>
                <a:cubicBezTo>
                  <a:pt x="634" y="559"/>
                  <a:pt x="635" y="561"/>
                  <a:pt x="635" y="562"/>
                </a:cubicBezTo>
                <a:cubicBezTo>
                  <a:pt x="627" y="559"/>
                  <a:pt x="627" y="559"/>
                  <a:pt x="625" y="565"/>
                </a:cubicBezTo>
                <a:cubicBezTo>
                  <a:pt x="624" y="565"/>
                  <a:pt x="622" y="565"/>
                  <a:pt x="620" y="565"/>
                </a:cubicBezTo>
                <a:cubicBezTo>
                  <a:pt x="621" y="566"/>
                  <a:pt x="622" y="568"/>
                  <a:pt x="623" y="569"/>
                </a:cubicBezTo>
                <a:cubicBezTo>
                  <a:pt x="620" y="569"/>
                  <a:pt x="617" y="569"/>
                  <a:pt x="615" y="569"/>
                </a:cubicBezTo>
                <a:cubicBezTo>
                  <a:pt x="615" y="571"/>
                  <a:pt x="615" y="572"/>
                  <a:pt x="615" y="573"/>
                </a:cubicBezTo>
                <a:cubicBezTo>
                  <a:pt x="609" y="574"/>
                  <a:pt x="603" y="574"/>
                  <a:pt x="601" y="581"/>
                </a:cubicBezTo>
                <a:cubicBezTo>
                  <a:pt x="598" y="580"/>
                  <a:pt x="595" y="578"/>
                  <a:pt x="594" y="583"/>
                </a:cubicBezTo>
                <a:cubicBezTo>
                  <a:pt x="593" y="583"/>
                  <a:pt x="592" y="583"/>
                  <a:pt x="592" y="584"/>
                </a:cubicBezTo>
                <a:cubicBezTo>
                  <a:pt x="588" y="586"/>
                  <a:pt x="584" y="587"/>
                  <a:pt x="586" y="593"/>
                </a:cubicBezTo>
                <a:cubicBezTo>
                  <a:pt x="586" y="594"/>
                  <a:pt x="586" y="595"/>
                  <a:pt x="586" y="597"/>
                </a:cubicBezTo>
                <a:cubicBezTo>
                  <a:pt x="587" y="597"/>
                  <a:pt x="588" y="597"/>
                  <a:pt x="590" y="598"/>
                </a:cubicBezTo>
                <a:cubicBezTo>
                  <a:pt x="585" y="601"/>
                  <a:pt x="585" y="603"/>
                  <a:pt x="589" y="606"/>
                </a:cubicBezTo>
                <a:cubicBezTo>
                  <a:pt x="588" y="607"/>
                  <a:pt x="587" y="610"/>
                  <a:pt x="588" y="610"/>
                </a:cubicBezTo>
                <a:cubicBezTo>
                  <a:pt x="592" y="615"/>
                  <a:pt x="589" y="619"/>
                  <a:pt x="590" y="624"/>
                </a:cubicBezTo>
                <a:cubicBezTo>
                  <a:pt x="590" y="626"/>
                  <a:pt x="591" y="628"/>
                  <a:pt x="592" y="630"/>
                </a:cubicBezTo>
                <a:cubicBezTo>
                  <a:pt x="592" y="630"/>
                  <a:pt x="593" y="631"/>
                  <a:pt x="594" y="631"/>
                </a:cubicBezTo>
                <a:cubicBezTo>
                  <a:pt x="592" y="632"/>
                  <a:pt x="590" y="634"/>
                  <a:pt x="587" y="636"/>
                </a:cubicBezTo>
                <a:cubicBezTo>
                  <a:pt x="589" y="637"/>
                  <a:pt x="591" y="639"/>
                  <a:pt x="593" y="640"/>
                </a:cubicBezTo>
                <a:cubicBezTo>
                  <a:pt x="595" y="642"/>
                  <a:pt x="597" y="643"/>
                  <a:pt x="599" y="644"/>
                </a:cubicBezTo>
                <a:cubicBezTo>
                  <a:pt x="600" y="645"/>
                  <a:pt x="601" y="645"/>
                  <a:pt x="601" y="646"/>
                </a:cubicBezTo>
                <a:cubicBezTo>
                  <a:pt x="605" y="651"/>
                  <a:pt x="610" y="651"/>
                  <a:pt x="615" y="650"/>
                </a:cubicBezTo>
                <a:cubicBezTo>
                  <a:pt x="616" y="650"/>
                  <a:pt x="617" y="648"/>
                  <a:pt x="618" y="647"/>
                </a:cubicBezTo>
                <a:cubicBezTo>
                  <a:pt x="617" y="647"/>
                  <a:pt x="616" y="646"/>
                  <a:pt x="615" y="646"/>
                </a:cubicBezTo>
                <a:cubicBezTo>
                  <a:pt x="612" y="646"/>
                  <a:pt x="609" y="647"/>
                  <a:pt x="605" y="647"/>
                </a:cubicBezTo>
                <a:cubicBezTo>
                  <a:pt x="606" y="644"/>
                  <a:pt x="606" y="642"/>
                  <a:pt x="606" y="639"/>
                </a:cubicBezTo>
                <a:cubicBezTo>
                  <a:pt x="606" y="637"/>
                  <a:pt x="605" y="635"/>
                  <a:pt x="604" y="633"/>
                </a:cubicBezTo>
                <a:cubicBezTo>
                  <a:pt x="602" y="634"/>
                  <a:pt x="601" y="634"/>
                  <a:pt x="598" y="635"/>
                </a:cubicBezTo>
                <a:cubicBezTo>
                  <a:pt x="598" y="634"/>
                  <a:pt x="597" y="632"/>
                  <a:pt x="597" y="630"/>
                </a:cubicBezTo>
                <a:close/>
                <a:moveTo>
                  <a:pt x="486" y="465"/>
                </a:moveTo>
                <a:cubicBezTo>
                  <a:pt x="483" y="459"/>
                  <a:pt x="482" y="454"/>
                  <a:pt x="480" y="450"/>
                </a:cubicBezTo>
                <a:cubicBezTo>
                  <a:pt x="477" y="442"/>
                  <a:pt x="474" y="434"/>
                  <a:pt x="470" y="427"/>
                </a:cubicBezTo>
                <a:cubicBezTo>
                  <a:pt x="469" y="425"/>
                  <a:pt x="464" y="425"/>
                  <a:pt x="462" y="424"/>
                </a:cubicBezTo>
                <a:cubicBezTo>
                  <a:pt x="461" y="426"/>
                  <a:pt x="460" y="428"/>
                  <a:pt x="461" y="430"/>
                </a:cubicBezTo>
                <a:cubicBezTo>
                  <a:pt x="461" y="435"/>
                  <a:pt x="460" y="439"/>
                  <a:pt x="457" y="442"/>
                </a:cubicBezTo>
                <a:cubicBezTo>
                  <a:pt x="453" y="446"/>
                  <a:pt x="453" y="450"/>
                  <a:pt x="453" y="455"/>
                </a:cubicBezTo>
                <a:cubicBezTo>
                  <a:pt x="459" y="454"/>
                  <a:pt x="457" y="449"/>
                  <a:pt x="458" y="446"/>
                </a:cubicBezTo>
                <a:cubicBezTo>
                  <a:pt x="467" y="446"/>
                  <a:pt x="460" y="438"/>
                  <a:pt x="463" y="436"/>
                </a:cubicBezTo>
                <a:cubicBezTo>
                  <a:pt x="465" y="436"/>
                  <a:pt x="466" y="436"/>
                  <a:pt x="468" y="436"/>
                </a:cubicBezTo>
                <a:cubicBezTo>
                  <a:pt x="469" y="436"/>
                  <a:pt x="470" y="436"/>
                  <a:pt x="470" y="437"/>
                </a:cubicBezTo>
                <a:cubicBezTo>
                  <a:pt x="472" y="444"/>
                  <a:pt x="474" y="452"/>
                  <a:pt x="476" y="459"/>
                </a:cubicBezTo>
                <a:cubicBezTo>
                  <a:pt x="473" y="458"/>
                  <a:pt x="471" y="456"/>
                  <a:pt x="469" y="455"/>
                </a:cubicBezTo>
                <a:cubicBezTo>
                  <a:pt x="471" y="450"/>
                  <a:pt x="471" y="448"/>
                  <a:pt x="468" y="444"/>
                </a:cubicBezTo>
                <a:cubicBezTo>
                  <a:pt x="462" y="453"/>
                  <a:pt x="456" y="461"/>
                  <a:pt x="450" y="470"/>
                </a:cubicBezTo>
                <a:cubicBezTo>
                  <a:pt x="451" y="471"/>
                  <a:pt x="451" y="471"/>
                  <a:pt x="452" y="471"/>
                </a:cubicBezTo>
                <a:cubicBezTo>
                  <a:pt x="454" y="470"/>
                  <a:pt x="456" y="468"/>
                  <a:pt x="458" y="466"/>
                </a:cubicBezTo>
                <a:cubicBezTo>
                  <a:pt x="459" y="467"/>
                  <a:pt x="459" y="467"/>
                  <a:pt x="459" y="467"/>
                </a:cubicBezTo>
                <a:cubicBezTo>
                  <a:pt x="458" y="469"/>
                  <a:pt x="457" y="470"/>
                  <a:pt x="456" y="471"/>
                </a:cubicBezTo>
                <a:cubicBezTo>
                  <a:pt x="449" y="476"/>
                  <a:pt x="449" y="478"/>
                  <a:pt x="452" y="487"/>
                </a:cubicBezTo>
                <a:cubicBezTo>
                  <a:pt x="455" y="482"/>
                  <a:pt x="458" y="478"/>
                  <a:pt x="462" y="474"/>
                </a:cubicBezTo>
                <a:cubicBezTo>
                  <a:pt x="464" y="479"/>
                  <a:pt x="461" y="481"/>
                  <a:pt x="458" y="483"/>
                </a:cubicBezTo>
                <a:cubicBezTo>
                  <a:pt x="453" y="489"/>
                  <a:pt x="448" y="496"/>
                  <a:pt x="443" y="503"/>
                </a:cubicBezTo>
                <a:cubicBezTo>
                  <a:pt x="443" y="503"/>
                  <a:pt x="443" y="503"/>
                  <a:pt x="442" y="503"/>
                </a:cubicBezTo>
                <a:cubicBezTo>
                  <a:pt x="442" y="501"/>
                  <a:pt x="443" y="498"/>
                  <a:pt x="443" y="496"/>
                </a:cubicBezTo>
                <a:cubicBezTo>
                  <a:pt x="442" y="496"/>
                  <a:pt x="442" y="497"/>
                  <a:pt x="441" y="497"/>
                </a:cubicBezTo>
                <a:cubicBezTo>
                  <a:pt x="435" y="503"/>
                  <a:pt x="434" y="516"/>
                  <a:pt x="438" y="523"/>
                </a:cubicBezTo>
                <a:cubicBezTo>
                  <a:pt x="442" y="530"/>
                  <a:pt x="442" y="530"/>
                  <a:pt x="450" y="526"/>
                </a:cubicBezTo>
                <a:cubicBezTo>
                  <a:pt x="450" y="526"/>
                  <a:pt x="451" y="526"/>
                  <a:pt x="452" y="526"/>
                </a:cubicBezTo>
                <a:cubicBezTo>
                  <a:pt x="452" y="528"/>
                  <a:pt x="453" y="530"/>
                  <a:pt x="454" y="532"/>
                </a:cubicBezTo>
                <a:cubicBezTo>
                  <a:pt x="460" y="527"/>
                  <a:pt x="460" y="521"/>
                  <a:pt x="461" y="514"/>
                </a:cubicBezTo>
                <a:cubicBezTo>
                  <a:pt x="462" y="519"/>
                  <a:pt x="461" y="523"/>
                  <a:pt x="462" y="528"/>
                </a:cubicBezTo>
                <a:cubicBezTo>
                  <a:pt x="462" y="529"/>
                  <a:pt x="462" y="530"/>
                  <a:pt x="463" y="531"/>
                </a:cubicBezTo>
                <a:cubicBezTo>
                  <a:pt x="464" y="531"/>
                  <a:pt x="465" y="530"/>
                  <a:pt x="466" y="529"/>
                </a:cubicBezTo>
                <a:cubicBezTo>
                  <a:pt x="467" y="528"/>
                  <a:pt x="467" y="526"/>
                  <a:pt x="467" y="525"/>
                </a:cubicBezTo>
                <a:cubicBezTo>
                  <a:pt x="468" y="517"/>
                  <a:pt x="469" y="509"/>
                  <a:pt x="470" y="501"/>
                </a:cubicBezTo>
                <a:cubicBezTo>
                  <a:pt x="470" y="500"/>
                  <a:pt x="471" y="500"/>
                  <a:pt x="472" y="497"/>
                </a:cubicBezTo>
                <a:cubicBezTo>
                  <a:pt x="473" y="500"/>
                  <a:pt x="473" y="500"/>
                  <a:pt x="473" y="501"/>
                </a:cubicBezTo>
                <a:cubicBezTo>
                  <a:pt x="472" y="508"/>
                  <a:pt x="471" y="515"/>
                  <a:pt x="470" y="522"/>
                </a:cubicBezTo>
                <a:cubicBezTo>
                  <a:pt x="470" y="524"/>
                  <a:pt x="472" y="527"/>
                  <a:pt x="474" y="527"/>
                </a:cubicBezTo>
                <a:cubicBezTo>
                  <a:pt x="476" y="529"/>
                  <a:pt x="479" y="528"/>
                  <a:pt x="481" y="525"/>
                </a:cubicBezTo>
                <a:cubicBezTo>
                  <a:pt x="486" y="516"/>
                  <a:pt x="493" y="508"/>
                  <a:pt x="494" y="497"/>
                </a:cubicBezTo>
                <a:cubicBezTo>
                  <a:pt x="494" y="497"/>
                  <a:pt x="495" y="496"/>
                  <a:pt x="494" y="497"/>
                </a:cubicBezTo>
                <a:cubicBezTo>
                  <a:pt x="496" y="497"/>
                  <a:pt x="497" y="496"/>
                  <a:pt x="499" y="496"/>
                </a:cubicBezTo>
                <a:cubicBezTo>
                  <a:pt x="498" y="495"/>
                  <a:pt x="498" y="493"/>
                  <a:pt x="498" y="492"/>
                </a:cubicBezTo>
                <a:cubicBezTo>
                  <a:pt x="497" y="490"/>
                  <a:pt x="497" y="489"/>
                  <a:pt x="496" y="487"/>
                </a:cubicBezTo>
                <a:cubicBezTo>
                  <a:pt x="497" y="487"/>
                  <a:pt x="497" y="487"/>
                  <a:pt x="497" y="487"/>
                </a:cubicBezTo>
                <a:cubicBezTo>
                  <a:pt x="498" y="488"/>
                  <a:pt x="499" y="489"/>
                  <a:pt x="500" y="491"/>
                </a:cubicBezTo>
                <a:cubicBezTo>
                  <a:pt x="501" y="486"/>
                  <a:pt x="502" y="483"/>
                  <a:pt x="502" y="480"/>
                </a:cubicBezTo>
                <a:cubicBezTo>
                  <a:pt x="502" y="480"/>
                  <a:pt x="501" y="480"/>
                  <a:pt x="501" y="480"/>
                </a:cubicBezTo>
                <a:cubicBezTo>
                  <a:pt x="500" y="481"/>
                  <a:pt x="499" y="482"/>
                  <a:pt x="498" y="483"/>
                </a:cubicBezTo>
                <a:cubicBezTo>
                  <a:pt x="497" y="463"/>
                  <a:pt x="491" y="444"/>
                  <a:pt x="481" y="426"/>
                </a:cubicBezTo>
                <a:cubicBezTo>
                  <a:pt x="479" y="427"/>
                  <a:pt x="477" y="428"/>
                  <a:pt x="475" y="430"/>
                </a:cubicBezTo>
                <a:cubicBezTo>
                  <a:pt x="480" y="435"/>
                  <a:pt x="486" y="457"/>
                  <a:pt x="486" y="465"/>
                </a:cubicBezTo>
                <a:close/>
                <a:moveTo>
                  <a:pt x="115" y="417"/>
                </a:moveTo>
                <a:cubicBezTo>
                  <a:pt x="116" y="417"/>
                  <a:pt x="116" y="417"/>
                  <a:pt x="116" y="416"/>
                </a:cubicBezTo>
                <a:cubicBezTo>
                  <a:pt x="115" y="414"/>
                  <a:pt x="113" y="413"/>
                  <a:pt x="111" y="411"/>
                </a:cubicBezTo>
                <a:cubicBezTo>
                  <a:pt x="116" y="411"/>
                  <a:pt x="116" y="409"/>
                  <a:pt x="116" y="406"/>
                </a:cubicBezTo>
                <a:cubicBezTo>
                  <a:pt x="115" y="399"/>
                  <a:pt x="112" y="393"/>
                  <a:pt x="106" y="389"/>
                </a:cubicBezTo>
                <a:cubicBezTo>
                  <a:pt x="105" y="388"/>
                  <a:pt x="103" y="386"/>
                  <a:pt x="103" y="385"/>
                </a:cubicBezTo>
                <a:cubicBezTo>
                  <a:pt x="103" y="376"/>
                  <a:pt x="95" y="375"/>
                  <a:pt x="89" y="373"/>
                </a:cubicBezTo>
                <a:cubicBezTo>
                  <a:pt x="91" y="375"/>
                  <a:pt x="93" y="376"/>
                  <a:pt x="94" y="378"/>
                </a:cubicBezTo>
                <a:cubicBezTo>
                  <a:pt x="95" y="380"/>
                  <a:pt x="95" y="383"/>
                  <a:pt x="95" y="385"/>
                </a:cubicBezTo>
                <a:cubicBezTo>
                  <a:pt x="95" y="385"/>
                  <a:pt x="94" y="386"/>
                  <a:pt x="93" y="386"/>
                </a:cubicBezTo>
                <a:cubicBezTo>
                  <a:pt x="93" y="385"/>
                  <a:pt x="93" y="385"/>
                  <a:pt x="92" y="384"/>
                </a:cubicBezTo>
                <a:cubicBezTo>
                  <a:pt x="91" y="378"/>
                  <a:pt x="91" y="378"/>
                  <a:pt x="85" y="380"/>
                </a:cubicBezTo>
                <a:cubicBezTo>
                  <a:pt x="78" y="382"/>
                  <a:pt x="71" y="384"/>
                  <a:pt x="63" y="382"/>
                </a:cubicBezTo>
                <a:cubicBezTo>
                  <a:pt x="60" y="381"/>
                  <a:pt x="56" y="382"/>
                  <a:pt x="52" y="381"/>
                </a:cubicBezTo>
                <a:cubicBezTo>
                  <a:pt x="52" y="382"/>
                  <a:pt x="52" y="382"/>
                  <a:pt x="52" y="382"/>
                </a:cubicBezTo>
                <a:cubicBezTo>
                  <a:pt x="53" y="383"/>
                  <a:pt x="54" y="384"/>
                  <a:pt x="56" y="386"/>
                </a:cubicBezTo>
                <a:cubicBezTo>
                  <a:pt x="54" y="387"/>
                  <a:pt x="52" y="389"/>
                  <a:pt x="49" y="390"/>
                </a:cubicBezTo>
                <a:cubicBezTo>
                  <a:pt x="49" y="387"/>
                  <a:pt x="49" y="386"/>
                  <a:pt x="49" y="385"/>
                </a:cubicBezTo>
                <a:cubicBezTo>
                  <a:pt x="48" y="384"/>
                  <a:pt x="48" y="384"/>
                  <a:pt x="47" y="384"/>
                </a:cubicBezTo>
                <a:cubicBezTo>
                  <a:pt x="46" y="386"/>
                  <a:pt x="45" y="388"/>
                  <a:pt x="44" y="389"/>
                </a:cubicBezTo>
                <a:cubicBezTo>
                  <a:pt x="49" y="391"/>
                  <a:pt x="45" y="394"/>
                  <a:pt x="45" y="396"/>
                </a:cubicBezTo>
                <a:cubicBezTo>
                  <a:pt x="36" y="396"/>
                  <a:pt x="21" y="419"/>
                  <a:pt x="24" y="429"/>
                </a:cubicBezTo>
                <a:cubicBezTo>
                  <a:pt x="26" y="428"/>
                  <a:pt x="27" y="428"/>
                  <a:pt x="29" y="427"/>
                </a:cubicBezTo>
                <a:cubicBezTo>
                  <a:pt x="24" y="433"/>
                  <a:pt x="19" y="439"/>
                  <a:pt x="14" y="444"/>
                </a:cubicBezTo>
                <a:cubicBezTo>
                  <a:pt x="15" y="445"/>
                  <a:pt x="15" y="445"/>
                  <a:pt x="15" y="446"/>
                </a:cubicBezTo>
                <a:cubicBezTo>
                  <a:pt x="16" y="446"/>
                  <a:pt x="18" y="446"/>
                  <a:pt x="20" y="445"/>
                </a:cubicBezTo>
                <a:cubicBezTo>
                  <a:pt x="15" y="448"/>
                  <a:pt x="13" y="451"/>
                  <a:pt x="14" y="456"/>
                </a:cubicBezTo>
                <a:cubicBezTo>
                  <a:pt x="15" y="457"/>
                  <a:pt x="16" y="459"/>
                  <a:pt x="17" y="459"/>
                </a:cubicBezTo>
                <a:cubicBezTo>
                  <a:pt x="18" y="459"/>
                  <a:pt x="20" y="458"/>
                  <a:pt x="20" y="457"/>
                </a:cubicBezTo>
                <a:cubicBezTo>
                  <a:pt x="23" y="453"/>
                  <a:pt x="25" y="449"/>
                  <a:pt x="27" y="444"/>
                </a:cubicBezTo>
                <a:cubicBezTo>
                  <a:pt x="28" y="442"/>
                  <a:pt x="29" y="440"/>
                  <a:pt x="30" y="438"/>
                </a:cubicBezTo>
                <a:cubicBezTo>
                  <a:pt x="31" y="439"/>
                  <a:pt x="31" y="439"/>
                  <a:pt x="32" y="439"/>
                </a:cubicBezTo>
                <a:cubicBezTo>
                  <a:pt x="30" y="444"/>
                  <a:pt x="28" y="450"/>
                  <a:pt x="26" y="456"/>
                </a:cubicBezTo>
                <a:cubicBezTo>
                  <a:pt x="28" y="454"/>
                  <a:pt x="30" y="453"/>
                  <a:pt x="32" y="452"/>
                </a:cubicBezTo>
                <a:cubicBezTo>
                  <a:pt x="32" y="453"/>
                  <a:pt x="32" y="454"/>
                  <a:pt x="33" y="455"/>
                </a:cubicBezTo>
                <a:cubicBezTo>
                  <a:pt x="40" y="455"/>
                  <a:pt x="45" y="452"/>
                  <a:pt x="46" y="445"/>
                </a:cubicBezTo>
                <a:cubicBezTo>
                  <a:pt x="47" y="441"/>
                  <a:pt x="48" y="436"/>
                  <a:pt x="48" y="432"/>
                </a:cubicBezTo>
                <a:cubicBezTo>
                  <a:pt x="49" y="430"/>
                  <a:pt x="49" y="428"/>
                  <a:pt x="49" y="426"/>
                </a:cubicBezTo>
                <a:cubicBezTo>
                  <a:pt x="52" y="435"/>
                  <a:pt x="52" y="444"/>
                  <a:pt x="45" y="452"/>
                </a:cubicBezTo>
                <a:cubicBezTo>
                  <a:pt x="50" y="453"/>
                  <a:pt x="52" y="450"/>
                  <a:pt x="53" y="447"/>
                </a:cubicBezTo>
                <a:cubicBezTo>
                  <a:pt x="54" y="440"/>
                  <a:pt x="54" y="433"/>
                  <a:pt x="55" y="427"/>
                </a:cubicBezTo>
                <a:cubicBezTo>
                  <a:pt x="56" y="422"/>
                  <a:pt x="56" y="417"/>
                  <a:pt x="56" y="411"/>
                </a:cubicBezTo>
                <a:cubicBezTo>
                  <a:pt x="57" y="412"/>
                  <a:pt x="58" y="412"/>
                  <a:pt x="59" y="412"/>
                </a:cubicBezTo>
                <a:cubicBezTo>
                  <a:pt x="59" y="419"/>
                  <a:pt x="59" y="427"/>
                  <a:pt x="59" y="435"/>
                </a:cubicBezTo>
                <a:cubicBezTo>
                  <a:pt x="59" y="435"/>
                  <a:pt x="60" y="435"/>
                  <a:pt x="60" y="435"/>
                </a:cubicBezTo>
                <a:cubicBezTo>
                  <a:pt x="62" y="425"/>
                  <a:pt x="64" y="415"/>
                  <a:pt x="66" y="404"/>
                </a:cubicBezTo>
                <a:cubicBezTo>
                  <a:pt x="67" y="404"/>
                  <a:pt x="67" y="405"/>
                  <a:pt x="68" y="405"/>
                </a:cubicBezTo>
                <a:cubicBezTo>
                  <a:pt x="68" y="415"/>
                  <a:pt x="67" y="425"/>
                  <a:pt x="67" y="435"/>
                </a:cubicBezTo>
                <a:cubicBezTo>
                  <a:pt x="67" y="435"/>
                  <a:pt x="68" y="435"/>
                  <a:pt x="68" y="435"/>
                </a:cubicBezTo>
                <a:cubicBezTo>
                  <a:pt x="69" y="431"/>
                  <a:pt x="69" y="427"/>
                  <a:pt x="69" y="422"/>
                </a:cubicBezTo>
                <a:cubicBezTo>
                  <a:pt x="70" y="418"/>
                  <a:pt x="71" y="414"/>
                  <a:pt x="72" y="410"/>
                </a:cubicBezTo>
                <a:cubicBezTo>
                  <a:pt x="74" y="400"/>
                  <a:pt x="74" y="400"/>
                  <a:pt x="77" y="398"/>
                </a:cubicBezTo>
                <a:cubicBezTo>
                  <a:pt x="74" y="407"/>
                  <a:pt x="72" y="415"/>
                  <a:pt x="74" y="423"/>
                </a:cubicBezTo>
                <a:cubicBezTo>
                  <a:pt x="75" y="422"/>
                  <a:pt x="75" y="421"/>
                  <a:pt x="75" y="420"/>
                </a:cubicBezTo>
                <a:cubicBezTo>
                  <a:pt x="76" y="414"/>
                  <a:pt x="77" y="408"/>
                  <a:pt x="78" y="402"/>
                </a:cubicBezTo>
                <a:cubicBezTo>
                  <a:pt x="79" y="400"/>
                  <a:pt x="81" y="397"/>
                  <a:pt x="83" y="395"/>
                </a:cubicBezTo>
                <a:cubicBezTo>
                  <a:pt x="83" y="395"/>
                  <a:pt x="83" y="395"/>
                  <a:pt x="84" y="396"/>
                </a:cubicBezTo>
                <a:cubicBezTo>
                  <a:pt x="83" y="402"/>
                  <a:pt x="82" y="408"/>
                  <a:pt x="81" y="415"/>
                </a:cubicBezTo>
                <a:cubicBezTo>
                  <a:pt x="82" y="415"/>
                  <a:pt x="82" y="415"/>
                  <a:pt x="83" y="415"/>
                </a:cubicBezTo>
                <a:cubicBezTo>
                  <a:pt x="84" y="411"/>
                  <a:pt x="85" y="408"/>
                  <a:pt x="86" y="404"/>
                </a:cubicBezTo>
                <a:cubicBezTo>
                  <a:pt x="87" y="398"/>
                  <a:pt x="88" y="397"/>
                  <a:pt x="92" y="396"/>
                </a:cubicBezTo>
                <a:cubicBezTo>
                  <a:pt x="91" y="398"/>
                  <a:pt x="90" y="401"/>
                  <a:pt x="90" y="403"/>
                </a:cubicBezTo>
                <a:cubicBezTo>
                  <a:pt x="90" y="403"/>
                  <a:pt x="90" y="403"/>
                  <a:pt x="90" y="404"/>
                </a:cubicBezTo>
                <a:cubicBezTo>
                  <a:pt x="92" y="401"/>
                  <a:pt x="94" y="398"/>
                  <a:pt x="96" y="396"/>
                </a:cubicBezTo>
                <a:cubicBezTo>
                  <a:pt x="96" y="396"/>
                  <a:pt x="97" y="397"/>
                  <a:pt x="97" y="397"/>
                </a:cubicBezTo>
                <a:cubicBezTo>
                  <a:pt x="96" y="401"/>
                  <a:pt x="94" y="405"/>
                  <a:pt x="92" y="411"/>
                </a:cubicBezTo>
                <a:cubicBezTo>
                  <a:pt x="97" y="410"/>
                  <a:pt x="101" y="410"/>
                  <a:pt x="106" y="409"/>
                </a:cubicBezTo>
                <a:cubicBezTo>
                  <a:pt x="100" y="418"/>
                  <a:pt x="86" y="419"/>
                  <a:pt x="84" y="431"/>
                </a:cubicBezTo>
                <a:cubicBezTo>
                  <a:pt x="87" y="428"/>
                  <a:pt x="90" y="424"/>
                  <a:pt x="96" y="426"/>
                </a:cubicBezTo>
                <a:cubicBezTo>
                  <a:pt x="96" y="427"/>
                  <a:pt x="97" y="426"/>
                  <a:pt x="98" y="426"/>
                </a:cubicBezTo>
                <a:cubicBezTo>
                  <a:pt x="104" y="424"/>
                  <a:pt x="110" y="421"/>
                  <a:pt x="114" y="430"/>
                </a:cubicBezTo>
                <a:cubicBezTo>
                  <a:pt x="115" y="428"/>
                  <a:pt x="116" y="427"/>
                  <a:pt x="116" y="425"/>
                </a:cubicBezTo>
                <a:cubicBezTo>
                  <a:pt x="116" y="419"/>
                  <a:pt x="109" y="420"/>
                  <a:pt x="105" y="416"/>
                </a:cubicBezTo>
                <a:cubicBezTo>
                  <a:pt x="109" y="417"/>
                  <a:pt x="112" y="417"/>
                  <a:pt x="115" y="417"/>
                </a:cubicBezTo>
                <a:close/>
                <a:moveTo>
                  <a:pt x="61" y="564"/>
                </a:moveTo>
                <a:cubicBezTo>
                  <a:pt x="62" y="565"/>
                  <a:pt x="63" y="565"/>
                  <a:pt x="64" y="565"/>
                </a:cubicBezTo>
                <a:cubicBezTo>
                  <a:pt x="63" y="567"/>
                  <a:pt x="63" y="570"/>
                  <a:pt x="63" y="572"/>
                </a:cubicBezTo>
                <a:cubicBezTo>
                  <a:pt x="58" y="586"/>
                  <a:pt x="56" y="600"/>
                  <a:pt x="62" y="614"/>
                </a:cubicBezTo>
                <a:cubicBezTo>
                  <a:pt x="64" y="619"/>
                  <a:pt x="66" y="624"/>
                  <a:pt x="72" y="625"/>
                </a:cubicBezTo>
                <a:cubicBezTo>
                  <a:pt x="73" y="626"/>
                  <a:pt x="75" y="627"/>
                  <a:pt x="76" y="628"/>
                </a:cubicBezTo>
                <a:cubicBezTo>
                  <a:pt x="79" y="631"/>
                  <a:pt x="82" y="634"/>
                  <a:pt x="86" y="635"/>
                </a:cubicBezTo>
                <a:cubicBezTo>
                  <a:pt x="89" y="636"/>
                  <a:pt x="93" y="636"/>
                  <a:pt x="96" y="634"/>
                </a:cubicBezTo>
                <a:cubicBezTo>
                  <a:pt x="99" y="633"/>
                  <a:pt x="101" y="630"/>
                  <a:pt x="103" y="627"/>
                </a:cubicBezTo>
                <a:cubicBezTo>
                  <a:pt x="104" y="626"/>
                  <a:pt x="104" y="624"/>
                  <a:pt x="104" y="624"/>
                </a:cubicBezTo>
                <a:cubicBezTo>
                  <a:pt x="100" y="617"/>
                  <a:pt x="101" y="610"/>
                  <a:pt x="101" y="603"/>
                </a:cubicBezTo>
                <a:cubicBezTo>
                  <a:pt x="101" y="603"/>
                  <a:pt x="101" y="602"/>
                  <a:pt x="100" y="601"/>
                </a:cubicBezTo>
                <a:cubicBezTo>
                  <a:pt x="100" y="601"/>
                  <a:pt x="99" y="601"/>
                  <a:pt x="99" y="601"/>
                </a:cubicBezTo>
                <a:cubicBezTo>
                  <a:pt x="98" y="609"/>
                  <a:pt x="98" y="617"/>
                  <a:pt x="97" y="625"/>
                </a:cubicBezTo>
                <a:cubicBezTo>
                  <a:pt x="97" y="625"/>
                  <a:pt x="96" y="625"/>
                  <a:pt x="96" y="625"/>
                </a:cubicBezTo>
                <a:cubicBezTo>
                  <a:pt x="94" y="622"/>
                  <a:pt x="93" y="619"/>
                  <a:pt x="90" y="615"/>
                </a:cubicBezTo>
                <a:cubicBezTo>
                  <a:pt x="90" y="617"/>
                  <a:pt x="89" y="619"/>
                  <a:pt x="89" y="620"/>
                </a:cubicBezTo>
                <a:cubicBezTo>
                  <a:pt x="81" y="618"/>
                  <a:pt x="79" y="612"/>
                  <a:pt x="80" y="606"/>
                </a:cubicBezTo>
                <a:cubicBezTo>
                  <a:pt x="80" y="598"/>
                  <a:pt x="82" y="591"/>
                  <a:pt x="84" y="583"/>
                </a:cubicBezTo>
                <a:cubicBezTo>
                  <a:pt x="85" y="577"/>
                  <a:pt x="85" y="571"/>
                  <a:pt x="83" y="566"/>
                </a:cubicBezTo>
                <a:cubicBezTo>
                  <a:pt x="81" y="566"/>
                  <a:pt x="80" y="567"/>
                  <a:pt x="79" y="567"/>
                </a:cubicBezTo>
                <a:cubicBezTo>
                  <a:pt x="79" y="567"/>
                  <a:pt x="78" y="567"/>
                  <a:pt x="78" y="567"/>
                </a:cubicBezTo>
                <a:cubicBezTo>
                  <a:pt x="79" y="565"/>
                  <a:pt x="79" y="563"/>
                  <a:pt x="80" y="561"/>
                </a:cubicBezTo>
                <a:cubicBezTo>
                  <a:pt x="84" y="555"/>
                  <a:pt x="82" y="547"/>
                  <a:pt x="76" y="545"/>
                </a:cubicBezTo>
                <a:cubicBezTo>
                  <a:pt x="70" y="542"/>
                  <a:pt x="63" y="540"/>
                  <a:pt x="56" y="538"/>
                </a:cubicBezTo>
                <a:cubicBezTo>
                  <a:pt x="43" y="535"/>
                  <a:pt x="32" y="542"/>
                  <a:pt x="28" y="554"/>
                </a:cubicBezTo>
                <a:cubicBezTo>
                  <a:pt x="27" y="556"/>
                  <a:pt x="26" y="557"/>
                  <a:pt x="24" y="557"/>
                </a:cubicBezTo>
                <a:cubicBezTo>
                  <a:pt x="20" y="558"/>
                  <a:pt x="18" y="561"/>
                  <a:pt x="17" y="564"/>
                </a:cubicBezTo>
                <a:cubicBezTo>
                  <a:pt x="15" y="574"/>
                  <a:pt x="14" y="585"/>
                  <a:pt x="12" y="595"/>
                </a:cubicBezTo>
                <a:cubicBezTo>
                  <a:pt x="12" y="595"/>
                  <a:pt x="13" y="596"/>
                  <a:pt x="13" y="597"/>
                </a:cubicBezTo>
                <a:cubicBezTo>
                  <a:pt x="14" y="593"/>
                  <a:pt x="15" y="589"/>
                  <a:pt x="17" y="585"/>
                </a:cubicBezTo>
                <a:cubicBezTo>
                  <a:pt x="17" y="585"/>
                  <a:pt x="17" y="586"/>
                  <a:pt x="18" y="586"/>
                </a:cubicBezTo>
                <a:cubicBezTo>
                  <a:pt x="18" y="587"/>
                  <a:pt x="18" y="589"/>
                  <a:pt x="18" y="590"/>
                </a:cubicBezTo>
                <a:cubicBezTo>
                  <a:pt x="20" y="588"/>
                  <a:pt x="21" y="584"/>
                  <a:pt x="20" y="582"/>
                </a:cubicBezTo>
                <a:cubicBezTo>
                  <a:pt x="17" y="575"/>
                  <a:pt x="21" y="569"/>
                  <a:pt x="24" y="562"/>
                </a:cubicBezTo>
                <a:cubicBezTo>
                  <a:pt x="24" y="564"/>
                  <a:pt x="25" y="565"/>
                  <a:pt x="25" y="566"/>
                </a:cubicBezTo>
                <a:cubicBezTo>
                  <a:pt x="25" y="571"/>
                  <a:pt x="24" y="576"/>
                  <a:pt x="24" y="581"/>
                </a:cubicBezTo>
                <a:cubicBezTo>
                  <a:pt x="24" y="583"/>
                  <a:pt x="25" y="585"/>
                  <a:pt x="25" y="586"/>
                </a:cubicBezTo>
                <a:cubicBezTo>
                  <a:pt x="26" y="586"/>
                  <a:pt x="28" y="585"/>
                  <a:pt x="29" y="585"/>
                </a:cubicBezTo>
                <a:cubicBezTo>
                  <a:pt x="30" y="584"/>
                  <a:pt x="31" y="585"/>
                  <a:pt x="32" y="584"/>
                </a:cubicBezTo>
                <a:cubicBezTo>
                  <a:pt x="28" y="588"/>
                  <a:pt x="23" y="591"/>
                  <a:pt x="28" y="597"/>
                </a:cubicBezTo>
                <a:cubicBezTo>
                  <a:pt x="30" y="596"/>
                  <a:pt x="31" y="595"/>
                  <a:pt x="32" y="595"/>
                </a:cubicBezTo>
                <a:cubicBezTo>
                  <a:pt x="37" y="594"/>
                  <a:pt x="37" y="591"/>
                  <a:pt x="36" y="587"/>
                </a:cubicBezTo>
                <a:cubicBezTo>
                  <a:pt x="35" y="585"/>
                  <a:pt x="37" y="583"/>
                  <a:pt x="37" y="579"/>
                </a:cubicBezTo>
                <a:cubicBezTo>
                  <a:pt x="35" y="575"/>
                  <a:pt x="36" y="564"/>
                  <a:pt x="40" y="559"/>
                </a:cubicBezTo>
                <a:cubicBezTo>
                  <a:pt x="39" y="571"/>
                  <a:pt x="43" y="580"/>
                  <a:pt x="46" y="590"/>
                </a:cubicBezTo>
                <a:cubicBezTo>
                  <a:pt x="46" y="590"/>
                  <a:pt x="47" y="590"/>
                  <a:pt x="47" y="590"/>
                </a:cubicBezTo>
                <a:cubicBezTo>
                  <a:pt x="48" y="586"/>
                  <a:pt x="48" y="582"/>
                  <a:pt x="48" y="578"/>
                </a:cubicBezTo>
                <a:cubicBezTo>
                  <a:pt x="49" y="578"/>
                  <a:pt x="49" y="578"/>
                  <a:pt x="49" y="578"/>
                </a:cubicBezTo>
                <a:cubicBezTo>
                  <a:pt x="49" y="580"/>
                  <a:pt x="50" y="582"/>
                  <a:pt x="51" y="584"/>
                </a:cubicBezTo>
                <a:cubicBezTo>
                  <a:pt x="54" y="577"/>
                  <a:pt x="58" y="571"/>
                  <a:pt x="61" y="564"/>
                </a:cubicBezTo>
                <a:close/>
                <a:moveTo>
                  <a:pt x="51" y="626"/>
                </a:moveTo>
                <a:cubicBezTo>
                  <a:pt x="51" y="626"/>
                  <a:pt x="51" y="627"/>
                  <a:pt x="51" y="627"/>
                </a:cubicBezTo>
                <a:cubicBezTo>
                  <a:pt x="44" y="631"/>
                  <a:pt x="37" y="635"/>
                  <a:pt x="30" y="640"/>
                </a:cubicBezTo>
                <a:cubicBezTo>
                  <a:pt x="32" y="637"/>
                  <a:pt x="34" y="635"/>
                  <a:pt x="36" y="632"/>
                </a:cubicBezTo>
                <a:cubicBezTo>
                  <a:pt x="36" y="631"/>
                  <a:pt x="36" y="629"/>
                  <a:pt x="37" y="628"/>
                </a:cubicBezTo>
                <a:cubicBezTo>
                  <a:pt x="35" y="627"/>
                  <a:pt x="34" y="627"/>
                  <a:pt x="32" y="627"/>
                </a:cubicBezTo>
                <a:cubicBezTo>
                  <a:pt x="30" y="628"/>
                  <a:pt x="28" y="629"/>
                  <a:pt x="26" y="629"/>
                </a:cubicBezTo>
                <a:cubicBezTo>
                  <a:pt x="26" y="638"/>
                  <a:pt x="19" y="640"/>
                  <a:pt x="14" y="644"/>
                </a:cubicBezTo>
                <a:cubicBezTo>
                  <a:pt x="17" y="646"/>
                  <a:pt x="19" y="647"/>
                  <a:pt x="20" y="648"/>
                </a:cubicBezTo>
                <a:cubicBezTo>
                  <a:pt x="22" y="647"/>
                  <a:pt x="23" y="646"/>
                  <a:pt x="25" y="644"/>
                </a:cubicBezTo>
                <a:cubicBezTo>
                  <a:pt x="25" y="647"/>
                  <a:pt x="24" y="649"/>
                  <a:pt x="23" y="650"/>
                </a:cubicBezTo>
                <a:cubicBezTo>
                  <a:pt x="17" y="654"/>
                  <a:pt x="18" y="661"/>
                  <a:pt x="19" y="667"/>
                </a:cubicBezTo>
                <a:cubicBezTo>
                  <a:pt x="19" y="675"/>
                  <a:pt x="21" y="676"/>
                  <a:pt x="29" y="679"/>
                </a:cubicBezTo>
                <a:cubicBezTo>
                  <a:pt x="30" y="677"/>
                  <a:pt x="30" y="675"/>
                  <a:pt x="30" y="675"/>
                </a:cubicBezTo>
                <a:cubicBezTo>
                  <a:pt x="26" y="670"/>
                  <a:pt x="29" y="667"/>
                  <a:pt x="32" y="664"/>
                </a:cubicBezTo>
                <a:cubicBezTo>
                  <a:pt x="33" y="663"/>
                  <a:pt x="34" y="663"/>
                  <a:pt x="35" y="663"/>
                </a:cubicBezTo>
                <a:cubicBezTo>
                  <a:pt x="35" y="664"/>
                  <a:pt x="35" y="665"/>
                  <a:pt x="35" y="667"/>
                </a:cubicBezTo>
                <a:cubicBezTo>
                  <a:pt x="34" y="668"/>
                  <a:pt x="33" y="670"/>
                  <a:pt x="32" y="671"/>
                </a:cubicBezTo>
                <a:cubicBezTo>
                  <a:pt x="33" y="672"/>
                  <a:pt x="33" y="672"/>
                  <a:pt x="33" y="672"/>
                </a:cubicBezTo>
                <a:cubicBezTo>
                  <a:pt x="40" y="664"/>
                  <a:pt x="50" y="663"/>
                  <a:pt x="59" y="656"/>
                </a:cubicBezTo>
                <a:cubicBezTo>
                  <a:pt x="56" y="656"/>
                  <a:pt x="55" y="656"/>
                  <a:pt x="52" y="656"/>
                </a:cubicBezTo>
                <a:cubicBezTo>
                  <a:pt x="55" y="654"/>
                  <a:pt x="56" y="653"/>
                  <a:pt x="58" y="652"/>
                </a:cubicBezTo>
                <a:cubicBezTo>
                  <a:pt x="56" y="651"/>
                  <a:pt x="55" y="650"/>
                  <a:pt x="52" y="649"/>
                </a:cubicBezTo>
                <a:cubicBezTo>
                  <a:pt x="56" y="648"/>
                  <a:pt x="59" y="647"/>
                  <a:pt x="63" y="647"/>
                </a:cubicBezTo>
                <a:cubicBezTo>
                  <a:pt x="62" y="649"/>
                  <a:pt x="62" y="651"/>
                  <a:pt x="61" y="652"/>
                </a:cubicBezTo>
                <a:cubicBezTo>
                  <a:pt x="64" y="653"/>
                  <a:pt x="65" y="653"/>
                  <a:pt x="68" y="654"/>
                </a:cubicBezTo>
                <a:cubicBezTo>
                  <a:pt x="65" y="656"/>
                  <a:pt x="63" y="657"/>
                  <a:pt x="61" y="658"/>
                </a:cubicBezTo>
                <a:cubicBezTo>
                  <a:pt x="64" y="664"/>
                  <a:pt x="69" y="662"/>
                  <a:pt x="74" y="662"/>
                </a:cubicBezTo>
                <a:cubicBezTo>
                  <a:pt x="65" y="664"/>
                  <a:pt x="63" y="665"/>
                  <a:pt x="63" y="670"/>
                </a:cubicBezTo>
                <a:cubicBezTo>
                  <a:pt x="62" y="671"/>
                  <a:pt x="63" y="673"/>
                  <a:pt x="64" y="674"/>
                </a:cubicBezTo>
                <a:cubicBezTo>
                  <a:pt x="65" y="673"/>
                  <a:pt x="66" y="673"/>
                  <a:pt x="67" y="672"/>
                </a:cubicBezTo>
                <a:cubicBezTo>
                  <a:pt x="68" y="672"/>
                  <a:pt x="68" y="670"/>
                  <a:pt x="68" y="669"/>
                </a:cubicBezTo>
                <a:cubicBezTo>
                  <a:pt x="68" y="670"/>
                  <a:pt x="67" y="670"/>
                  <a:pt x="67" y="671"/>
                </a:cubicBezTo>
                <a:cubicBezTo>
                  <a:pt x="69" y="672"/>
                  <a:pt x="70" y="674"/>
                  <a:pt x="72" y="675"/>
                </a:cubicBezTo>
                <a:cubicBezTo>
                  <a:pt x="72" y="675"/>
                  <a:pt x="73" y="675"/>
                  <a:pt x="73" y="674"/>
                </a:cubicBezTo>
                <a:cubicBezTo>
                  <a:pt x="72" y="676"/>
                  <a:pt x="71" y="678"/>
                  <a:pt x="71" y="678"/>
                </a:cubicBezTo>
                <a:cubicBezTo>
                  <a:pt x="68" y="678"/>
                  <a:pt x="66" y="679"/>
                  <a:pt x="64" y="679"/>
                </a:cubicBezTo>
                <a:cubicBezTo>
                  <a:pt x="65" y="682"/>
                  <a:pt x="67" y="685"/>
                  <a:pt x="69" y="689"/>
                </a:cubicBezTo>
                <a:cubicBezTo>
                  <a:pt x="70" y="686"/>
                  <a:pt x="71" y="685"/>
                  <a:pt x="72" y="684"/>
                </a:cubicBezTo>
                <a:cubicBezTo>
                  <a:pt x="80" y="688"/>
                  <a:pt x="85" y="687"/>
                  <a:pt x="91" y="680"/>
                </a:cubicBezTo>
                <a:cubicBezTo>
                  <a:pt x="92" y="681"/>
                  <a:pt x="93" y="682"/>
                  <a:pt x="94" y="682"/>
                </a:cubicBezTo>
                <a:cubicBezTo>
                  <a:pt x="95" y="682"/>
                  <a:pt x="97" y="681"/>
                  <a:pt x="97" y="681"/>
                </a:cubicBezTo>
                <a:cubicBezTo>
                  <a:pt x="98" y="678"/>
                  <a:pt x="93" y="674"/>
                  <a:pt x="90" y="674"/>
                </a:cubicBezTo>
                <a:cubicBezTo>
                  <a:pt x="88" y="674"/>
                  <a:pt x="86" y="673"/>
                  <a:pt x="84" y="673"/>
                </a:cubicBezTo>
                <a:cubicBezTo>
                  <a:pt x="84" y="672"/>
                  <a:pt x="84" y="672"/>
                  <a:pt x="84" y="671"/>
                </a:cubicBezTo>
                <a:cubicBezTo>
                  <a:pt x="87" y="671"/>
                  <a:pt x="89" y="670"/>
                  <a:pt x="92" y="670"/>
                </a:cubicBezTo>
                <a:cubicBezTo>
                  <a:pt x="92" y="664"/>
                  <a:pt x="92" y="663"/>
                  <a:pt x="86" y="663"/>
                </a:cubicBezTo>
                <a:cubicBezTo>
                  <a:pt x="85" y="663"/>
                  <a:pt x="83" y="662"/>
                  <a:pt x="82" y="662"/>
                </a:cubicBezTo>
                <a:cubicBezTo>
                  <a:pt x="82" y="659"/>
                  <a:pt x="83" y="657"/>
                  <a:pt x="82" y="655"/>
                </a:cubicBezTo>
                <a:cubicBezTo>
                  <a:pt x="81" y="654"/>
                  <a:pt x="78" y="654"/>
                  <a:pt x="75" y="652"/>
                </a:cubicBezTo>
                <a:cubicBezTo>
                  <a:pt x="83" y="651"/>
                  <a:pt x="89" y="650"/>
                  <a:pt x="97" y="649"/>
                </a:cubicBezTo>
                <a:cubicBezTo>
                  <a:pt x="95" y="648"/>
                  <a:pt x="94" y="646"/>
                  <a:pt x="93" y="646"/>
                </a:cubicBezTo>
                <a:cubicBezTo>
                  <a:pt x="91" y="645"/>
                  <a:pt x="89" y="645"/>
                  <a:pt x="87" y="644"/>
                </a:cubicBezTo>
                <a:cubicBezTo>
                  <a:pt x="83" y="641"/>
                  <a:pt x="80" y="637"/>
                  <a:pt x="76" y="636"/>
                </a:cubicBezTo>
                <a:cubicBezTo>
                  <a:pt x="69" y="634"/>
                  <a:pt x="66" y="630"/>
                  <a:pt x="62" y="625"/>
                </a:cubicBezTo>
                <a:cubicBezTo>
                  <a:pt x="60" y="624"/>
                  <a:pt x="59" y="622"/>
                  <a:pt x="57" y="621"/>
                </a:cubicBezTo>
                <a:cubicBezTo>
                  <a:pt x="52" y="617"/>
                  <a:pt x="50" y="617"/>
                  <a:pt x="46" y="622"/>
                </a:cubicBezTo>
                <a:cubicBezTo>
                  <a:pt x="45" y="622"/>
                  <a:pt x="44" y="621"/>
                  <a:pt x="43" y="622"/>
                </a:cubicBezTo>
                <a:cubicBezTo>
                  <a:pt x="41" y="622"/>
                  <a:pt x="39" y="624"/>
                  <a:pt x="38" y="625"/>
                </a:cubicBezTo>
                <a:cubicBezTo>
                  <a:pt x="39" y="626"/>
                  <a:pt x="41" y="626"/>
                  <a:pt x="42" y="627"/>
                </a:cubicBezTo>
                <a:cubicBezTo>
                  <a:pt x="43" y="627"/>
                  <a:pt x="44" y="626"/>
                  <a:pt x="45" y="626"/>
                </a:cubicBezTo>
                <a:cubicBezTo>
                  <a:pt x="47" y="626"/>
                  <a:pt x="49" y="626"/>
                  <a:pt x="51" y="626"/>
                </a:cubicBezTo>
                <a:close/>
                <a:moveTo>
                  <a:pt x="649" y="230"/>
                </a:moveTo>
                <a:cubicBezTo>
                  <a:pt x="649" y="230"/>
                  <a:pt x="648" y="231"/>
                  <a:pt x="648" y="231"/>
                </a:cubicBezTo>
                <a:cubicBezTo>
                  <a:pt x="648" y="233"/>
                  <a:pt x="649" y="234"/>
                  <a:pt x="649" y="236"/>
                </a:cubicBezTo>
                <a:cubicBezTo>
                  <a:pt x="651" y="241"/>
                  <a:pt x="652" y="246"/>
                  <a:pt x="654" y="250"/>
                </a:cubicBezTo>
                <a:cubicBezTo>
                  <a:pt x="657" y="257"/>
                  <a:pt x="660" y="264"/>
                  <a:pt x="662" y="271"/>
                </a:cubicBezTo>
                <a:cubicBezTo>
                  <a:pt x="663" y="272"/>
                  <a:pt x="664" y="272"/>
                  <a:pt x="664" y="273"/>
                </a:cubicBezTo>
                <a:cubicBezTo>
                  <a:pt x="665" y="275"/>
                  <a:pt x="666" y="277"/>
                  <a:pt x="666" y="278"/>
                </a:cubicBezTo>
                <a:cubicBezTo>
                  <a:pt x="665" y="283"/>
                  <a:pt x="663" y="287"/>
                  <a:pt x="662" y="292"/>
                </a:cubicBezTo>
                <a:cubicBezTo>
                  <a:pt x="661" y="294"/>
                  <a:pt x="661" y="298"/>
                  <a:pt x="665" y="296"/>
                </a:cubicBezTo>
                <a:cubicBezTo>
                  <a:pt x="672" y="294"/>
                  <a:pt x="679" y="292"/>
                  <a:pt x="684" y="285"/>
                </a:cubicBezTo>
                <a:cubicBezTo>
                  <a:pt x="690" y="277"/>
                  <a:pt x="691" y="269"/>
                  <a:pt x="691" y="260"/>
                </a:cubicBezTo>
                <a:cubicBezTo>
                  <a:pt x="691" y="257"/>
                  <a:pt x="693" y="253"/>
                  <a:pt x="687" y="253"/>
                </a:cubicBezTo>
                <a:cubicBezTo>
                  <a:pt x="687" y="253"/>
                  <a:pt x="686" y="252"/>
                  <a:pt x="686" y="251"/>
                </a:cubicBezTo>
                <a:cubicBezTo>
                  <a:pt x="687" y="244"/>
                  <a:pt x="684" y="238"/>
                  <a:pt x="684" y="231"/>
                </a:cubicBezTo>
                <a:cubicBezTo>
                  <a:pt x="682" y="218"/>
                  <a:pt x="676" y="206"/>
                  <a:pt x="671" y="194"/>
                </a:cubicBezTo>
                <a:cubicBezTo>
                  <a:pt x="671" y="193"/>
                  <a:pt x="668" y="191"/>
                  <a:pt x="666" y="191"/>
                </a:cubicBezTo>
                <a:cubicBezTo>
                  <a:pt x="663" y="192"/>
                  <a:pt x="661" y="190"/>
                  <a:pt x="659" y="188"/>
                </a:cubicBezTo>
                <a:cubicBezTo>
                  <a:pt x="656" y="184"/>
                  <a:pt x="652" y="180"/>
                  <a:pt x="649" y="178"/>
                </a:cubicBezTo>
                <a:cubicBezTo>
                  <a:pt x="647" y="176"/>
                  <a:pt x="642" y="177"/>
                  <a:pt x="641" y="178"/>
                </a:cubicBezTo>
                <a:cubicBezTo>
                  <a:pt x="641" y="181"/>
                  <a:pt x="639" y="187"/>
                  <a:pt x="641" y="189"/>
                </a:cubicBezTo>
                <a:cubicBezTo>
                  <a:pt x="646" y="194"/>
                  <a:pt x="652" y="198"/>
                  <a:pt x="657" y="201"/>
                </a:cubicBezTo>
                <a:cubicBezTo>
                  <a:pt x="662" y="205"/>
                  <a:pt x="663" y="209"/>
                  <a:pt x="662" y="214"/>
                </a:cubicBezTo>
                <a:cubicBezTo>
                  <a:pt x="664" y="217"/>
                  <a:pt x="665" y="220"/>
                  <a:pt x="667" y="222"/>
                </a:cubicBezTo>
                <a:cubicBezTo>
                  <a:pt x="667" y="223"/>
                  <a:pt x="666" y="223"/>
                  <a:pt x="666" y="223"/>
                </a:cubicBezTo>
                <a:cubicBezTo>
                  <a:pt x="664" y="222"/>
                  <a:pt x="663" y="221"/>
                  <a:pt x="661" y="219"/>
                </a:cubicBezTo>
                <a:cubicBezTo>
                  <a:pt x="663" y="226"/>
                  <a:pt x="664" y="231"/>
                  <a:pt x="665" y="237"/>
                </a:cubicBezTo>
                <a:cubicBezTo>
                  <a:pt x="665" y="237"/>
                  <a:pt x="664" y="237"/>
                  <a:pt x="664" y="237"/>
                </a:cubicBezTo>
                <a:cubicBezTo>
                  <a:pt x="660" y="230"/>
                  <a:pt x="657" y="224"/>
                  <a:pt x="650" y="218"/>
                </a:cubicBezTo>
                <a:cubicBezTo>
                  <a:pt x="648" y="223"/>
                  <a:pt x="651" y="225"/>
                  <a:pt x="653" y="228"/>
                </a:cubicBezTo>
                <a:cubicBezTo>
                  <a:pt x="654" y="231"/>
                  <a:pt x="655" y="234"/>
                  <a:pt x="657" y="237"/>
                </a:cubicBezTo>
                <a:cubicBezTo>
                  <a:pt x="656" y="237"/>
                  <a:pt x="656" y="237"/>
                  <a:pt x="655" y="237"/>
                </a:cubicBezTo>
                <a:cubicBezTo>
                  <a:pt x="653" y="235"/>
                  <a:pt x="651" y="232"/>
                  <a:pt x="649" y="230"/>
                </a:cubicBezTo>
                <a:close/>
                <a:moveTo>
                  <a:pt x="266" y="587"/>
                </a:moveTo>
                <a:cubicBezTo>
                  <a:pt x="266" y="587"/>
                  <a:pt x="265" y="587"/>
                  <a:pt x="265" y="586"/>
                </a:cubicBezTo>
                <a:cubicBezTo>
                  <a:pt x="264" y="588"/>
                  <a:pt x="263" y="591"/>
                  <a:pt x="262" y="593"/>
                </a:cubicBezTo>
                <a:cubicBezTo>
                  <a:pt x="259" y="602"/>
                  <a:pt x="254" y="605"/>
                  <a:pt x="245" y="605"/>
                </a:cubicBezTo>
                <a:cubicBezTo>
                  <a:pt x="240" y="605"/>
                  <a:pt x="237" y="603"/>
                  <a:pt x="235" y="599"/>
                </a:cubicBezTo>
                <a:cubicBezTo>
                  <a:pt x="231" y="589"/>
                  <a:pt x="231" y="580"/>
                  <a:pt x="232" y="570"/>
                </a:cubicBezTo>
                <a:cubicBezTo>
                  <a:pt x="232" y="568"/>
                  <a:pt x="233" y="567"/>
                  <a:pt x="233" y="565"/>
                </a:cubicBezTo>
                <a:cubicBezTo>
                  <a:pt x="234" y="565"/>
                  <a:pt x="234" y="565"/>
                  <a:pt x="234" y="565"/>
                </a:cubicBezTo>
                <a:cubicBezTo>
                  <a:pt x="234" y="572"/>
                  <a:pt x="234" y="578"/>
                  <a:pt x="234" y="584"/>
                </a:cubicBezTo>
                <a:cubicBezTo>
                  <a:pt x="236" y="579"/>
                  <a:pt x="237" y="574"/>
                  <a:pt x="238" y="569"/>
                </a:cubicBezTo>
                <a:cubicBezTo>
                  <a:pt x="239" y="559"/>
                  <a:pt x="242" y="550"/>
                  <a:pt x="243" y="541"/>
                </a:cubicBezTo>
                <a:cubicBezTo>
                  <a:pt x="244" y="539"/>
                  <a:pt x="243" y="536"/>
                  <a:pt x="243" y="534"/>
                </a:cubicBezTo>
                <a:cubicBezTo>
                  <a:pt x="242" y="534"/>
                  <a:pt x="242" y="534"/>
                  <a:pt x="241" y="534"/>
                </a:cubicBezTo>
                <a:cubicBezTo>
                  <a:pt x="237" y="540"/>
                  <a:pt x="239" y="548"/>
                  <a:pt x="238" y="555"/>
                </a:cubicBezTo>
                <a:cubicBezTo>
                  <a:pt x="237" y="554"/>
                  <a:pt x="237" y="554"/>
                  <a:pt x="236" y="554"/>
                </a:cubicBezTo>
                <a:cubicBezTo>
                  <a:pt x="236" y="551"/>
                  <a:pt x="236" y="548"/>
                  <a:pt x="236" y="544"/>
                </a:cubicBezTo>
                <a:cubicBezTo>
                  <a:pt x="234" y="546"/>
                  <a:pt x="233" y="548"/>
                  <a:pt x="231" y="548"/>
                </a:cubicBezTo>
                <a:cubicBezTo>
                  <a:pt x="227" y="549"/>
                  <a:pt x="227" y="552"/>
                  <a:pt x="226" y="555"/>
                </a:cubicBezTo>
                <a:cubicBezTo>
                  <a:pt x="226" y="558"/>
                  <a:pt x="225" y="562"/>
                  <a:pt x="224" y="565"/>
                </a:cubicBezTo>
                <a:cubicBezTo>
                  <a:pt x="221" y="579"/>
                  <a:pt x="219" y="594"/>
                  <a:pt x="222" y="610"/>
                </a:cubicBezTo>
                <a:cubicBezTo>
                  <a:pt x="225" y="625"/>
                  <a:pt x="235" y="633"/>
                  <a:pt x="250" y="636"/>
                </a:cubicBezTo>
                <a:cubicBezTo>
                  <a:pt x="256" y="637"/>
                  <a:pt x="262" y="636"/>
                  <a:pt x="269" y="636"/>
                </a:cubicBezTo>
                <a:cubicBezTo>
                  <a:pt x="269" y="636"/>
                  <a:pt x="270" y="635"/>
                  <a:pt x="270" y="634"/>
                </a:cubicBezTo>
                <a:cubicBezTo>
                  <a:pt x="271" y="630"/>
                  <a:pt x="271" y="627"/>
                  <a:pt x="271" y="624"/>
                </a:cubicBezTo>
                <a:cubicBezTo>
                  <a:pt x="272" y="620"/>
                  <a:pt x="270" y="619"/>
                  <a:pt x="267" y="620"/>
                </a:cubicBezTo>
                <a:cubicBezTo>
                  <a:pt x="266" y="621"/>
                  <a:pt x="266" y="621"/>
                  <a:pt x="265" y="621"/>
                </a:cubicBezTo>
                <a:cubicBezTo>
                  <a:pt x="265" y="619"/>
                  <a:pt x="266" y="618"/>
                  <a:pt x="266" y="617"/>
                </a:cubicBezTo>
                <a:cubicBezTo>
                  <a:pt x="264" y="616"/>
                  <a:pt x="263" y="616"/>
                  <a:pt x="261" y="615"/>
                </a:cubicBezTo>
                <a:cubicBezTo>
                  <a:pt x="264" y="612"/>
                  <a:pt x="266" y="610"/>
                  <a:pt x="268" y="608"/>
                </a:cubicBezTo>
                <a:cubicBezTo>
                  <a:pt x="268" y="608"/>
                  <a:pt x="269" y="609"/>
                  <a:pt x="269" y="609"/>
                </a:cubicBezTo>
                <a:cubicBezTo>
                  <a:pt x="268" y="611"/>
                  <a:pt x="267" y="612"/>
                  <a:pt x="266" y="614"/>
                </a:cubicBezTo>
                <a:cubicBezTo>
                  <a:pt x="268" y="614"/>
                  <a:pt x="269" y="615"/>
                  <a:pt x="271" y="615"/>
                </a:cubicBezTo>
                <a:cubicBezTo>
                  <a:pt x="271" y="616"/>
                  <a:pt x="272" y="617"/>
                  <a:pt x="272" y="619"/>
                </a:cubicBezTo>
                <a:cubicBezTo>
                  <a:pt x="281" y="609"/>
                  <a:pt x="283" y="602"/>
                  <a:pt x="280" y="598"/>
                </a:cubicBezTo>
                <a:cubicBezTo>
                  <a:pt x="279" y="602"/>
                  <a:pt x="277" y="605"/>
                  <a:pt x="275" y="608"/>
                </a:cubicBezTo>
                <a:cubicBezTo>
                  <a:pt x="275" y="608"/>
                  <a:pt x="275" y="608"/>
                  <a:pt x="275" y="608"/>
                </a:cubicBezTo>
                <a:cubicBezTo>
                  <a:pt x="276" y="605"/>
                  <a:pt x="276" y="601"/>
                  <a:pt x="277" y="599"/>
                </a:cubicBezTo>
                <a:cubicBezTo>
                  <a:pt x="273" y="598"/>
                  <a:pt x="271" y="598"/>
                  <a:pt x="269" y="598"/>
                </a:cubicBezTo>
                <a:cubicBezTo>
                  <a:pt x="261" y="612"/>
                  <a:pt x="249" y="617"/>
                  <a:pt x="239" y="611"/>
                </a:cubicBezTo>
                <a:cubicBezTo>
                  <a:pt x="245" y="608"/>
                  <a:pt x="254" y="612"/>
                  <a:pt x="259" y="607"/>
                </a:cubicBezTo>
                <a:cubicBezTo>
                  <a:pt x="264" y="601"/>
                  <a:pt x="265" y="594"/>
                  <a:pt x="266" y="587"/>
                </a:cubicBezTo>
                <a:close/>
                <a:moveTo>
                  <a:pt x="563" y="93"/>
                </a:moveTo>
                <a:cubicBezTo>
                  <a:pt x="567" y="101"/>
                  <a:pt x="572" y="111"/>
                  <a:pt x="577" y="121"/>
                </a:cubicBezTo>
                <a:cubicBezTo>
                  <a:pt x="572" y="119"/>
                  <a:pt x="570" y="114"/>
                  <a:pt x="567" y="109"/>
                </a:cubicBezTo>
                <a:cubicBezTo>
                  <a:pt x="566" y="108"/>
                  <a:pt x="565" y="106"/>
                  <a:pt x="564" y="105"/>
                </a:cubicBezTo>
                <a:cubicBezTo>
                  <a:pt x="563" y="103"/>
                  <a:pt x="560" y="102"/>
                  <a:pt x="559" y="101"/>
                </a:cubicBezTo>
                <a:cubicBezTo>
                  <a:pt x="556" y="98"/>
                  <a:pt x="554" y="95"/>
                  <a:pt x="549" y="97"/>
                </a:cubicBezTo>
                <a:cubicBezTo>
                  <a:pt x="550" y="98"/>
                  <a:pt x="551" y="99"/>
                  <a:pt x="552" y="100"/>
                </a:cubicBezTo>
                <a:cubicBezTo>
                  <a:pt x="560" y="105"/>
                  <a:pt x="565" y="113"/>
                  <a:pt x="566" y="122"/>
                </a:cubicBezTo>
                <a:cubicBezTo>
                  <a:pt x="567" y="128"/>
                  <a:pt x="568" y="135"/>
                  <a:pt x="570" y="141"/>
                </a:cubicBezTo>
                <a:cubicBezTo>
                  <a:pt x="570" y="142"/>
                  <a:pt x="572" y="143"/>
                  <a:pt x="573" y="144"/>
                </a:cubicBezTo>
                <a:cubicBezTo>
                  <a:pt x="574" y="143"/>
                  <a:pt x="575" y="141"/>
                  <a:pt x="575" y="140"/>
                </a:cubicBezTo>
                <a:cubicBezTo>
                  <a:pt x="575" y="138"/>
                  <a:pt x="574" y="137"/>
                  <a:pt x="574" y="136"/>
                </a:cubicBezTo>
                <a:cubicBezTo>
                  <a:pt x="573" y="133"/>
                  <a:pt x="573" y="131"/>
                  <a:pt x="572" y="129"/>
                </a:cubicBezTo>
                <a:cubicBezTo>
                  <a:pt x="575" y="134"/>
                  <a:pt x="579" y="138"/>
                  <a:pt x="576" y="144"/>
                </a:cubicBezTo>
                <a:cubicBezTo>
                  <a:pt x="576" y="145"/>
                  <a:pt x="577" y="147"/>
                  <a:pt x="577" y="149"/>
                </a:cubicBezTo>
                <a:cubicBezTo>
                  <a:pt x="579" y="148"/>
                  <a:pt x="580" y="147"/>
                  <a:pt x="581" y="145"/>
                </a:cubicBezTo>
                <a:cubicBezTo>
                  <a:pt x="582" y="143"/>
                  <a:pt x="582" y="140"/>
                  <a:pt x="584" y="138"/>
                </a:cubicBezTo>
                <a:cubicBezTo>
                  <a:pt x="587" y="135"/>
                  <a:pt x="587" y="132"/>
                  <a:pt x="586" y="129"/>
                </a:cubicBezTo>
                <a:cubicBezTo>
                  <a:pt x="583" y="122"/>
                  <a:pt x="580" y="115"/>
                  <a:pt x="577" y="109"/>
                </a:cubicBezTo>
                <a:cubicBezTo>
                  <a:pt x="571" y="98"/>
                  <a:pt x="569" y="87"/>
                  <a:pt x="567" y="76"/>
                </a:cubicBezTo>
                <a:cubicBezTo>
                  <a:pt x="567" y="75"/>
                  <a:pt x="567" y="74"/>
                  <a:pt x="567" y="73"/>
                </a:cubicBezTo>
                <a:cubicBezTo>
                  <a:pt x="569" y="75"/>
                  <a:pt x="569" y="77"/>
                  <a:pt x="569" y="79"/>
                </a:cubicBezTo>
                <a:cubicBezTo>
                  <a:pt x="571" y="86"/>
                  <a:pt x="573" y="93"/>
                  <a:pt x="575" y="99"/>
                </a:cubicBezTo>
                <a:cubicBezTo>
                  <a:pt x="579" y="108"/>
                  <a:pt x="584" y="117"/>
                  <a:pt x="588" y="126"/>
                </a:cubicBezTo>
                <a:cubicBezTo>
                  <a:pt x="590" y="131"/>
                  <a:pt x="590" y="136"/>
                  <a:pt x="591" y="141"/>
                </a:cubicBezTo>
                <a:cubicBezTo>
                  <a:pt x="584" y="141"/>
                  <a:pt x="582" y="145"/>
                  <a:pt x="584" y="153"/>
                </a:cubicBezTo>
                <a:cubicBezTo>
                  <a:pt x="586" y="151"/>
                  <a:pt x="587" y="149"/>
                  <a:pt x="589" y="147"/>
                </a:cubicBezTo>
                <a:cubicBezTo>
                  <a:pt x="589" y="150"/>
                  <a:pt x="589" y="152"/>
                  <a:pt x="589" y="154"/>
                </a:cubicBezTo>
                <a:cubicBezTo>
                  <a:pt x="599" y="155"/>
                  <a:pt x="601" y="152"/>
                  <a:pt x="601" y="144"/>
                </a:cubicBezTo>
                <a:cubicBezTo>
                  <a:pt x="601" y="141"/>
                  <a:pt x="601" y="137"/>
                  <a:pt x="601" y="134"/>
                </a:cubicBezTo>
                <a:cubicBezTo>
                  <a:pt x="603" y="123"/>
                  <a:pt x="599" y="114"/>
                  <a:pt x="593" y="105"/>
                </a:cubicBezTo>
                <a:cubicBezTo>
                  <a:pt x="586" y="94"/>
                  <a:pt x="581" y="83"/>
                  <a:pt x="578" y="70"/>
                </a:cubicBezTo>
                <a:cubicBezTo>
                  <a:pt x="578" y="69"/>
                  <a:pt x="576" y="68"/>
                  <a:pt x="575" y="65"/>
                </a:cubicBezTo>
                <a:cubicBezTo>
                  <a:pt x="577" y="59"/>
                  <a:pt x="577" y="52"/>
                  <a:pt x="575" y="44"/>
                </a:cubicBezTo>
                <a:cubicBezTo>
                  <a:pt x="573" y="45"/>
                  <a:pt x="571" y="46"/>
                  <a:pt x="570" y="47"/>
                </a:cubicBezTo>
                <a:cubicBezTo>
                  <a:pt x="567" y="41"/>
                  <a:pt x="565" y="46"/>
                  <a:pt x="562" y="48"/>
                </a:cubicBezTo>
                <a:cubicBezTo>
                  <a:pt x="563" y="49"/>
                  <a:pt x="564" y="50"/>
                  <a:pt x="565" y="52"/>
                </a:cubicBezTo>
                <a:cubicBezTo>
                  <a:pt x="565" y="52"/>
                  <a:pt x="565" y="53"/>
                  <a:pt x="564" y="53"/>
                </a:cubicBezTo>
                <a:cubicBezTo>
                  <a:pt x="560" y="57"/>
                  <a:pt x="561" y="60"/>
                  <a:pt x="566" y="62"/>
                </a:cubicBezTo>
                <a:cubicBezTo>
                  <a:pt x="569" y="63"/>
                  <a:pt x="569" y="66"/>
                  <a:pt x="566" y="69"/>
                </a:cubicBezTo>
                <a:cubicBezTo>
                  <a:pt x="565" y="70"/>
                  <a:pt x="563" y="71"/>
                  <a:pt x="563" y="72"/>
                </a:cubicBezTo>
                <a:cubicBezTo>
                  <a:pt x="563" y="79"/>
                  <a:pt x="556" y="82"/>
                  <a:pt x="554" y="88"/>
                </a:cubicBezTo>
                <a:cubicBezTo>
                  <a:pt x="557" y="90"/>
                  <a:pt x="559" y="91"/>
                  <a:pt x="563" y="93"/>
                </a:cubicBezTo>
                <a:close/>
                <a:moveTo>
                  <a:pt x="307" y="435"/>
                </a:moveTo>
                <a:cubicBezTo>
                  <a:pt x="302" y="433"/>
                  <a:pt x="297" y="431"/>
                  <a:pt x="292" y="429"/>
                </a:cubicBezTo>
                <a:cubicBezTo>
                  <a:pt x="288" y="426"/>
                  <a:pt x="285" y="421"/>
                  <a:pt x="284" y="417"/>
                </a:cubicBezTo>
                <a:cubicBezTo>
                  <a:pt x="301" y="431"/>
                  <a:pt x="301" y="431"/>
                  <a:pt x="305" y="429"/>
                </a:cubicBezTo>
                <a:cubicBezTo>
                  <a:pt x="300" y="425"/>
                  <a:pt x="294" y="421"/>
                  <a:pt x="289" y="416"/>
                </a:cubicBezTo>
                <a:cubicBezTo>
                  <a:pt x="284" y="410"/>
                  <a:pt x="279" y="405"/>
                  <a:pt x="275" y="399"/>
                </a:cubicBezTo>
                <a:cubicBezTo>
                  <a:pt x="273" y="400"/>
                  <a:pt x="272" y="400"/>
                  <a:pt x="271" y="401"/>
                </a:cubicBezTo>
                <a:cubicBezTo>
                  <a:pt x="271" y="401"/>
                  <a:pt x="271" y="400"/>
                  <a:pt x="271" y="400"/>
                </a:cubicBezTo>
                <a:cubicBezTo>
                  <a:pt x="269" y="398"/>
                  <a:pt x="267" y="397"/>
                  <a:pt x="265" y="395"/>
                </a:cubicBezTo>
                <a:cubicBezTo>
                  <a:pt x="265" y="395"/>
                  <a:pt x="264" y="394"/>
                  <a:pt x="264" y="393"/>
                </a:cubicBezTo>
                <a:cubicBezTo>
                  <a:pt x="264" y="393"/>
                  <a:pt x="265" y="392"/>
                  <a:pt x="266" y="391"/>
                </a:cubicBezTo>
                <a:cubicBezTo>
                  <a:pt x="267" y="391"/>
                  <a:pt x="268" y="391"/>
                  <a:pt x="270" y="391"/>
                </a:cubicBezTo>
                <a:cubicBezTo>
                  <a:pt x="270" y="390"/>
                  <a:pt x="270" y="390"/>
                  <a:pt x="270" y="389"/>
                </a:cubicBezTo>
                <a:cubicBezTo>
                  <a:pt x="264" y="388"/>
                  <a:pt x="257" y="388"/>
                  <a:pt x="250" y="387"/>
                </a:cubicBezTo>
                <a:cubicBezTo>
                  <a:pt x="255" y="392"/>
                  <a:pt x="251" y="394"/>
                  <a:pt x="247" y="395"/>
                </a:cubicBezTo>
                <a:cubicBezTo>
                  <a:pt x="240" y="397"/>
                  <a:pt x="238" y="404"/>
                  <a:pt x="235" y="409"/>
                </a:cubicBezTo>
                <a:cubicBezTo>
                  <a:pt x="234" y="412"/>
                  <a:pt x="234" y="416"/>
                  <a:pt x="233" y="420"/>
                </a:cubicBezTo>
                <a:cubicBezTo>
                  <a:pt x="232" y="423"/>
                  <a:pt x="233" y="426"/>
                  <a:pt x="237" y="428"/>
                </a:cubicBezTo>
                <a:cubicBezTo>
                  <a:pt x="238" y="427"/>
                  <a:pt x="238" y="426"/>
                  <a:pt x="239" y="426"/>
                </a:cubicBezTo>
                <a:cubicBezTo>
                  <a:pt x="243" y="429"/>
                  <a:pt x="247" y="432"/>
                  <a:pt x="252" y="436"/>
                </a:cubicBezTo>
                <a:cubicBezTo>
                  <a:pt x="252" y="434"/>
                  <a:pt x="252" y="433"/>
                  <a:pt x="252" y="432"/>
                </a:cubicBezTo>
                <a:cubicBezTo>
                  <a:pt x="256" y="435"/>
                  <a:pt x="261" y="439"/>
                  <a:pt x="265" y="442"/>
                </a:cubicBezTo>
                <a:cubicBezTo>
                  <a:pt x="265" y="442"/>
                  <a:pt x="265" y="442"/>
                  <a:pt x="265" y="441"/>
                </a:cubicBezTo>
                <a:cubicBezTo>
                  <a:pt x="264" y="438"/>
                  <a:pt x="262" y="435"/>
                  <a:pt x="260" y="430"/>
                </a:cubicBezTo>
                <a:cubicBezTo>
                  <a:pt x="268" y="434"/>
                  <a:pt x="274" y="436"/>
                  <a:pt x="281" y="439"/>
                </a:cubicBezTo>
                <a:cubicBezTo>
                  <a:pt x="278" y="434"/>
                  <a:pt x="275" y="430"/>
                  <a:pt x="273" y="425"/>
                </a:cubicBezTo>
                <a:cubicBezTo>
                  <a:pt x="273" y="425"/>
                  <a:pt x="274" y="425"/>
                  <a:pt x="274" y="424"/>
                </a:cubicBezTo>
                <a:cubicBezTo>
                  <a:pt x="280" y="432"/>
                  <a:pt x="287" y="439"/>
                  <a:pt x="297" y="440"/>
                </a:cubicBezTo>
                <a:cubicBezTo>
                  <a:pt x="294" y="438"/>
                  <a:pt x="291" y="437"/>
                  <a:pt x="288" y="434"/>
                </a:cubicBezTo>
                <a:cubicBezTo>
                  <a:pt x="285" y="432"/>
                  <a:pt x="284" y="429"/>
                  <a:pt x="281" y="426"/>
                </a:cubicBezTo>
                <a:cubicBezTo>
                  <a:pt x="279" y="423"/>
                  <a:pt x="276" y="421"/>
                  <a:pt x="277" y="416"/>
                </a:cubicBezTo>
                <a:cubicBezTo>
                  <a:pt x="281" y="421"/>
                  <a:pt x="284" y="427"/>
                  <a:pt x="289" y="431"/>
                </a:cubicBezTo>
                <a:cubicBezTo>
                  <a:pt x="294" y="434"/>
                  <a:pt x="300" y="438"/>
                  <a:pt x="307" y="435"/>
                </a:cubicBezTo>
                <a:close/>
                <a:moveTo>
                  <a:pt x="465" y="576"/>
                </a:moveTo>
                <a:cubicBezTo>
                  <a:pt x="465" y="576"/>
                  <a:pt x="465" y="576"/>
                  <a:pt x="466" y="576"/>
                </a:cubicBezTo>
                <a:cubicBezTo>
                  <a:pt x="468" y="568"/>
                  <a:pt x="471" y="561"/>
                  <a:pt x="473" y="554"/>
                </a:cubicBezTo>
                <a:cubicBezTo>
                  <a:pt x="473" y="553"/>
                  <a:pt x="471" y="551"/>
                  <a:pt x="470" y="549"/>
                </a:cubicBezTo>
                <a:cubicBezTo>
                  <a:pt x="469" y="546"/>
                  <a:pt x="466" y="544"/>
                  <a:pt x="463" y="544"/>
                </a:cubicBezTo>
                <a:cubicBezTo>
                  <a:pt x="463" y="551"/>
                  <a:pt x="464" y="558"/>
                  <a:pt x="465" y="565"/>
                </a:cubicBezTo>
                <a:cubicBezTo>
                  <a:pt x="465" y="565"/>
                  <a:pt x="464" y="565"/>
                  <a:pt x="464" y="565"/>
                </a:cubicBezTo>
                <a:cubicBezTo>
                  <a:pt x="462" y="561"/>
                  <a:pt x="461" y="556"/>
                  <a:pt x="460" y="550"/>
                </a:cubicBezTo>
                <a:cubicBezTo>
                  <a:pt x="459" y="555"/>
                  <a:pt x="458" y="557"/>
                  <a:pt x="458" y="560"/>
                </a:cubicBezTo>
                <a:cubicBezTo>
                  <a:pt x="458" y="560"/>
                  <a:pt x="457" y="560"/>
                  <a:pt x="457" y="560"/>
                </a:cubicBezTo>
                <a:cubicBezTo>
                  <a:pt x="456" y="553"/>
                  <a:pt x="454" y="547"/>
                  <a:pt x="453" y="541"/>
                </a:cubicBezTo>
                <a:cubicBezTo>
                  <a:pt x="453" y="540"/>
                  <a:pt x="454" y="540"/>
                  <a:pt x="454" y="540"/>
                </a:cubicBezTo>
                <a:cubicBezTo>
                  <a:pt x="455" y="543"/>
                  <a:pt x="457" y="546"/>
                  <a:pt x="458" y="548"/>
                </a:cubicBezTo>
                <a:cubicBezTo>
                  <a:pt x="459" y="547"/>
                  <a:pt x="460" y="546"/>
                  <a:pt x="460" y="545"/>
                </a:cubicBezTo>
                <a:cubicBezTo>
                  <a:pt x="459" y="539"/>
                  <a:pt x="456" y="537"/>
                  <a:pt x="450" y="537"/>
                </a:cubicBezTo>
                <a:cubicBezTo>
                  <a:pt x="438" y="536"/>
                  <a:pt x="434" y="532"/>
                  <a:pt x="430" y="522"/>
                </a:cubicBezTo>
                <a:cubicBezTo>
                  <a:pt x="429" y="519"/>
                  <a:pt x="429" y="516"/>
                  <a:pt x="427" y="513"/>
                </a:cubicBezTo>
                <a:cubicBezTo>
                  <a:pt x="426" y="509"/>
                  <a:pt x="423" y="506"/>
                  <a:pt x="420" y="503"/>
                </a:cubicBezTo>
                <a:cubicBezTo>
                  <a:pt x="416" y="511"/>
                  <a:pt x="417" y="536"/>
                  <a:pt x="423" y="541"/>
                </a:cubicBezTo>
                <a:cubicBezTo>
                  <a:pt x="422" y="538"/>
                  <a:pt x="422" y="535"/>
                  <a:pt x="422" y="533"/>
                </a:cubicBezTo>
                <a:cubicBezTo>
                  <a:pt x="422" y="530"/>
                  <a:pt x="422" y="528"/>
                  <a:pt x="423" y="526"/>
                </a:cubicBezTo>
                <a:cubicBezTo>
                  <a:pt x="422" y="525"/>
                  <a:pt x="422" y="525"/>
                  <a:pt x="421" y="525"/>
                </a:cubicBezTo>
                <a:cubicBezTo>
                  <a:pt x="423" y="524"/>
                  <a:pt x="425" y="523"/>
                  <a:pt x="428" y="522"/>
                </a:cubicBezTo>
                <a:cubicBezTo>
                  <a:pt x="428" y="525"/>
                  <a:pt x="428" y="527"/>
                  <a:pt x="428" y="529"/>
                </a:cubicBezTo>
                <a:cubicBezTo>
                  <a:pt x="430" y="535"/>
                  <a:pt x="430" y="542"/>
                  <a:pt x="433" y="548"/>
                </a:cubicBezTo>
                <a:cubicBezTo>
                  <a:pt x="437" y="556"/>
                  <a:pt x="437" y="558"/>
                  <a:pt x="430" y="563"/>
                </a:cubicBezTo>
                <a:cubicBezTo>
                  <a:pt x="428" y="565"/>
                  <a:pt x="426" y="568"/>
                  <a:pt x="428" y="571"/>
                </a:cubicBezTo>
                <a:cubicBezTo>
                  <a:pt x="430" y="575"/>
                  <a:pt x="433" y="579"/>
                  <a:pt x="435" y="583"/>
                </a:cubicBezTo>
                <a:cubicBezTo>
                  <a:pt x="438" y="588"/>
                  <a:pt x="442" y="591"/>
                  <a:pt x="448" y="591"/>
                </a:cubicBezTo>
                <a:cubicBezTo>
                  <a:pt x="454" y="591"/>
                  <a:pt x="457" y="586"/>
                  <a:pt x="459" y="581"/>
                </a:cubicBezTo>
                <a:cubicBezTo>
                  <a:pt x="460" y="578"/>
                  <a:pt x="461" y="575"/>
                  <a:pt x="462" y="573"/>
                </a:cubicBezTo>
                <a:cubicBezTo>
                  <a:pt x="462" y="572"/>
                  <a:pt x="463" y="572"/>
                  <a:pt x="463" y="572"/>
                </a:cubicBezTo>
                <a:cubicBezTo>
                  <a:pt x="464" y="573"/>
                  <a:pt x="464" y="574"/>
                  <a:pt x="465" y="576"/>
                </a:cubicBezTo>
                <a:close/>
                <a:moveTo>
                  <a:pt x="209" y="175"/>
                </a:moveTo>
                <a:cubicBezTo>
                  <a:pt x="209" y="175"/>
                  <a:pt x="210" y="175"/>
                  <a:pt x="210" y="175"/>
                </a:cubicBezTo>
                <a:cubicBezTo>
                  <a:pt x="205" y="181"/>
                  <a:pt x="202" y="188"/>
                  <a:pt x="204" y="196"/>
                </a:cubicBezTo>
                <a:cubicBezTo>
                  <a:pt x="210" y="195"/>
                  <a:pt x="211" y="190"/>
                  <a:pt x="213" y="186"/>
                </a:cubicBezTo>
                <a:cubicBezTo>
                  <a:pt x="217" y="178"/>
                  <a:pt x="221" y="170"/>
                  <a:pt x="225" y="162"/>
                </a:cubicBezTo>
                <a:cubicBezTo>
                  <a:pt x="227" y="158"/>
                  <a:pt x="229" y="155"/>
                  <a:pt x="230" y="152"/>
                </a:cubicBezTo>
                <a:cubicBezTo>
                  <a:pt x="230" y="151"/>
                  <a:pt x="230" y="151"/>
                  <a:pt x="231" y="151"/>
                </a:cubicBezTo>
                <a:cubicBezTo>
                  <a:pt x="236" y="153"/>
                  <a:pt x="241" y="154"/>
                  <a:pt x="244" y="147"/>
                </a:cubicBezTo>
                <a:cubicBezTo>
                  <a:pt x="244" y="147"/>
                  <a:pt x="246" y="147"/>
                  <a:pt x="247" y="146"/>
                </a:cubicBezTo>
                <a:cubicBezTo>
                  <a:pt x="248" y="146"/>
                  <a:pt x="249" y="146"/>
                  <a:pt x="250" y="145"/>
                </a:cubicBezTo>
                <a:cubicBezTo>
                  <a:pt x="254" y="138"/>
                  <a:pt x="257" y="131"/>
                  <a:pt x="258" y="122"/>
                </a:cubicBezTo>
                <a:cubicBezTo>
                  <a:pt x="256" y="122"/>
                  <a:pt x="254" y="123"/>
                  <a:pt x="253" y="123"/>
                </a:cubicBezTo>
                <a:cubicBezTo>
                  <a:pt x="251" y="119"/>
                  <a:pt x="249" y="115"/>
                  <a:pt x="247" y="110"/>
                </a:cubicBezTo>
                <a:cubicBezTo>
                  <a:pt x="249" y="111"/>
                  <a:pt x="252" y="111"/>
                  <a:pt x="254" y="112"/>
                </a:cubicBezTo>
                <a:cubicBezTo>
                  <a:pt x="255" y="111"/>
                  <a:pt x="256" y="110"/>
                  <a:pt x="256" y="108"/>
                </a:cubicBezTo>
                <a:cubicBezTo>
                  <a:pt x="256" y="105"/>
                  <a:pt x="256" y="102"/>
                  <a:pt x="252" y="101"/>
                </a:cubicBezTo>
                <a:cubicBezTo>
                  <a:pt x="249" y="100"/>
                  <a:pt x="247" y="101"/>
                  <a:pt x="246" y="105"/>
                </a:cubicBezTo>
                <a:cubicBezTo>
                  <a:pt x="246" y="106"/>
                  <a:pt x="246" y="106"/>
                  <a:pt x="245" y="107"/>
                </a:cubicBezTo>
                <a:cubicBezTo>
                  <a:pt x="238" y="112"/>
                  <a:pt x="231" y="118"/>
                  <a:pt x="224" y="124"/>
                </a:cubicBezTo>
                <a:cubicBezTo>
                  <a:pt x="221" y="126"/>
                  <a:pt x="220" y="128"/>
                  <a:pt x="220" y="132"/>
                </a:cubicBezTo>
                <a:cubicBezTo>
                  <a:pt x="219" y="135"/>
                  <a:pt x="215" y="137"/>
                  <a:pt x="213" y="140"/>
                </a:cubicBezTo>
                <a:cubicBezTo>
                  <a:pt x="211" y="144"/>
                  <a:pt x="212" y="149"/>
                  <a:pt x="206" y="151"/>
                </a:cubicBezTo>
                <a:cubicBezTo>
                  <a:pt x="206" y="151"/>
                  <a:pt x="205" y="152"/>
                  <a:pt x="205" y="153"/>
                </a:cubicBezTo>
                <a:cubicBezTo>
                  <a:pt x="205" y="160"/>
                  <a:pt x="205" y="168"/>
                  <a:pt x="205" y="175"/>
                </a:cubicBezTo>
                <a:cubicBezTo>
                  <a:pt x="207" y="175"/>
                  <a:pt x="208" y="175"/>
                  <a:pt x="209" y="175"/>
                </a:cubicBezTo>
                <a:close/>
                <a:moveTo>
                  <a:pt x="265" y="129"/>
                </a:moveTo>
                <a:cubicBezTo>
                  <a:pt x="269" y="137"/>
                  <a:pt x="265" y="140"/>
                  <a:pt x="262" y="144"/>
                </a:cubicBezTo>
                <a:cubicBezTo>
                  <a:pt x="256" y="150"/>
                  <a:pt x="255" y="157"/>
                  <a:pt x="255" y="165"/>
                </a:cubicBezTo>
                <a:cubicBezTo>
                  <a:pt x="255" y="169"/>
                  <a:pt x="257" y="173"/>
                  <a:pt x="258" y="177"/>
                </a:cubicBezTo>
                <a:cubicBezTo>
                  <a:pt x="259" y="177"/>
                  <a:pt x="259" y="177"/>
                  <a:pt x="259" y="177"/>
                </a:cubicBezTo>
                <a:cubicBezTo>
                  <a:pt x="261" y="172"/>
                  <a:pt x="262" y="166"/>
                  <a:pt x="263" y="161"/>
                </a:cubicBezTo>
                <a:cubicBezTo>
                  <a:pt x="263" y="161"/>
                  <a:pt x="264" y="161"/>
                  <a:pt x="264" y="161"/>
                </a:cubicBezTo>
                <a:cubicBezTo>
                  <a:pt x="263" y="169"/>
                  <a:pt x="262" y="176"/>
                  <a:pt x="266" y="183"/>
                </a:cubicBezTo>
                <a:cubicBezTo>
                  <a:pt x="267" y="187"/>
                  <a:pt x="269" y="190"/>
                  <a:pt x="272" y="188"/>
                </a:cubicBezTo>
                <a:cubicBezTo>
                  <a:pt x="274" y="197"/>
                  <a:pt x="276" y="206"/>
                  <a:pt x="278" y="216"/>
                </a:cubicBezTo>
                <a:cubicBezTo>
                  <a:pt x="278" y="216"/>
                  <a:pt x="279" y="216"/>
                  <a:pt x="279" y="216"/>
                </a:cubicBezTo>
                <a:cubicBezTo>
                  <a:pt x="279" y="210"/>
                  <a:pt x="280" y="205"/>
                  <a:pt x="280" y="199"/>
                </a:cubicBezTo>
                <a:cubicBezTo>
                  <a:pt x="280" y="195"/>
                  <a:pt x="279" y="190"/>
                  <a:pt x="278" y="186"/>
                </a:cubicBezTo>
                <a:cubicBezTo>
                  <a:pt x="275" y="175"/>
                  <a:pt x="276" y="165"/>
                  <a:pt x="280" y="154"/>
                </a:cubicBezTo>
                <a:cubicBezTo>
                  <a:pt x="281" y="150"/>
                  <a:pt x="283" y="147"/>
                  <a:pt x="284" y="143"/>
                </a:cubicBezTo>
                <a:cubicBezTo>
                  <a:pt x="286" y="137"/>
                  <a:pt x="289" y="136"/>
                  <a:pt x="294" y="139"/>
                </a:cubicBezTo>
                <a:cubicBezTo>
                  <a:pt x="295" y="138"/>
                  <a:pt x="296" y="137"/>
                  <a:pt x="298" y="134"/>
                </a:cubicBezTo>
                <a:cubicBezTo>
                  <a:pt x="298" y="139"/>
                  <a:pt x="297" y="142"/>
                  <a:pt x="297" y="145"/>
                </a:cubicBezTo>
                <a:cubicBezTo>
                  <a:pt x="297" y="146"/>
                  <a:pt x="299" y="147"/>
                  <a:pt x="299" y="149"/>
                </a:cubicBezTo>
                <a:cubicBezTo>
                  <a:pt x="301" y="148"/>
                  <a:pt x="302" y="147"/>
                  <a:pt x="303" y="145"/>
                </a:cubicBezTo>
                <a:cubicBezTo>
                  <a:pt x="305" y="140"/>
                  <a:pt x="308" y="134"/>
                  <a:pt x="311" y="128"/>
                </a:cubicBezTo>
                <a:cubicBezTo>
                  <a:pt x="312" y="132"/>
                  <a:pt x="313" y="135"/>
                  <a:pt x="313" y="138"/>
                </a:cubicBezTo>
                <a:cubicBezTo>
                  <a:pt x="313" y="140"/>
                  <a:pt x="313" y="142"/>
                  <a:pt x="313" y="144"/>
                </a:cubicBezTo>
                <a:cubicBezTo>
                  <a:pt x="313" y="148"/>
                  <a:pt x="311" y="152"/>
                  <a:pt x="315" y="157"/>
                </a:cubicBezTo>
                <a:cubicBezTo>
                  <a:pt x="316" y="154"/>
                  <a:pt x="316" y="152"/>
                  <a:pt x="316" y="150"/>
                </a:cubicBezTo>
                <a:cubicBezTo>
                  <a:pt x="317" y="145"/>
                  <a:pt x="317" y="140"/>
                  <a:pt x="317" y="135"/>
                </a:cubicBezTo>
                <a:cubicBezTo>
                  <a:pt x="317" y="130"/>
                  <a:pt x="319" y="124"/>
                  <a:pt x="311" y="122"/>
                </a:cubicBezTo>
                <a:cubicBezTo>
                  <a:pt x="310" y="122"/>
                  <a:pt x="309" y="121"/>
                  <a:pt x="308" y="120"/>
                </a:cubicBezTo>
                <a:cubicBezTo>
                  <a:pt x="308" y="119"/>
                  <a:pt x="307" y="119"/>
                  <a:pt x="306" y="119"/>
                </a:cubicBezTo>
                <a:cubicBezTo>
                  <a:pt x="306" y="121"/>
                  <a:pt x="306" y="122"/>
                  <a:pt x="305" y="124"/>
                </a:cubicBezTo>
                <a:cubicBezTo>
                  <a:pt x="294" y="121"/>
                  <a:pt x="284" y="124"/>
                  <a:pt x="276" y="132"/>
                </a:cubicBezTo>
                <a:cubicBezTo>
                  <a:pt x="276" y="131"/>
                  <a:pt x="276" y="131"/>
                  <a:pt x="276" y="130"/>
                </a:cubicBezTo>
                <a:cubicBezTo>
                  <a:pt x="272" y="130"/>
                  <a:pt x="269" y="130"/>
                  <a:pt x="265" y="129"/>
                </a:cubicBezTo>
                <a:close/>
                <a:moveTo>
                  <a:pt x="365" y="409"/>
                </a:moveTo>
                <a:cubicBezTo>
                  <a:pt x="365" y="408"/>
                  <a:pt x="365" y="408"/>
                  <a:pt x="366" y="408"/>
                </a:cubicBezTo>
                <a:cubicBezTo>
                  <a:pt x="366" y="407"/>
                  <a:pt x="365" y="406"/>
                  <a:pt x="365" y="406"/>
                </a:cubicBezTo>
                <a:cubicBezTo>
                  <a:pt x="367" y="405"/>
                  <a:pt x="369" y="404"/>
                  <a:pt x="370" y="403"/>
                </a:cubicBezTo>
                <a:cubicBezTo>
                  <a:pt x="368" y="402"/>
                  <a:pt x="366" y="400"/>
                  <a:pt x="363" y="398"/>
                </a:cubicBezTo>
                <a:cubicBezTo>
                  <a:pt x="364" y="397"/>
                  <a:pt x="365" y="395"/>
                  <a:pt x="365" y="392"/>
                </a:cubicBezTo>
                <a:cubicBezTo>
                  <a:pt x="365" y="391"/>
                  <a:pt x="365" y="389"/>
                  <a:pt x="365" y="387"/>
                </a:cubicBezTo>
                <a:cubicBezTo>
                  <a:pt x="363" y="388"/>
                  <a:pt x="361" y="388"/>
                  <a:pt x="360" y="389"/>
                </a:cubicBezTo>
                <a:cubicBezTo>
                  <a:pt x="355" y="394"/>
                  <a:pt x="351" y="399"/>
                  <a:pt x="347" y="405"/>
                </a:cubicBezTo>
                <a:cubicBezTo>
                  <a:pt x="341" y="414"/>
                  <a:pt x="332" y="417"/>
                  <a:pt x="322" y="417"/>
                </a:cubicBezTo>
                <a:cubicBezTo>
                  <a:pt x="318" y="417"/>
                  <a:pt x="316" y="417"/>
                  <a:pt x="315" y="422"/>
                </a:cubicBezTo>
                <a:cubicBezTo>
                  <a:pt x="315" y="427"/>
                  <a:pt x="317" y="432"/>
                  <a:pt x="320" y="432"/>
                </a:cubicBezTo>
                <a:cubicBezTo>
                  <a:pt x="317" y="438"/>
                  <a:pt x="314" y="443"/>
                  <a:pt x="311" y="448"/>
                </a:cubicBezTo>
                <a:cubicBezTo>
                  <a:pt x="309" y="447"/>
                  <a:pt x="309" y="446"/>
                  <a:pt x="305" y="450"/>
                </a:cubicBezTo>
                <a:cubicBezTo>
                  <a:pt x="304" y="451"/>
                  <a:pt x="303" y="453"/>
                  <a:pt x="303" y="454"/>
                </a:cubicBezTo>
                <a:cubicBezTo>
                  <a:pt x="305" y="460"/>
                  <a:pt x="307" y="465"/>
                  <a:pt x="310" y="470"/>
                </a:cubicBezTo>
                <a:cubicBezTo>
                  <a:pt x="310" y="471"/>
                  <a:pt x="311" y="473"/>
                  <a:pt x="312" y="473"/>
                </a:cubicBezTo>
                <a:cubicBezTo>
                  <a:pt x="313" y="473"/>
                  <a:pt x="315" y="472"/>
                  <a:pt x="315" y="471"/>
                </a:cubicBezTo>
                <a:cubicBezTo>
                  <a:pt x="317" y="469"/>
                  <a:pt x="318" y="467"/>
                  <a:pt x="319" y="465"/>
                </a:cubicBezTo>
                <a:cubicBezTo>
                  <a:pt x="319" y="468"/>
                  <a:pt x="318" y="470"/>
                  <a:pt x="317" y="472"/>
                </a:cubicBezTo>
                <a:cubicBezTo>
                  <a:pt x="317" y="474"/>
                  <a:pt x="316" y="477"/>
                  <a:pt x="316" y="479"/>
                </a:cubicBezTo>
                <a:cubicBezTo>
                  <a:pt x="316" y="481"/>
                  <a:pt x="317" y="482"/>
                  <a:pt x="317" y="483"/>
                </a:cubicBezTo>
                <a:cubicBezTo>
                  <a:pt x="318" y="482"/>
                  <a:pt x="320" y="482"/>
                  <a:pt x="320" y="481"/>
                </a:cubicBezTo>
                <a:cubicBezTo>
                  <a:pt x="322" y="479"/>
                  <a:pt x="324" y="477"/>
                  <a:pt x="325" y="474"/>
                </a:cubicBezTo>
                <a:cubicBezTo>
                  <a:pt x="330" y="467"/>
                  <a:pt x="329" y="465"/>
                  <a:pt x="322" y="460"/>
                </a:cubicBezTo>
                <a:cubicBezTo>
                  <a:pt x="323" y="459"/>
                  <a:pt x="324" y="457"/>
                  <a:pt x="325" y="456"/>
                </a:cubicBezTo>
                <a:cubicBezTo>
                  <a:pt x="325" y="463"/>
                  <a:pt x="330" y="462"/>
                  <a:pt x="334" y="462"/>
                </a:cubicBezTo>
                <a:cubicBezTo>
                  <a:pt x="335" y="464"/>
                  <a:pt x="335" y="466"/>
                  <a:pt x="337" y="468"/>
                </a:cubicBezTo>
                <a:cubicBezTo>
                  <a:pt x="338" y="469"/>
                  <a:pt x="341" y="470"/>
                  <a:pt x="343" y="470"/>
                </a:cubicBezTo>
                <a:cubicBezTo>
                  <a:pt x="343" y="470"/>
                  <a:pt x="345" y="468"/>
                  <a:pt x="345" y="467"/>
                </a:cubicBezTo>
                <a:cubicBezTo>
                  <a:pt x="344" y="465"/>
                  <a:pt x="342" y="463"/>
                  <a:pt x="341" y="460"/>
                </a:cubicBezTo>
                <a:cubicBezTo>
                  <a:pt x="341" y="460"/>
                  <a:pt x="341" y="460"/>
                  <a:pt x="341" y="460"/>
                </a:cubicBezTo>
                <a:cubicBezTo>
                  <a:pt x="336" y="458"/>
                  <a:pt x="332" y="456"/>
                  <a:pt x="327" y="454"/>
                </a:cubicBezTo>
                <a:cubicBezTo>
                  <a:pt x="329" y="448"/>
                  <a:pt x="330" y="443"/>
                  <a:pt x="322" y="441"/>
                </a:cubicBezTo>
                <a:cubicBezTo>
                  <a:pt x="325" y="439"/>
                  <a:pt x="326" y="437"/>
                  <a:pt x="327" y="436"/>
                </a:cubicBezTo>
                <a:cubicBezTo>
                  <a:pt x="329" y="439"/>
                  <a:pt x="330" y="441"/>
                  <a:pt x="333" y="444"/>
                </a:cubicBezTo>
                <a:cubicBezTo>
                  <a:pt x="337" y="438"/>
                  <a:pt x="343" y="434"/>
                  <a:pt x="341" y="427"/>
                </a:cubicBezTo>
                <a:cubicBezTo>
                  <a:pt x="339" y="421"/>
                  <a:pt x="343" y="418"/>
                  <a:pt x="345" y="413"/>
                </a:cubicBezTo>
                <a:cubicBezTo>
                  <a:pt x="347" y="416"/>
                  <a:pt x="348" y="418"/>
                  <a:pt x="349" y="420"/>
                </a:cubicBezTo>
                <a:cubicBezTo>
                  <a:pt x="352" y="423"/>
                  <a:pt x="358" y="422"/>
                  <a:pt x="356" y="418"/>
                </a:cubicBezTo>
                <a:cubicBezTo>
                  <a:pt x="356" y="415"/>
                  <a:pt x="352" y="413"/>
                  <a:pt x="349" y="411"/>
                </a:cubicBezTo>
                <a:cubicBezTo>
                  <a:pt x="352" y="406"/>
                  <a:pt x="356" y="411"/>
                  <a:pt x="361" y="412"/>
                </a:cubicBezTo>
                <a:cubicBezTo>
                  <a:pt x="359" y="409"/>
                  <a:pt x="358" y="407"/>
                  <a:pt x="356" y="405"/>
                </a:cubicBezTo>
                <a:cubicBezTo>
                  <a:pt x="357" y="404"/>
                  <a:pt x="358" y="403"/>
                  <a:pt x="360" y="403"/>
                </a:cubicBezTo>
                <a:cubicBezTo>
                  <a:pt x="361" y="405"/>
                  <a:pt x="363" y="407"/>
                  <a:pt x="365" y="409"/>
                </a:cubicBezTo>
                <a:close/>
                <a:moveTo>
                  <a:pt x="42" y="475"/>
                </a:moveTo>
                <a:cubicBezTo>
                  <a:pt x="42" y="475"/>
                  <a:pt x="43" y="475"/>
                  <a:pt x="43" y="475"/>
                </a:cubicBezTo>
                <a:cubicBezTo>
                  <a:pt x="43" y="476"/>
                  <a:pt x="44" y="477"/>
                  <a:pt x="43" y="478"/>
                </a:cubicBezTo>
                <a:cubicBezTo>
                  <a:pt x="42" y="494"/>
                  <a:pt x="41" y="510"/>
                  <a:pt x="39" y="525"/>
                </a:cubicBezTo>
                <a:cubicBezTo>
                  <a:pt x="39" y="527"/>
                  <a:pt x="39" y="529"/>
                  <a:pt x="40" y="530"/>
                </a:cubicBezTo>
                <a:cubicBezTo>
                  <a:pt x="40" y="530"/>
                  <a:pt x="41" y="530"/>
                  <a:pt x="41" y="530"/>
                </a:cubicBezTo>
                <a:cubicBezTo>
                  <a:pt x="42" y="529"/>
                  <a:pt x="43" y="527"/>
                  <a:pt x="43" y="526"/>
                </a:cubicBezTo>
                <a:cubicBezTo>
                  <a:pt x="43" y="521"/>
                  <a:pt x="43" y="516"/>
                  <a:pt x="44" y="511"/>
                </a:cubicBezTo>
                <a:cubicBezTo>
                  <a:pt x="45" y="504"/>
                  <a:pt x="47" y="497"/>
                  <a:pt x="48" y="490"/>
                </a:cubicBezTo>
                <a:cubicBezTo>
                  <a:pt x="50" y="481"/>
                  <a:pt x="47" y="472"/>
                  <a:pt x="44" y="463"/>
                </a:cubicBezTo>
                <a:cubicBezTo>
                  <a:pt x="43" y="462"/>
                  <a:pt x="40" y="460"/>
                  <a:pt x="39" y="461"/>
                </a:cubicBezTo>
                <a:cubicBezTo>
                  <a:pt x="36" y="462"/>
                  <a:pt x="34" y="465"/>
                  <a:pt x="31" y="467"/>
                </a:cubicBezTo>
                <a:cubicBezTo>
                  <a:pt x="29" y="469"/>
                  <a:pt x="28" y="472"/>
                  <a:pt x="26" y="474"/>
                </a:cubicBezTo>
                <a:cubicBezTo>
                  <a:pt x="25" y="474"/>
                  <a:pt x="25" y="474"/>
                  <a:pt x="25" y="474"/>
                </a:cubicBezTo>
                <a:cubicBezTo>
                  <a:pt x="25" y="472"/>
                  <a:pt x="25" y="471"/>
                  <a:pt x="26" y="469"/>
                </a:cubicBezTo>
                <a:cubicBezTo>
                  <a:pt x="25" y="469"/>
                  <a:pt x="25" y="469"/>
                  <a:pt x="24" y="469"/>
                </a:cubicBezTo>
                <a:cubicBezTo>
                  <a:pt x="23" y="470"/>
                  <a:pt x="21" y="472"/>
                  <a:pt x="20" y="474"/>
                </a:cubicBezTo>
                <a:cubicBezTo>
                  <a:pt x="20" y="481"/>
                  <a:pt x="19" y="489"/>
                  <a:pt x="19" y="496"/>
                </a:cubicBezTo>
                <a:cubicBezTo>
                  <a:pt x="20" y="504"/>
                  <a:pt x="21" y="511"/>
                  <a:pt x="18" y="518"/>
                </a:cubicBezTo>
                <a:cubicBezTo>
                  <a:pt x="18" y="520"/>
                  <a:pt x="17" y="522"/>
                  <a:pt x="17" y="523"/>
                </a:cubicBezTo>
                <a:cubicBezTo>
                  <a:pt x="18" y="523"/>
                  <a:pt x="18" y="524"/>
                  <a:pt x="18" y="524"/>
                </a:cubicBezTo>
                <a:cubicBezTo>
                  <a:pt x="20" y="520"/>
                  <a:pt x="22" y="517"/>
                  <a:pt x="24" y="513"/>
                </a:cubicBezTo>
                <a:cubicBezTo>
                  <a:pt x="24" y="514"/>
                  <a:pt x="24" y="514"/>
                  <a:pt x="25" y="514"/>
                </a:cubicBezTo>
                <a:cubicBezTo>
                  <a:pt x="24" y="517"/>
                  <a:pt x="24" y="521"/>
                  <a:pt x="22" y="524"/>
                </a:cubicBezTo>
                <a:cubicBezTo>
                  <a:pt x="19" y="529"/>
                  <a:pt x="19" y="534"/>
                  <a:pt x="21" y="539"/>
                </a:cubicBezTo>
                <a:cubicBezTo>
                  <a:pt x="21" y="542"/>
                  <a:pt x="22" y="545"/>
                  <a:pt x="26" y="544"/>
                </a:cubicBezTo>
                <a:cubicBezTo>
                  <a:pt x="26" y="544"/>
                  <a:pt x="27" y="540"/>
                  <a:pt x="27" y="538"/>
                </a:cubicBezTo>
                <a:cubicBezTo>
                  <a:pt x="26" y="533"/>
                  <a:pt x="25" y="528"/>
                  <a:pt x="30" y="524"/>
                </a:cubicBezTo>
                <a:cubicBezTo>
                  <a:pt x="30" y="529"/>
                  <a:pt x="30" y="534"/>
                  <a:pt x="30" y="539"/>
                </a:cubicBezTo>
                <a:cubicBezTo>
                  <a:pt x="31" y="539"/>
                  <a:pt x="32" y="540"/>
                  <a:pt x="33" y="540"/>
                </a:cubicBezTo>
                <a:cubicBezTo>
                  <a:pt x="34" y="537"/>
                  <a:pt x="34" y="535"/>
                  <a:pt x="35" y="533"/>
                </a:cubicBezTo>
                <a:cubicBezTo>
                  <a:pt x="35" y="531"/>
                  <a:pt x="35" y="529"/>
                  <a:pt x="35" y="527"/>
                </a:cubicBezTo>
                <a:cubicBezTo>
                  <a:pt x="39" y="514"/>
                  <a:pt x="40" y="500"/>
                  <a:pt x="40" y="486"/>
                </a:cubicBezTo>
                <a:cubicBezTo>
                  <a:pt x="41" y="482"/>
                  <a:pt x="41" y="479"/>
                  <a:pt x="42" y="475"/>
                </a:cubicBezTo>
                <a:close/>
                <a:moveTo>
                  <a:pt x="124" y="250"/>
                </a:moveTo>
                <a:cubicBezTo>
                  <a:pt x="120" y="250"/>
                  <a:pt x="117" y="252"/>
                  <a:pt x="115" y="256"/>
                </a:cubicBezTo>
                <a:cubicBezTo>
                  <a:pt x="114" y="259"/>
                  <a:pt x="113" y="263"/>
                  <a:pt x="112" y="266"/>
                </a:cubicBezTo>
                <a:cubicBezTo>
                  <a:pt x="111" y="270"/>
                  <a:pt x="109" y="273"/>
                  <a:pt x="108" y="277"/>
                </a:cubicBezTo>
                <a:cubicBezTo>
                  <a:pt x="107" y="276"/>
                  <a:pt x="106" y="276"/>
                  <a:pt x="106" y="276"/>
                </a:cubicBezTo>
                <a:cubicBezTo>
                  <a:pt x="109" y="267"/>
                  <a:pt x="112" y="257"/>
                  <a:pt x="116" y="246"/>
                </a:cubicBezTo>
                <a:cubicBezTo>
                  <a:pt x="112" y="247"/>
                  <a:pt x="110" y="248"/>
                  <a:pt x="108" y="249"/>
                </a:cubicBezTo>
                <a:cubicBezTo>
                  <a:pt x="106" y="250"/>
                  <a:pt x="104" y="251"/>
                  <a:pt x="102" y="251"/>
                </a:cubicBezTo>
                <a:cubicBezTo>
                  <a:pt x="96" y="251"/>
                  <a:pt x="90" y="254"/>
                  <a:pt x="84" y="255"/>
                </a:cubicBezTo>
                <a:cubicBezTo>
                  <a:pt x="74" y="257"/>
                  <a:pt x="67" y="264"/>
                  <a:pt x="58" y="268"/>
                </a:cubicBezTo>
                <a:cubicBezTo>
                  <a:pt x="58" y="268"/>
                  <a:pt x="58" y="269"/>
                  <a:pt x="57" y="269"/>
                </a:cubicBezTo>
                <a:cubicBezTo>
                  <a:pt x="59" y="270"/>
                  <a:pt x="60" y="271"/>
                  <a:pt x="61" y="271"/>
                </a:cubicBezTo>
                <a:cubicBezTo>
                  <a:pt x="59" y="276"/>
                  <a:pt x="57" y="280"/>
                  <a:pt x="56" y="285"/>
                </a:cubicBezTo>
                <a:cubicBezTo>
                  <a:pt x="56" y="285"/>
                  <a:pt x="56" y="285"/>
                  <a:pt x="57" y="285"/>
                </a:cubicBezTo>
                <a:cubicBezTo>
                  <a:pt x="64" y="279"/>
                  <a:pt x="69" y="269"/>
                  <a:pt x="78" y="264"/>
                </a:cubicBezTo>
                <a:cubicBezTo>
                  <a:pt x="71" y="272"/>
                  <a:pt x="64" y="280"/>
                  <a:pt x="58" y="289"/>
                </a:cubicBezTo>
                <a:cubicBezTo>
                  <a:pt x="63" y="291"/>
                  <a:pt x="66" y="287"/>
                  <a:pt x="69" y="284"/>
                </a:cubicBezTo>
                <a:cubicBezTo>
                  <a:pt x="71" y="281"/>
                  <a:pt x="74" y="277"/>
                  <a:pt x="77" y="274"/>
                </a:cubicBezTo>
                <a:cubicBezTo>
                  <a:pt x="77" y="274"/>
                  <a:pt x="77" y="275"/>
                  <a:pt x="78" y="275"/>
                </a:cubicBezTo>
                <a:cubicBezTo>
                  <a:pt x="76" y="277"/>
                  <a:pt x="75" y="279"/>
                  <a:pt x="74" y="281"/>
                </a:cubicBezTo>
                <a:cubicBezTo>
                  <a:pt x="80" y="282"/>
                  <a:pt x="81" y="281"/>
                  <a:pt x="84" y="278"/>
                </a:cubicBezTo>
                <a:cubicBezTo>
                  <a:pt x="88" y="273"/>
                  <a:pt x="93" y="269"/>
                  <a:pt x="97" y="264"/>
                </a:cubicBezTo>
                <a:cubicBezTo>
                  <a:pt x="102" y="270"/>
                  <a:pt x="100" y="275"/>
                  <a:pt x="98" y="280"/>
                </a:cubicBezTo>
                <a:cubicBezTo>
                  <a:pt x="97" y="283"/>
                  <a:pt x="95" y="286"/>
                  <a:pt x="94" y="289"/>
                </a:cubicBezTo>
                <a:cubicBezTo>
                  <a:pt x="94" y="291"/>
                  <a:pt x="95" y="293"/>
                  <a:pt x="96" y="295"/>
                </a:cubicBezTo>
                <a:cubicBezTo>
                  <a:pt x="97" y="294"/>
                  <a:pt x="99" y="293"/>
                  <a:pt x="100" y="292"/>
                </a:cubicBezTo>
                <a:cubicBezTo>
                  <a:pt x="111" y="280"/>
                  <a:pt x="120" y="266"/>
                  <a:pt x="124" y="250"/>
                </a:cubicBezTo>
                <a:close/>
                <a:moveTo>
                  <a:pt x="529" y="801"/>
                </a:moveTo>
                <a:cubicBezTo>
                  <a:pt x="536" y="805"/>
                  <a:pt x="542" y="804"/>
                  <a:pt x="544" y="798"/>
                </a:cubicBezTo>
                <a:cubicBezTo>
                  <a:pt x="536" y="795"/>
                  <a:pt x="528" y="795"/>
                  <a:pt x="523" y="800"/>
                </a:cubicBezTo>
                <a:cubicBezTo>
                  <a:pt x="523" y="794"/>
                  <a:pt x="527" y="793"/>
                  <a:pt x="531" y="792"/>
                </a:cubicBezTo>
                <a:cubicBezTo>
                  <a:pt x="534" y="792"/>
                  <a:pt x="537" y="791"/>
                  <a:pt x="537" y="787"/>
                </a:cubicBezTo>
                <a:cubicBezTo>
                  <a:pt x="534" y="787"/>
                  <a:pt x="531" y="786"/>
                  <a:pt x="529" y="786"/>
                </a:cubicBezTo>
                <a:cubicBezTo>
                  <a:pt x="530" y="782"/>
                  <a:pt x="536" y="783"/>
                  <a:pt x="535" y="777"/>
                </a:cubicBezTo>
                <a:cubicBezTo>
                  <a:pt x="533" y="778"/>
                  <a:pt x="532" y="778"/>
                  <a:pt x="529" y="779"/>
                </a:cubicBezTo>
                <a:cubicBezTo>
                  <a:pt x="535" y="773"/>
                  <a:pt x="543" y="774"/>
                  <a:pt x="548" y="770"/>
                </a:cubicBezTo>
                <a:cubicBezTo>
                  <a:pt x="548" y="769"/>
                  <a:pt x="548" y="768"/>
                  <a:pt x="548" y="768"/>
                </a:cubicBezTo>
                <a:cubicBezTo>
                  <a:pt x="544" y="769"/>
                  <a:pt x="540" y="770"/>
                  <a:pt x="536" y="771"/>
                </a:cubicBezTo>
                <a:cubicBezTo>
                  <a:pt x="536" y="765"/>
                  <a:pt x="539" y="762"/>
                  <a:pt x="545" y="762"/>
                </a:cubicBezTo>
                <a:cubicBezTo>
                  <a:pt x="550" y="763"/>
                  <a:pt x="555" y="762"/>
                  <a:pt x="559" y="762"/>
                </a:cubicBezTo>
                <a:cubicBezTo>
                  <a:pt x="559" y="761"/>
                  <a:pt x="559" y="760"/>
                  <a:pt x="559" y="760"/>
                </a:cubicBezTo>
                <a:cubicBezTo>
                  <a:pt x="558" y="759"/>
                  <a:pt x="557" y="758"/>
                  <a:pt x="556" y="758"/>
                </a:cubicBezTo>
                <a:cubicBezTo>
                  <a:pt x="553" y="759"/>
                  <a:pt x="549" y="759"/>
                  <a:pt x="546" y="759"/>
                </a:cubicBezTo>
                <a:cubicBezTo>
                  <a:pt x="544" y="759"/>
                  <a:pt x="541" y="759"/>
                  <a:pt x="541" y="759"/>
                </a:cubicBezTo>
                <a:cubicBezTo>
                  <a:pt x="540" y="757"/>
                  <a:pt x="540" y="754"/>
                  <a:pt x="541" y="752"/>
                </a:cubicBezTo>
                <a:cubicBezTo>
                  <a:pt x="541" y="751"/>
                  <a:pt x="542" y="751"/>
                  <a:pt x="542" y="750"/>
                </a:cubicBezTo>
                <a:cubicBezTo>
                  <a:pt x="545" y="753"/>
                  <a:pt x="550" y="755"/>
                  <a:pt x="553" y="753"/>
                </a:cubicBezTo>
                <a:cubicBezTo>
                  <a:pt x="555" y="751"/>
                  <a:pt x="556" y="748"/>
                  <a:pt x="557" y="746"/>
                </a:cubicBezTo>
                <a:cubicBezTo>
                  <a:pt x="557" y="745"/>
                  <a:pt x="556" y="744"/>
                  <a:pt x="555" y="743"/>
                </a:cubicBezTo>
                <a:cubicBezTo>
                  <a:pt x="547" y="741"/>
                  <a:pt x="540" y="744"/>
                  <a:pt x="537" y="752"/>
                </a:cubicBezTo>
                <a:cubicBezTo>
                  <a:pt x="533" y="759"/>
                  <a:pt x="530" y="766"/>
                  <a:pt x="527" y="773"/>
                </a:cubicBezTo>
                <a:cubicBezTo>
                  <a:pt x="526" y="776"/>
                  <a:pt x="525" y="780"/>
                  <a:pt x="524" y="784"/>
                </a:cubicBezTo>
                <a:cubicBezTo>
                  <a:pt x="523" y="787"/>
                  <a:pt x="523" y="790"/>
                  <a:pt x="522" y="792"/>
                </a:cubicBezTo>
                <a:cubicBezTo>
                  <a:pt x="519" y="799"/>
                  <a:pt x="516" y="805"/>
                  <a:pt x="513" y="812"/>
                </a:cubicBezTo>
                <a:cubicBezTo>
                  <a:pt x="511" y="817"/>
                  <a:pt x="511" y="821"/>
                  <a:pt x="513" y="827"/>
                </a:cubicBezTo>
                <a:cubicBezTo>
                  <a:pt x="514" y="824"/>
                  <a:pt x="515" y="821"/>
                  <a:pt x="516" y="819"/>
                </a:cubicBezTo>
                <a:cubicBezTo>
                  <a:pt x="517" y="819"/>
                  <a:pt x="517" y="819"/>
                  <a:pt x="518" y="819"/>
                </a:cubicBezTo>
                <a:cubicBezTo>
                  <a:pt x="518" y="823"/>
                  <a:pt x="518" y="828"/>
                  <a:pt x="518" y="832"/>
                </a:cubicBezTo>
                <a:cubicBezTo>
                  <a:pt x="518" y="833"/>
                  <a:pt x="520" y="834"/>
                  <a:pt x="521" y="835"/>
                </a:cubicBezTo>
                <a:cubicBezTo>
                  <a:pt x="522" y="834"/>
                  <a:pt x="522" y="832"/>
                  <a:pt x="522" y="831"/>
                </a:cubicBezTo>
                <a:cubicBezTo>
                  <a:pt x="521" y="824"/>
                  <a:pt x="524" y="819"/>
                  <a:pt x="528" y="813"/>
                </a:cubicBezTo>
                <a:cubicBezTo>
                  <a:pt x="528" y="815"/>
                  <a:pt x="527" y="817"/>
                  <a:pt x="527" y="819"/>
                </a:cubicBezTo>
                <a:cubicBezTo>
                  <a:pt x="526" y="823"/>
                  <a:pt x="525" y="827"/>
                  <a:pt x="524" y="832"/>
                </a:cubicBezTo>
                <a:cubicBezTo>
                  <a:pt x="524" y="835"/>
                  <a:pt x="525" y="838"/>
                  <a:pt x="530" y="838"/>
                </a:cubicBezTo>
                <a:cubicBezTo>
                  <a:pt x="529" y="827"/>
                  <a:pt x="531" y="816"/>
                  <a:pt x="538" y="807"/>
                </a:cubicBezTo>
                <a:cubicBezTo>
                  <a:pt x="527" y="807"/>
                  <a:pt x="526" y="806"/>
                  <a:pt x="529" y="801"/>
                </a:cubicBezTo>
                <a:close/>
                <a:moveTo>
                  <a:pt x="428" y="710"/>
                </a:moveTo>
                <a:cubicBezTo>
                  <a:pt x="429" y="706"/>
                  <a:pt x="430" y="703"/>
                  <a:pt x="431" y="700"/>
                </a:cubicBezTo>
                <a:cubicBezTo>
                  <a:pt x="432" y="700"/>
                  <a:pt x="432" y="700"/>
                  <a:pt x="433" y="700"/>
                </a:cubicBezTo>
                <a:cubicBezTo>
                  <a:pt x="435" y="702"/>
                  <a:pt x="436" y="704"/>
                  <a:pt x="438" y="706"/>
                </a:cubicBezTo>
                <a:cubicBezTo>
                  <a:pt x="438" y="707"/>
                  <a:pt x="440" y="708"/>
                  <a:pt x="440" y="708"/>
                </a:cubicBezTo>
                <a:cubicBezTo>
                  <a:pt x="443" y="706"/>
                  <a:pt x="447" y="711"/>
                  <a:pt x="451" y="707"/>
                </a:cubicBezTo>
                <a:cubicBezTo>
                  <a:pt x="452" y="706"/>
                  <a:pt x="454" y="706"/>
                  <a:pt x="457" y="705"/>
                </a:cubicBezTo>
                <a:cubicBezTo>
                  <a:pt x="452" y="714"/>
                  <a:pt x="445" y="711"/>
                  <a:pt x="439" y="710"/>
                </a:cubicBezTo>
                <a:cubicBezTo>
                  <a:pt x="437" y="716"/>
                  <a:pt x="438" y="718"/>
                  <a:pt x="444" y="717"/>
                </a:cubicBezTo>
                <a:cubicBezTo>
                  <a:pt x="447" y="717"/>
                  <a:pt x="451" y="716"/>
                  <a:pt x="454" y="715"/>
                </a:cubicBezTo>
                <a:cubicBezTo>
                  <a:pt x="457" y="715"/>
                  <a:pt x="459" y="715"/>
                  <a:pt x="462" y="714"/>
                </a:cubicBezTo>
                <a:cubicBezTo>
                  <a:pt x="457" y="720"/>
                  <a:pt x="451" y="720"/>
                  <a:pt x="445" y="720"/>
                </a:cubicBezTo>
                <a:cubicBezTo>
                  <a:pt x="442" y="720"/>
                  <a:pt x="438" y="719"/>
                  <a:pt x="438" y="724"/>
                </a:cubicBezTo>
                <a:cubicBezTo>
                  <a:pt x="438" y="724"/>
                  <a:pt x="443" y="726"/>
                  <a:pt x="445" y="725"/>
                </a:cubicBezTo>
                <a:cubicBezTo>
                  <a:pt x="451" y="725"/>
                  <a:pt x="457" y="723"/>
                  <a:pt x="462" y="721"/>
                </a:cubicBezTo>
                <a:cubicBezTo>
                  <a:pt x="462" y="722"/>
                  <a:pt x="462" y="722"/>
                  <a:pt x="463" y="722"/>
                </a:cubicBezTo>
                <a:cubicBezTo>
                  <a:pt x="458" y="725"/>
                  <a:pt x="454" y="727"/>
                  <a:pt x="450" y="730"/>
                </a:cubicBezTo>
                <a:cubicBezTo>
                  <a:pt x="450" y="730"/>
                  <a:pt x="450" y="731"/>
                  <a:pt x="451" y="731"/>
                </a:cubicBezTo>
                <a:cubicBezTo>
                  <a:pt x="453" y="731"/>
                  <a:pt x="455" y="732"/>
                  <a:pt x="457" y="732"/>
                </a:cubicBezTo>
                <a:cubicBezTo>
                  <a:pt x="457" y="732"/>
                  <a:pt x="457" y="733"/>
                  <a:pt x="457" y="733"/>
                </a:cubicBezTo>
                <a:cubicBezTo>
                  <a:pt x="456" y="734"/>
                  <a:pt x="454" y="735"/>
                  <a:pt x="453" y="736"/>
                </a:cubicBezTo>
                <a:cubicBezTo>
                  <a:pt x="450" y="737"/>
                  <a:pt x="447" y="737"/>
                  <a:pt x="445" y="739"/>
                </a:cubicBezTo>
                <a:cubicBezTo>
                  <a:pt x="444" y="739"/>
                  <a:pt x="443" y="741"/>
                  <a:pt x="443" y="743"/>
                </a:cubicBezTo>
                <a:cubicBezTo>
                  <a:pt x="443" y="743"/>
                  <a:pt x="445" y="744"/>
                  <a:pt x="446" y="744"/>
                </a:cubicBezTo>
                <a:cubicBezTo>
                  <a:pt x="449" y="744"/>
                  <a:pt x="452" y="743"/>
                  <a:pt x="454" y="742"/>
                </a:cubicBezTo>
                <a:cubicBezTo>
                  <a:pt x="458" y="740"/>
                  <a:pt x="462" y="738"/>
                  <a:pt x="461" y="732"/>
                </a:cubicBezTo>
                <a:cubicBezTo>
                  <a:pt x="461" y="731"/>
                  <a:pt x="461" y="730"/>
                  <a:pt x="462" y="729"/>
                </a:cubicBezTo>
                <a:cubicBezTo>
                  <a:pt x="464" y="724"/>
                  <a:pt x="465" y="720"/>
                  <a:pt x="467" y="715"/>
                </a:cubicBezTo>
                <a:cubicBezTo>
                  <a:pt x="469" y="712"/>
                  <a:pt x="468" y="710"/>
                  <a:pt x="465" y="708"/>
                </a:cubicBezTo>
                <a:cubicBezTo>
                  <a:pt x="463" y="706"/>
                  <a:pt x="461" y="704"/>
                  <a:pt x="460" y="701"/>
                </a:cubicBezTo>
                <a:cubicBezTo>
                  <a:pt x="458" y="696"/>
                  <a:pt x="455" y="694"/>
                  <a:pt x="449" y="693"/>
                </a:cubicBezTo>
                <a:cubicBezTo>
                  <a:pt x="449" y="696"/>
                  <a:pt x="449" y="699"/>
                  <a:pt x="449" y="702"/>
                </a:cubicBezTo>
                <a:cubicBezTo>
                  <a:pt x="448" y="701"/>
                  <a:pt x="448" y="699"/>
                  <a:pt x="448" y="698"/>
                </a:cubicBezTo>
                <a:cubicBezTo>
                  <a:pt x="448" y="694"/>
                  <a:pt x="447" y="693"/>
                  <a:pt x="443" y="692"/>
                </a:cubicBezTo>
                <a:cubicBezTo>
                  <a:pt x="439" y="691"/>
                  <a:pt x="436" y="691"/>
                  <a:pt x="433" y="694"/>
                </a:cubicBezTo>
                <a:cubicBezTo>
                  <a:pt x="429" y="698"/>
                  <a:pt x="425" y="703"/>
                  <a:pt x="428" y="710"/>
                </a:cubicBezTo>
                <a:close/>
                <a:moveTo>
                  <a:pt x="188" y="69"/>
                </a:moveTo>
                <a:cubicBezTo>
                  <a:pt x="186" y="69"/>
                  <a:pt x="185" y="68"/>
                  <a:pt x="185" y="68"/>
                </a:cubicBezTo>
                <a:cubicBezTo>
                  <a:pt x="176" y="73"/>
                  <a:pt x="169" y="78"/>
                  <a:pt x="167" y="88"/>
                </a:cubicBezTo>
                <a:cubicBezTo>
                  <a:pt x="165" y="98"/>
                  <a:pt x="161" y="106"/>
                  <a:pt x="154" y="113"/>
                </a:cubicBezTo>
                <a:cubicBezTo>
                  <a:pt x="151" y="117"/>
                  <a:pt x="148" y="122"/>
                  <a:pt x="144" y="128"/>
                </a:cubicBezTo>
                <a:cubicBezTo>
                  <a:pt x="151" y="127"/>
                  <a:pt x="153" y="121"/>
                  <a:pt x="158" y="119"/>
                </a:cubicBezTo>
                <a:cubicBezTo>
                  <a:pt x="156" y="122"/>
                  <a:pt x="154" y="124"/>
                  <a:pt x="151" y="127"/>
                </a:cubicBezTo>
                <a:cubicBezTo>
                  <a:pt x="145" y="132"/>
                  <a:pt x="141" y="140"/>
                  <a:pt x="138" y="147"/>
                </a:cubicBezTo>
                <a:cubicBezTo>
                  <a:pt x="136" y="152"/>
                  <a:pt x="136" y="158"/>
                  <a:pt x="128" y="157"/>
                </a:cubicBezTo>
                <a:cubicBezTo>
                  <a:pt x="130" y="159"/>
                  <a:pt x="132" y="162"/>
                  <a:pt x="133" y="162"/>
                </a:cubicBezTo>
                <a:cubicBezTo>
                  <a:pt x="136" y="159"/>
                  <a:pt x="142" y="160"/>
                  <a:pt x="143" y="153"/>
                </a:cubicBezTo>
                <a:cubicBezTo>
                  <a:pt x="144" y="150"/>
                  <a:pt x="146" y="147"/>
                  <a:pt x="148" y="145"/>
                </a:cubicBezTo>
                <a:cubicBezTo>
                  <a:pt x="156" y="138"/>
                  <a:pt x="161" y="129"/>
                  <a:pt x="166" y="119"/>
                </a:cubicBezTo>
                <a:cubicBezTo>
                  <a:pt x="167" y="117"/>
                  <a:pt x="168" y="115"/>
                  <a:pt x="170" y="113"/>
                </a:cubicBezTo>
                <a:cubicBezTo>
                  <a:pt x="174" y="110"/>
                  <a:pt x="173" y="106"/>
                  <a:pt x="172" y="101"/>
                </a:cubicBezTo>
                <a:cubicBezTo>
                  <a:pt x="168" y="106"/>
                  <a:pt x="165" y="111"/>
                  <a:pt x="161" y="116"/>
                </a:cubicBezTo>
                <a:cubicBezTo>
                  <a:pt x="161" y="116"/>
                  <a:pt x="160" y="116"/>
                  <a:pt x="160" y="116"/>
                </a:cubicBezTo>
                <a:cubicBezTo>
                  <a:pt x="160" y="115"/>
                  <a:pt x="161" y="114"/>
                  <a:pt x="161" y="113"/>
                </a:cubicBezTo>
                <a:cubicBezTo>
                  <a:pt x="166" y="104"/>
                  <a:pt x="170" y="94"/>
                  <a:pt x="175" y="85"/>
                </a:cubicBezTo>
                <a:cubicBezTo>
                  <a:pt x="176" y="83"/>
                  <a:pt x="178" y="81"/>
                  <a:pt x="180" y="79"/>
                </a:cubicBezTo>
                <a:cubicBezTo>
                  <a:pt x="182" y="76"/>
                  <a:pt x="185" y="73"/>
                  <a:pt x="188" y="69"/>
                </a:cubicBezTo>
                <a:close/>
                <a:moveTo>
                  <a:pt x="307" y="77"/>
                </a:moveTo>
                <a:cubicBezTo>
                  <a:pt x="305" y="81"/>
                  <a:pt x="304" y="84"/>
                  <a:pt x="302" y="88"/>
                </a:cubicBezTo>
                <a:cubicBezTo>
                  <a:pt x="301" y="92"/>
                  <a:pt x="300" y="96"/>
                  <a:pt x="299" y="100"/>
                </a:cubicBezTo>
                <a:cubicBezTo>
                  <a:pt x="297" y="103"/>
                  <a:pt x="297" y="112"/>
                  <a:pt x="300" y="114"/>
                </a:cubicBezTo>
                <a:cubicBezTo>
                  <a:pt x="302" y="115"/>
                  <a:pt x="304" y="115"/>
                  <a:pt x="306" y="115"/>
                </a:cubicBezTo>
                <a:cubicBezTo>
                  <a:pt x="308" y="115"/>
                  <a:pt x="309" y="114"/>
                  <a:pt x="311" y="114"/>
                </a:cubicBezTo>
                <a:cubicBezTo>
                  <a:pt x="314" y="114"/>
                  <a:pt x="316" y="115"/>
                  <a:pt x="314" y="119"/>
                </a:cubicBezTo>
                <a:cubicBezTo>
                  <a:pt x="320" y="118"/>
                  <a:pt x="325" y="117"/>
                  <a:pt x="331" y="116"/>
                </a:cubicBezTo>
                <a:cubicBezTo>
                  <a:pt x="331" y="116"/>
                  <a:pt x="331" y="117"/>
                  <a:pt x="331" y="117"/>
                </a:cubicBezTo>
                <a:cubicBezTo>
                  <a:pt x="330" y="118"/>
                  <a:pt x="329" y="119"/>
                  <a:pt x="328" y="120"/>
                </a:cubicBezTo>
                <a:cubicBezTo>
                  <a:pt x="333" y="123"/>
                  <a:pt x="336" y="121"/>
                  <a:pt x="337" y="116"/>
                </a:cubicBezTo>
                <a:cubicBezTo>
                  <a:pt x="337" y="115"/>
                  <a:pt x="337" y="114"/>
                  <a:pt x="337" y="113"/>
                </a:cubicBezTo>
                <a:cubicBezTo>
                  <a:pt x="344" y="107"/>
                  <a:pt x="342" y="99"/>
                  <a:pt x="339" y="92"/>
                </a:cubicBezTo>
                <a:cubicBezTo>
                  <a:pt x="337" y="86"/>
                  <a:pt x="331" y="83"/>
                  <a:pt x="326" y="84"/>
                </a:cubicBezTo>
                <a:cubicBezTo>
                  <a:pt x="332" y="87"/>
                  <a:pt x="334" y="90"/>
                  <a:pt x="334" y="95"/>
                </a:cubicBezTo>
                <a:cubicBezTo>
                  <a:pt x="332" y="97"/>
                  <a:pt x="330" y="98"/>
                  <a:pt x="330" y="99"/>
                </a:cubicBezTo>
                <a:cubicBezTo>
                  <a:pt x="330" y="105"/>
                  <a:pt x="328" y="109"/>
                  <a:pt x="320" y="107"/>
                </a:cubicBezTo>
                <a:cubicBezTo>
                  <a:pt x="320" y="108"/>
                  <a:pt x="320" y="108"/>
                  <a:pt x="321" y="109"/>
                </a:cubicBezTo>
                <a:cubicBezTo>
                  <a:pt x="323" y="110"/>
                  <a:pt x="326" y="111"/>
                  <a:pt x="328" y="113"/>
                </a:cubicBezTo>
                <a:cubicBezTo>
                  <a:pt x="323" y="115"/>
                  <a:pt x="320" y="114"/>
                  <a:pt x="317" y="110"/>
                </a:cubicBezTo>
                <a:cubicBezTo>
                  <a:pt x="313" y="106"/>
                  <a:pt x="312" y="101"/>
                  <a:pt x="312" y="95"/>
                </a:cubicBezTo>
                <a:cubicBezTo>
                  <a:pt x="312" y="93"/>
                  <a:pt x="314" y="91"/>
                  <a:pt x="316" y="90"/>
                </a:cubicBezTo>
                <a:cubicBezTo>
                  <a:pt x="318" y="89"/>
                  <a:pt x="321" y="88"/>
                  <a:pt x="323" y="87"/>
                </a:cubicBezTo>
                <a:cubicBezTo>
                  <a:pt x="321" y="82"/>
                  <a:pt x="316" y="81"/>
                  <a:pt x="313" y="85"/>
                </a:cubicBezTo>
                <a:cubicBezTo>
                  <a:pt x="311" y="89"/>
                  <a:pt x="309" y="94"/>
                  <a:pt x="307" y="99"/>
                </a:cubicBezTo>
                <a:cubicBezTo>
                  <a:pt x="306" y="101"/>
                  <a:pt x="306" y="103"/>
                  <a:pt x="305" y="105"/>
                </a:cubicBezTo>
                <a:cubicBezTo>
                  <a:pt x="305" y="105"/>
                  <a:pt x="304" y="105"/>
                  <a:pt x="304" y="105"/>
                </a:cubicBezTo>
                <a:cubicBezTo>
                  <a:pt x="304" y="102"/>
                  <a:pt x="303" y="99"/>
                  <a:pt x="304" y="97"/>
                </a:cubicBezTo>
                <a:cubicBezTo>
                  <a:pt x="305" y="94"/>
                  <a:pt x="307" y="90"/>
                  <a:pt x="308" y="87"/>
                </a:cubicBezTo>
                <a:cubicBezTo>
                  <a:pt x="310" y="84"/>
                  <a:pt x="312" y="81"/>
                  <a:pt x="307" y="77"/>
                </a:cubicBezTo>
                <a:close/>
                <a:moveTo>
                  <a:pt x="338" y="167"/>
                </a:moveTo>
                <a:cubicBezTo>
                  <a:pt x="337" y="168"/>
                  <a:pt x="336" y="169"/>
                  <a:pt x="336" y="171"/>
                </a:cubicBezTo>
                <a:cubicBezTo>
                  <a:pt x="335" y="173"/>
                  <a:pt x="333" y="175"/>
                  <a:pt x="332" y="178"/>
                </a:cubicBezTo>
                <a:cubicBezTo>
                  <a:pt x="330" y="184"/>
                  <a:pt x="330" y="190"/>
                  <a:pt x="334" y="196"/>
                </a:cubicBezTo>
                <a:cubicBezTo>
                  <a:pt x="335" y="199"/>
                  <a:pt x="336" y="201"/>
                  <a:pt x="338" y="200"/>
                </a:cubicBezTo>
                <a:cubicBezTo>
                  <a:pt x="339" y="199"/>
                  <a:pt x="340" y="195"/>
                  <a:pt x="339" y="194"/>
                </a:cubicBezTo>
                <a:cubicBezTo>
                  <a:pt x="335" y="189"/>
                  <a:pt x="335" y="183"/>
                  <a:pt x="337" y="178"/>
                </a:cubicBezTo>
                <a:cubicBezTo>
                  <a:pt x="340" y="166"/>
                  <a:pt x="340" y="153"/>
                  <a:pt x="338" y="141"/>
                </a:cubicBezTo>
                <a:cubicBezTo>
                  <a:pt x="337" y="132"/>
                  <a:pt x="333" y="129"/>
                  <a:pt x="325" y="129"/>
                </a:cubicBezTo>
                <a:cubicBezTo>
                  <a:pt x="324" y="128"/>
                  <a:pt x="323" y="126"/>
                  <a:pt x="322" y="125"/>
                </a:cubicBezTo>
                <a:cubicBezTo>
                  <a:pt x="318" y="132"/>
                  <a:pt x="318" y="141"/>
                  <a:pt x="321" y="144"/>
                </a:cubicBezTo>
                <a:cubicBezTo>
                  <a:pt x="322" y="143"/>
                  <a:pt x="323" y="142"/>
                  <a:pt x="325" y="141"/>
                </a:cubicBezTo>
                <a:cubicBezTo>
                  <a:pt x="325" y="143"/>
                  <a:pt x="324" y="144"/>
                  <a:pt x="324" y="145"/>
                </a:cubicBezTo>
                <a:cubicBezTo>
                  <a:pt x="322" y="148"/>
                  <a:pt x="321" y="150"/>
                  <a:pt x="319" y="153"/>
                </a:cubicBezTo>
                <a:cubicBezTo>
                  <a:pt x="318" y="155"/>
                  <a:pt x="318" y="158"/>
                  <a:pt x="317" y="161"/>
                </a:cubicBezTo>
                <a:cubicBezTo>
                  <a:pt x="316" y="164"/>
                  <a:pt x="316" y="167"/>
                  <a:pt x="320" y="170"/>
                </a:cubicBezTo>
                <a:cubicBezTo>
                  <a:pt x="321" y="164"/>
                  <a:pt x="323" y="159"/>
                  <a:pt x="324" y="154"/>
                </a:cubicBezTo>
                <a:cubicBezTo>
                  <a:pt x="324" y="148"/>
                  <a:pt x="324" y="147"/>
                  <a:pt x="331" y="147"/>
                </a:cubicBezTo>
                <a:cubicBezTo>
                  <a:pt x="330" y="152"/>
                  <a:pt x="329" y="157"/>
                  <a:pt x="327" y="161"/>
                </a:cubicBezTo>
                <a:cubicBezTo>
                  <a:pt x="323" y="167"/>
                  <a:pt x="324" y="173"/>
                  <a:pt x="326" y="180"/>
                </a:cubicBezTo>
                <a:cubicBezTo>
                  <a:pt x="327" y="178"/>
                  <a:pt x="328" y="175"/>
                  <a:pt x="329" y="173"/>
                </a:cubicBezTo>
                <a:cubicBezTo>
                  <a:pt x="329" y="168"/>
                  <a:pt x="332" y="166"/>
                  <a:pt x="338" y="167"/>
                </a:cubicBezTo>
                <a:close/>
                <a:moveTo>
                  <a:pt x="367" y="136"/>
                </a:moveTo>
                <a:cubicBezTo>
                  <a:pt x="366" y="136"/>
                  <a:pt x="365" y="135"/>
                  <a:pt x="365" y="135"/>
                </a:cubicBezTo>
                <a:cubicBezTo>
                  <a:pt x="362" y="141"/>
                  <a:pt x="360" y="148"/>
                  <a:pt x="357" y="154"/>
                </a:cubicBezTo>
                <a:cubicBezTo>
                  <a:pt x="355" y="158"/>
                  <a:pt x="353" y="161"/>
                  <a:pt x="350" y="165"/>
                </a:cubicBezTo>
                <a:cubicBezTo>
                  <a:pt x="349" y="167"/>
                  <a:pt x="348" y="169"/>
                  <a:pt x="347" y="171"/>
                </a:cubicBezTo>
                <a:cubicBezTo>
                  <a:pt x="346" y="173"/>
                  <a:pt x="346" y="175"/>
                  <a:pt x="345" y="177"/>
                </a:cubicBezTo>
                <a:cubicBezTo>
                  <a:pt x="345" y="179"/>
                  <a:pt x="345" y="180"/>
                  <a:pt x="345" y="181"/>
                </a:cubicBezTo>
                <a:cubicBezTo>
                  <a:pt x="346" y="180"/>
                  <a:pt x="348" y="180"/>
                  <a:pt x="348" y="179"/>
                </a:cubicBezTo>
                <a:cubicBezTo>
                  <a:pt x="349" y="177"/>
                  <a:pt x="350" y="174"/>
                  <a:pt x="351" y="171"/>
                </a:cubicBezTo>
                <a:cubicBezTo>
                  <a:pt x="352" y="168"/>
                  <a:pt x="353" y="164"/>
                  <a:pt x="358" y="163"/>
                </a:cubicBezTo>
                <a:cubicBezTo>
                  <a:pt x="355" y="172"/>
                  <a:pt x="352" y="181"/>
                  <a:pt x="350" y="189"/>
                </a:cubicBezTo>
                <a:cubicBezTo>
                  <a:pt x="350" y="190"/>
                  <a:pt x="351" y="190"/>
                  <a:pt x="352" y="191"/>
                </a:cubicBezTo>
                <a:cubicBezTo>
                  <a:pt x="353" y="189"/>
                  <a:pt x="354" y="187"/>
                  <a:pt x="355" y="186"/>
                </a:cubicBezTo>
                <a:cubicBezTo>
                  <a:pt x="358" y="177"/>
                  <a:pt x="360" y="169"/>
                  <a:pt x="363" y="161"/>
                </a:cubicBezTo>
                <a:cubicBezTo>
                  <a:pt x="364" y="161"/>
                  <a:pt x="365" y="161"/>
                  <a:pt x="366" y="161"/>
                </a:cubicBezTo>
                <a:cubicBezTo>
                  <a:pt x="364" y="166"/>
                  <a:pt x="362" y="171"/>
                  <a:pt x="361" y="177"/>
                </a:cubicBezTo>
                <a:cubicBezTo>
                  <a:pt x="360" y="182"/>
                  <a:pt x="361" y="187"/>
                  <a:pt x="361" y="192"/>
                </a:cubicBezTo>
                <a:cubicBezTo>
                  <a:pt x="360" y="191"/>
                  <a:pt x="359" y="190"/>
                  <a:pt x="358" y="189"/>
                </a:cubicBezTo>
                <a:cubicBezTo>
                  <a:pt x="353" y="193"/>
                  <a:pt x="351" y="199"/>
                  <a:pt x="355" y="204"/>
                </a:cubicBezTo>
                <a:cubicBezTo>
                  <a:pt x="357" y="207"/>
                  <a:pt x="359" y="206"/>
                  <a:pt x="360" y="203"/>
                </a:cubicBezTo>
                <a:cubicBezTo>
                  <a:pt x="361" y="201"/>
                  <a:pt x="361" y="199"/>
                  <a:pt x="362" y="197"/>
                </a:cubicBezTo>
                <a:cubicBezTo>
                  <a:pt x="364" y="200"/>
                  <a:pt x="361" y="204"/>
                  <a:pt x="367" y="205"/>
                </a:cubicBezTo>
                <a:cubicBezTo>
                  <a:pt x="367" y="200"/>
                  <a:pt x="367" y="195"/>
                  <a:pt x="367" y="191"/>
                </a:cubicBezTo>
                <a:cubicBezTo>
                  <a:pt x="367" y="186"/>
                  <a:pt x="367" y="180"/>
                  <a:pt x="367" y="175"/>
                </a:cubicBezTo>
                <a:cubicBezTo>
                  <a:pt x="368" y="167"/>
                  <a:pt x="369" y="159"/>
                  <a:pt x="369" y="150"/>
                </a:cubicBezTo>
                <a:cubicBezTo>
                  <a:pt x="369" y="149"/>
                  <a:pt x="368" y="148"/>
                  <a:pt x="368" y="147"/>
                </a:cubicBezTo>
                <a:cubicBezTo>
                  <a:pt x="368" y="144"/>
                  <a:pt x="367" y="142"/>
                  <a:pt x="367" y="139"/>
                </a:cubicBezTo>
                <a:cubicBezTo>
                  <a:pt x="367" y="138"/>
                  <a:pt x="367" y="137"/>
                  <a:pt x="367" y="136"/>
                </a:cubicBezTo>
                <a:close/>
                <a:moveTo>
                  <a:pt x="225" y="826"/>
                </a:moveTo>
                <a:cubicBezTo>
                  <a:pt x="225" y="826"/>
                  <a:pt x="226" y="825"/>
                  <a:pt x="227" y="825"/>
                </a:cubicBezTo>
                <a:cubicBezTo>
                  <a:pt x="227" y="826"/>
                  <a:pt x="228" y="828"/>
                  <a:pt x="229" y="829"/>
                </a:cubicBezTo>
                <a:cubicBezTo>
                  <a:pt x="229" y="830"/>
                  <a:pt x="230" y="832"/>
                  <a:pt x="231" y="832"/>
                </a:cubicBezTo>
                <a:cubicBezTo>
                  <a:pt x="235" y="832"/>
                  <a:pt x="239" y="832"/>
                  <a:pt x="243" y="831"/>
                </a:cubicBezTo>
                <a:cubicBezTo>
                  <a:pt x="243" y="831"/>
                  <a:pt x="244" y="829"/>
                  <a:pt x="245" y="827"/>
                </a:cubicBezTo>
                <a:cubicBezTo>
                  <a:pt x="244" y="827"/>
                  <a:pt x="242" y="826"/>
                  <a:pt x="241" y="826"/>
                </a:cubicBezTo>
                <a:cubicBezTo>
                  <a:pt x="238" y="826"/>
                  <a:pt x="236" y="827"/>
                  <a:pt x="233" y="827"/>
                </a:cubicBezTo>
                <a:cubicBezTo>
                  <a:pt x="233" y="827"/>
                  <a:pt x="233" y="826"/>
                  <a:pt x="233" y="826"/>
                </a:cubicBezTo>
                <a:cubicBezTo>
                  <a:pt x="234" y="825"/>
                  <a:pt x="236" y="825"/>
                  <a:pt x="237" y="824"/>
                </a:cubicBezTo>
                <a:cubicBezTo>
                  <a:pt x="238" y="823"/>
                  <a:pt x="239" y="822"/>
                  <a:pt x="240" y="820"/>
                </a:cubicBezTo>
                <a:cubicBezTo>
                  <a:pt x="239" y="819"/>
                  <a:pt x="238" y="817"/>
                  <a:pt x="236" y="817"/>
                </a:cubicBezTo>
                <a:cubicBezTo>
                  <a:pt x="234" y="817"/>
                  <a:pt x="232" y="817"/>
                  <a:pt x="231" y="817"/>
                </a:cubicBezTo>
                <a:cubicBezTo>
                  <a:pt x="229" y="814"/>
                  <a:pt x="229" y="811"/>
                  <a:pt x="227" y="810"/>
                </a:cubicBezTo>
                <a:cubicBezTo>
                  <a:pt x="223" y="808"/>
                  <a:pt x="219" y="808"/>
                  <a:pt x="214" y="812"/>
                </a:cubicBezTo>
                <a:cubicBezTo>
                  <a:pt x="219" y="814"/>
                  <a:pt x="223" y="815"/>
                  <a:pt x="227" y="817"/>
                </a:cubicBezTo>
                <a:cubicBezTo>
                  <a:pt x="226" y="818"/>
                  <a:pt x="225" y="820"/>
                  <a:pt x="224" y="821"/>
                </a:cubicBezTo>
                <a:cubicBezTo>
                  <a:pt x="220" y="819"/>
                  <a:pt x="217" y="817"/>
                  <a:pt x="212" y="814"/>
                </a:cubicBezTo>
                <a:cubicBezTo>
                  <a:pt x="212" y="817"/>
                  <a:pt x="211" y="820"/>
                  <a:pt x="213" y="822"/>
                </a:cubicBezTo>
                <a:cubicBezTo>
                  <a:pt x="217" y="827"/>
                  <a:pt x="216" y="833"/>
                  <a:pt x="217" y="839"/>
                </a:cubicBezTo>
                <a:cubicBezTo>
                  <a:pt x="217" y="844"/>
                  <a:pt x="218" y="849"/>
                  <a:pt x="219" y="854"/>
                </a:cubicBezTo>
                <a:cubicBezTo>
                  <a:pt x="220" y="857"/>
                  <a:pt x="224" y="856"/>
                  <a:pt x="226" y="856"/>
                </a:cubicBezTo>
                <a:cubicBezTo>
                  <a:pt x="227" y="856"/>
                  <a:pt x="228" y="853"/>
                  <a:pt x="228" y="852"/>
                </a:cubicBezTo>
                <a:cubicBezTo>
                  <a:pt x="229" y="848"/>
                  <a:pt x="230" y="845"/>
                  <a:pt x="230" y="841"/>
                </a:cubicBezTo>
                <a:cubicBezTo>
                  <a:pt x="231" y="840"/>
                  <a:pt x="230" y="838"/>
                  <a:pt x="230" y="838"/>
                </a:cubicBezTo>
                <a:cubicBezTo>
                  <a:pt x="225" y="835"/>
                  <a:pt x="228" y="829"/>
                  <a:pt x="225" y="826"/>
                </a:cubicBezTo>
                <a:close/>
                <a:moveTo>
                  <a:pt x="360" y="228"/>
                </a:moveTo>
                <a:cubicBezTo>
                  <a:pt x="362" y="225"/>
                  <a:pt x="364" y="222"/>
                  <a:pt x="366" y="220"/>
                </a:cubicBezTo>
                <a:cubicBezTo>
                  <a:pt x="367" y="219"/>
                  <a:pt x="368" y="217"/>
                  <a:pt x="367" y="216"/>
                </a:cubicBezTo>
                <a:cubicBezTo>
                  <a:pt x="366" y="215"/>
                  <a:pt x="365" y="214"/>
                  <a:pt x="363" y="214"/>
                </a:cubicBezTo>
                <a:cubicBezTo>
                  <a:pt x="360" y="214"/>
                  <a:pt x="357" y="214"/>
                  <a:pt x="354" y="215"/>
                </a:cubicBezTo>
                <a:cubicBezTo>
                  <a:pt x="353" y="216"/>
                  <a:pt x="351" y="217"/>
                  <a:pt x="350" y="219"/>
                </a:cubicBezTo>
                <a:cubicBezTo>
                  <a:pt x="349" y="222"/>
                  <a:pt x="348" y="225"/>
                  <a:pt x="347" y="229"/>
                </a:cubicBezTo>
                <a:cubicBezTo>
                  <a:pt x="344" y="237"/>
                  <a:pt x="341" y="245"/>
                  <a:pt x="339" y="253"/>
                </a:cubicBezTo>
                <a:cubicBezTo>
                  <a:pt x="337" y="260"/>
                  <a:pt x="332" y="267"/>
                  <a:pt x="338" y="275"/>
                </a:cubicBezTo>
                <a:cubicBezTo>
                  <a:pt x="341" y="265"/>
                  <a:pt x="344" y="255"/>
                  <a:pt x="348" y="245"/>
                </a:cubicBezTo>
                <a:cubicBezTo>
                  <a:pt x="348" y="245"/>
                  <a:pt x="348" y="245"/>
                  <a:pt x="349" y="245"/>
                </a:cubicBezTo>
                <a:cubicBezTo>
                  <a:pt x="349" y="250"/>
                  <a:pt x="349" y="254"/>
                  <a:pt x="349" y="259"/>
                </a:cubicBezTo>
                <a:cubicBezTo>
                  <a:pt x="350" y="259"/>
                  <a:pt x="351" y="259"/>
                  <a:pt x="351" y="259"/>
                </a:cubicBezTo>
                <a:cubicBezTo>
                  <a:pt x="353" y="254"/>
                  <a:pt x="355" y="249"/>
                  <a:pt x="356" y="243"/>
                </a:cubicBezTo>
                <a:cubicBezTo>
                  <a:pt x="356" y="241"/>
                  <a:pt x="356" y="239"/>
                  <a:pt x="358" y="238"/>
                </a:cubicBezTo>
                <a:cubicBezTo>
                  <a:pt x="362" y="234"/>
                  <a:pt x="362" y="231"/>
                  <a:pt x="360" y="228"/>
                </a:cubicBezTo>
                <a:close/>
                <a:moveTo>
                  <a:pt x="115" y="169"/>
                </a:moveTo>
                <a:cubicBezTo>
                  <a:pt x="118" y="165"/>
                  <a:pt x="121" y="161"/>
                  <a:pt x="122" y="157"/>
                </a:cubicBezTo>
                <a:cubicBezTo>
                  <a:pt x="125" y="141"/>
                  <a:pt x="133" y="127"/>
                  <a:pt x="143" y="114"/>
                </a:cubicBezTo>
                <a:cubicBezTo>
                  <a:pt x="146" y="110"/>
                  <a:pt x="146" y="108"/>
                  <a:pt x="141" y="106"/>
                </a:cubicBezTo>
                <a:cubicBezTo>
                  <a:pt x="141" y="105"/>
                  <a:pt x="139" y="105"/>
                  <a:pt x="139" y="105"/>
                </a:cubicBezTo>
                <a:cubicBezTo>
                  <a:pt x="139" y="100"/>
                  <a:pt x="136" y="102"/>
                  <a:pt x="134" y="103"/>
                </a:cubicBezTo>
                <a:cubicBezTo>
                  <a:pt x="130" y="106"/>
                  <a:pt x="124" y="110"/>
                  <a:pt x="121" y="114"/>
                </a:cubicBezTo>
                <a:cubicBezTo>
                  <a:pt x="116" y="121"/>
                  <a:pt x="112" y="128"/>
                  <a:pt x="109" y="136"/>
                </a:cubicBezTo>
                <a:cubicBezTo>
                  <a:pt x="107" y="138"/>
                  <a:pt x="107" y="141"/>
                  <a:pt x="107" y="144"/>
                </a:cubicBezTo>
                <a:cubicBezTo>
                  <a:pt x="113" y="135"/>
                  <a:pt x="119" y="125"/>
                  <a:pt x="125" y="115"/>
                </a:cubicBezTo>
                <a:cubicBezTo>
                  <a:pt x="126" y="113"/>
                  <a:pt x="129" y="111"/>
                  <a:pt x="131" y="110"/>
                </a:cubicBezTo>
                <a:cubicBezTo>
                  <a:pt x="134" y="109"/>
                  <a:pt x="137" y="110"/>
                  <a:pt x="139" y="110"/>
                </a:cubicBezTo>
                <a:cubicBezTo>
                  <a:pt x="136" y="114"/>
                  <a:pt x="131" y="120"/>
                  <a:pt x="127" y="126"/>
                </a:cubicBezTo>
                <a:cubicBezTo>
                  <a:pt x="124" y="131"/>
                  <a:pt x="121" y="136"/>
                  <a:pt x="118" y="142"/>
                </a:cubicBezTo>
                <a:cubicBezTo>
                  <a:pt x="114" y="150"/>
                  <a:pt x="110" y="158"/>
                  <a:pt x="115" y="169"/>
                </a:cubicBezTo>
                <a:close/>
                <a:moveTo>
                  <a:pt x="434" y="633"/>
                </a:moveTo>
                <a:cubicBezTo>
                  <a:pt x="428" y="643"/>
                  <a:pt x="428" y="654"/>
                  <a:pt x="427" y="665"/>
                </a:cubicBezTo>
                <a:cubicBezTo>
                  <a:pt x="426" y="671"/>
                  <a:pt x="427" y="677"/>
                  <a:pt x="431" y="682"/>
                </a:cubicBezTo>
                <a:cubicBezTo>
                  <a:pt x="433" y="686"/>
                  <a:pt x="436" y="686"/>
                  <a:pt x="440" y="685"/>
                </a:cubicBezTo>
                <a:cubicBezTo>
                  <a:pt x="443" y="683"/>
                  <a:pt x="441" y="680"/>
                  <a:pt x="440" y="678"/>
                </a:cubicBezTo>
                <a:cubicBezTo>
                  <a:pt x="440" y="676"/>
                  <a:pt x="439" y="674"/>
                  <a:pt x="439" y="672"/>
                </a:cubicBezTo>
                <a:cubicBezTo>
                  <a:pt x="439" y="659"/>
                  <a:pt x="439" y="646"/>
                  <a:pt x="444" y="634"/>
                </a:cubicBezTo>
                <a:cubicBezTo>
                  <a:pt x="447" y="627"/>
                  <a:pt x="443" y="623"/>
                  <a:pt x="436" y="624"/>
                </a:cubicBezTo>
                <a:cubicBezTo>
                  <a:pt x="433" y="625"/>
                  <a:pt x="430" y="626"/>
                  <a:pt x="426" y="626"/>
                </a:cubicBezTo>
                <a:cubicBezTo>
                  <a:pt x="429" y="627"/>
                  <a:pt x="431" y="628"/>
                  <a:pt x="434" y="629"/>
                </a:cubicBezTo>
                <a:cubicBezTo>
                  <a:pt x="432" y="631"/>
                  <a:pt x="431" y="632"/>
                  <a:pt x="429" y="635"/>
                </a:cubicBezTo>
                <a:cubicBezTo>
                  <a:pt x="432" y="634"/>
                  <a:pt x="433" y="633"/>
                  <a:pt x="434" y="633"/>
                </a:cubicBezTo>
                <a:close/>
                <a:moveTo>
                  <a:pt x="150" y="98"/>
                </a:moveTo>
                <a:cubicBezTo>
                  <a:pt x="151" y="99"/>
                  <a:pt x="151" y="99"/>
                  <a:pt x="152" y="99"/>
                </a:cubicBezTo>
                <a:cubicBezTo>
                  <a:pt x="156" y="93"/>
                  <a:pt x="160" y="85"/>
                  <a:pt x="165" y="79"/>
                </a:cubicBezTo>
                <a:cubicBezTo>
                  <a:pt x="172" y="71"/>
                  <a:pt x="181" y="65"/>
                  <a:pt x="189" y="58"/>
                </a:cubicBezTo>
                <a:cubicBezTo>
                  <a:pt x="194" y="55"/>
                  <a:pt x="200" y="54"/>
                  <a:pt x="206" y="52"/>
                </a:cubicBezTo>
                <a:cubicBezTo>
                  <a:pt x="209" y="50"/>
                  <a:pt x="212" y="46"/>
                  <a:pt x="211" y="43"/>
                </a:cubicBezTo>
                <a:cubicBezTo>
                  <a:pt x="209" y="39"/>
                  <a:pt x="206" y="40"/>
                  <a:pt x="202" y="42"/>
                </a:cubicBezTo>
                <a:cubicBezTo>
                  <a:pt x="196" y="45"/>
                  <a:pt x="190" y="49"/>
                  <a:pt x="184" y="52"/>
                </a:cubicBezTo>
                <a:cubicBezTo>
                  <a:pt x="175" y="56"/>
                  <a:pt x="168" y="61"/>
                  <a:pt x="163" y="69"/>
                </a:cubicBezTo>
                <a:cubicBezTo>
                  <a:pt x="159" y="73"/>
                  <a:pt x="157" y="79"/>
                  <a:pt x="153" y="83"/>
                </a:cubicBezTo>
                <a:cubicBezTo>
                  <a:pt x="154" y="84"/>
                  <a:pt x="154" y="84"/>
                  <a:pt x="155" y="84"/>
                </a:cubicBezTo>
                <a:cubicBezTo>
                  <a:pt x="157" y="80"/>
                  <a:pt x="160" y="77"/>
                  <a:pt x="163" y="73"/>
                </a:cubicBezTo>
                <a:cubicBezTo>
                  <a:pt x="166" y="69"/>
                  <a:pt x="169" y="66"/>
                  <a:pt x="175" y="65"/>
                </a:cubicBezTo>
                <a:cubicBezTo>
                  <a:pt x="165" y="76"/>
                  <a:pt x="154" y="85"/>
                  <a:pt x="150" y="98"/>
                </a:cubicBezTo>
                <a:close/>
                <a:moveTo>
                  <a:pt x="104" y="737"/>
                </a:moveTo>
                <a:cubicBezTo>
                  <a:pt x="99" y="738"/>
                  <a:pt x="94" y="738"/>
                  <a:pt x="90" y="739"/>
                </a:cubicBezTo>
                <a:cubicBezTo>
                  <a:pt x="92" y="737"/>
                  <a:pt x="95" y="737"/>
                  <a:pt x="97" y="736"/>
                </a:cubicBezTo>
                <a:cubicBezTo>
                  <a:pt x="99" y="735"/>
                  <a:pt x="101" y="733"/>
                  <a:pt x="101" y="732"/>
                </a:cubicBezTo>
                <a:cubicBezTo>
                  <a:pt x="103" y="726"/>
                  <a:pt x="100" y="724"/>
                  <a:pt x="94" y="724"/>
                </a:cubicBezTo>
                <a:cubicBezTo>
                  <a:pt x="96" y="723"/>
                  <a:pt x="97" y="723"/>
                  <a:pt x="98" y="722"/>
                </a:cubicBezTo>
                <a:cubicBezTo>
                  <a:pt x="99" y="722"/>
                  <a:pt x="100" y="721"/>
                  <a:pt x="101" y="721"/>
                </a:cubicBezTo>
                <a:cubicBezTo>
                  <a:pt x="104" y="719"/>
                  <a:pt x="104" y="714"/>
                  <a:pt x="102" y="713"/>
                </a:cubicBezTo>
                <a:cubicBezTo>
                  <a:pt x="98" y="713"/>
                  <a:pt x="94" y="713"/>
                  <a:pt x="91" y="715"/>
                </a:cubicBezTo>
                <a:cubicBezTo>
                  <a:pt x="88" y="717"/>
                  <a:pt x="88" y="722"/>
                  <a:pt x="91" y="725"/>
                </a:cubicBezTo>
                <a:cubicBezTo>
                  <a:pt x="88" y="727"/>
                  <a:pt x="84" y="727"/>
                  <a:pt x="81" y="729"/>
                </a:cubicBezTo>
                <a:cubicBezTo>
                  <a:pt x="79" y="731"/>
                  <a:pt x="77" y="734"/>
                  <a:pt x="76" y="737"/>
                </a:cubicBezTo>
                <a:cubicBezTo>
                  <a:pt x="75" y="737"/>
                  <a:pt x="78" y="739"/>
                  <a:pt x="80" y="741"/>
                </a:cubicBezTo>
                <a:cubicBezTo>
                  <a:pt x="80" y="743"/>
                  <a:pt x="79" y="745"/>
                  <a:pt x="78" y="748"/>
                </a:cubicBezTo>
                <a:cubicBezTo>
                  <a:pt x="89" y="750"/>
                  <a:pt x="102" y="745"/>
                  <a:pt x="104" y="737"/>
                </a:cubicBezTo>
                <a:close/>
                <a:moveTo>
                  <a:pt x="127" y="445"/>
                </a:moveTo>
                <a:cubicBezTo>
                  <a:pt x="134" y="444"/>
                  <a:pt x="131" y="450"/>
                  <a:pt x="134" y="453"/>
                </a:cubicBezTo>
                <a:cubicBezTo>
                  <a:pt x="134" y="451"/>
                  <a:pt x="136" y="449"/>
                  <a:pt x="136" y="447"/>
                </a:cubicBezTo>
                <a:cubicBezTo>
                  <a:pt x="136" y="442"/>
                  <a:pt x="135" y="437"/>
                  <a:pt x="135" y="432"/>
                </a:cubicBezTo>
                <a:cubicBezTo>
                  <a:pt x="135" y="428"/>
                  <a:pt x="134" y="424"/>
                  <a:pt x="133" y="420"/>
                </a:cubicBezTo>
                <a:cubicBezTo>
                  <a:pt x="133" y="414"/>
                  <a:pt x="133" y="409"/>
                  <a:pt x="132" y="403"/>
                </a:cubicBezTo>
                <a:cubicBezTo>
                  <a:pt x="132" y="395"/>
                  <a:pt x="127" y="389"/>
                  <a:pt x="121" y="385"/>
                </a:cubicBezTo>
                <a:cubicBezTo>
                  <a:pt x="119" y="383"/>
                  <a:pt x="115" y="384"/>
                  <a:pt x="113" y="383"/>
                </a:cubicBezTo>
                <a:cubicBezTo>
                  <a:pt x="113" y="385"/>
                  <a:pt x="113" y="388"/>
                  <a:pt x="113" y="390"/>
                </a:cubicBezTo>
                <a:cubicBezTo>
                  <a:pt x="113" y="391"/>
                  <a:pt x="113" y="392"/>
                  <a:pt x="114" y="393"/>
                </a:cubicBezTo>
                <a:cubicBezTo>
                  <a:pt x="117" y="399"/>
                  <a:pt x="120" y="406"/>
                  <a:pt x="120" y="413"/>
                </a:cubicBezTo>
                <a:cubicBezTo>
                  <a:pt x="120" y="415"/>
                  <a:pt x="121" y="417"/>
                  <a:pt x="122" y="419"/>
                </a:cubicBezTo>
                <a:cubicBezTo>
                  <a:pt x="123" y="418"/>
                  <a:pt x="124" y="417"/>
                  <a:pt x="124" y="417"/>
                </a:cubicBezTo>
                <a:cubicBezTo>
                  <a:pt x="124" y="410"/>
                  <a:pt x="124" y="404"/>
                  <a:pt x="124" y="397"/>
                </a:cubicBezTo>
                <a:cubicBezTo>
                  <a:pt x="124" y="396"/>
                  <a:pt x="122" y="395"/>
                  <a:pt x="121" y="393"/>
                </a:cubicBezTo>
                <a:cubicBezTo>
                  <a:pt x="119" y="391"/>
                  <a:pt x="117" y="389"/>
                  <a:pt x="116" y="387"/>
                </a:cubicBezTo>
                <a:cubicBezTo>
                  <a:pt x="116" y="387"/>
                  <a:pt x="117" y="387"/>
                  <a:pt x="117" y="386"/>
                </a:cubicBezTo>
                <a:cubicBezTo>
                  <a:pt x="119" y="388"/>
                  <a:pt x="121" y="389"/>
                  <a:pt x="122" y="390"/>
                </a:cubicBezTo>
                <a:cubicBezTo>
                  <a:pt x="126" y="395"/>
                  <a:pt x="127" y="400"/>
                  <a:pt x="127" y="406"/>
                </a:cubicBezTo>
                <a:cubicBezTo>
                  <a:pt x="127" y="419"/>
                  <a:pt x="127" y="432"/>
                  <a:pt x="127" y="445"/>
                </a:cubicBezTo>
                <a:close/>
                <a:moveTo>
                  <a:pt x="394" y="355"/>
                </a:moveTo>
                <a:cubicBezTo>
                  <a:pt x="394" y="355"/>
                  <a:pt x="393" y="354"/>
                  <a:pt x="393" y="355"/>
                </a:cubicBezTo>
                <a:cubicBezTo>
                  <a:pt x="388" y="358"/>
                  <a:pt x="384" y="362"/>
                  <a:pt x="380" y="366"/>
                </a:cubicBezTo>
                <a:cubicBezTo>
                  <a:pt x="381" y="366"/>
                  <a:pt x="382" y="367"/>
                  <a:pt x="384" y="368"/>
                </a:cubicBezTo>
                <a:cubicBezTo>
                  <a:pt x="382" y="369"/>
                  <a:pt x="380" y="371"/>
                  <a:pt x="379" y="372"/>
                </a:cubicBezTo>
                <a:cubicBezTo>
                  <a:pt x="379" y="372"/>
                  <a:pt x="379" y="373"/>
                  <a:pt x="380" y="374"/>
                </a:cubicBezTo>
                <a:cubicBezTo>
                  <a:pt x="378" y="376"/>
                  <a:pt x="376" y="378"/>
                  <a:pt x="374" y="379"/>
                </a:cubicBezTo>
                <a:cubicBezTo>
                  <a:pt x="368" y="382"/>
                  <a:pt x="367" y="396"/>
                  <a:pt x="371" y="400"/>
                </a:cubicBezTo>
                <a:cubicBezTo>
                  <a:pt x="372" y="401"/>
                  <a:pt x="374" y="401"/>
                  <a:pt x="374" y="401"/>
                </a:cubicBezTo>
                <a:cubicBezTo>
                  <a:pt x="375" y="400"/>
                  <a:pt x="376" y="399"/>
                  <a:pt x="375" y="398"/>
                </a:cubicBezTo>
                <a:cubicBezTo>
                  <a:pt x="375" y="396"/>
                  <a:pt x="374" y="395"/>
                  <a:pt x="373" y="392"/>
                </a:cubicBezTo>
                <a:cubicBezTo>
                  <a:pt x="378" y="393"/>
                  <a:pt x="378" y="397"/>
                  <a:pt x="379" y="400"/>
                </a:cubicBezTo>
                <a:cubicBezTo>
                  <a:pt x="380" y="403"/>
                  <a:pt x="380" y="406"/>
                  <a:pt x="380" y="409"/>
                </a:cubicBezTo>
                <a:cubicBezTo>
                  <a:pt x="380" y="412"/>
                  <a:pt x="381" y="416"/>
                  <a:pt x="381" y="419"/>
                </a:cubicBezTo>
                <a:cubicBezTo>
                  <a:pt x="384" y="409"/>
                  <a:pt x="384" y="401"/>
                  <a:pt x="380" y="392"/>
                </a:cubicBezTo>
                <a:cubicBezTo>
                  <a:pt x="377" y="386"/>
                  <a:pt x="380" y="382"/>
                  <a:pt x="386" y="382"/>
                </a:cubicBezTo>
                <a:cubicBezTo>
                  <a:pt x="388" y="381"/>
                  <a:pt x="390" y="380"/>
                  <a:pt x="390" y="379"/>
                </a:cubicBezTo>
                <a:cubicBezTo>
                  <a:pt x="394" y="371"/>
                  <a:pt x="395" y="363"/>
                  <a:pt x="394" y="355"/>
                </a:cubicBezTo>
                <a:close/>
                <a:moveTo>
                  <a:pt x="328" y="295"/>
                </a:moveTo>
                <a:cubicBezTo>
                  <a:pt x="327" y="290"/>
                  <a:pt x="326" y="284"/>
                  <a:pt x="325" y="277"/>
                </a:cubicBezTo>
                <a:cubicBezTo>
                  <a:pt x="328" y="281"/>
                  <a:pt x="329" y="283"/>
                  <a:pt x="331" y="286"/>
                </a:cubicBezTo>
                <a:cubicBezTo>
                  <a:pt x="331" y="285"/>
                  <a:pt x="332" y="285"/>
                  <a:pt x="332" y="285"/>
                </a:cubicBezTo>
                <a:cubicBezTo>
                  <a:pt x="330" y="279"/>
                  <a:pt x="329" y="273"/>
                  <a:pt x="327" y="268"/>
                </a:cubicBezTo>
                <a:cubicBezTo>
                  <a:pt x="319" y="267"/>
                  <a:pt x="317" y="270"/>
                  <a:pt x="321" y="277"/>
                </a:cubicBezTo>
                <a:cubicBezTo>
                  <a:pt x="322" y="279"/>
                  <a:pt x="323" y="282"/>
                  <a:pt x="324" y="284"/>
                </a:cubicBezTo>
                <a:cubicBezTo>
                  <a:pt x="325" y="285"/>
                  <a:pt x="325" y="286"/>
                  <a:pt x="324" y="287"/>
                </a:cubicBezTo>
                <a:cubicBezTo>
                  <a:pt x="324" y="290"/>
                  <a:pt x="323" y="292"/>
                  <a:pt x="322" y="294"/>
                </a:cubicBezTo>
                <a:cubicBezTo>
                  <a:pt x="321" y="296"/>
                  <a:pt x="321" y="297"/>
                  <a:pt x="320" y="299"/>
                </a:cubicBezTo>
                <a:cubicBezTo>
                  <a:pt x="319" y="287"/>
                  <a:pt x="321" y="276"/>
                  <a:pt x="310" y="268"/>
                </a:cubicBezTo>
                <a:cubicBezTo>
                  <a:pt x="307" y="270"/>
                  <a:pt x="309" y="273"/>
                  <a:pt x="311" y="275"/>
                </a:cubicBezTo>
                <a:cubicBezTo>
                  <a:pt x="315" y="280"/>
                  <a:pt x="317" y="287"/>
                  <a:pt x="314" y="293"/>
                </a:cubicBezTo>
                <a:cubicBezTo>
                  <a:pt x="312" y="298"/>
                  <a:pt x="313" y="301"/>
                  <a:pt x="317" y="304"/>
                </a:cubicBezTo>
                <a:cubicBezTo>
                  <a:pt x="321" y="306"/>
                  <a:pt x="324" y="308"/>
                  <a:pt x="328" y="310"/>
                </a:cubicBezTo>
                <a:cubicBezTo>
                  <a:pt x="329" y="311"/>
                  <a:pt x="331" y="310"/>
                  <a:pt x="332" y="310"/>
                </a:cubicBezTo>
                <a:cubicBezTo>
                  <a:pt x="332" y="302"/>
                  <a:pt x="333" y="296"/>
                  <a:pt x="333" y="289"/>
                </a:cubicBezTo>
                <a:cubicBezTo>
                  <a:pt x="331" y="291"/>
                  <a:pt x="329" y="293"/>
                  <a:pt x="328" y="295"/>
                </a:cubicBezTo>
                <a:close/>
                <a:moveTo>
                  <a:pt x="97" y="784"/>
                </a:moveTo>
                <a:cubicBezTo>
                  <a:pt x="100" y="783"/>
                  <a:pt x="102" y="782"/>
                  <a:pt x="104" y="780"/>
                </a:cubicBezTo>
                <a:cubicBezTo>
                  <a:pt x="112" y="773"/>
                  <a:pt x="116" y="763"/>
                  <a:pt x="119" y="753"/>
                </a:cubicBezTo>
                <a:cubicBezTo>
                  <a:pt x="120" y="750"/>
                  <a:pt x="119" y="744"/>
                  <a:pt x="118" y="744"/>
                </a:cubicBezTo>
                <a:cubicBezTo>
                  <a:pt x="113" y="743"/>
                  <a:pt x="113" y="748"/>
                  <a:pt x="113" y="751"/>
                </a:cubicBezTo>
                <a:cubicBezTo>
                  <a:pt x="111" y="757"/>
                  <a:pt x="108" y="762"/>
                  <a:pt x="102" y="765"/>
                </a:cubicBezTo>
                <a:cubicBezTo>
                  <a:pt x="100" y="760"/>
                  <a:pt x="97" y="760"/>
                  <a:pt x="94" y="764"/>
                </a:cubicBezTo>
                <a:cubicBezTo>
                  <a:pt x="92" y="765"/>
                  <a:pt x="91" y="767"/>
                  <a:pt x="90" y="770"/>
                </a:cubicBezTo>
                <a:cubicBezTo>
                  <a:pt x="88" y="775"/>
                  <a:pt x="84" y="777"/>
                  <a:pt x="79" y="777"/>
                </a:cubicBezTo>
                <a:cubicBezTo>
                  <a:pt x="77" y="777"/>
                  <a:pt x="76" y="777"/>
                  <a:pt x="74" y="777"/>
                </a:cubicBezTo>
                <a:cubicBezTo>
                  <a:pt x="75" y="778"/>
                  <a:pt x="75" y="779"/>
                  <a:pt x="76" y="779"/>
                </a:cubicBezTo>
                <a:cubicBezTo>
                  <a:pt x="80" y="783"/>
                  <a:pt x="84" y="782"/>
                  <a:pt x="90" y="778"/>
                </a:cubicBezTo>
                <a:cubicBezTo>
                  <a:pt x="91" y="777"/>
                  <a:pt x="94" y="777"/>
                  <a:pt x="96" y="776"/>
                </a:cubicBezTo>
                <a:cubicBezTo>
                  <a:pt x="96" y="778"/>
                  <a:pt x="96" y="780"/>
                  <a:pt x="96" y="781"/>
                </a:cubicBezTo>
                <a:cubicBezTo>
                  <a:pt x="96" y="782"/>
                  <a:pt x="96" y="782"/>
                  <a:pt x="97" y="784"/>
                </a:cubicBezTo>
                <a:close/>
                <a:moveTo>
                  <a:pt x="367" y="449"/>
                </a:moveTo>
                <a:cubicBezTo>
                  <a:pt x="366" y="444"/>
                  <a:pt x="367" y="438"/>
                  <a:pt x="364" y="435"/>
                </a:cubicBezTo>
                <a:cubicBezTo>
                  <a:pt x="361" y="431"/>
                  <a:pt x="361" y="428"/>
                  <a:pt x="364" y="423"/>
                </a:cubicBezTo>
                <a:cubicBezTo>
                  <a:pt x="365" y="421"/>
                  <a:pt x="366" y="418"/>
                  <a:pt x="363" y="416"/>
                </a:cubicBezTo>
                <a:cubicBezTo>
                  <a:pt x="360" y="419"/>
                  <a:pt x="357" y="421"/>
                  <a:pt x="355" y="423"/>
                </a:cubicBezTo>
                <a:cubicBezTo>
                  <a:pt x="354" y="425"/>
                  <a:pt x="352" y="428"/>
                  <a:pt x="352" y="430"/>
                </a:cubicBezTo>
                <a:cubicBezTo>
                  <a:pt x="352" y="431"/>
                  <a:pt x="355" y="433"/>
                  <a:pt x="357" y="434"/>
                </a:cubicBezTo>
                <a:cubicBezTo>
                  <a:pt x="356" y="438"/>
                  <a:pt x="356" y="440"/>
                  <a:pt x="360" y="444"/>
                </a:cubicBezTo>
                <a:cubicBezTo>
                  <a:pt x="363" y="447"/>
                  <a:pt x="365" y="453"/>
                  <a:pt x="367" y="457"/>
                </a:cubicBezTo>
                <a:cubicBezTo>
                  <a:pt x="367" y="458"/>
                  <a:pt x="366" y="458"/>
                  <a:pt x="366" y="459"/>
                </a:cubicBezTo>
                <a:cubicBezTo>
                  <a:pt x="369" y="458"/>
                  <a:pt x="373" y="458"/>
                  <a:pt x="374" y="457"/>
                </a:cubicBezTo>
                <a:cubicBezTo>
                  <a:pt x="380" y="448"/>
                  <a:pt x="379" y="432"/>
                  <a:pt x="373" y="423"/>
                </a:cubicBezTo>
                <a:cubicBezTo>
                  <a:pt x="368" y="432"/>
                  <a:pt x="378" y="439"/>
                  <a:pt x="374" y="447"/>
                </a:cubicBezTo>
                <a:cubicBezTo>
                  <a:pt x="372" y="440"/>
                  <a:pt x="370" y="433"/>
                  <a:pt x="368" y="426"/>
                </a:cubicBezTo>
                <a:cubicBezTo>
                  <a:pt x="364" y="433"/>
                  <a:pt x="372" y="441"/>
                  <a:pt x="367" y="449"/>
                </a:cubicBezTo>
                <a:close/>
                <a:moveTo>
                  <a:pt x="366" y="314"/>
                </a:moveTo>
                <a:cubicBezTo>
                  <a:pt x="367" y="315"/>
                  <a:pt x="367" y="315"/>
                  <a:pt x="368" y="315"/>
                </a:cubicBezTo>
                <a:cubicBezTo>
                  <a:pt x="372" y="313"/>
                  <a:pt x="376" y="310"/>
                  <a:pt x="380" y="308"/>
                </a:cubicBezTo>
                <a:cubicBezTo>
                  <a:pt x="386" y="305"/>
                  <a:pt x="388" y="301"/>
                  <a:pt x="386" y="295"/>
                </a:cubicBezTo>
                <a:cubicBezTo>
                  <a:pt x="386" y="292"/>
                  <a:pt x="386" y="289"/>
                  <a:pt x="386" y="285"/>
                </a:cubicBezTo>
                <a:cubicBezTo>
                  <a:pt x="389" y="286"/>
                  <a:pt x="390" y="286"/>
                  <a:pt x="392" y="288"/>
                </a:cubicBezTo>
                <a:cubicBezTo>
                  <a:pt x="391" y="284"/>
                  <a:pt x="391" y="281"/>
                  <a:pt x="391" y="279"/>
                </a:cubicBezTo>
                <a:cubicBezTo>
                  <a:pt x="390" y="279"/>
                  <a:pt x="390" y="279"/>
                  <a:pt x="389" y="279"/>
                </a:cubicBezTo>
                <a:cubicBezTo>
                  <a:pt x="389" y="280"/>
                  <a:pt x="389" y="281"/>
                  <a:pt x="389" y="283"/>
                </a:cubicBezTo>
                <a:cubicBezTo>
                  <a:pt x="388" y="282"/>
                  <a:pt x="387" y="281"/>
                  <a:pt x="387" y="280"/>
                </a:cubicBezTo>
                <a:cubicBezTo>
                  <a:pt x="376" y="284"/>
                  <a:pt x="382" y="293"/>
                  <a:pt x="381" y="301"/>
                </a:cubicBezTo>
                <a:cubicBezTo>
                  <a:pt x="378" y="293"/>
                  <a:pt x="379" y="286"/>
                  <a:pt x="380" y="279"/>
                </a:cubicBezTo>
                <a:cubicBezTo>
                  <a:pt x="381" y="265"/>
                  <a:pt x="382" y="263"/>
                  <a:pt x="379" y="258"/>
                </a:cubicBezTo>
                <a:cubicBezTo>
                  <a:pt x="379" y="260"/>
                  <a:pt x="378" y="261"/>
                  <a:pt x="378" y="262"/>
                </a:cubicBezTo>
                <a:cubicBezTo>
                  <a:pt x="377" y="273"/>
                  <a:pt x="375" y="283"/>
                  <a:pt x="374" y="294"/>
                </a:cubicBezTo>
                <a:cubicBezTo>
                  <a:pt x="374" y="295"/>
                  <a:pt x="374" y="298"/>
                  <a:pt x="373" y="299"/>
                </a:cubicBezTo>
                <a:cubicBezTo>
                  <a:pt x="367" y="303"/>
                  <a:pt x="369" y="309"/>
                  <a:pt x="366" y="314"/>
                </a:cubicBezTo>
                <a:close/>
                <a:moveTo>
                  <a:pt x="479" y="752"/>
                </a:moveTo>
                <a:cubicBezTo>
                  <a:pt x="484" y="747"/>
                  <a:pt x="484" y="744"/>
                  <a:pt x="477" y="740"/>
                </a:cubicBezTo>
                <a:cubicBezTo>
                  <a:pt x="476" y="739"/>
                  <a:pt x="473" y="739"/>
                  <a:pt x="471" y="739"/>
                </a:cubicBezTo>
                <a:cubicBezTo>
                  <a:pt x="471" y="741"/>
                  <a:pt x="471" y="744"/>
                  <a:pt x="472" y="747"/>
                </a:cubicBezTo>
                <a:cubicBezTo>
                  <a:pt x="472" y="748"/>
                  <a:pt x="474" y="750"/>
                  <a:pt x="474" y="751"/>
                </a:cubicBezTo>
                <a:cubicBezTo>
                  <a:pt x="478" y="765"/>
                  <a:pt x="489" y="770"/>
                  <a:pt x="501" y="774"/>
                </a:cubicBezTo>
                <a:cubicBezTo>
                  <a:pt x="507" y="776"/>
                  <a:pt x="510" y="773"/>
                  <a:pt x="508" y="767"/>
                </a:cubicBezTo>
                <a:cubicBezTo>
                  <a:pt x="508" y="762"/>
                  <a:pt x="506" y="760"/>
                  <a:pt x="500" y="760"/>
                </a:cubicBezTo>
                <a:cubicBezTo>
                  <a:pt x="496" y="761"/>
                  <a:pt x="492" y="760"/>
                  <a:pt x="488" y="760"/>
                </a:cubicBezTo>
                <a:cubicBezTo>
                  <a:pt x="490" y="763"/>
                  <a:pt x="492" y="766"/>
                  <a:pt x="494" y="768"/>
                </a:cubicBezTo>
                <a:cubicBezTo>
                  <a:pt x="493" y="768"/>
                  <a:pt x="493" y="769"/>
                  <a:pt x="492" y="769"/>
                </a:cubicBezTo>
                <a:cubicBezTo>
                  <a:pt x="488" y="764"/>
                  <a:pt x="484" y="758"/>
                  <a:pt x="479" y="752"/>
                </a:cubicBezTo>
                <a:close/>
                <a:moveTo>
                  <a:pt x="141" y="870"/>
                </a:moveTo>
                <a:cubicBezTo>
                  <a:pt x="143" y="866"/>
                  <a:pt x="143" y="864"/>
                  <a:pt x="141" y="863"/>
                </a:cubicBezTo>
                <a:cubicBezTo>
                  <a:pt x="138" y="862"/>
                  <a:pt x="133" y="864"/>
                  <a:pt x="131" y="867"/>
                </a:cubicBezTo>
                <a:cubicBezTo>
                  <a:pt x="129" y="866"/>
                  <a:pt x="127" y="866"/>
                  <a:pt x="124" y="865"/>
                </a:cubicBezTo>
                <a:cubicBezTo>
                  <a:pt x="124" y="863"/>
                  <a:pt x="125" y="861"/>
                  <a:pt x="125" y="859"/>
                </a:cubicBezTo>
                <a:cubicBezTo>
                  <a:pt x="124" y="855"/>
                  <a:pt x="121" y="852"/>
                  <a:pt x="117" y="855"/>
                </a:cubicBezTo>
                <a:cubicBezTo>
                  <a:pt x="116" y="856"/>
                  <a:pt x="116" y="861"/>
                  <a:pt x="115" y="864"/>
                </a:cubicBezTo>
                <a:cubicBezTo>
                  <a:pt x="115" y="864"/>
                  <a:pt x="115" y="865"/>
                  <a:pt x="115" y="865"/>
                </a:cubicBezTo>
                <a:cubicBezTo>
                  <a:pt x="117" y="871"/>
                  <a:pt x="120" y="877"/>
                  <a:pt x="125" y="880"/>
                </a:cubicBezTo>
                <a:cubicBezTo>
                  <a:pt x="129" y="883"/>
                  <a:pt x="133" y="881"/>
                  <a:pt x="137" y="878"/>
                </a:cubicBezTo>
                <a:cubicBezTo>
                  <a:pt x="137" y="878"/>
                  <a:pt x="138" y="878"/>
                  <a:pt x="138" y="878"/>
                </a:cubicBezTo>
                <a:cubicBezTo>
                  <a:pt x="142" y="878"/>
                  <a:pt x="145" y="877"/>
                  <a:pt x="149" y="876"/>
                </a:cubicBezTo>
                <a:cubicBezTo>
                  <a:pt x="150" y="876"/>
                  <a:pt x="150" y="875"/>
                  <a:pt x="151" y="874"/>
                </a:cubicBezTo>
                <a:cubicBezTo>
                  <a:pt x="150" y="874"/>
                  <a:pt x="149" y="873"/>
                  <a:pt x="148" y="873"/>
                </a:cubicBezTo>
                <a:cubicBezTo>
                  <a:pt x="143" y="873"/>
                  <a:pt x="139" y="873"/>
                  <a:pt x="134" y="873"/>
                </a:cubicBezTo>
                <a:cubicBezTo>
                  <a:pt x="135" y="871"/>
                  <a:pt x="136" y="869"/>
                  <a:pt x="138" y="867"/>
                </a:cubicBezTo>
                <a:cubicBezTo>
                  <a:pt x="139" y="868"/>
                  <a:pt x="140" y="869"/>
                  <a:pt x="141" y="870"/>
                </a:cubicBezTo>
                <a:close/>
                <a:moveTo>
                  <a:pt x="179" y="869"/>
                </a:moveTo>
                <a:cubicBezTo>
                  <a:pt x="173" y="868"/>
                  <a:pt x="168" y="868"/>
                  <a:pt x="161" y="871"/>
                </a:cubicBezTo>
                <a:cubicBezTo>
                  <a:pt x="164" y="873"/>
                  <a:pt x="165" y="874"/>
                  <a:pt x="168" y="875"/>
                </a:cubicBezTo>
                <a:cubicBezTo>
                  <a:pt x="165" y="876"/>
                  <a:pt x="163" y="877"/>
                  <a:pt x="161" y="878"/>
                </a:cubicBezTo>
                <a:cubicBezTo>
                  <a:pt x="159" y="879"/>
                  <a:pt x="157" y="881"/>
                  <a:pt x="155" y="882"/>
                </a:cubicBezTo>
                <a:cubicBezTo>
                  <a:pt x="154" y="882"/>
                  <a:pt x="152" y="881"/>
                  <a:pt x="151" y="880"/>
                </a:cubicBezTo>
                <a:cubicBezTo>
                  <a:pt x="150" y="881"/>
                  <a:pt x="149" y="883"/>
                  <a:pt x="149" y="884"/>
                </a:cubicBezTo>
                <a:cubicBezTo>
                  <a:pt x="144" y="883"/>
                  <a:pt x="139" y="881"/>
                  <a:pt x="134" y="883"/>
                </a:cubicBezTo>
                <a:cubicBezTo>
                  <a:pt x="141" y="890"/>
                  <a:pt x="148" y="896"/>
                  <a:pt x="158" y="890"/>
                </a:cubicBezTo>
                <a:cubicBezTo>
                  <a:pt x="160" y="888"/>
                  <a:pt x="163" y="888"/>
                  <a:pt x="165" y="887"/>
                </a:cubicBezTo>
                <a:cubicBezTo>
                  <a:pt x="168" y="885"/>
                  <a:pt x="171" y="883"/>
                  <a:pt x="173" y="881"/>
                </a:cubicBezTo>
                <a:cubicBezTo>
                  <a:pt x="175" y="877"/>
                  <a:pt x="177" y="873"/>
                  <a:pt x="179" y="869"/>
                </a:cubicBezTo>
                <a:close/>
                <a:moveTo>
                  <a:pt x="668" y="627"/>
                </a:moveTo>
                <a:cubicBezTo>
                  <a:pt x="663" y="628"/>
                  <a:pt x="659" y="629"/>
                  <a:pt x="655" y="630"/>
                </a:cubicBezTo>
                <a:cubicBezTo>
                  <a:pt x="653" y="630"/>
                  <a:pt x="650" y="629"/>
                  <a:pt x="647" y="630"/>
                </a:cubicBezTo>
                <a:cubicBezTo>
                  <a:pt x="644" y="630"/>
                  <a:pt x="641" y="633"/>
                  <a:pt x="638" y="633"/>
                </a:cubicBezTo>
                <a:cubicBezTo>
                  <a:pt x="635" y="633"/>
                  <a:pt x="631" y="633"/>
                  <a:pt x="628" y="633"/>
                </a:cubicBezTo>
                <a:cubicBezTo>
                  <a:pt x="627" y="633"/>
                  <a:pt x="625" y="635"/>
                  <a:pt x="624" y="636"/>
                </a:cubicBezTo>
                <a:cubicBezTo>
                  <a:pt x="624" y="638"/>
                  <a:pt x="624" y="641"/>
                  <a:pt x="624" y="643"/>
                </a:cubicBezTo>
                <a:cubicBezTo>
                  <a:pt x="626" y="643"/>
                  <a:pt x="627" y="643"/>
                  <a:pt x="628" y="643"/>
                </a:cubicBezTo>
                <a:cubicBezTo>
                  <a:pt x="633" y="642"/>
                  <a:pt x="637" y="641"/>
                  <a:pt x="641" y="641"/>
                </a:cubicBezTo>
                <a:cubicBezTo>
                  <a:pt x="646" y="641"/>
                  <a:pt x="653" y="643"/>
                  <a:pt x="655" y="635"/>
                </a:cubicBezTo>
                <a:cubicBezTo>
                  <a:pt x="657" y="639"/>
                  <a:pt x="661" y="639"/>
                  <a:pt x="669" y="636"/>
                </a:cubicBezTo>
                <a:cubicBezTo>
                  <a:pt x="673" y="634"/>
                  <a:pt x="673" y="630"/>
                  <a:pt x="673" y="627"/>
                </a:cubicBezTo>
                <a:cubicBezTo>
                  <a:pt x="673" y="626"/>
                  <a:pt x="673" y="626"/>
                  <a:pt x="672" y="626"/>
                </a:cubicBezTo>
                <a:cubicBezTo>
                  <a:pt x="671" y="629"/>
                  <a:pt x="670" y="631"/>
                  <a:pt x="668" y="633"/>
                </a:cubicBezTo>
                <a:cubicBezTo>
                  <a:pt x="668" y="633"/>
                  <a:pt x="668" y="633"/>
                  <a:pt x="668" y="633"/>
                </a:cubicBezTo>
                <a:cubicBezTo>
                  <a:pt x="668" y="631"/>
                  <a:pt x="668" y="630"/>
                  <a:pt x="668" y="627"/>
                </a:cubicBezTo>
                <a:close/>
                <a:moveTo>
                  <a:pt x="707" y="434"/>
                </a:moveTo>
                <a:cubicBezTo>
                  <a:pt x="708" y="432"/>
                  <a:pt x="711" y="430"/>
                  <a:pt x="711" y="428"/>
                </a:cubicBezTo>
                <a:cubicBezTo>
                  <a:pt x="711" y="423"/>
                  <a:pt x="711" y="417"/>
                  <a:pt x="711" y="412"/>
                </a:cubicBezTo>
                <a:cubicBezTo>
                  <a:pt x="711" y="411"/>
                  <a:pt x="709" y="410"/>
                  <a:pt x="707" y="408"/>
                </a:cubicBezTo>
                <a:cubicBezTo>
                  <a:pt x="706" y="414"/>
                  <a:pt x="704" y="419"/>
                  <a:pt x="703" y="424"/>
                </a:cubicBezTo>
                <a:cubicBezTo>
                  <a:pt x="702" y="429"/>
                  <a:pt x="701" y="435"/>
                  <a:pt x="701" y="441"/>
                </a:cubicBezTo>
                <a:cubicBezTo>
                  <a:pt x="701" y="445"/>
                  <a:pt x="701" y="448"/>
                  <a:pt x="698" y="451"/>
                </a:cubicBezTo>
                <a:cubicBezTo>
                  <a:pt x="697" y="453"/>
                  <a:pt x="697" y="458"/>
                  <a:pt x="697" y="459"/>
                </a:cubicBezTo>
                <a:cubicBezTo>
                  <a:pt x="700" y="460"/>
                  <a:pt x="704" y="460"/>
                  <a:pt x="707" y="460"/>
                </a:cubicBezTo>
                <a:cubicBezTo>
                  <a:pt x="711" y="459"/>
                  <a:pt x="708" y="456"/>
                  <a:pt x="708" y="454"/>
                </a:cubicBezTo>
                <a:cubicBezTo>
                  <a:pt x="708" y="452"/>
                  <a:pt x="709" y="448"/>
                  <a:pt x="710" y="448"/>
                </a:cubicBezTo>
                <a:cubicBezTo>
                  <a:pt x="713" y="447"/>
                  <a:pt x="712" y="444"/>
                  <a:pt x="712" y="442"/>
                </a:cubicBezTo>
                <a:cubicBezTo>
                  <a:pt x="710" y="442"/>
                  <a:pt x="708" y="441"/>
                  <a:pt x="706" y="440"/>
                </a:cubicBezTo>
                <a:cubicBezTo>
                  <a:pt x="706" y="440"/>
                  <a:pt x="707" y="439"/>
                  <a:pt x="707" y="439"/>
                </a:cubicBezTo>
                <a:cubicBezTo>
                  <a:pt x="708" y="438"/>
                  <a:pt x="710" y="438"/>
                  <a:pt x="712" y="437"/>
                </a:cubicBezTo>
                <a:cubicBezTo>
                  <a:pt x="710" y="436"/>
                  <a:pt x="708" y="435"/>
                  <a:pt x="707" y="434"/>
                </a:cubicBezTo>
                <a:close/>
                <a:moveTo>
                  <a:pt x="215" y="965"/>
                </a:moveTo>
                <a:cubicBezTo>
                  <a:pt x="215" y="965"/>
                  <a:pt x="214" y="965"/>
                  <a:pt x="214" y="965"/>
                </a:cubicBezTo>
                <a:cubicBezTo>
                  <a:pt x="212" y="966"/>
                  <a:pt x="210" y="968"/>
                  <a:pt x="208" y="970"/>
                </a:cubicBezTo>
                <a:cubicBezTo>
                  <a:pt x="205" y="973"/>
                  <a:pt x="204" y="981"/>
                  <a:pt x="207" y="984"/>
                </a:cubicBezTo>
                <a:cubicBezTo>
                  <a:pt x="210" y="988"/>
                  <a:pt x="223" y="991"/>
                  <a:pt x="228" y="989"/>
                </a:cubicBezTo>
                <a:cubicBezTo>
                  <a:pt x="229" y="989"/>
                  <a:pt x="231" y="987"/>
                  <a:pt x="231" y="985"/>
                </a:cubicBezTo>
                <a:cubicBezTo>
                  <a:pt x="230" y="979"/>
                  <a:pt x="230" y="973"/>
                  <a:pt x="229" y="967"/>
                </a:cubicBezTo>
                <a:cubicBezTo>
                  <a:pt x="229" y="965"/>
                  <a:pt x="227" y="965"/>
                  <a:pt x="226" y="964"/>
                </a:cubicBezTo>
                <a:cubicBezTo>
                  <a:pt x="226" y="965"/>
                  <a:pt x="225" y="966"/>
                  <a:pt x="225" y="967"/>
                </a:cubicBezTo>
                <a:cubicBezTo>
                  <a:pt x="225" y="969"/>
                  <a:pt x="226" y="971"/>
                  <a:pt x="226" y="973"/>
                </a:cubicBezTo>
                <a:cubicBezTo>
                  <a:pt x="227" y="977"/>
                  <a:pt x="226" y="981"/>
                  <a:pt x="226" y="985"/>
                </a:cubicBezTo>
                <a:cubicBezTo>
                  <a:pt x="225" y="985"/>
                  <a:pt x="225" y="985"/>
                  <a:pt x="224" y="985"/>
                </a:cubicBezTo>
                <a:cubicBezTo>
                  <a:pt x="223" y="978"/>
                  <a:pt x="222" y="971"/>
                  <a:pt x="221" y="964"/>
                </a:cubicBezTo>
                <a:cubicBezTo>
                  <a:pt x="220" y="964"/>
                  <a:pt x="219" y="964"/>
                  <a:pt x="219" y="964"/>
                </a:cubicBezTo>
                <a:cubicBezTo>
                  <a:pt x="219" y="970"/>
                  <a:pt x="219" y="976"/>
                  <a:pt x="220" y="983"/>
                </a:cubicBezTo>
                <a:cubicBezTo>
                  <a:pt x="219" y="983"/>
                  <a:pt x="219" y="983"/>
                  <a:pt x="218" y="983"/>
                </a:cubicBezTo>
                <a:cubicBezTo>
                  <a:pt x="217" y="977"/>
                  <a:pt x="216" y="971"/>
                  <a:pt x="215" y="965"/>
                </a:cubicBezTo>
                <a:close/>
                <a:moveTo>
                  <a:pt x="293" y="854"/>
                </a:moveTo>
                <a:cubicBezTo>
                  <a:pt x="293" y="854"/>
                  <a:pt x="294" y="855"/>
                  <a:pt x="294" y="855"/>
                </a:cubicBezTo>
                <a:cubicBezTo>
                  <a:pt x="295" y="853"/>
                  <a:pt x="297" y="850"/>
                  <a:pt x="297" y="848"/>
                </a:cubicBezTo>
                <a:cubicBezTo>
                  <a:pt x="297" y="841"/>
                  <a:pt x="296" y="834"/>
                  <a:pt x="295" y="827"/>
                </a:cubicBezTo>
                <a:cubicBezTo>
                  <a:pt x="295" y="825"/>
                  <a:pt x="296" y="822"/>
                  <a:pt x="297" y="820"/>
                </a:cubicBezTo>
                <a:cubicBezTo>
                  <a:pt x="297" y="820"/>
                  <a:pt x="298" y="820"/>
                  <a:pt x="298" y="820"/>
                </a:cubicBezTo>
                <a:cubicBezTo>
                  <a:pt x="299" y="825"/>
                  <a:pt x="299" y="830"/>
                  <a:pt x="300" y="834"/>
                </a:cubicBezTo>
                <a:cubicBezTo>
                  <a:pt x="300" y="834"/>
                  <a:pt x="301" y="834"/>
                  <a:pt x="301" y="835"/>
                </a:cubicBezTo>
                <a:cubicBezTo>
                  <a:pt x="302" y="833"/>
                  <a:pt x="303" y="832"/>
                  <a:pt x="305" y="830"/>
                </a:cubicBezTo>
                <a:cubicBezTo>
                  <a:pt x="305" y="830"/>
                  <a:pt x="306" y="830"/>
                  <a:pt x="306" y="830"/>
                </a:cubicBezTo>
                <a:cubicBezTo>
                  <a:pt x="306" y="834"/>
                  <a:pt x="306" y="837"/>
                  <a:pt x="307" y="840"/>
                </a:cubicBezTo>
                <a:cubicBezTo>
                  <a:pt x="307" y="841"/>
                  <a:pt x="308" y="843"/>
                  <a:pt x="309" y="844"/>
                </a:cubicBezTo>
                <a:cubicBezTo>
                  <a:pt x="309" y="844"/>
                  <a:pt x="311" y="844"/>
                  <a:pt x="311" y="844"/>
                </a:cubicBezTo>
                <a:cubicBezTo>
                  <a:pt x="312" y="842"/>
                  <a:pt x="311" y="841"/>
                  <a:pt x="311" y="839"/>
                </a:cubicBezTo>
                <a:cubicBezTo>
                  <a:pt x="311" y="838"/>
                  <a:pt x="311" y="836"/>
                  <a:pt x="311" y="835"/>
                </a:cubicBezTo>
                <a:cubicBezTo>
                  <a:pt x="311" y="830"/>
                  <a:pt x="312" y="826"/>
                  <a:pt x="312" y="820"/>
                </a:cubicBezTo>
                <a:cubicBezTo>
                  <a:pt x="309" y="822"/>
                  <a:pt x="307" y="823"/>
                  <a:pt x="304" y="825"/>
                </a:cubicBezTo>
                <a:cubicBezTo>
                  <a:pt x="303" y="822"/>
                  <a:pt x="303" y="819"/>
                  <a:pt x="303" y="817"/>
                </a:cubicBezTo>
                <a:cubicBezTo>
                  <a:pt x="303" y="814"/>
                  <a:pt x="301" y="813"/>
                  <a:pt x="299" y="815"/>
                </a:cubicBezTo>
                <a:cubicBezTo>
                  <a:pt x="294" y="817"/>
                  <a:pt x="290" y="821"/>
                  <a:pt x="291" y="827"/>
                </a:cubicBezTo>
                <a:cubicBezTo>
                  <a:pt x="292" y="831"/>
                  <a:pt x="292" y="834"/>
                  <a:pt x="292" y="837"/>
                </a:cubicBezTo>
                <a:cubicBezTo>
                  <a:pt x="292" y="841"/>
                  <a:pt x="291" y="843"/>
                  <a:pt x="288" y="845"/>
                </a:cubicBezTo>
                <a:cubicBezTo>
                  <a:pt x="285" y="847"/>
                  <a:pt x="284" y="849"/>
                  <a:pt x="287" y="852"/>
                </a:cubicBezTo>
                <a:cubicBezTo>
                  <a:pt x="288" y="851"/>
                  <a:pt x="289" y="850"/>
                  <a:pt x="291" y="849"/>
                </a:cubicBezTo>
                <a:cubicBezTo>
                  <a:pt x="291" y="851"/>
                  <a:pt x="292" y="853"/>
                  <a:pt x="293" y="854"/>
                </a:cubicBezTo>
                <a:close/>
                <a:moveTo>
                  <a:pt x="338" y="317"/>
                </a:moveTo>
                <a:cubicBezTo>
                  <a:pt x="339" y="321"/>
                  <a:pt x="340" y="324"/>
                  <a:pt x="340" y="328"/>
                </a:cubicBezTo>
                <a:cubicBezTo>
                  <a:pt x="342" y="333"/>
                  <a:pt x="346" y="334"/>
                  <a:pt x="350" y="331"/>
                </a:cubicBezTo>
                <a:cubicBezTo>
                  <a:pt x="352" y="330"/>
                  <a:pt x="354" y="331"/>
                  <a:pt x="355" y="330"/>
                </a:cubicBezTo>
                <a:cubicBezTo>
                  <a:pt x="357" y="330"/>
                  <a:pt x="359" y="330"/>
                  <a:pt x="361" y="329"/>
                </a:cubicBezTo>
                <a:cubicBezTo>
                  <a:pt x="361" y="329"/>
                  <a:pt x="362" y="326"/>
                  <a:pt x="361" y="326"/>
                </a:cubicBezTo>
                <a:cubicBezTo>
                  <a:pt x="359" y="325"/>
                  <a:pt x="357" y="324"/>
                  <a:pt x="355" y="324"/>
                </a:cubicBezTo>
                <a:cubicBezTo>
                  <a:pt x="353" y="324"/>
                  <a:pt x="351" y="326"/>
                  <a:pt x="350" y="326"/>
                </a:cubicBezTo>
                <a:cubicBezTo>
                  <a:pt x="349" y="326"/>
                  <a:pt x="349" y="325"/>
                  <a:pt x="349" y="324"/>
                </a:cubicBezTo>
                <a:cubicBezTo>
                  <a:pt x="351" y="323"/>
                  <a:pt x="353" y="322"/>
                  <a:pt x="356" y="321"/>
                </a:cubicBezTo>
                <a:cubicBezTo>
                  <a:pt x="365" y="318"/>
                  <a:pt x="368" y="306"/>
                  <a:pt x="361" y="299"/>
                </a:cubicBezTo>
                <a:cubicBezTo>
                  <a:pt x="358" y="305"/>
                  <a:pt x="356" y="310"/>
                  <a:pt x="353" y="316"/>
                </a:cubicBezTo>
                <a:cubicBezTo>
                  <a:pt x="348" y="312"/>
                  <a:pt x="344" y="317"/>
                  <a:pt x="338" y="317"/>
                </a:cubicBezTo>
                <a:close/>
                <a:moveTo>
                  <a:pt x="361" y="338"/>
                </a:moveTo>
                <a:cubicBezTo>
                  <a:pt x="371" y="331"/>
                  <a:pt x="384" y="331"/>
                  <a:pt x="391" y="318"/>
                </a:cubicBezTo>
                <a:cubicBezTo>
                  <a:pt x="389" y="318"/>
                  <a:pt x="387" y="317"/>
                  <a:pt x="385" y="317"/>
                </a:cubicBezTo>
                <a:cubicBezTo>
                  <a:pt x="385" y="314"/>
                  <a:pt x="384" y="312"/>
                  <a:pt x="384" y="308"/>
                </a:cubicBezTo>
                <a:cubicBezTo>
                  <a:pt x="377" y="313"/>
                  <a:pt x="371" y="316"/>
                  <a:pt x="365" y="321"/>
                </a:cubicBezTo>
                <a:cubicBezTo>
                  <a:pt x="364" y="321"/>
                  <a:pt x="364" y="324"/>
                  <a:pt x="363" y="326"/>
                </a:cubicBezTo>
                <a:cubicBezTo>
                  <a:pt x="365" y="325"/>
                  <a:pt x="367" y="326"/>
                  <a:pt x="368" y="325"/>
                </a:cubicBezTo>
                <a:cubicBezTo>
                  <a:pt x="372" y="323"/>
                  <a:pt x="375" y="321"/>
                  <a:pt x="379" y="318"/>
                </a:cubicBezTo>
                <a:cubicBezTo>
                  <a:pt x="379" y="318"/>
                  <a:pt x="380" y="318"/>
                  <a:pt x="381" y="320"/>
                </a:cubicBezTo>
                <a:cubicBezTo>
                  <a:pt x="375" y="324"/>
                  <a:pt x="369" y="328"/>
                  <a:pt x="363" y="331"/>
                </a:cubicBezTo>
                <a:cubicBezTo>
                  <a:pt x="357" y="334"/>
                  <a:pt x="355" y="337"/>
                  <a:pt x="357" y="344"/>
                </a:cubicBezTo>
                <a:cubicBezTo>
                  <a:pt x="362" y="345"/>
                  <a:pt x="361" y="340"/>
                  <a:pt x="361" y="338"/>
                </a:cubicBezTo>
                <a:close/>
                <a:moveTo>
                  <a:pt x="294" y="1008"/>
                </a:moveTo>
                <a:cubicBezTo>
                  <a:pt x="295" y="1009"/>
                  <a:pt x="296" y="1011"/>
                  <a:pt x="298" y="1011"/>
                </a:cubicBezTo>
                <a:cubicBezTo>
                  <a:pt x="304" y="1013"/>
                  <a:pt x="308" y="1010"/>
                  <a:pt x="310" y="1005"/>
                </a:cubicBezTo>
                <a:cubicBezTo>
                  <a:pt x="312" y="1002"/>
                  <a:pt x="313" y="997"/>
                  <a:pt x="313" y="993"/>
                </a:cubicBezTo>
                <a:cubicBezTo>
                  <a:pt x="314" y="992"/>
                  <a:pt x="312" y="992"/>
                  <a:pt x="312" y="991"/>
                </a:cubicBezTo>
                <a:cubicBezTo>
                  <a:pt x="311" y="992"/>
                  <a:pt x="310" y="992"/>
                  <a:pt x="310" y="993"/>
                </a:cubicBezTo>
                <a:cubicBezTo>
                  <a:pt x="310" y="996"/>
                  <a:pt x="309" y="999"/>
                  <a:pt x="309" y="1002"/>
                </a:cubicBezTo>
                <a:cubicBezTo>
                  <a:pt x="309" y="1005"/>
                  <a:pt x="307" y="1006"/>
                  <a:pt x="303" y="1007"/>
                </a:cubicBezTo>
                <a:cubicBezTo>
                  <a:pt x="304" y="1004"/>
                  <a:pt x="306" y="1001"/>
                  <a:pt x="306" y="998"/>
                </a:cubicBezTo>
                <a:cubicBezTo>
                  <a:pt x="306" y="996"/>
                  <a:pt x="306" y="993"/>
                  <a:pt x="305" y="991"/>
                </a:cubicBezTo>
                <a:cubicBezTo>
                  <a:pt x="304" y="991"/>
                  <a:pt x="301" y="991"/>
                  <a:pt x="299" y="992"/>
                </a:cubicBezTo>
                <a:cubicBezTo>
                  <a:pt x="298" y="992"/>
                  <a:pt x="299" y="996"/>
                  <a:pt x="299" y="997"/>
                </a:cubicBezTo>
                <a:cubicBezTo>
                  <a:pt x="300" y="1000"/>
                  <a:pt x="301" y="1003"/>
                  <a:pt x="297" y="1004"/>
                </a:cubicBezTo>
                <a:cubicBezTo>
                  <a:pt x="296" y="1000"/>
                  <a:pt x="293" y="998"/>
                  <a:pt x="290" y="999"/>
                </a:cubicBezTo>
                <a:cubicBezTo>
                  <a:pt x="288" y="1000"/>
                  <a:pt x="289" y="1004"/>
                  <a:pt x="288" y="1007"/>
                </a:cubicBezTo>
                <a:cubicBezTo>
                  <a:pt x="285" y="1002"/>
                  <a:pt x="282" y="998"/>
                  <a:pt x="279" y="993"/>
                </a:cubicBezTo>
                <a:cubicBezTo>
                  <a:pt x="278" y="993"/>
                  <a:pt x="277" y="994"/>
                  <a:pt x="277" y="994"/>
                </a:cubicBezTo>
                <a:cubicBezTo>
                  <a:pt x="277" y="999"/>
                  <a:pt x="276" y="1005"/>
                  <a:pt x="279" y="1008"/>
                </a:cubicBezTo>
                <a:cubicBezTo>
                  <a:pt x="283" y="1012"/>
                  <a:pt x="289" y="1011"/>
                  <a:pt x="294" y="1008"/>
                </a:cubicBezTo>
                <a:close/>
                <a:moveTo>
                  <a:pt x="314" y="254"/>
                </a:moveTo>
                <a:cubicBezTo>
                  <a:pt x="314" y="254"/>
                  <a:pt x="315" y="254"/>
                  <a:pt x="315" y="254"/>
                </a:cubicBezTo>
                <a:cubicBezTo>
                  <a:pt x="316" y="253"/>
                  <a:pt x="316" y="252"/>
                  <a:pt x="316" y="251"/>
                </a:cubicBezTo>
                <a:cubicBezTo>
                  <a:pt x="317" y="248"/>
                  <a:pt x="316" y="245"/>
                  <a:pt x="316" y="242"/>
                </a:cubicBezTo>
                <a:cubicBezTo>
                  <a:pt x="317" y="232"/>
                  <a:pt x="320" y="223"/>
                  <a:pt x="319" y="213"/>
                </a:cubicBezTo>
                <a:cubicBezTo>
                  <a:pt x="319" y="208"/>
                  <a:pt x="319" y="204"/>
                  <a:pt x="320" y="200"/>
                </a:cubicBezTo>
                <a:cubicBezTo>
                  <a:pt x="320" y="198"/>
                  <a:pt x="318" y="196"/>
                  <a:pt x="318" y="193"/>
                </a:cubicBezTo>
                <a:cubicBezTo>
                  <a:pt x="317" y="193"/>
                  <a:pt x="316" y="194"/>
                  <a:pt x="316" y="194"/>
                </a:cubicBezTo>
                <a:cubicBezTo>
                  <a:pt x="315" y="198"/>
                  <a:pt x="314" y="202"/>
                  <a:pt x="314" y="205"/>
                </a:cubicBezTo>
                <a:cubicBezTo>
                  <a:pt x="312" y="206"/>
                  <a:pt x="309" y="207"/>
                  <a:pt x="308" y="208"/>
                </a:cubicBezTo>
                <a:cubicBezTo>
                  <a:pt x="305" y="215"/>
                  <a:pt x="304" y="222"/>
                  <a:pt x="305" y="230"/>
                </a:cubicBezTo>
                <a:cubicBezTo>
                  <a:pt x="305" y="230"/>
                  <a:pt x="306" y="230"/>
                  <a:pt x="306" y="230"/>
                </a:cubicBezTo>
                <a:cubicBezTo>
                  <a:pt x="308" y="224"/>
                  <a:pt x="311" y="217"/>
                  <a:pt x="313" y="211"/>
                </a:cubicBezTo>
                <a:cubicBezTo>
                  <a:pt x="314" y="211"/>
                  <a:pt x="314" y="211"/>
                  <a:pt x="315" y="211"/>
                </a:cubicBezTo>
                <a:cubicBezTo>
                  <a:pt x="315" y="213"/>
                  <a:pt x="316" y="214"/>
                  <a:pt x="315" y="216"/>
                </a:cubicBezTo>
                <a:cubicBezTo>
                  <a:pt x="315" y="219"/>
                  <a:pt x="313" y="222"/>
                  <a:pt x="313" y="225"/>
                </a:cubicBezTo>
                <a:cubicBezTo>
                  <a:pt x="312" y="234"/>
                  <a:pt x="312" y="242"/>
                  <a:pt x="313" y="251"/>
                </a:cubicBezTo>
                <a:cubicBezTo>
                  <a:pt x="313" y="252"/>
                  <a:pt x="313" y="253"/>
                  <a:pt x="314" y="254"/>
                </a:cubicBezTo>
                <a:close/>
                <a:moveTo>
                  <a:pt x="335" y="682"/>
                </a:moveTo>
                <a:cubicBezTo>
                  <a:pt x="332" y="682"/>
                  <a:pt x="330" y="681"/>
                  <a:pt x="327" y="681"/>
                </a:cubicBezTo>
                <a:cubicBezTo>
                  <a:pt x="327" y="681"/>
                  <a:pt x="326" y="682"/>
                  <a:pt x="324" y="683"/>
                </a:cubicBezTo>
                <a:cubicBezTo>
                  <a:pt x="323" y="681"/>
                  <a:pt x="323" y="680"/>
                  <a:pt x="322" y="678"/>
                </a:cubicBezTo>
                <a:cubicBezTo>
                  <a:pt x="329" y="674"/>
                  <a:pt x="329" y="671"/>
                  <a:pt x="325" y="667"/>
                </a:cubicBezTo>
                <a:cubicBezTo>
                  <a:pt x="325" y="664"/>
                  <a:pt x="326" y="662"/>
                  <a:pt x="325" y="661"/>
                </a:cubicBezTo>
                <a:cubicBezTo>
                  <a:pt x="325" y="660"/>
                  <a:pt x="322" y="660"/>
                  <a:pt x="320" y="660"/>
                </a:cubicBezTo>
                <a:cubicBezTo>
                  <a:pt x="320" y="663"/>
                  <a:pt x="320" y="666"/>
                  <a:pt x="320" y="670"/>
                </a:cubicBezTo>
                <a:cubicBezTo>
                  <a:pt x="319" y="670"/>
                  <a:pt x="318" y="671"/>
                  <a:pt x="317" y="671"/>
                </a:cubicBezTo>
                <a:cubicBezTo>
                  <a:pt x="315" y="672"/>
                  <a:pt x="313" y="673"/>
                  <a:pt x="312" y="675"/>
                </a:cubicBezTo>
                <a:cubicBezTo>
                  <a:pt x="313" y="676"/>
                  <a:pt x="315" y="677"/>
                  <a:pt x="317" y="678"/>
                </a:cubicBezTo>
                <a:cubicBezTo>
                  <a:pt x="317" y="678"/>
                  <a:pt x="317" y="678"/>
                  <a:pt x="318" y="679"/>
                </a:cubicBezTo>
                <a:cubicBezTo>
                  <a:pt x="314" y="679"/>
                  <a:pt x="310" y="679"/>
                  <a:pt x="307" y="679"/>
                </a:cubicBezTo>
                <a:cubicBezTo>
                  <a:pt x="305" y="680"/>
                  <a:pt x="303" y="682"/>
                  <a:pt x="303" y="683"/>
                </a:cubicBezTo>
                <a:cubicBezTo>
                  <a:pt x="302" y="685"/>
                  <a:pt x="303" y="688"/>
                  <a:pt x="307" y="687"/>
                </a:cubicBezTo>
                <a:cubicBezTo>
                  <a:pt x="315" y="687"/>
                  <a:pt x="324" y="686"/>
                  <a:pt x="332" y="685"/>
                </a:cubicBezTo>
                <a:cubicBezTo>
                  <a:pt x="333" y="685"/>
                  <a:pt x="334" y="683"/>
                  <a:pt x="335" y="682"/>
                </a:cubicBezTo>
                <a:close/>
                <a:moveTo>
                  <a:pt x="725" y="359"/>
                </a:moveTo>
                <a:cubicBezTo>
                  <a:pt x="722" y="364"/>
                  <a:pt x="717" y="367"/>
                  <a:pt x="715" y="372"/>
                </a:cubicBezTo>
                <a:cubicBezTo>
                  <a:pt x="713" y="377"/>
                  <a:pt x="713" y="384"/>
                  <a:pt x="712" y="389"/>
                </a:cubicBezTo>
                <a:cubicBezTo>
                  <a:pt x="712" y="391"/>
                  <a:pt x="713" y="393"/>
                  <a:pt x="713" y="395"/>
                </a:cubicBezTo>
                <a:cubicBezTo>
                  <a:pt x="714" y="396"/>
                  <a:pt x="715" y="397"/>
                  <a:pt x="716" y="397"/>
                </a:cubicBezTo>
                <a:cubicBezTo>
                  <a:pt x="717" y="397"/>
                  <a:pt x="718" y="396"/>
                  <a:pt x="718" y="395"/>
                </a:cubicBezTo>
                <a:cubicBezTo>
                  <a:pt x="718" y="394"/>
                  <a:pt x="718" y="393"/>
                  <a:pt x="717" y="392"/>
                </a:cubicBezTo>
                <a:cubicBezTo>
                  <a:pt x="717" y="391"/>
                  <a:pt x="715" y="391"/>
                  <a:pt x="714" y="390"/>
                </a:cubicBezTo>
                <a:cubicBezTo>
                  <a:pt x="717" y="385"/>
                  <a:pt x="721" y="380"/>
                  <a:pt x="724" y="375"/>
                </a:cubicBezTo>
                <a:cubicBezTo>
                  <a:pt x="725" y="373"/>
                  <a:pt x="727" y="371"/>
                  <a:pt x="727" y="369"/>
                </a:cubicBezTo>
                <a:cubicBezTo>
                  <a:pt x="729" y="362"/>
                  <a:pt x="729" y="362"/>
                  <a:pt x="736" y="363"/>
                </a:cubicBezTo>
                <a:cubicBezTo>
                  <a:pt x="736" y="361"/>
                  <a:pt x="735" y="359"/>
                  <a:pt x="735" y="357"/>
                </a:cubicBezTo>
                <a:cubicBezTo>
                  <a:pt x="735" y="354"/>
                  <a:pt x="736" y="352"/>
                  <a:pt x="737" y="350"/>
                </a:cubicBezTo>
                <a:cubicBezTo>
                  <a:pt x="726" y="349"/>
                  <a:pt x="723" y="352"/>
                  <a:pt x="725" y="359"/>
                </a:cubicBezTo>
                <a:close/>
                <a:moveTo>
                  <a:pt x="349" y="81"/>
                </a:moveTo>
                <a:cubicBezTo>
                  <a:pt x="353" y="83"/>
                  <a:pt x="355" y="85"/>
                  <a:pt x="358" y="87"/>
                </a:cubicBezTo>
                <a:cubicBezTo>
                  <a:pt x="360" y="88"/>
                  <a:pt x="362" y="89"/>
                  <a:pt x="363" y="91"/>
                </a:cubicBezTo>
                <a:cubicBezTo>
                  <a:pt x="367" y="98"/>
                  <a:pt x="370" y="106"/>
                  <a:pt x="368" y="114"/>
                </a:cubicBezTo>
                <a:cubicBezTo>
                  <a:pt x="367" y="116"/>
                  <a:pt x="368" y="118"/>
                  <a:pt x="368" y="120"/>
                </a:cubicBezTo>
                <a:cubicBezTo>
                  <a:pt x="373" y="112"/>
                  <a:pt x="372" y="89"/>
                  <a:pt x="368" y="84"/>
                </a:cubicBezTo>
                <a:cubicBezTo>
                  <a:pt x="366" y="85"/>
                  <a:pt x="364" y="86"/>
                  <a:pt x="362" y="86"/>
                </a:cubicBezTo>
                <a:cubicBezTo>
                  <a:pt x="362" y="86"/>
                  <a:pt x="361" y="85"/>
                  <a:pt x="361" y="85"/>
                </a:cubicBezTo>
                <a:cubicBezTo>
                  <a:pt x="362" y="83"/>
                  <a:pt x="364" y="82"/>
                  <a:pt x="365" y="80"/>
                </a:cubicBezTo>
                <a:cubicBezTo>
                  <a:pt x="366" y="79"/>
                  <a:pt x="367" y="78"/>
                  <a:pt x="367" y="77"/>
                </a:cubicBezTo>
                <a:cubicBezTo>
                  <a:pt x="367" y="73"/>
                  <a:pt x="366" y="69"/>
                  <a:pt x="366" y="64"/>
                </a:cubicBezTo>
                <a:cubicBezTo>
                  <a:pt x="361" y="70"/>
                  <a:pt x="364" y="79"/>
                  <a:pt x="359" y="83"/>
                </a:cubicBezTo>
                <a:cubicBezTo>
                  <a:pt x="357" y="81"/>
                  <a:pt x="355" y="79"/>
                  <a:pt x="353" y="78"/>
                </a:cubicBezTo>
                <a:cubicBezTo>
                  <a:pt x="349" y="78"/>
                  <a:pt x="346" y="75"/>
                  <a:pt x="344" y="72"/>
                </a:cubicBezTo>
                <a:cubicBezTo>
                  <a:pt x="343" y="71"/>
                  <a:pt x="341" y="70"/>
                  <a:pt x="340" y="70"/>
                </a:cubicBezTo>
                <a:cubicBezTo>
                  <a:pt x="340" y="71"/>
                  <a:pt x="340" y="73"/>
                  <a:pt x="340" y="75"/>
                </a:cubicBezTo>
                <a:cubicBezTo>
                  <a:pt x="342" y="78"/>
                  <a:pt x="343" y="80"/>
                  <a:pt x="344" y="83"/>
                </a:cubicBezTo>
                <a:cubicBezTo>
                  <a:pt x="345" y="84"/>
                  <a:pt x="345" y="85"/>
                  <a:pt x="346" y="87"/>
                </a:cubicBezTo>
                <a:cubicBezTo>
                  <a:pt x="348" y="84"/>
                  <a:pt x="349" y="82"/>
                  <a:pt x="349" y="81"/>
                </a:cubicBezTo>
                <a:close/>
                <a:moveTo>
                  <a:pt x="231" y="760"/>
                </a:moveTo>
                <a:cubicBezTo>
                  <a:pt x="239" y="759"/>
                  <a:pt x="245" y="758"/>
                  <a:pt x="252" y="757"/>
                </a:cubicBezTo>
                <a:cubicBezTo>
                  <a:pt x="251" y="751"/>
                  <a:pt x="251" y="745"/>
                  <a:pt x="250" y="739"/>
                </a:cubicBezTo>
                <a:cubicBezTo>
                  <a:pt x="250" y="732"/>
                  <a:pt x="249" y="726"/>
                  <a:pt x="248" y="720"/>
                </a:cubicBezTo>
                <a:cubicBezTo>
                  <a:pt x="249" y="719"/>
                  <a:pt x="250" y="719"/>
                  <a:pt x="251" y="718"/>
                </a:cubicBezTo>
                <a:cubicBezTo>
                  <a:pt x="250" y="717"/>
                  <a:pt x="249" y="715"/>
                  <a:pt x="248" y="714"/>
                </a:cubicBezTo>
                <a:cubicBezTo>
                  <a:pt x="247" y="713"/>
                  <a:pt x="245" y="713"/>
                  <a:pt x="244" y="713"/>
                </a:cubicBezTo>
                <a:cubicBezTo>
                  <a:pt x="244" y="714"/>
                  <a:pt x="243" y="716"/>
                  <a:pt x="243" y="717"/>
                </a:cubicBezTo>
                <a:cubicBezTo>
                  <a:pt x="244" y="718"/>
                  <a:pt x="245" y="719"/>
                  <a:pt x="245" y="720"/>
                </a:cubicBezTo>
                <a:cubicBezTo>
                  <a:pt x="245" y="724"/>
                  <a:pt x="244" y="728"/>
                  <a:pt x="244" y="732"/>
                </a:cubicBezTo>
                <a:cubicBezTo>
                  <a:pt x="244" y="735"/>
                  <a:pt x="245" y="737"/>
                  <a:pt x="245" y="740"/>
                </a:cubicBezTo>
                <a:cubicBezTo>
                  <a:pt x="245" y="743"/>
                  <a:pt x="246" y="746"/>
                  <a:pt x="246" y="750"/>
                </a:cubicBezTo>
                <a:cubicBezTo>
                  <a:pt x="245" y="750"/>
                  <a:pt x="245" y="750"/>
                  <a:pt x="245" y="750"/>
                </a:cubicBezTo>
                <a:cubicBezTo>
                  <a:pt x="244" y="748"/>
                  <a:pt x="244" y="747"/>
                  <a:pt x="243" y="744"/>
                </a:cubicBezTo>
                <a:cubicBezTo>
                  <a:pt x="242" y="746"/>
                  <a:pt x="241" y="747"/>
                  <a:pt x="241" y="748"/>
                </a:cubicBezTo>
                <a:cubicBezTo>
                  <a:pt x="240" y="752"/>
                  <a:pt x="239" y="755"/>
                  <a:pt x="234" y="756"/>
                </a:cubicBezTo>
                <a:cubicBezTo>
                  <a:pt x="233" y="756"/>
                  <a:pt x="233" y="758"/>
                  <a:pt x="231" y="760"/>
                </a:cubicBezTo>
                <a:close/>
                <a:moveTo>
                  <a:pt x="175" y="777"/>
                </a:moveTo>
                <a:cubicBezTo>
                  <a:pt x="175" y="777"/>
                  <a:pt x="175" y="777"/>
                  <a:pt x="176" y="776"/>
                </a:cubicBezTo>
                <a:cubicBezTo>
                  <a:pt x="176" y="775"/>
                  <a:pt x="176" y="775"/>
                  <a:pt x="176" y="774"/>
                </a:cubicBezTo>
                <a:cubicBezTo>
                  <a:pt x="175" y="765"/>
                  <a:pt x="173" y="756"/>
                  <a:pt x="172" y="748"/>
                </a:cubicBezTo>
                <a:cubicBezTo>
                  <a:pt x="171" y="742"/>
                  <a:pt x="171" y="737"/>
                  <a:pt x="170" y="731"/>
                </a:cubicBezTo>
                <a:cubicBezTo>
                  <a:pt x="169" y="730"/>
                  <a:pt x="167" y="729"/>
                  <a:pt x="166" y="727"/>
                </a:cubicBezTo>
                <a:cubicBezTo>
                  <a:pt x="165" y="729"/>
                  <a:pt x="164" y="730"/>
                  <a:pt x="164" y="732"/>
                </a:cubicBezTo>
                <a:cubicBezTo>
                  <a:pt x="163" y="734"/>
                  <a:pt x="164" y="737"/>
                  <a:pt x="164" y="739"/>
                </a:cubicBezTo>
                <a:cubicBezTo>
                  <a:pt x="164" y="751"/>
                  <a:pt x="166" y="762"/>
                  <a:pt x="171" y="773"/>
                </a:cubicBezTo>
                <a:cubicBezTo>
                  <a:pt x="172" y="774"/>
                  <a:pt x="173" y="776"/>
                  <a:pt x="175" y="777"/>
                </a:cubicBezTo>
                <a:close/>
                <a:moveTo>
                  <a:pt x="95" y="697"/>
                </a:moveTo>
                <a:cubicBezTo>
                  <a:pt x="95" y="695"/>
                  <a:pt x="95" y="694"/>
                  <a:pt x="96" y="692"/>
                </a:cubicBezTo>
                <a:cubicBezTo>
                  <a:pt x="100" y="697"/>
                  <a:pt x="107" y="696"/>
                  <a:pt x="110" y="692"/>
                </a:cubicBezTo>
                <a:cubicBezTo>
                  <a:pt x="115" y="692"/>
                  <a:pt x="119" y="693"/>
                  <a:pt x="124" y="692"/>
                </a:cubicBezTo>
                <a:cubicBezTo>
                  <a:pt x="125" y="692"/>
                  <a:pt x="127" y="690"/>
                  <a:pt x="127" y="690"/>
                </a:cubicBezTo>
                <a:cubicBezTo>
                  <a:pt x="126" y="688"/>
                  <a:pt x="125" y="686"/>
                  <a:pt x="124" y="684"/>
                </a:cubicBezTo>
                <a:cubicBezTo>
                  <a:pt x="122" y="684"/>
                  <a:pt x="121" y="685"/>
                  <a:pt x="120" y="686"/>
                </a:cubicBezTo>
                <a:cubicBezTo>
                  <a:pt x="119" y="687"/>
                  <a:pt x="119" y="688"/>
                  <a:pt x="119" y="688"/>
                </a:cubicBezTo>
                <a:cubicBezTo>
                  <a:pt x="115" y="679"/>
                  <a:pt x="108" y="690"/>
                  <a:pt x="104" y="684"/>
                </a:cubicBezTo>
                <a:cubicBezTo>
                  <a:pt x="103" y="687"/>
                  <a:pt x="103" y="688"/>
                  <a:pt x="103" y="690"/>
                </a:cubicBezTo>
                <a:cubicBezTo>
                  <a:pt x="98" y="686"/>
                  <a:pt x="95" y="686"/>
                  <a:pt x="90" y="687"/>
                </a:cubicBezTo>
                <a:cubicBezTo>
                  <a:pt x="89" y="687"/>
                  <a:pt x="88" y="688"/>
                  <a:pt x="87" y="688"/>
                </a:cubicBezTo>
                <a:cubicBezTo>
                  <a:pt x="85" y="693"/>
                  <a:pt x="89" y="698"/>
                  <a:pt x="95" y="697"/>
                </a:cubicBezTo>
                <a:close/>
                <a:moveTo>
                  <a:pt x="428" y="592"/>
                </a:moveTo>
                <a:cubicBezTo>
                  <a:pt x="428" y="594"/>
                  <a:pt x="428" y="597"/>
                  <a:pt x="427" y="600"/>
                </a:cubicBezTo>
                <a:cubicBezTo>
                  <a:pt x="427" y="602"/>
                  <a:pt x="427" y="605"/>
                  <a:pt x="426" y="607"/>
                </a:cubicBezTo>
                <a:cubicBezTo>
                  <a:pt x="422" y="612"/>
                  <a:pt x="426" y="616"/>
                  <a:pt x="426" y="620"/>
                </a:cubicBezTo>
                <a:cubicBezTo>
                  <a:pt x="427" y="620"/>
                  <a:pt x="427" y="620"/>
                  <a:pt x="428" y="620"/>
                </a:cubicBezTo>
                <a:cubicBezTo>
                  <a:pt x="429" y="618"/>
                  <a:pt x="430" y="616"/>
                  <a:pt x="431" y="613"/>
                </a:cubicBezTo>
                <a:cubicBezTo>
                  <a:pt x="442" y="609"/>
                  <a:pt x="440" y="613"/>
                  <a:pt x="444" y="601"/>
                </a:cubicBezTo>
                <a:cubicBezTo>
                  <a:pt x="445" y="597"/>
                  <a:pt x="443" y="595"/>
                  <a:pt x="439" y="595"/>
                </a:cubicBezTo>
                <a:cubicBezTo>
                  <a:pt x="436" y="594"/>
                  <a:pt x="433" y="593"/>
                  <a:pt x="428" y="592"/>
                </a:cubicBezTo>
                <a:close/>
                <a:moveTo>
                  <a:pt x="585" y="652"/>
                </a:moveTo>
                <a:cubicBezTo>
                  <a:pt x="582" y="656"/>
                  <a:pt x="580" y="658"/>
                  <a:pt x="578" y="660"/>
                </a:cubicBezTo>
                <a:cubicBezTo>
                  <a:pt x="576" y="662"/>
                  <a:pt x="575" y="663"/>
                  <a:pt x="575" y="664"/>
                </a:cubicBezTo>
                <a:cubicBezTo>
                  <a:pt x="574" y="671"/>
                  <a:pt x="573" y="677"/>
                  <a:pt x="573" y="684"/>
                </a:cubicBezTo>
                <a:cubicBezTo>
                  <a:pt x="572" y="685"/>
                  <a:pt x="574" y="686"/>
                  <a:pt x="575" y="687"/>
                </a:cubicBezTo>
                <a:cubicBezTo>
                  <a:pt x="575" y="686"/>
                  <a:pt x="577" y="685"/>
                  <a:pt x="577" y="684"/>
                </a:cubicBezTo>
                <a:cubicBezTo>
                  <a:pt x="578" y="683"/>
                  <a:pt x="577" y="681"/>
                  <a:pt x="577" y="680"/>
                </a:cubicBezTo>
                <a:cubicBezTo>
                  <a:pt x="578" y="676"/>
                  <a:pt x="578" y="673"/>
                  <a:pt x="584" y="673"/>
                </a:cubicBezTo>
                <a:cubicBezTo>
                  <a:pt x="589" y="673"/>
                  <a:pt x="592" y="667"/>
                  <a:pt x="590" y="662"/>
                </a:cubicBezTo>
                <a:cubicBezTo>
                  <a:pt x="590" y="661"/>
                  <a:pt x="589" y="659"/>
                  <a:pt x="589" y="658"/>
                </a:cubicBezTo>
                <a:cubicBezTo>
                  <a:pt x="590" y="654"/>
                  <a:pt x="588" y="652"/>
                  <a:pt x="585" y="652"/>
                </a:cubicBezTo>
                <a:close/>
                <a:moveTo>
                  <a:pt x="281" y="898"/>
                </a:moveTo>
                <a:cubicBezTo>
                  <a:pt x="282" y="898"/>
                  <a:pt x="283" y="896"/>
                  <a:pt x="284" y="897"/>
                </a:cubicBezTo>
                <a:cubicBezTo>
                  <a:pt x="289" y="897"/>
                  <a:pt x="289" y="894"/>
                  <a:pt x="289" y="890"/>
                </a:cubicBezTo>
                <a:cubicBezTo>
                  <a:pt x="289" y="889"/>
                  <a:pt x="291" y="887"/>
                  <a:pt x="292" y="885"/>
                </a:cubicBezTo>
                <a:cubicBezTo>
                  <a:pt x="292" y="884"/>
                  <a:pt x="292" y="883"/>
                  <a:pt x="292" y="882"/>
                </a:cubicBezTo>
                <a:cubicBezTo>
                  <a:pt x="291" y="882"/>
                  <a:pt x="290" y="882"/>
                  <a:pt x="289" y="882"/>
                </a:cubicBezTo>
                <a:cubicBezTo>
                  <a:pt x="285" y="884"/>
                  <a:pt x="280" y="888"/>
                  <a:pt x="276" y="887"/>
                </a:cubicBezTo>
                <a:cubicBezTo>
                  <a:pt x="269" y="885"/>
                  <a:pt x="270" y="889"/>
                  <a:pt x="270" y="892"/>
                </a:cubicBezTo>
                <a:cubicBezTo>
                  <a:pt x="270" y="895"/>
                  <a:pt x="272" y="898"/>
                  <a:pt x="271" y="900"/>
                </a:cubicBezTo>
                <a:cubicBezTo>
                  <a:pt x="270" y="902"/>
                  <a:pt x="270" y="904"/>
                  <a:pt x="272" y="905"/>
                </a:cubicBezTo>
                <a:cubicBezTo>
                  <a:pt x="275" y="905"/>
                  <a:pt x="279" y="905"/>
                  <a:pt x="282" y="905"/>
                </a:cubicBezTo>
                <a:cubicBezTo>
                  <a:pt x="282" y="903"/>
                  <a:pt x="281" y="901"/>
                  <a:pt x="281" y="898"/>
                </a:cubicBezTo>
                <a:close/>
                <a:moveTo>
                  <a:pt x="402" y="818"/>
                </a:moveTo>
                <a:cubicBezTo>
                  <a:pt x="400" y="821"/>
                  <a:pt x="399" y="824"/>
                  <a:pt x="397" y="825"/>
                </a:cubicBezTo>
                <a:cubicBezTo>
                  <a:pt x="392" y="829"/>
                  <a:pt x="386" y="832"/>
                  <a:pt x="381" y="835"/>
                </a:cubicBezTo>
                <a:cubicBezTo>
                  <a:pt x="378" y="836"/>
                  <a:pt x="376" y="837"/>
                  <a:pt x="377" y="840"/>
                </a:cubicBezTo>
                <a:cubicBezTo>
                  <a:pt x="379" y="843"/>
                  <a:pt x="382" y="842"/>
                  <a:pt x="384" y="840"/>
                </a:cubicBezTo>
                <a:cubicBezTo>
                  <a:pt x="388" y="838"/>
                  <a:pt x="391" y="835"/>
                  <a:pt x="395" y="833"/>
                </a:cubicBezTo>
                <a:cubicBezTo>
                  <a:pt x="401" y="830"/>
                  <a:pt x="405" y="826"/>
                  <a:pt x="405" y="819"/>
                </a:cubicBezTo>
                <a:cubicBezTo>
                  <a:pt x="405" y="812"/>
                  <a:pt x="405" y="805"/>
                  <a:pt x="405" y="797"/>
                </a:cubicBezTo>
                <a:cubicBezTo>
                  <a:pt x="405" y="795"/>
                  <a:pt x="403" y="794"/>
                  <a:pt x="402" y="792"/>
                </a:cubicBezTo>
                <a:cubicBezTo>
                  <a:pt x="397" y="796"/>
                  <a:pt x="400" y="799"/>
                  <a:pt x="404" y="802"/>
                </a:cubicBezTo>
                <a:cubicBezTo>
                  <a:pt x="401" y="803"/>
                  <a:pt x="399" y="805"/>
                  <a:pt x="397" y="806"/>
                </a:cubicBezTo>
                <a:cubicBezTo>
                  <a:pt x="400" y="808"/>
                  <a:pt x="401" y="809"/>
                  <a:pt x="403" y="810"/>
                </a:cubicBezTo>
                <a:cubicBezTo>
                  <a:pt x="399" y="813"/>
                  <a:pt x="397" y="815"/>
                  <a:pt x="402" y="818"/>
                </a:cubicBezTo>
                <a:close/>
                <a:moveTo>
                  <a:pt x="302" y="767"/>
                </a:moveTo>
                <a:cubicBezTo>
                  <a:pt x="298" y="768"/>
                  <a:pt x="295" y="770"/>
                  <a:pt x="291" y="772"/>
                </a:cubicBezTo>
                <a:cubicBezTo>
                  <a:pt x="292" y="769"/>
                  <a:pt x="293" y="767"/>
                  <a:pt x="294" y="766"/>
                </a:cubicBezTo>
                <a:cubicBezTo>
                  <a:pt x="294" y="765"/>
                  <a:pt x="295" y="764"/>
                  <a:pt x="296" y="764"/>
                </a:cubicBezTo>
                <a:cubicBezTo>
                  <a:pt x="302" y="763"/>
                  <a:pt x="304" y="759"/>
                  <a:pt x="303" y="754"/>
                </a:cubicBezTo>
                <a:cubicBezTo>
                  <a:pt x="295" y="755"/>
                  <a:pt x="289" y="762"/>
                  <a:pt x="289" y="769"/>
                </a:cubicBezTo>
                <a:cubicBezTo>
                  <a:pt x="289" y="772"/>
                  <a:pt x="289" y="774"/>
                  <a:pt x="289" y="776"/>
                </a:cubicBezTo>
                <a:cubicBezTo>
                  <a:pt x="289" y="786"/>
                  <a:pt x="296" y="790"/>
                  <a:pt x="306" y="786"/>
                </a:cubicBezTo>
                <a:cubicBezTo>
                  <a:pt x="301" y="784"/>
                  <a:pt x="301" y="781"/>
                  <a:pt x="302" y="778"/>
                </a:cubicBezTo>
                <a:cubicBezTo>
                  <a:pt x="302" y="774"/>
                  <a:pt x="302" y="771"/>
                  <a:pt x="302" y="767"/>
                </a:cubicBezTo>
                <a:close/>
                <a:moveTo>
                  <a:pt x="750" y="352"/>
                </a:moveTo>
                <a:cubicBezTo>
                  <a:pt x="747" y="349"/>
                  <a:pt x="745" y="350"/>
                  <a:pt x="743" y="352"/>
                </a:cubicBezTo>
                <a:cubicBezTo>
                  <a:pt x="737" y="358"/>
                  <a:pt x="737" y="368"/>
                  <a:pt x="744" y="373"/>
                </a:cubicBezTo>
                <a:cubicBezTo>
                  <a:pt x="747" y="375"/>
                  <a:pt x="751" y="378"/>
                  <a:pt x="754" y="378"/>
                </a:cubicBezTo>
                <a:cubicBezTo>
                  <a:pt x="760" y="377"/>
                  <a:pt x="766" y="374"/>
                  <a:pt x="771" y="372"/>
                </a:cubicBezTo>
                <a:cubicBezTo>
                  <a:pt x="773" y="372"/>
                  <a:pt x="774" y="370"/>
                  <a:pt x="775" y="368"/>
                </a:cubicBezTo>
                <a:cubicBezTo>
                  <a:pt x="774" y="368"/>
                  <a:pt x="774" y="367"/>
                  <a:pt x="774" y="367"/>
                </a:cubicBezTo>
                <a:cubicBezTo>
                  <a:pt x="772" y="367"/>
                  <a:pt x="770" y="368"/>
                  <a:pt x="768" y="368"/>
                </a:cubicBezTo>
                <a:cubicBezTo>
                  <a:pt x="763" y="370"/>
                  <a:pt x="758" y="371"/>
                  <a:pt x="752" y="371"/>
                </a:cubicBezTo>
                <a:cubicBezTo>
                  <a:pt x="750" y="372"/>
                  <a:pt x="749" y="367"/>
                  <a:pt x="747" y="366"/>
                </a:cubicBezTo>
                <a:cubicBezTo>
                  <a:pt x="743" y="362"/>
                  <a:pt x="744" y="359"/>
                  <a:pt x="747" y="356"/>
                </a:cubicBezTo>
                <a:cubicBezTo>
                  <a:pt x="748" y="354"/>
                  <a:pt x="749" y="353"/>
                  <a:pt x="750" y="352"/>
                </a:cubicBezTo>
                <a:close/>
                <a:moveTo>
                  <a:pt x="350" y="795"/>
                </a:moveTo>
                <a:cubicBezTo>
                  <a:pt x="351" y="795"/>
                  <a:pt x="351" y="794"/>
                  <a:pt x="352" y="794"/>
                </a:cubicBezTo>
                <a:cubicBezTo>
                  <a:pt x="353" y="792"/>
                  <a:pt x="353" y="788"/>
                  <a:pt x="355" y="787"/>
                </a:cubicBezTo>
                <a:cubicBezTo>
                  <a:pt x="361" y="783"/>
                  <a:pt x="357" y="777"/>
                  <a:pt x="358" y="772"/>
                </a:cubicBezTo>
                <a:cubicBezTo>
                  <a:pt x="355" y="772"/>
                  <a:pt x="353" y="773"/>
                  <a:pt x="352" y="773"/>
                </a:cubicBezTo>
                <a:cubicBezTo>
                  <a:pt x="351" y="772"/>
                  <a:pt x="351" y="772"/>
                  <a:pt x="351" y="772"/>
                </a:cubicBezTo>
                <a:cubicBezTo>
                  <a:pt x="352" y="770"/>
                  <a:pt x="354" y="769"/>
                  <a:pt x="356" y="768"/>
                </a:cubicBezTo>
                <a:cubicBezTo>
                  <a:pt x="359" y="766"/>
                  <a:pt x="359" y="764"/>
                  <a:pt x="357" y="761"/>
                </a:cubicBezTo>
                <a:cubicBezTo>
                  <a:pt x="341" y="771"/>
                  <a:pt x="339" y="771"/>
                  <a:pt x="342" y="778"/>
                </a:cubicBezTo>
                <a:cubicBezTo>
                  <a:pt x="343" y="777"/>
                  <a:pt x="345" y="776"/>
                  <a:pt x="346" y="775"/>
                </a:cubicBezTo>
                <a:cubicBezTo>
                  <a:pt x="349" y="781"/>
                  <a:pt x="349" y="781"/>
                  <a:pt x="348" y="787"/>
                </a:cubicBezTo>
                <a:cubicBezTo>
                  <a:pt x="348" y="790"/>
                  <a:pt x="349" y="792"/>
                  <a:pt x="350" y="795"/>
                </a:cubicBezTo>
                <a:close/>
                <a:moveTo>
                  <a:pt x="540" y="787"/>
                </a:moveTo>
                <a:cubicBezTo>
                  <a:pt x="544" y="793"/>
                  <a:pt x="548" y="792"/>
                  <a:pt x="553" y="792"/>
                </a:cubicBezTo>
                <a:cubicBezTo>
                  <a:pt x="555" y="791"/>
                  <a:pt x="557" y="790"/>
                  <a:pt x="558" y="790"/>
                </a:cubicBezTo>
                <a:cubicBezTo>
                  <a:pt x="567" y="790"/>
                  <a:pt x="575" y="790"/>
                  <a:pt x="584" y="789"/>
                </a:cubicBezTo>
                <a:cubicBezTo>
                  <a:pt x="585" y="789"/>
                  <a:pt x="587" y="787"/>
                  <a:pt x="587" y="786"/>
                </a:cubicBezTo>
                <a:cubicBezTo>
                  <a:pt x="587" y="785"/>
                  <a:pt x="585" y="782"/>
                  <a:pt x="584" y="782"/>
                </a:cubicBezTo>
                <a:cubicBezTo>
                  <a:pt x="579" y="783"/>
                  <a:pt x="572" y="779"/>
                  <a:pt x="570" y="786"/>
                </a:cubicBezTo>
                <a:cubicBezTo>
                  <a:pt x="567" y="785"/>
                  <a:pt x="565" y="784"/>
                  <a:pt x="563" y="784"/>
                </a:cubicBezTo>
                <a:cubicBezTo>
                  <a:pt x="559" y="784"/>
                  <a:pt x="555" y="785"/>
                  <a:pt x="551" y="785"/>
                </a:cubicBezTo>
                <a:cubicBezTo>
                  <a:pt x="547" y="786"/>
                  <a:pt x="544" y="786"/>
                  <a:pt x="540" y="787"/>
                </a:cubicBezTo>
                <a:close/>
                <a:moveTo>
                  <a:pt x="713" y="237"/>
                </a:moveTo>
                <a:cubicBezTo>
                  <a:pt x="711" y="233"/>
                  <a:pt x="710" y="230"/>
                  <a:pt x="709" y="227"/>
                </a:cubicBezTo>
                <a:cubicBezTo>
                  <a:pt x="708" y="222"/>
                  <a:pt x="704" y="221"/>
                  <a:pt x="700" y="222"/>
                </a:cubicBezTo>
                <a:cubicBezTo>
                  <a:pt x="696" y="223"/>
                  <a:pt x="696" y="227"/>
                  <a:pt x="697" y="231"/>
                </a:cubicBezTo>
                <a:cubicBezTo>
                  <a:pt x="698" y="236"/>
                  <a:pt x="700" y="242"/>
                  <a:pt x="702" y="248"/>
                </a:cubicBezTo>
                <a:cubicBezTo>
                  <a:pt x="702" y="249"/>
                  <a:pt x="705" y="249"/>
                  <a:pt x="706" y="250"/>
                </a:cubicBezTo>
                <a:cubicBezTo>
                  <a:pt x="706" y="249"/>
                  <a:pt x="706" y="247"/>
                  <a:pt x="706" y="246"/>
                </a:cubicBezTo>
                <a:cubicBezTo>
                  <a:pt x="706" y="242"/>
                  <a:pt x="705" y="239"/>
                  <a:pt x="704" y="236"/>
                </a:cubicBezTo>
                <a:cubicBezTo>
                  <a:pt x="704" y="235"/>
                  <a:pt x="705" y="235"/>
                  <a:pt x="705" y="235"/>
                </a:cubicBezTo>
                <a:cubicBezTo>
                  <a:pt x="708" y="239"/>
                  <a:pt x="711" y="243"/>
                  <a:pt x="716" y="239"/>
                </a:cubicBezTo>
                <a:cubicBezTo>
                  <a:pt x="717" y="238"/>
                  <a:pt x="716" y="235"/>
                  <a:pt x="716" y="233"/>
                </a:cubicBezTo>
                <a:cubicBezTo>
                  <a:pt x="715" y="233"/>
                  <a:pt x="715" y="233"/>
                  <a:pt x="714" y="233"/>
                </a:cubicBezTo>
                <a:cubicBezTo>
                  <a:pt x="714" y="234"/>
                  <a:pt x="714" y="235"/>
                  <a:pt x="713" y="237"/>
                </a:cubicBezTo>
                <a:close/>
                <a:moveTo>
                  <a:pt x="18" y="729"/>
                </a:moveTo>
                <a:cubicBezTo>
                  <a:pt x="19" y="729"/>
                  <a:pt x="19" y="729"/>
                  <a:pt x="19" y="729"/>
                </a:cubicBezTo>
                <a:cubicBezTo>
                  <a:pt x="21" y="728"/>
                  <a:pt x="22" y="725"/>
                  <a:pt x="24" y="724"/>
                </a:cubicBezTo>
                <a:cubicBezTo>
                  <a:pt x="28" y="721"/>
                  <a:pt x="29" y="716"/>
                  <a:pt x="26" y="711"/>
                </a:cubicBezTo>
                <a:cubicBezTo>
                  <a:pt x="25" y="713"/>
                  <a:pt x="23" y="714"/>
                  <a:pt x="21" y="715"/>
                </a:cubicBezTo>
                <a:cubicBezTo>
                  <a:pt x="21" y="715"/>
                  <a:pt x="20" y="715"/>
                  <a:pt x="20" y="714"/>
                </a:cubicBezTo>
                <a:cubicBezTo>
                  <a:pt x="21" y="713"/>
                  <a:pt x="22" y="711"/>
                  <a:pt x="24" y="710"/>
                </a:cubicBezTo>
                <a:cubicBezTo>
                  <a:pt x="28" y="707"/>
                  <a:pt x="29" y="704"/>
                  <a:pt x="27" y="699"/>
                </a:cubicBezTo>
                <a:cubicBezTo>
                  <a:pt x="25" y="700"/>
                  <a:pt x="24" y="700"/>
                  <a:pt x="22" y="701"/>
                </a:cubicBezTo>
                <a:cubicBezTo>
                  <a:pt x="22" y="700"/>
                  <a:pt x="22" y="699"/>
                  <a:pt x="21" y="699"/>
                </a:cubicBezTo>
                <a:cubicBezTo>
                  <a:pt x="21" y="697"/>
                  <a:pt x="20" y="696"/>
                  <a:pt x="20" y="694"/>
                </a:cubicBezTo>
                <a:cubicBezTo>
                  <a:pt x="19" y="696"/>
                  <a:pt x="17" y="697"/>
                  <a:pt x="17" y="699"/>
                </a:cubicBezTo>
                <a:cubicBezTo>
                  <a:pt x="17" y="706"/>
                  <a:pt x="16" y="713"/>
                  <a:pt x="16" y="720"/>
                </a:cubicBezTo>
                <a:cubicBezTo>
                  <a:pt x="16" y="723"/>
                  <a:pt x="17" y="726"/>
                  <a:pt x="18" y="729"/>
                </a:cubicBezTo>
                <a:close/>
                <a:moveTo>
                  <a:pt x="231" y="691"/>
                </a:moveTo>
                <a:cubicBezTo>
                  <a:pt x="231" y="690"/>
                  <a:pt x="231" y="690"/>
                  <a:pt x="230" y="689"/>
                </a:cubicBezTo>
                <a:cubicBezTo>
                  <a:pt x="226" y="690"/>
                  <a:pt x="222" y="691"/>
                  <a:pt x="218" y="691"/>
                </a:cubicBezTo>
                <a:cubicBezTo>
                  <a:pt x="208" y="693"/>
                  <a:pt x="207" y="694"/>
                  <a:pt x="207" y="704"/>
                </a:cubicBezTo>
                <a:cubicBezTo>
                  <a:pt x="207" y="707"/>
                  <a:pt x="208" y="709"/>
                  <a:pt x="211" y="708"/>
                </a:cubicBezTo>
                <a:cubicBezTo>
                  <a:pt x="218" y="707"/>
                  <a:pt x="226" y="706"/>
                  <a:pt x="231" y="700"/>
                </a:cubicBezTo>
                <a:cubicBezTo>
                  <a:pt x="225" y="696"/>
                  <a:pt x="219" y="700"/>
                  <a:pt x="213" y="699"/>
                </a:cubicBezTo>
                <a:cubicBezTo>
                  <a:pt x="219" y="697"/>
                  <a:pt x="225" y="694"/>
                  <a:pt x="231" y="691"/>
                </a:cubicBezTo>
                <a:close/>
                <a:moveTo>
                  <a:pt x="182" y="770"/>
                </a:moveTo>
                <a:cubicBezTo>
                  <a:pt x="181" y="770"/>
                  <a:pt x="180" y="770"/>
                  <a:pt x="180" y="770"/>
                </a:cubicBezTo>
                <a:cubicBezTo>
                  <a:pt x="183" y="780"/>
                  <a:pt x="186" y="791"/>
                  <a:pt x="190" y="801"/>
                </a:cubicBezTo>
                <a:cubicBezTo>
                  <a:pt x="194" y="811"/>
                  <a:pt x="195" y="822"/>
                  <a:pt x="202" y="831"/>
                </a:cubicBezTo>
                <a:cubicBezTo>
                  <a:pt x="196" y="810"/>
                  <a:pt x="196" y="788"/>
                  <a:pt x="182" y="770"/>
                </a:cubicBezTo>
                <a:close/>
                <a:moveTo>
                  <a:pt x="327" y="708"/>
                </a:moveTo>
                <a:cubicBezTo>
                  <a:pt x="326" y="708"/>
                  <a:pt x="326" y="708"/>
                  <a:pt x="325" y="709"/>
                </a:cubicBezTo>
                <a:cubicBezTo>
                  <a:pt x="325" y="710"/>
                  <a:pt x="325" y="711"/>
                  <a:pt x="325" y="712"/>
                </a:cubicBezTo>
                <a:cubicBezTo>
                  <a:pt x="327" y="716"/>
                  <a:pt x="329" y="719"/>
                  <a:pt x="331" y="723"/>
                </a:cubicBezTo>
                <a:cubicBezTo>
                  <a:pt x="333" y="726"/>
                  <a:pt x="344" y="725"/>
                  <a:pt x="345" y="721"/>
                </a:cubicBezTo>
                <a:cubicBezTo>
                  <a:pt x="345" y="717"/>
                  <a:pt x="345" y="713"/>
                  <a:pt x="344" y="709"/>
                </a:cubicBezTo>
                <a:cubicBezTo>
                  <a:pt x="342" y="705"/>
                  <a:pt x="337" y="705"/>
                  <a:pt x="334" y="706"/>
                </a:cubicBezTo>
                <a:cubicBezTo>
                  <a:pt x="333" y="707"/>
                  <a:pt x="333" y="710"/>
                  <a:pt x="332" y="712"/>
                </a:cubicBezTo>
                <a:cubicBezTo>
                  <a:pt x="332" y="713"/>
                  <a:pt x="332" y="714"/>
                  <a:pt x="332" y="716"/>
                </a:cubicBezTo>
                <a:cubicBezTo>
                  <a:pt x="330" y="713"/>
                  <a:pt x="328" y="710"/>
                  <a:pt x="327" y="708"/>
                </a:cubicBezTo>
                <a:close/>
                <a:moveTo>
                  <a:pt x="153" y="739"/>
                </a:moveTo>
                <a:cubicBezTo>
                  <a:pt x="149" y="747"/>
                  <a:pt x="153" y="754"/>
                  <a:pt x="154" y="762"/>
                </a:cubicBezTo>
                <a:cubicBezTo>
                  <a:pt x="151" y="762"/>
                  <a:pt x="149" y="762"/>
                  <a:pt x="146" y="762"/>
                </a:cubicBezTo>
                <a:cubicBezTo>
                  <a:pt x="147" y="772"/>
                  <a:pt x="157" y="780"/>
                  <a:pt x="165" y="779"/>
                </a:cubicBezTo>
                <a:cubicBezTo>
                  <a:pt x="166" y="778"/>
                  <a:pt x="167" y="778"/>
                  <a:pt x="167" y="777"/>
                </a:cubicBezTo>
                <a:cubicBezTo>
                  <a:pt x="167" y="776"/>
                  <a:pt x="167" y="775"/>
                  <a:pt x="166" y="774"/>
                </a:cubicBezTo>
                <a:cubicBezTo>
                  <a:pt x="165" y="773"/>
                  <a:pt x="163" y="773"/>
                  <a:pt x="162" y="772"/>
                </a:cubicBezTo>
                <a:cubicBezTo>
                  <a:pt x="159" y="771"/>
                  <a:pt x="158" y="769"/>
                  <a:pt x="158" y="765"/>
                </a:cubicBezTo>
                <a:cubicBezTo>
                  <a:pt x="158" y="758"/>
                  <a:pt x="156" y="750"/>
                  <a:pt x="155" y="742"/>
                </a:cubicBezTo>
                <a:cubicBezTo>
                  <a:pt x="155" y="741"/>
                  <a:pt x="154" y="740"/>
                  <a:pt x="153" y="739"/>
                </a:cubicBezTo>
                <a:close/>
                <a:moveTo>
                  <a:pt x="699" y="884"/>
                </a:moveTo>
                <a:cubicBezTo>
                  <a:pt x="699" y="883"/>
                  <a:pt x="699" y="883"/>
                  <a:pt x="699" y="882"/>
                </a:cubicBezTo>
                <a:cubicBezTo>
                  <a:pt x="697" y="881"/>
                  <a:pt x="694" y="880"/>
                  <a:pt x="692" y="879"/>
                </a:cubicBezTo>
                <a:cubicBezTo>
                  <a:pt x="690" y="879"/>
                  <a:pt x="689" y="880"/>
                  <a:pt x="688" y="879"/>
                </a:cubicBezTo>
                <a:cubicBezTo>
                  <a:pt x="680" y="877"/>
                  <a:pt x="672" y="875"/>
                  <a:pt x="664" y="872"/>
                </a:cubicBezTo>
                <a:cubicBezTo>
                  <a:pt x="664" y="872"/>
                  <a:pt x="664" y="872"/>
                  <a:pt x="663" y="872"/>
                </a:cubicBezTo>
                <a:cubicBezTo>
                  <a:pt x="663" y="874"/>
                  <a:pt x="663" y="875"/>
                  <a:pt x="663" y="876"/>
                </a:cubicBezTo>
                <a:cubicBezTo>
                  <a:pt x="662" y="877"/>
                  <a:pt x="661" y="877"/>
                  <a:pt x="660" y="878"/>
                </a:cubicBezTo>
                <a:cubicBezTo>
                  <a:pt x="659" y="875"/>
                  <a:pt x="657" y="871"/>
                  <a:pt x="655" y="868"/>
                </a:cubicBezTo>
                <a:cubicBezTo>
                  <a:pt x="655" y="869"/>
                  <a:pt x="654" y="870"/>
                  <a:pt x="653" y="870"/>
                </a:cubicBezTo>
                <a:cubicBezTo>
                  <a:pt x="656" y="882"/>
                  <a:pt x="667" y="880"/>
                  <a:pt x="675" y="882"/>
                </a:cubicBezTo>
                <a:cubicBezTo>
                  <a:pt x="675" y="881"/>
                  <a:pt x="676" y="880"/>
                  <a:pt x="676" y="879"/>
                </a:cubicBezTo>
                <a:cubicBezTo>
                  <a:pt x="683" y="884"/>
                  <a:pt x="690" y="888"/>
                  <a:pt x="699" y="884"/>
                </a:cubicBezTo>
                <a:close/>
                <a:moveTo>
                  <a:pt x="570" y="692"/>
                </a:moveTo>
                <a:cubicBezTo>
                  <a:pt x="570" y="685"/>
                  <a:pt x="570" y="679"/>
                  <a:pt x="570" y="673"/>
                </a:cubicBezTo>
                <a:cubicBezTo>
                  <a:pt x="566" y="674"/>
                  <a:pt x="562" y="679"/>
                  <a:pt x="563" y="682"/>
                </a:cubicBezTo>
                <a:cubicBezTo>
                  <a:pt x="563" y="685"/>
                  <a:pt x="563" y="688"/>
                  <a:pt x="563" y="691"/>
                </a:cubicBezTo>
                <a:cubicBezTo>
                  <a:pt x="563" y="695"/>
                  <a:pt x="563" y="699"/>
                  <a:pt x="563" y="703"/>
                </a:cubicBezTo>
                <a:cubicBezTo>
                  <a:pt x="563" y="704"/>
                  <a:pt x="565" y="706"/>
                  <a:pt x="566" y="707"/>
                </a:cubicBezTo>
                <a:cubicBezTo>
                  <a:pt x="567" y="706"/>
                  <a:pt x="568" y="705"/>
                  <a:pt x="569" y="704"/>
                </a:cubicBezTo>
                <a:cubicBezTo>
                  <a:pt x="570" y="704"/>
                  <a:pt x="570" y="703"/>
                  <a:pt x="570" y="704"/>
                </a:cubicBezTo>
                <a:cubicBezTo>
                  <a:pt x="572" y="704"/>
                  <a:pt x="574" y="705"/>
                  <a:pt x="575" y="704"/>
                </a:cubicBezTo>
                <a:cubicBezTo>
                  <a:pt x="576" y="704"/>
                  <a:pt x="576" y="702"/>
                  <a:pt x="576" y="701"/>
                </a:cubicBezTo>
                <a:cubicBezTo>
                  <a:pt x="575" y="700"/>
                  <a:pt x="573" y="700"/>
                  <a:pt x="572" y="700"/>
                </a:cubicBezTo>
                <a:cubicBezTo>
                  <a:pt x="571" y="699"/>
                  <a:pt x="569" y="699"/>
                  <a:pt x="568" y="699"/>
                </a:cubicBezTo>
                <a:cubicBezTo>
                  <a:pt x="568" y="698"/>
                  <a:pt x="568" y="698"/>
                  <a:pt x="568" y="697"/>
                </a:cubicBezTo>
                <a:cubicBezTo>
                  <a:pt x="571" y="696"/>
                  <a:pt x="573" y="695"/>
                  <a:pt x="576" y="694"/>
                </a:cubicBezTo>
                <a:cubicBezTo>
                  <a:pt x="576" y="693"/>
                  <a:pt x="576" y="693"/>
                  <a:pt x="576" y="692"/>
                </a:cubicBezTo>
                <a:cubicBezTo>
                  <a:pt x="574" y="692"/>
                  <a:pt x="572" y="692"/>
                  <a:pt x="570" y="692"/>
                </a:cubicBezTo>
                <a:close/>
                <a:moveTo>
                  <a:pt x="698" y="510"/>
                </a:moveTo>
                <a:cubicBezTo>
                  <a:pt x="700" y="522"/>
                  <a:pt x="706" y="529"/>
                  <a:pt x="713" y="532"/>
                </a:cubicBezTo>
                <a:cubicBezTo>
                  <a:pt x="720" y="534"/>
                  <a:pt x="727" y="533"/>
                  <a:pt x="733" y="533"/>
                </a:cubicBezTo>
                <a:cubicBezTo>
                  <a:pt x="733" y="532"/>
                  <a:pt x="733" y="531"/>
                  <a:pt x="733" y="530"/>
                </a:cubicBezTo>
                <a:cubicBezTo>
                  <a:pt x="725" y="529"/>
                  <a:pt x="717" y="527"/>
                  <a:pt x="709" y="525"/>
                </a:cubicBezTo>
                <a:cubicBezTo>
                  <a:pt x="709" y="525"/>
                  <a:pt x="709" y="525"/>
                  <a:pt x="709" y="524"/>
                </a:cubicBezTo>
                <a:cubicBezTo>
                  <a:pt x="712" y="524"/>
                  <a:pt x="715" y="523"/>
                  <a:pt x="719" y="522"/>
                </a:cubicBezTo>
                <a:cubicBezTo>
                  <a:pt x="713" y="521"/>
                  <a:pt x="708" y="520"/>
                  <a:pt x="703" y="518"/>
                </a:cubicBezTo>
                <a:cubicBezTo>
                  <a:pt x="705" y="516"/>
                  <a:pt x="707" y="515"/>
                  <a:pt x="709" y="513"/>
                </a:cubicBezTo>
                <a:cubicBezTo>
                  <a:pt x="705" y="512"/>
                  <a:pt x="702" y="511"/>
                  <a:pt x="698" y="510"/>
                </a:cubicBezTo>
                <a:close/>
                <a:moveTo>
                  <a:pt x="244" y="678"/>
                </a:moveTo>
                <a:cubicBezTo>
                  <a:pt x="242" y="678"/>
                  <a:pt x="240" y="678"/>
                  <a:pt x="238" y="678"/>
                </a:cubicBezTo>
                <a:cubicBezTo>
                  <a:pt x="230" y="679"/>
                  <a:pt x="223" y="679"/>
                  <a:pt x="216" y="680"/>
                </a:cubicBezTo>
                <a:cubicBezTo>
                  <a:pt x="212" y="681"/>
                  <a:pt x="211" y="684"/>
                  <a:pt x="211" y="687"/>
                </a:cubicBezTo>
                <a:cubicBezTo>
                  <a:pt x="211" y="688"/>
                  <a:pt x="215" y="689"/>
                  <a:pt x="217" y="689"/>
                </a:cubicBezTo>
                <a:cubicBezTo>
                  <a:pt x="218" y="689"/>
                  <a:pt x="219" y="689"/>
                  <a:pt x="220" y="688"/>
                </a:cubicBezTo>
                <a:cubicBezTo>
                  <a:pt x="227" y="687"/>
                  <a:pt x="233" y="685"/>
                  <a:pt x="239" y="684"/>
                </a:cubicBezTo>
                <a:cubicBezTo>
                  <a:pt x="244" y="684"/>
                  <a:pt x="245" y="684"/>
                  <a:pt x="244" y="678"/>
                </a:cubicBezTo>
                <a:close/>
                <a:moveTo>
                  <a:pt x="313" y="699"/>
                </a:moveTo>
                <a:cubicBezTo>
                  <a:pt x="313" y="699"/>
                  <a:pt x="313" y="699"/>
                  <a:pt x="314" y="700"/>
                </a:cubicBezTo>
                <a:cubicBezTo>
                  <a:pt x="315" y="704"/>
                  <a:pt x="317" y="708"/>
                  <a:pt x="323" y="703"/>
                </a:cubicBezTo>
                <a:cubicBezTo>
                  <a:pt x="323" y="703"/>
                  <a:pt x="325" y="703"/>
                  <a:pt x="326" y="703"/>
                </a:cubicBezTo>
                <a:cubicBezTo>
                  <a:pt x="329" y="704"/>
                  <a:pt x="332" y="704"/>
                  <a:pt x="335" y="704"/>
                </a:cubicBezTo>
                <a:cubicBezTo>
                  <a:pt x="338" y="705"/>
                  <a:pt x="339" y="702"/>
                  <a:pt x="338" y="700"/>
                </a:cubicBezTo>
                <a:cubicBezTo>
                  <a:pt x="337" y="698"/>
                  <a:pt x="335" y="696"/>
                  <a:pt x="333" y="696"/>
                </a:cubicBezTo>
                <a:cubicBezTo>
                  <a:pt x="326" y="695"/>
                  <a:pt x="319" y="695"/>
                  <a:pt x="313" y="696"/>
                </a:cubicBezTo>
                <a:cubicBezTo>
                  <a:pt x="311" y="696"/>
                  <a:pt x="307" y="697"/>
                  <a:pt x="307" y="698"/>
                </a:cubicBezTo>
                <a:cubicBezTo>
                  <a:pt x="307" y="701"/>
                  <a:pt x="309" y="703"/>
                  <a:pt x="310" y="706"/>
                </a:cubicBezTo>
                <a:cubicBezTo>
                  <a:pt x="310" y="705"/>
                  <a:pt x="311" y="705"/>
                  <a:pt x="312" y="705"/>
                </a:cubicBezTo>
                <a:cubicBezTo>
                  <a:pt x="312" y="703"/>
                  <a:pt x="312" y="701"/>
                  <a:pt x="313" y="699"/>
                </a:cubicBezTo>
                <a:close/>
                <a:moveTo>
                  <a:pt x="334" y="234"/>
                </a:moveTo>
                <a:cubicBezTo>
                  <a:pt x="331" y="233"/>
                  <a:pt x="329" y="233"/>
                  <a:pt x="329" y="232"/>
                </a:cubicBezTo>
                <a:cubicBezTo>
                  <a:pt x="328" y="232"/>
                  <a:pt x="328" y="230"/>
                  <a:pt x="329" y="229"/>
                </a:cubicBezTo>
                <a:cubicBezTo>
                  <a:pt x="330" y="225"/>
                  <a:pt x="332" y="222"/>
                  <a:pt x="333" y="218"/>
                </a:cubicBezTo>
                <a:cubicBezTo>
                  <a:pt x="334" y="216"/>
                  <a:pt x="335" y="213"/>
                  <a:pt x="336" y="210"/>
                </a:cubicBezTo>
                <a:cubicBezTo>
                  <a:pt x="332" y="208"/>
                  <a:pt x="329" y="209"/>
                  <a:pt x="329" y="213"/>
                </a:cubicBezTo>
                <a:cubicBezTo>
                  <a:pt x="329" y="220"/>
                  <a:pt x="328" y="225"/>
                  <a:pt x="323" y="229"/>
                </a:cubicBezTo>
                <a:cubicBezTo>
                  <a:pt x="322" y="230"/>
                  <a:pt x="321" y="233"/>
                  <a:pt x="321" y="235"/>
                </a:cubicBezTo>
                <a:cubicBezTo>
                  <a:pt x="320" y="240"/>
                  <a:pt x="319" y="246"/>
                  <a:pt x="318" y="252"/>
                </a:cubicBezTo>
                <a:cubicBezTo>
                  <a:pt x="319" y="252"/>
                  <a:pt x="319" y="252"/>
                  <a:pt x="319" y="253"/>
                </a:cubicBezTo>
                <a:cubicBezTo>
                  <a:pt x="321" y="251"/>
                  <a:pt x="323" y="249"/>
                  <a:pt x="324" y="247"/>
                </a:cubicBezTo>
                <a:cubicBezTo>
                  <a:pt x="324" y="241"/>
                  <a:pt x="326" y="236"/>
                  <a:pt x="334" y="234"/>
                </a:cubicBezTo>
                <a:close/>
                <a:moveTo>
                  <a:pt x="499" y="464"/>
                </a:moveTo>
                <a:cubicBezTo>
                  <a:pt x="503" y="456"/>
                  <a:pt x="504" y="449"/>
                  <a:pt x="499" y="441"/>
                </a:cubicBezTo>
                <a:cubicBezTo>
                  <a:pt x="495" y="436"/>
                  <a:pt x="492" y="430"/>
                  <a:pt x="489" y="424"/>
                </a:cubicBezTo>
                <a:cubicBezTo>
                  <a:pt x="488" y="423"/>
                  <a:pt x="487" y="423"/>
                  <a:pt x="487" y="422"/>
                </a:cubicBezTo>
                <a:cubicBezTo>
                  <a:pt x="486" y="423"/>
                  <a:pt x="484" y="424"/>
                  <a:pt x="485" y="425"/>
                </a:cubicBezTo>
                <a:cubicBezTo>
                  <a:pt x="485" y="428"/>
                  <a:pt x="486" y="430"/>
                  <a:pt x="487" y="432"/>
                </a:cubicBezTo>
                <a:cubicBezTo>
                  <a:pt x="491" y="441"/>
                  <a:pt x="495" y="449"/>
                  <a:pt x="496" y="458"/>
                </a:cubicBezTo>
                <a:cubicBezTo>
                  <a:pt x="497" y="460"/>
                  <a:pt x="498" y="462"/>
                  <a:pt x="499" y="464"/>
                </a:cubicBezTo>
                <a:close/>
                <a:moveTo>
                  <a:pt x="132" y="472"/>
                </a:moveTo>
                <a:cubicBezTo>
                  <a:pt x="131" y="472"/>
                  <a:pt x="130" y="471"/>
                  <a:pt x="130" y="471"/>
                </a:cubicBezTo>
                <a:cubicBezTo>
                  <a:pt x="127" y="485"/>
                  <a:pt x="125" y="499"/>
                  <a:pt x="122" y="513"/>
                </a:cubicBezTo>
                <a:cubicBezTo>
                  <a:pt x="129" y="515"/>
                  <a:pt x="134" y="511"/>
                  <a:pt x="135" y="503"/>
                </a:cubicBezTo>
                <a:cubicBezTo>
                  <a:pt x="130" y="503"/>
                  <a:pt x="130" y="500"/>
                  <a:pt x="130" y="496"/>
                </a:cubicBezTo>
                <a:cubicBezTo>
                  <a:pt x="130" y="494"/>
                  <a:pt x="131" y="491"/>
                  <a:pt x="131" y="488"/>
                </a:cubicBezTo>
                <a:cubicBezTo>
                  <a:pt x="131" y="482"/>
                  <a:pt x="132" y="477"/>
                  <a:pt x="132" y="472"/>
                </a:cubicBezTo>
                <a:close/>
                <a:moveTo>
                  <a:pt x="454" y="656"/>
                </a:moveTo>
                <a:cubicBezTo>
                  <a:pt x="455" y="661"/>
                  <a:pt x="456" y="665"/>
                  <a:pt x="456" y="670"/>
                </a:cubicBezTo>
                <a:cubicBezTo>
                  <a:pt x="461" y="668"/>
                  <a:pt x="462" y="667"/>
                  <a:pt x="462" y="662"/>
                </a:cubicBezTo>
                <a:cubicBezTo>
                  <a:pt x="462" y="656"/>
                  <a:pt x="462" y="649"/>
                  <a:pt x="462" y="642"/>
                </a:cubicBezTo>
                <a:cubicBezTo>
                  <a:pt x="462" y="641"/>
                  <a:pt x="461" y="640"/>
                  <a:pt x="460" y="638"/>
                </a:cubicBezTo>
                <a:cubicBezTo>
                  <a:pt x="459" y="639"/>
                  <a:pt x="458" y="640"/>
                  <a:pt x="457" y="641"/>
                </a:cubicBezTo>
                <a:cubicBezTo>
                  <a:pt x="456" y="644"/>
                  <a:pt x="456" y="647"/>
                  <a:pt x="455" y="649"/>
                </a:cubicBezTo>
                <a:cubicBezTo>
                  <a:pt x="455" y="649"/>
                  <a:pt x="454" y="649"/>
                  <a:pt x="454" y="649"/>
                </a:cubicBezTo>
                <a:cubicBezTo>
                  <a:pt x="454" y="646"/>
                  <a:pt x="454" y="642"/>
                  <a:pt x="453" y="639"/>
                </a:cubicBezTo>
                <a:cubicBezTo>
                  <a:pt x="453" y="639"/>
                  <a:pt x="452" y="639"/>
                  <a:pt x="452" y="639"/>
                </a:cubicBezTo>
                <a:cubicBezTo>
                  <a:pt x="451" y="644"/>
                  <a:pt x="450" y="650"/>
                  <a:pt x="450" y="655"/>
                </a:cubicBezTo>
                <a:cubicBezTo>
                  <a:pt x="452" y="655"/>
                  <a:pt x="453" y="656"/>
                  <a:pt x="454" y="656"/>
                </a:cubicBezTo>
                <a:close/>
                <a:moveTo>
                  <a:pt x="261" y="1008"/>
                </a:moveTo>
                <a:cubicBezTo>
                  <a:pt x="261" y="1005"/>
                  <a:pt x="261" y="1002"/>
                  <a:pt x="262" y="998"/>
                </a:cubicBezTo>
                <a:cubicBezTo>
                  <a:pt x="262" y="998"/>
                  <a:pt x="263" y="998"/>
                  <a:pt x="263" y="998"/>
                </a:cubicBezTo>
                <a:cubicBezTo>
                  <a:pt x="264" y="1001"/>
                  <a:pt x="264" y="1003"/>
                  <a:pt x="264" y="1006"/>
                </a:cubicBezTo>
                <a:cubicBezTo>
                  <a:pt x="265" y="1011"/>
                  <a:pt x="267" y="1012"/>
                  <a:pt x="271" y="1012"/>
                </a:cubicBezTo>
                <a:cubicBezTo>
                  <a:pt x="276" y="1011"/>
                  <a:pt x="277" y="1009"/>
                  <a:pt x="276" y="1004"/>
                </a:cubicBezTo>
                <a:cubicBezTo>
                  <a:pt x="275" y="1001"/>
                  <a:pt x="274" y="998"/>
                  <a:pt x="273" y="995"/>
                </a:cubicBezTo>
                <a:cubicBezTo>
                  <a:pt x="273" y="994"/>
                  <a:pt x="272" y="994"/>
                  <a:pt x="271" y="993"/>
                </a:cubicBezTo>
                <a:cubicBezTo>
                  <a:pt x="271" y="993"/>
                  <a:pt x="270" y="993"/>
                  <a:pt x="270" y="994"/>
                </a:cubicBezTo>
                <a:cubicBezTo>
                  <a:pt x="270" y="998"/>
                  <a:pt x="271" y="1003"/>
                  <a:pt x="272" y="1008"/>
                </a:cubicBezTo>
                <a:cubicBezTo>
                  <a:pt x="270" y="1005"/>
                  <a:pt x="269" y="1002"/>
                  <a:pt x="268" y="1000"/>
                </a:cubicBezTo>
                <a:cubicBezTo>
                  <a:pt x="267" y="998"/>
                  <a:pt x="266" y="996"/>
                  <a:pt x="265" y="994"/>
                </a:cubicBezTo>
                <a:cubicBezTo>
                  <a:pt x="261" y="997"/>
                  <a:pt x="259" y="993"/>
                  <a:pt x="257" y="992"/>
                </a:cubicBezTo>
                <a:cubicBezTo>
                  <a:pt x="254" y="1000"/>
                  <a:pt x="256" y="1007"/>
                  <a:pt x="261" y="1008"/>
                </a:cubicBezTo>
                <a:close/>
                <a:moveTo>
                  <a:pt x="544" y="731"/>
                </a:moveTo>
                <a:cubicBezTo>
                  <a:pt x="546" y="731"/>
                  <a:pt x="547" y="731"/>
                  <a:pt x="549" y="731"/>
                </a:cubicBezTo>
                <a:cubicBezTo>
                  <a:pt x="556" y="730"/>
                  <a:pt x="564" y="730"/>
                  <a:pt x="572" y="729"/>
                </a:cubicBezTo>
                <a:cubicBezTo>
                  <a:pt x="575" y="729"/>
                  <a:pt x="578" y="728"/>
                  <a:pt x="581" y="727"/>
                </a:cubicBezTo>
                <a:cubicBezTo>
                  <a:pt x="581" y="727"/>
                  <a:pt x="581" y="726"/>
                  <a:pt x="582" y="725"/>
                </a:cubicBezTo>
                <a:cubicBezTo>
                  <a:pt x="581" y="725"/>
                  <a:pt x="580" y="724"/>
                  <a:pt x="580" y="725"/>
                </a:cubicBezTo>
                <a:cubicBezTo>
                  <a:pt x="578" y="728"/>
                  <a:pt x="575" y="725"/>
                  <a:pt x="573" y="725"/>
                </a:cubicBezTo>
                <a:cubicBezTo>
                  <a:pt x="570" y="725"/>
                  <a:pt x="568" y="725"/>
                  <a:pt x="566" y="725"/>
                </a:cubicBezTo>
                <a:cubicBezTo>
                  <a:pt x="558" y="726"/>
                  <a:pt x="551" y="727"/>
                  <a:pt x="544" y="728"/>
                </a:cubicBezTo>
                <a:cubicBezTo>
                  <a:pt x="543" y="723"/>
                  <a:pt x="545" y="717"/>
                  <a:pt x="540" y="713"/>
                </a:cubicBezTo>
                <a:cubicBezTo>
                  <a:pt x="537" y="718"/>
                  <a:pt x="537" y="732"/>
                  <a:pt x="541" y="740"/>
                </a:cubicBezTo>
                <a:cubicBezTo>
                  <a:pt x="542" y="737"/>
                  <a:pt x="543" y="734"/>
                  <a:pt x="544" y="731"/>
                </a:cubicBezTo>
                <a:close/>
                <a:moveTo>
                  <a:pt x="237" y="860"/>
                </a:moveTo>
                <a:cubicBezTo>
                  <a:pt x="239" y="861"/>
                  <a:pt x="240" y="863"/>
                  <a:pt x="241" y="863"/>
                </a:cubicBezTo>
                <a:cubicBezTo>
                  <a:pt x="244" y="863"/>
                  <a:pt x="246" y="863"/>
                  <a:pt x="248" y="863"/>
                </a:cubicBezTo>
                <a:cubicBezTo>
                  <a:pt x="257" y="862"/>
                  <a:pt x="265" y="858"/>
                  <a:pt x="273" y="858"/>
                </a:cubicBezTo>
                <a:cubicBezTo>
                  <a:pt x="274" y="858"/>
                  <a:pt x="275" y="856"/>
                  <a:pt x="275" y="855"/>
                </a:cubicBezTo>
                <a:cubicBezTo>
                  <a:pt x="275" y="853"/>
                  <a:pt x="275" y="850"/>
                  <a:pt x="274" y="847"/>
                </a:cubicBezTo>
                <a:cubicBezTo>
                  <a:pt x="272" y="849"/>
                  <a:pt x="271" y="850"/>
                  <a:pt x="270" y="850"/>
                </a:cubicBezTo>
                <a:cubicBezTo>
                  <a:pt x="268" y="851"/>
                  <a:pt x="266" y="853"/>
                  <a:pt x="264" y="853"/>
                </a:cubicBezTo>
                <a:cubicBezTo>
                  <a:pt x="256" y="855"/>
                  <a:pt x="247" y="857"/>
                  <a:pt x="237" y="860"/>
                </a:cubicBezTo>
                <a:close/>
                <a:moveTo>
                  <a:pt x="619" y="658"/>
                </a:moveTo>
                <a:cubicBezTo>
                  <a:pt x="616" y="659"/>
                  <a:pt x="611" y="659"/>
                  <a:pt x="611" y="659"/>
                </a:cubicBezTo>
                <a:cubicBezTo>
                  <a:pt x="611" y="664"/>
                  <a:pt x="612" y="669"/>
                  <a:pt x="613" y="674"/>
                </a:cubicBezTo>
                <a:cubicBezTo>
                  <a:pt x="613" y="675"/>
                  <a:pt x="617" y="675"/>
                  <a:pt x="620" y="675"/>
                </a:cubicBezTo>
                <a:cubicBezTo>
                  <a:pt x="620" y="676"/>
                  <a:pt x="619" y="678"/>
                  <a:pt x="620" y="679"/>
                </a:cubicBezTo>
                <a:cubicBezTo>
                  <a:pt x="620" y="680"/>
                  <a:pt x="622" y="681"/>
                  <a:pt x="623" y="683"/>
                </a:cubicBezTo>
                <a:cubicBezTo>
                  <a:pt x="624" y="682"/>
                  <a:pt x="625" y="681"/>
                  <a:pt x="626" y="679"/>
                </a:cubicBezTo>
                <a:cubicBezTo>
                  <a:pt x="628" y="672"/>
                  <a:pt x="624" y="666"/>
                  <a:pt x="617" y="663"/>
                </a:cubicBezTo>
                <a:cubicBezTo>
                  <a:pt x="618" y="662"/>
                  <a:pt x="618" y="660"/>
                  <a:pt x="619" y="658"/>
                </a:cubicBezTo>
                <a:close/>
                <a:moveTo>
                  <a:pt x="449" y="792"/>
                </a:moveTo>
                <a:cubicBezTo>
                  <a:pt x="448" y="792"/>
                  <a:pt x="448" y="792"/>
                  <a:pt x="447" y="791"/>
                </a:cubicBezTo>
                <a:cubicBezTo>
                  <a:pt x="446" y="795"/>
                  <a:pt x="445" y="798"/>
                  <a:pt x="445" y="802"/>
                </a:cubicBezTo>
                <a:cubicBezTo>
                  <a:pt x="445" y="807"/>
                  <a:pt x="445" y="812"/>
                  <a:pt x="445" y="817"/>
                </a:cubicBezTo>
                <a:cubicBezTo>
                  <a:pt x="445" y="829"/>
                  <a:pt x="447" y="842"/>
                  <a:pt x="451" y="853"/>
                </a:cubicBezTo>
                <a:cubicBezTo>
                  <a:pt x="452" y="856"/>
                  <a:pt x="454" y="858"/>
                  <a:pt x="457" y="857"/>
                </a:cubicBezTo>
                <a:cubicBezTo>
                  <a:pt x="455" y="854"/>
                  <a:pt x="452" y="852"/>
                  <a:pt x="451" y="849"/>
                </a:cubicBezTo>
                <a:cubicBezTo>
                  <a:pt x="450" y="841"/>
                  <a:pt x="450" y="833"/>
                  <a:pt x="449" y="825"/>
                </a:cubicBezTo>
                <a:cubicBezTo>
                  <a:pt x="449" y="814"/>
                  <a:pt x="449" y="803"/>
                  <a:pt x="449" y="792"/>
                </a:cubicBezTo>
                <a:close/>
                <a:moveTo>
                  <a:pt x="643" y="646"/>
                </a:moveTo>
                <a:cubicBezTo>
                  <a:pt x="640" y="642"/>
                  <a:pt x="635" y="647"/>
                  <a:pt x="631" y="646"/>
                </a:cubicBezTo>
                <a:cubicBezTo>
                  <a:pt x="630" y="646"/>
                  <a:pt x="629" y="650"/>
                  <a:pt x="629" y="652"/>
                </a:cubicBezTo>
                <a:cubicBezTo>
                  <a:pt x="628" y="653"/>
                  <a:pt x="631" y="654"/>
                  <a:pt x="632" y="654"/>
                </a:cubicBezTo>
                <a:cubicBezTo>
                  <a:pt x="638" y="653"/>
                  <a:pt x="645" y="651"/>
                  <a:pt x="652" y="650"/>
                </a:cubicBezTo>
                <a:cubicBezTo>
                  <a:pt x="652" y="650"/>
                  <a:pt x="651" y="649"/>
                  <a:pt x="651" y="649"/>
                </a:cubicBezTo>
                <a:cubicBezTo>
                  <a:pt x="652" y="650"/>
                  <a:pt x="653" y="651"/>
                  <a:pt x="654" y="652"/>
                </a:cubicBezTo>
                <a:cubicBezTo>
                  <a:pt x="655" y="643"/>
                  <a:pt x="666" y="648"/>
                  <a:pt x="668" y="641"/>
                </a:cubicBezTo>
                <a:cubicBezTo>
                  <a:pt x="660" y="643"/>
                  <a:pt x="652" y="644"/>
                  <a:pt x="643" y="646"/>
                </a:cubicBezTo>
                <a:close/>
                <a:moveTo>
                  <a:pt x="153" y="705"/>
                </a:moveTo>
                <a:cubicBezTo>
                  <a:pt x="151" y="706"/>
                  <a:pt x="148" y="707"/>
                  <a:pt x="146" y="707"/>
                </a:cubicBezTo>
                <a:cubicBezTo>
                  <a:pt x="141" y="706"/>
                  <a:pt x="137" y="705"/>
                  <a:pt x="135" y="700"/>
                </a:cubicBezTo>
                <a:cubicBezTo>
                  <a:pt x="135" y="699"/>
                  <a:pt x="132" y="698"/>
                  <a:pt x="131" y="697"/>
                </a:cubicBezTo>
                <a:cubicBezTo>
                  <a:pt x="130" y="699"/>
                  <a:pt x="130" y="701"/>
                  <a:pt x="130" y="703"/>
                </a:cubicBezTo>
                <a:cubicBezTo>
                  <a:pt x="130" y="705"/>
                  <a:pt x="131" y="707"/>
                  <a:pt x="130" y="709"/>
                </a:cubicBezTo>
                <a:cubicBezTo>
                  <a:pt x="130" y="710"/>
                  <a:pt x="130" y="712"/>
                  <a:pt x="129" y="715"/>
                </a:cubicBezTo>
                <a:cubicBezTo>
                  <a:pt x="138" y="713"/>
                  <a:pt x="146" y="712"/>
                  <a:pt x="154" y="711"/>
                </a:cubicBezTo>
                <a:cubicBezTo>
                  <a:pt x="154" y="709"/>
                  <a:pt x="154" y="707"/>
                  <a:pt x="153" y="705"/>
                </a:cubicBezTo>
                <a:close/>
                <a:moveTo>
                  <a:pt x="87" y="563"/>
                </a:moveTo>
                <a:cubicBezTo>
                  <a:pt x="86" y="570"/>
                  <a:pt x="86" y="577"/>
                  <a:pt x="85" y="583"/>
                </a:cubicBezTo>
                <a:cubicBezTo>
                  <a:pt x="84" y="592"/>
                  <a:pt x="83" y="601"/>
                  <a:pt x="82" y="609"/>
                </a:cubicBezTo>
                <a:cubicBezTo>
                  <a:pt x="82" y="611"/>
                  <a:pt x="83" y="612"/>
                  <a:pt x="83" y="614"/>
                </a:cubicBezTo>
                <a:cubicBezTo>
                  <a:pt x="85" y="606"/>
                  <a:pt x="87" y="599"/>
                  <a:pt x="88" y="592"/>
                </a:cubicBezTo>
                <a:cubicBezTo>
                  <a:pt x="90" y="585"/>
                  <a:pt x="91" y="578"/>
                  <a:pt x="92" y="570"/>
                </a:cubicBezTo>
                <a:cubicBezTo>
                  <a:pt x="92" y="570"/>
                  <a:pt x="90" y="569"/>
                  <a:pt x="90" y="568"/>
                </a:cubicBezTo>
                <a:cubicBezTo>
                  <a:pt x="91" y="566"/>
                  <a:pt x="91" y="565"/>
                  <a:pt x="92" y="564"/>
                </a:cubicBezTo>
                <a:cubicBezTo>
                  <a:pt x="90" y="564"/>
                  <a:pt x="88" y="563"/>
                  <a:pt x="87" y="563"/>
                </a:cubicBezTo>
                <a:close/>
                <a:moveTo>
                  <a:pt x="289" y="691"/>
                </a:moveTo>
                <a:cubicBezTo>
                  <a:pt x="289" y="692"/>
                  <a:pt x="289" y="693"/>
                  <a:pt x="289" y="693"/>
                </a:cubicBezTo>
                <a:cubicBezTo>
                  <a:pt x="304" y="697"/>
                  <a:pt x="319" y="693"/>
                  <a:pt x="334" y="691"/>
                </a:cubicBezTo>
                <a:cubicBezTo>
                  <a:pt x="319" y="687"/>
                  <a:pt x="304" y="689"/>
                  <a:pt x="289" y="691"/>
                </a:cubicBezTo>
                <a:close/>
                <a:moveTo>
                  <a:pt x="358" y="265"/>
                </a:moveTo>
                <a:cubicBezTo>
                  <a:pt x="358" y="266"/>
                  <a:pt x="359" y="266"/>
                  <a:pt x="359" y="266"/>
                </a:cubicBezTo>
                <a:cubicBezTo>
                  <a:pt x="360" y="264"/>
                  <a:pt x="361" y="262"/>
                  <a:pt x="362" y="260"/>
                </a:cubicBezTo>
                <a:cubicBezTo>
                  <a:pt x="364" y="257"/>
                  <a:pt x="365" y="253"/>
                  <a:pt x="366" y="250"/>
                </a:cubicBezTo>
                <a:cubicBezTo>
                  <a:pt x="368" y="246"/>
                  <a:pt x="369" y="243"/>
                  <a:pt x="369" y="239"/>
                </a:cubicBezTo>
                <a:cubicBezTo>
                  <a:pt x="370" y="236"/>
                  <a:pt x="368" y="235"/>
                  <a:pt x="365" y="235"/>
                </a:cubicBezTo>
                <a:cubicBezTo>
                  <a:pt x="357" y="244"/>
                  <a:pt x="356" y="254"/>
                  <a:pt x="358" y="265"/>
                </a:cubicBezTo>
                <a:close/>
                <a:moveTo>
                  <a:pt x="67" y="762"/>
                </a:moveTo>
                <a:cubicBezTo>
                  <a:pt x="68" y="762"/>
                  <a:pt x="68" y="762"/>
                  <a:pt x="69" y="762"/>
                </a:cubicBezTo>
                <a:cubicBezTo>
                  <a:pt x="69" y="761"/>
                  <a:pt x="69" y="761"/>
                  <a:pt x="69" y="760"/>
                </a:cubicBezTo>
                <a:cubicBezTo>
                  <a:pt x="69" y="753"/>
                  <a:pt x="65" y="745"/>
                  <a:pt x="71" y="738"/>
                </a:cubicBezTo>
                <a:cubicBezTo>
                  <a:pt x="72" y="736"/>
                  <a:pt x="72" y="733"/>
                  <a:pt x="72" y="730"/>
                </a:cubicBezTo>
                <a:cubicBezTo>
                  <a:pt x="68" y="732"/>
                  <a:pt x="65" y="732"/>
                  <a:pt x="61" y="733"/>
                </a:cubicBezTo>
                <a:cubicBezTo>
                  <a:pt x="61" y="743"/>
                  <a:pt x="59" y="754"/>
                  <a:pt x="67" y="762"/>
                </a:cubicBezTo>
                <a:close/>
                <a:moveTo>
                  <a:pt x="343" y="633"/>
                </a:moveTo>
                <a:cubicBezTo>
                  <a:pt x="339" y="634"/>
                  <a:pt x="337" y="635"/>
                  <a:pt x="335" y="636"/>
                </a:cubicBezTo>
                <a:cubicBezTo>
                  <a:pt x="330" y="637"/>
                  <a:pt x="324" y="638"/>
                  <a:pt x="320" y="639"/>
                </a:cubicBezTo>
                <a:cubicBezTo>
                  <a:pt x="317" y="640"/>
                  <a:pt x="315" y="642"/>
                  <a:pt x="314" y="645"/>
                </a:cubicBezTo>
                <a:cubicBezTo>
                  <a:pt x="313" y="646"/>
                  <a:pt x="316" y="648"/>
                  <a:pt x="317" y="650"/>
                </a:cubicBezTo>
                <a:cubicBezTo>
                  <a:pt x="317" y="652"/>
                  <a:pt x="316" y="654"/>
                  <a:pt x="317" y="655"/>
                </a:cubicBezTo>
                <a:cubicBezTo>
                  <a:pt x="319" y="655"/>
                  <a:pt x="321" y="655"/>
                  <a:pt x="323" y="655"/>
                </a:cubicBezTo>
                <a:cubicBezTo>
                  <a:pt x="322" y="652"/>
                  <a:pt x="322" y="650"/>
                  <a:pt x="322" y="647"/>
                </a:cubicBezTo>
                <a:cubicBezTo>
                  <a:pt x="322" y="646"/>
                  <a:pt x="322" y="644"/>
                  <a:pt x="324" y="643"/>
                </a:cubicBezTo>
                <a:cubicBezTo>
                  <a:pt x="324" y="642"/>
                  <a:pt x="326" y="641"/>
                  <a:pt x="327" y="642"/>
                </a:cubicBezTo>
                <a:cubicBezTo>
                  <a:pt x="331" y="643"/>
                  <a:pt x="333" y="641"/>
                  <a:pt x="335" y="638"/>
                </a:cubicBezTo>
                <a:cubicBezTo>
                  <a:pt x="339" y="641"/>
                  <a:pt x="340" y="641"/>
                  <a:pt x="343" y="633"/>
                </a:cubicBezTo>
                <a:close/>
                <a:moveTo>
                  <a:pt x="277" y="876"/>
                </a:moveTo>
                <a:cubicBezTo>
                  <a:pt x="283" y="873"/>
                  <a:pt x="284" y="848"/>
                  <a:pt x="279" y="841"/>
                </a:cubicBezTo>
                <a:cubicBezTo>
                  <a:pt x="278" y="849"/>
                  <a:pt x="278" y="856"/>
                  <a:pt x="278" y="863"/>
                </a:cubicBezTo>
                <a:cubicBezTo>
                  <a:pt x="271" y="862"/>
                  <a:pt x="270" y="862"/>
                  <a:pt x="270" y="868"/>
                </a:cubicBezTo>
                <a:cubicBezTo>
                  <a:pt x="270" y="870"/>
                  <a:pt x="270" y="873"/>
                  <a:pt x="270" y="875"/>
                </a:cubicBezTo>
                <a:cubicBezTo>
                  <a:pt x="270" y="876"/>
                  <a:pt x="272" y="877"/>
                  <a:pt x="273" y="879"/>
                </a:cubicBezTo>
                <a:cubicBezTo>
                  <a:pt x="274" y="875"/>
                  <a:pt x="276" y="872"/>
                  <a:pt x="277" y="868"/>
                </a:cubicBezTo>
                <a:cubicBezTo>
                  <a:pt x="277" y="868"/>
                  <a:pt x="277" y="868"/>
                  <a:pt x="277" y="868"/>
                </a:cubicBezTo>
                <a:cubicBezTo>
                  <a:pt x="277" y="871"/>
                  <a:pt x="277" y="874"/>
                  <a:pt x="277" y="876"/>
                </a:cubicBezTo>
                <a:close/>
                <a:moveTo>
                  <a:pt x="569" y="440"/>
                </a:moveTo>
                <a:cubicBezTo>
                  <a:pt x="569" y="456"/>
                  <a:pt x="569" y="472"/>
                  <a:pt x="569" y="487"/>
                </a:cubicBezTo>
                <a:cubicBezTo>
                  <a:pt x="573" y="484"/>
                  <a:pt x="579" y="470"/>
                  <a:pt x="577" y="465"/>
                </a:cubicBezTo>
                <a:cubicBezTo>
                  <a:pt x="576" y="466"/>
                  <a:pt x="575" y="467"/>
                  <a:pt x="573" y="468"/>
                </a:cubicBezTo>
                <a:cubicBezTo>
                  <a:pt x="573" y="458"/>
                  <a:pt x="574" y="449"/>
                  <a:pt x="569" y="440"/>
                </a:cubicBezTo>
                <a:close/>
                <a:moveTo>
                  <a:pt x="215" y="795"/>
                </a:moveTo>
                <a:cubicBezTo>
                  <a:pt x="216" y="795"/>
                  <a:pt x="216" y="796"/>
                  <a:pt x="217" y="796"/>
                </a:cubicBezTo>
                <a:cubicBezTo>
                  <a:pt x="222" y="795"/>
                  <a:pt x="226" y="795"/>
                  <a:pt x="231" y="794"/>
                </a:cubicBezTo>
                <a:cubicBezTo>
                  <a:pt x="237" y="794"/>
                  <a:pt x="244" y="794"/>
                  <a:pt x="250" y="793"/>
                </a:cubicBezTo>
                <a:cubicBezTo>
                  <a:pt x="251" y="793"/>
                  <a:pt x="252" y="792"/>
                  <a:pt x="253" y="792"/>
                </a:cubicBezTo>
                <a:cubicBezTo>
                  <a:pt x="253" y="791"/>
                  <a:pt x="252" y="789"/>
                  <a:pt x="251" y="789"/>
                </a:cubicBezTo>
                <a:cubicBezTo>
                  <a:pt x="250" y="788"/>
                  <a:pt x="248" y="788"/>
                  <a:pt x="246" y="788"/>
                </a:cubicBezTo>
                <a:cubicBezTo>
                  <a:pt x="240" y="788"/>
                  <a:pt x="233" y="790"/>
                  <a:pt x="227" y="789"/>
                </a:cubicBezTo>
                <a:cubicBezTo>
                  <a:pt x="221" y="788"/>
                  <a:pt x="218" y="789"/>
                  <a:pt x="215" y="795"/>
                </a:cubicBezTo>
                <a:close/>
                <a:moveTo>
                  <a:pt x="353" y="635"/>
                </a:moveTo>
                <a:cubicBezTo>
                  <a:pt x="354" y="635"/>
                  <a:pt x="355" y="636"/>
                  <a:pt x="355" y="636"/>
                </a:cubicBezTo>
                <a:cubicBezTo>
                  <a:pt x="364" y="632"/>
                  <a:pt x="373" y="629"/>
                  <a:pt x="382" y="625"/>
                </a:cubicBezTo>
                <a:cubicBezTo>
                  <a:pt x="383" y="625"/>
                  <a:pt x="382" y="621"/>
                  <a:pt x="382" y="619"/>
                </a:cubicBezTo>
                <a:cubicBezTo>
                  <a:pt x="381" y="619"/>
                  <a:pt x="379" y="618"/>
                  <a:pt x="377" y="619"/>
                </a:cubicBezTo>
                <a:cubicBezTo>
                  <a:pt x="373" y="620"/>
                  <a:pt x="369" y="622"/>
                  <a:pt x="366" y="625"/>
                </a:cubicBezTo>
                <a:cubicBezTo>
                  <a:pt x="361" y="628"/>
                  <a:pt x="356" y="629"/>
                  <a:pt x="353" y="635"/>
                </a:cubicBezTo>
                <a:close/>
                <a:moveTo>
                  <a:pt x="272" y="12"/>
                </a:moveTo>
                <a:cubicBezTo>
                  <a:pt x="276" y="18"/>
                  <a:pt x="293" y="23"/>
                  <a:pt x="302" y="19"/>
                </a:cubicBezTo>
                <a:cubicBezTo>
                  <a:pt x="298" y="18"/>
                  <a:pt x="295" y="17"/>
                  <a:pt x="292" y="16"/>
                </a:cubicBezTo>
                <a:cubicBezTo>
                  <a:pt x="292" y="16"/>
                  <a:pt x="292" y="15"/>
                  <a:pt x="292" y="15"/>
                </a:cubicBezTo>
                <a:cubicBezTo>
                  <a:pt x="295" y="14"/>
                  <a:pt x="297" y="14"/>
                  <a:pt x="299" y="14"/>
                </a:cubicBezTo>
                <a:cubicBezTo>
                  <a:pt x="299" y="13"/>
                  <a:pt x="299" y="12"/>
                  <a:pt x="299" y="12"/>
                </a:cubicBezTo>
                <a:cubicBezTo>
                  <a:pt x="294" y="11"/>
                  <a:pt x="289" y="11"/>
                  <a:pt x="284" y="11"/>
                </a:cubicBezTo>
                <a:cubicBezTo>
                  <a:pt x="282" y="11"/>
                  <a:pt x="281" y="11"/>
                  <a:pt x="280" y="11"/>
                </a:cubicBezTo>
                <a:cubicBezTo>
                  <a:pt x="276" y="8"/>
                  <a:pt x="275" y="10"/>
                  <a:pt x="272" y="12"/>
                </a:cubicBezTo>
                <a:close/>
                <a:moveTo>
                  <a:pt x="380" y="629"/>
                </a:moveTo>
                <a:cubicBezTo>
                  <a:pt x="378" y="630"/>
                  <a:pt x="375" y="631"/>
                  <a:pt x="373" y="632"/>
                </a:cubicBezTo>
                <a:cubicBezTo>
                  <a:pt x="370" y="633"/>
                  <a:pt x="368" y="634"/>
                  <a:pt x="365" y="635"/>
                </a:cubicBezTo>
                <a:cubicBezTo>
                  <a:pt x="359" y="636"/>
                  <a:pt x="355" y="642"/>
                  <a:pt x="356" y="648"/>
                </a:cubicBezTo>
                <a:cubicBezTo>
                  <a:pt x="365" y="647"/>
                  <a:pt x="379" y="637"/>
                  <a:pt x="380" y="629"/>
                </a:cubicBezTo>
                <a:close/>
                <a:moveTo>
                  <a:pt x="689" y="179"/>
                </a:moveTo>
                <a:cubicBezTo>
                  <a:pt x="683" y="170"/>
                  <a:pt x="675" y="167"/>
                  <a:pt x="666" y="169"/>
                </a:cubicBezTo>
                <a:cubicBezTo>
                  <a:pt x="665" y="170"/>
                  <a:pt x="664" y="173"/>
                  <a:pt x="664" y="173"/>
                </a:cubicBezTo>
                <a:cubicBezTo>
                  <a:pt x="668" y="177"/>
                  <a:pt x="671" y="183"/>
                  <a:pt x="678" y="184"/>
                </a:cubicBezTo>
                <a:cubicBezTo>
                  <a:pt x="677" y="183"/>
                  <a:pt x="676" y="181"/>
                  <a:pt x="675" y="179"/>
                </a:cubicBezTo>
                <a:cubicBezTo>
                  <a:pt x="680" y="179"/>
                  <a:pt x="684" y="179"/>
                  <a:pt x="689" y="179"/>
                </a:cubicBezTo>
                <a:close/>
                <a:moveTo>
                  <a:pt x="270" y="751"/>
                </a:moveTo>
                <a:cubicBezTo>
                  <a:pt x="272" y="758"/>
                  <a:pt x="264" y="765"/>
                  <a:pt x="274" y="771"/>
                </a:cubicBezTo>
                <a:cubicBezTo>
                  <a:pt x="278" y="773"/>
                  <a:pt x="279" y="772"/>
                  <a:pt x="280" y="769"/>
                </a:cubicBezTo>
                <a:cubicBezTo>
                  <a:pt x="282" y="762"/>
                  <a:pt x="278" y="754"/>
                  <a:pt x="280" y="747"/>
                </a:cubicBezTo>
                <a:cubicBezTo>
                  <a:pt x="280" y="747"/>
                  <a:pt x="279" y="747"/>
                  <a:pt x="278" y="746"/>
                </a:cubicBezTo>
                <a:cubicBezTo>
                  <a:pt x="277" y="748"/>
                  <a:pt x="276" y="750"/>
                  <a:pt x="275" y="752"/>
                </a:cubicBezTo>
                <a:cubicBezTo>
                  <a:pt x="274" y="752"/>
                  <a:pt x="272" y="752"/>
                  <a:pt x="270" y="751"/>
                </a:cubicBezTo>
                <a:close/>
                <a:moveTo>
                  <a:pt x="290" y="720"/>
                </a:moveTo>
                <a:cubicBezTo>
                  <a:pt x="289" y="722"/>
                  <a:pt x="288" y="723"/>
                  <a:pt x="287" y="725"/>
                </a:cubicBezTo>
                <a:cubicBezTo>
                  <a:pt x="296" y="725"/>
                  <a:pt x="301" y="720"/>
                  <a:pt x="298" y="710"/>
                </a:cubicBezTo>
                <a:cubicBezTo>
                  <a:pt x="296" y="711"/>
                  <a:pt x="294" y="712"/>
                  <a:pt x="292" y="713"/>
                </a:cubicBezTo>
                <a:cubicBezTo>
                  <a:pt x="291" y="708"/>
                  <a:pt x="295" y="703"/>
                  <a:pt x="290" y="698"/>
                </a:cubicBezTo>
                <a:cubicBezTo>
                  <a:pt x="288" y="706"/>
                  <a:pt x="286" y="712"/>
                  <a:pt x="285" y="719"/>
                </a:cubicBezTo>
                <a:cubicBezTo>
                  <a:pt x="287" y="719"/>
                  <a:pt x="288" y="720"/>
                  <a:pt x="290" y="720"/>
                </a:cubicBezTo>
                <a:close/>
                <a:moveTo>
                  <a:pt x="602" y="768"/>
                </a:moveTo>
                <a:cubicBezTo>
                  <a:pt x="603" y="769"/>
                  <a:pt x="603" y="770"/>
                  <a:pt x="603" y="771"/>
                </a:cubicBezTo>
                <a:cubicBezTo>
                  <a:pt x="601" y="778"/>
                  <a:pt x="604" y="783"/>
                  <a:pt x="608" y="788"/>
                </a:cubicBezTo>
                <a:cubicBezTo>
                  <a:pt x="610" y="791"/>
                  <a:pt x="611" y="794"/>
                  <a:pt x="606" y="796"/>
                </a:cubicBezTo>
                <a:cubicBezTo>
                  <a:pt x="609" y="797"/>
                  <a:pt x="612" y="800"/>
                  <a:pt x="614" y="795"/>
                </a:cubicBezTo>
                <a:cubicBezTo>
                  <a:pt x="615" y="790"/>
                  <a:pt x="616" y="784"/>
                  <a:pt x="617" y="779"/>
                </a:cubicBezTo>
                <a:cubicBezTo>
                  <a:pt x="613" y="778"/>
                  <a:pt x="609" y="778"/>
                  <a:pt x="606" y="777"/>
                </a:cubicBezTo>
                <a:cubicBezTo>
                  <a:pt x="608" y="772"/>
                  <a:pt x="607" y="770"/>
                  <a:pt x="602" y="768"/>
                </a:cubicBezTo>
                <a:close/>
                <a:moveTo>
                  <a:pt x="632" y="738"/>
                </a:moveTo>
                <a:cubicBezTo>
                  <a:pt x="632" y="737"/>
                  <a:pt x="632" y="737"/>
                  <a:pt x="632" y="736"/>
                </a:cubicBezTo>
                <a:cubicBezTo>
                  <a:pt x="626" y="736"/>
                  <a:pt x="621" y="735"/>
                  <a:pt x="616" y="735"/>
                </a:cubicBezTo>
                <a:cubicBezTo>
                  <a:pt x="614" y="726"/>
                  <a:pt x="621" y="724"/>
                  <a:pt x="626" y="721"/>
                </a:cubicBezTo>
                <a:cubicBezTo>
                  <a:pt x="623" y="720"/>
                  <a:pt x="620" y="719"/>
                  <a:pt x="617" y="719"/>
                </a:cubicBezTo>
                <a:cubicBezTo>
                  <a:pt x="616" y="719"/>
                  <a:pt x="614" y="721"/>
                  <a:pt x="613" y="722"/>
                </a:cubicBezTo>
                <a:cubicBezTo>
                  <a:pt x="612" y="728"/>
                  <a:pt x="611" y="734"/>
                  <a:pt x="610" y="741"/>
                </a:cubicBezTo>
                <a:cubicBezTo>
                  <a:pt x="611" y="740"/>
                  <a:pt x="613" y="739"/>
                  <a:pt x="614" y="740"/>
                </a:cubicBezTo>
                <a:cubicBezTo>
                  <a:pt x="619" y="742"/>
                  <a:pt x="625" y="739"/>
                  <a:pt x="630" y="739"/>
                </a:cubicBezTo>
                <a:cubicBezTo>
                  <a:pt x="631" y="739"/>
                  <a:pt x="631" y="738"/>
                  <a:pt x="632" y="738"/>
                </a:cubicBezTo>
                <a:close/>
                <a:moveTo>
                  <a:pt x="296" y="199"/>
                </a:moveTo>
                <a:cubicBezTo>
                  <a:pt x="295" y="199"/>
                  <a:pt x="294" y="199"/>
                  <a:pt x="293" y="198"/>
                </a:cubicBezTo>
                <a:cubicBezTo>
                  <a:pt x="289" y="214"/>
                  <a:pt x="288" y="229"/>
                  <a:pt x="291" y="245"/>
                </a:cubicBezTo>
                <a:cubicBezTo>
                  <a:pt x="290" y="245"/>
                  <a:pt x="289" y="245"/>
                  <a:pt x="287" y="245"/>
                </a:cubicBezTo>
                <a:cubicBezTo>
                  <a:pt x="289" y="248"/>
                  <a:pt x="288" y="253"/>
                  <a:pt x="293" y="255"/>
                </a:cubicBezTo>
                <a:cubicBezTo>
                  <a:pt x="296" y="236"/>
                  <a:pt x="290" y="217"/>
                  <a:pt x="296" y="199"/>
                </a:cubicBezTo>
                <a:close/>
                <a:moveTo>
                  <a:pt x="487" y="637"/>
                </a:moveTo>
                <a:cubicBezTo>
                  <a:pt x="488" y="638"/>
                  <a:pt x="488" y="640"/>
                  <a:pt x="488" y="642"/>
                </a:cubicBezTo>
                <a:cubicBezTo>
                  <a:pt x="489" y="644"/>
                  <a:pt x="491" y="647"/>
                  <a:pt x="492" y="650"/>
                </a:cubicBezTo>
                <a:cubicBezTo>
                  <a:pt x="494" y="655"/>
                  <a:pt x="498" y="655"/>
                  <a:pt x="502" y="655"/>
                </a:cubicBezTo>
                <a:cubicBezTo>
                  <a:pt x="506" y="655"/>
                  <a:pt x="509" y="652"/>
                  <a:pt x="507" y="650"/>
                </a:cubicBezTo>
                <a:cubicBezTo>
                  <a:pt x="504" y="647"/>
                  <a:pt x="501" y="644"/>
                  <a:pt x="498" y="641"/>
                </a:cubicBezTo>
                <a:cubicBezTo>
                  <a:pt x="495" y="640"/>
                  <a:pt x="492" y="639"/>
                  <a:pt x="487" y="637"/>
                </a:cubicBezTo>
                <a:close/>
                <a:moveTo>
                  <a:pt x="642" y="534"/>
                </a:moveTo>
                <a:cubicBezTo>
                  <a:pt x="635" y="537"/>
                  <a:pt x="628" y="539"/>
                  <a:pt x="621" y="538"/>
                </a:cubicBezTo>
                <a:cubicBezTo>
                  <a:pt x="617" y="537"/>
                  <a:pt x="612" y="539"/>
                  <a:pt x="607" y="540"/>
                </a:cubicBezTo>
                <a:cubicBezTo>
                  <a:pt x="605" y="540"/>
                  <a:pt x="603" y="541"/>
                  <a:pt x="601" y="541"/>
                </a:cubicBezTo>
                <a:cubicBezTo>
                  <a:pt x="601" y="542"/>
                  <a:pt x="601" y="544"/>
                  <a:pt x="601" y="544"/>
                </a:cubicBezTo>
                <a:cubicBezTo>
                  <a:pt x="603" y="545"/>
                  <a:pt x="605" y="545"/>
                  <a:pt x="607" y="545"/>
                </a:cubicBezTo>
                <a:cubicBezTo>
                  <a:pt x="610" y="545"/>
                  <a:pt x="613" y="544"/>
                  <a:pt x="616" y="543"/>
                </a:cubicBezTo>
                <a:cubicBezTo>
                  <a:pt x="617" y="543"/>
                  <a:pt x="618" y="543"/>
                  <a:pt x="619" y="543"/>
                </a:cubicBezTo>
                <a:cubicBezTo>
                  <a:pt x="625" y="545"/>
                  <a:pt x="629" y="543"/>
                  <a:pt x="633" y="539"/>
                </a:cubicBezTo>
                <a:cubicBezTo>
                  <a:pt x="636" y="542"/>
                  <a:pt x="639" y="541"/>
                  <a:pt x="642" y="534"/>
                </a:cubicBezTo>
                <a:close/>
                <a:moveTo>
                  <a:pt x="47" y="524"/>
                </a:moveTo>
                <a:cubicBezTo>
                  <a:pt x="52" y="520"/>
                  <a:pt x="53" y="515"/>
                  <a:pt x="53" y="510"/>
                </a:cubicBezTo>
                <a:cubicBezTo>
                  <a:pt x="53" y="506"/>
                  <a:pt x="53" y="502"/>
                  <a:pt x="53" y="498"/>
                </a:cubicBezTo>
                <a:cubicBezTo>
                  <a:pt x="54" y="491"/>
                  <a:pt x="55" y="484"/>
                  <a:pt x="55" y="477"/>
                </a:cubicBezTo>
                <a:cubicBezTo>
                  <a:pt x="55" y="477"/>
                  <a:pt x="54" y="476"/>
                  <a:pt x="54" y="475"/>
                </a:cubicBezTo>
                <a:cubicBezTo>
                  <a:pt x="53" y="475"/>
                  <a:pt x="53" y="475"/>
                  <a:pt x="52" y="475"/>
                </a:cubicBezTo>
                <a:cubicBezTo>
                  <a:pt x="50" y="491"/>
                  <a:pt x="48" y="507"/>
                  <a:pt x="47" y="524"/>
                </a:cubicBezTo>
                <a:close/>
                <a:moveTo>
                  <a:pt x="98" y="929"/>
                </a:moveTo>
                <a:cubicBezTo>
                  <a:pt x="99" y="929"/>
                  <a:pt x="100" y="929"/>
                  <a:pt x="100" y="929"/>
                </a:cubicBezTo>
                <a:cubicBezTo>
                  <a:pt x="98" y="922"/>
                  <a:pt x="97" y="915"/>
                  <a:pt x="95" y="908"/>
                </a:cubicBezTo>
                <a:cubicBezTo>
                  <a:pt x="94" y="905"/>
                  <a:pt x="93" y="901"/>
                  <a:pt x="88" y="901"/>
                </a:cubicBezTo>
                <a:cubicBezTo>
                  <a:pt x="87" y="900"/>
                  <a:pt x="85" y="900"/>
                  <a:pt x="84" y="901"/>
                </a:cubicBezTo>
                <a:cubicBezTo>
                  <a:pt x="83" y="902"/>
                  <a:pt x="84" y="904"/>
                  <a:pt x="84" y="905"/>
                </a:cubicBezTo>
                <a:cubicBezTo>
                  <a:pt x="85" y="910"/>
                  <a:pt x="87" y="914"/>
                  <a:pt x="89" y="918"/>
                </a:cubicBezTo>
                <a:cubicBezTo>
                  <a:pt x="89" y="920"/>
                  <a:pt x="90" y="922"/>
                  <a:pt x="91" y="923"/>
                </a:cubicBezTo>
                <a:cubicBezTo>
                  <a:pt x="92" y="923"/>
                  <a:pt x="92" y="923"/>
                  <a:pt x="92" y="923"/>
                </a:cubicBezTo>
                <a:cubicBezTo>
                  <a:pt x="92" y="920"/>
                  <a:pt x="91" y="916"/>
                  <a:pt x="90" y="913"/>
                </a:cubicBezTo>
                <a:cubicBezTo>
                  <a:pt x="91" y="913"/>
                  <a:pt x="91" y="912"/>
                  <a:pt x="92" y="912"/>
                </a:cubicBezTo>
                <a:cubicBezTo>
                  <a:pt x="94" y="918"/>
                  <a:pt x="96" y="923"/>
                  <a:pt x="98" y="929"/>
                </a:cubicBezTo>
                <a:close/>
                <a:moveTo>
                  <a:pt x="63" y="877"/>
                </a:moveTo>
                <a:cubicBezTo>
                  <a:pt x="66" y="871"/>
                  <a:pt x="59" y="838"/>
                  <a:pt x="54" y="834"/>
                </a:cubicBezTo>
                <a:cubicBezTo>
                  <a:pt x="54" y="850"/>
                  <a:pt x="57" y="864"/>
                  <a:pt x="63" y="877"/>
                </a:cubicBezTo>
                <a:close/>
                <a:moveTo>
                  <a:pt x="33" y="353"/>
                </a:moveTo>
                <a:cubicBezTo>
                  <a:pt x="33" y="353"/>
                  <a:pt x="34" y="353"/>
                  <a:pt x="35" y="354"/>
                </a:cubicBezTo>
                <a:cubicBezTo>
                  <a:pt x="41" y="335"/>
                  <a:pt x="55" y="321"/>
                  <a:pt x="65" y="305"/>
                </a:cubicBezTo>
                <a:cubicBezTo>
                  <a:pt x="63" y="306"/>
                  <a:pt x="61" y="308"/>
                  <a:pt x="59" y="309"/>
                </a:cubicBezTo>
                <a:cubicBezTo>
                  <a:pt x="55" y="315"/>
                  <a:pt x="51" y="320"/>
                  <a:pt x="47" y="326"/>
                </a:cubicBezTo>
                <a:cubicBezTo>
                  <a:pt x="42" y="333"/>
                  <a:pt x="38" y="341"/>
                  <a:pt x="33" y="348"/>
                </a:cubicBezTo>
                <a:cubicBezTo>
                  <a:pt x="33" y="349"/>
                  <a:pt x="33" y="351"/>
                  <a:pt x="33" y="353"/>
                </a:cubicBezTo>
                <a:close/>
                <a:moveTo>
                  <a:pt x="162" y="957"/>
                </a:moveTo>
                <a:cubicBezTo>
                  <a:pt x="159" y="962"/>
                  <a:pt x="159" y="963"/>
                  <a:pt x="162" y="964"/>
                </a:cubicBezTo>
                <a:cubicBezTo>
                  <a:pt x="167" y="967"/>
                  <a:pt x="172" y="969"/>
                  <a:pt x="179" y="968"/>
                </a:cubicBezTo>
                <a:cubicBezTo>
                  <a:pt x="182" y="967"/>
                  <a:pt x="186" y="968"/>
                  <a:pt x="189" y="968"/>
                </a:cubicBezTo>
                <a:cubicBezTo>
                  <a:pt x="190" y="968"/>
                  <a:pt x="192" y="967"/>
                  <a:pt x="193" y="967"/>
                </a:cubicBezTo>
                <a:cubicBezTo>
                  <a:pt x="192" y="965"/>
                  <a:pt x="191" y="963"/>
                  <a:pt x="190" y="963"/>
                </a:cubicBezTo>
                <a:cubicBezTo>
                  <a:pt x="187" y="962"/>
                  <a:pt x="183" y="962"/>
                  <a:pt x="179" y="962"/>
                </a:cubicBezTo>
                <a:cubicBezTo>
                  <a:pt x="174" y="962"/>
                  <a:pt x="168" y="965"/>
                  <a:pt x="164" y="959"/>
                </a:cubicBezTo>
                <a:cubicBezTo>
                  <a:pt x="164" y="958"/>
                  <a:pt x="162" y="958"/>
                  <a:pt x="162" y="957"/>
                </a:cubicBezTo>
                <a:close/>
                <a:moveTo>
                  <a:pt x="324" y="753"/>
                </a:moveTo>
                <a:cubicBezTo>
                  <a:pt x="323" y="753"/>
                  <a:pt x="323" y="753"/>
                  <a:pt x="322" y="753"/>
                </a:cubicBezTo>
                <a:cubicBezTo>
                  <a:pt x="320" y="757"/>
                  <a:pt x="312" y="756"/>
                  <a:pt x="313" y="764"/>
                </a:cubicBezTo>
                <a:cubicBezTo>
                  <a:pt x="308" y="761"/>
                  <a:pt x="307" y="761"/>
                  <a:pt x="306" y="766"/>
                </a:cubicBezTo>
                <a:cubicBezTo>
                  <a:pt x="305" y="769"/>
                  <a:pt x="305" y="772"/>
                  <a:pt x="305" y="774"/>
                </a:cubicBezTo>
                <a:cubicBezTo>
                  <a:pt x="305" y="775"/>
                  <a:pt x="306" y="776"/>
                  <a:pt x="307" y="777"/>
                </a:cubicBezTo>
                <a:cubicBezTo>
                  <a:pt x="308" y="777"/>
                  <a:pt x="309" y="776"/>
                  <a:pt x="310" y="775"/>
                </a:cubicBezTo>
                <a:cubicBezTo>
                  <a:pt x="311" y="773"/>
                  <a:pt x="311" y="770"/>
                  <a:pt x="312" y="769"/>
                </a:cubicBezTo>
                <a:cubicBezTo>
                  <a:pt x="313" y="768"/>
                  <a:pt x="315" y="768"/>
                  <a:pt x="316" y="767"/>
                </a:cubicBezTo>
                <a:cubicBezTo>
                  <a:pt x="319" y="765"/>
                  <a:pt x="321" y="764"/>
                  <a:pt x="323" y="762"/>
                </a:cubicBezTo>
                <a:cubicBezTo>
                  <a:pt x="323" y="762"/>
                  <a:pt x="323" y="762"/>
                  <a:pt x="324" y="763"/>
                </a:cubicBezTo>
                <a:cubicBezTo>
                  <a:pt x="324" y="759"/>
                  <a:pt x="324" y="756"/>
                  <a:pt x="324" y="753"/>
                </a:cubicBezTo>
                <a:close/>
                <a:moveTo>
                  <a:pt x="670" y="678"/>
                </a:moveTo>
                <a:cubicBezTo>
                  <a:pt x="669" y="677"/>
                  <a:pt x="667" y="676"/>
                  <a:pt x="666" y="676"/>
                </a:cubicBezTo>
                <a:cubicBezTo>
                  <a:pt x="663" y="679"/>
                  <a:pt x="658" y="677"/>
                  <a:pt x="655" y="677"/>
                </a:cubicBezTo>
                <a:cubicBezTo>
                  <a:pt x="653" y="677"/>
                  <a:pt x="651" y="677"/>
                  <a:pt x="649" y="678"/>
                </a:cubicBezTo>
                <a:cubicBezTo>
                  <a:pt x="648" y="678"/>
                  <a:pt x="647" y="680"/>
                  <a:pt x="646" y="681"/>
                </a:cubicBezTo>
                <a:cubicBezTo>
                  <a:pt x="648" y="682"/>
                  <a:pt x="649" y="683"/>
                  <a:pt x="650" y="683"/>
                </a:cubicBezTo>
                <a:cubicBezTo>
                  <a:pt x="658" y="683"/>
                  <a:pt x="666" y="682"/>
                  <a:pt x="675" y="682"/>
                </a:cubicBezTo>
                <a:cubicBezTo>
                  <a:pt x="676" y="682"/>
                  <a:pt x="678" y="681"/>
                  <a:pt x="680" y="680"/>
                </a:cubicBezTo>
                <a:cubicBezTo>
                  <a:pt x="680" y="680"/>
                  <a:pt x="680" y="677"/>
                  <a:pt x="680" y="677"/>
                </a:cubicBezTo>
                <a:cubicBezTo>
                  <a:pt x="678" y="676"/>
                  <a:pt x="676" y="675"/>
                  <a:pt x="674" y="675"/>
                </a:cubicBezTo>
                <a:cubicBezTo>
                  <a:pt x="673" y="675"/>
                  <a:pt x="671" y="677"/>
                  <a:pt x="670" y="678"/>
                </a:cubicBezTo>
                <a:close/>
                <a:moveTo>
                  <a:pt x="73" y="295"/>
                </a:moveTo>
                <a:cubicBezTo>
                  <a:pt x="74" y="296"/>
                  <a:pt x="74" y="296"/>
                  <a:pt x="74" y="296"/>
                </a:cubicBezTo>
                <a:cubicBezTo>
                  <a:pt x="67" y="311"/>
                  <a:pt x="54" y="322"/>
                  <a:pt x="47" y="337"/>
                </a:cubicBezTo>
                <a:cubicBezTo>
                  <a:pt x="47" y="337"/>
                  <a:pt x="47" y="337"/>
                  <a:pt x="48" y="338"/>
                </a:cubicBezTo>
                <a:cubicBezTo>
                  <a:pt x="59" y="322"/>
                  <a:pt x="71" y="307"/>
                  <a:pt x="82" y="292"/>
                </a:cubicBezTo>
                <a:cubicBezTo>
                  <a:pt x="75" y="290"/>
                  <a:pt x="70" y="291"/>
                  <a:pt x="69" y="297"/>
                </a:cubicBezTo>
                <a:cubicBezTo>
                  <a:pt x="70" y="297"/>
                  <a:pt x="72" y="296"/>
                  <a:pt x="73" y="295"/>
                </a:cubicBezTo>
                <a:close/>
                <a:moveTo>
                  <a:pt x="347" y="126"/>
                </a:moveTo>
                <a:cubicBezTo>
                  <a:pt x="347" y="126"/>
                  <a:pt x="348" y="126"/>
                  <a:pt x="349" y="127"/>
                </a:cubicBezTo>
                <a:cubicBezTo>
                  <a:pt x="350" y="124"/>
                  <a:pt x="351" y="121"/>
                  <a:pt x="352" y="118"/>
                </a:cubicBezTo>
                <a:cubicBezTo>
                  <a:pt x="354" y="112"/>
                  <a:pt x="356" y="107"/>
                  <a:pt x="357" y="102"/>
                </a:cubicBezTo>
                <a:cubicBezTo>
                  <a:pt x="358" y="100"/>
                  <a:pt x="359" y="97"/>
                  <a:pt x="358" y="95"/>
                </a:cubicBezTo>
                <a:cubicBezTo>
                  <a:pt x="357" y="93"/>
                  <a:pt x="355" y="92"/>
                  <a:pt x="352" y="91"/>
                </a:cubicBezTo>
                <a:cubicBezTo>
                  <a:pt x="352" y="90"/>
                  <a:pt x="349" y="93"/>
                  <a:pt x="349" y="94"/>
                </a:cubicBezTo>
                <a:cubicBezTo>
                  <a:pt x="348" y="99"/>
                  <a:pt x="347" y="105"/>
                  <a:pt x="345" y="110"/>
                </a:cubicBezTo>
                <a:cubicBezTo>
                  <a:pt x="346" y="110"/>
                  <a:pt x="347" y="110"/>
                  <a:pt x="348" y="111"/>
                </a:cubicBezTo>
                <a:cubicBezTo>
                  <a:pt x="350" y="105"/>
                  <a:pt x="351" y="99"/>
                  <a:pt x="353" y="93"/>
                </a:cubicBezTo>
                <a:cubicBezTo>
                  <a:pt x="354" y="93"/>
                  <a:pt x="354" y="93"/>
                  <a:pt x="355" y="93"/>
                </a:cubicBezTo>
                <a:cubicBezTo>
                  <a:pt x="355" y="95"/>
                  <a:pt x="356" y="96"/>
                  <a:pt x="356" y="98"/>
                </a:cubicBezTo>
                <a:cubicBezTo>
                  <a:pt x="355" y="101"/>
                  <a:pt x="353" y="104"/>
                  <a:pt x="352" y="107"/>
                </a:cubicBezTo>
                <a:cubicBezTo>
                  <a:pt x="348" y="113"/>
                  <a:pt x="345" y="119"/>
                  <a:pt x="347" y="126"/>
                </a:cubicBezTo>
                <a:close/>
                <a:moveTo>
                  <a:pt x="751" y="556"/>
                </a:moveTo>
                <a:cubicBezTo>
                  <a:pt x="751" y="555"/>
                  <a:pt x="751" y="555"/>
                  <a:pt x="751" y="554"/>
                </a:cubicBezTo>
                <a:cubicBezTo>
                  <a:pt x="743" y="556"/>
                  <a:pt x="736" y="551"/>
                  <a:pt x="727" y="556"/>
                </a:cubicBezTo>
                <a:cubicBezTo>
                  <a:pt x="730" y="557"/>
                  <a:pt x="733" y="558"/>
                  <a:pt x="735" y="559"/>
                </a:cubicBezTo>
                <a:cubicBezTo>
                  <a:pt x="735" y="559"/>
                  <a:pt x="735" y="560"/>
                  <a:pt x="735" y="560"/>
                </a:cubicBezTo>
                <a:cubicBezTo>
                  <a:pt x="732" y="561"/>
                  <a:pt x="729" y="563"/>
                  <a:pt x="725" y="564"/>
                </a:cubicBezTo>
                <a:cubicBezTo>
                  <a:pt x="733" y="564"/>
                  <a:pt x="741" y="564"/>
                  <a:pt x="748" y="564"/>
                </a:cubicBezTo>
                <a:cubicBezTo>
                  <a:pt x="748" y="564"/>
                  <a:pt x="748" y="563"/>
                  <a:pt x="748" y="563"/>
                </a:cubicBezTo>
                <a:cubicBezTo>
                  <a:pt x="747" y="562"/>
                  <a:pt x="745" y="562"/>
                  <a:pt x="744" y="561"/>
                </a:cubicBezTo>
                <a:cubicBezTo>
                  <a:pt x="747" y="559"/>
                  <a:pt x="749" y="557"/>
                  <a:pt x="751" y="556"/>
                </a:cubicBezTo>
                <a:close/>
                <a:moveTo>
                  <a:pt x="508" y="879"/>
                </a:moveTo>
                <a:cubicBezTo>
                  <a:pt x="508" y="880"/>
                  <a:pt x="508" y="880"/>
                  <a:pt x="509" y="880"/>
                </a:cubicBezTo>
                <a:cubicBezTo>
                  <a:pt x="511" y="880"/>
                  <a:pt x="513" y="879"/>
                  <a:pt x="515" y="880"/>
                </a:cubicBezTo>
                <a:cubicBezTo>
                  <a:pt x="518" y="882"/>
                  <a:pt x="520" y="881"/>
                  <a:pt x="521" y="877"/>
                </a:cubicBezTo>
                <a:cubicBezTo>
                  <a:pt x="521" y="876"/>
                  <a:pt x="522" y="874"/>
                  <a:pt x="523" y="873"/>
                </a:cubicBezTo>
                <a:cubicBezTo>
                  <a:pt x="528" y="868"/>
                  <a:pt x="528" y="861"/>
                  <a:pt x="530" y="854"/>
                </a:cubicBezTo>
                <a:cubicBezTo>
                  <a:pt x="530" y="853"/>
                  <a:pt x="529" y="851"/>
                  <a:pt x="529" y="849"/>
                </a:cubicBezTo>
                <a:cubicBezTo>
                  <a:pt x="526" y="854"/>
                  <a:pt x="524" y="856"/>
                  <a:pt x="524" y="861"/>
                </a:cubicBezTo>
                <a:cubicBezTo>
                  <a:pt x="524" y="864"/>
                  <a:pt x="520" y="867"/>
                  <a:pt x="518" y="871"/>
                </a:cubicBezTo>
                <a:cubicBezTo>
                  <a:pt x="517" y="873"/>
                  <a:pt x="516" y="876"/>
                  <a:pt x="512" y="876"/>
                </a:cubicBezTo>
                <a:cubicBezTo>
                  <a:pt x="511" y="876"/>
                  <a:pt x="509" y="878"/>
                  <a:pt x="508" y="879"/>
                </a:cubicBezTo>
                <a:close/>
                <a:moveTo>
                  <a:pt x="443" y="785"/>
                </a:moveTo>
                <a:cubicBezTo>
                  <a:pt x="436" y="792"/>
                  <a:pt x="436" y="814"/>
                  <a:pt x="443" y="825"/>
                </a:cubicBezTo>
                <a:cubicBezTo>
                  <a:pt x="443" y="812"/>
                  <a:pt x="443" y="799"/>
                  <a:pt x="443" y="785"/>
                </a:cubicBezTo>
                <a:close/>
                <a:moveTo>
                  <a:pt x="305" y="205"/>
                </a:moveTo>
                <a:cubicBezTo>
                  <a:pt x="310" y="205"/>
                  <a:pt x="310" y="201"/>
                  <a:pt x="310" y="198"/>
                </a:cubicBezTo>
                <a:cubicBezTo>
                  <a:pt x="311" y="195"/>
                  <a:pt x="310" y="192"/>
                  <a:pt x="309" y="188"/>
                </a:cubicBezTo>
                <a:cubicBezTo>
                  <a:pt x="305" y="190"/>
                  <a:pt x="306" y="194"/>
                  <a:pt x="305" y="197"/>
                </a:cubicBezTo>
                <a:cubicBezTo>
                  <a:pt x="305" y="199"/>
                  <a:pt x="305" y="201"/>
                  <a:pt x="302" y="203"/>
                </a:cubicBezTo>
                <a:cubicBezTo>
                  <a:pt x="300" y="205"/>
                  <a:pt x="297" y="209"/>
                  <a:pt x="297" y="212"/>
                </a:cubicBezTo>
                <a:cubicBezTo>
                  <a:pt x="296" y="216"/>
                  <a:pt x="297" y="220"/>
                  <a:pt x="298" y="225"/>
                </a:cubicBezTo>
                <a:cubicBezTo>
                  <a:pt x="298" y="225"/>
                  <a:pt x="299" y="225"/>
                  <a:pt x="299" y="225"/>
                </a:cubicBezTo>
                <a:cubicBezTo>
                  <a:pt x="301" y="218"/>
                  <a:pt x="303" y="212"/>
                  <a:pt x="305" y="205"/>
                </a:cubicBezTo>
                <a:close/>
                <a:moveTo>
                  <a:pt x="601" y="656"/>
                </a:moveTo>
                <a:cubicBezTo>
                  <a:pt x="602" y="656"/>
                  <a:pt x="602" y="656"/>
                  <a:pt x="603" y="656"/>
                </a:cubicBezTo>
                <a:cubicBezTo>
                  <a:pt x="603" y="659"/>
                  <a:pt x="603" y="663"/>
                  <a:pt x="604" y="666"/>
                </a:cubicBezTo>
                <a:cubicBezTo>
                  <a:pt x="604" y="667"/>
                  <a:pt x="606" y="668"/>
                  <a:pt x="607" y="669"/>
                </a:cubicBezTo>
                <a:cubicBezTo>
                  <a:pt x="608" y="668"/>
                  <a:pt x="610" y="666"/>
                  <a:pt x="609" y="666"/>
                </a:cubicBezTo>
                <a:cubicBezTo>
                  <a:pt x="609" y="662"/>
                  <a:pt x="608" y="659"/>
                  <a:pt x="606" y="656"/>
                </a:cubicBezTo>
                <a:cubicBezTo>
                  <a:pt x="605" y="654"/>
                  <a:pt x="601" y="653"/>
                  <a:pt x="599" y="653"/>
                </a:cubicBezTo>
                <a:cubicBezTo>
                  <a:pt x="598" y="654"/>
                  <a:pt x="596" y="656"/>
                  <a:pt x="595" y="658"/>
                </a:cubicBezTo>
                <a:cubicBezTo>
                  <a:pt x="594" y="660"/>
                  <a:pt x="594" y="663"/>
                  <a:pt x="594" y="665"/>
                </a:cubicBezTo>
                <a:cubicBezTo>
                  <a:pt x="595" y="667"/>
                  <a:pt x="596" y="668"/>
                  <a:pt x="597" y="670"/>
                </a:cubicBezTo>
                <a:cubicBezTo>
                  <a:pt x="598" y="668"/>
                  <a:pt x="601" y="667"/>
                  <a:pt x="601" y="665"/>
                </a:cubicBezTo>
                <a:cubicBezTo>
                  <a:pt x="602" y="662"/>
                  <a:pt x="601" y="659"/>
                  <a:pt x="601" y="656"/>
                </a:cubicBezTo>
                <a:close/>
                <a:moveTo>
                  <a:pt x="364" y="277"/>
                </a:moveTo>
                <a:cubicBezTo>
                  <a:pt x="371" y="271"/>
                  <a:pt x="375" y="253"/>
                  <a:pt x="371" y="249"/>
                </a:cubicBezTo>
                <a:cubicBezTo>
                  <a:pt x="368" y="255"/>
                  <a:pt x="365" y="260"/>
                  <a:pt x="362" y="265"/>
                </a:cubicBezTo>
                <a:cubicBezTo>
                  <a:pt x="360" y="269"/>
                  <a:pt x="360" y="274"/>
                  <a:pt x="364" y="277"/>
                </a:cubicBezTo>
                <a:close/>
                <a:moveTo>
                  <a:pt x="240" y="717"/>
                </a:moveTo>
                <a:cubicBezTo>
                  <a:pt x="240" y="717"/>
                  <a:pt x="240" y="716"/>
                  <a:pt x="240" y="715"/>
                </a:cubicBezTo>
                <a:cubicBezTo>
                  <a:pt x="238" y="715"/>
                  <a:pt x="236" y="715"/>
                  <a:pt x="235" y="715"/>
                </a:cubicBezTo>
                <a:cubicBezTo>
                  <a:pt x="232" y="715"/>
                  <a:pt x="229" y="716"/>
                  <a:pt x="227" y="716"/>
                </a:cubicBezTo>
                <a:cubicBezTo>
                  <a:pt x="225" y="717"/>
                  <a:pt x="223" y="717"/>
                  <a:pt x="221" y="718"/>
                </a:cubicBezTo>
                <a:cubicBezTo>
                  <a:pt x="222" y="719"/>
                  <a:pt x="223" y="721"/>
                  <a:pt x="223" y="722"/>
                </a:cubicBezTo>
                <a:cubicBezTo>
                  <a:pt x="223" y="726"/>
                  <a:pt x="223" y="729"/>
                  <a:pt x="223" y="732"/>
                </a:cubicBezTo>
                <a:cubicBezTo>
                  <a:pt x="226" y="731"/>
                  <a:pt x="230" y="732"/>
                  <a:pt x="232" y="730"/>
                </a:cubicBezTo>
                <a:cubicBezTo>
                  <a:pt x="233" y="728"/>
                  <a:pt x="232" y="724"/>
                  <a:pt x="231" y="721"/>
                </a:cubicBezTo>
                <a:cubicBezTo>
                  <a:pt x="232" y="720"/>
                  <a:pt x="233" y="719"/>
                  <a:pt x="235" y="718"/>
                </a:cubicBezTo>
                <a:cubicBezTo>
                  <a:pt x="236" y="718"/>
                  <a:pt x="238" y="717"/>
                  <a:pt x="240" y="717"/>
                </a:cubicBezTo>
                <a:close/>
                <a:moveTo>
                  <a:pt x="246" y="595"/>
                </a:moveTo>
                <a:cubicBezTo>
                  <a:pt x="248" y="578"/>
                  <a:pt x="255" y="562"/>
                  <a:pt x="253" y="544"/>
                </a:cubicBezTo>
                <a:cubicBezTo>
                  <a:pt x="248" y="561"/>
                  <a:pt x="244" y="578"/>
                  <a:pt x="246" y="595"/>
                </a:cubicBezTo>
                <a:close/>
                <a:moveTo>
                  <a:pt x="352" y="265"/>
                </a:moveTo>
                <a:cubicBezTo>
                  <a:pt x="351" y="268"/>
                  <a:pt x="350" y="270"/>
                  <a:pt x="349" y="273"/>
                </a:cubicBezTo>
                <a:cubicBezTo>
                  <a:pt x="347" y="278"/>
                  <a:pt x="345" y="284"/>
                  <a:pt x="343" y="290"/>
                </a:cubicBezTo>
                <a:cubicBezTo>
                  <a:pt x="343" y="291"/>
                  <a:pt x="344" y="292"/>
                  <a:pt x="345" y="293"/>
                </a:cubicBezTo>
                <a:cubicBezTo>
                  <a:pt x="346" y="293"/>
                  <a:pt x="348" y="292"/>
                  <a:pt x="348" y="291"/>
                </a:cubicBezTo>
                <a:cubicBezTo>
                  <a:pt x="351" y="285"/>
                  <a:pt x="353" y="280"/>
                  <a:pt x="355" y="274"/>
                </a:cubicBezTo>
                <a:cubicBezTo>
                  <a:pt x="357" y="270"/>
                  <a:pt x="356" y="267"/>
                  <a:pt x="352" y="265"/>
                </a:cubicBezTo>
                <a:close/>
                <a:moveTo>
                  <a:pt x="142" y="737"/>
                </a:moveTo>
                <a:cubicBezTo>
                  <a:pt x="142" y="737"/>
                  <a:pt x="142" y="736"/>
                  <a:pt x="142" y="736"/>
                </a:cubicBezTo>
                <a:cubicBezTo>
                  <a:pt x="143" y="737"/>
                  <a:pt x="145" y="737"/>
                  <a:pt x="146" y="738"/>
                </a:cubicBezTo>
                <a:cubicBezTo>
                  <a:pt x="147" y="736"/>
                  <a:pt x="148" y="735"/>
                  <a:pt x="150" y="732"/>
                </a:cubicBezTo>
                <a:cubicBezTo>
                  <a:pt x="151" y="741"/>
                  <a:pt x="157" y="732"/>
                  <a:pt x="160" y="737"/>
                </a:cubicBezTo>
                <a:cubicBezTo>
                  <a:pt x="160" y="734"/>
                  <a:pt x="160" y="732"/>
                  <a:pt x="160" y="729"/>
                </a:cubicBezTo>
                <a:cubicBezTo>
                  <a:pt x="154" y="730"/>
                  <a:pt x="147" y="727"/>
                  <a:pt x="142" y="732"/>
                </a:cubicBezTo>
                <a:cubicBezTo>
                  <a:pt x="139" y="732"/>
                  <a:pt x="136" y="732"/>
                  <a:pt x="134" y="732"/>
                </a:cubicBezTo>
                <a:cubicBezTo>
                  <a:pt x="134" y="734"/>
                  <a:pt x="134" y="736"/>
                  <a:pt x="135" y="738"/>
                </a:cubicBezTo>
                <a:cubicBezTo>
                  <a:pt x="137" y="738"/>
                  <a:pt x="139" y="738"/>
                  <a:pt x="142" y="737"/>
                </a:cubicBezTo>
                <a:close/>
                <a:moveTo>
                  <a:pt x="703" y="894"/>
                </a:moveTo>
                <a:cubicBezTo>
                  <a:pt x="700" y="891"/>
                  <a:pt x="676" y="889"/>
                  <a:pt x="671" y="892"/>
                </a:cubicBezTo>
                <a:cubicBezTo>
                  <a:pt x="682" y="896"/>
                  <a:pt x="691" y="903"/>
                  <a:pt x="703" y="894"/>
                </a:cubicBezTo>
                <a:close/>
                <a:moveTo>
                  <a:pt x="608" y="560"/>
                </a:moveTo>
                <a:cubicBezTo>
                  <a:pt x="607" y="560"/>
                  <a:pt x="606" y="560"/>
                  <a:pt x="605" y="560"/>
                </a:cubicBezTo>
                <a:cubicBezTo>
                  <a:pt x="600" y="561"/>
                  <a:pt x="594" y="562"/>
                  <a:pt x="589" y="563"/>
                </a:cubicBezTo>
                <a:cubicBezTo>
                  <a:pt x="584" y="564"/>
                  <a:pt x="579" y="564"/>
                  <a:pt x="575" y="565"/>
                </a:cubicBezTo>
                <a:cubicBezTo>
                  <a:pt x="573" y="565"/>
                  <a:pt x="571" y="567"/>
                  <a:pt x="569" y="568"/>
                </a:cubicBezTo>
                <a:cubicBezTo>
                  <a:pt x="569" y="568"/>
                  <a:pt x="569" y="569"/>
                  <a:pt x="569" y="569"/>
                </a:cubicBezTo>
                <a:cubicBezTo>
                  <a:pt x="583" y="571"/>
                  <a:pt x="596" y="567"/>
                  <a:pt x="608" y="560"/>
                </a:cubicBezTo>
                <a:close/>
                <a:moveTo>
                  <a:pt x="277" y="914"/>
                </a:moveTo>
                <a:cubicBezTo>
                  <a:pt x="276" y="912"/>
                  <a:pt x="275" y="909"/>
                  <a:pt x="274" y="909"/>
                </a:cubicBezTo>
                <a:cubicBezTo>
                  <a:pt x="269" y="908"/>
                  <a:pt x="264" y="908"/>
                  <a:pt x="260" y="909"/>
                </a:cubicBezTo>
                <a:cubicBezTo>
                  <a:pt x="258" y="909"/>
                  <a:pt x="256" y="911"/>
                  <a:pt x="255" y="913"/>
                </a:cubicBezTo>
                <a:cubicBezTo>
                  <a:pt x="255" y="914"/>
                  <a:pt x="255" y="916"/>
                  <a:pt x="255" y="917"/>
                </a:cubicBezTo>
                <a:cubicBezTo>
                  <a:pt x="257" y="917"/>
                  <a:pt x="259" y="917"/>
                  <a:pt x="260" y="916"/>
                </a:cubicBezTo>
                <a:cubicBezTo>
                  <a:pt x="261" y="916"/>
                  <a:pt x="261" y="914"/>
                  <a:pt x="261" y="914"/>
                </a:cubicBezTo>
                <a:cubicBezTo>
                  <a:pt x="264" y="914"/>
                  <a:pt x="265" y="914"/>
                  <a:pt x="267" y="914"/>
                </a:cubicBezTo>
                <a:cubicBezTo>
                  <a:pt x="268" y="913"/>
                  <a:pt x="270" y="912"/>
                  <a:pt x="271" y="911"/>
                </a:cubicBezTo>
                <a:cubicBezTo>
                  <a:pt x="272" y="918"/>
                  <a:pt x="277" y="919"/>
                  <a:pt x="284" y="915"/>
                </a:cubicBezTo>
                <a:cubicBezTo>
                  <a:pt x="281" y="914"/>
                  <a:pt x="279" y="914"/>
                  <a:pt x="277" y="914"/>
                </a:cubicBezTo>
                <a:close/>
                <a:moveTo>
                  <a:pt x="734" y="341"/>
                </a:moveTo>
                <a:cubicBezTo>
                  <a:pt x="733" y="340"/>
                  <a:pt x="733" y="338"/>
                  <a:pt x="733" y="338"/>
                </a:cubicBezTo>
                <a:cubicBezTo>
                  <a:pt x="729" y="335"/>
                  <a:pt x="727" y="331"/>
                  <a:pt x="727" y="326"/>
                </a:cubicBezTo>
                <a:cubicBezTo>
                  <a:pt x="727" y="323"/>
                  <a:pt x="722" y="323"/>
                  <a:pt x="720" y="325"/>
                </a:cubicBezTo>
                <a:cubicBezTo>
                  <a:pt x="717" y="327"/>
                  <a:pt x="716" y="333"/>
                  <a:pt x="719" y="336"/>
                </a:cubicBezTo>
                <a:cubicBezTo>
                  <a:pt x="723" y="339"/>
                  <a:pt x="728" y="342"/>
                  <a:pt x="734" y="341"/>
                </a:cubicBezTo>
                <a:close/>
                <a:moveTo>
                  <a:pt x="368" y="379"/>
                </a:moveTo>
                <a:cubicBezTo>
                  <a:pt x="368" y="378"/>
                  <a:pt x="369" y="376"/>
                  <a:pt x="369" y="375"/>
                </a:cubicBezTo>
                <a:cubicBezTo>
                  <a:pt x="370" y="371"/>
                  <a:pt x="370" y="367"/>
                  <a:pt x="374" y="364"/>
                </a:cubicBezTo>
                <a:cubicBezTo>
                  <a:pt x="377" y="361"/>
                  <a:pt x="378" y="354"/>
                  <a:pt x="376" y="350"/>
                </a:cubicBezTo>
                <a:cubicBezTo>
                  <a:pt x="375" y="352"/>
                  <a:pt x="375" y="354"/>
                  <a:pt x="374" y="356"/>
                </a:cubicBezTo>
                <a:cubicBezTo>
                  <a:pt x="370" y="352"/>
                  <a:pt x="369" y="355"/>
                  <a:pt x="368" y="358"/>
                </a:cubicBezTo>
                <a:cubicBezTo>
                  <a:pt x="366" y="362"/>
                  <a:pt x="365" y="365"/>
                  <a:pt x="363" y="369"/>
                </a:cubicBezTo>
                <a:cubicBezTo>
                  <a:pt x="363" y="370"/>
                  <a:pt x="363" y="372"/>
                  <a:pt x="364" y="373"/>
                </a:cubicBezTo>
                <a:cubicBezTo>
                  <a:pt x="365" y="375"/>
                  <a:pt x="366" y="377"/>
                  <a:pt x="368" y="379"/>
                </a:cubicBezTo>
                <a:close/>
                <a:moveTo>
                  <a:pt x="87" y="220"/>
                </a:moveTo>
                <a:cubicBezTo>
                  <a:pt x="87" y="220"/>
                  <a:pt x="86" y="220"/>
                  <a:pt x="85" y="219"/>
                </a:cubicBezTo>
                <a:cubicBezTo>
                  <a:pt x="81" y="229"/>
                  <a:pt x="76" y="239"/>
                  <a:pt x="71" y="249"/>
                </a:cubicBezTo>
                <a:cubicBezTo>
                  <a:pt x="74" y="249"/>
                  <a:pt x="75" y="249"/>
                  <a:pt x="77" y="250"/>
                </a:cubicBezTo>
                <a:cubicBezTo>
                  <a:pt x="76" y="251"/>
                  <a:pt x="76" y="252"/>
                  <a:pt x="74" y="255"/>
                </a:cubicBezTo>
                <a:cubicBezTo>
                  <a:pt x="78" y="253"/>
                  <a:pt x="80" y="252"/>
                  <a:pt x="82" y="250"/>
                </a:cubicBezTo>
                <a:cubicBezTo>
                  <a:pt x="77" y="239"/>
                  <a:pt x="86" y="230"/>
                  <a:pt x="87" y="220"/>
                </a:cubicBezTo>
                <a:close/>
                <a:moveTo>
                  <a:pt x="67" y="719"/>
                </a:moveTo>
                <a:cubicBezTo>
                  <a:pt x="67" y="718"/>
                  <a:pt x="68" y="716"/>
                  <a:pt x="68" y="715"/>
                </a:cubicBezTo>
                <a:cubicBezTo>
                  <a:pt x="68" y="714"/>
                  <a:pt x="66" y="714"/>
                  <a:pt x="65" y="714"/>
                </a:cubicBezTo>
                <a:cubicBezTo>
                  <a:pt x="63" y="713"/>
                  <a:pt x="61" y="713"/>
                  <a:pt x="60" y="712"/>
                </a:cubicBezTo>
                <a:cubicBezTo>
                  <a:pt x="59" y="709"/>
                  <a:pt x="59" y="706"/>
                  <a:pt x="58" y="704"/>
                </a:cubicBezTo>
                <a:cubicBezTo>
                  <a:pt x="58" y="702"/>
                  <a:pt x="58" y="700"/>
                  <a:pt x="58" y="699"/>
                </a:cubicBezTo>
                <a:cubicBezTo>
                  <a:pt x="56" y="702"/>
                  <a:pt x="55" y="705"/>
                  <a:pt x="52" y="707"/>
                </a:cubicBezTo>
                <a:cubicBezTo>
                  <a:pt x="49" y="710"/>
                  <a:pt x="49" y="713"/>
                  <a:pt x="50" y="717"/>
                </a:cubicBezTo>
                <a:cubicBezTo>
                  <a:pt x="51" y="719"/>
                  <a:pt x="52" y="720"/>
                  <a:pt x="55" y="718"/>
                </a:cubicBezTo>
                <a:cubicBezTo>
                  <a:pt x="58" y="717"/>
                  <a:pt x="63" y="715"/>
                  <a:pt x="67" y="719"/>
                </a:cubicBezTo>
                <a:close/>
                <a:moveTo>
                  <a:pt x="87" y="698"/>
                </a:moveTo>
                <a:cubicBezTo>
                  <a:pt x="86" y="695"/>
                  <a:pt x="85" y="693"/>
                  <a:pt x="84" y="691"/>
                </a:cubicBezTo>
                <a:cubicBezTo>
                  <a:pt x="83" y="687"/>
                  <a:pt x="80" y="686"/>
                  <a:pt x="77" y="688"/>
                </a:cubicBezTo>
                <a:cubicBezTo>
                  <a:pt x="76" y="689"/>
                  <a:pt x="75" y="689"/>
                  <a:pt x="74" y="689"/>
                </a:cubicBezTo>
                <a:cubicBezTo>
                  <a:pt x="72" y="690"/>
                  <a:pt x="69" y="689"/>
                  <a:pt x="69" y="693"/>
                </a:cubicBezTo>
                <a:cubicBezTo>
                  <a:pt x="70" y="696"/>
                  <a:pt x="72" y="700"/>
                  <a:pt x="74" y="700"/>
                </a:cubicBezTo>
                <a:cubicBezTo>
                  <a:pt x="78" y="700"/>
                  <a:pt x="83" y="699"/>
                  <a:pt x="87" y="698"/>
                </a:cubicBezTo>
                <a:close/>
                <a:moveTo>
                  <a:pt x="341" y="845"/>
                </a:moveTo>
                <a:cubicBezTo>
                  <a:pt x="342" y="845"/>
                  <a:pt x="342" y="846"/>
                  <a:pt x="343" y="846"/>
                </a:cubicBezTo>
                <a:cubicBezTo>
                  <a:pt x="344" y="844"/>
                  <a:pt x="345" y="842"/>
                  <a:pt x="345" y="840"/>
                </a:cubicBezTo>
                <a:cubicBezTo>
                  <a:pt x="345" y="839"/>
                  <a:pt x="343" y="836"/>
                  <a:pt x="342" y="836"/>
                </a:cubicBezTo>
                <a:cubicBezTo>
                  <a:pt x="337" y="837"/>
                  <a:pt x="332" y="838"/>
                  <a:pt x="327" y="840"/>
                </a:cubicBezTo>
                <a:cubicBezTo>
                  <a:pt x="326" y="840"/>
                  <a:pt x="325" y="841"/>
                  <a:pt x="325" y="842"/>
                </a:cubicBezTo>
                <a:cubicBezTo>
                  <a:pt x="325" y="845"/>
                  <a:pt x="326" y="848"/>
                  <a:pt x="327" y="850"/>
                </a:cubicBezTo>
                <a:cubicBezTo>
                  <a:pt x="327" y="850"/>
                  <a:pt x="328" y="850"/>
                  <a:pt x="328" y="850"/>
                </a:cubicBezTo>
                <a:cubicBezTo>
                  <a:pt x="329" y="848"/>
                  <a:pt x="331" y="846"/>
                  <a:pt x="332" y="844"/>
                </a:cubicBezTo>
                <a:cubicBezTo>
                  <a:pt x="338" y="854"/>
                  <a:pt x="337" y="842"/>
                  <a:pt x="340" y="841"/>
                </a:cubicBezTo>
                <a:cubicBezTo>
                  <a:pt x="340" y="843"/>
                  <a:pt x="341" y="844"/>
                  <a:pt x="341" y="845"/>
                </a:cubicBezTo>
                <a:close/>
                <a:moveTo>
                  <a:pt x="341" y="439"/>
                </a:moveTo>
                <a:cubicBezTo>
                  <a:pt x="338" y="442"/>
                  <a:pt x="333" y="445"/>
                  <a:pt x="334" y="451"/>
                </a:cubicBezTo>
                <a:cubicBezTo>
                  <a:pt x="334" y="452"/>
                  <a:pt x="336" y="454"/>
                  <a:pt x="337" y="455"/>
                </a:cubicBezTo>
                <a:cubicBezTo>
                  <a:pt x="338" y="454"/>
                  <a:pt x="339" y="453"/>
                  <a:pt x="340" y="451"/>
                </a:cubicBezTo>
                <a:cubicBezTo>
                  <a:pt x="341" y="450"/>
                  <a:pt x="341" y="448"/>
                  <a:pt x="342" y="449"/>
                </a:cubicBezTo>
                <a:cubicBezTo>
                  <a:pt x="343" y="449"/>
                  <a:pt x="344" y="450"/>
                  <a:pt x="345" y="451"/>
                </a:cubicBezTo>
                <a:cubicBezTo>
                  <a:pt x="346" y="451"/>
                  <a:pt x="346" y="453"/>
                  <a:pt x="347" y="453"/>
                </a:cubicBezTo>
                <a:cubicBezTo>
                  <a:pt x="349" y="454"/>
                  <a:pt x="351" y="454"/>
                  <a:pt x="352" y="454"/>
                </a:cubicBezTo>
                <a:cubicBezTo>
                  <a:pt x="352" y="452"/>
                  <a:pt x="352" y="450"/>
                  <a:pt x="351" y="449"/>
                </a:cubicBezTo>
                <a:cubicBezTo>
                  <a:pt x="348" y="445"/>
                  <a:pt x="345" y="442"/>
                  <a:pt x="341" y="439"/>
                </a:cubicBezTo>
                <a:close/>
                <a:moveTo>
                  <a:pt x="26" y="748"/>
                </a:moveTo>
                <a:cubicBezTo>
                  <a:pt x="24" y="759"/>
                  <a:pt x="35" y="770"/>
                  <a:pt x="43" y="769"/>
                </a:cubicBezTo>
                <a:cubicBezTo>
                  <a:pt x="41" y="764"/>
                  <a:pt x="40" y="759"/>
                  <a:pt x="38" y="754"/>
                </a:cubicBezTo>
                <a:cubicBezTo>
                  <a:pt x="37" y="754"/>
                  <a:pt x="37" y="754"/>
                  <a:pt x="37" y="754"/>
                </a:cubicBezTo>
                <a:cubicBezTo>
                  <a:pt x="36" y="755"/>
                  <a:pt x="35" y="757"/>
                  <a:pt x="35" y="759"/>
                </a:cubicBezTo>
                <a:cubicBezTo>
                  <a:pt x="32" y="755"/>
                  <a:pt x="29" y="752"/>
                  <a:pt x="26" y="748"/>
                </a:cubicBezTo>
                <a:close/>
                <a:moveTo>
                  <a:pt x="249" y="594"/>
                </a:moveTo>
                <a:cubicBezTo>
                  <a:pt x="256" y="593"/>
                  <a:pt x="256" y="589"/>
                  <a:pt x="256" y="585"/>
                </a:cubicBezTo>
                <a:cubicBezTo>
                  <a:pt x="257" y="578"/>
                  <a:pt x="258" y="570"/>
                  <a:pt x="260" y="563"/>
                </a:cubicBezTo>
                <a:cubicBezTo>
                  <a:pt x="260" y="560"/>
                  <a:pt x="259" y="559"/>
                  <a:pt x="255" y="558"/>
                </a:cubicBezTo>
                <a:cubicBezTo>
                  <a:pt x="253" y="570"/>
                  <a:pt x="251" y="582"/>
                  <a:pt x="249" y="594"/>
                </a:cubicBezTo>
                <a:close/>
                <a:moveTo>
                  <a:pt x="322" y="601"/>
                </a:moveTo>
                <a:cubicBezTo>
                  <a:pt x="325" y="600"/>
                  <a:pt x="327" y="598"/>
                  <a:pt x="330" y="597"/>
                </a:cubicBezTo>
                <a:cubicBezTo>
                  <a:pt x="332" y="597"/>
                  <a:pt x="335" y="597"/>
                  <a:pt x="338" y="597"/>
                </a:cubicBezTo>
                <a:cubicBezTo>
                  <a:pt x="340" y="597"/>
                  <a:pt x="343" y="596"/>
                  <a:pt x="345" y="595"/>
                </a:cubicBezTo>
                <a:cubicBezTo>
                  <a:pt x="345" y="594"/>
                  <a:pt x="345" y="594"/>
                  <a:pt x="345" y="594"/>
                </a:cubicBezTo>
                <a:cubicBezTo>
                  <a:pt x="341" y="593"/>
                  <a:pt x="338" y="593"/>
                  <a:pt x="335" y="593"/>
                </a:cubicBezTo>
                <a:cubicBezTo>
                  <a:pt x="335" y="592"/>
                  <a:pt x="335" y="592"/>
                  <a:pt x="335" y="592"/>
                </a:cubicBezTo>
                <a:cubicBezTo>
                  <a:pt x="337" y="591"/>
                  <a:pt x="340" y="591"/>
                  <a:pt x="342" y="590"/>
                </a:cubicBezTo>
                <a:cubicBezTo>
                  <a:pt x="342" y="590"/>
                  <a:pt x="342" y="589"/>
                  <a:pt x="342" y="589"/>
                </a:cubicBezTo>
                <a:cubicBezTo>
                  <a:pt x="335" y="591"/>
                  <a:pt x="326" y="584"/>
                  <a:pt x="321" y="594"/>
                </a:cubicBezTo>
                <a:cubicBezTo>
                  <a:pt x="322" y="596"/>
                  <a:pt x="322" y="598"/>
                  <a:pt x="322" y="601"/>
                </a:cubicBezTo>
                <a:close/>
                <a:moveTo>
                  <a:pt x="605" y="899"/>
                </a:moveTo>
                <a:cubicBezTo>
                  <a:pt x="608" y="899"/>
                  <a:pt x="612" y="899"/>
                  <a:pt x="615" y="899"/>
                </a:cubicBezTo>
                <a:cubicBezTo>
                  <a:pt x="623" y="899"/>
                  <a:pt x="631" y="898"/>
                  <a:pt x="639" y="897"/>
                </a:cubicBezTo>
                <a:cubicBezTo>
                  <a:pt x="641" y="897"/>
                  <a:pt x="643" y="896"/>
                  <a:pt x="644" y="895"/>
                </a:cubicBezTo>
                <a:cubicBezTo>
                  <a:pt x="634" y="894"/>
                  <a:pt x="625" y="894"/>
                  <a:pt x="616" y="894"/>
                </a:cubicBezTo>
                <a:cubicBezTo>
                  <a:pt x="614" y="894"/>
                  <a:pt x="611" y="895"/>
                  <a:pt x="609" y="895"/>
                </a:cubicBezTo>
                <a:cubicBezTo>
                  <a:pt x="606" y="894"/>
                  <a:pt x="605" y="896"/>
                  <a:pt x="605" y="899"/>
                </a:cubicBezTo>
                <a:close/>
                <a:moveTo>
                  <a:pt x="649" y="603"/>
                </a:moveTo>
                <a:cubicBezTo>
                  <a:pt x="648" y="602"/>
                  <a:pt x="648" y="602"/>
                  <a:pt x="648" y="601"/>
                </a:cubicBezTo>
                <a:cubicBezTo>
                  <a:pt x="646" y="600"/>
                  <a:pt x="645" y="598"/>
                  <a:pt x="644" y="598"/>
                </a:cubicBezTo>
                <a:cubicBezTo>
                  <a:pt x="638" y="599"/>
                  <a:pt x="632" y="600"/>
                  <a:pt x="626" y="601"/>
                </a:cubicBezTo>
                <a:cubicBezTo>
                  <a:pt x="625" y="601"/>
                  <a:pt x="624" y="604"/>
                  <a:pt x="623" y="605"/>
                </a:cubicBezTo>
                <a:cubicBezTo>
                  <a:pt x="625" y="606"/>
                  <a:pt x="627" y="609"/>
                  <a:pt x="628" y="609"/>
                </a:cubicBezTo>
                <a:cubicBezTo>
                  <a:pt x="634" y="608"/>
                  <a:pt x="639" y="606"/>
                  <a:pt x="644" y="605"/>
                </a:cubicBezTo>
                <a:cubicBezTo>
                  <a:pt x="646" y="605"/>
                  <a:pt x="647" y="604"/>
                  <a:pt x="649" y="603"/>
                </a:cubicBezTo>
                <a:close/>
                <a:moveTo>
                  <a:pt x="267" y="462"/>
                </a:moveTo>
                <a:cubicBezTo>
                  <a:pt x="267" y="461"/>
                  <a:pt x="266" y="460"/>
                  <a:pt x="265" y="460"/>
                </a:cubicBezTo>
                <a:cubicBezTo>
                  <a:pt x="258" y="458"/>
                  <a:pt x="253" y="454"/>
                  <a:pt x="247" y="449"/>
                </a:cubicBezTo>
                <a:cubicBezTo>
                  <a:pt x="245" y="447"/>
                  <a:pt x="242" y="445"/>
                  <a:pt x="239" y="447"/>
                </a:cubicBezTo>
                <a:cubicBezTo>
                  <a:pt x="248" y="460"/>
                  <a:pt x="258" y="466"/>
                  <a:pt x="267" y="462"/>
                </a:cubicBezTo>
                <a:close/>
                <a:moveTo>
                  <a:pt x="132" y="897"/>
                </a:moveTo>
                <a:cubicBezTo>
                  <a:pt x="131" y="897"/>
                  <a:pt x="131" y="897"/>
                  <a:pt x="130" y="897"/>
                </a:cubicBezTo>
                <a:cubicBezTo>
                  <a:pt x="130" y="899"/>
                  <a:pt x="129" y="902"/>
                  <a:pt x="130" y="904"/>
                </a:cubicBezTo>
                <a:cubicBezTo>
                  <a:pt x="130" y="906"/>
                  <a:pt x="133" y="907"/>
                  <a:pt x="135" y="909"/>
                </a:cubicBezTo>
                <a:cubicBezTo>
                  <a:pt x="132" y="912"/>
                  <a:pt x="125" y="912"/>
                  <a:pt x="128" y="919"/>
                </a:cubicBezTo>
                <a:cubicBezTo>
                  <a:pt x="131" y="919"/>
                  <a:pt x="134" y="919"/>
                  <a:pt x="136" y="918"/>
                </a:cubicBezTo>
                <a:cubicBezTo>
                  <a:pt x="137" y="918"/>
                  <a:pt x="138" y="917"/>
                  <a:pt x="138" y="917"/>
                </a:cubicBezTo>
                <a:cubicBezTo>
                  <a:pt x="139" y="911"/>
                  <a:pt x="139" y="906"/>
                  <a:pt x="138" y="900"/>
                </a:cubicBezTo>
                <a:cubicBezTo>
                  <a:pt x="136" y="902"/>
                  <a:pt x="135" y="903"/>
                  <a:pt x="133" y="905"/>
                </a:cubicBezTo>
                <a:cubicBezTo>
                  <a:pt x="132" y="902"/>
                  <a:pt x="132" y="899"/>
                  <a:pt x="132" y="897"/>
                </a:cubicBezTo>
                <a:close/>
                <a:moveTo>
                  <a:pt x="286" y="239"/>
                </a:moveTo>
                <a:cubicBezTo>
                  <a:pt x="286" y="225"/>
                  <a:pt x="286" y="210"/>
                  <a:pt x="286" y="196"/>
                </a:cubicBezTo>
                <a:cubicBezTo>
                  <a:pt x="282" y="210"/>
                  <a:pt x="278" y="225"/>
                  <a:pt x="286" y="239"/>
                </a:cubicBezTo>
                <a:close/>
                <a:moveTo>
                  <a:pt x="429" y="719"/>
                </a:moveTo>
                <a:cubicBezTo>
                  <a:pt x="429" y="719"/>
                  <a:pt x="428" y="719"/>
                  <a:pt x="427" y="719"/>
                </a:cubicBezTo>
                <a:cubicBezTo>
                  <a:pt x="427" y="726"/>
                  <a:pt x="427" y="733"/>
                  <a:pt x="427" y="740"/>
                </a:cubicBezTo>
                <a:cubicBezTo>
                  <a:pt x="427" y="744"/>
                  <a:pt x="428" y="748"/>
                  <a:pt x="428" y="752"/>
                </a:cubicBezTo>
                <a:cubicBezTo>
                  <a:pt x="429" y="753"/>
                  <a:pt x="430" y="754"/>
                  <a:pt x="431" y="755"/>
                </a:cubicBezTo>
                <a:cubicBezTo>
                  <a:pt x="432" y="754"/>
                  <a:pt x="433" y="753"/>
                  <a:pt x="433" y="752"/>
                </a:cubicBezTo>
                <a:cubicBezTo>
                  <a:pt x="433" y="748"/>
                  <a:pt x="433" y="745"/>
                  <a:pt x="433" y="742"/>
                </a:cubicBezTo>
                <a:cubicBezTo>
                  <a:pt x="432" y="737"/>
                  <a:pt x="432" y="732"/>
                  <a:pt x="431" y="728"/>
                </a:cubicBezTo>
                <a:cubicBezTo>
                  <a:pt x="431" y="725"/>
                  <a:pt x="430" y="722"/>
                  <a:pt x="429" y="719"/>
                </a:cubicBezTo>
                <a:close/>
                <a:moveTo>
                  <a:pt x="329" y="800"/>
                </a:moveTo>
                <a:cubicBezTo>
                  <a:pt x="329" y="798"/>
                  <a:pt x="330" y="794"/>
                  <a:pt x="325" y="794"/>
                </a:cubicBezTo>
                <a:cubicBezTo>
                  <a:pt x="323" y="795"/>
                  <a:pt x="320" y="796"/>
                  <a:pt x="318" y="797"/>
                </a:cubicBezTo>
                <a:cubicBezTo>
                  <a:pt x="314" y="798"/>
                  <a:pt x="314" y="801"/>
                  <a:pt x="315" y="804"/>
                </a:cubicBezTo>
                <a:cubicBezTo>
                  <a:pt x="315" y="807"/>
                  <a:pt x="317" y="808"/>
                  <a:pt x="320" y="807"/>
                </a:cubicBezTo>
                <a:cubicBezTo>
                  <a:pt x="322" y="807"/>
                  <a:pt x="323" y="806"/>
                  <a:pt x="325" y="806"/>
                </a:cubicBezTo>
                <a:cubicBezTo>
                  <a:pt x="329" y="806"/>
                  <a:pt x="330" y="804"/>
                  <a:pt x="329" y="800"/>
                </a:cubicBezTo>
                <a:close/>
                <a:moveTo>
                  <a:pt x="637" y="786"/>
                </a:moveTo>
                <a:cubicBezTo>
                  <a:pt x="637" y="784"/>
                  <a:pt x="638" y="782"/>
                  <a:pt x="638" y="781"/>
                </a:cubicBezTo>
                <a:cubicBezTo>
                  <a:pt x="638" y="780"/>
                  <a:pt x="637" y="779"/>
                  <a:pt x="637" y="778"/>
                </a:cubicBezTo>
                <a:cubicBezTo>
                  <a:pt x="636" y="779"/>
                  <a:pt x="634" y="779"/>
                  <a:pt x="634" y="780"/>
                </a:cubicBezTo>
                <a:cubicBezTo>
                  <a:pt x="634" y="784"/>
                  <a:pt x="634" y="789"/>
                  <a:pt x="634" y="793"/>
                </a:cubicBezTo>
                <a:cubicBezTo>
                  <a:pt x="635" y="793"/>
                  <a:pt x="636" y="793"/>
                  <a:pt x="636" y="793"/>
                </a:cubicBezTo>
                <a:cubicBezTo>
                  <a:pt x="637" y="792"/>
                  <a:pt x="637" y="790"/>
                  <a:pt x="638" y="788"/>
                </a:cubicBezTo>
                <a:cubicBezTo>
                  <a:pt x="641" y="791"/>
                  <a:pt x="644" y="792"/>
                  <a:pt x="646" y="788"/>
                </a:cubicBezTo>
                <a:cubicBezTo>
                  <a:pt x="649" y="785"/>
                  <a:pt x="649" y="778"/>
                  <a:pt x="646" y="778"/>
                </a:cubicBezTo>
                <a:cubicBezTo>
                  <a:pt x="639" y="775"/>
                  <a:pt x="641" y="783"/>
                  <a:pt x="637" y="786"/>
                </a:cubicBezTo>
                <a:close/>
                <a:moveTo>
                  <a:pt x="358" y="277"/>
                </a:moveTo>
                <a:cubicBezTo>
                  <a:pt x="357" y="281"/>
                  <a:pt x="355" y="284"/>
                  <a:pt x="354" y="288"/>
                </a:cubicBezTo>
                <a:cubicBezTo>
                  <a:pt x="352" y="291"/>
                  <a:pt x="351" y="295"/>
                  <a:pt x="350" y="298"/>
                </a:cubicBezTo>
                <a:cubicBezTo>
                  <a:pt x="350" y="299"/>
                  <a:pt x="352" y="302"/>
                  <a:pt x="353" y="302"/>
                </a:cubicBezTo>
                <a:cubicBezTo>
                  <a:pt x="354" y="302"/>
                  <a:pt x="356" y="301"/>
                  <a:pt x="357" y="300"/>
                </a:cubicBezTo>
                <a:cubicBezTo>
                  <a:pt x="357" y="297"/>
                  <a:pt x="358" y="295"/>
                  <a:pt x="358" y="292"/>
                </a:cubicBezTo>
                <a:cubicBezTo>
                  <a:pt x="358" y="291"/>
                  <a:pt x="358" y="290"/>
                  <a:pt x="359" y="289"/>
                </a:cubicBezTo>
                <a:cubicBezTo>
                  <a:pt x="363" y="284"/>
                  <a:pt x="363" y="283"/>
                  <a:pt x="358" y="277"/>
                </a:cubicBezTo>
                <a:close/>
                <a:moveTo>
                  <a:pt x="305" y="254"/>
                </a:moveTo>
                <a:cubicBezTo>
                  <a:pt x="303" y="251"/>
                  <a:pt x="304" y="246"/>
                  <a:pt x="297" y="248"/>
                </a:cubicBezTo>
                <a:cubicBezTo>
                  <a:pt x="300" y="251"/>
                  <a:pt x="301" y="253"/>
                  <a:pt x="303" y="255"/>
                </a:cubicBezTo>
                <a:cubicBezTo>
                  <a:pt x="307" y="259"/>
                  <a:pt x="310" y="258"/>
                  <a:pt x="311" y="253"/>
                </a:cubicBezTo>
                <a:cubicBezTo>
                  <a:pt x="311" y="246"/>
                  <a:pt x="310" y="240"/>
                  <a:pt x="309" y="233"/>
                </a:cubicBezTo>
                <a:cubicBezTo>
                  <a:pt x="301" y="239"/>
                  <a:pt x="306" y="246"/>
                  <a:pt x="305" y="254"/>
                </a:cubicBezTo>
                <a:close/>
                <a:moveTo>
                  <a:pt x="594" y="864"/>
                </a:moveTo>
                <a:cubicBezTo>
                  <a:pt x="595" y="859"/>
                  <a:pt x="597" y="856"/>
                  <a:pt x="598" y="853"/>
                </a:cubicBezTo>
                <a:cubicBezTo>
                  <a:pt x="598" y="852"/>
                  <a:pt x="597" y="851"/>
                  <a:pt x="597" y="851"/>
                </a:cubicBezTo>
                <a:cubicBezTo>
                  <a:pt x="596" y="850"/>
                  <a:pt x="595" y="851"/>
                  <a:pt x="594" y="851"/>
                </a:cubicBezTo>
                <a:cubicBezTo>
                  <a:pt x="593" y="853"/>
                  <a:pt x="592" y="855"/>
                  <a:pt x="590" y="858"/>
                </a:cubicBezTo>
                <a:cubicBezTo>
                  <a:pt x="590" y="856"/>
                  <a:pt x="589" y="854"/>
                  <a:pt x="589" y="852"/>
                </a:cubicBezTo>
                <a:cubicBezTo>
                  <a:pt x="588" y="851"/>
                  <a:pt x="588" y="851"/>
                  <a:pt x="587" y="851"/>
                </a:cubicBezTo>
                <a:cubicBezTo>
                  <a:pt x="587" y="853"/>
                  <a:pt x="585" y="855"/>
                  <a:pt x="585" y="856"/>
                </a:cubicBezTo>
                <a:cubicBezTo>
                  <a:pt x="586" y="859"/>
                  <a:pt x="588" y="861"/>
                  <a:pt x="590" y="864"/>
                </a:cubicBezTo>
                <a:cubicBezTo>
                  <a:pt x="590" y="865"/>
                  <a:pt x="590" y="867"/>
                  <a:pt x="590" y="869"/>
                </a:cubicBezTo>
                <a:cubicBezTo>
                  <a:pt x="593" y="869"/>
                  <a:pt x="596" y="869"/>
                  <a:pt x="599" y="868"/>
                </a:cubicBezTo>
                <a:cubicBezTo>
                  <a:pt x="600" y="868"/>
                  <a:pt x="600" y="866"/>
                  <a:pt x="601" y="865"/>
                </a:cubicBezTo>
                <a:cubicBezTo>
                  <a:pt x="601" y="864"/>
                  <a:pt x="601" y="864"/>
                  <a:pt x="600" y="864"/>
                </a:cubicBezTo>
                <a:cubicBezTo>
                  <a:pt x="599" y="865"/>
                  <a:pt x="597" y="866"/>
                  <a:pt x="596" y="866"/>
                </a:cubicBezTo>
                <a:cubicBezTo>
                  <a:pt x="595" y="865"/>
                  <a:pt x="594" y="864"/>
                  <a:pt x="594" y="864"/>
                </a:cubicBezTo>
                <a:close/>
                <a:moveTo>
                  <a:pt x="638" y="512"/>
                </a:moveTo>
                <a:cubicBezTo>
                  <a:pt x="633" y="514"/>
                  <a:pt x="627" y="515"/>
                  <a:pt x="627" y="523"/>
                </a:cubicBezTo>
                <a:cubicBezTo>
                  <a:pt x="629" y="523"/>
                  <a:pt x="630" y="523"/>
                  <a:pt x="632" y="522"/>
                </a:cubicBezTo>
                <a:cubicBezTo>
                  <a:pt x="633" y="522"/>
                  <a:pt x="635" y="521"/>
                  <a:pt x="636" y="522"/>
                </a:cubicBezTo>
                <a:cubicBezTo>
                  <a:pt x="640" y="523"/>
                  <a:pt x="641" y="521"/>
                  <a:pt x="642" y="518"/>
                </a:cubicBezTo>
                <a:cubicBezTo>
                  <a:pt x="643" y="516"/>
                  <a:pt x="643" y="514"/>
                  <a:pt x="643" y="512"/>
                </a:cubicBezTo>
                <a:cubicBezTo>
                  <a:pt x="643" y="510"/>
                  <a:pt x="643" y="508"/>
                  <a:pt x="642" y="507"/>
                </a:cubicBezTo>
                <a:cubicBezTo>
                  <a:pt x="640" y="507"/>
                  <a:pt x="638" y="507"/>
                  <a:pt x="636" y="507"/>
                </a:cubicBezTo>
                <a:cubicBezTo>
                  <a:pt x="637" y="509"/>
                  <a:pt x="638" y="511"/>
                  <a:pt x="638" y="512"/>
                </a:cubicBezTo>
                <a:close/>
                <a:moveTo>
                  <a:pt x="515" y="742"/>
                </a:moveTo>
                <a:cubicBezTo>
                  <a:pt x="515" y="742"/>
                  <a:pt x="515" y="742"/>
                  <a:pt x="515" y="742"/>
                </a:cubicBezTo>
                <a:cubicBezTo>
                  <a:pt x="515" y="742"/>
                  <a:pt x="516" y="742"/>
                  <a:pt x="516" y="742"/>
                </a:cubicBezTo>
                <a:cubicBezTo>
                  <a:pt x="518" y="741"/>
                  <a:pt x="519" y="741"/>
                  <a:pt x="520" y="739"/>
                </a:cubicBezTo>
                <a:cubicBezTo>
                  <a:pt x="521" y="739"/>
                  <a:pt x="520" y="737"/>
                  <a:pt x="520" y="736"/>
                </a:cubicBezTo>
                <a:cubicBezTo>
                  <a:pt x="519" y="736"/>
                  <a:pt x="517" y="736"/>
                  <a:pt x="515" y="736"/>
                </a:cubicBezTo>
                <a:cubicBezTo>
                  <a:pt x="515" y="736"/>
                  <a:pt x="514" y="737"/>
                  <a:pt x="513" y="737"/>
                </a:cubicBezTo>
                <a:cubicBezTo>
                  <a:pt x="505" y="737"/>
                  <a:pt x="497" y="737"/>
                  <a:pt x="489" y="736"/>
                </a:cubicBezTo>
                <a:cubicBezTo>
                  <a:pt x="488" y="736"/>
                  <a:pt x="487" y="737"/>
                  <a:pt x="486" y="738"/>
                </a:cubicBezTo>
                <a:cubicBezTo>
                  <a:pt x="487" y="739"/>
                  <a:pt x="487" y="740"/>
                  <a:pt x="487" y="740"/>
                </a:cubicBezTo>
                <a:cubicBezTo>
                  <a:pt x="492" y="741"/>
                  <a:pt x="497" y="742"/>
                  <a:pt x="501" y="742"/>
                </a:cubicBezTo>
                <a:cubicBezTo>
                  <a:pt x="506" y="742"/>
                  <a:pt x="510" y="742"/>
                  <a:pt x="515" y="742"/>
                </a:cubicBezTo>
                <a:close/>
                <a:moveTo>
                  <a:pt x="300" y="199"/>
                </a:moveTo>
                <a:cubicBezTo>
                  <a:pt x="303" y="191"/>
                  <a:pt x="306" y="184"/>
                  <a:pt x="308" y="177"/>
                </a:cubicBezTo>
                <a:cubicBezTo>
                  <a:pt x="309" y="174"/>
                  <a:pt x="308" y="170"/>
                  <a:pt x="307" y="167"/>
                </a:cubicBezTo>
                <a:cubicBezTo>
                  <a:pt x="306" y="167"/>
                  <a:pt x="306" y="167"/>
                  <a:pt x="305" y="167"/>
                </a:cubicBezTo>
                <a:cubicBezTo>
                  <a:pt x="304" y="172"/>
                  <a:pt x="303" y="177"/>
                  <a:pt x="302" y="182"/>
                </a:cubicBezTo>
                <a:cubicBezTo>
                  <a:pt x="302" y="183"/>
                  <a:pt x="302" y="185"/>
                  <a:pt x="301" y="186"/>
                </a:cubicBezTo>
                <a:cubicBezTo>
                  <a:pt x="296" y="190"/>
                  <a:pt x="296" y="192"/>
                  <a:pt x="300" y="199"/>
                </a:cubicBezTo>
                <a:close/>
                <a:moveTo>
                  <a:pt x="304" y="476"/>
                </a:moveTo>
                <a:cubicBezTo>
                  <a:pt x="303" y="475"/>
                  <a:pt x="303" y="475"/>
                  <a:pt x="302" y="475"/>
                </a:cubicBezTo>
                <a:cubicBezTo>
                  <a:pt x="300" y="478"/>
                  <a:pt x="297" y="482"/>
                  <a:pt x="295" y="485"/>
                </a:cubicBezTo>
                <a:cubicBezTo>
                  <a:pt x="291" y="483"/>
                  <a:pt x="288" y="486"/>
                  <a:pt x="285" y="489"/>
                </a:cubicBezTo>
                <a:cubicBezTo>
                  <a:pt x="284" y="491"/>
                  <a:pt x="284" y="494"/>
                  <a:pt x="284" y="496"/>
                </a:cubicBezTo>
                <a:cubicBezTo>
                  <a:pt x="287" y="495"/>
                  <a:pt x="289" y="495"/>
                  <a:pt x="290" y="494"/>
                </a:cubicBezTo>
                <a:cubicBezTo>
                  <a:pt x="293" y="492"/>
                  <a:pt x="296" y="490"/>
                  <a:pt x="298" y="488"/>
                </a:cubicBezTo>
                <a:cubicBezTo>
                  <a:pt x="300" y="486"/>
                  <a:pt x="302" y="484"/>
                  <a:pt x="303" y="482"/>
                </a:cubicBezTo>
                <a:cubicBezTo>
                  <a:pt x="304" y="480"/>
                  <a:pt x="304" y="478"/>
                  <a:pt x="304" y="476"/>
                </a:cubicBezTo>
                <a:close/>
                <a:moveTo>
                  <a:pt x="34" y="723"/>
                </a:moveTo>
                <a:cubicBezTo>
                  <a:pt x="33" y="723"/>
                  <a:pt x="33" y="723"/>
                  <a:pt x="32" y="723"/>
                </a:cubicBezTo>
                <a:cubicBezTo>
                  <a:pt x="31" y="724"/>
                  <a:pt x="30" y="727"/>
                  <a:pt x="29" y="727"/>
                </a:cubicBezTo>
                <a:cubicBezTo>
                  <a:pt x="24" y="726"/>
                  <a:pt x="23" y="732"/>
                  <a:pt x="19" y="734"/>
                </a:cubicBezTo>
                <a:cubicBezTo>
                  <a:pt x="22" y="738"/>
                  <a:pt x="26" y="742"/>
                  <a:pt x="30" y="746"/>
                </a:cubicBezTo>
                <a:cubicBezTo>
                  <a:pt x="30" y="741"/>
                  <a:pt x="30" y="736"/>
                  <a:pt x="30" y="731"/>
                </a:cubicBezTo>
                <a:cubicBezTo>
                  <a:pt x="31" y="733"/>
                  <a:pt x="32" y="733"/>
                  <a:pt x="34" y="735"/>
                </a:cubicBezTo>
                <a:cubicBezTo>
                  <a:pt x="34" y="730"/>
                  <a:pt x="34" y="726"/>
                  <a:pt x="34" y="723"/>
                </a:cubicBezTo>
                <a:close/>
                <a:moveTo>
                  <a:pt x="535" y="820"/>
                </a:moveTo>
                <a:cubicBezTo>
                  <a:pt x="535" y="820"/>
                  <a:pt x="536" y="821"/>
                  <a:pt x="536" y="821"/>
                </a:cubicBezTo>
                <a:cubicBezTo>
                  <a:pt x="539" y="820"/>
                  <a:pt x="541" y="820"/>
                  <a:pt x="542" y="819"/>
                </a:cubicBezTo>
                <a:cubicBezTo>
                  <a:pt x="542" y="817"/>
                  <a:pt x="541" y="815"/>
                  <a:pt x="542" y="814"/>
                </a:cubicBezTo>
                <a:cubicBezTo>
                  <a:pt x="544" y="813"/>
                  <a:pt x="546" y="813"/>
                  <a:pt x="548" y="812"/>
                </a:cubicBezTo>
                <a:cubicBezTo>
                  <a:pt x="550" y="811"/>
                  <a:pt x="553" y="810"/>
                  <a:pt x="555" y="809"/>
                </a:cubicBezTo>
                <a:cubicBezTo>
                  <a:pt x="556" y="808"/>
                  <a:pt x="556" y="806"/>
                  <a:pt x="555" y="805"/>
                </a:cubicBezTo>
                <a:cubicBezTo>
                  <a:pt x="555" y="805"/>
                  <a:pt x="553" y="805"/>
                  <a:pt x="552" y="805"/>
                </a:cubicBezTo>
                <a:cubicBezTo>
                  <a:pt x="550" y="805"/>
                  <a:pt x="547" y="805"/>
                  <a:pt x="545" y="806"/>
                </a:cubicBezTo>
                <a:cubicBezTo>
                  <a:pt x="543" y="806"/>
                  <a:pt x="541" y="807"/>
                  <a:pt x="540" y="809"/>
                </a:cubicBezTo>
                <a:cubicBezTo>
                  <a:pt x="538" y="812"/>
                  <a:pt x="537" y="816"/>
                  <a:pt x="535" y="820"/>
                </a:cubicBezTo>
                <a:close/>
                <a:moveTo>
                  <a:pt x="724" y="501"/>
                </a:moveTo>
                <a:cubicBezTo>
                  <a:pt x="722" y="500"/>
                  <a:pt x="721" y="498"/>
                  <a:pt x="719" y="497"/>
                </a:cubicBezTo>
                <a:cubicBezTo>
                  <a:pt x="712" y="496"/>
                  <a:pt x="704" y="496"/>
                  <a:pt x="697" y="495"/>
                </a:cubicBezTo>
                <a:cubicBezTo>
                  <a:pt x="696" y="495"/>
                  <a:pt x="695" y="496"/>
                  <a:pt x="694" y="497"/>
                </a:cubicBezTo>
                <a:cubicBezTo>
                  <a:pt x="694" y="498"/>
                  <a:pt x="695" y="499"/>
                  <a:pt x="695" y="499"/>
                </a:cubicBezTo>
                <a:cubicBezTo>
                  <a:pt x="699" y="500"/>
                  <a:pt x="703" y="501"/>
                  <a:pt x="707" y="501"/>
                </a:cubicBezTo>
                <a:cubicBezTo>
                  <a:pt x="708" y="502"/>
                  <a:pt x="710" y="501"/>
                  <a:pt x="711" y="502"/>
                </a:cubicBezTo>
                <a:cubicBezTo>
                  <a:pt x="715" y="505"/>
                  <a:pt x="719" y="503"/>
                  <a:pt x="724" y="501"/>
                </a:cubicBezTo>
                <a:close/>
                <a:moveTo>
                  <a:pt x="236" y="849"/>
                </a:moveTo>
                <a:cubicBezTo>
                  <a:pt x="238" y="851"/>
                  <a:pt x="239" y="853"/>
                  <a:pt x="240" y="854"/>
                </a:cubicBezTo>
                <a:cubicBezTo>
                  <a:pt x="241" y="854"/>
                  <a:pt x="244" y="852"/>
                  <a:pt x="244" y="851"/>
                </a:cubicBezTo>
                <a:cubicBezTo>
                  <a:pt x="244" y="847"/>
                  <a:pt x="243" y="843"/>
                  <a:pt x="242" y="839"/>
                </a:cubicBezTo>
                <a:cubicBezTo>
                  <a:pt x="242" y="837"/>
                  <a:pt x="240" y="836"/>
                  <a:pt x="239" y="836"/>
                </a:cubicBezTo>
                <a:cubicBezTo>
                  <a:pt x="238" y="835"/>
                  <a:pt x="236" y="837"/>
                  <a:pt x="235" y="838"/>
                </a:cubicBezTo>
                <a:cubicBezTo>
                  <a:pt x="235" y="842"/>
                  <a:pt x="234" y="846"/>
                  <a:pt x="234" y="850"/>
                </a:cubicBezTo>
                <a:cubicBezTo>
                  <a:pt x="234" y="850"/>
                  <a:pt x="234" y="851"/>
                  <a:pt x="235" y="851"/>
                </a:cubicBezTo>
                <a:cubicBezTo>
                  <a:pt x="235" y="850"/>
                  <a:pt x="236" y="850"/>
                  <a:pt x="236" y="849"/>
                </a:cubicBezTo>
                <a:close/>
                <a:moveTo>
                  <a:pt x="242" y="439"/>
                </a:moveTo>
                <a:cubicBezTo>
                  <a:pt x="249" y="446"/>
                  <a:pt x="255" y="453"/>
                  <a:pt x="265" y="454"/>
                </a:cubicBezTo>
                <a:cubicBezTo>
                  <a:pt x="265" y="447"/>
                  <a:pt x="250" y="437"/>
                  <a:pt x="242" y="439"/>
                </a:cubicBezTo>
                <a:close/>
                <a:moveTo>
                  <a:pt x="716" y="650"/>
                </a:moveTo>
                <a:cubicBezTo>
                  <a:pt x="718" y="647"/>
                  <a:pt x="719" y="645"/>
                  <a:pt x="720" y="643"/>
                </a:cubicBezTo>
                <a:cubicBezTo>
                  <a:pt x="717" y="643"/>
                  <a:pt x="715" y="642"/>
                  <a:pt x="713" y="642"/>
                </a:cubicBezTo>
                <a:cubicBezTo>
                  <a:pt x="710" y="643"/>
                  <a:pt x="710" y="646"/>
                  <a:pt x="712" y="649"/>
                </a:cubicBezTo>
                <a:cubicBezTo>
                  <a:pt x="712" y="649"/>
                  <a:pt x="712" y="650"/>
                  <a:pt x="712" y="651"/>
                </a:cubicBezTo>
                <a:cubicBezTo>
                  <a:pt x="710" y="655"/>
                  <a:pt x="713" y="655"/>
                  <a:pt x="715" y="655"/>
                </a:cubicBezTo>
                <a:cubicBezTo>
                  <a:pt x="719" y="656"/>
                  <a:pt x="723" y="655"/>
                  <a:pt x="727" y="655"/>
                </a:cubicBezTo>
                <a:cubicBezTo>
                  <a:pt x="730" y="655"/>
                  <a:pt x="732" y="653"/>
                  <a:pt x="735" y="653"/>
                </a:cubicBezTo>
                <a:cubicBezTo>
                  <a:pt x="735" y="652"/>
                  <a:pt x="735" y="652"/>
                  <a:pt x="735" y="652"/>
                </a:cubicBezTo>
                <a:cubicBezTo>
                  <a:pt x="728" y="651"/>
                  <a:pt x="722" y="651"/>
                  <a:pt x="716" y="650"/>
                </a:cubicBezTo>
                <a:close/>
                <a:moveTo>
                  <a:pt x="273" y="780"/>
                </a:moveTo>
                <a:cubicBezTo>
                  <a:pt x="273" y="779"/>
                  <a:pt x="273" y="778"/>
                  <a:pt x="273" y="778"/>
                </a:cubicBezTo>
                <a:cubicBezTo>
                  <a:pt x="272" y="777"/>
                  <a:pt x="270" y="776"/>
                  <a:pt x="268" y="776"/>
                </a:cubicBezTo>
                <a:cubicBezTo>
                  <a:pt x="265" y="777"/>
                  <a:pt x="263" y="778"/>
                  <a:pt x="260" y="778"/>
                </a:cubicBezTo>
                <a:cubicBezTo>
                  <a:pt x="252" y="779"/>
                  <a:pt x="244" y="780"/>
                  <a:pt x="237" y="780"/>
                </a:cubicBezTo>
                <a:cubicBezTo>
                  <a:pt x="236" y="780"/>
                  <a:pt x="235" y="781"/>
                  <a:pt x="234" y="782"/>
                </a:cubicBezTo>
                <a:cubicBezTo>
                  <a:pt x="234" y="783"/>
                  <a:pt x="235" y="784"/>
                  <a:pt x="236" y="784"/>
                </a:cubicBezTo>
                <a:cubicBezTo>
                  <a:pt x="238" y="785"/>
                  <a:pt x="239" y="784"/>
                  <a:pt x="241" y="784"/>
                </a:cubicBezTo>
                <a:cubicBezTo>
                  <a:pt x="243" y="783"/>
                  <a:pt x="246" y="782"/>
                  <a:pt x="248" y="782"/>
                </a:cubicBezTo>
                <a:cubicBezTo>
                  <a:pt x="257" y="785"/>
                  <a:pt x="265" y="780"/>
                  <a:pt x="273" y="780"/>
                </a:cubicBezTo>
                <a:close/>
                <a:moveTo>
                  <a:pt x="376" y="643"/>
                </a:moveTo>
                <a:cubicBezTo>
                  <a:pt x="369" y="647"/>
                  <a:pt x="362" y="650"/>
                  <a:pt x="355" y="653"/>
                </a:cubicBezTo>
                <a:cubicBezTo>
                  <a:pt x="357" y="656"/>
                  <a:pt x="358" y="657"/>
                  <a:pt x="359" y="659"/>
                </a:cubicBezTo>
                <a:cubicBezTo>
                  <a:pt x="360" y="658"/>
                  <a:pt x="361" y="657"/>
                  <a:pt x="363" y="656"/>
                </a:cubicBezTo>
                <a:cubicBezTo>
                  <a:pt x="363" y="656"/>
                  <a:pt x="363" y="656"/>
                  <a:pt x="363" y="657"/>
                </a:cubicBezTo>
                <a:cubicBezTo>
                  <a:pt x="365" y="657"/>
                  <a:pt x="368" y="657"/>
                  <a:pt x="369" y="656"/>
                </a:cubicBezTo>
                <a:cubicBezTo>
                  <a:pt x="372" y="653"/>
                  <a:pt x="376" y="649"/>
                  <a:pt x="376" y="643"/>
                </a:cubicBezTo>
                <a:close/>
                <a:moveTo>
                  <a:pt x="708" y="734"/>
                </a:moveTo>
                <a:cubicBezTo>
                  <a:pt x="708" y="735"/>
                  <a:pt x="708" y="736"/>
                  <a:pt x="709" y="736"/>
                </a:cubicBezTo>
                <a:cubicBezTo>
                  <a:pt x="718" y="736"/>
                  <a:pt x="727" y="735"/>
                  <a:pt x="735" y="734"/>
                </a:cubicBezTo>
                <a:cubicBezTo>
                  <a:pt x="734" y="731"/>
                  <a:pt x="734" y="729"/>
                  <a:pt x="733" y="726"/>
                </a:cubicBezTo>
                <a:cubicBezTo>
                  <a:pt x="731" y="727"/>
                  <a:pt x="729" y="729"/>
                  <a:pt x="727" y="730"/>
                </a:cubicBezTo>
                <a:cubicBezTo>
                  <a:pt x="726" y="729"/>
                  <a:pt x="725" y="728"/>
                  <a:pt x="724" y="728"/>
                </a:cubicBezTo>
                <a:cubicBezTo>
                  <a:pt x="719" y="730"/>
                  <a:pt x="713" y="732"/>
                  <a:pt x="708" y="734"/>
                </a:cubicBezTo>
                <a:close/>
                <a:moveTo>
                  <a:pt x="375" y="270"/>
                </a:moveTo>
                <a:cubicBezTo>
                  <a:pt x="374" y="269"/>
                  <a:pt x="373" y="269"/>
                  <a:pt x="372" y="269"/>
                </a:cubicBezTo>
                <a:cubicBezTo>
                  <a:pt x="369" y="277"/>
                  <a:pt x="366" y="284"/>
                  <a:pt x="364" y="292"/>
                </a:cubicBezTo>
                <a:cubicBezTo>
                  <a:pt x="363" y="294"/>
                  <a:pt x="365" y="296"/>
                  <a:pt x="366" y="298"/>
                </a:cubicBezTo>
                <a:cubicBezTo>
                  <a:pt x="367" y="297"/>
                  <a:pt x="369" y="296"/>
                  <a:pt x="369" y="294"/>
                </a:cubicBezTo>
                <a:cubicBezTo>
                  <a:pt x="371" y="286"/>
                  <a:pt x="373" y="278"/>
                  <a:pt x="375" y="270"/>
                </a:cubicBezTo>
                <a:close/>
                <a:moveTo>
                  <a:pt x="399" y="640"/>
                </a:moveTo>
                <a:cubicBezTo>
                  <a:pt x="400" y="638"/>
                  <a:pt x="400" y="636"/>
                  <a:pt x="400" y="634"/>
                </a:cubicBezTo>
                <a:cubicBezTo>
                  <a:pt x="400" y="632"/>
                  <a:pt x="401" y="630"/>
                  <a:pt x="401" y="628"/>
                </a:cubicBezTo>
                <a:cubicBezTo>
                  <a:pt x="401" y="626"/>
                  <a:pt x="402" y="623"/>
                  <a:pt x="402" y="621"/>
                </a:cubicBezTo>
                <a:cubicBezTo>
                  <a:pt x="402" y="619"/>
                  <a:pt x="401" y="616"/>
                  <a:pt x="400" y="614"/>
                </a:cubicBezTo>
                <a:cubicBezTo>
                  <a:pt x="399" y="613"/>
                  <a:pt x="399" y="612"/>
                  <a:pt x="398" y="611"/>
                </a:cubicBezTo>
                <a:cubicBezTo>
                  <a:pt x="398" y="613"/>
                  <a:pt x="397" y="614"/>
                  <a:pt x="397" y="615"/>
                </a:cubicBezTo>
                <a:cubicBezTo>
                  <a:pt x="398" y="618"/>
                  <a:pt x="399" y="621"/>
                  <a:pt x="401" y="624"/>
                </a:cubicBezTo>
                <a:cubicBezTo>
                  <a:pt x="396" y="624"/>
                  <a:pt x="393" y="626"/>
                  <a:pt x="393" y="630"/>
                </a:cubicBezTo>
                <a:cubicBezTo>
                  <a:pt x="392" y="635"/>
                  <a:pt x="395" y="638"/>
                  <a:pt x="399" y="640"/>
                </a:cubicBezTo>
                <a:close/>
                <a:moveTo>
                  <a:pt x="333" y="768"/>
                </a:moveTo>
                <a:cubicBezTo>
                  <a:pt x="335" y="768"/>
                  <a:pt x="337" y="768"/>
                  <a:pt x="338" y="768"/>
                </a:cubicBezTo>
                <a:cubicBezTo>
                  <a:pt x="342" y="766"/>
                  <a:pt x="345" y="762"/>
                  <a:pt x="350" y="761"/>
                </a:cubicBezTo>
                <a:cubicBezTo>
                  <a:pt x="351" y="761"/>
                  <a:pt x="352" y="758"/>
                  <a:pt x="352" y="756"/>
                </a:cubicBezTo>
                <a:cubicBezTo>
                  <a:pt x="353" y="755"/>
                  <a:pt x="351" y="753"/>
                  <a:pt x="350" y="753"/>
                </a:cubicBezTo>
                <a:cubicBezTo>
                  <a:pt x="349" y="753"/>
                  <a:pt x="347" y="754"/>
                  <a:pt x="345" y="755"/>
                </a:cubicBezTo>
                <a:cubicBezTo>
                  <a:pt x="344" y="756"/>
                  <a:pt x="343" y="757"/>
                  <a:pt x="342" y="757"/>
                </a:cubicBezTo>
                <a:cubicBezTo>
                  <a:pt x="338" y="757"/>
                  <a:pt x="337" y="759"/>
                  <a:pt x="336" y="762"/>
                </a:cubicBezTo>
                <a:cubicBezTo>
                  <a:pt x="335" y="764"/>
                  <a:pt x="334" y="766"/>
                  <a:pt x="333" y="768"/>
                </a:cubicBezTo>
                <a:close/>
                <a:moveTo>
                  <a:pt x="328" y="744"/>
                </a:moveTo>
                <a:cubicBezTo>
                  <a:pt x="332" y="743"/>
                  <a:pt x="336" y="742"/>
                  <a:pt x="339" y="740"/>
                </a:cubicBezTo>
                <a:cubicBezTo>
                  <a:pt x="341" y="739"/>
                  <a:pt x="342" y="736"/>
                  <a:pt x="343" y="735"/>
                </a:cubicBezTo>
                <a:cubicBezTo>
                  <a:pt x="341" y="734"/>
                  <a:pt x="340" y="733"/>
                  <a:pt x="338" y="732"/>
                </a:cubicBezTo>
                <a:cubicBezTo>
                  <a:pt x="336" y="731"/>
                  <a:pt x="334" y="730"/>
                  <a:pt x="332" y="729"/>
                </a:cubicBezTo>
                <a:cubicBezTo>
                  <a:pt x="331" y="729"/>
                  <a:pt x="329" y="729"/>
                  <a:pt x="328" y="729"/>
                </a:cubicBezTo>
                <a:cubicBezTo>
                  <a:pt x="328" y="729"/>
                  <a:pt x="327" y="731"/>
                  <a:pt x="327" y="731"/>
                </a:cubicBezTo>
                <a:cubicBezTo>
                  <a:pt x="328" y="732"/>
                  <a:pt x="329" y="732"/>
                  <a:pt x="330" y="733"/>
                </a:cubicBezTo>
                <a:cubicBezTo>
                  <a:pt x="332" y="734"/>
                  <a:pt x="333" y="734"/>
                  <a:pt x="335" y="735"/>
                </a:cubicBezTo>
                <a:cubicBezTo>
                  <a:pt x="327" y="736"/>
                  <a:pt x="326" y="738"/>
                  <a:pt x="328" y="744"/>
                </a:cubicBezTo>
                <a:close/>
                <a:moveTo>
                  <a:pt x="715" y="307"/>
                </a:moveTo>
                <a:cubicBezTo>
                  <a:pt x="717" y="307"/>
                  <a:pt x="719" y="306"/>
                  <a:pt x="720" y="306"/>
                </a:cubicBezTo>
                <a:cubicBezTo>
                  <a:pt x="719" y="305"/>
                  <a:pt x="717" y="303"/>
                  <a:pt x="716" y="303"/>
                </a:cubicBezTo>
                <a:cubicBezTo>
                  <a:pt x="714" y="304"/>
                  <a:pt x="711" y="305"/>
                  <a:pt x="708" y="306"/>
                </a:cubicBezTo>
                <a:cubicBezTo>
                  <a:pt x="706" y="306"/>
                  <a:pt x="704" y="305"/>
                  <a:pt x="701" y="304"/>
                </a:cubicBezTo>
                <a:cubicBezTo>
                  <a:pt x="700" y="304"/>
                  <a:pt x="698" y="305"/>
                  <a:pt x="697" y="306"/>
                </a:cubicBezTo>
                <a:cubicBezTo>
                  <a:pt x="698" y="307"/>
                  <a:pt x="698" y="309"/>
                  <a:pt x="699" y="310"/>
                </a:cubicBezTo>
                <a:cubicBezTo>
                  <a:pt x="700" y="311"/>
                  <a:pt x="702" y="312"/>
                  <a:pt x="704" y="313"/>
                </a:cubicBezTo>
                <a:cubicBezTo>
                  <a:pt x="707" y="310"/>
                  <a:pt x="715" y="314"/>
                  <a:pt x="715" y="307"/>
                </a:cubicBezTo>
                <a:close/>
                <a:moveTo>
                  <a:pt x="284" y="815"/>
                </a:moveTo>
                <a:cubicBezTo>
                  <a:pt x="284" y="815"/>
                  <a:pt x="284" y="815"/>
                  <a:pt x="283" y="815"/>
                </a:cubicBezTo>
                <a:cubicBezTo>
                  <a:pt x="283" y="819"/>
                  <a:pt x="280" y="824"/>
                  <a:pt x="282" y="827"/>
                </a:cubicBezTo>
                <a:cubicBezTo>
                  <a:pt x="284" y="830"/>
                  <a:pt x="284" y="832"/>
                  <a:pt x="283" y="836"/>
                </a:cubicBezTo>
                <a:cubicBezTo>
                  <a:pt x="283" y="837"/>
                  <a:pt x="284" y="840"/>
                  <a:pt x="284" y="841"/>
                </a:cubicBezTo>
                <a:cubicBezTo>
                  <a:pt x="285" y="842"/>
                  <a:pt x="286" y="843"/>
                  <a:pt x="287" y="843"/>
                </a:cubicBezTo>
                <a:cubicBezTo>
                  <a:pt x="287" y="843"/>
                  <a:pt x="289" y="842"/>
                  <a:pt x="289" y="841"/>
                </a:cubicBezTo>
                <a:cubicBezTo>
                  <a:pt x="290" y="840"/>
                  <a:pt x="290" y="838"/>
                  <a:pt x="290" y="837"/>
                </a:cubicBezTo>
                <a:cubicBezTo>
                  <a:pt x="289" y="831"/>
                  <a:pt x="287" y="824"/>
                  <a:pt x="286" y="818"/>
                </a:cubicBezTo>
                <a:cubicBezTo>
                  <a:pt x="286" y="817"/>
                  <a:pt x="285" y="816"/>
                  <a:pt x="284" y="815"/>
                </a:cubicBezTo>
                <a:close/>
                <a:moveTo>
                  <a:pt x="115" y="288"/>
                </a:moveTo>
                <a:cubicBezTo>
                  <a:pt x="120" y="284"/>
                  <a:pt x="122" y="280"/>
                  <a:pt x="123" y="275"/>
                </a:cubicBezTo>
                <a:cubicBezTo>
                  <a:pt x="123" y="274"/>
                  <a:pt x="123" y="272"/>
                  <a:pt x="122" y="271"/>
                </a:cubicBezTo>
                <a:cubicBezTo>
                  <a:pt x="121" y="271"/>
                  <a:pt x="119" y="271"/>
                  <a:pt x="118" y="272"/>
                </a:cubicBezTo>
                <a:cubicBezTo>
                  <a:pt x="117" y="273"/>
                  <a:pt x="116" y="274"/>
                  <a:pt x="115" y="275"/>
                </a:cubicBezTo>
                <a:cubicBezTo>
                  <a:pt x="112" y="280"/>
                  <a:pt x="109" y="285"/>
                  <a:pt x="106" y="289"/>
                </a:cubicBezTo>
                <a:cubicBezTo>
                  <a:pt x="105" y="290"/>
                  <a:pt x="105" y="292"/>
                  <a:pt x="104" y="293"/>
                </a:cubicBezTo>
                <a:cubicBezTo>
                  <a:pt x="104" y="293"/>
                  <a:pt x="105" y="293"/>
                  <a:pt x="105" y="294"/>
                </a:cubicBezTo>
                <a:cubicBezTo>
                  <a:pt x="109" y="290"/>
                  <a:pt x="112" y="286"/>
                  <a:pt x="115" y="282"/>
                </a:cubicBezTo>
                <a:cubicBezTo>
                  <a:pt x="116" y="282"/>
                  <a:pt x="116" y="282"/>
                  <a:pt x="116" y="282"/>
                </a:cubicBezTo>
                <a:cubicBezTo>
                  <a:pt x="116" y="283"/>
                  <a:pt x="115" y="285"/>
                  <a:pt x="115" y="288"/>
                </a:cubicBezTo>
                <a:close/>
                <a:moveTo>
                  <a:pt x="287" y="987"/>
                </a:moveTo>
                <a:cubicBezTo>
                  <a:pt x="291" y="987"/>
                  <a:pt x="294" y="988"/>
                  <a:pt x="298" y="988"/>
                </a:cubicBezTo>
                <a:cubicBezTo>
                  <a:pt x="300" y="988"/>
                  <a:pt x="302" y="986"/>
                  <a:pt x="303" y="985"/>
                </a:cubicBezTo>
                <a:cubicBezTo>
                  <a:pt x="301" y="983"/>
                  <a:pt x="299" y="980"/>
                  <a:pt x="297" y="978"/>
                </a:cubicBezTo>
                <a:cubicBezTo>
                  <a:pt x="296" y="978"/>
                  <a:pt x="294" y="979"/>
                  <a:pt x="292" y="980"/>
                </a:cubicBezTo>
                <a:cubicBezTo>
                  <a:pt x="292" y="980"/>
                  <a:pt x="293" y="980"/>
                  <a:pt x="293" y="981"/>
                </a:cubicBezTo>
                <a:cubicBezTo>
                  <a:pt x="291" y="980"/>
                  <a:pt x="289" y="979"/>
                  <a:pt x="287" y="978"/>
                </a:cubicBezTo>
                <a:cubicBezTo>
                  <a:pt x="287" y="982"/>
                  <a:pt x="287" y="984"/>
                  <a:pt x="287" y="987"/>
                </a:cubicBezTo>
                <a:close/>
                <a:moveTo>
                  <a:pt x="60" y="676"/>
                </a:moveTo>
                <a:cubicBezTo>
                  <a:pt x="60" y="672"/>
                  <a:pt x="63" y="667"/>
                  <a:pt x="56" y="668"/>
                </a:cubicBezTo>
                <a:cubicBezTo>
                  <a:pt x="55" y="668"/>
                  <a:pt x="53" y="667"/>
                  <a:pt x="53" y="666"/>
                </a:cubicBezTo>
                <a:cubicBezTo>
                  <a:pt x="51" y="663"/>
                  <a:pt x="50" y="664"/>
                  <a:pt x="48" y="666"/>
                </a:cubicBezTo>
                <a:cubicBezTo>
                  <a:pt x="48" y="667"/>
                  <a:pt x="47" y="668"/>
                  <a:pt x="46" y="669"/>
                </a:cubicBezTo>
                <a:cubicBezTo>
                  <a:pt x="46" y="671"/>
                  <a:pt x="44" y="673"/>
                  <a:pt x="45" y="674"/>
                </a:cubicBezTo>
                <a:cubicBezTo>
                  <a:pt x="46" y="676"/>
                  <a:pt x="48" y="678"/>
                  <a:pt x="50" y="678"/>
                </a:cubicBezTo>
                <a:cubicBezTo>
                  <a:pt x="51" y="678"/>
                  <a:pt x="53" y="676"/>
                  <a:pt x="54" y="674"/>
                </a:cubicBezTo>
                <a:cubicBezTo>
                  <a:pt x="55" y="673"/>
                  <a:pt x="55" y="672"/>
                  <a:pt x="55" y="670"/>
                </a:cubicBezTo>
                <a:cubicBezTo>
                  <a:pt x="57" y="672"/>
                  <a:pt x="58" y="674"/>
                  <a:pt x="60" y="676"/>
                </a:cubicBezTo>
                <a:close/>
                <a:moveTo>
                  <a:pt x="699" y="570"/>
                </a:moveTo>
                <a:cubicBezTo>
                  <a:pt x="702" y="565"/>
                  <a:pt x="706" y="565"/>
                  <a:pt x="710" y="566"/>
                </a:cubicBezTo>
                <a:cubicBezTo>
                  <a:pt x="711" y="566"/>
                  <a:pt x="712" y="566"/>
                  <a:pt x="712" y="566"/>
                </a:cubicBezTo>
                <a:cubicBezTo>
                  <a:pt x="713" y="566"/>
                  <a:pt x="714" y="565"/>
                  <a:pt x="716" y="564"/>
                </a:cubicBezTo>
                <a:cubicBezTo>
                  <a:pt x="715" y="564"/>
                  <a:pt x="714" y="562"/>
                  <a:pt x="713" y="562"/>
                </a:cubicBezTo>
                <a:cubicBezTo>
                  <a:pt x="706" y="561"/>
                  <a:pt x="699" y="560"/>
                  <a:pt x="691" y="559"/>
                </a:cubicBezTo>
                <a:cubicBezTo>
                  <a:pt x="691" y="559"/>
                  <a:pt x="690" y="560"/>
                  <a:pt x="690" y="561"/>
                </a:cubicBezTo>
                <a:cubicBezTo>
                  <a:pt x="689" y="561"/>
                  <a:pt x="691" y="563"/>
                  <a:pt x="691" y="563"/>
                </a:cubicBezTo>
                <a:cubicBezTo>
                  <a:pt x="696" y="562"/>
                  <a:pt x="699" y="564"/>
                  <a:pt x="699" y="570"/>
                </a:cubicBezTo>
                <a:close/>
                <a:moveTo>
                  <a:pt x="255" y="811"/>
                </a:moveTo>
                <a:cubicBezTo>
                  <a:pt x="260" y="810"/>
                  <a:pt x="265" y="810"/>
                  <a:pt x="270" y="808"/>
                </a:cubicBezTo>
                <a:cubicBezTo>
                  <a:pt x="271" y="808"/>
                  <a:pt x="272" y="806"/>
                  <a:pt x="273" y="804"/>
                </a:cubicBezTo>
                <a:cubicBezTo>
                  <a:pt x="271" y="803"/>
                  <a:pt x="270" y="802"/>
                  <a:pt x="268" y="802"/>
                </a:cubicBezTo>
                <a:cubicBezTo>
                  <a:pt x="265" y="802"/>
                  <a:pt x="262" y="803"/>
                  <a:pt x="259" y="803"/>
                </a:cubicBezTo>
                <a:cubicBezTo>
                  <a:pt x="257" y="804"/>
                  <a:pt x="255" y="804"/>
                  <a:pt x="253" y="805"/>
                </a:cubicBezTo>
                <a:cubicBezTo>
                  <a:pt x="252" y="806"/>
                  <a:pt x="252" y="808"/>
                  <a:pt x="252" y="809"/>
                </a:cubicBezTo>
                <a:cubicBezTo>
                  <a:pt x="252" y="810"/>
                  <a:pt x="254" y="811"/>
                  <a:pt x="255" y="811"/>
                </a:cubicBezTo>
                <a:close/>
                <a:moveTo>
                  <a:pt x="595" y="739"/>
                </a:moveTo>
                <a:cubicBezTo>
                  <a:pt x="592" y="740"/>
                  <a:pt x="590" y="741"/>
                  <a:pt x="588" y="742"/>
                </a:cubicBezTo>
                <a:cubicBezTo>
                  <a:pt x="586" y="741"/>
                  <a:pt x="577" y="740"/>
                  <a:pt x="575" y="742"/>
                </a:cubicBezTo>
                <a:cubicBezTo>
                  <a:pt x="574" y="744"/>
                  <a:pt x="573" y="747"/>
                  <a:pt x="572" y="749"/>
                </a:cubicBezTo>
                <a:cubicBezTo>
                  <a:pt x="573" y="750"/>
                  <a:pt x="574" y="750"/>
                  <a:pt x="575" y="751"/>
                </a:cubicBezTo>
                <a:cubicBezTo>
                  <a:pt x="576" y="749"/>
                  <a:pt x="577" y="747"/>
                  <a:pt x="579" y="746"/>
                </a:cubicBezTo>
                <a:cubicBezTo>
                  <a:pt x="579" y="747"/>
                  <a:pt x="579" y="748"/>
                  <a:pt x="580" y="751"/>
                </a:cubicBezTo>
                <a:cubicBezTo>
                  <a:pt x="585" y="748"/>
                  <a:pt x="592" y="747"/>
                  <a:pt x="595" y="739"/>
                </a:cubicBezTo>
                <a:close/>
                <a:moveTo>
                  <a:pt x="338" y="992"/>
                </a:moveTo>
                <a:cubicBezTo>
                  <a:pt x="346" y="989"/>
                  <a:pt x="354" y="982"/>
                  <a:pt x="355" y="976"/>
                </a:cubicBezTo>
                <a:cubicBezTo>
                  <a:pt x="348" y="973"/>
                  <a:pt x="347" y="980"/>
                  <a:pt x="344" y="985"/>
                </a:cubicBezTo>
                <a:cubicBezTo>
                  <a:pt x="344" y="982"/>
                  <a:pt x="343" y="981"/>
                  <a:pt x="343" y="978"/>
                </a:cubicBezTo>
                <a:cubicBezTo>
                  <a:pt x="338" y="982"/>
                  <a:pt x="338" y="987"/>
                  <a:pt x="338" y="992"/>
                </a:cubicBezTo>
                <a:close/>
                <a:moveTo>
                  <a:pt x="336" y="979"/>
                </a:moveTo>
                <a:cubicBezTo>
                  <a:pt x="333" y="980"/>
                  <a:pt x="330" y="980"/>
                  <a:pt x="326" y="980"/>
                </a:cubicBezTo>
                <a:cubicBezTo>
                  <a:pt x="327" y="982"/>
                  <a:pt x="327" y="984"/>
                  <a:pt x="327" y="987"/>
                </a:cubicBezTo>
                <a:cubicBezTo>
                  <a:pt x="329" y="986"/>
                  <a:pt x="330" y="986"/>
                  <a:pt x="331" y="985"/>
                </a:cubicBezTo>
                <a:cubicBezTo>
                  <a:pt x="333" y="990"/>
                  <a:pt x="330" y="991"/>
                  <a:pt x="326" y="991"/>
                </a:cubicBezTo>
                <a:cubicBezTo>
                  <a:pt x="327" y="993"/>
                  <a:pt x="329" y="996"/>
                  <a:pt x="330" y="996"/>
                </a:cubicBezTo>
                <a:cubicBezTo>
                  <a:pt x="332" y="996"/>
                  <a:pt x="336" y="994"/>
                  <a:pt x="336" y="992"/>
                </a:cubicBezTo>
                <a:cubicBezTo>
                  <a:pt x="337" y="988"/>
                  <a:pt x="336" y="984"/>
                  <a:pt x="336" y="979"/>
                </a:cubicBezTo>
                <a:close/>
                <a:moveTo>
                  <a:pt x="265" y="763"/>
                </a:moveTo>
                <a:cubicBezTo>
                  <a:pt x="266" y="763"/>
                  <a:pt x="266" y="763"/>
                  <a:pt x="267" y="763"/>
                </a:cubicBezTo>
                <a:cubicBezTo>
                  <a:pt x="267" y="756"/>
                  <a:pt x="268" y="749"/>
                  <a:pt x="268" y="742"/>
                </a:cubicBezTo>
                <a:cubicBezTo>
                  <a:pt x="265" y="743"/>
                  <a:pt x="264" y="744"/>
                  <a:pt x="262" y="745"/>
                </a:cubicBezTo>
                <a:cubicBezTo>
                  <a:pt x="261" y="745"/>
                  <a:pt x="260" y="746"/>
                  <a:pt x="260" y="747"/>
                </a:cubicBezTo>
                <a:cubicBezTo>
                  <a:pt x="260" y="753"/>
                  <a:pt x="261" y="759"/>
                  <a:pt x="265" y="763"/>
                </a:cubicBezTo>
                <a:close/>
                <a:moveTo>
                  <a:pt x="28" y="621"/>
                </a:moveTo>
                <a:cubicBezTo>
                  <a:pt x="31" y="621"/>
                  <a:pt x="33" y="621"/>
                  <a:pt x="36" y="621"/>
                </a:cubicBezTo>
                <a:cubicBezTo>
                  <a:pt x="35" y="619"/>
                  <a:pt x="34" y="616"/>
                  <a:pt x="34" y="614"/>
                </a:cubicBezTo>
                <a:cubicBezTo>
                  <a:pt x="33" y="612"/>
                  <a:pt x="33" y="611"/>
                  <a:pt x="32" y="610"/>
                </a:cubicBezTo>
                <a:cubicBezTo>
                  <a:pt x="31" y="609"/>
                  <a:pt x="30" y="609"/>
                  <a:pt x="28" y="608"/>
                </a:cubicBezTo>
                <a:cubicBezTo>
                  <a:pt x="28" y="612"/>
                  <a:pt x="29" y="615"/>
                  <a:pt x="29" y="619"/>
                </a:cubicBezTo>
                <a:cubicBezTo>
                  <a:pt x="27" y="616"/>
                  <a:pt x="25" y="615"/>
                  <a:pt x="24" y="613"/>
                </a:cubicBezTo>
                <a:cubicBezTo>
                  <a:pt x="24" y="613"/>
                  <a:pt x="23" y="614"/>
                  <a:pt x="23" y="614"/>
                </a:cubicBezTo>
                <a:cubicBezTo>
                  <a:pt x="23" y="616"/>
                  <a:pt x="22" y="619"/>
                  <a:pt x="22" y="621"/>
                </a:cubicBezTo>
                <a:cubicBezTo>
                  <a:pt x="22" y="623"/>
                  <a:pt x="24" y="624"/>
                  <a:pt x="24" y="626"/>
                </a:cubicBezTo>
                <a:cubicBezTo>
                  <a:pt x="26" y="625"/>
                  <a:pt x="27" y="623"/>
                  <a:pt x="28" y="622"/>
                </a:cubicBezTo>
                <a:cubicBezTo>
                  <a:pt x="28" y="622"/>
                  <a:pt x="28" y="621"/>
                  <a:pt x="28" y="621"/>
                </a:cubicBezTo>
                <a:close/>
                <a:moveTo>
                  <a:pt x="248" y="535"/>
                </a:moveTo>
                <a:cubicBezTo>
                  <a:pt x="244" y="549"/>
                  <a:pt x="241" y="563"/>
                  <a:pt x="241" y="579"/>
                </a:cubicBezTo>
                <a:cubicBezTo>
                  <a:pt x="242" y="578"/>
                  <a:pt x="243" y="577"/>
                  <a:pt x="243" y="577"/>
                </a:cubicBezTo>
                <a:cubicBezTo>
                  <a:pt x="245" y="565"/>
                  <a:pt x="248" y="553"/>
                  <a:pt x="250" y="541"/>
                </a:cubicBezTo>
                <a:cubicBezTo>
                  <a:pt x="250" y="540"/>
                  <a:pt x="250" y="539"/>
                  <a:pt x="250" y="538"/>
                </a:cubicBezTo>
                <a:cubicBezTo>
                  <a:pt x="250" y="537"/>
                  <a:pt x="249" y="536"/>
                  <a:pt x="248" y="535"/>
                </a:cubicBezTo>
                <a:close/>
                <a:moveTo>
                  <a:pt x="455" y="843"/>
                </a:moveTo>
                <a:cubicBezTo>
                  <a:pt x="455" y="829"/>
                  <a:pt x="455" y="815"/>
                  <a:pt x="455" y="800"/>
                </a:cubicBezTo>
                <a:cubicBezTo>
                  <a:pt x="450" y="805"/>
                  <a:pt x="450" y="836"/>
                  <a:pt x="455" y="843"/>
                </a:cubicBezTo>
                <a:close/>
                <a:moveTo>
                  <a:pt x="369" y="727"/>
                </a:moveTo>
                <a:cubicBezTo>
                  <a:pt x="372" y="726"/>
                  <a:pt x="375" y="725"/>
                  <a:pt x="377" y="723"/>
                </a:cubicBezTo>
                <a:cubicBezTo>
                  <a:pt x="378" y="723"/>
                  <a:pt x="379" y="723"/>
                  <a:pt x="379" y="722"/>
                </a:cubicBezTo>
                <a:cubicBezTo>
                  <a:pt x="380" y="720"/>
                  <a:pt x="381" y="718"/>
                  <a:pt x="382" y="716"/>
                </a:cubicBezTo>
                <a:cubicBezTo>
                  <a:pt x="380" y="716"/>
                  <a:pt x="378" y="716"/>
                  <a:pt x="376" y="716"/>
                </a:cubicBezTo>
                <a:cubicBezTo>
                  <a:pt x="371" y="718"/>
                  <a:pt x="367" y="721"/>
                  <a:pt x="362" y="724"/>
                </a:cubicBezTo>
                <a:cubicBezTo>
                  <a:pt x="361" y="724"/>
                  <a:pt x="360" y="727"/>
                  <a:pt x="359" y="728"/>
                </a:cubicBezTo>
                <a:cubicBezTo>
                  <a:pt x="363" y="728"/>
                  <a:pt x="366" y="727"/>
                  <a:pt x="369" y="727"/>
                </a:cubicBezTo>
                <a:close/>
                <a:moveTo>
                  <a:pt x="278" y="716"/>
                </a:moveTo>
                <a:cubicBezTo>
                  <a:pt x="281" y="718"/>
                  <a:pt x="283" y="718"/>
                  <a:pt x="283" y="714"/>
                </a:cubicBezTo>
                <a:cubicBezTo>
                  <a:pt x="284" y="708"/>
                  <a:pt x="284" y="702"/>
                  <a:pt x="285" y="695"/>
                </a:cubicBezTo>
                <a:cubicBezTo>
                  <a:pt x="285" y="694"/>
                  <a:pt x="283" y="693"/>
                  <a:pt x="282" y="692"/>
                </a:cubicBezTo>
                <a:cubicBezTo>
                  <a:pt x="281" y="693"/>
                  <a:pt x="280" y="694"/>
                  <a:pt x="280" y="695"/>
                </a:cubicBezTo>
                <a:cubicBezTo>
                  <a:pt x="279" y="702"/>
                  <a:pt x="279" y="709"/>
                  <a:pt x="278" y="716"/>
                </a:cubicBezTo>
                <a:close/>
                <a:moveTo>
                  <a:pt x="700" y="552"/>
                </a:moveTo>
                <a:cubicBezTo>
                  <a:pt x="699" y="552"/>
                  <a:pt x="698" y="553"/>
                  <a:pt x="697" y="554"/>
                </a:cubicBezTo>
                <a:cubicBezTo>
                  <a:pt x="699" y="555"/>
                  <a:pt x="700" y="557"/>
                  <a:pt x="701" y="557"/>
                </a:cubicBezTo>
                <a:cubicBezTo>
                  <a:pt x="708" y="558"/>
                  <a:pt x="715" y="558"/>
                  <a:pt x="722" y="558"/>
                </a:cubicBezTo>
                <a:cubicBezTo>
                  <a:pt x="723" y="558"/>
                  <a:pt x="724" y="556"/>
                  <a:pt x="724" y="555"/>
                </a:cubicBezTo>
                <a:cubicBezTo>
                  <a:pt x="723" y="555"/>
                  <a:pt x="722" y="553"/>
                  <a:pt x="721" y="553"/>
                </a:cubicBezTo>
                <a:cubicBezTo>
                  <a:pt x="715" y="553"/>
                  <a:pt x="708" y="552"/>
                  <a:pt x="700" y="552"/>
                </a:cubicBezTo>
                <a:close/>
                <a:moveTo>
                  <a:pt x="336" y="918"/>
                </a:moveTo>
                <a:cubicBezTo>
                  <a:pt x="344" y="920"/>
                  <a:pt x="350" y="916"/>
                  <a:pt x="350" y="909"/>
                </a:cubicBezTo>
                <a:cubicBezTo>
                  <a:pt x="350" y="908"/>
                  <a:pt x="350" y="905"/>
                  <a:pt x="348" y="904"/>
                </a:cubicBezTo>
                <a:cubicBezTo>
                  <a:pt x="347" y="903"/>
                  <a:pt x="345" y="903"/>
                  <a:pt x="343" y="904"/>
                </a:cubicBezTo>
                <a:cubicBezTo>
                  <a:pt x="337" y="907"/>
                  <a:pt x="343" y="909"/>
                  <a:pt x="343" y="911"/>
                </a:cubicBezTo>
                <a:cubicBezTo>
                  <a:pt x="341" y="914"/>
                  <a:pt x="339" y="916"/>
                  <a:pt x="336" y="918"/>
                </a:cubicBezTo>
                <a:close/>
                <a:moveTo>
                  <a:pt x="269" y="882"/>
                </a:moveTo>
                <a:cubicBezTo>
                  <a:pt x="260" y="885"/>
                  <a:pt x="251" y="888"/>
                  <a:pt x="242" y="890"/>
                </a:cubicBezTo>
                <a:cubicBezTo>
                  <a:pt x="244" y="892"/>
                  <a:pt x="247" y="892"/>
                  <a:pt x="250" y="892"/>
                </a:cubicBezTo>
                <a:cubicBezTo>
                  <a:pt x="258" y="893"/>
                  <a:pt x="265" y="890"/>
                  <a:pt x="269" y="882"/>
                </a:cubicBezTo>
                <a:close/>
                <a:moveTo>
                  <a:pt x="475" y="716"/>
                </a:moveTo>
                <a:cubicBezTo>
                  <a:pt x="475" y="715"/>
                  <a:pt x="476" y="715"/>
                  <a:pt x="476" y="714"/>
                </a:cubicBezTo>
                <a:cubicBezTo>
                  <a:pt x="477" y="714"/>
                  <a:pt x="478" y="714"/>
                  <a:pt x="478" y="714"/>
                </a:cubicBezTo>
                <a:cubicBezTo>
                  <a:pt x="480" y="714"/>
                  <a:pt x="481" y="713"/>
                  <a:pt x="482" y="712"/>
                </a:cubicBezTo>
                <a:cubicBezTo>
                  <a:pt x="481" y="711"/>
                  <a:pt x="480" y="710"/>
                  <a:pt x="479" y="709"/>
                </a:cubicBezTo>
                <a:cubicBezTo>
                  <a:pt x="476" y="707"/>
                  <a:pt x="475" y="709"/>
                  <a:pt x="474" y="711"/>
                </a:cubicBezTo>
                <a:cubicBezTo>
                  <a:pt x="473" y="714"/>
                  <a:pt x="472" y="716"/>
                  <a:pt x="472" y="719"/>
                </a:cubicBezTo>
                <a:cubicBezTo>
                  <a:pt x="471" y="721"/>
                  <a:pt x="472" y="724"/>
                  <a:pt x="475" y="724"/>
                </a:cubicBezTo>
                <a:cubicBezTo>
                  <a:pt x="479" y="724"/>
                  <a:pt x="483" y="726"/>
                  <a:pt x="485" y="722"/>
                </a:cubicBezTo>
                <a:cubicBezTo>
                  <a:pt x="481" y="720"/>
                  <a:pt x="478" y="718"/>
                  <a:pt x="475" y="716"/>
                </a:cubicBezTo>
                <a:close/>
                <a:moveTo>
                  <a:pt x="542" y="832"/>
                </a:moveTo>
                <a:cubicBezTo>
                  <a:pt x="542" y="832"/>
                  <a:pt x="542" y="832"/>
                  <a:pt x="542" y="832"/>
                </a:cubicBezTo>
                <a:cubicBezTo>
                  <a:pt x="542" y="833"/>
                  <a:pt x="542" y="834"/>
                  <a:pt x="543" y="835"/>
                </a:cubicBezTo>
                <a:cubicBezTo>
                  <a:pt x="543" y="836"/>
                  <a:pt x="544" y="838"/>
                  <a:pt x="545" y="838"/>
                </a:cubicBezTo>
                <a:cubicBezTo>
                  <a:pt x="547" y="838"/>
                  <a:pt x="549" y="838"/>
                  <a:pt x="551" y="837"/>
                </a:cubicBezTo>
                <a:cubicBezTo>
                  <a:pt x="552" y="837"/>
                  <a:pt x="551" y="834"/>
                  <a:pt x="551" y="833"/>
                </a:cubicBezTo>
                <a:cubicBezTo>
                  <a:pt x="551" y="830"/>
                  <a:pt x="551" y="828"/>
                  <a:pt x="550" y="826"/>
                </a:cubicBezTo>
                <a:cubicBezTo>
                  <a:pt x="550" y="825"/>
                  <a:pt x="548" y="823"/>
                  <a:pt x="548" y="823"/>
                </a:cubicBezTo>
                <a:cubicBezTo>
                  <a:pt x="546" y="823"/>
                  <a:pt x="544" y="824"/>
                  <a:pt x="543" y="825"/>
                </a:cubicBezTo>
                <a:cubicBezTo>
                  <a:pt x="542" y="827"/>
                  <a:pt x="542" y="829"/>
                  <a:pt x="542" y="832"/>
                </a:cubicBezTo>
                <a:close/>
                <a:moveTo>
                  <a:pt x="717" y="297"/>
                </a:moveTo>
                <a:cubicBezTo>
                  <a:pt x="716" y="292"/>
                  <a:pt x="713" y="292"/>
                  <a:pt x="709" y="292"/>
                </a:cubicBezTo>
                <a:cubicBezTo>
                  <a:pt x="706" y="293"/>
                  <a:pt x="703" y="293"/>
                  <a:pt x="704" y="296"/>
                </a:cubicBezTo>
                <a:cubicBezTo>
                  <a:pt x="704" y="298"/>
                  <a:pt x="707" y="300"/>
                  <a:pt x="709" y="300"/>
                </a:cubicBezTo>
                <a:cubicBezTo>
                  <a:pt x="713" y="301"/>
                  <a:pt x="716" y="300"/>
                  <a:pt x="720" y="300"/>
                </a:cubicBezTo>
                <a:cubicBezTo>
                  <a:pt x="721" y="300"/>
                  <a:pt x="722" y="300"/>
                  <a:pt x="723" y="299"/>
                </a:cubicBezTo>
                <a:cubicBezTo>
                  <a:pt x="723" y="298"/>
                  <a:pt x="722" y="297"/>
                  <a:pt x="722" y="296"/>
                </a:cubicBezTo>
                <a:cubicBezTo>
                  <a:pt x="721" y="295"/>
                  <a:pt x="719" y="294"/>
                  <a:pt x="718" y="293"/>
                </a:cubicBezTo>
                <a:cubicBezTo>
                  <a:pt x="717" y="295"/>
                  <a:pt x="717" y="296"/>
                  <a:pt x="717" y="297"/>
                </a:cubicBezTo>
                <a:close/>
                <a:moveTo>
                  <a:pt x="168" y="793"/>
                </a:moveTo>
                <a:cubicBezTo>
                  <a:pt x="169" y="800"/>
                  <a:pt x="167" y="807"/>
                  <a:pt x="171" y="813"/>
                </a:cubicBezTo>
                <a:cubicBezTo>
                  <a:pt x="174" y="812"/>
                  <a:pt x="176" y="811"/>
                  <a:pt x="178" y="810"/>
                </a:cubicBezTo>
                <a:cubicBezTo>
                  <a:pt x="176" y="804"/>
                  <a:pt x="175" y="797"/>
                  <a:pt x="168" y="793"/>
                </a:cubicBezTo>
                <a:close/>
                <a:moveTo>
                  <a:pt x="164" y="835"/>
                </a:moveTo>
                <a:cubicBezTo>
                  <a:pt x="164" y="835"/>
                  <a:pt x="165" y="835"/>
                  <a:pt x="165" y="835"/>
                </a:cubicBezTo>
                <a:cubicBezTo>
                  <a:pt x="166" y="834"/>
                  <a:pt x="167" y="833"/>
                  <a:pt x="167" y="832"/>
                </a:cubicBezTo>
                <a:cubicBezTo>
                  <a:pt x="170" y="832"/>
                  <a:pt x="172" y="833"/>
                  <a:pt x="174" y="833"/>
                </a:cubicBezTo>
                <a:cubicBezTo>
                  <a:pt x="176" y="833"/>
                  <a:pt x="177" y="833"/>
                  <a:pt x="179" y="833"/>
                </a:cubicBezTo>
                <a:cubicBezTo>
                  <a:pt x="179" y="831"/>
                  <a:pt x="179" y="829"/>
                  <a:pt x="178" y="827"/>
                </a:cubicBezTo>
                <a:cubicBezTo>
                  <a:pt x="177" y="826"/>
                  <a:pt x="175" y="825"/>
                  <a:pt x="174" y="825"/>
                </a:cubicBezTo>
                <a:cubicBezTo>
                  <a:pt x="170" y="826"/>
                  <a:pt x="166" y="827"/>
                  <a:pt x="161" y="828"/>
                </a:cubicBezTo>
                <a:cubicBezTo>
                  <a:pt x="162" y="830"/>
                  <a:pt x="163" y="833"/>
                  <a:pt x="164" y="835"/>
                </a:cubicBezTo>
                <a:close/>
                <a:moveTo>
                  <a:pt x="696" y="862"/>
                </a:moveTo>
                <a:cubicBezTo>
                  <a:pt x="696" y="862"/>
                  <a:pt x="696" y="862"/>
                  <a:pt x="695" y="863"/>
                </a:cubicBezTo>
                <a:cubicBezTo>
                  <a:pt x="697" y="864"/>
                  <a:pt x="698" y="866"/>
                  <a:pt x="699" y="865"/>
                </a:cubicBezTo>
                <a:cubicBezTo>
                  <a:pt x="705" y="865"/>
                  <a:pt x="711" y="863"/>
                  <a:pt x="717" y="862"/>
                </a:cubicBezTo>
                <a:cubicBezTo>
                  <a:pt x="717" y="862"/>
                  <a:pt x="718" y="860"/>
                  <a:pt x="718" y="859"/>
                </a:cubicBezTo>
                <a:cubicBezTo>
                  <a:pt x="718" y="858"/>
                  <a:pt x="716" y="857"/>
                  <a:pt x="716" y="857"/>
                </a:cubicBezTo>
                <a:cubicBezTo>
                  <a:pt x="711" y="858"/>
                  <a:pt x="707" y="859"/>
                  <a:pt x="703" y="858"/>
                </a:cubicBezTo>
                <a:cubicBezTo>
                  <a:pt x="702" y="858"/>
                  <a:pt x="702" y="860"/>
                  <a:pt x="701" y="861"/>
                </a:cubicBezTo>
                <a:cubicBezTo>
                  <a:pt x="701" y="861"/>
                  <a:pt x="700" y="862"/>
                  <a:pt x="700" y="862"/>
                </a:cubicBezTo>
                <a:cubicBezTo>
                  <a:pt x="699" y="862"/>
                  <a:pt x="698" y="862"/>
                  <a:pt x="696" y="862"/>
                </a:cubicBezTo>
                <a:close/>
                <a:moveTo>
                  <a:pt x="149" y="722"/>
                </a:moveTo>
                <a:cubicBezTo>
                  <a:pt x="150" y="723"/>
                  <a:pt x="150" y="724"/>
                  <a:pt x="151" y="724"/>
                </a:cubicBezTo>
                <a:cubicBezTo>
                  <a:pt x="152" y="724"/>
                  <a:pt x="154" y="724"/>
                  <a:pt x="155" y="723"/>
                </a:cubicBezTo>
                <a:cubicBezTo>
                  <a:pt x="156" y="721"/>
                  <a:pt x="156" y="718"/>
                  <a:pt x="156" y="716"/>
                </a:cubicBezTo>
                <a:cubicBezTo>
                  <a:pt x="156" y="715"/>
                  <a:pt x="153" y="714"/>
                  <a:pt x="153" y="714"/>
                </a:cubicBezTo>
                <a:cubicBezTo>
                  <a:pt x="150" y="718"/>
                  <a:pt x="145" y="716"/>
                  <a:pt x="141" y="718"/>
                </a:cubicBezTo>
                <a:cubicBezTo>
                  <a:pt x="140" y="718"/>
                  <a:pt x="139" y="720"/>
                  <a:pt x="140" y="721"/>
                </a:cubicBezTo>
                <a:cubicBezTo>
                  <a:pt x="140" y="721"/>
                  <a:pt x="141" y="722"/>
                  <a:pt x="142" y="723"/>
                </a:cubicBezTo>
                <a:cubicBezTo>
                  <a:pt x="142" y="723"/>
                  <a:pt x="143" y="723"/>
                  <a:pt x="143" y="723"/>
                </a:cubicBezTo>
                <a:cubicBezTo>
                  <a:pt x="146" y="728"/>
                  <a:pt x="147" y="725"/>
                  <a:pt x="149" y="722"/>
                </a:cubicBezTo>
                <a:close/>
                <a:moveTo>
                  <a:pt x="753" y="323"/>
                </a:moveTo>
                <a:cubicBezTo>
                  <a:pt x="752" y="322"/>
                  <a:pt x="751" y="320"/>
                  <a:pt x="750" y="320"/>
                </a:cubicBezTo>
                <a:cubicBezTo>
                  <a:pt x="745" y="320"/>
                  <a:pt x="741" y="321"/>
                  <a:pt x="736" y="322"/>
                </a:cubicBezTo>
                <a:cubicBezTo>
                  <a:pt x="736" y="322"/>
                  <a:pt x="735" y="324"/>
                  <a:pt x="735" y="325"/>
                </a:cubicBezTo>
                <a:cubicBezTo>
                  <a:pt x="736" y="326"/>
                  <a:pt x="737" y="327"/>
                  <a:pt x="739" y="327"/>
                </a:cubicBezTo>
                <a:cubicBezTo>
                  <a:pt x="740" y="328"/>
                  <a:pt x="742" y="328"/>
                  <a:pt x="744" y="328"/>
                </a:cubicBezTo>
                <a:cubicBezTo>
                  <a:pt x="746" y="328"/>
                  <a:pt x="748" y="329"/>
                  <a:pt x="749" y="329"/>
                </a:cubicBezTo>
                <a:cubicBezTo>
                  <a:pt x="751" y="328"/>
                  <a:pt x="751" y="325"/>
                  <a:pt x="753" y="323"/>
                </a:cubicBezTo>
                <a:close/>
                <a:moveTo>
                  <a:pt x="98" y="701"/>
                </a:moveTo>
                <a:cubicBezTo>
                  <a:pt x="96" y="700"/>
                  <a:pt x="95" y="699"/>
                  <a:pt x="94" y="700"/>
                </a:cubicBezTo>
                <a:cubicBezTo>
                  <a:pt x="93" y="700"/>
                  <a:pt x="92" y="702"/>
                  <a:pt x="92" y="703"/>
                </a:cubicBezTo>
                <a:cubicBezTo>
                  <a:pt x="91" y="705"/>
                  <a:pt x="91" y="707"/>
                  <a:pt x="92" y="709"/>
                </a:cubicBezTo>
                <a:cubicBezTo>
                  <a:pt x="92" y="710"/>
                  <a:pt x="93" y="712"/>
                  <a:pt x="94" y="711"/>
                </a:cubicBezTo>
                <a:cubicBezTo>
                  <a:pt x="97" y="710"/>
                  <a:pt x="101" y="710"/>
                  <a:pt x="103" y="708"/>
                </a:cubicBezTo>
                <a:cubicBezTo>
                  <a:pt x="104" y="706"/>
                  <a:pt x="102" y="702"/>
                  <a:pt x="102" y="699"/>
                </a:cubicBezTo>
                <a:cubicBezTo>
                  <a:pt x="101" y="699"/>
                  <a:pt x="101" y="699"/>
                  <a:pt x="100" y="699"/>
                </a:cubicBezTo>
                <a:cubicBezTo>
                  <a:pt x="99" y="700"/>
                  <a:pt x="99" y="701"/>
                  <a:pt x="98" y="701"/>
                </a:cubicBezTo>
                <a:close/>
                <a:moveTo>
                  <a:pt x="134" y="493"/>
                </a:moveTo>
                <a:cubicBezTo>
                  <a:pt x="140" y="486"/>
                  <a:pt x="141" y="466"/>
                  <a:pt x="136" y="460"/>
                </a:cubicBezTo>
                <a:cubicBezTo>
                  <a:pt x="135" y="471"/>
                  <a:pt x="134" y="482"/>
                  <a:pt x="134" y="493"/>
                </a:cubicBezTo>
                <a:close/>
                <a:moveTo>
                  <a:pt x="14" y="506"/>
                </a:moveTo>
                <a:cubicBezTo>
                  <a:pt x="15" y="506"/>
                  <a:pt x="15" y="506"/>
                  <a:pt x="16" y="506"/>
                </a:cubicBezTo>
                <a:cubicBezTo>
                  <a:pt x="16" y="504"/>
                  <a:pt x="17" y="502"/>
                  <a:pt x="17" y="500"/>
                </a:cubicBezTo>
                <a:cubicBezTo>
                  <a:pt x="17" y="493"/>
                  <a:pt x="16" y="487"/>
                  <a:pt x="16" y="480"/>
                </a:cubicBezTo>
                <a:cubicBezTo>
                  <a:pt x="16" y="479"/>
                  <a:pt x="14" y="478"/>
                  <a:pt x="13" y="477"/>
                </a:cubicBezTo>
                <a:cubicBezTo>
                  <a:pt x="12" y="487"/>
                  <a:pt x="9" y="497"/>
                  <a:pt x="14" y="506"/>
                </a:cubicBezTo>
                <a:close/>
                <a:moveTo>
                  <a:pt x="530" y="708"/>
                </a:moveTo>
                <a:cubicBezTo>
                  <a:pt x="525" y="706"/>
                  <a:pt x="517" y="708"/>
                  <a:pt x="505" y="714"/>
                </a:cubicBezTo>
                <a:cubicBezTo>
                  <a:pt x="504" y="713"/>
                  <a:pt x="503" y="712"/>
                  <a:pt x="502" y="711"/>
                </a:cubicBezTo>
                <a:cubicBezTo>
                  <a:pt x="501" y="713"/>
                  <a:pt x="500" y="714"/>
                  <a:pt x="500" y="716"/>
                </a:cubicBezTo>
                <a:cubicBezTo>
                  <a:pt x="505" y="716"/>
                  <a:pt x="510" y="718"/>
                  <a:pt x="514" y="713"/>
                </a:cubicBezTo>
                <a:cubicBezTo>
                  <a:pt x="514" y="712"/>
                  <a:pt x="518" y="712"/>
                  <a:pt x="519" y="712"/>
                </a:cubicBezTo>
                <a:cubicBezTo>
                  <a:pt x="524" y="714"/>
                  <a:pt x="527" y="712"/>
                  <a:pt x="530" y="708"/>
                </a:cubicBezTo>
                <a:close/>
                <a:moveTo>
                  <a:pt x="330" y="811"/>
                </a:moveTo>
                <a:cubicBezTo>
                  <a:pt x="332" y="814"/>
                  <a:pt x="328" y="816"/>
                  <a:pt x="356" y="815"/>
                </a:cubicBezTo>
                <a:cubicBezTo>
                  <a:pt x="355" y="812"/>
                  <a:pt x="353" y="811"/>
                  <a:pt x="351" y="811"/>
                </a:cubicBezTo>
                <a:cubicBezTo>
                  <a:pt x="349" y="811"/>
                  <a:pt x="346" y="811"/>
                  <a:pt x="344" y="810"/>
                </a:cubicBezTo>
                <a:cubicBezTo>
                  <a:pt x="343" y="810"/>
                  <a:pt x="342" y="809"/>
                  <a:pt x="340" y="809"/>
                </a:cubicBezTo>
                <a:cubicBezTo>
                  <a:pt x="337" y="809"/>
                  <a:pt x="333" y="810"/>
                  <a:pt x="330" y="811"/>
                </a:cubicBezTo>
                <a:close/>
                <a:moveTo>
                  <a:pt x="773" y="584"/>
                </a:moveTo>
                <a:cubicBezTo>
                  <a:pt x="774" y="587"/>
                  <a:pt x="775" y="589"/>
                  <a:pt x="776" y="592"/>
                </a:cubicBezTo>
                <a:cubicBezTo>
                  <a:pt x="773" y="593"/>
                  <a:pt x="770" y="593"/>
                  <a:pt x="767" y="594"/>
                </a:cubicBezTo>
                <a:cubicBezTo>
                  <a:pt x="767" y="594"/>
                  <a:pt x="767" y="595"/>
                  <a:pt x="767" y="595"/>
                </a:cubicBezTo>
                <a:cubicBezTo>
                  <a:pt x="770" y="596"/>
                  <a:pt x="773" y="596"/>
                  <a:pt x="777" y="597"/>
                </a:cubicBezTo>
                <a:cubicBezTo>
                  <a:pt x="777" y="588"/>
                  <a:pt x="784" y="588"/>
                  <a:pt x="791" y="586"/>
                </a:cubicBezTo>
                <a:cubicBezTo>
                  <a:pt x="785" y="581"/>
                  <a:pt x="779" y="585"/>
                  <a:pt x="773" y="584"/>
                </a:cubicBezTo>
                <a:close/>
                <a:moveTo>
                  <a:pt x="197" y="321"/>
                </a:moveTo>
                <a:cubicBezTo>
                  <a:pt x="197" y="322"/>
                  <a:pt x="197" y="322"/>
                  <a:pt x="196" y="323"/>
                </a:cubicBezTo>
                <a:cubicBezTo>
                  <a:pt x="198" y="324"/>
                  <a:pt x="200" y="325"/>
                  <a:pt x="202" y="326"/>
                </a:cubicBezTo>
                <a:cubicBezTo>
                  <a:pt x="208" y="327"/>
                  <a:pt x="214" y="329"/>
                  <a:pt x="221" y="330"/>
                </a:cubicBezTo>
                <a:cubicBezTo>
                  <a:pt x="225" y="331"/>
                  <a:pt x="229" y="331"/>
                  <a:pt x="234" y="331"/>
                </a:cubicBezTo>
                <a:cubicBezTo>
                  <a:pt x="234" y="331"/>
                  <a:pt x="234" y="330"/>
                  <a:pt x="234" y="329"/>
                </a:cubicBezTo>
                <a:cubicBezTo>
                  <a:pt x="226" y="328"/>
                  <a:pt x="219" y="327"/>
                  <a:pt x="211" y="326"/>
                </a:cubicBezTo>
                <a:cubicBezTo>
                  <a:pt x="212" y="324"/>
                  <a:pt x="212" y="323"/>
                  <a:pt x="213" y="322"/>
                </a:cubicBezTo>
                <a:cubicBezTo>
                  <a:pt x="211" y="321"/>
                  <a:pt x="209" y="321"/>
                  <a:pt x="207" y="320"/>
                </a:cubicBezTo>
                <a:cubicBezTo>
                  <a:pt x="207" y="322"/>
                  <a:pt x="207" y="322"/>
                  <a:pt x="208" y="323"/>
                </a:cubicBezTo>
                <a:cubicBezTo>
                  <a:pt x="204" y="322"/>
                  <a:pt x="201" y="322"/>
                  <a:pt x="197" y="321"/>
                </a:cubicBezTo>
                <a:close/>
                <a:moveTo>
                  <a:pt x="696" y="239"/>
                </a:moveTo>
                <a:cubicBezTo>
                  <a:pt x="695" y="240"/>
                  <a:pt x="694" y="240"/>
                  <a:pt x="694" y="240"/>
                </a:cubicBezTo>
                <a:cubicBezTo>
                  <a:pt x="694" y="246"/>
                  <a:pt x="694" y="253"/>
                  <a:pt x="694" y="259"/>
                </a:cubicBezTo>
                <a:cubicBezTo>
                  <a:pt x="694" y="260"/>
                  <a:pt x="695" y="261"/>
                  <a:pt x="696" y="261"/>
                </a:cubicBezTo>
                <a:cubicBezTo>
                  <a:pt x="697" y="261"/>
                  <a:pt x="699" y="260"/>
                  <a:pt x="699" y="259"/>
                </a:cubicBezTo>
                <a:cubicBezTo>
                  <a:pt x="700" y="252"/>
                  <a:pt x="700" y="245"/>
                  <a:pt x="696" y="239"/>
                </a:cubicBezTo>
                <a:close/>
                <a:moveTo>
                  <a:pt x="346" y="805"/>
                </a:moveTo>
                <a:cubicBezTo>
                  <a:pt x="347" y="805"/>
                  <a:pt x="347" y="805"/>
                  <a:pt x="347" y="804"/>
                </a:cubicBezTo>
                <a:cubicBezTo>
                  <a:pt x="346" y="799"/>
                  <a:pt x="342" y="797"/>
                  <a:pt x="338" y="794"/>
                </a:cubicBezTo>
                <a:cubicBezTo>
                  <a:pt x="337" y="794"/>
                  <a:pt x="334" y="795"/>
                  <a:pt x="333" y="795"/>
                </a:cubicBezTo>
                <a:cubicBezTo>
                  <a:pt x="333" y="797"/>
                  <a:pt x="333" y="800"/>
                  <a:pt x="334" y="803"/>
                </a:cubicBezTo>
                <a:cubicBezTo>
                  <a:pt x="334" y="805"/>
                  <a:pt x="336" y="806"/>
                  <a:pt x="339" y="804"/>
                </a:cubicBezTo>
                <a:cubicBezTo>
                  <a:pt x="339" y="803"/>
                  <a:pt x="341" y="803"/>
                  <a:pt x="343" y="804"/>
                </a:cubicBezTo>
                <a:cubicBezTo>
                  <a:pt x="344" y="804"/>
                  <a:pt x="345" y="805"/>
                  <a:pt x="346" y="805"/>
                </a:cubicBezTo>
                <a:close/>
                <a:moveTo>
                  <a:pt x="175" y="851"/>
                </a:moveTo>
                <a:cubicBezTo>
                  <a:pt x="172" y="847"/>
                  <a:pt x="168" y="848"/>
                  <a:pt x="164" y="848"/>
                </a:cubicBezTo>
                <a:cubicBezTo>
                  <a:pt x="163" y="848"/>
                  <a:pt x="162" y="850"/>
                  <a:pt x="162" y="851"/>
                </a:cubicBezTo>
                <a:cubicBezTo>
                  <a:pt x="162" y="852"/>
                  <a:pt x="163" y="853"/>
                  <a:pt x="164" y="854"/>
                </a:cubicBezTo>
                <a:cubicBezTo>
                  <a:pt x="167" y="856"/>
                  <a:pt x="179" y="855"/>
                  <a:pt x="181" y="852"/>
                </a:cubicBezTo>
                <a:cubicBezTo>
                  <a:pt x="182" y="851"/>
                  <a:pt x="183" y="849"/>
                  <a:pt x="182" y="849"/>
                </a:cubicBezTo>
                <a:cubicBezTo>
                  <a:pt x="182" y="848"/>
                  <a:pt x="180" y="847"/>
                  <a:pt x="178" y="847"/>
                </a:cubicBezTo>
                <a:cubicBezTo>
                  <a:pt x="177" y="848"/>
                  <a:pt x="177" y="849"/>
                  <a:pt x="175" y="851"/>
                </a:cubicBezTo>
                <a:close/>
                <a:moveTo>
                  <a:pt x="177" y="837"/>
                </a:moveTo>
                <a:cubicBezTo>
                  <a:pt x="171" y="838"/>
                  <a:pt x="166" y="839"/>
                  <a:pt x="162" y="840"/>
                </a:cubicBezTo>
                <a:cubicBezTo>
                  <a:pt x="161" y="840"/>
                  <a:pt x="160" y="842"/>
                  <a:pt x="159" y="843"/>
                </a:cubicBezTo>
                <a:cubicBezTo>
                  <a:pt x="160" y="844"/>
                  <a:pt x="161" y="845"/>
                  <a:pt x="163" y="845"/>
                </a:cubicBezTo>
                <a:cubicBezTo>
                  <a:pt x="164" y="845"/>
                  <a:pt x="165" y="845"/>
                  <a:pt x="166" y="845"/>
                </a:cubicBezTo>
                <a:cubicBezTo>
                  <a:pt x="169" y="842"/>
                  <a:pt x="172" y="843"/>
                  <a:pt x="176" y="843"/>
                </a:cubicBezTo>
                <a:cubicBezTo>
                  <a:pt x="178" y="843"/>
                  <a:pt x="180" y="842"/>
                  <a:pt x="181" y="841"/>
                </a:cubicBezTo>
                <a:cubicBezTo>
                  <a:pt x="180" y="839"/>
                  <a:pt x="178" y="838"/>
                  <a:pt x="177" y="837"/>
                </a:cubicBezTo>
                <a:close/>
                <a:moveTo>
                  <a:pt x="118" y="558"/>
                </a:moveTo>
                <a:cubicBezTo>
                  <a:pt x="118" y="557"/>
                  <a:pt x="117" y="557"/>
                  <a:pt x="117" y="557"/>
                </a:cubicBezTo>
                <a:cubicBezTo>
                  <a:pt x="113" y="559"/>
                  <a:pt x="110" y="560"/>
                  <a:pt x="106" y="561"/>
                </a:cubicBezTo>
                <a:cubicBezTo>
                  <a:pt x="104" y="562"/>
                  <a:pt x="101" y="564"/>
                  <a:pt x="101" y="566"/>
                </a:cubicBezTo>
                <a:cubicBezTo>
                  <a:pt x="98" y="571"/>
                  <a:pt x="103" y="571"/>
                  <a:pt x="106" y="572"/>
                </a:cubicBezTo>
                <a:cubicBezTo>
                  <a:pt x="110" y="567"/>
                  <a:pt x="114" y="562"/>
                  <a:pt x="118" y="558"/>
                </a:cubicBezTo>
                <a:close/>
                <a:moveTo>
                  <a:pt x="610" y="548"/>
                </a:moveTo>
                <a:cubicBezTo>
                  <a:pt x="601" y="548"/>
                  <a:pt x="598" y="550"/>
                  <a:pt x="598" y="557"/>
                </a:cubicBezTo>
                <a:cubicBezTo>
                  <a:pt x="601" y="556"/>
                  <a:pt x="604" y="555"/>
                  <a:pt x="606" y="556"/>
                </a:cubicBezTo>
                <a:cubicBezTo>
                  <a:pt x="613" y="557"/>
                  <a:pt x="616" y="552"/>
                  <a:pt x="620" y="548"/>
                </a:cubicBezTo>
                <a:cubicBezTo>
                  <a:pt x="619" y="548"/>
                  <a:pt x="619" y="547"/>
                  <a:pt x="619" y="547"/>
                </a:cubicBezTo>
                <a:cubicBezTo>
                  <a:pt x="617" y="549"/>
                  <a:pt x="614" y="550"/>
                  <a:pt x="611" y="552"/>
                </a:cubicBezTo>
                <a:cubicBezTo>
                  <a:pt x="611" y="551"/>
                  <a:pt x="611" y="550"/>
                  <a:pt x="610" y="548"/>
                </a:cubicBezTo>
                <a:close/>
                <a:moveTo>
                  <a:pt x="373" y="900"/>
                </a:moveTo>
                <a:cubicBezTo>
                  <a:pt x="382" y="900"/>
                  <a:pt x="393" y="890"/>
                  <a:pt x="391" y="882"/>
                </a:cubicBezTo>
                <a:cubicBezTo>
                  <a:pt x="390" y="884"/>
                  <a:pt x="389" y="886"/>
                  <a:pt x="388" y="887"/>
                </a:cubicBezTo>
                <a:cubicBezTo>
                  <a:pt x="387" y="888"/>
                  <a:pt x="386" y="889"/>
                  <a:pt x="385" y="889"/>
                </a:cubicBezTo>
                <a:cubicBezTo>
                  <a:pt x="378" y="890"/>
                  <a:pt x="374" y="893"/>
                  <a:pt x="373" y="900"/>
                </a:cubicBezTo>
                <a:close/>
                <a:moveTo>
                  <a:pt x="432" y="842"/>
                </a:moveTo>
                <a:cubicBezTo>
                  <a:pt x="434" y="849"/>
                  <a:pt x="437" y="852"/>
                  <a:pt x="446" y="856"/>
                </a:cubicBezTo>
                <a:cubicBezTo>
                  <a:pt x="447" y="847"/>
                  <a:pt x="444" y="840"/>
                  <a:pt x="439" y="838"/>
                </a:cubicBezTo>
                <a:cubicBezTo>
                  <a:pt x="439" y="842"/>
                  <a:pt x="440" y="845"/>
                  <a:pt x="440" y="849"/>
                </a:cubicBezTo>
                <a:cubicBezTo>
                  <a:pt x="437" y="846"/>
                  <a:pt x="435" y="845"/>
                  <a:pt x="432" y="842"/>
                </a:cubicBezTo>
                <a:close/>
                <a:moveTo>
                  <a:pt x="65" y="845"/>
                </a:moveTo>
                <a:cubicBezTo>
                  <a:pt x="62" y="850"/>
                  <a:pt x="66" y="869"/>
                  <a:pt x="70" y="873"/>
                </a:cubicBezTo>
                <a:cubicBezTo>
                  <a:pt x="72" y="867"/>
                  <a:pt x="69" y="848"/>
                  <a:pt x="65" y="845"/>
                </a:cubicBezTo>
                <a:close/>
                <a:moveTo>
                  <a:pt x="456" y="888"/>
                </a:moveTo>
                <a:cubicBezTo>
                  <a:pt x="453" y="892"/>
                  <a:pt x="454" y="896"/>
                  <a:pt x="457" y="898"/>
                </a:cubicBezTo>
                <a:cubicBezTo>
                  <a:pt x="459" y="900"/>
                  <a:pt x="463" y="900"/>
                  <a:pt x="466" y="900"/>
                </a:cubicBezTo>
                <a:cubicBezTo>
                  <a:pt x="467" y="900"/>
                  <a:pt x="468" y="896"/>
                  <a:pt x="469" y="894"/>
                </a:cubicBezTo>
                <a:cubicBezTo>
                  <a:pt x="469" y="893"/>
                  <a:pt x="466" y="892"/>
                  <a:pt x="465" y="890"/>
                </a:cubicBezTo>
                <a:cubicBezTo>
                  <a:pt x="464" y="892"/>
                  <a:pt x="463" y="893"/>
                  <a:pt x="461" y="895"/>
                </a:cubicBezTo>
                <a:cubicBezTo>
                  <a:pt x="460" y="893"/>
                  <a:pt x="458" y="891"/>
                  <a:pt x="456" y="888"/>
                </a:cubicBezTo>
                <a:close/>
                <a:moveTo>
                  <a:pt x="397" y="564"/>
                </a:moveTo>
                <a:cubicBezTo>
                  <a:pt x="396" y="565"/>
                  <a:pt x="395" y="566"/>
                  <a:pt x="394" y="567"/>
                </a:cubicBezTo>
                <a:cubicBezTo>
                  <a:pt x="394" y="568"/>
                  <a:pt x="393" y="569"/>
                  <a:pt x="393" y="570"/>
                </a:cubicBezTo>
                <a:cubicBezTo>
                  <a:pt x="392" y="569"/>
                  <a:pt x="391" y="567"/>
                  <a:pt x="390" y="567"/>
                </a:cubicBezTo>
                <a:cubicBezTo>
                  <a:pt x="389" y="566"/>
                  <a:pt x="382" y="573"/>
                  <a:pt x="381" y="574"/>
                </a:cubicBezTo>
                <a:cubicBezTo>
                  <a:pt x="388" y="574"/>
                  <a:pt x="394" y="574"/>
                  <a:pt x="401" y="574"/>
                </a:cubicBezTo>
                <a:cubicBezTo>
                  <a:pt x="399" y="570"/>
                  <a:pt x="398" y="568"/>
                  <a:pt x="397" y="564"/>
                </a:cubicBezTo>
                <a:close/>
                <a:moveTo>
                  <a:pt x="610" y="712"/>
                </a:moveTo>
                <a:cubicBezTo>
                  <a:pt x="610" y="713"/>
                  <a:pt x="610" y="713"/>
                  <a:pt x="610" y="714"/>
                </a:cubicBezTo>
                <a:cubicBezTo>
                  <a:pt x="618" y="714"/>
                  <a:pt x="626" y="714"/>
                  <a:pt x="634" y="714"/>
                </a:cubicBezTo>
                <a:cubicBezTo>
                  <a:pt x="634" y="714"/>
                  <a:pt x="635" y="714"/>
                  <a:pt x="635" y="713"/>
                </a:cubicBezTo>
                <a:cubicBezTo>
                  <a:pt x="636" y="712"/>
                  <a:pt x="637" y="711"/>
                  <a:pt x="637" y="710"/>
                </a:cubicBezTo>
                <a:cubicBezTo>
                  <a:pt x="637" y="709"/>
                  <a:pt x="635" y="708"/>
                  <a:pt x="634" y="708"/>
                </a:cubicBezTo>
                <a:cubicBezTo>
                  <a:pt x="632" y="708"/>
                  <a:pt x="631" y="709"/>
                  <a:pt x="629" y="709"/>
                </a:cubicBezTo>
                <a:cubicBezTo>
                  <a:pt x="627" y="710"/>
                  <a:pt x="625" y="710"/>
                  <a:pt x="623" y="711"/>
                </a:cubicBezTo>
                <a:cubicBezTo>
                  <a:pt x="618" y="711"/>
                  <a:pt x="614" y="711"/>
                  <a:pt x="610" y="712"/>
                </a:cubicBezTo>
                <a:close/>
                <a:moveTo>
                  <a:pt x="241" y="818"/>
                </a:moveTo>
                <a:cubicBezTo>
                  <a:pt x="243" y="820"/>
                  <a:pt x="244" y="821"/>
                  <a:pt x="245" y="821"/>
                </a:cubicBezTo>
                <a:cubicBezTo>
                  <a:pt x="249" y="821"/>
                  <a:pt x="253" y="820"/>
                  <a:pt x="257" y="819"/>
                </a:cubicBezTo>
                <a:cubicBezTo>
                  <a:pt x="261" y="818"/>
                  <a:pt x="265" y="818"/>
                  <a:pt x="270" y="817"/>
                </a:cubicBezTo>
                <a:cubicBezTo>
                  <a:pt x="271" y="817"/>
                  <a:pt x="271" y="815"/>
                  <a:pt x="272" y="814"/>
                </a:cubicBezTo>
                <a:cubicBezTo>
                  <a:pt x="271" y="814"/>
                  <a:pt x="270" y="812"/>
                  <a:pt x="269" y="812"/>
                </a:cubicBezTo>
                <a:cubicBezTo>
                  <a:pt x="267" y="812"/>
                  <a:pt x="265" y="813"/>
                  <a:pt x="263" y="813"/>
                </a:cubicBezTo>
                <a:cubicBezTo>
                  <a:pt x="256" y="815"/>
                  <a:pt x="249" y="816"/>
                  <a:pt x="241" y="818"/>
                </a:cubicBezTo>
                <a:close/>
                <a:moveTo>
                  <a:pt x="629" y="743"/>
                </a:moveTo>
                <a:cubicBezTo>
                  <a:pt x="621" y="744"/>
                  <a:pt x="614" y="744"/>
                  <a:pt x="607" y="745"/>
                </a:cubicBezTo>
                <a:cubicBezTo>
                  <a:pt x="607" y="746"/>
                  <a:pt x="607" y="746"/>
                  <a:pt x="607" y="747"/>
                </a:cubicBezTo>
                <a:cubicBezTo>
                  <a:pt x="608" y="747"/>
                  <a:pt x="610" y="747"/>
                  <a:pt x="610" y="748"/>
                </a:cubicBezTo>
                <a:cubicBezTo>
                  <a:pt x="613" y="750"/>
                  <a:pt x="615" y="751"/>
                  <a:pt x="619" y="749"/>
                </a:cubicBezTo>
                <a:cubicBezTo>
                  <a:pt x="619" y="749"/>
                  <a:pt x="619" y="749"/>
                  <a:pt x="620" y="749"/>
                </a:cubicBezTo>
                <a:cubicBezTo>
                  <a:pt x="626" y="750"/>
                  <a:pt x="627" y="749"/>
                  <a:pt x="629" y="743"/>
                </a:cubicBezTo>
                <a:close/>
                <a:moveTo>
                  <a:pt x="125" y="281"/>
                </a:moveTo>
                <a:cubicBezTo>
                  <a:pt x="121" y="285"/>
                  <a:pt x="118" y="289"/>
                  <a:pt x="115" y="292"/>
                </a:cubicBezTo>
                <a:cubicBezTo>
                  <a:pt x="114" y="291"/>
                  <a:pt x="114" y="290"/>
                  <a:pt x="113" y="290"/>
                </a:cubicBezTo>
                <a:cubicBezTo>
                  <a:pt x="109" y="293"/>
                  <a:pt x="105" y="297"/>
                  <a:pt x="101" y="300"/>
                </a:cubicBezTo>
                <a:cubicBezTo>
                  <a:pt x="101" y="301"/>
                  <a:pt x="102" y="301"/>
                  <a:pt x="102" y="302"/>
                </a:cubicBezTo>
                <a:cubicBezTo>
                  <a:pt x="106" y="299"/>
                  <a:pt x="109" y="297"/>
                  <a:pt x="114" y="293"/>
                </a:cubicBezTo>
                <a:cubicBezTo>
                  <a:pt x="113" y="295"/>
                  <a:pt x="113" y="296"/>
                  <a:pt x="113" y="297"/>
                </a:cubicBezTo>
                <a:cubicBezTo>
                  <a:pt x="120" y="294"/>
                  <a:pt x="125" y="288"/>
                  <a:pt x="125" y="281"/>
                </a:cubicBezTo>
                <a:close/>
                <a:moveTo>
                  <a:pt x="336" y="753"/>
                </a:moveTo>
                <a:cubicBezTo>
                  <a:pt x="336" y="754"/>
                  <a:pt x="337" y="754"/>
                  <a:pt x="338" y="754"/>
                </a:cubicBezTo>
                <a:cubicBezTo>
                  <a:pt x="339" y="753"/>
                  <a:pt x="340" y="752"/>
                  <a:pt x="342" y="751"/>
                </a:cubicBezTo>
                <a:cubicBezTo>
                  <a:pt x="343" y="750"/>
                  <a:pt x="345" y="749"/>
                  <a:pt x="346" y="748"/>
                </a:cubicBezTo>
                <a:cubicBezTo>
                  <a:pt x="352" y="747"/>
                  <a:pt x="353" y="746"/>
                  <a:pt x="352" y="739"/>
                </a:cubicBezTo>
                <a:cubicBezTo>
                  <a:pt x="346" y="738"/>
                  <a:pt x="345" y="743"/>
                  <a:pt x="344" y="746"/>
                </a:cubicBezTo>
                <a:cubicBezTo>
                  <a:pt x="342" y="746"/>
                  <a:pt x="339" y="745"/>
                  <a:pt x="338" y="746"/>
                </a:cubicBezTo>
                <a:cubicBezTo>
                  <a:pt x="337" y="748"/>
                  <a:pt x="336" y="751"/>
                  <a:pt x="336" y="753"/>
                </a:cubicBezTo>
                <a:close/>
                <a:moveTo>
                  <a:pt x="446" y="682"/>
                </a:moveTo>
                <a:cubicBezTo>
                  <a:pt x="446" y="682"/>
                  <a:pt x="447" y="682"/>
                  <a:pt x="448" y="681"/>
                </a:cubicBezTo>
                <a:cubicBezTo>
                  <a:pt x="444" y="666"/>
                  <a:pt x="446" y="651"/>
                  <a:pt x="449" y="635"/>
                </a:cubicBezTo>
                <a:cubicBezTo>
                  <a:pt x="448" y="636"/>
                  <a:pt x="447" y="636"/>
                  <a:pt x="447" y="637"/>
                </a:cubicBezTo>
                <a:cubicBezTo>
                  <a:pt x="446" y="650"/>
                  <a:pt x="444" y="663"/>
                  <a:pt x="443" y="677"/>
                </a:cubicBezTo>
                <a:cubicBezTo>
                  <a:pt x="443" y="679"/>
                  <a:pt x="445" y="680"/>
                  <a:pt x="446" y="682"/>
                </a:cubicBezTo>
                <a:close/>
                <a:moveTo>
                  <a:pt x="329" y="627"/>
                </a:moveTo>
                <a:cubicBezTo>
                  <a:pt x="323" y="627"/>
                  <a:pt x="318" y="628"/>
                  <a:pt x="314" y="633"/>
                </a:cubicBezTo>
                <a:cubicBezTo>
                  <a:pt x="313" y="634"/>
                  <a:pt x="313" y="636"/>
                  <a:pt x="313" y="637"/>
                </a:cubicBezTo>
                <a:cubicBezTo>
                  <a:pt x="313" y="637"/>
                  <a:pt x="314" y="638"/>
                  <a:pt x="315" y="638"/>
                </a:cubicBezTo>
                <a:cubicBezTo>
                  <a:pt x="319" y="639"/>
                  <a:pt x="328" y="632"/>
                  <a:pt x="329" y="627"/>
                </a:cubicBezTo>
                <a:close/>
                <a:moveTo>
                  <a:pt x="328" y="901"/>
                </a:moveTo>
                <a:cubicBezTo>
                  <a:pt x="326" y="896"/>
                  <a:pt x="323" y="895"/>
                  <a:pt x="319" y="897"/>
                </a:cubicBezTo>
                <a:cubicBezTo>
                  <a:pt x="318" y="898"/>
                  <a:pt x="317" y="900"/>
                  <a:pt x="315" y="901"/>
                </a:cubicBezTo>
                <a:cubicBezTo>
                  <a:pt x="317" y="902"/>
                  <a:pt x="318" y="904"/>
                  <a:pt x="320" y="904"/>
                </a:cubicBezTo>
                <a:cubicBezTo>
                  <a:pt x="323" y="904"/>
                  <a:pt x="327" y="903"/>
                  <a:pt x="331" y="902"/>
                </a:cubicBezTo>
                <a:cubicBezTo>
                  <a:pt x="334" y="902"/>
                  <a:pt x="335" y="900"/>
                  <a:pt x="335" y="895"/>
                </a:cubicBezTo>
                <a:cubicBezTo>
                  <a:pt x="332" y="897"/>
                  <a:pt x="330" y="899"/>
                  <a:pt x="328" y="901"/>
                </a:cubicBezTo>
                <a:close/>
                <a:moveTo>
                  <a:pt x="310" y="811"/>
                </a:moveTo>
                <a:cubicBezTo>
                  <a:pt x="310" y="811"/>
                  <a:pt x="310" y="810"/>
                  <a:pt x="311" y="810"/>
                </a:cubicBezTo>
                <a:cubicBezTo>
                  <a:pt x="311" y="808"/>
                  <a:pt x="311" y="805"/>
                  <a:pt x="311" y="802"/>
                </a:cubicBezTo>
                <a:cubicBezTo>
                  <a:pt x="311" y="801"/>
                  <a:pt x="309" y="800"/>
                  <a:pt x="308" y="800"/>
                </a:cubicBezTo>
                <a:cubicBezTo>
                  <a:pt x="307" y="801"/>
                  <a:pt x="305" y="802"/>
                  <a:pt x="305" y="803"/>
                </a:cubicBezTo>
                <a:cubicBezTo>
                  <a:pt x="305" y="807"/>
                  <a:pt x="305" y="811"/>
                  <a:pt x="305" y="815"/>
                </a:cubicBezTo>
                <a:cubicBezTo>
                  <a:pt x="306" y="818"/>
                  <a:pt x="308" y="819"/>
                  <a:pt x="310" y="818"/>
                </a:cubicBezTo>
                <a:cubicBezTo>
                  <a:pt x="312" y="817"/>
                  <a:pt x="313" y="816"/>
                  <a:pt x="313" y="815"/>
                </a:cubicBezTo>
                <a:cubicBezTo>
                  <a:pt x="312" y="813"/>
                  <a:pt x="311" y="812"/>
                  <a:pt x="310" y="811"/>
                </a:cubicBezTo>
                <a:close/>
                <a:moveTo>
                  <a:pt x="690" y="486"/>
                </a:moveTo>
                <a:cubicBezTo>
                  <a:pt x="689" y="490"/>
                  <a:pt x="691" y="492"/>
                  <a:pt x="694" y="492"/>
                </a:cubicBezTo>
                <a:cubicBezTo>
                  <a:pt x="700" y="492"/>
                  <a:pt x="707" y="493"/>
                  <a:pt x="713" y="492"/>
                </a:cubicBezTo>
                <a:cubicBezTo>
                  <a:pt x="716" y="492"/>
                  <a:pt x="718" y="491"/>
                  <a:pt x="720" y="490"/>
                </a:cubicBezTo>
                <a:cubicBezTo>
                  <a:pt x="720" y="489"/>
                  <a:pt x="720" y="489"/>
                  <a:pt x="720" y="488"/>
                </a:cubicBezTo>
                <a:cubicBezTo>
                  <a:pt x="710" y="490"/>
                  <a:pt x="700" y="490"/>
                  <a:pt x="690" y="486"/>
                </a:cubicBezTo>
                <a:close/>
                <a:moveTo>
                  <a:pt x="624" y="787"/>
                </a:moveTo>
                <a:cubicBezTo>
                  <a:pt x="624" y="785"/>
                  <a:pt x="625" y="783"/>
                  <a:pt x="624" y="780"/>
                </a:cubicBezTo>
                <a:cubicBezTo>
                  <a:pt x="624" y="780"/>
                  <a:pt x="623" y="778"/>
                  <a:pt x="623" y="778"/>
                </a:cubicBezTo>
                <a:cubicBezTo>
                  <a:pt x="622" y="778"/>
                  <a:pt x="620" y="779"/>
                  <a:pt x="620" y="780"/>
                </a:cubicBezTo>
                <a:cubicBezTo>
                  <a:pt x="619" y="785"/>
                  <a:pt x="618" y="789"/>
                  <a:pt x="618" y="794"/>
                </a:cubicBezTo>
                <a:cubicBezTo>
                  <a:pt x="618" y="795"/>
                  <a:pt x="620" y="797"/>
                  <a:pt x="621" y="798"/>
                </a:cubicBezTo>
                <a:cubicBezTo>
                  <a:pt x="622" y="797"/>
                  <a:pt x="624" y="796"/>
                  <a:pt x="624" y="794"/>
                </a:cubicBezTo>
                <a:cubicBezTo>
                  <a:pt x="625" y="792"/>
                  <a:pt x="624" y="790"/>
                  <a:pt x="624" y="787"/>
                </a:cubicBezTo>
                <a:close/>
                <a:moveTo>
                  <a:pt x="63" y="804"/>
                </a:moveTo>
                <a:cubicBezTo>
                  <a:pt x="62" y="800"/>
                  <a:pt x="62" y="796"/>
                  <a:pt x="60" y="792"/>
                </a:cubicBezTo>
                <a:cubicBezTo>
                  <a:pt x="58" y="787"/>
                  <a:pt x="56" y="783"/>
                  <a:pt x="61" y="778"/>
                </a:cubicBezTo>
                <a:cubicBezTo>
                  <a:pt x="59" y="778"/>
                  <a:pt x="58" y="778"/>
                  <a:pt x="57" y="779"/>
                </a:cubicBezTo>
                <a:cubicBezTo>
                  <a:pt x="53" y="786"/>
                  <a:pt x="55" y="798"/>
                  <a:pt x="63" y="804"/>
                </a:cubicBezTo>
                <a:close/>
                <a:moveTo>
                  <a:pt x="316" y="836"/>
                </a:moveTo>
                <a:cubicBezTo>
                  <a:pt x="319" y="836"/>
                  <a:pt x="321" y="836"/>
                  <a:pt x="324" y="836"/>
                </a:cubicBezTo>
                <a:cubicBezTo>
                  <a:pt x="325" y="835"/>
                  <a:pt x="326" y="835"/>
                  <a:pt x="327" y="834"/>
                </a:cubicBezTo>
                <a:cubicBezTo>
                  <a:pt x="329" y="834"/>
                  <a:pt x="331" y="834"/>
                  <a:pt x="332" y="833"/>
                </a:cubicBezTo>
                <a:cubicBezTo>
                  <a:pt x="334" y="833"/>
                  <a:pt x="336" y="832"/>
                  <a:pt x="337" y="831"/>
                </a:cubicBezTo>
                <a:cubicBezTo>
                  <a:pt x="336" y="830"/>
                  <a:pt x="334" y="828"/>
                  <a:pt x="332" y="828"/>
                </a:cubicBezTo>
                <a:cubicBezTo>
                  <a:pt x="328" y="829"/>
                  <a:pt x="324" y="830"/>
                  <a:pt x="319" y="831"/>
                </a:cubicBezTo>
                <a:cubicBezTo>
                  <a:pt x="315" y="832"/>
                  <a:pt x="315" y="834"/>
                  <a:pt x="316" y="836"/>
                </a:cubicBezTo>
                <a:close/>
                <a:moveTo>
                  <a:pt x="662" y="770"/>
                </a:moveTo>
                <a:cubicBezTo>
                  <a:pt x="663" y="771"/>
                  <a:pt x="663" y="771"/>
                  <a:pt x="663" y="772"/>
                </a:cubicBezTo>
                <a:cubicBezTo>
                  <a:pt x="665" y="771"/>
                  <a:pt x="666" y="771"/>
                  <a:pt x="667" y="770"/>
                </a:cubicBezTo>
                <a:cubicBezTo>
                  <a:pt x="669" y="768"/>
                  <a:pt x="670" y="766"/>
                  <a:pt x="672" y="764"/>
                </a:cubicBezTo>
                <a:cubicBezTo>
                  <a:pt x="673" y="762"/>
                  <a:pt x="674" y="760"/>
                  <a:pt x="672" y="758"/>
                </a:cubicBezTo>
                <a:cubicBezTo>
                  <a:pt x="669" y="756"/>
                  <a:pt x="664" y="756"/>
                  <a:pt x="663" y="759"/>
                </a:cubicBezTo>
                <a:cubicBezTo>
                  <a:pt x="662" y="760"/>
                  <a:pt x="664" y="763"/>
                  <a:pt x="664" y="766"/>
                </a:cubicBezTo>
                <a:cubicBezTo>
                  <a:pt x="664" y="766"/>
                  <a:pt x="663" y="768"/>
                  <a:pt x="662" y="770"/>
                </a:cubicBezTo>
                <a:close/>
                <a:moveTo>
                  <a:pt x="376" y="739"/>
                </a:moveTo>
                <a:cubicBezTo>
                  <a:pt x="382" y="743"/>
                  <a:pt x="383" y="743"/>
                  <a:pt x="387" y="740"/>
                </a:cubicBezTo>
                <a:cubicBezTo>
                  <a:pt x="389" y="739"/>
                  <a:pt x="390" y="738"/>
                  <a:pt x="391" y="737"/>
                </a:cubicBezTo>
                <a:cubicBezTo>
                  <a:pt x="395" y="735"/>
                  <a:pt x="396" y="733"/>
                  <a:pt x="392" y="730"/>
                </a:cubicBezTo>
                <a:cubicBezTo>
                  <a:pt x="387" y="733"/>
                  <a:pt x="382" y="736"/>
                  <a:pt x="376" y="739"/>
                </a:cubicBezTo>
                <a:close/>
                <a:moveTo>
                  <a:pt x="570" y="797"/>
                </a:moveTo>
                <a:cubicBezTo>
                  <a:pt x="564" y="794"/>
                  <a:pt x="549" y="796"/>
                  <a:pt x="546" y="801"/>
                </a:cubicBezTo>
                <a:cubicBezTo>
                  <a:pt x="550" y="802"/>
                  <a:pt x="568" y="799"/>
                  <a:pt x="570" y="797"/>
                </a:cubicBezTo>
                <a:close/>
                <a:moveTo>
                  <a:pt x="277" y="964"/>
                </a:moveTo>
                <a:cubicBezTo>
                  <a:pt x="278" y="963"/>
                  <a:pt x="280" y="962"/>
                  <a:pt x="281" y="962"/>
                </a:cubicBezTo>
                <a:cubicBezTo>
                  <a:pt x="283" y="961"/>
                  <a:pt x="285" y="962"/>
                  <a:pt x="286" y="961"/>
                </a:cubicBezTo>
                <a:cubicBezTo>
                  <a:pt x="288" y="961"/>
                  <a:pt x="289" y="959"/>
                  <a:pt x="290" y="958"/>
                </a:cubicBezTo>
                <a:cubicBezTo>
                  <a:pt x="289" y="957"/>
                  <a:pt x="288" y="956"/>
                  <a:pt x="286" y="955"/>
                </a:cubicBezTo>
                <a:cubicBezTo>
                  <a:pt x="285" y="955"/>
                  <a:pt x="283" y="955"/>
                  <a:pt x="282" y="955"/>
                </a:cubicBezTo>
                <a:cubicBezTo>
                  <a:pt x="274" y="955"/>
                  <a:pt x="273" y="956"/>
                  <a:pt x="277" y="964"/>
                </a:cubicBezTo>
                <a:close/>
                <a:moveTo>
                  <a:pt x="561" y="691"/>
                </a:moveTo>
                <a:cubicBezTo>
                  <a:pt x="560" y="691"/>
                  <a:pt x="560" y="691"/>
                  <a:pt x="560" y="691"/>
                </a:cubicBezTo>
                <a:cubicBezTo>
                  <a:pt x="559" y="692"/>
                  <a:pt x="558" y="693"/>
                  <a:pt x="558" y="695"/>
                </a:cubicBezTo>
                <a:cubicBezTo>
                  <a:pt x="556" y="699"/>
                  <a:pt x="555" y="703"/>
                  <a:pt x="554" y="707"/>
                </a:cubicBezTo>
                <a:cubicBezTo>
                  <a:pt x="553" y="709"/>
                  <a:pt x="554" y="713"/>
                  <a:pt x="556" y="713"/>
                </a:cubicBezTo>
                <a:cubicBezTo>
                  <a:pt x="559" y="715"/>
                  <a:pt x="559" y="712"/>
                  <a:pt x="560" y="709"/>
                </a:cubicBezTo>
                <a:cubicBezTo>
                  <a:pt x="560" y="703"/>
                  <a:pt x="561" y="697"/>
                  <a:pt x="561" y="691"/>
                </a:cubicBezTo>
                <a:close/>
                <a:moveTo>
                  <a:pt x="715" y="842"/>
                </a:moveTo>
                <a:cubicBezTo>
                  <a:pt x="715" y="842"/>
                  <a:pt x="715" y="841"/>
                  <a:pt x="715" y="840"/>
                </a:cubicBezTo>
                <a:cubicBezTo>
                  <a:pt x="713" y="840"/>
                  <a:pt x="710" y="838"/>
                  <a:pt x="709" y="838"/>
                </a:cubicBezTo>
                <a:cubicBezTo>
                  <a:pt x="704" y="841"/>
                  <a:pt x="699" y="840"/>
                  <a:pt x="695" y="840"/>
                </a:cubicBezTo>
                <a:cubicBezTo>
                  <a:pt x="694" y="839"/>
                  <a:pt x="692" y="841"/>
                  <a:pt x="691" y="843"/>
                </a:cubicBezTo>
                <a:cubicBezTo>
                  <a:pt x="691" y="844"/>
                  <a:pt x="693" y="846"/>
                  <a:pt x="693" y="846"/>
                </a:cubicBezTo>
                <a:cubicBezTo>
                  <a:pt x="695" y="845"/>
                  <a:pt x="697" y="844"/>
                  <a:pt x="699" y="843"/>
                </a:cubicBezTo>
                <a:cubicBezTo>
                  <a:pt x="704" y="847"/>
                  <a:pt x="709" y="841"/>
                  <a:pt x="715" y="842"/>
                </a:cubicBezTo>
                <a:close/>
                <a:moveTo>
                  <a:pt x="588" y="541"/>
                </a:moveTo>
                <a:cubicBezTo>
                  <a:pt x="588" y="541"/>
                  <a:pt x="587" y="541"/>
                  <a:pt x="587" y="541"/>
                </a:cubicBezTo>
                <a:cubicBezTo>
                  <a:pt x="586" y="546"/>
                  <a:pt x="586" y="550"/>
                  <a:pt x="585" y="555"/>
                </a:cubicBezTo>
                <a:cubicBezTo>
                  <a:pt x="585" y="556"/>
                  <a:pt x="587" y="557"/>
                  <a:pt x="588" y="557"/>
                </a:cubicBezTo>
                <a:cubicBezTo>
                  <a:pt x="589" y="557"/>
                  <a:pt x="591" y="558"/>
                  <a:pt x="592" y="557"/>
                </a:cubicBezTo>
                <a:cubicBezTo>
                  <a:pt x="593" y="557"/>
                  <a:pt x="595" y="556"/>
                  <a:pt x="596" y="555"/>
                </a:cubicBezTo>
                <a:cubicBezTo>
                  <a:pt x="597" y="553"/>
                  <a:pt x="597" y="550"/>
                  <a:pt x="594" y="550"/>
                </a:cubicBezTo>
                <a:cubicBezTo>
                  <a:pt x="590" y="550"/>
                  <a:pt x="589" y="548"/>
                  <a:pt x="589" y="546"/>
                </a:cubicBezTo>
                <a:cubicBezTo>
                  <a:pt x="589" y="544"/>
                  <a:pt x="589" y="543"/>
                  <a:pt x="588" y="541"/>
                </a:cubicBezTo>
                <a:close/>
                <a:moveTo>
                  <a:pt x="324" y="487"/>
                </a:moveTo>
                <a:cubicBezTo>
                  <a:pt x="324" y="487"/>
                  <a:pt x="325" y="488"/>
                  <a:pt x="325" y="488"/>
                </a:cubicBezTo>
                <a:cubicBezTo>
                  <a:pt x="328" y="487"/>
                  <a:pt x="330" y="486"/>
                  <a:pt x="333" y="485"/>
                </a:cubicBezTo>
                <a:cubicBezTo>
                  <a:pt x="337" y="483"/>
                  <a:pt x="338" y="482"/>
                  <a:pt x="334" y="478"/>
                </a:cubicBezTo>
                <a:cubicBezTo>
                  <a:pt x="332" y="477"/>
                  <a:pt x="330" y="476"/>
                  <a:pt x="327" y="474"/>
                </a:cubicBezTo>
                <a:cubicBezTo>
                  <a:pt x="326" y="479"/>
                  <a:pt x="325" y="483"/>
                  <a:pt x="324" y="487"/>
                </a:cubicBezTo>
                <a:close/>
                <a:moveTo>
                  <a:pt x="277" y="699"/>
                </a:moveTo>
                <a:cubicBezTo>
                  <a:pt x="277" y="698"/>
                  <a:pt x="277" y="697"/>
                  <a:pt x="277" y="697"/>
                </a:cubicBezTo>
                <a:cubicBezTo>
                  <a:pt x="277" y="695"/>
                  <a:pt x="276" y="694"/>
                  <a:pt x="276" y="692"/>
                </a:cubicBezTo>
                <a:cubicBezTo>
                  <a:pt x="275" y="694"/>
                  <a:pt x="273" y="695"/>
                  <a:pt x="273" y="696"/>
                </a:cubicBezTo>
                <a:cubicBezTo>
                  <a:pt x="272" y="700"/>
                  <a:pt x="271" y="705"/>
                  <a:pt x="270" y="709"/>
                </a:cubicBezTo>
                <a:cubicBezTo>
                  <a:pt x="270" y="710"/>
                  <a:pt x="272" y="712"/>
                  <a:pt x="273" y="713"/>
                </a:cubicBezTo>
                <a:cubicBezTo>
                  <a:pt x="274" y="712"/>
                  <a:pt x="276" y="711"/>
                  <a:pt x="276" y="710"/>
                </a:cubicBezTo>
                <a:cubicBezTo>
                  <a:pt x="277" y="706"/>
                  <a:pt x="277" y="702"/>
                  <a:pt x="277" y="699"/>
                </a:cubicBezTo>
                <a:close/>
                <a:moveTo>
                  <a:pt x="329" y="934"/>
                </a:moveTo>
                <a:cubicBezTo>
                  <a:pt x="334" y="934"/>
                  <a:pt x="340" y="930"/>
                  <a:pt x="341" y="926"/>
                </a:cubicBezTo>
                <a:cubicBezTo>
                  <a:pt x="341" y="925"/>
                  <a:pt x="340" y="923"/>
                  <a:pt x="339" y="923"/>
                </a:cubicBezTo>
                <a:cubicBezTo>
                  <a:pt x="335" y="922"/>
                  <a:pt x="329" y="927"/>
                  <a:pt x="328" y="931"/>
                </a:cubicBezTo>
                <a:cubicBezTo>
                  <a:pt x="327" y="932"/>
                  <a:pt x="328" y="933"/>
                  <a:pt x="329" y="934"/>
                </a:cubicBezTo>
                <a:close/>
                <a:moveTo>
                  <a:pt x="40" y="734"/>
                </a:moveTo>
                <a:cubicBezTo>
                  <a:pt x="40" y="735"/>
                  <a:pt x="39" y="736"/>
                  <a:pt x="39" y="736"/>
                </a:cubicBezTo>
                <a:cubicBezTo>
                  <a:pt x="39" y="739"/>
                  <a:pt x="39" y="741"/>
                  <a:pt x="39" y="744"/>
                </a:cubicBezTo>
                <a:cubicBezTo>
                  <a:pt x="41" y="743"/>
                  <a:pt x="42" y="742"/>
                  <a:pt x="44" y="741"/>
                </a:cubicBezTo>
                <a:cubicBezTo>
                  <a:pt x="46" y="740"/>
                  <a:pt x="49" y="739"/>
                  <a:pt x="49" y="738"/>
                </a:cubicBezTo>
                <a:cubicBezTo>
                  <a:pt x="49" y="735"/>
                  <a:pt x="48" y="731"/>
                  <a:pt x="48" y="728"/>
                </a:cubicBezTo>
                <a:cubicBezTo>
                  <a:pt x="47" y="728"/>
                  <a:pt x="46" y="728"/>
                  <a:pt x="45" y="728"/>
                </a:cubicBezTo>
                <a:cubicBezTo>
                  <a:pt x="45" y="731"/>
                  <a:pt x="44" y="733"/>
                  <a:pt x="43" y="736"/>
                </a:cubicBezTo>
                <a:cubicBezTo>
                  <a:pt x="42" y="736"/>
                  <a:pt x="41" y="735"/>
                  <a:pt x="40" y="734"/>
                </a:cubicBezTo>
                <a:close/>
                <a:moveTo>
                  <a:pt x="744" y="453"/>
                </a:moveTo>
                <a:cubicBezTo>
                  <a:pt x="742" y="451"/>
                  <a:pt x="722" y="451"/>
                  <a:pt x="720" y="454"/>
                </a:cubicBezTo>
                <a:cubicBezTo>
                  <a:pt x="720" y="454"/>
                  <a:pt x="721" y="454"/>
                  <a:pt x="721" y="454"/>
                </a:cubicBezTo>
                <a:cubicBezTo>
                  <a:pt x="725" y="454"/>
                  <a:pt x="728" y="454"/>
                  <a:pt x="731" y="454"/>
                </a:cubicBezTo>
                <a:cubicBezTo>
                  <a:pt x="734" y="454"/>
                  <a:pt x="736" y="455"/>
                  <a:pt x="737" y="458"/>
                </a:cubicBezTo>
                <a:cubicBezTo>
                  <a:pt x="737" y="459"/>
                  <a:pt x="740" y="460"/>
                  <a:pt x="741" y="461"/>
                </a:cubicBezTo>
                <a:cubicBezTo>
                  <a:pt x="741" y="459"/>
                  <a:pt x="741" y="458"/>
                  <a:pt x="741" y="455"/>
                </a:cubicBezTo>
                <a:cubicBezTo>
                  <a:pt x="742" y="455"/>
                  <a:pt x="743" y="454"/>
                  <a:pt x="744" y="453"/>
                </a:cubicBezTo>
                <a:close/>
                <a:moveTo>
                  <a:pt x="305" y="63"/>
                </a:moveTo>
                <a:cubicBezTo>
                  <a:pt x="299" y="67"/>
                  <a:pt x="297" y="77"/>
                  <a:pt x="301" y="83"/>
                </a:cubicBezTo>
                <a:cubicBezTo>
                  <a:pt x="301" y="79"/>
                  <a:pt x="302" y="76"/>
                  <a:pt x="303" y="73"/>
                </a:cubicBezTo>
                <a:cubicBezTo>
                  <a:pt x="311" y="73"/>
                  <a:pt x="311" y="73"/>
                  <a:pt x="312" y="69"/>
                </a:cubicBezTo>
                <a:cubicBezTo>
                  <a:pt x="310" y="69"/>
                  <a:pt x="308" y="69"/>
                  <a:pt x="306" y="69"/>
                </a:cubicBezTo>
                <a:cubicBezTo>
                  <a:pt x="305" y="67"/>
                  <a:pt x="305" y="65"/>
                  <a:pt x="305" y="63"/>
                </a:cubicBezTo>
                <a:close/>
                <a:moveTo>
                  <a:pt x="283" y="737"/>
                </a:moveTo>
                <a:cubicBezTo>
                  <a:pt x="285" y="736"/>
                  <a:pt x="287" y="737"/>
                  <a:pt x="288" y="736"/>
                </a:cubicBezTo>
                <a:cubicBezTo>
                  <a:pt x="288" y="736"/>
                  <a:pt x="288" y="734"/>
                  <a:pt x="288" y="733"/>
                </a:cubicBezTo>
                <a:cubicBezTo>
                  <a:pt x="287" y="733"/>
                  <a:pt x="285" y="732"/>
                  <a:pt x="284" y="732"/>
                </a:cubicBezTo>
                <a:cubicBezTo>
                  <a:pt x="281" y="734"/>
                  <a:pt x="278" y="736"/>
                  <a:pt x="275" y="738"/>
                </a:cubicBezTo>
                <a:cubicBezTo>
                  <a:pt x="271" y="740"/>
                  <a:pt x="270" y="741"/>
                  <a:pt x="272" y="746"/>
                </a:cubicBezTo>
                <a:cubicBezTo>
                  <a:pt x="273" y="744"/>
                  <a:pt x="275" y="742"/>
                  <a:pt x="276" y="742"/>
                </a:cubicBezTo>
                <a:cubicBezTo>
                  <a:pt x="281" y="743"/>
                  <a:pt x="282" y="739"/>
                  <a:pt x="283" y="737"/>
                </a:cubicBezTo>
                <a:close/>
                <a:moveTo>
                  <a:pt x="386" y="606"/>
                </a:moveTo>
                <a:cubicBezTo>
                  <a:pt x="380" y="608"/>
                  <a:pt x="374" y="610"/>
                  <a:pt x="368" y="612"/>
                </a:cubicBezTo>
                <a:cubicBezTo>
                  <a:pt x="369" y="614"/>
                  <a:pt x="370" y="615"/>
                  <a:pt x="371" y="617"/>
                </a:cubicBezTo>
                <a:cubicBezTo>
                  <a:pt x="377" y="616"/>
                  <a:pt x="384" y="615"/>
                  <a:pt x="386" y="606"/>
                </a:cubicBezTo>
                <a:close/>
                <a:moveTo>
                  <a:pt x="677" y="548"/>
                </a:moveTo>
                <a:cubicBezTo>
                  <a:pt x="676" y="549"/>
                  <a:pt x="676" y="551"/>
                  <a:pt x="675" y="554"/>
                </a:cubicBezTo>
                <a:cubicBezTo>
                  <a:pt x="681" y="554"/>
                  <a:pt x="687" y="555"/>
                  <a:pt x="693" y="555"/>
                </a:cubicBezTo>
                <a:cubicBezTo>
                  <a:pt x="695" y="551"/>
                  <a:pt x="694" y="551"/>
                  <a:pt x="690" y="550"/>
                </a:cubicBezTo>
                <a:cubicBezTo>
                  <a:pt x="686" y="550"/>
                  <a:pt x="682" y="549"/>
                  <a:pt x="677" y="548"/>
                </a:cubicBezTo>
                <a:close/>
                <a:moveTo>
                  <a:pt x="569" y="760"/>
                </a:moveTo>
                <a:cubicBezTo>
                  <a:pt x="576" y="759"/>
                  <a:pt x="582" y="759"/>
                  <a:pt x="589" y="758"/>
                </a:cubicBezTo>
                <a:cubicBezTo>
                  <a:pt x="589" y="758"/>
                  <a:pt x="590" y="756"/>
                  <a:pt x="590" y="755"/>
                </a:cubicBezTo>
                <a:cubicBezTo>
                  <a:pt x="590" y="754"/>
                  <a:pt x="589" y="753"/>
                  <a:pt x="588" y="753"/>
                </a:cubicBezTo>
                <a:cubicBezTo>
                  <a:pt x="581" y="751"/>
                  <a:pt x="576" y="756"/>
                  <a:pt x="570" y="757"/>
                </a:cubicBezTo>
                <a:cubicBezTo>
                  <a:pt x="570" y="757"/>
                  <a:pt x="569" y="758"/>
                  <a:pt x="569" y="760"/>
                </a:cubicBezTo>
                <a:close/>
                <a:moveTo>
                  <a:pt x="683" y="653"/>
                </a:moveTo>
                <a:cubicBezTo>
                  <a:pt x="683" y="654"/>
                  <a:pt x="683" y="655"/>
                  <a:pt x="683" y="656"/>
                </a:cubicBezTo>
                <a:cubicBezTo>
                  <a:pt x="684" y="656"/>
                  <a:pt x="684" y="657"/>
                  <a:pt x="685" y="657"/>
                </a:cubicBezTo>
                <a:cubicBezTo>
                  <a:pt x="692" y="657"/>
                  <a:pt x="699" y="656"/>
                  <a:pt x="706" y="656"/>
                </a:cubicBezTo>
                <a:cubicBezTo>
                  <a:pt x="706" y="656"/>
                  <a:pt x="707" y="654"/>
                  <a:pt x="708" y="653"/>
                </a:cubicBezTo>
                <a:cubicBezTo>
                  <a:pt x="707" y="653"/>
                  <a:pt x="706" y="651"/>
                  <a:pt x="705" y="651"/>
                </a:cubicBezTo>
                <a:cubicBezTo>
                  <a:pt x="702" y="651"/>
                  <a:pt x="700" y="652"/>
                  <a:pt x="698" y="652"/>
                </a:cubicBezTo>
                <a:cubicBezTo>
                  <a:pt x="693" y="653"/>
                  <a:pt x="688" y="653"/>
                  <a:pt x="683" y="653"/>
                </a:cubicBezTo>
                <a:close/>
                <a:moveTo>
                  <a:pt x="286" y="189"/>
                </a:moveTo>
                <a:cubicBezTo>
                  <a:pt x="284" y="186"/>
                  <a:pt x="283" y="185"/>
                  <a:pt x="282" y="183"/>
                </a:cubicBezTo>
                <a:cubicBezTo>
                  <a:pt x="281" y="183"/>
                  <a:pt x="281" y="183"/>
                  <a:pt x="281" y="184"/>
                </a:cubicBezTo>
                <a:cubicBezTo>
                  <a:pt x="282" y="189"/>
                  <a:pt x="286" y="193"/>
                  <a:pt x="291" y="193"/>
                </a:cubicBezTo>
                <a:cubicBezTo>
                  <a:pt x="292" y="193"/>
                  <a:pt x="294" y="192"/>
                  <a:pt x="294" y="192"/>
                </a:cubicBezTo>
                <a:cubicBezTo>
                  <a:pt x="294" y="188"/>
                  <a:pt x="293" y="185"/>
                  <a:pt x="293" y="181"/>
                </a:cubicBezTo>
                <a:cubicBezTo>
                  <a:pt x="292" y="181"/>
                  <a:pt x="292" y="181"/>
                  <a:pt x="291" y="181"/>
                </a:cubicBezTo>
                <a:cubicBezTo>
                  <a:pt x="290" y="184"/>
                  <a:pt x="288" y="186"/>
                  <a:pt x="286" y="189"/>
                </a:cubicBezTo>
                <a:close/>
                <a:moveTo>
                  <a:pt x="340" y="611"/>
                </a:moveTo>
                <a:cubicBezTo>
                  <a:pt x="340" y="611"/>
                  <a:pt x="341" y="612"/>
                  <a:pt x="341" y="612"/>
                </a:cubicBezTo>
                <a:cubicBezTo>
                  <a:pt x="342" y="611"/>
                  <a:pt x="343" y="610"/>
                  <a:pt x="345" y="610"/>
                </a:cubicBezTo>
                <a:cubicBezTo>
                  <a:pt x="344" y="609"/>
                  <a:pt x="344" y="607"/>
                  <a:pt x="343" y="607"/>
                </a:cubicBezTo>
                <a:cubicBezTo>
                  <a:pt x="339" y="608"/>
                  <a:pt x="334" y="607"/>
                  <a:pt x="330" y="608"/>
                </a:cubicBezTo>
                <a:cubicBezTo>
                  <a:pt x="328" y="609"/>
                  <a:pt x="327" y="612"/>
                  <a:pt x="326" y="614"/>
                </a:cubicBezTo>
                <a:cubicBezTo>
                  <a:pt x="328" y="614"/>
                  <a:pt x="330" y="615"/>
                  <a:pt x="332" y="614"/>
                </a:cubicBezTo>
                <a:cubicBezTo>
                  <a:pt x="335" y="613"/>
                  <a:pt x="337" y="612"/>
                  <a:pt x="340" y="611"/>
                </a:cubicBezTo>
                <a:close/>
                <a:moveTo>
                  <a:pt x="440" y="862"/>
                </a:moveTo>
                <a:cubicBezTo>
                  <a:pt x="439" y="862"/>
                  <a:pt x="438" y="862"/>
                  <a:pt x="437" y="862"/>
                </a:cubicBezTo>
                <a:cubicBezTo>
                  <a:pt x="436" y="872"/>
                  <a:pt x="437" y="882"/>
                  <a:pt x="443" y="892"/>
                </a:cubicBezTo>
                <a:cubicBezTo>
                  <a:pt x="442" y="882"/>
                  <a:pt x="441" y="872"/>
                  <a:pt x="440" y="862"/>
                </a:cubicBezTo>
                <a:close/>
                <a:moveTo>
                  <a:pt x="704" y="709"/>
                </a:moveTo>
                <a:cubicBezTo>
                  <a:pt x="699" y="703"/>
                  <a:pt x="690" y="702"/>
                  <a:pt x="686" y="707"/>
                </a:cubicBezTo>
                <a:cubicBezTo>
                  <a:pt x="685" y="707"/>
                  <a:pt x="685" y="706"/>
                  <a:pt x="684" y="706"/>
                </a:cubicBezTo>
                <a:cubicBezTo>
                  <a:pt x="683" y="706"/>
                  <a:pt x="681" y="706"/>
                  <a:pt x="680" y="706"/>
                </a:cubicBezTo>
                <a:cubicBezTo>
                  <a:pt x="680" y="706"/>
                  <a:pt x="679" y="707"/>
                  <a:pt x="679" y="708"/>
                </a:cubicBezTo>
                <a:cubicBezTo>
                  <a:pt x="680" y="708"/>
                  <a:pt x="682" y="709"/>
                  <a:pt x="683" y="710"/>
                </a:cubicBezTo>
                <a:cubicBezTo>
                  <a:pt x="687" y="710"/>
                  <a:pt x="692" y="712"/>
                  <a:pt x="694" y="706"/>
                </a:cubicBezTo>
                <a:cubicBezTo>
                  <a:pt x="697" y="707"/>
                  <a:pt x="700" y="708"/>
                  <a:pt x="704" y="709"/>
                </a:cubicBezTo>
                <a:close/>
                <a:moveTo>
                  <a:pt x="687" y="481"/>
                </a:moveTo>
                <a:cubicBezTo>
                  <a:pt x="693" y="485"/>
                  <a:pt x="699" y="486"/>
                  <a:pt x="705" y="485"/>
                </a:cubicBezTo>
                <a:cubicBezTo>
                  <a:pt x="706" y="485"/>
                  <a:pt x="707" y="484"/>
                  <a:pt x="707" y="484"/>
                </a:cubicBezTo>
                <a:cubicBezTo>
                  <a:pt x="707" y="483"/>
                  <a:pt x="706" y="481"/>
                  <a:pt x="706" y="481"/>
                </a:cubicBezTo>
                <a:cubicBezTo>
                  <a:pt x="701" y="480"/>
                  <a:pt x="696" y="479"/>
                  <a:pt x="692" y="478"/>
                </a:cubicBezTo>
                <a:cubicBezTo>
                  <a:pt x="691" y="478"/>
                  <a:pt x="689" y="479"/>
                  <a:pt x="687" y="481"/>
                </a:cubicBezTo>
                <a:close/>
                <a:moveTo>
                  <a:pt x="38" y="712"/>
                </a:moveTo>
                <a:cubicBezTo>
                  <a:pt x="40" y="711"/>
                  <a:pt x="43" y="710"/>
                  <a:pt x="45" y="708"/>
                </a:cubicBezTo>
                <a:cubicBezTo>
                  <a:pt x="47" y="706"/>
                  <a:pt x="47" y="704"/>
                  <a:pt x="48" y="701"/>
                </a:cubicBezTo>
                <a:cubicBezTo>
                  <a:pt x="46" y="701"/>
                  <a:pt x="44" y="700"/>
                  <a:pt x="42" y="701"/>
                </a:cubicBezTo>
                <a:cubicBezTo>
                  <a:pt x="38" y="701"/>
                  <a:pt x="37" y="706"/>
                  <a:pt x="38" y="712"/>
                </a:cubicBezTo>
                <a:close/>
                <a:moveTo>
                  <a:pt x="528" y="871"/>
                </a:moveTo>
                <a:cubicBezTo>
                  <a:pt x="533" y="868"/>
                  <a:pt x="539" y="855"/>
                  <a:pt x="538" y="851"/>
                </a:cubicBezTo>
                <a:cubicBezTo>
                  <a:pt x="538" y="850"/>
                  <a:pt x="537" y="849"/>
                  <a:pt x="536" y="849"/>
                </a:cubicBezTo>
                <a:cubicBezTo>
                  <a:pt x="536" y="849"/>
                  <a:pt x="535" y="850"/>
                  <a:pt x="534" y="851"/>
                </a:cubicBezTo>
                <a:cubicBezTo>
                  <a:pt x="532" y="857"/>
                  <a:pt x="530" y="863"/>
                  <a:pt x="528" y="871"/>
                </a:cubicBezTo>
                <a:close/>
                <a:moveTo>
                  <a:pt x="486" y="663"/>
                </a:moveTo>
                <a:cubicBezTo>
                  <a:pt x="482" y="654"/>
                  <a:pt x="479" y="647"/>
                  <a:pt x="476" y="640"/>
                </a:cubicBezTo>
                <a:cubicBezTo>
                  <a:pt x="476" y="640"/>
                  <a:pt x="475" y="640"/>
                  <a:pt x="475" y="640"/>
                </a:cubicBezTo>
                <a:cubicBezTo>
                  <a:pt x="475" y="642"/>
                  <a:pt x="474" y="644"/>
                  <a:pt x="474" y="645"/>
                </a:cubicBezTo>
                <a:cubicBezTo>
                  <a:pt x="477" y="651"/>
                  <a:pt x="476" y="659"/>
                  <a:pt x="486" y="663"/>
                </a:cubicBezTo>
                <a:close/>
                <a:moveTo>
                  <a:pt x="395" y="586"/>
                </a:moveTo>
                <a:cubicBezTo>
                  <a:pt x="395" y="586"/>
                  <a:pt x="396" y="586"/>
                  <a:pt x="396" y="586"/>
                </a:cubicBezTo>
                <a:cubicBezTo>
                  <a:pt x="396" y="585"/>
                  <a:pt x="397" y="583"/>
                  <a:pt x="397" y="582"/>
                </a:cubicBezTo>
                <a:cubicBezTo>
                  <a:pt x="398" y="583"/>
                  <a:pt x="400" y="585"/>
                  <a:pt x="401" y="586"/>
                </a:cubicBezTo>
                <a:cubicBezTo>
                  <a:pt x="401" y="586"/>
                  <a:pt x="402" y="586"/>
                  <a:pt x="402" y="586"/>
                </a:cubicBezTo>
                <a:cubicBezTo>
                  <a:pt x="402" y="583"/>
                  <a:pt x="401" y="580"/>
                  <a:pt x="401" y="577"/>
                </a:cubicBezTo>
                <a:cubicBezTo>
                  <a:pt x="397" y="577"/>
                  <a:pt x="392" y="577"/>
                  <a:pt x="388" y="577"/>
                </a:cubicBezTo>
                <a:cubicBezTo>
                  <a:pt x="388" y="577"/>
                  <a:pt x="387" y="579"/>
                  <a:pt x="386" y="580"/>
                </a:cubicBezTo>
                <a:cubicBezTo>
                  <a:pt x="387" y="580"/>
                  <a:pt x="388" y="581"/>
                  <a:pt x="390" y="581"/>
                </a:cubicBezTo>
                <a:cubicBezTo>
                  <a:pt x="390" y="581"/>
                  <a:pt x="391" y="580"/>
                  <a:pt x="392" y="580"/>
                </a:cubicBezTo>
                <a:cubicBezTo>
                  <a:pt x="393" y="582"/>
                  <a:pt x="394" y="584"/>
                  <a:pt x="395" y="586"/>
                </a:cubicBezTo>
                <a:close/>
                <a:moveTo>
                  <a:pt x="712" y="581"/>
                </a:moveTo>
                <a:cubicBezTo>
                  <a:pt x="713" y="583"/>
                  <a:pt x="713" y="585"/>
                  <a:pt x="715" y="587"/>
                </a:cubicBezTo>
                <a:cubicBezTo>
                  <a:pt x="715" y="588"/>
                  <a:pt x="718" y="589"/>
                  <a:pt x="719" y="588"/>
                </a:cubicBezTo>
                <a:cubicBezTo>
                  <a:pt x="721" y="586"/>
                  <a:pt x="726" y="586"/>
                  <a:pt x="725" y="581"/>
                </a:cubicBezTo>
                <a:cubicBezTo>
                  <a:pt x="725" y="581"/>
                  <a:pt x="723" y="580"/>
                  <a:pt x="722" y="580"/>
                </a:cubicBezTo>
                <a:cubicBezTo>
                  <a:pt x="719" y="580"/>
                  <a:pt x="716" y="580"/>
                  <a:pt x="712" y="581"/>
                </a:cubicBezTo>
                <a:close/>
                <a:moveTo>
                  <a:pt x="674" y="851"/>
                </a:moveTo>
                <a:cubicBezTo>
                  <a:pt x="679" y="850"/>
                  <a:pt x="683" y="850"/>
                  <a:pt x="686" y="849"/>
                </a:cubicBezTo>
                <a:cubicBezTo>
                  <a:pt x="687" y="849"/>
                  <a:pt x="687" y="845"/>
                  <a:pt x="686" y="844"/>
                </a:cubicBezTo>
                <a:cubicBezTo>
                  <a:pt x="685" y="844"/>
                  <a:pt x="682" y="844"/>
                  <a:pt x="680" y="844"/>
                </a:cubicBezTo>
                <a:cubicBezTo>
                  <a:pt x="679" y="844"/>
                  <a:pt x="677" y="844"/>
                  <a:pt x="675" y="845"/>
                </a:cubicBezTo>
                <a:cubicBezTo>
                  <a:pt x="674" y="846"/>
                  <a:pt x="673" y="847"/>
                  <a:pt x="671" y="848"/>
                </a:cubicBezTo>
                <a:cubicBezTo>
                  <a:pt x="673" y="849"/>
                  <a:pt x="674" y="850"/>
                  <a:pt x="674" y="851"/>
                </a:cubicBezTo>
                <a:close/>
                <a:moveTo>
                  <a:pt x="690" y="685"/>
                </a:moveTo>
                <a:cubicBezTo>
                  <a:pt x="685" y="686"/>
                  <a:pt x="681" y="686"/>
                  <a:pt x="676" y="687"/>
                </a:cubicBezTo>
                <a:cubicBezTo>
                  <a:pt x="675" y="687"/>
                  <a:pt x="674" y="689"/>
                  <a:pt x="673" y="691"/>
                </a:cubicBezTo>
                <a:cubicBezTo>
                  <a:pt x="675" y="691"/>
                  <a:pt x="676" y="692"/>
                  <a:pt x="678" y="692"/>
                </a:cubicBezTo>
                <a:cubicBezTo>
                  <a:pt x="680" y="692"/>
                  <a:pt x="683" y="691"/>
                  <a:pt x="686" y="691"/>
                </a:cubicBezTo>
                <a:cubicBezTo>
                  <a:pt x="689" y="691"/>
                  <a:pt x="691" y="690"/>
                  <a:pt x="690" y="685"/>
                </a:cubicBezTo>
                <a:close/>
                <a:moveTo>
                  <a:pt x="71" y="773"/>
                </a:moveTo>
                <a:cubicBezTo>
                  <a:pt x="74" y="773"/>
                  <a:pt x="77" y="774"/>
                  <a:pt x="81" y="774"/>
                </a:cubicBezTo>
                <a:cubicBezTo>
                  <a:pt x="85" y="775"/>
                  <a:pt x="87" y="773"/>
                  <a:pt x="87" y="771"/>
                </a:cubicBezTo>
                <a:cubicBezTo>
                  <a:pt x="80" y="769"/>
                  <a:pt x="74" y="768"/>
                  <a:pt x="67" y="766"/>
                </a:cubicBezTo>
                <a:cubicBezTo>
                  <a:pt x="69" y="769"/>
                  <a:pt x="70" y="771"/>
                  <a:pt x="71" y="773"/>
                </a:cubicBezTo>
                <a:close/>
                <a:moveTo>
                  <a:pt x="47" y="811"/>
                </a:moveTo>
                <a:cubicBezTo>
                  <a:pt x="42" y="803"/>
                  <a:pt x="46" y="791"/>
                  <a:pt x="38" y="784"/>
                </a:cubicBezTo>
                <a:cubicBezTo>
                  <a:pt x="36" y="795"/>
                  <a:pt x="43" y="802"/>
                  <a:pt x="47" y="811"/>
                </a:cubicBezTo>
                <a:close/>
                <a:moveTo>
                  <a:pt x="322" y="852"/>
                </a:moveTo>
                <a:cubicBezTo>
                  <a:pt x="322" y="850"/>
                  <a:pt x="323" y="847"/>
                  <a:pt x="323" y="844"/>
                </a:cubicBezTo>
                <a:cubicBezTo>
                  <a:pt x="323" y="843"/>
                  <a:pt x="322" y="842"/>
                  <a:pt x="321" y="841"/>
                </a:cubicBezTo>
                <a:cubicBezTo>
                  <a:pt x="321" y="842"/>
                  <a:pt x="320" y="843"/>
                  <a:pt x="319" y="843"/>
                </a:cubicBezTo>
                <a:cubicBezTo>
                  <a:pt x="319" y="845"/>
                  <a:pt x="319" y="847"/>
                  <a:pt x="318" y="850"/>
                </a:cubicBezTo>
                <a:cubicBezTo>
                  <a:pt x="317" y="847"/>
                  <a:pt x="317" y="846"/>
                  <a:pt x="316" y="844"/>
                </a:cubicBezTo>
                <a:cubicBezTo>
                  <a:pt x="315" y="845"/>
                  <a:pt x="315" y="845"/>
                  <a:pt x="314" y="846"/>
                </a:cubicBezTo>
                <a:cubicBezTo>
                  <a:pt x="314" y="849"/>
                  <a:pt x="313" y="852"/>
                  <a:pt x="313" y="855"/>
                </a:cubicBezTo>
                <a:cubicBezTo>
                  <a:pt x="313" y="856"/>
                  <a:pt x="314" y="857"/>
                  <a:pt x="315" y="858"/>
                </a:cubicBezTo>
                <a:cubicBezTo>
                  <a:pt x="316" y="857"/>
                  <a:pt x="317" y="856"/>
                  <a:pt x="317" y="855"/>
                </a:cubicBezTo>
                <a:cubicBezTo>
                  <a:pt x="318" y="854"/>
                  <a:pt x="317" y="853"/>
                  <a:pt x="318" y="852"/>
                </a:cubicBezTo>
                <a:cubicBezTo>
                  <a:pt x="319" y="852"/>
                  <a:pt x="320" y="852"/>
                  <a:pt x="322" y="852"/>
                </a:cubicBezTo>
                <a:close/>
                <a:moveTo>
                  <a:pt x="356" y="41"/>
                </a:moveTo>
                <a:cubicBezTo>
                  <a:pt x="355" y="40"/>
                  <a:pt x="355" y="40"/>
                  <a:pt x="354" y="40"/>
                </a:cubicBezTo>
                <a:cubicBezTo>
                  <a:pt x="353" y="42"/>
                  <a:pt x="353" y="44"/>
                  <a:pt x="352" y="46"/>
                </a:cubicBezTo>
                <a:cubicBezTo>
                  <a:pt x="352" y="49"/>
                  <a:pt x="353" y="52"/>
                  <a:pt x="350" y="55"/>
                </a:cubicBezTo>
                <a:cubicBezTo>
                  <a:pt x="349" y="57"/>
                  <a:pt x="350" y="61"/>
                  <a:pt x="354" y="63"/>
                </a:cubicBezTo>
                <a:cubicBezTo>
                  <a:pt x="353" y="55"/>
                  <a:pt x="361" y="48"/>
                  <a:pt x="356" y="41"/>
                </a:cubicBezTo>
                <a:close/>
                <a:moveTo>
                  <a:pt x="292" y="471"/>
                </a:moveTo>
                <a:cubicBezTo>
                  <a:pt x="291" y="472"/>
                  <a:pt x="290" y="472"/>
                  <a:pt x="290" y="472"/>
                </a:cubicBezTo>
                <a:cubicBezTo>
                  <a:pt x="291" y="474"/>
                  <a:pt x="293" y="476"/>
                  <a:pt x="294" y="476"/>
                </a:cubicBezTo>
                <a:cubicBezTo>
                  <a:pt x="296" y="475"/>
                  <a:pt x="299" y="473"/>
                  <a:pt x="300" y="471"/>
                </a:cubicBezTo>
                <a:cubicBezTo>
                  <a:pt x="301" y="468"/>
                  <a:pt x="301" y="464"/>
                  <a:pt x="297" y="462"/>
                </a:cubicBezTo>
                <a:cubicBezTo>
                  <a:pt x="295" y="465"/>
                  <a:pt x="293" y="468"/>
                  <a:pt x="292" y="471"/>
                </a:cubicBezTo>
                <a:close/>
                <a:moveTo>
                  <a:pt x="350" y="441"/>
                </a:moveTo>
                <a:cubicBezTo>
                  <a:pt x="353" y="449"/>
                  <a:pt x="362" y="455"/>
                  <a:pt x="354" y="465"/>
                </a:cubicBezTo>
                <a:cubicBezTo>
                  <a:pt x="361" y="464"/>
                  <a:pt x="360" y="459"/>
                  <a:pt x="361" y="455"/>
                </a:cubicBezTo>
                <a:cubicBezTo>
                  <a:pt x="362" y="452"/>
                  <a:pt x="356" y="444"/>
                  <a:pt x="350" y="441"/>
                </a:cubicBezTo>
                <a:close/>
                <a:moveTo>
                  <a:pt x="657" y="740"/>
                </a:moveTo>
                <a:cubicBezTo>
                  <a:pt x="654" y="740"/>
                  <a:pt x="652" y="740"/>
                  <a:pt x="649" y="740"/>
                </a:cubicBezTo>
                <a:cubicBezTo>
                  <a:pt x="648" y="740"/>
                  <a:pt x="647" y="740"/>
                  <a:pt x="647" y="740"/>
                </a:cubicBezTo>
                <a:cubicBezTo>
                  <a:pt x="646" y="742"/>
                  <a:pt x="644" y="743"/>
                  <a:pt x="644" y="745"/>
                </a:cubicBezTo>
                <a:cubicBezTo>
                  <a:pt x="643" y="746"/>
                  <a:pt x="645" y="748"/>
                  <a:pt x="646" y="748"/>
                </a:cubicBezTo>
                <a:cubicBezTo>
                  <a:pt x="651" y="749"/>
                  <a:pt x="656" y="746"/>
                  <a:pt x="657" y="740"/>
                </a:cubicBezTo>
                <a:close/>
                <a:moveTo>
                  <a:pt x="629" y="966"/>
                </a:moveTo>
                <a:cubicBezTo>
                  <a:pt x="637" y="963"/>
                  <a:pt x="635" y="973"/>
                  <a:pt x="639" y="974"/>
                </a:cubicBezTo>
                <a:cubicBezTo>
                  <a:pt x="641" y="972"/>
                  <a:pt x="643" y="971"/>
                  <a:pt x="645" y="969"/>
                </a:cubicBezTo>
                <a:cubicBezTo>
                  <a:pt x="640" y="963"/>
                  <a:pt x="632" y="960"/>
                  <a:pt x="629" y="966"/>
                </a:cubicBezTo>
                <a:close/>
                <a:moveTo>
                  <a:pt x="712" y="760"/>
                </a:moveTo>
                <a:cubicBezTo>
                  <a:pt x="712" y="760"/>
                  <a:pt x="712" y="759"/>
                  <a:pt x="711" y="758"/>
                </a:cubicBezTo>
                <a:cubicBezTo>
                  <a:pt x="710" y="758"/>
                  <a:pt x="708" y="758"/>
                  <a:pt x="706" y="758"/>
                </a:cubicBezTo>
                <a:cubicBezTo>
                  <a:pt x="703" y="758"/>
                  <a:pt x="699" y="758"/>
                  <a:pt x="696" y="759"/>
                </a:cubicBezTo>
                <a:cubicBezTo>
                  <a:pt x="694" y="759"/>
                  <a:pt x="691" y="760"/>
                  <a:pt x="689" y="761"/>
                </a:cubicBezTo>
                <a:cubicBezTo>
                  <a:pt x="689" y="762"/>
                  <a:pt x="689" y="762"/>
                  <a:pt x="690" y="763"/>
                </a:cubicBezTo>
                <a:cubicBezTo>
                  <a:pt x="695" y="763"/>
                  <a:pt x="701" y="763"/>
                  <a:pt x="707" y="763"/>
                </a:cubicBezTo>
                <a:cubicBezTo>
                  <a:pt x="709" y="763"/>
                  <a:pt x="710" y="761"/>
                  <a:pt x="712" y="760"/>
                </a:cubicBezTo>
                <a:close/>
                <a:moveTo>
                  <a:pt x="710" y="264"/>
                </a:moveTo>
                <a:cubicBezTo>
                  <a:pt x="714" y="264"/>
                  <a:pt x="716" y="273"/>
                  <a:pt x="722" y="267"/>
                </a:cubicBezTo>
                <a:cubicBezTo>
                  <a:pt x="722" y="267"/>
                  <a:pt x="723" y="267"/>
                  <a:pt x="723" y="267"/>
                </a:cubicBezTo>
                <a:cubicBezTo>
                  <a:pt x="725" y="267"/>
                  <a:pt x="726" y="267"/>
                  <a:pt x="727" y="266"/>
                </a:cubicBezTo>
                <a:cubicBezTo>
                  <a:pt x="727" y="265"/>
                  <a:pt x="727" y="263"/>
                  <a:pt x="726" y="260"/>
                </a:cubicBezTo>
                <a:cubicBezTo>
                  <a:pt x="724" y="262"/>
                  <a:pt x="723" y="264"/>
                  <a:pt x="722" y="265"/>
                </a:cubicBezTo>
                <a:cubicBezTo>
                  <a:pt x="719" y="261"/>
                  <a:pt x="718" y="260"/>
                  <a:pt x="710" y="264"/>
                </a:cubicBezTo>
                <a:close/>
                <a:moveTo>
                  <a:pt x="551" y="702"/>
                </a:moveTo>
                <a:cubicBezTo>
                  <a:pt x="547" y="705"/>
                  <a:pt x="544" y="717"/>
                  <a:pt x="546" y="721"/>
                </a:cubicBezTo>
                <a:cubicBezTo>
                  <a:pt x="546" y="721"/>
                  <a:pt x="547" y="722"/>
                  <a:pt x="548" y="722"/>
                </a:cubicBezTo>
                <a:cubicBezTo>
                  <a:pt x="549" y="721"/>
                  <a:pt x="550" y="720"/>
                  <a:pt x="550" y="719"/>
                </a:cubicBezTo>
                <a:cubicBezTo>
                  <a:pt x="551" y="717"/>
                  <a:pt x="551" y="714"/>
                  <a:pt x="551" y="711"/>
                </a:cubicBezTo>
                <a:cubicBezTo>
                  <a:pt x="551" y="708"/>
                  <a:pt x="551" y="705"/>
                  <a:pt x="551" y="702"/>
                </a:cubicBezTo>
                <a:close/>
                <a:moveTo>
                  <a:pt x="351" y="606"/>
                </a:moveTo>
                <a:cubicBezTo>
                  <a:pt x="349" y="614"/>
                  <a:pt x="347" y="621"/>
                  <a:pt x="346" y="627"/>
                </a:cubicBezTo>
                <a:cubicBezTo>
                  <a:pt x="350" y="625"/>
                  <a:pt x="355" y="616"/>
                  <a:pt x="355" y="612"/>
                </a:cubicBezTo>
                <a:cubicBezTo>
                  <a:pt x="354" y="610"/>
                  <a:pt x="352" y="608"/>
                  <a:pt x="351" y="606"/>
                </a:cubicBezTo>
                <a:close/>
                <a:moveTo>
                  <a:pt x="673" y="742"/>
                </a:moveTo>
                <a:cubicBezTo>
                  <a:pt x="679" y="746"/>
                  <a:pt x="685" y="742"/>
                  <a:pt x="691" y="742"/>
                </a:cubicBezTo>
                <a:cubicBezTo>
                  <a:pt x="691" y="742"/>
                  <a:pt x="692" y="740"/>
                  <a:pt x="692" y="739"/>
                </a:cubicBezTo>
                <a:cubicBezTo>
                  <a:pt x="691" y="739"/>
                  <a:pt x="690" y="738"/>
                  <a:pt x="688" y="738"/>
                </a:cubicBezTo>
                <a:cubicBezTo>
                  <a:pt x="685" y="738"/>
                  <a:pt x="681" y="738"/>
                  <a:pt x="678" y="739"/>
                </a:cubicBezTo>
                <a:cubicBezTo>
                  <a:pt x="676" y="739"/>
                  <a:pt x="674" y="741"/>
                  <a:pt x="673" y="742"/>
                </a:cubicBezTo>
                <a:close/>
                <a:moveTo>
                  <a:pt x="524" y="757"/>
                </a:moveTo>
                <a:cubicBezTo>
                  <a:pt x="524" y="757"/>
                  <a:pt x="525" y="757"/>
                  <a:pt x="525" y="758"/>
                </a:cubicBezTo>
                <a:cubicBezTo>
                  <a:pt x="527" y="754"/>
                  <a:pt x="529" y="750"/>
                  <a:pt x="531" y="745"/>
                </a:cubicBezTo>
                <a:cubicBezTo>
                  <a:pt x="526" y="745"/>
                  <a:pt x="522" y="746"/>
                  <a:pt x="518" y="747"/>
                </a:cubicBezTo>
                <a:cubicBezTo>
                  <a:pt x="517" y="747"/>
                  <a:pt x="516" y="748"/>
                  <a:pt x="514" y="748"/>
                </a:cubicBezTo>
                <a:cubicBezTo>
                  <a:pt x="516" y="749"/>
                  <a:pt x="517" y="750"/>
                  <a:pt x="519" y="750"/>
                </a:cubicBezTo>
                <a:cubicBezTo>
                  <a:pt x="521" y="750"/>
                  <a:pt x="524" y="749"/>
                  <a:pt x="527" y="749"/>
                </a:cubicBezTo>
                <a:cubicBezTo>
                  <a:pt x="523" y="754"/>
                  <a:pt x="523" y="754"/>
                  <a:pt x="524" y="757"/>
                </a:cubicBezTo>
                <a:close/>
                <a:moveTo>
                  <a:pt x="230" y="444"/>
                </a:moveTo>
                <a:cubicBezTo>
                  <a:pt x="231" y="444"/>
                  <a:pt x="231" y="443"/>
                  <a:pt x="232" y="443"/>
                </a:cubicBezTo>
                <a:cubicBezTo>
                  <a:pt x="227" y="436"/>
                  <a:pt x="223" y="430"/>
                  <a:pt x="218" y="422"/>
                </a:cubicBezTo>
                <a:cubicBezTo>
                  <a:pt x="218" y="430"/>
                  <a:pt x="224" y="442"/>
                  <a:pt x="230" y="444"/>
                </a:cubicBezTo>
                <a:close/>
                <a:moveTo>
                  <a:pt x="282" y="613"/>
                </a:moveTo>
                <a:cubicBezTo>
                  <a:pt x="281" y="615"/>
                  <a:pt x="280" y="616"/>
                  <a:pt x="280" y="618"/>
                </a:cubicBezTo>
                <a:cubicBezTo>
                  <a:pt x="281" y="621"/>
                  <a:pt x="283" y="624"/>
                  <a:pt x="285" y="627"/>
                </a:cubicBezTo>
                <a:cubicBezTo>
                  <a:pt x="285" y="627"/>
                  <a:pt x="285" y="627"/>
                  <a:pt x="285" y="627"/>
                </a:cubicBezTo>
                <a:cubicBezTo>
                  <a:pt x="287" y="625"/>
                  <a:pt x="289" y="624"/>
                  <a:pt x="290" y="622"/>
                </a:cubicBezTo>
                <a:cubicBezTo>
                  <a:pt x="290" y="620"/>
                  <a:pt x="289" y="618"/>
                  <a:pt x="288" y="617"/>
                </a:cubicBezTo>
                <a:cubicBezTo>
                  <a:pt x="287" y="615"/>
                  <a:pt x="284" y="615"/>
                  <a:pt x="282" y="613"/>
                </a:cubicBezTo>
                <a:close/>
                <a:moveTo>
                  <a:pt x="328" y="821"/>
                </a:moveTo>
                <a:cubicBezTo>
                  <a:pt x="328" y="820"/>
                  <a:pt x="328" y="820"/>
                  <a:pt x="327" y="819"/>
                </a:cubicBezTo>
                <a:cubicBezTo>
                  <a:pt x="326" y="820"/>
                  <a:pt x="324" y="821"/>
                  <a:pt x="323" y="822"/>
                </a:cubicBezTo>
                <a:cubicBezTo>
                  <a:pt x="323" y="823"/>
                  <a:pt x="323" y="825"/>
                  <a:pt x="323" y="825"/>
                </a:cubicBezTo>
                <a:cubicBezTo>
                  <a:pt x="325" y="825"/>
                  <a:pt x="327" y="825"/>
                  <a:pt x="328" y="824"/>
                </a:cubicBezTo>
                <a:cubicBezTo>
                  <a:pt x="332" y="824"/>
                  <a:pt x="336" y="824"/>
                  <a:pt x="339" y="823"/>
                </a:cubicBezTo>
                <a:cubicBezTo>
                  <a:pt x="340" y="823"/>
                  <a:pt x="341" y="822"/>
                  <a:pt x="342" y="821"/>
                </a:cubicBezTo>
                <a:cubicBezTo>
                  <a:pt x="342" y="820"/>
                  <a:pt x="341" y="819"/>
                  <a:pt x="340" y="818"/>
                </a:cubicBezTo>
                <a:cubicBezTo>
                  <a:pt x="338" y="818"/>
                  <a:pt x="336" y="818"/>
                  <a:pt x="334" y="818"/>
                </a:cubicBezTo>
                <a:cubicBezTo>
                  <a:pt x="332" y="819"/>
                  <a:pt x="330" y="820"/>
                  <a:pt x="328" y="821"/>
                </a:cubicBezTo>
                <a:close/>
                <a:moveTo>
                  <a:pt x="326" y="975"/>
                </a:moveTo>
                <a:cubicBezTo>
                  <a:pt x="326" y="975"/>
                  <a:pt x="326" y="974"/>
                  <a:pt x="326" y="974"/>
                </a:cubicBezTo>
                <a:cubicBezTo>
                  <a:pt x="327" y="974"/>
                  <a:pt x="327" y="975"/>
                  <a:pt x="328" y="975"/>
                </a:cubicBezTo>
                <a:cubicBezTo>
                  <a:pt x="329" y="974"/>
                  <a:pt x="331" y="974"/>
                  <a:pt x="332" y="973"/>
                </a:cubicBezTo>
                <a:cubicBezTo>
                  <a:pt x="331" y="972"/>
                  <a:pt x="330" y="971"/>
                  <a:pt x="329" y="970"/>
                </a:cubicBezTo>
                <a:cubicBezTo>
                  <a:pt x="328" y="970"/>
                  <a:pt x="326" y="969"/>
                  <a:pt x="325" y="969"/>
                </a:cubicBezTo>
                <a:cubicBezTo>
                  <a:pt x="324" y="969"/>
                  <a:pt x="321" y="969"/>
                  <a:pt x="320" y="970"/>
                </a:cubicBezTo>
                <a:cubicBezTo>
                  <a:pt x="319" y="972"/>
                  <a:pt x="317" y="975"/>
                  <a:pt x="320" y="977"/>
                </a:cubicBezTo>
                <a:cubicBezTo>
                  <a:pt x="321" y="978"/>
                  <a:pt x="324" y="976"/>
                  <a:pt x="326" y="975"/>
                </a:cubicBezTo>
                <a:close/>
                <a:moveTo>
                  <a:pt x="514" y="729"/>
                </a:moveTo>
                <a:cubicBezTo>
                  <a:pt x="520" y="732"/>
                  <a:pt x="525" y="730"/>
                  <a:pt x="531" y="729"/>
                </a:cubicBezTo>
                <a:cubicBezTo>
                  <a:pt x="531" y="729"/>
                  <a:pt x="532" y="727"/>
                  <a:pt x="532" y="726"/>
                </a:cubicBezTo>
                <a:cubicBezTo>
                  <a:pt x="532" y="726"/>
                  <a:pt x="531" y="724"/>
                  <a:pt x="530" y="724"/>
                </a:cubicBezTo>
                <a:cubicBezTo>
                  <a:pt x="524" y="724"/>
                  <a:pt x="519" y="726"/>
                  <a:pt x="514" y="729"/>
                </a:cubicBezTo>
                <a:close/>
                <a:moveTo>
                  <a:pt x="753" y="490"/>
                </a:moveTo>
                <a:cubicBezTo>
                  <a:pt x="754" y="496"/>
                  <a:pt x="750" y="494"/>
                  <a:pt x="747" y="494"/>
                </a:cubicBezTo>
                <a:cubicBezTo>
                  <a:pt x="746" y="497"/>
                  <a:pt x="747" y="498"/>
                  <a:pt x="750" y="498"/>
                </a:cubicBezTo>
                <a:cubicBezTo>
                  <a:pt x="753" y="498"/>
                  <a:pt x="757" y="498"/>
                  <a:pt x="761" y="497"/>
                </a:cubicBezTo>
                <a:cubicBezTo>
                  <a:pt x="761" y="492"/>
                  <a:pt x="760" y="489"/>
                  <a:pt x="753" y="490"/>
                </a:cubicBezTo>
                <a:close/>
                <a:moveTo>
                  <a:pt x="298" y="948"/>
                </a:moveTo>
                <a:cubicBezTo>
                  <a:pt x="305" y="948"/>
                  <a:pt x="312" y="947"/>
                  <a:pt x="317" y="941"/>
                </a:cubicBezTo>
                <a:cubicBezTo>
                  <a:pt x="309" y="939"/>
                  <a:pt x="302" y="942"/>
                  <a:pt x="298" y="948"/>
                </a:cubicBezTo>
                <a:close/>
                <a:moveTo>
                  <a:pt x="432" y="71"/>
                </a:moveTo>
                <a:cubicBezTo>
                  <a:pt x="432" y="70"/>
                  <a:pt x="432" y="70"/>
                  <a:pt x="432" y="69"/>
                </a:cubicBezTo>
                <a:cubicBezTo>
                  <a:pt x="430" y="69"/>
                  <a:pt x="427" y="69"/>
                  <a:pt x="426" y="70"/>
                </a:cubicBezTo>
                <a:cubicBezTo>
                  <a:pt x="423" y="73"/>
                  <a:pt x="421" y="76"/>
                  <a:pt x="420" y="79"/>
                </a:cubicBezTo>
                <a:cubicBezTo>
                  <a:pt x="419" y="79"/>
                  <a:pt x="421" y="81"/>
                  <a:pt x="421" y="81"/>
                </a:cubicBezTo>
                <a:cubicBezTo>
                  <a:pt x="424" y="81"/>
                  <a:pt x="426" y="80"/>
                  <a:pt x="429" y="79"/>
                </a:cubicBezTo>
                <a:cubicBezTo>
                  <a:pt x="429" y="79"/>
                  <a:pt x="430" y="78"/>
                  <a:pt x="430" y="77"/>
                </a:cubicBezTo>
                <a:cubicBezTo>
                  <a:pt x="429" y="76"/>
                  <a:pt x="427" y="75"/>
                  <a:pt x="426" y="74"/>
                </a:cubicBezTo>
                <a:cubicBezTo>
                  <a:pt x="428" y="73"/>
                  <a:pt x="430" y="72"/>
                  <a:pt x="432" y="71"/>
                </a:cubicBezTo>
                <a:close/>
                <a:moveTo>
                  <a:pt x="771" y="360"/>
                </a:moveTo>
                <a:cubicBezTo>
                  <a:pt x="765" y="358"/>
                  <a:pt x="752" y="363"/>
                  <a:pt x="752" y="367"/>
                </a:cubicBezTo>
                <a:cubicBezTo>
                  <a:pt x="757" y="368"/>
                  <a:pt x="770" y="363"/>
                  <a:pt x="771" y="360"/>
                </a:cubicBezTo>
                <a:close/>
                <a:moveTo>
                  <a:pt x="380" y="727"/>
                </a:moveTo>
                <a:cubicBezTo>
                  <a:pt x="380" y="727"/>
                  <a:pt x="379" y="727"/>
                  <a:pt x="379" y="726"/>
                </a:cubicBezTo>
                <a:cubicBezTo>
                  <a:pt x="374" y="728"/>
                  <a:pt x="369" y="730"/>
                  <a:pt x="363" y="732"/>
                </a:cubicBezTo>
                <a:cubicBezTo>
                  <a:pt x="363" y="732"/>
                  <a:pt x="364" y="733"/>
                  <a:pt x="364" y="733"/>
                </a:cubicBezTo>
                <a:cubicBezTo>
                  <a:pt x="366" y="733"/>
                  <a:pt x="368" y="733"/>
                  <a:pt x="369" y="734"/>
                </a:cubicBezTo>
                <a:cubicBezTo>
                  <a:pt x="370" y="735"/>
                  <a:pt x="370" y="736"/>
                  <a:pt x="371" y="737"/>
                </a:cubicBezTo>
                <a:cubicBezTo>
                  <a:pt x="372" y="737"/>
                  <a:pt x="373" y="737"/>
                  <a:pt x="374" y="736"/>
                </a:cubicBezTo>
                <a:cubicBezTo>
                  <a:pt x="376" y="733"/>
                  <a:pt x="378" y="730"/>
                  <a:pt x="380" y="727"/>
                </a:cubicBezTo>
                <a:close/>
                <a:moveTo>
                  <a:pt x="338" y="281"/>
                </a:moveTo>
                <a:cubicBezTo>
                  <a:pt x="339" y="281"/>
                  <a:pt x="339" y="282"/>
                  <a:pt x="340" y="282"/>
                </a:cubicBezTo>
                <a:cubicBezTo>
                  <a:pt x="345" y="279"/>
                  <a:pt x="349" y="267"/>
                  <a:pt x="345" y="260"/>
                </a:cubicBezTo>
                <a:cubicBezTo>
                  <a:pt x="343" y="268"/>
                  <a:pt x="340" y="275"/>
                  <a:pt x="338" y="281"/>
                </a:cubicBezTo>
                <a:close/>
                <a:moveTo>
                  <a:pt x="574" y="815"/>
                </a:moveTo>
                <a:cubicBezTo>
                  <a:pt x="572" y="814"/>
                  <a:pt x="571" y="812"/>
                  <a:pt x="570" y="813"/>
                </a:cubicBezTo>
                <a:cubicBezTo>
                  <a:pt x="569" y="814"/>
                  <a:pt x="567" y="815"/>
                  <a:pt x="566" y="817"/>
                </a:cubicBezTo>
                <a:cubicBezTo>
                  <a:pt x="565" y="818"/>
                  <a:pt x="565" y="820"/>
                  <a:pt x="565" y="822"/>
                </a:cubicBezTo>
                <a:cubicBezTo>
                  <a:pt x="565" y="824"/>
                  <a:pt x="565" y="825"/>
                  <a:pt x="565" y="827"/>
                </a:cubicBezTo>
                <a:cubicBezTo>
                  <a:pt x="566" y="826"/>
                  <a:pt x="569" y="826"/>
                  <a:pt x="569" y="825"/>
                </a:cubicBezTo>
                <a:cubicBezTo>
                  <a:pt x="571" y="822"/>
                  <a:pt x="572" y="819"/>
                  <a:pt x="574" y="815"/>
                </a:cubicBezTo>
                <a:close/>
                <a:moveTo>
                  <a:pt x="281" y="635"/>
                </a:moveTo>
                <a:cubicBezTo>
                  <a:pt x="283" y="636"/>
                  <a:pt x="285" y="637"/>
                  <a:pt x="286" y="636"/>
                </a:cubicBezTo>
                <a:cubicBezTo>
                  <a:pt x="288" y="635"/>
                  <a:pt x="291" y="633"/>
                  <a:pt x="291" y="629"/>
                </a:cubicBezTo>
                <a:cubicBezTo>
                  <a:pt x="288" y="630"/>
                  <a:pt x="286" y="632"/>
                  <a:pt x="285" y="633"/>
                </a:cubicBezTo>
                <a:cubicBezTo>
                  <a:pt x="283" y="631"/>
                  <a:pt x="281" y="629"/>
                  <a:pt x="279" y="630"/>
                </a:cubicBezTo>
                <a:cubicBezTo>
                  <a:pt x="276" y="630"/>
                  <a:pt x="274" y="633"/>
                  <a:pt x="274" y="638"/>
                </a:cubicBezTo>
                <a:cubicBezTo>
                  <a:pt x="277" y="637"/>
                  <a:pt x="279" y="636"/>
                  <a:pt x="281" y="635"/>
                </a:cubicBezTo>
                <a:close/>
                <a:moveTo>
                  <a:pt x="457" y="749"/>
                </a:moveTo>
                <a:cubicBezTo>
                  <a:pt x="458" y="754"/>
                  <a:pt x="460" y="758"/>
                  <a:pt x="461" y="762"/>
                </a:cubicBezTo>
                <a:cubicBezTo>
                  <a:pt x="462" y="762"/>
                  <a:pt x="463" y="762"/>
                  <a:pt x="463" y="762"/>
                </a:cubicBezTo>
                <a:cubicBezTo>
                  <a:pt x="462" y="756"/>
                  <a:pt x="461" y="750"/>
                  <a:pt x="459" y="744"/>
                </a:cubicBezTo>
                <a:cubicBezTo>
                  <a:pt x="451" y="749"/>
                  <a:pt x="450" y="750"/>
                  <a:pt x="454" y="755"/>
                </a:cubicBezTo>
                <a:cubicBezTo>
                  <a:pt x="455" y="753"/>
                  <a:pt x="455" y="752"/>
                  <a:pt x="457" y="749"/>
                </a:cubicBezTo>
                <a:close/>
                <a:moveTo>
                  <a:pt x="735" y="317"/>
                </a:moveTo>
                <a:cubicBezTo>
                  <a:pt x="744" y="318"/>
                  <a:pt x="749" y="317"/>
                  <a:pt x="751" y="313"/>
                </a:cubicBezTo>
                <a:cubicBezTo>
                  <a:pt x="743" y="309"/>
                  <a:pt x="737" y="310"/>
                  <a:pt x="735" y="317"/>
                </a:cubicBezTo>
                <a:close/>
                <a:moveTo>
                  <a:pt x="576" y="803"/>
                </a:moveTo>
                <a:cubicBezTo>
                  <a:pt x="572" y="803"/>
                  <a:pt x="567" y="804"/>
                  <a:pt x="562" y="804"/>
                </a:cubicBezTo>
                <a:cubicBezTo>
                  <a:pt x="562" y="804"/>
                  <a:pt x="561" y="804"/>
                  <a:pt x="561" y="805"/>
                </a:cubicBezTo>
                <a:cubicBezTo>
                  <a:pt x="560" y="806"/>
                  <a:pt x="560" y="808"/>
                  <a:pt x="559" y="809"/>
                </a:cubicBezTo>
                <a:cubicBezTo>
                  <a:pt x="561" y="809"/>
                  <a:pt x="563" y="810"/>
                  <a:pt x="564" y="810"/>
                </a:cubicBezTo>
                <a:cubicBezTo>
                  <a:pt x="565" y="809"/>
                  <a:pt x="567" y="808"/>
                  <a:pt x="568" y="807"/>
                </a:cubicBezTo>
                <a:cubicBezTo>
                  <a:pt x="574" y="809"/>
                  <a:pt x="575" y="809"/>
                  <a:pt x="576" y="803"/>
                </a:cubicBezTo>
                <a:close/>
                <a:moveTo>
                  <a:pt x="48" y="742"/>
                </a:moveTo>
                <a:cubicBezTo>
                  <a:pt x="47" y="743"/>
                  <a:pt x="47" y="744"/>
                  <a:pt x="47" y="744"/>
                </a:cubicBezTo>
                <a:cubicBezTo>
                  <a:pt x="47" y="748"/>
                  <a:pt x="47" y="751"/>
                  <a:pt x="48" y="755"/>
                </a:cubicBezTo>
                <a:cubicBezTo>
                  <a:pt x="48" y="755"/>
                  <a:pt x="52" y="756"/>
                  <a:pt x="53" y="755"/>
                </a:cubicBezTo>
                <a:cubicBezTo>
                  <a:pt x="54" y="754"/>
                  <a:pt x="55" y="752"/>
                  <a:pt x="54" y="750"/>
                </a:cubicBezTo>
                <a:cubicBezTo>
                  <a:pt x="54" y="749"/>
                  <a:pt x="52" y="747"/>
                  <a:pt x="51" y="745"/>
                </a:cubicBezTo>
                <a:cubicBezTo>
                  <a:pt x="50" y="744"/>
                  <a:pt x="49" y="744"/>
                  <a:pt x="48" y="742"/>
                </a:cubicBezTo>
                <a:close/>
                <a:moveTo>
                  <a:pt x="310" y="424"/>
                </a:moveTo>
                <a:cubicBezTo>
                  <a:pt x="308" y="421"/>
                  <a:pt x="307" y="418"/>
                  <a:pt x="306" y="417"/>
                </a:cubicBezTo>
                <a:cubicBezTo>
                  <a:pt x="302" y="416"/>
                  <a:pt x="298" y="416"/>
                  <a:pt x="294" y="415"/>
                </a:cubicBezTo>
                <a:cubicBezTo>
                  <a:pt x="296" y="421"/>
                  <a:pt x="303" y="425"/>
                  <a:pt x="310" y="424"/>
                </a:cubicBezTo>
                <a:close/>
                <a:moveTo>
                  <a:pt x="695" y="623"/>
                </a:moveTo>
                <a:cubicBezTo>
                  <a:pt x="700" y="622"/>
                  <a:pt x="705" y="622"/>
                  <a:pt x="710" y="622"/>
                </a:cubicBezTo>
                <a:cubicBezTo>
                  <a:pt x="710" y="622"/>
                  <a:pt x="711" y="620"/>
                  <a:pt x="712" y="619"/>
                </a:cubicBezTo>
                <a:cubicBezTo>
                  <a:pt x="712" y="618"/>
                  <a:pt x="711" y="617"/>
                  <a:pt x="710" y="617"/>
                </a:cubicBezTo>
                <a:cubicBezTo>
                  <a:pt x="707" y="615"/>
                  <a:pt x="697" y="618"/>
                  <a:pt x="695" y="623"/>
                </a:cubicBezTo>
                <a:close/>
                <a:moveTo>
                  <a:pt x="337" y="670"/>
                </a:moveTo>
                <a:cubicBezTo>
                  <a:pt x="338" y="666"/>
                  <a:pt x="338" y="662"/>
                  <a:pt x="339" y="658"/>
                </a:cubicBezTo>
                <a:cubicBezTo>
                  <a:pt x="339" y="657"/>
                  <a:pt x="337" y="656"/>
                  <a:pt x="336" y="654"/>
                </a:cubicBezTo>
                <a:cubicBezTo>
                  <a:pt x="336" y="656"/>
                  <a:pt x="334" y="657"/>
                  <a:pt x="334" y="658"/>
                </a:cubicBezTo>
                <a:cubicBezTo>
                  <a:pt x="334" y="661"/>
                  <a:pt x="334" y="664"/>
                  <a:pt x="334" y="667"/>
                </a:cubicBezTo>
                <a:cubicBezTo>
                  <a:pt x="332" y="666"/>
                  <a:pt x="331" y="665"/>
                  <a:pt x="330" y="663"/>
                </a:cubicBezTo>
                <a:cubicBezTo>
                  <a:pt x="330" y="666"/>
                  <a:pt x="330" y="667"/>
                  <a:pt x="330" y="668"/>
                </a:cubicBezTo>
                <a:cubicBezTo>
                  <a:pt x="332" y="669"/>
                  <a:pt x="334" y="669"/>
                  <a:pt x="337" y="670"/>
                </a:cubicBezTo>
                <a:close/>
                <a:moveTo>
                  <a:pt x="619" y="1005"/>
                </a:moveTo>
                <a:cubicBezTo>
                  <a:pt x="619" y="1006"/>
                  <a:pt x="620" y="1006"/>
                  <a:pt x="620" y="1006"/>
                </a:cubicBezTo>
                <a:cubicBezTo>
                  <a:pt x="630" y="1000"/>
                  <a:pt x="643" y="1000"/>
                  <a:pt x="651" y="990"/>
                </a:cubicBezTo>
                <a:cubicBezTo>
                  <a:pt x="651" y="990"/>
                  <a:pt x="651" y="989"/>
                  <a:pt x="651" y="989"/>
                </a:cubicBezTo>
                <a:cubicBezTo>
                  <a:pt x="640" y="994"/>
                  <a:pt x="630" y="1000"/>
                  <a:pt x="619" y="1005"/>
                </a:cubicBezTo>
                <a:close/>
                <a:moveTo>
                  <a:pt x="756" y="830"/>
                </a:moveTo>
                <a:cubicBezTo>
                  <a:pt x="756" y="830"/>
                  <a:pt x="756" y="831"/>
                  <a:pt x="756" y="832"/>
                </a:cubicBezTo>
                <a:cubicBezTo>
                  <a:pt x="759" y="832"/>
                  <a:pt x="762" y="832"/>
                  <a:pt x="764" y="833"/>
                </a:cubicBezTo>
                <a:cubicBezTo>
                  <a:pt x="766" y="833"/>
                  <a:pt x="768" y="833"/>
                  <a:pt x="769" y="833"/>
                </a:cubicBezTo>
                <a:cubicBezTo>
                  <a:pt x="773" y="836"/>
                  <a:pt x="776" y="834"/>
                  <a:pt x="777" y="828"/>
                </a:cubicBezTo>
                <a:cubicBezTo>
                  <a:pt x="774" y="829"/>
                  <a:pt x="772" y="830"/>
                  <a:pt x="769" y="830"/>
                </a:cubicBezTo>
                <a:cubicBezTo>
                  <a:pt x="767" y="830"/>
                  <a:pt x="764" y="828"/>
                  <a:pt x="761" y="828"/>
                </a:cubicBezTo>
                <a:cubicBezTo>
                  <a:pt x="760" y="828"/>
                  <a:pt x="758" y="829"/>
                  <a:pt x="756" y="830"/>
                </a:cubicBezTo>
                <a:close/>
                <a:moveTo>
                  <a:pt x="213" y="926"/>
                </a:moveTo>
                <a:cubicBezTo>
                  <a:pt x="213" y="926"/>
                  <a:pt x="213" y="926"/>
                  <a:pt x="213" y="926"/>
                </a:cubicBezTo>
                <a:cubicBezTo>
                  <a:pt x="215" y="926"/>
                  <a:pt x="216" y="927"/>
                  <a:pt x="217" y="926"/>
                </a:cubicBezTo>
                <a:cubicBezTo>
                  <a:pt x="219" y="925"/>
                  <a:pt x="220" y="923"/>
                  <a:pt x="222" y="922"/>
                </a:cubicBezTo>
                <a:cubicBezTo>
                  <a:pt x="220" y="921"/>
                  <a:pt x="218" y="920"/>
                  <a:pt x="216" y="920"/>
                </a:cubicBezTo>
                <a:cubicBezTo>
                  <a:pt x="214" y="920"/>
                  <a:pt x="212" y="920"/>
                  <a:pt x="210" y="921"/>
                </a:cubicBezTo>
                <a:cubicBezTo>
                  <a:pt x="209" y="922"/>
                  <a:pt x="208" y="923"/>
                  <a:pt x="207" y="924"/>
                </a:cubicBezTo>
                <a:cubicBezTo>
                  <a:pt x="208" y="925"/>
                  <a:pt x="209" y="926"/>
                  <a:pt x="210" y="926"/>
                </a:cubicBezTo>
                <a:cubicBezTo>
                  <a:pt x="211" y="927"/>
                  <a:pt x="212" y="926"/>
                  <a:pt x="213" y="926"/>
                </a:cubicBezTo>
                <a:close/>
                <a:moveTo>
                  <a:pt x="287" y="602"/>
                </a:moveTo>
                <a:cubicBezTo>
                  <a:pt x="286" y="602"/>
                  <a:pt x="286" y="602"/>
                  <a:pt x="285" y="602"/>
                </a:cubicBezTo>
                <a:cubicBezTo>
                  <a:pt x="285" y="604"/>
                  <a:pt x="283" y="608"/>
                  <a:pt x="284" y="609"/>
                </a:cubicBezTo>
                <a:cubicBezTo>
                  <a:pt x="285" y="611"/>
                  <a:pt x="289" y="613"/>
                  <a:pt x="291" y="614"/>
                </a:cubicBezTo>
                <a:cubicBezTo>
                  <a:pt x="292" y="614"/>
                  <a:pt x="293" y="613"/>
                  <a:pt x="293" y="613"/>
                </a:cubicBezTo>
                <a:cubicBezTo>
                  <a:pt x="294" y="611"/>
                  <a:pt x="295" y="608"/>
                  <a:pt x="294" y="608"/>
                </a:cubicBezTo>
                <a:cubicBezTo>
                  <a:pt x="293" y="606"/>
                  <a:pt x="291" y="606"/>
                  <a:pt x="288" y="606"/>
                </a:cubicBezTo>
                <a:cubicBezTo>
                  <a:pt x="288" y="605"/>
                  <a:pt x="287" y="604"/>
                  <a:pt x="287" y="602"/>
                </a:cubicBezTo>
                <a:close/>
                <a:moveTo>
                  <a:pt x="374" y="581"/>
                </a:moveTo>
                <a:cubicBezTo>
                  <a:pt x="369" y="583"/>
                  <a:pt x="363" y="577"/>
                  <a:pt x="359" y="585"/>
                </a:cubicBezTo>
                <a:cubicBezTo>
                  <a:pt x="362" y="584"/>
                  <a:pt x="364" y="584"/>
                  <a:pt x="366" y="583"/>
                </a:cubicBezTo>
                <a:cubicBezTo>
                  <a:pt x="365" y="585"/>
                  <a:pt x="365" y="587"/>
                  <a:pt x="365" y="589"/>
                </a:cubicBezTo>
                <a:cubicBezTo>
                  <a:pt x="372" y="590"/>
                  <a:pt x="374" y="588"/>
                  <a:pt x="374" y="581"/>
                </a:cubicBezTo>
                <a:close/>
                <a:moveTo>
                  <a:pt x="370" y="951"/>
                </a:moveTo>
                <a:cubicBezTo>
                  <a:pt x="363" y="950"/>
                  <a:pt x="360" y="955"/>
                  <a:pt x="354" y="958"/>
                </a:cubicBezTo>
                <a:cubicBezTo>
                  <a:pt x="363" y="961"/>
                  <a:pt x="368" y="959"/>
                  <a:pt x="370" y="951"/>
                </a:cubicBezTo>
                <a:close/>
                <a:moveTo>
                  <a:pt x="360" y="514"/>
                </a:moveTo>
                <a:cubicBezTo>
                  <a:pt x="361" y="514"/>
                  <a:pt x="362" y="515"/>
                  <a:pt x="362" y="515"/>
                </a:cubicBezTo>
                <a:cubicBezTo>
                  <a:pt x="366" y="512"/>
                  <a:pt x="370" y="510"/>
                  <a:pt x="373" y="506"/>
                </a:cubicBezTo>
                <a:cubicBezTo>
                  <a:pt x="374" y="506"/>
                  <a:pt x="373" y="503"/>
                  <a:pt x="374" y="502"/>
                </a:cubicBezTo>
                <a:cubicBezTo>
                  <a:pt x="372" y="502"/>
                  <a:pt x="371" y="502"/>
                  <a:pt x="370" y="503"/>
                </a:cubicBezTo>
                <a:cubicBezTo>
                  <a:pt x="367" y="505"/>
                  <a:pt x="365" y="507"/>
                  <a:pt x="363" y="509"/>
                </a:cubicBezTo>
                <a:cubicBezTo>
                  <a:pt x="362" y="510"/>
                  <a:pt x="361" y="512"/>
                  <a:pt x="360" y="514"/>
                </a:cubicBezTo>
                <a:close/>
                <a:moveTo>
                  <a:pt x="294" y="747"/>
                </a:moveTo>
                <a:cubicBezTo>
                  <a:pt x="291" y="750"/>
                  <a:pt x="289" y="753"/>
                  <a:pt x="288" y="753"/>
                </a:cubicBezTo>
                <a:cubicBezTo>
                  <a:pt x="282" y="753"/>
                  <a:pt x="283" y="757"/>
                  <a:pt x="283" y="761"/>
                </a:cubicBezTo>
                <a:cubicBezTo>
                  <a:pt x="288" y="759"/>
                  <a:pt x="293" y="759"/>
                  <a:pt x="294" y="754"/>
                </a:cubicBezTo>
                <a:cubicBezTo>
                  <a:pt x="295" y="752"/>
                  <a:pt x="294" y="750"/>
                  <a:pt x="294" y="747"/>
                </a:cubicBezTo>
                <a:close/>
                <a:moveTo>
                  <a:pt x="701" y="583"/>
                </a:moveTo>
                <a:cubicBezTo>
                  <a:pt x="702" y="582"/>
                  <a:pt x="702" y="582"/>
                  <a:pt x="702" y="582"/>
                </a:cubicBezTo>
                <a:cubicBezTo>
                  <a:pt x="695" y="579"/>
                  <a:pt x="693" y="575"/>
                  <a:pt x="693" y="568"/>
                </a:cubicBezTo>
                <a:cubicBezTo>
                  <a:pt x="693" y="568"/>
                  <a:pt x="692" y="567"/>
                  <a:pt x="691" y="567"/>
                </a:cubicBezTo>
                <a:cubicBezTo>
                  <a:pt x="691" y="567"/>
                  <a:pt x="690" y="567"/>
                  <a:pt x="689" y="568"/>
                </a:cubicBezTo>
                <a:cubicBezTo>
                  <a:pt x="687" y="572"/>
                  <a:pt x="689" y="578"/>
                  <a:pt x="694" y="580"/>
                </a:cubicBezTo>
                <a:cubicBezTo>
                  <a:pt x="696" y="581"/>
                  <a:pt x="699" y="582"/>
                  <a:pt x="701" y="583"/>
                </a:cubicBezTo>
                <a:close/>
                <a:moveTo>
                  <a:pt x="754" y="638"/>
                </a:moveTo>
                <a:cubicBezTo>
                  <a:pt x="757" y="630"/>
                  <a:pt x="756" y="621"/>
                  <a:pt x="752" y="621"/>
                </a:cubicBezTo>
                <a:cubicBezTo>
                  <a:pt x="750" y="623"/>
                  <a:pt x="749" y="625"/>
                  <a:pt x="748" y="627"/>
                </a:cubicBezTo>
                <a:cubicBezTo>
                  <a:pt x="749" y="628"/>
                  <a:pt x="751" y="629"/>
                  <a:pt x="752" y="630"/>
                </a:cubicBezTo>
                <a:cubicBezTo>
                  <a:pt x="751" y="632"/>
                  <a:pt x="750" y="633"/>
                  <a:pt x="749" y="634"/>
                </a:cubicBezTo>
                <a:cubicBezTo>
                  <a:pt x="751" y="635"/>
                  <a:pt x="752" y="637"/>
                  <a:pt x="754" y="638"/>
                </a:cubicBezTo>
                <a:close/>
                <a:moveTo>
                  <a:pt x="308" y="644"/>
                </a:moveTo>
                <a:cubicBezTo>
                  <a:pt x="310" y="642"/>
                  <a:pt x="310" y="640"/>
                  <a:pt x="308" y="638"/>
                </a:cubicBezTo>
                <a:cubicBezTo>
                  <a:pt x="307" y="637"/>
                  <a:pt x="305" y="637"/>
                  <a:pt x="305" y="637"/>
                </a:cubicBezTo>
                <a:cubicBezTo>
                  <a:pt x="303" y="639"/>
                  <a:pt x="301" y="642"/>
                  <a:pt x="302" y="643"/>
                </a:cubicBezTo>
                <a:cubicBezTo>
                  <a:pt x="304" y="646"/>
                  <a:pt x="307" y="649"/>
                  <a:pt x="310" y="652"/>
                </a:cubicBezTo>
                <a:cubicBezTo>
                  <a:pt x="310" y="651"/>
                  <a:pt x="311" y="651"/>
                  <a:pt x="311" y="650"/>
                </a:cubicBezTo>
                <a:cubicBezTo>
                  <a:pt x="310" y="648"/>
                  <a:pt x="309" y="646"/>
                  <a:pt x="308" y="644"/>
                </a:cubicBezTo>
                <a:close/>
                <a:moveTo>
                  <a:pt x="774" y="379"/>
                </a:moveTo>
                <a:cubicBezTo>
                  <a:pt x="772" y="378"/>
                  <a:pt x="771" y="377"/>
                  <a:pt x="771" y="378"/>
                </a:cubicBezTo>
                <a:cubicBezTo>
                  <a:pt x="766" y="379"/>
                  <a:pt x="761" y="381"/>
                  <a:pt x="757" y="382"/>
                </a:cubicBezTo>
                <a:cubicBezTo>
                  <a:pt x="756" y="383"/>
                  <a:pt x="756" y="384"/>
                  <a:pt x="756" y="385"/>
                </a:cubicBezTo>
                <a:cubicBezTo>
                  <a:pt x="756" y="386"/>
                  <a:pt x="758" y="386"/>
                  <a:pt x="759" y="386"/>
                </a:cubicBezTo>
                <a:cubicBezTo>
                  <a:pt x="762" y="385"/>
                  <a:pt x="766" y="384"/>
                  <a:pt x="769" y="383"/>
                </a:cubicBezTo>
                <a:cubicBezTo>
                  <a:pt x="771" y="382"/>
                  <a:pt x="772" y="381"/>
                  <a:pt x="774" y="379"/>
                </a:cubicBezTo>
                <a:close/>
                <a:moveTo>
                  <a:pt x="658" y="860"/>
                </a:moveTo>
                <a:cubicBezTo>
                  <a:pt x="657" y="868"/>
                  <a:pt x="664" y="871"/>
                  <a:pt x="673" y="867"/>
                </a:cubicBezTo>
                <a:cubicBezTo>
                  <a:pt x="668" y="865"/>
                  <a:pt x="663" y="862"/>
                  <a:pt x="658" y="860"/>
                </a:cubicBezTo>
                <a:close/>
                <a:moveTo>
                  <a:pt x="136" y="596"/>
                </a:moveTo>
                <a:cubicBezTo>
                  <a:pt x="135" y="596"/>
                  <a:pt x="135" y="596"/>
                  <a:pt x="135" y="596"/>
                </a:cubicBezTo>
                <a:cubicBezTo>
                  <a:pt x="133" y="603"/>
                  <a:pt x="131" y="611"/>
                  <a:pt x="129" y="619"/>
                </a:cubicBezTo>
                <a:cubicBezTo>
                  <a:pt x="133" y="619"/>
                  <a:pt x="134" y="617"/>
                  <a:pt x="135" y="614"/>
                </a:cubicBezTo>
                <a:cubicBezTo>
                  <a:pt x="135" y="610"/>
                  <a:pt x="136" y="607"/>
                  <a:pt x="136" y="604"/>
                </a:cubicBezTo>
                <a:cubicBezTo>
                  <a:pt x="136" y="601"/>
                  <a:pt x="136" y="599"/>
                  <a:pt x="136" y="596"/>
                </a:cubicBezTo>
                <a:close/>
                <a:moveTo>
                  <a:pt x="79" y="886"/>
                </a:moveTo>
                <a:cubicBezTo>
                  <a:pt x="82" y="884"/>
                  <a:pt x="84" y="882"/>
                  <a:pt x="84" y="883"/>
                </a:cubicBezTo>
                <a:cubicBezTo>
                  <a:pt x="91" y="885"/>
                  <a:pt x="91" y="880"/>
                  <a:pt x="93" y="875"/>
                </a:cubicBezTo>
                <a:cubicBezTo>
                  <a:pt x="88" y="877"/>
                  <a:pt x="85" y="878"/>
                  <a:pt x="81" y="879"/>
                </a:cubicBezTo>
                <a:cubicBezTo>
                  <a:pt x="81" y="879"/>
                  <a:pt x="79" y="879"/>
                  <a:pt x="78" y="879"/>
                </a:cubicBezTo>
                <a:cubicBezTo>
                  <a:pt x="78" y="881"/>
                  <a:pt x="79" y="883"/>
                  <a:pt x="79" y="886"/>
                </a:cubicBezTo>
                <a:close/>
                <a:moveTo>
                  <a:pt x="750" y="308"/>
                </a:moveTo>
                <a:cubicBezTo>
                  <a:pt x="748" y="303"/>
                  <a:pt x="745" y="301"/>
                  <a:pt x="741" y="303"/>
                </a:cubicBezTo>
                <a:cubicBezTo>
                  <a:pt x="739" y="304"/>
                  <a:pt x="738" y="306"/>
                  <a:pt x="737" y="308"/>
                </a:cubicBezTo>
                <a:cubicBezTo>
                  <a:pt x="739" y="308"/>
                  <a:pt x="740" y="310"/>
                  <a:pt x="742" y="310"/>
                </a:cubicBezTo>
                <a:cubicBezTo>
                  <a:pt x="745" y="310"/>
                  <a:pt x="747" y="309"/>
                  <a:pt x="750" y="308"/>
                </a:cubicBezTo>
                <a:close/>
                <a:moveTo>
                  <a:pt x="621" y="762"/>
                </a:moveTo>
                <a:cubicBezTo>
                  <a:pt x="621" y="762"/>
                  <a:pt x="619" y="761"/>
                  <a:pt x="618" y="761"/>
                </a:cubicBezTo>
                <a:cubicBezTo>
                  <a:pt x="615" y="761"/>
                  <a:pt x="613" y="762"/>
                  <a:pt x="610" y="761"/>
                </a:cubicBezTo>
                <a:cubicBezTo>
                  <a:pt x="608" y="761"/>
                  <a:pt x="606" y="763"/>
                  <a:pt x="604" y="765"/>
                </a:cubicBezTo>
                <a:cubicBezTo>
                  <a:pt x="604" y="765"/>
                  <a:pt x="605" y="767"/>
                  <a:pt x="605" y="767"/>
                </a:cubicBezTo>
                <a:cubicBezTo>
                  <a:pt x="607" y="766"/>
                  <a:pt x="609" y="766"/>
                  <a:pt x="610" y="766"/>
                </a:cubicBezTo>
                <a:cubicBezTo>
                  <a:pt x="612" y="766"/>
                  <a:pt x="614" y="766"/>
                  <a:pt x="615" y="766"/>
                </a:cubicBezTo>
                <a:cubicBezTo>
                  <a:pt x="618" y="767"/>
                  <a:pt x="621" y="766"/>
                  <a:pt x="621" y="762"/>
                </a:cubicBezTo>
                <a:close/>
                <a:moveTo>
                  <a:pt x="124" y="789"/>
                </a:moveTo>
                <a:cubicBezTo>
                  <a:pt x="125" y="789"/>
                  <a:pt x="125" y="789"/>
                  <a:pt x="125" y="788"/>
                </a:cubicBezTo>
                <a:cubicBezTo>
                  <a:pt x="124" y="784"/>
                  <a:pt x="124" y="780"/>
                  <a:pt x="123" y="776"/>
                </a:cubicBezTo>
                <a:cubicBezTo>
                  <a:pt x="123" y="775"/>
                  <a:pt x="122" y="774"/>
                  <a:pt x="121" y="774"/>
                </a:cubicBezTo>
                <a:cubicBezTo>
                  <a:pt x="120" y="773"/>
                  <a:pt x="119" y="774"/>
                  <a:pt x="118" y="775"/>
                </a:cubicBezTo>
                <a:cubicBezTo>
                  <a:pt x="118" y="777"/>
                  <a:pt x="118" y="779"/>
                  <a:pt x="118" y="781"/>
                </a:cubicBezTo>
                <a:cubicBezTo>
                  <a:pt x="119" y="783"/>
                  <a:pt x="119" y="784"/>
                  <a:pt x="120" y="786"/>
                </a:cubicBezTo>
                <a:cubicBezTo>
                  <a:pt x="122" y="787"/>
                  <a:pt x="123" y="788"/>
                  <a:pt x="124" y="789"/>
                </a:cubicBezTo>
                <a:close/>
                <a:moveTo>
                  <a:pt x="634" y="299"/>
                </a:moveTo>
                <a:cubicBezTo>
                  <a:pt x="634" y="300"/>
                  <a:pt x="633" y="301"/>
                  <a:pt x="633" y="301"/>
                </a:cubicBezTo>
                <a:cubicBezTo>
                  <a:pt x="637" y="303"/>
                  <a:pt x="641" y="306"/>
                  <a:pt x="645" y="307"/>
                </a:cubicBezTo>
                <a:cubicBezTo>
                  <a:pt x="646" y="308"/>
                  <a:pt x="648" y="305"/>
                  <a:pt x="648" y="304"/>
                </a:cubicBezTo>
                <a:cubicBezTo>
                  <a:pt x="648" y="302"/>
                  <a:pt x="647" y="300"/>
                  <a:pt x="647" y="297"/>
                </a:cubicBezTo>
                <a:cubicBezTo>
                  <a:pt x="645" y="301"/>
                  <a:pt x="642" y="302"/>
                  <a:pt x="639" y="299"/>
                </a:cubicBezTo>
                <a:cubicBezTo>
                  <a:pt x="638" y="298"/>
                  <a:pt x="635" y="299"/>
                  <a:pt x="634" y="299"/>
                </a:cubicBezTo>
                <a:close/>
                <a:moveTo>
                  <a:pt x="298" y="935"/>
                </a:moveTo>
                <a:cubicBezTo>
                  <a:pt x="293" y="933"/>
                  <a:pt x="288" y="932"/>
                  <a:pt x="283" y="932"/>
                </a:cubicBezTo>
                <a:cubicBezTo>
                  <a:pt x="282" y="932"/>
                  <a:pt x="280" y="934"/>
                  <a:pt x="280" y="935"/>
                </a:cubicBezTo>
                <a:cubicBezTo>
                  <a:pt x="280" y="936"/>
                  <a:pt x="282" y="938"/>
                  <a:pt x="283" y="938"/>
                </a:cubicBezTo>
                <a:cubicBezTo>
                  <a:pt x="287" y="938"/>
                  <a:pt x="291" y="938"/>
                  <a:pt x="295" y="937"/>
                </a:cubicBezTo>
                <a:cubicBezTo>
                  <a:pt x="296" y="937"/>
                  <a:pt x="297" y="936"/>
                  <a:pt x="298" y="935"/>
                </a:cubicBezTo>
                <a:close/>
                <a:moveTo>
                  <a:pt x="325" y="929"/>
                </a:moveTo>
                <a:cubicBezTo>
                  <a:pt x="321" y="927"/>
                  <a:pt x="313" y="929"/>
                  <a:pt x="310" y="934"/>
                </a:cubicBezTo>
                <a:cubicBezTo>
                  <a:pt x="314" y="938"/>
                  <a:pt x="319" y="937"/>
                  <a:pt x="325" y="929"/>
                </a:cubicBezTo>
                <a:close/>
                <a:moveTo>
                  <a:pt x="652" y="840"/>
                </a:moveTo>
                <a:cubicBezTo>
                  <a:pt x="651" y="840"/>
                  <a:pt x="651" y="841"/>
                  <a:pt x="650" y="841"/>
                </a:cubicBezTo>
                <a:cubicBezTo>
                  <a:pt x="650" y="843"/>
                  <a:pt x="651" y="845"/>
                  <a:pt x="651" y="846"/>
                </a:cubicBezTo>
                <a:cubicBezTo>
                  <a:pt x="653" y="849"/>
                  <a:pt x="655" y="850"/>
                  <a:pt x="654" y="854"/>
                </a:cubicBezTo>
                <a:cubicBezTo>
                  <a:pt x="654" y="856"/>
                  <a:pt x="657" y="858"/>
                  <a:pt x="660" y="858"/>
                </a:cubicBezTo>
                <a:cubicBezTo>
                  <a:pt x="659" y="854"/>
                  <a:pt x="658" y="850"/>
                  <a:pt x="657" y="846"/>
                </a:cubicBezTo>
                <a:cubicBezTo>
                  <a:pt x="656" y="844"/>
                  <a:pt x="654" y="842"/>
                  <a:pt x="652" y="840"/>
                </a:cubicBezTo>
                <a:close/>
                <a:moveTo>
                  <a:pt x="571" y="743"/>
                </a:moveTo>
                <a:cubicBezTo>
                  <a:pt x="564" y="741"/>
                  <a:pt x="560" y="744"/>
                  <a:pt x="560" y="751"/>
                </a:cubicBezTo>
                <a:cubicBezTo>
                  <a:pt x="569" y="750"/>
                  <a:pt x="569" y="750"/>
                  <a:pt x="571" y="743"/>
                </a:cubicBezTo>
                <a:close/>
                <a:moveTo>
                  <a:pt x="221" y="803"/>
                </a:moveTo>
                <a:cubicBezTo>
                  <a:pt x="223" y="804"/>
                  <a:pt x="224" y="805"/>
                  <a:pt x="226" y="805"/>
                </a:cubicBezTo>
                <a:cubicBezTo>
                  <a:pt x="227" y="805"/>
                  <a:pt x="228" y="804"/>
                  <a:pt x="229" y="804"/>
                </a:cubicBezTo>
                <a:cubicBezTo>
                  <a:pt x="229" y="803"/>
                  <a:pt x="229" y="802"/>
                  <a:pt x="228" y="801"/>
                </a:cubicBezTo>
                <a:cubicBezTo>
                  <a:pt x="225" y="798"/>
                  <a:pt x="218" y="798"/>
                  <a:pt x="215" y="801"/>
                </a:cubicBezTo>
                <a:cubicBezTo>
                  <a:pt x="214" y="802"/>
                  <a:pt x="214" y="804"/>
                  <a:pt x="214" y="805"/>
                </a:cubicBezTo>
                <a:cubicBezTo>
                  <a:pt x="216" y="805"/>
                  <a:pt x="217" y="806"/>
                  <a:pt x="219" y="805"/>
                </a:cubicBezTo>
                <a:cubicBezTo>
                  <a:pt x="219" y="805"/>
                  <a:pt x="220" y="804"/>
                  <a:pt x="221" y="803"/>
                </a:cubicBezTo>
                <a:close/>
                <a:moveTo>
                  <a:pt x="94" y="844"/>
                </a:moveTo>
                <a:cubicBezTo>
                  <a:pt x="93" y="839"/>
                  <a:pt x="94" y="835"/>
                  <a:pt x="89" y="835"/>
                </a:cubicBezTo>
                <a:cubicBezTo>
                  <a:pt x="88" y="835"/>
                  <a:pt x="86" y="838"/>
                  <a:pt x="86" y="839"/>
                </a:cubicBezTo>
                <a:cubicBezTo>
                  <a:pt x="86" y="842"/>
                  <a:pt x="85" y="847"/>
                  <a:pt x="90" y="847"/>
                </a:cubicBezTo>
                <a:cubicBezTo>
                  <a:pt x="91" y="847"/>
                  <a:pt x="93" y="845"/>
                  <a:pt x="94" y="844"/>
                </a:cubicBezTo>
                <a:close/>
                <a:moveTo>
                  <a:pt x="478" y="731"/>
                </a:moveTo>
                <a:cubicBezTo>
                  <a:pt x="478" y="731"/>
                  <a:pt x="479" y="732"/>
                  <a:pt x="480" y="732"/>
                </a:cubicBezTo>
                <a:cubicBezTo>
                  <a:pt x="481" y="732"/>
                  <a:pt x="483" y="732"/>
                  <a:pt x="484" y="731"/>
                </a:cubicBezTo>
                <a:cubicBezTo>
                  <a:pt x="483" y="730"/>
                  <a:pt x="483" y="729"/>
                  <a:pt x="482" y="728"/>
                </a:cubicBezTo>
                <a:cubicBezTo>
                  <a:pt x="480" y="727"/>
                  <a:pt x="477" y="726"/>
                  <a:pt x="475" y="726"/>
                </a:cubicBezTo>
                <a:cubicBezTo>
                  <a:pt x="473" y="727"/>
                  <a:pt x="472" y="730"/>
                  <a:pt x="472" y="732"/>
                </a:cubicBezTo>
                <a:cubicBezTo>
                  <a:pt x="471" y="733"/>
                  <a:pt x="473" y="734"/>
                  <a:pt x="475" y="736"/>
                </a:cubicBezTo>
                <a:cubicBezTo>
                  <a:pt x="475" y="734"/>
                  <a:pt x="476" y="733"/>
                  <a:pt x="478" y="731"/>
                </a:cubicBezTo>
                <a:close/>
                <a:moveTo>
                  <a:pt x="615" y="909"/>
                </a:moveTo>
                <a:cubicBezTo>
                  <a:pt x="615" y="910"/>
                  <a:pt x="615" y="911"/>
                  <a:pt x="615" y="912"/>
                </a:cubicBezTo>
                <a:cubicBezTo>
                  <a:pt x="619" y="912"/>
                  <a:pt x="623" y="912"/>
                  <a:pt x="627" y="911"/>
                </a:cubicBezTo>
                <a:cubicBezTo>
                  <a:pt x="629" y="911"/>
                  <a:pt x="629" y="909"/>
                  <a:pt x="630" y="907"/>
                </a:cubicBezTo>
                <a:cubicBezTo>
                  <a:pt x="629" y="907"/>
                  <a:pt x="627" y="906"/>
                  <a:pt x="626" y="906"/>
                </a:cubicBezTo>
                <a:cubicBezTo>
                  <a:pt x="624" y="906"/>
                  <a:pt x="623" y="906"/>
                  <a:pt x="621" y="907"/>
                </a:cubicBezTo>
                <a:cubicBezTo>
                  <a:pt x="619" y="907"/>
                  <a:pt x="617" y="908"/>
                  <a:pt x="615" y="909"/>
                </a:cubicBezTo>
                <a:close/>
                <a:moveTo>
                  <a:pt x="660" y="778"/>
                </a:moveTo>
                <a:cubicBezTo>
                  <a:pt x="659" y="775"/>
                  <a:pt x="659" y="772"/>
                  <a:pt x="658" y="771"/>
                </a:cubicBezTo>
                <a:cubicBezTo>
                  <a:pt x="657" y="769"/>
                  <a:pt x="655" y="769"/>
                  <a:pt x="653" y="768"/>
                </a:cubicBezTo>
                <a:cubicBezTo>
                  <a:pt x="653" y="769"/>
                  <a:pt x="653" y="771"/>
                  <a:pt x="652" y="773"/>
                </a:cubicBezTo>
                <a:cubicBezTo>
                  <a:pt x="652" y="775"/>
                  <a:pt x="653" y="776"/>
                  <a:pt x="653" y="778"/>
                </a:cubicBezTo>
                <a:cubicBezTo>
                  <a:pt x="653" y="779"/>
                  <a:pt x="653" y="780"/>
                  <a:pt x="654" y="780"/>
                </a:cubicBezTo>
                <a:cubicBezTo>
                  <a:pt x="655" y="781"/>
                  <a:pt x="656" y="781"/>
                  <a:pt x="657" y="780"/>
                </a:cubicBezTo>
                <a:cubicBezTo>
                  <a:pt x="658" y="780"/>
                  <a:pt x="659" y="779"/>
                  <a:pt x="660" y="778"/>
                </a:cubicBezTo>
                <a:close/>
                <a:moveTo>
                  <a:pt x="246" y="841"/>
                </a:moveTo>
                <a:cubicBezTo>
                  <a:pt x="250" y="843"/>
                  <a:pt x="257" y="839"/>
                  <a:pt x="260" y="832"/>
                </a:cubicBezTo>
                <a:cubicBezTo>
                  <a:pt x="252" y="831"/>
                  <a:pt x="248" y="835"/>
                  <a:pt x="246" y="841"/>
                </a:cubicBezTo>
                <a:close/>
                <a:moveTo>
                  <a:pt x="442" y="451"/>
                </a:moveTo>
                <a:cubicBezTo>
                  <a:pt x="439" y="457"/>
                  <a:pt x="441" y="475"/>
                  <a:pt x="446" y="477"/>
                </a:cubicBezTo>
                <a:cubicBezTo>
                  <a:pt x="445" y="468"/>
                  <a:pt x="443" y="460"/>
                  <a:pt x="442" y="451"/>
                </a:cubicBezTo>
                <a:close/>
                <a:moveTo>
                  <a:pt x="104" y="905"/>
                </a:moveTo>
                <a:cubicBezTo>
                  <a:pt x="104" y="905"/>
                  <a:pt x="105" y="906"/>
                  <a:pt x="105" y="906"/>
                </a:cubicBezTo>
                <a:cubicBezTo>
                  <a:pt x="106" y="908"/>
                  <a:pt x="108" y="910"/>
                  <a:pt x="111" y="908"/>
                </a:cubicBezTo>
                <a:cubicBezTo>
                  <a:pt x="112" y="908"/>
                  <a:pt x="112" y="905"/>
                  <a:pt x="112" y="905"/>
                </a:cubicBezTo>
                <a:cubicBezTo>
                  <a:pt x="110" y="904"/>
                  <a:pt x="108" y="902"/>
                  <a:pt x="106" y="902"/>
                </a:cubicBezTo>
                <a:cubicBezTo>
                  <a:pt x="103" y="902"/>
                  <a:pt x="101" y="903"/>
                  <a:pt x="98" y="903"/>
                </a:cubicBezTo>
                <a:cubicBezTo>
                  <a:pt x="99" y="905"/>
                  <a:pt x="99" y="907"/>
                  <a:pt x="100" y="910"/>
                </a:cubicBezTo>
                <a:cubicBezTo>
                  <a:pt x="102" y="907"/>
                  <a:pt x="103" y="906"/>
                  <a:pt x="104" y="905"/>
                </a:cubicBezTo>
                <a:close/>
                <a:moveTo>
                  <a:pt x="385" y="494"/>
                </a:moveTo>
                <a:cubicBezTo>
                  <a:pt x="387" y="481"/>
                  <a:pt x="385" y="473"/>
                  <a:pt x="378" y="472"/>
                </a:cubicBezTo>
                <a:cubicBezTo>
                  <a:pt x="380" y="476"/>
                  <a:pt x="381" y="479"/>
                  <a:pt x="383" y="483"/>
                </a:cubicBezTo>
                <a:cubicBezTo>
                  <a:pt x="385" y="486"/>
                  <a:pt x="379" y="491"/>
                  <a:pt x="385" y="494"/>
                </a:cubicBezTo>
                <a:close/>
                <a:moveTo>
                  <a:pt x="82" y="842"/>
                </a:moveTo>
                <a:cubicBezTo>
                  <a:pt x="83" y="834"/>
                  <a:pt x="81" y="828"/>
                  <a:pt x="78" y="825"/>
                </a:cubicBezTo>
                <a:cubicBezTo>
                  <a:pt x="75" y="831"/>
                  <a:pt x="77" y="841"/>
                  <a:pt x="82" y="842"/>
                </a:cubicBezTo>
                <a:close/>
                <a:moveTo>
                  <a:pt x="692" y="665"/>
                </a:moveTo>
                <a:cubicBezTo>
                  <a:pt x="692" y="666"/>
                  <a:pt x="692" y="667"/>
                  <a:pt x="692" y="667"/>
                </a:cubicBezTo>
                <a:cubicBezTo>
                  <a:pt x="694" y="670"/>
                  <a:pt x="704" y="671"/>
                  <a:pt x="707" y="669"/>
                </a:cubicBezTo>
                <a:cubicBezTo>
                  <a:pt x="707" y="669"/>
                  <a:pt x="707" y="666"/>
                  <a:pt x="707" y="666"/>
                </a:cubicBezTo>
                <a:cubicBezTo>
                  <a:pt x="702" y="665"/>
                  <a:pt x="697" y="665"/>
                  <a:pt x="692" y="665"/>
                </a:cubicBezTo>
                <a:close/>
                <a:moveTo>
                  <a:pt x="169" y="55"/>
                </a:moveTo>
                <a:cubicBezTo>
                  <a:pt x="172" y="56"/>
                  <a:pt x="186" y="49"/>
                  <a:pt x="188" y="45"/>
                </a:cubicBezTo>
                <a:cubicBezTo>
                  <a:pt x="183" y="44"/>
                  <a:pt x="172" y="50"/>
                  <a:pt x="169" y="55"/>
                </a:cubicBezTo>
                <a:close/>
                <a:moveTo>
                  <a:pt x="694" y="278"/>
                </a:moveTo>
                <a:cubicBezTo>
                  <a:pt x="699" y="281"/>
                  <a:pt x="704" y="281"/>
                  <a:pt x="710" y="278"/>
                </a:cubicBezTo>
                <a:cubicBezTo>
                  <a:pt x="706" y="272"/>
                  <a:pt x="704" y="272"/>
                  <a:pt x="694" y="278"/>
                </a:cubicBezTo>
                <a:close/>
                <a:moveTo>
                  <a:pt x="225" y="743"/>
                </a:moveTo>
                <a:cubicBezTo>
                  <a:pt x="229" y="745"/>
                  <a:pt x="231" y="743"/>
                  <a:pt x="233" y="740"/>
                </a:cubicBezTo>
                <a:cubicBezTo>
                  <a:pt x="233" y="740"/>
                  <a:pt x="234" y="739"/>
                  <a:pt x="235" y="738"/>
                </a:cubicBezTo>
                <a:cubicBezTo>
                  <a:pt x="235" y="738"/>
                  <a:pt x="236" y="738"/>
                  <a:pt x="237" y="738"/>
                </a:cubicBezTo>
                <a:cubicBezTo>
                  <a:pt x="236" y="737"/>
                  <a:pt x="236" y="735"/>
                  <a:pt x="235" y="735"/>
                </a:cubicBezTo>
                <a:cubicBezTo>
                  <a:pt x="232" y="735"/>
                  <a:pt x="228" y="735"/>
                  <a:pt x="225" y="736"/>
                </a:cubicBezTo>
                <a:cubicBezTo>
                  <a:pt x="225" y="736"/>
                  <a:pt x="225" y="736"/>
                  <a:pt x="224" y="737"/>
                </a:cubicBezTo>
                <a:cubicBezTo>
                  <a:pt x="226" y="737"/>
                  <a:pt x="227" y="738"/>
                  <a:pt x="229" y="738"/>
                </a:cubicBezTo>
                <a:cubicBezTo>
                  <a:pt x="228" y="740"/>
                  <a:pt x="227" y="742"/>
                  <a:pt x="225" y="743"/>
                </a:cubicBezTo>
                <a:close/>
                <a:moveTo>
                  <a:pt x="564" y="937"/>
                </a:moveTo>
                <a:cubicBezTo>
                  <a:pt x="561" y="937"/>
                  <a:pt x="559" y="937"/>
                  <a:pt x="558" y="937"/>
                </a:cubicBezTo>
                <a:cubicBezTo>
                  <a:pt x="556" y="937"/>
                  <a:pt x="555" y="936"/>
                  <a:pt x="554" y="936"/>
                </a:cubicBezTo>
                <a:cubicBezTo>
                  <a:pt x="552" y="935"/>
                  <a:pt x="550" y="935"/>
                  <a:pt x="549" y="936"/>
                </a:cubicBezTo>
                <a:cubicBezTo>
                  <a:pt x="548" y="936"/>
                  <a:pt x="548" y="939"/>
                  <a:pt x="549" y="940"/>
                </a:cubicBezTo>
                <a:cubicBezTo>
                  <a:pt x="549" y="941"/>
                  <a:pt x="551" y="942"/>
                  <a:pt x="553" y="942"/>
                </a:cubicBezTo>
                <a:cubicBezTo>
                  <a:pt x="555" y="942"/>
                  <a:pt x="557" y="942"/>
                  <a:pt x="560" y="941"/>
                </a:cubicBezTo>
                <a:cubicBezTo>
                  <a:pt x="561" y="941"/>
                  <a:pt x="562" y="939"/>
                  <a:pt x="564" y="937"/>
                </a:cubicBezTo>
                <a:close/>
                <a:moveTo>
                  <a:pt x="716" y="320"/>
                </a:moveTo>
                <a:cubicBezTo>
                  <a:pt x="722" y="322"/>
                  <a:pt x="727" y="321"/>
                  <a:pt x="727" y="318"/>
                </a:cubicBezTo>
                <a:cubicBezTo>
                  <a:pt x="727" y="316"/>
                  <a:pt x="726" y="314"/>
                  <a:pt x="725" y="313"/>
                </a:cubicBezTo>
                <a:cubicBezTo>
                  <a:pt x="721" y="312"/>
                  <a:pt x="717" y="314"/>
                  <a:pt x="716" y="320"/>
                </a:cubicBezTo>
                <a:close/>
                <a:moveTo>
                  <a:pt x="220" y="908"/>
                </a:moveTo>
                <a:cubicBezTo>
                  <a:pt x="220" y="908"/>
                  <a:pt x="219" y="907"/>
                  <a:pt x="219" y="907"/>
                </a:cubicBezTo>
                <a:cubicBezTo>
                  <a:pt x="218" y="908"/>
                  <a:pt x="216" y="909"/>
                  <a:pt x="215" y="911"/>
                </a:cubicBezTo>
                <a:cubicBezTo>
                  <a:pt x="214" y="911"/>
                  <a:pt x="215" y="914"/>
                  <a:pt x="216" y="914"/>
                </a:cubicBezTo>
                <a:cubicBezTo>
                  <a:pt x="217" y="915"/>
                  <a:pt x="219" y="914"/>
                  <a:pt x="220" y="914"/>
                </a:cubicBezTo>
                <a:cubicBezTo>
                  <a:pt x="222" y="914"/>
                  <a:pt x="224" y="914"/>
                  <a:pt x="225" y="913"/>
                </a:cubicBezTo>
                <a:cubicBezTo>
                  <a:pt x="226" y="913"/>
                  <a:pt x="227" y="911"/>
                  <a:pt x="228" y="910"/>
                </a:cubicBezTo>
                <a:cubicBezTo>
                  <a:pt x="228" y="910"/>
                  <a:pt x="227" y="908"/>
                  <a:pt x="226" y="908"/>
                </a:cubicBezTo>
                <a:cubicBezTo>
                  <a:pt x="224" y="908"/>
                  <a:pt x="222" y="908"/>
                  <a:pt x="220" y="908"/>
                </a:cubicBezTo>
                <a:close/>
                <a:moveTo>
                  <a:pt x="267" y="736"/>
                </a:moveTo>
                <a:cubicBezTo>
                  <a:pt x="267" y="736"/>
                  <a:pt x="268" y="736"/>
                  <a:pt x="269" y="737"/>
                </a:cubicBezTo>
                <a:cubicBezTo>
                  <a:pt x="269" y="734"/>
                  <a:pt x="270" y="731"/>
                  <a:pt x="271" y="727"/>
                </a:cubicBezTo>
                <a:cubicBezTo>
                  <a:pt x="272" y="730"/>
                  <a:pt x="272" y="731"/>
                  <a:pt x="274" y="735"/>
                </a:cubicBezTo>
                <a:cubicBezTo>
                  <a:pt x="275" y="732"/>
                  <a:pt x="276" y="730"/>
                  <a:pt x="276" y="728"/>
                </a:cubicBezTo>
                <a:cubicBezTo>
                  <a:pt x="276" y="727"/>
                  <a:pt x="275" y="724"/>
                  <a:pt x="274" y="724"/>
                </a:cubicBezTo>
                <a:cubicBezTo>
                  <a:pt x="272" y="724"/>
                  <a:pt x="268" y="725"/>
                  <a:pt x="268" y="727"/>
                </a:cubicBezTo>
                <a:cubicBezTo>
                  <a:pt x="267" y="729"/>
                  <a:pt x="267" y="733"/>
                  <a:pt x="267" y="736"/>
                </a:cubicBezTo>
                <a:close/>
                <a:moveTo>
                  <a:pt x="89" y="856"/>
                </a:moveTo>
                <a:cubicBezTo>
                  <a:pt x="89" y="856"/>
                  <a:pt x="88" y="857"/>
                  <a:pt x="87" y="857"/>
                </a:cubicBezTo>
                <a:cubicBezTo>
                  <a:pt x="89" y="862"/>
                  <a:pt x="91" y="868"/>
                  <a:pt x="93" y="874"/>
                </a:cubicBezTo>
                <a:cubicBezTo>
                  <a:pt x="97" y="869"/>
                  <a:pt x="94" y="865"/>
                  <a:pt x="94" y="860"/>
                </a:cubicBezTo>
                <a:cubicBezTo>
                  <a:pt x="93" y="859"/>
                  <a:pt x="91" y="857"/>
                  <a:pt x="89" y="856"/>
                </a:cubicBezTo>
                <a:close/>
                <a:moveTo>
                  <a:pt x="182" y="878"/>
                </a:moveTo>
                <a:cubicBezTo>
                  <a:pt x="186" y="878"/>
                  <a:pt x="190" y="878"/>
                  <a:pt x="193" y="878"/>
                </a:cubicBezTo>
                <a:cubicBezTo>
                  <a:pt x="195" y="878"/>
                  <a:pt x="197" y="876"/>
                  <a:pt x="199" y="875"/>
                </a:cubicBezTo>
                <a:cubicBezTo>
                  <a:pt x="199" y="875"/>
                  <a:pt x="198" y="873"/>
                  <a:pt x="198" y="873"/>
                </a:cubicBezTo>
                <a:cubicBezTo>
                  <a:pt x="196" y="872"/>
                  <a:pt x="194" y="872"/>
                  <a:pt x="192" y="873"/>
                </a:cubicBezTo>
                <a:cubicBezTo>
                  <a:pt x="189" y="874"/>
                  <a:pt x="186" y="876"/>
                  <a:pt x="182" y="878"/>
                </a:cubicBezTo>
                <a:close/>
                <a:moveTo>
                  <a:pt x="719" y="254"/>
                </a:moveTo>
                <a:cubicBezTo>
                  <a:pt x="705" y="253"/>
                  <a:pt x="703" y="254"/>
                  <a:pt x="703" y="260"/>
                </a:cubicBezTo>
                <a:cubicBezTo>
                  <a:pt x="708" y="257"/>
                  <a:pt x="715" y="259"/>
                  <a:pt x="719" y="254"/>
                </a:cubicBezTo>
                <a:close/>
                <a:moveTo>
                  <a:pt x="571" y="917"/>
                </a:moveTo>
                <a:cubicBezTo>
                  <a:pt x="570" y="917"/>
                  <a:pt x="569" y="917"/>
                  <a:pt x="568" y="917"/>
                </a:cubicBezTo>
                <a:cubicBezTo>
                  <a:pt x="566" y="918"/>
                  <a:pt x="565" y="919"/>
                  <a:pt x="564" y="920"/>
                </a:cubicBezTo>
                <a:cubicBezTo>
                  <a:pt x="565" y="921"/>
                  <a:pt x="566" y="922"/>
                  <a:pt x="568" y="922"/>
                </a:cubicBezTo>
                <a:cubicBezTo>
                  <a:pt x="569" y="923"/>
                  <a:pt x="571" y="922"/>
                  <a:pt x="572" y="923"/>
                </a:cubicBezTo>
                <a:cubicBezTo>
                  <a:pt x="575" y="923"/>
                  <a:pt x="578" y="924"/>
                  <a:pt x="578" y="920"/>
                </a:cubicBezTo>
                <a:cubicBezTo>
                  <a:pt x="578" y="916"/>
                  <a:pt x="575" y="917"/>
                  <a:pt x="573" y="917"/>
                </a:cubicBezTo>
                <a:cubicBezTo>
                  <a:pt x="572" y="917"/>
                  <a:pt x="572" y="917"/>
                  <a:pt x="571" y="917"/>
                </a:cubicBezTo>
                <a:close/>
                <a:moveTo>
                  <a:pt x="102" y="889"/>
                </a:moveTo>
                <a:cubicBezTo>
                  <a:pt x="101" y="896"/>
                  <a:pt x="103" y="899"/>
                  <a:pt x="110" y="899"/>
                </a:cubicBezTo>
                <a:cubicBezTo>
                  <a:pt x="109" y="896"/>
                  <a:pt x="109" y="893"/>
                  <a:pt x="108" y="890"/>
                </a:cubicBezTo>
                <a:cubicBezTo>
                  <a:pt x="107" y="889"/>
                  <a:pt x="104" y="889"/>
                  <a:pt x="102" y="889"/>
                </a:cubicBezTo>
                <a:close/>
                <a:moveTo>
                  <a:pt x="568" y="767"/>
                </a:moveTo>
                <a:cubicBezTo>
                  <a:pt x="562" y="764"/>
                  <a:pt x="551" y="767"/>
                  <a:pt x="550" y="772"/>
                </a:cubicBezTo>
                <a:cubicBezTo>
                  <a:pt x="558" y="775"/>
                  <a:pt x="561" y="768"/>
                  <a:pt x="568" y="767"/>
                </a:cubicBezTo>
                <a:close/>
                <a:moveTo>
                  <a:pt x="146" y="760"/>
                </a:moveTo>
                <a:cubicBezTo>
                  <a:pt x="147" y="760"/>
                  <a:pt x="147" y="760"/>
                  <a:pt x="148" y="760"/>
                </a:cubicBezTo>
                <a:cubicBezTo>
                  <a:pt x="148" y="759"/>
                  <a:pt x="149" y="757"/>
                  <a:pt x="149" y="756"/>
                </a:cubicBezTo>
                <a:cubicBezTo>
                  <a:pt x="148" y="752"/>
                  <a:pt x="148" y="748"/>
                  <a:pt x="148" y="744"/>
                </a:cubicBezTo>
                <a:cubicBezTo>
                  <a:pt x="147" y="743"/>
                  <a:pt x="147" y="742"/>
                  <a:pt x="146" y="741"/>
                </a:cubicBezTo>
                <a:cubicBezTo>
                  <a:pt x="146" y="742"/>
                  <a:pt x="144" y="743"/>
                  <a:pt x="144" y="743"/>
                </a:cubicBezTo>
                <a:cubicBezTo>
                  <a:pt x="144" y="749"/>
                  <a:pt x="145" y="755"/>
                  <a:pt x="146" y="760"/>
                </a:cubicBezTo>
                <a:close/>
                <a:moveTo>
                  <a:pt x="598" y="105"/>
                </a:moveTo>
                <a:cubicBezTo>
                  <a:pt x="598" y="105"/>
                  <a:pt x="597" y="105"/>
                  <a:pt x="597" y="106"/>
                </a:cubicBezTo>
                <a:cubicBezTo>
                  <a:pt x="600" y="113"/>
                  <a:pt x="603" y="121"/>
                  <a:pt x="607" y="129"/>
                </a:cubicBezTo>
                <a:cubicBezTo>
                  <a:pt x="607" y="127"/>
                  <a:pt x="607" y="127"/>
                  <a:pt x="607" y="127"/>
                </a:cubicBezTo>
                <a:cubicBezTo>
                  <a:pt x="606" y="120"/>
                  <a:pt x="604" y="114"/>
                  <a:pt x="602" y="108"/>
                </a:cubicBezTo>
                <a:cubicBezTo>
                  <a:pt x="601" y="106"/>
                  <a:pt x="599" y="106"/>
                  <a:pt x="598" y="105"/>
                </a:cubicBezTo>
                <a:close/>
                <a:moveTo>
                  <a:pt x="741" y="834"/>
                </a:moveTo>
                <a:cubicBezTo>
                  <a:pt x="741" y="829"/>
                  <a:pt x="740" y="828"/>
                  <a:pt x="738" y="828"/>
                </a:cubicBezTo>
                <a:cubicBezTo>
                  <a:pt x="735" y="829"/>
                  <a:pt x="732" y="829"/>
                  <a:pt x="729" y="830"/>
                </a:cubicBezTo>
                <a:cubicBezTo>
                  <a:pt x="729" y="835"/>
                  <a:pt x="730" y="835"/>
                  <a:pt x="741" y="834"/>
                </a:cubicBezTo>
                <a:close/>
                <a:moveTo>
                  <a:pt x="323" y="626"/>
                </a:moveTo>
                <a:cubicBezTo>
                  <a:pt x="327" y="625"/>
                  <a:pt x="330" y="623"/>
                  <a:pt x="334" y="622"/>
                </a:cubicBezTo>
                <a:cubicBezTo>
                  <a:pt x="335" y="622"/>
                  <a:pt x="335" y="620"/>
                  <a:pt x="335" y="619"/>
                </a:cubicBezTo>
                <a:cubicBezTo>
                  <a:pt x="335" y="618"/>
                  <a:pt x="333" y="617"/>
                  <a:pt x="332" y="617"/>
                </a:cubicBezTo>
                <a:cubicBezTo>
                  <a:pt x="327" y="617"/>
                  <a:pt x="325" y="619"/>
                  <a:pt x="323" y="626"/>
                </a:cubicBezTo>
                <a:close/>
                <a:moveTo>
                  <a:pt x="656" y="663"/>
                </a:moveTo>
                <a:cubicBezTo>
                  <a:pt x="653" y="663"/>
                  <a:pt x="650" y="662"/>
                  <a:pt x="649" y="661"/>
                </a:cubicBezTo>
                <a:cubicBezTo>
                  <a:pt x="644" y="658"/>
                  <a:pt x="643" y="659"/>
                  <a:pt x="643" y="664"/>
                </a:cubicBezTo>
                <a:cubicBezTo>
                  <a:pt x="643" y="665"/>
                  <a:pt x="643" y="665"/>
                  <a:pt x="643" y="665"/>
                </a:cubicBezTo>
                <a:cubicBezTo>
                  <a:pt x="647" y="667"/>
                  <a:pt x="651" y="669"/>
                  <a:pt x="656" y="663"/>
                </a:cubicBezTo>
                <a:close/>
                <a:moveTo>
                  <a:pt x="428" y="509"/>
                </a:moveTo>
                <a:cubicBezTo>
                  <a:pt x="429" y="505"/>
                  <a:pt x="431" y="500"/>
                  <a:pt x="432" y="496"/>
                </a:cubicBezTo>
                <a:cubicBezTo>
                  <a:pt x="424" y="494"/>
                  <a:pt x="423" y="499"/>
                  <a:pt x="428" y="509"/>
                </a:cubicBezTo>
                <a:close/>
                <a:moveTo>
                  <a:pt x="728" y="477"/>
                </a:moveTo>
                <a:cubicBezTo>
                  <a:pt x="728" y="477"/>
                  <a:pt x="727" y="476"/>
                  <a:pt x="727" y="476"/>
                </a:cubicBezTo>
                <a:cubicBezTo>
                  <a:pt x="726" y="477"/>
                  <a:pt x="724" y="477"/>
                  <a:pt x="723" y="478"/>
                </a:cubicBezTo>
                <a:cubicBezTo>
                  <a:pt x="723" y="479"/>
                  <a:pt x="723" y="481"/>
                  <a:pt x="724" y="481"/>
                </a:cubicBezTo>
                <a:cubicBezTo>
                  <a:pt x="725" y="482"/>
                  <a:pt x="727" y="482"/>
                  <a:pt x="728" y="482"/>
                </a:cubicBezTo>
                <a:cubicBezTo>
                  <a:pt x="731" y="481"/>
                  <a:pt x="733" y="481"/>
                  <a:pt x="736" y="480"/>
                </a:cubicBezTo>
                <a:cubicBezTo>
                  <a:pt x="737" y="479"/>
                  <a:pt x="738" y="477"/>
                  <a:pt x="737" y="477"/>
                </a:cubicBezTo>
                <a:cubicBezTo>
                  <a:pt x="737" y="476"/>
                  <a:pt x="735" y="475"/>
                  <a:pt x="734" y="475"/>
                </a:cubicBezTo>
                <a:cubicBezTo>
                  <a:pt x="732" y="475"/>
                  <a:pt x="730" y="476"/>
                  <a:pt x="728" y="477"/>
                </a:cubicBezTo>
                <a:close/>
                <a:moveTo>
                  <a:pt x="48" y="613"/>
                </a:moveTo>
                <a:cubicBezTo>
                  <a:pt x="48" y="612"/>
                  <a:pt x="48" y="612"/>
                  <a:pt x="49" y="611"/>
                </a:cubicBezTo>
                <a:cubicBezTo>
                  <a:pt x="45" y="609"/>
                  <a:pt x="41" y="607"/>
                  <a:pt x="37" y="604"/>
                </a:cubicBezTo>
                <a:cubicBezTo>
                  <a:pt x="36" y="613"/>
                  <a:pt x="38" y="614"/>
                  <a:pt x="48" y="613"/>
                </a:cubicBezTo>
                <a:close/>
                <a:moveTo>
                  <a:pt x="395" y="425"/>
                </a:moveTo>
                <a:cubicBezTo>
                  <a:pt x="394" y="419"/>
                  <a:pt x="393" y="414"/>
                  <a:pt x="392" y="408"/>
                </a:cubicBezTo>
                <a:cubicBezTo>
                  <a:pt x="390" y="411"/>
                  <a:pt x="388" y="413"/>
                  <a:pt x="387" y="415"/>
                </a:cubicBezTo>
                <a:cubicBezTo>
                  <a:pt x="390" y="417"/>
                  <a:pt x="390" y="417"/>
                  <a:pt x="389" y="420"/>
                </a:cubicBezTo>
                <a:cubicBezTo>
                  <a:pt x="389" y="421"/>
                  <a:pt x="389" y="423"/>
                  <a:pt x="390" y="423"/>
                </a:cubicBezTo>
                <a:cubicBezTo>
                  <a:pt x="391" y="424"/>
                  <a:pt x="393" y="424"/>
                  <a:pt x="395" y="425"/>
                </a:cubicBezTo>
                <a:close/>
                <a:moveTo>
                  <a:pt x="471" y="644"/>
                </a:moveTo>
                <a:cubicBezTo>
                  <a:pt x="468" y="654"/>
                  <a:pt x="469" y="659"/>
                  <a:pt x="474" y="661"/>
                </a:cubicBezTo>
                <a:cubicBezTo>
                  <a:pt x="476" y="655"/>
                  <a:pt x="473" y="650"/>
                  <a:pt x="471" y="644"/>
                </a:cubicBezTo>
                <a:close/>
                <a:moveTo>
                  <a:pt x="643" y="196"/>
                </a:moveTo>
                <a:cubicBezTo>
                  <a:pt x="646" y="202"/>
                  <a:pt x="651" y="205"/>
                  <a:pt x="657" y="209"/>
                </a:cubicBezTo>
                <a:cubicBezTo>
                  <a:pt x="655" y="201"/>
                  <a:pt x="649" y="198"/>
                  <a:pt x="643" y="196"/>
                </a:cubicBezTo>
                <a:close/>
                <a:moveTo>
                  <a:pt x="438" y="755"/>
                </a:moveTo>
                <a:cubicBezTo>
                  <a:pt x="441" y="754"/>
                  <a:pt x="444" y="754"/>
                  <a:pt x="446" y="753"/>
                </a:cubicBezTo>
                <a:cubicBezTo>
                  <a:pt x="447" y="752"/>
                  <a:pt x="447" y="751"/>
                  <a:pt x="448" y="749"/>
                </a:cubicBezTo>
                <a:cubicBezTo>
                  <a:pt x="447" y="749"/>
                  <a:pt x="446" y="748"/>
                  <a:pt x="444" y="748"/>
                </a:cubicBezTo>
                <a:cubicBezTo>
                  <a:pt x="442" y="747"/>
                  <a:pt x="440" y="748"/>
                  <a:pt x="436" y="748"/>
                </a:cubicBezTo>
                <a:cubicBezTo>
                  <a:pt x="437" y="750"/>
                  <a:pt x="437" y="752"/>
                  <a:pt x="438" y="755"/>
                </a:cubicBezTo>
                <a:close/>
                <a:moveTo>
                  <a:pt x="347" y="163"/>
                </a:moveTo>
                <a:cubicBezTo>
                  <a:pt x="348" y="163"/>
                  <a:pt x="348" y="164"/>
                  <a:pt x="349" y="164"/>
                </a:cubicBezTo>
                <a:cubicBezTo>
                  <a:pt x="351" y="159"/>
                  <a:pt x="353" y="154"/>
                  <a:pt x="355" y="149"/>
                </a:cubicBezTo>
                <a:cubicBezTo>
                  <a:pt x="356" y="148"/>
                  <a:pt x="355" y="146"/>
                  <a:pt x="355" y="145"/>
                </a:cubicBezTo>
                <a:cubicBezTo>
                  <a:pt x="354" y="146"/>
                  <a:pt x="352" y="147"/>
                  <a:pt x="352" y="148"/>
                </a:cubicBezTo>
                <a:cubicBezTo>
                  <a:pt x="350" y="151"/>
                  <a:pt x="348" y="155"/>
                  <a:pt x="347" y="158"/>
                </a:cubicBezTo>
                <a:cubicBezTo>
                  <a:pt x="347" y="160"/>
                  <a:pt x="347" y="162"/>
                  <a:pt x="347" y="163"/>
                </a:cubicBezTo>
                <a:close/>
                <a:moveTo>
                  <a:pt x="760" y="687"/>
                </a:moveTo>
                <a:cubicBezTo>
                  <a:pt x="759" y="687"/>
                  <a:pt x="759" y="686"/>
                  <a:pt x="758" y="687"/>
                </a:cubicBezTo>
                <a:cubicBezTo>
                  <a:pt x="757" y="688"/>
                  <a:pt x="756" y="689"/>
                  <a:pt x="754" y="690"/>
                </a:cubicBezTo>
                <a:cubicBezTo>
                  <a:pt x="756" y="691"/>
                  <a:pt x="757" y="692"/>
                  <a:pt x="758" y="692"/>
                </a:cubicBezTo>
                <a:cubicBezTo>
                  <a:pt x="761" y="692"/>
                  <a:pt x="764" y="692"/>
                  <a:pt x="767" y="691"/>
                </a:cubicBezTo>
                <a:cubicBezTo>
                  <a:pt x="768" y="691"/>
                  <a:pt x="768" y="690"/>
                  <a:pt x="769" y="689"/>
                </a:cubicBezTo>
                <a:cubicBezTo>
                  <a:pt x="768" y="688"/>
                  <a:pt x="767" y="687"/>
                  <a:pt x="766" y="687"/>
                </a:cubicBezTo>
                <a:cubicBezTo>
                  <a:pt x="764" y="687"/>
                  <a:pt x="762" y="687"/>
                  <a:pt x="760" y="687"/>
                </a:cubicBezTo>
                <a:close/>
                <a:moveTo>
                  <a:pt x="691" y="729"/>
                </a:moveTo>
                <a:cubicBezTo>
                  <a:pt x="691" y="728"/>
                  <a:pt x="692" y="727"/>
                  <a:pt x="691" y="727"/>
                </a:cubicBezTo>
                <a:cubicBezTo>
                  <a:pt x="690" y="725"/>
                  <a:pt x="689" y="724"/>
                  <a:pt x="688" y="722"/>
                </a:cubicBezTo>
                <a:cubicBezTo>
                  <a:pt x="687" y="724"/>
                  <a:pt x="686" y="725"/>
                  <a:pt x="685" y="727"/>
                </a:cubicBezTo>
                <a:cubicBezTo>
                  <a:pt x="685" y="728"/>
                  <a:pt x="685" y="730"/>
                  <a:pt x="686" y="732"/>
                </a:cubicBezTo>
                <a:cubicBezTo>
                  <a:pt x="686" y="733"/>
                  <a:pt x="688" y="734"/>
                  <a:pt x="688" y="735"/>
                </a:cubicBezTo>
                <a:cubicBezTo>
                  <a:pt x="689" y="734"/>
                  <a:pt x="691" y="733"/>
                  <a:pt x="691" y="732"/>
                </a:cubicBezTo>
                <a:cubicBezTo>
                  <a:pt x="692" y="731"/>
                  <a:pt x="691" y="729"/>
                  <a:pt x="691" y="729"/>
                </a:cubicBezTo>
                <a:close/>
                <a:moveTo>
                  <a:pt x="553" y="829"/>
                </a:moveTo>
                <a:cubicBezTo>
                  <a:pt x="555" y="831"/>
                  <a:pt x="556" y="834"/>
                  <a:pt x="558" y="834"/>
                </a:cubicBezTo>
                <a:cubicBezTo>
                  <a:pt x="562" y="834"/>
                  <a:pt x="562" y="831"/>
                  <a:pt x="561" y="828"/>
                </a:cubicBezTo>
                <a:cubicBezTo>
                  <a:pt x="561" y="826"/>
                  <a:pt x="559" y="824"/>
                  <a:pt x="558" y="822"/>
                </a:cubicBezTo>
                <a:cubicBezTo>
                  <a:pt x="557" y="824"/>
                  <a:pt x="555" y="826"/>
                  <a:pt x="553" y="829"/>
                </a:cubicBezTo>
                <a:close/>
                <a:moveTo>
                  <a:pt x="217" y="892"/>
                </a:moveTo>
                <a:cubicBezTo>
                  <a:pt x="213" y="892"/>
                  <a:pt x="210" y="892"/>
                  <a:pt x="208" y="892"/>
                </a:cubicBezTo>
                <a:cubicBezTo>
                  <a:pt x="207" y="892"/>
                  <a:pt x="205" y="893"/>
                  <a:pt x="205" y="894"/>
                </a:cubicBezTo>
                <a:cubicBezTo>
                  <a:pt x="205" y="895"/>
                  <a:pt x="205" y="897"/>
                  <a:pt x="206" y="897"/>
                </a:cubicBezTo>
                <a:cubicBezTo>
                  <a:pt x="207" y="898"/>
                  <a:pt x="208" y="898"/>
                  <a:pt x="209" y="898"/>
                </a:cubicBezTo>
                <a:cubicBezTo>
                  <a:pt x="212" y="898"/>
                  <a:pt x="214" y="897"/>
                  <a:pt x="216" y="896"/>
                </a:cubicBezTo>
                <a:cubicBezTo>
                  <a:pt x="217" y="896"/>
                  <a:pt x="218" y="895"/>
                  <a:pt x="219" y="894"/>
                </a:cubicBezTo>
                <a:cubicBezTo>
                  <a:pt x="218" y="893"/>
                  <a:pt x="217" y="892"/>
                  <a:pt x="217" y="892"/>
                </a:cubicBezTo>
                <a:close/>
                <a:moveTo>
                  <a:pt x="173" y="917"/>
                </a:moveTo>
                <a:cubicBezTo>
                  <a:pt x="175" y="918"/>
                  <a:pt x="176" y="918"/>
                  <a:pt x="178" y="919"/>
                </a:cubicBezTo>
                <a:cubicBezTo>
                  <a:pt x="178" y="919"/>
                  <a:pt x="179" y="916"/>
                  <a:pt x="179" y="916"/>
                </a:cubicBezTo>
                <a:cubicBezTo>
                  <a:pt x="178" y="915"/>
                  <a:pt x="177" y="914"/>
                  <a:pt x="175" y="913"/>
                </a:cubicBezTo>
                <a:cubicBezTo>
                  <a:pt x="173" y="913"/>
                  <a:pt x="171" y="913"/>
                  <a:pt x="169" y="913"/>
                </a:cubicBezTo>
                <a:cubicBezTo>
                  <a:pt x="168" y="913"/>
                  <a:pt x="167" y="915"/>
                  <a:pt x="167" y="916"/>
                </a:cubicBezTo>
                <a:cubicBezTo>
                  <a:pt x="167" y="917"/>
                  <a:pt x="167" y="919"/>
                  <a:pt x="168" y="920"/>
                </a:cubicBezTo>
                <a:cubicBezTo>
                  <a:pt x="169" y="920"/>
                  <a:pt x="171" y="920"/>
                  <a:pt x="172" y="919"/>
                </a:cubicBezTo>
                <a:cubicBezTo>
                  <a:pt x="173" y="919"/>
                  <a:pt x="173" y="917"/>
                  <a:pt x="173" y="917"/>
                </a:cubicBezTo>
                <a:close/>
                <a:moveTo>
                  <a:pt x="390" y="261"/>
                </a:moveTo>
                <a:cubicBezTo>
                  <a:pt x="391" y="261"/>
                  <a:pt x="392" y="261"/>
                  <a:pt x="392" y="261"/>
                </a:cubicBezTo>
                <a:cubicBezTo>
                  <a:pt x="395" y="253"/>
                  <a:pt x="391" y="247"/>
                  <a:pt x="390" y="239"/>
                </a:cubicBezTo>
                <a:cubicBezTo>
                  <a:pt x="390" y="247"/>
                  <a:pt x="390" y="254"/>
                  <a:pt x="390" y="261"/>
                </a:cubicBezTo>
                <a:close/>
                <a:moveTo>
                  <a:pt x="534" y="875"/>
                </a:moveTo>
                <a:cubicBezTo>
                  <a:pt x="538" y="879"/>
                  <a:pt x="546" y="880"/>
                  <a:pt x="549" y="878"/>
                </a:cubicBezTo>
                <a:cubicBezTo>
                  <a:pt x="550" y="877"/>
                  <a:pt x="550" y="876"/>
                  <a:pt x="550" y="875"/>
                </a:cubicBezTo>
                <a:cubicBezTo>
                  <a:pt x="549" y="874"/>
                  <a:pt x="548" y="874"/>
                  <a:pt x="547" y="874"/>
                </a:cubicBezTo>
                <a:cubicBezTo>
                  <a:pt x="545" y="874"/>
                  <a:pt x="543" y="874"/>
                  <a:pt x="540" y="875"/>
                </a:cubicBezTo>
                <a:cubicBezTo>
                  <a:pt x="539" y="875"/>
                  <a:pt x="537" y="875"/>
                  <a:pt x="534" y="875"/>
                </a:cubicBezTo>
                <a:close/>
                <a:moveTo>
                  <a:pt x="303" y="670"/>
                </a:moveTo>
                <a:cubicBezTo>
                  <a:pt x="306" y="661"/>
                  <a:pt x="303" y="658"/>
                  <a:pt x="294" y="658"/>
                </a:cubicBezTo>
                <a:cubicBezTo>
                  <a:pt x="297" y="662"/>
                  <a:pt x="299" y="666"/>
                  <a:pt x="303" y="670"/>
                </a:cubicBezTo>
                <a:close/>
                <a:moveTo>
                  <a:pt x="696" y="459"/>
                </a:moveTo>
                <a:cubicBezTo>
                  <a:pt x="694" y="462"/>
                  <a:pt x="692" y="463"/>
                  <a:pt x="692" y="464"/>
                </a:cubicBezTo>
                <a:cubicBezTo>
                  <a:pt x="691" y="468"/>
                  <a:pt x="695" y="468"/>
                  <a:pt x="698" y="468"/>
                </a:cubicBezTo>
                <a:cubicBezTo>
                  <a:pt x="700" y="468"/>
                  <a:pt x="701" y="467"/>
                  <a:pt x="702" y="466"/>
                </a:cubicBezTo>
                <a:cubicBezTo>
                  <a:pt x="700" y="464"/>
                  <a:pt x="699" y="462"/>
                  <a:pt x="696" y="459"/>
                </a:cubicBezTo>
                <a:close/>
                <a:moveTo>
                  <a:pt x="364" y="667"/>
                </a:moveTo>
                <a:cubicBezTo>
                  <a:pt x="366" y="669"/>
                  <a:pt x="367" y="670"/>
                  <a:pt x="369" y="671"/>
                </a:cubicBezTo>
                <a:cubicBezTo>
                  <a:pt x="370" y="670"/>
                  <a:pt x="372" y="669"/>
                  <a:pt x="372" y="667"/>
                </a:cubicBezTo>
                <a:cubicBezTo>
                  <a:pt x="373" y="664"/>
                  <a:pt x="370" y="664"/>
                  <a:pt x="368" y="664"/>
                </a:cubicBezTo>
                <a:cubicBezTo>
                  <a:pt x="367" y="664"/>
                  <a:pt x="367" y="664"/>
                  <a:pt x="367" y="664"/>
                </a:cubicBezTo>
                <a:cubicBezTo>
                  <a:pt x="363" y="661"/>
                  <a:pt x="361" y="662"/>
                  <a:pt x="360" y="667"/>
                </a:cubicBezTo>
                <a:cubicBezTo>
                  <a:pt x="362" y="667"/>
                  <a:pt x="363" y="667"/>
                  <a:pt x="364" y="667"/>
                </a:cubicBezTo>
                <a:close/>
                <a:moveTo>
                  <a:pt x="183" y="800"/>
                </a:moveTo>
                <a:cubicBezTo>
                  <a:pt x="183" y="800"/>
                  <a:pt x="184" y="800"/>
                  <a:pt x="184" y="799"/>
                </a:cubicBezTo>
                <a:cubicBezTo>
                  <a:pt x="185" y="791"/>
                  <a:pt x="182" y="785"/>
                  <a:pt x="176" y="785"/>
                </a:cubicBezTo>
                <a:cubicBezTo>
                  <a:pt x="178" y="790"/>
                  <a:pt x="180" y="795"/>
                  <a:pt x="183" y="800"/>
                </a:cubicBezTo>
                <a:close/>
                <a:moveTo>
                  <a:pt x="539" y="829"/>
                </a:moveTo>
                <a:cubicBezTo>
                  <a:pt x="539" y="829"/>
                  <a:pt x="539" y="829"/>
                  <a:pt x="540" y="829"/>
                </a:cubicBezTo>
                <a:cubicBezTo>
                  <a:pt x="539" y="827"/>
                  <a:pt x="538" y="826"/>
                  <a:pt x="538" y="825"/>
                </a:cubicBezTo>
                <a:cubicBezTo>
                  <a:pt x="537" y="826"/>
                  <a:pt x="534" y="827"/>
                  <a:pt x="534" y="828"/>
                </a:cubicBezTo>
                <a:cubicBezTo>
                  <a:pt x="534" y="831"/>
                  <a:pt x="535" y="835"/>
                  <a:pt x="536" y="838"/>
                </a:cubicBezTo>
                <a:cubicBezTo>
                  <a:pt x="536" y="839"/>
                  <a:pt x="537" y="839"/>
                  <a:pt x="538" y="839"/>
                </a:cubicBezTo>
                <a:cubicBezTo>
                  <a:pt x="538" y="839"/>
                  <a:pt x="539" y="837"/>
                  <a:pt x="539" y="837"/>
                </a:cubicBezTo>
                <a:cubicBezTo>
                  <a:pt x="539" y="834"/>
                  <a:pt x="539" y="831"/>
                  <a:pt x="539" y="829"/>
                </a:cubicBezTo>
                <a:close/>
                <a:moveTo>
                  <a:pt x="286" y="586"/>
                </a:moveTo>
                <a:cubicBezTo>
                  <a:pt x="286" y="585"/>
                  <a:pt x="285" y="584"/>
                  <a:pt x="285" y="583"/>
                </a:cubicBezTo>
                <a:cubicBezTo>
                  <a:pt x="283" y="584"/>
                  <a:pt x="282" y="585"/>
                  <a:pt x="281" y="586"/>
                </a:cubicBezTo>
                <a:cubicBezTo>
                  <a:pt x="281" y="588"/>
                  <a:pt x="280" y="591"/>
                  <a:pt x="280" y="593"/>
                </a:cubicBezTo>
                <a:cubicBezTo>
                  <a:pt x="280" y="594"/>
                  <a:pt x="281" y="595"/>
                  <a:pt x="282" y="596"/>
                </a:cubicBezTo>
                <a:cubicBezTo>
                  <a:pt x="283" y="595"/>
                  <a:pt x="285" y="595"/>
                  <a:pt x="285" y="594"/>
                </a:cubicBezTo>
                <a:cubicBezTo>
                  <a:pt x="286" y="592"/>
                  <a:pt x="286" y="589"/>
                  <a:pt x="286" y="586"/>
                </a:cubicBezTo>
                <a:close/>
                <a:moveTo>
                  <a:pt x="513" y="686"/>
                </a:moveTo>
                <a:cubicBezTo>
                  <a:pt x="518" y="689"/>
                  <a:pt x="537" y="685"/>
                  <a:pt x="540" y="682"/>
                </a:cubicBezTo>
                <a:cubicBezTo>
                  <a:pt x="532" y="683"/>
                  <a:pt x="523" y="685"/>
                  <a:pt x="513" y="686"/>
                </a:cubicBezTo>
                <a:close/>
                <a:moveTo>
                  <a:pt x="358" y="865"/>
                </a:moveTo>
                <a:cubicBezTo>
                  <a:pt x="357" y="864"/>
                  <a:pt x="357" y="864"/>
                  <a:pt x="357" y="864"/>
                </a:cubicBezTo>
                <a:cubicBezTo>
                  <a:pt x="352" y="865"/>
                  <a:pt x="348" y="866"/>
                  <a:pt x="343" y="868"/>
                </a:cubicBezTo>
                <a:cubicBezTo>
                  <a:pt x="342" y="868"/>
                  <a:pt x="341" y="869"/>
                  <a:pt x="339" y="869"/>
                </a:cubicBezTo>
                <a:cubicBezTo>
                  <a:pt x="339" y="869"/>
                  <a:pt x="340" y="871"/>
                  <a:pt x="340" y="871"/>
                </a:cubicBezTo>
                <a:cubicBezTo>
                  <a:pt x="341" y="872"/>
                  <a:pt x="343" y="872"/>
                  <a:pt x="345" y="871"/>
                </a:cubicBezTo>
                <a:cubicBezTo>
                  <a:pt x="348" y="871"/>
                  <a:pt x="351" y="870"/>
                  <a:pt x="354" y="868"/>
                </a:cubicBezTo>
                <a:cubicBezTo>
                  <a:pt x="355" y="868"/>
                  <a:pt x="356" y="866"/>
                  <a:pt x="358" y="865"/>
                </a:cubicBezTo>
                <a:close/>
                <a:moveTo>
                  <a:pt x="186" y="65"/>
                </a:moveTo>
                <a:cubicBezTo>
                  <a:pt x="186" y="66"/>
                  <a:pt x="186" y="66"/>
                  <a:pt x="187" y="67"/>
                </a:cubicBezTo>
                <a:cubicBezTo>
                  <a:pt x="192" y="64"/>
                  <a:pt x="197" y="61"/>
                  <a:pt x="201" y="58"/>
                </a:cubicBezTo>
                <a:cubicBezTo>
                  <a:pt x="201" y="57"/>
                  <a:pt x="201" y="57"/>
                  <a:pt x="200" y="56"/>
                </a:cubicBezTo>
                <a:cubicBezTo>
                  <a:pt x="193" y="55"/>
                  <a:pt x="191" y="62"/>
                  <a:pt x="186" y="65"/>
                </a:cubicBezTo>
                <a:close/>
                <a:moveTo>
                  <a:pt x="290" y="165"/>
                </a:moveTo>
                <a:cubicBezTo>
                  <a:pt x="285" y="169"/>
                  <a:pt x="284" y="174"/>
                  <a:pt x="287" y="180"/>
                </a:cubicBezTo>
                <a:cubicBezTo>
                  <a:pt x="291" y="176"/>
                  <a:pt x="292" y="170"/>
                  <a:pt x="290" y="165"/>
                </a:cubicBezTo>
                <a:close/>
                <a:moveTo>
                  <a:pt x="349" y="837"/>
                </a:moveTo>
                <a:cubicBezTo>
                  <a:pt x="349" y="837"/>
                  <a:pt x="348" y="838"/>
                  <a:pt x="348" y="838"/>
                </a:cubicBezTo>
                <a:cubicBezTo>
                  <a:pt x="349" y="839"/>
                  <a:pt x="350" y="840"/>
                  <a:pt x="350" y="841"/>
                </a:cubicBezTo>
                <a:cubicBezTo>
                  <a:pt x="351" y="840"/>
                  <a:pt x="353" y="839"/>
                  <a:pt x="353" y="838"/>
                </a:cubicBezTo>
                <a:cubicBezTo>
                  <a:pt x="353" y="835"/>
                  <a:pt x="353" y="832"/>
                  <a:pt x="353" y="830"/>
                </a:cubicBezTo>
                <a:cubicBezTo>
                  <a:pt x="353" y="829"/>
                  <a:pt x="352" y="828"/>
                  <a:pt x="351" y="827"/>
                </a:cubicBezTo>
                <a:cubicBezTo>
                  <a:pt x="350" y="828"/>
                  <a:pt x="349" y="829"/>
                  <a:pt x="349" y="830"/>
                </a:cubicBezTo>
                <a:cubicBezTo>
                  <a:pt x="348" y="832"/>
                  <a:pt x="349" y="835"/>
                  <a:pt x="349" y="837"/>
                </a:cubicBezTo>
                <a:close/>
                <a:moveTo>
                  <a:pt x="310" y="27"/>
                </a:moveTo>
                <a:cubicBezTo>
                  <a:pt x="312" y="31"/>
                  <a:pt x="314" y="35"/>
                  <a:pt x="316" y="40"/>
                </a:cubicBezTo>
                <a:cubicBezTo>
                  <a:pt x="317" y="35"/>
                  <a:pt x="319" y="32"/>
                  <a:pt x="320" y="27"/>
                </a:cubicBezTo>
                <a:cubicBezTo>
                  <a:pt x="318" y="27"/>
                  <a:pt x="314" y="27"/>
                  <a:pt x="310" y="27"/>
                </a:cubicBezTo>
                <a:close/>
                <a:moveTo>
                  <a:pt x="375" y="876"/>
                </a:moveTo>
                <a:cubicBezTo>
                  <a:pt x="371" y="873"/>
                  <a:pt x="369" y="876"/>
                  <a:pt x="367" y="878"/>
                </a:cubicBezTo>
                <a:cubicBezTo>
                  <a:pt x="364" y="879"/>
                  <a:pt x="362" y="881"/>
                  <a:pt x="363" y="887"/>
                </a:cubicBezTo>
                <a:cubicBezTo>
                  <a:pt x="367" y="883"/>
                  <a:pt x="371" y="880"/>
                  <a:pt x="375" y="876"/>
                </a:cubicBezTo>
                <a:close/>
                <a:moveTo>
                  <a:pt x="590" y="730"/>
                </a:moveTo>
                <a:cubicBezTo>
                  <a:pt x="585" y="731"/>
                  <a:pt x="581" y="732"/>
                  <a:pt x="577" y="732"/>
                </a:cubicBezTo>
                <a:cubicBezTo>
                  <a:pt x="577" y="732"/>
                  <a:pt x="577" y="735"/>
                  <a:pt x="577" y="735"/>
                </a:cubicBezTo>
                <a:cubicBezTo>
                  <a:pt x="580" y="738"/>
                  <a:pt x="588" y="736"/>
                  <a:pt x="590" y="730"/>
                </a:cubicBezTo>
                <a:close/>
                <a:moveTo>
                  <a:pt x="805" y="656"/>
                </a:moveTo>
                <a:cubicBezTo>
                  <a:pt x="805" y="656"/>
                  <a:pt x="805" y="656"/>
                  <a:pt x="804" y="655"/>
                </a:cubicBezTo>
                <a:cubicBezTo>
                  <a:pt x="803" y="655"/>
                  <a:pt x="801" y="655"/>
                  <a:pt x="799" y="655"/>
                </a:cubicBezTo>
                <a:cubicBezTo>
                  <a:pt x="798" y="657"/>
                  <a:pt x="798" y="658"/>
                  <a:pt x="798" y="660"/>
                </a:cubicBezTo>
                <a:cubicBezTo>
                  <a:pt x="798" y="662"/>
                  <a:pt x="798" y="664"/>
                  <a:pt x="798" y="666"/>
                </a:cubicBezTo>
                <a:cubicBezTo>
                  <a:pt x="801" y="665"/>
                  <a:pt x="803" y="665"/>
                  <a:pt x="806" y="665"/>
                </a:cubicBezTo>
                <a:cubicBezTo>
                  <a:pt x="802" y="661"/>
                  <a:pt x="801" y="659"/>
                  <a:pt x="805" y="656"/>
                </a:cubicBezTo>
                <a:close/>
                <a:moveTo>
                  <a:pt x="266" y="707"/>
                </a:moveTo>
                <a:cubicBezTo>
                  <a:pt x="267" y="707"/>
                  <a:pt x="268" y="707"/>
                  <a:pt x="269" y="707"/>
                </a:cubicBezTo>
                <a:cubicBezTo>
                  <a:pt x="269" y="703"/>
                  <a:pt x="269" y="699"/>
                  <a:pt x="269" y="695"/>
                </a:cubicBezTo>
                <a:cubicBezTo>
                  <a:pt x="269" y="694"/>
                  <a:pt x="268" y="693"/>
                  <a:pt x="266" y="693"/>
                </a:cubicBezTo>
                <a:cubicBezTo>
                  <a:pt x="266" y="693"/>
                  <a:pt x="264" y="694"/>
                  <a:pt x="264" y="694"/>
                </a:cubicBezTo>
                <a:cubicBezTo>
                  <a:pt x="265" y="699"/>
                  <a:pt x="265" y="703"/>
                  <a:pt x="266" y="707"/>
                </a:cubicBezTo>
                <a:close/>
                <a:moveTo>
                  <a:pt x="551" y="954"/>
                </a:moveTo>
                <a:cubicBezTo>
                  <a:pt x="552" y="952"/>
                  <a:pt x="554" y="951"/>
                  <a:pt x="554" y="949"/>
                </a:cubicBezTo>
                <a:cubicBezTo>
                  <a:pt x="554" y="948"/>
                  <a:pt x="552" y="945"/>
                  <a:pt x="551" y="945"/>
                </a:cubicBezTo>
                <a:cubicBezTo>
                  <a:pt x="549" y="946"/>
                  <a:pt x="546" y="948"/>
                  <a:pt x="544" y="950"/>
                </a:cubicBezTo>
                <a:cubicBezTo>
                  <a:pt x="546" y="951"/>
                  <a:pt x="548" y="952"/>
                  <a:pt x="551" y="954"/>
                </a:cubicBezTo>
                <a:close/>
                <a:moveTo>
                  <a:pt x="327" y="816"/>
                </a:moveTo>
                <a:cubicBezTo>
                  <a:pt x="327" y="815"/>
                  <a:pt x="327" y="814"/>
                  <a:pt x="327" y="813"/>
                </a:cubicBezTo>
                <a:cubicBezTo>
                  <a:pt x="324" y="812"/>
                  <a:pt x="321" y="811"/>
                  <a:pt x="319" y="811"/>
                </a:cubicBezTo>
                <a:cubicBezTo>
                  <a:pt x="318" y="810"/>
                  <a:pt x="315" y="812"/>
                  <a:pt x="315" y="813"/>
                </a:cubicBezTo>
                <a:cubicBezTo>
                  <a:pt x="315" y="814"/>
                  <a:pt x="317" y="817"/>
                  <a:pt x="317" y="817"/>
                </a:cubicBezTo>
                <a:cubicBezTo>
                  <a:pt x="321" y="817"/>
                  <a:pt x="324" y="816"/>
                  <a:pt x="327" y="816"/>
                </a:cubicBezTo>
                <a:close/>
                <a:moveTo>
                  <a:pt x="52" y="723"/>
                </a:moveTo>
                <a:cubicBezTo>
                  <a:pt x="52" y="727"/>
                  <a:pt x="51" y="731"/>
                  <a:pt x="51" y="734"/>
                </a:cubicBezTo>
                <a:cubicBezTo>
                  <a:pt x="51" y="735"/>
                  <a:pt x="52" y="737"/>
                  <a:pt x="53" y="737"/>
                </a:cubicBezTo>
                <a:cubicBezTo>
                  <a:pt x="54" y="736"/>
                  <a:pt x="55" y="736"/>
                  <a:pt x="56" y="735"/>
                </a:cubicBezTo>
                <a:cubicBezTo>
                  <a:pt x="58" y="731"/>
                  <a:pt x="56" y="726"/>
                  <a:pt x="52" y="723"/>
                </a:cubicBezTo>
                <a:close/>
                <a:moveTo>
                  <a:pt x="342" y="667"/>
                </a:moveTo>
                <a:cubicBezTo>
                  <a:pt x="339" y="670"/>
                  <a:pt x="336" y="683"/>
                  <a:pt x="338" y="686"/>
                </a:cubicBezTo>
                <a:cubicBezTo>
                  <a:pt x="338" y="686"/>
                  <a:pt x="339" y="687"/>
                  <a:pt x="340" y="687"/>
                </a:cubicBezTo>
                <a:cubicBezTo>
                  <a:pt x="340" y="686"/>
                  <a:pt x="341" y="686"/>
                  <a:pt x="341" y="685"/>
                </a:cubicBezTo>
                <a:cubicBezTo>
                  <a:pt x="341" y="681"/>
                  <a:pt x="342" y="676"/>
                  <a:pt x="342" y="672"/>
                </a:cubicBezTo>
                <a:cubicBezTo>
                  <a:pt x="342" y="671"/>
                  <a:pt x="342" y="669"/>
                  <a:pt x="342" y="667"/>
                </a:cubicBezTo>
                <a:close/>
                <a:moveTo>
                  <a:pt x="76" y="866"/>
                </a:moveTo>
                <a:cubicBezTo>
                  <a:pt x="77" y="860"/>
                  <a:pt x="77" y="856"/>
                  <a:pt x="75" y="851"/>
                </a:cubicBezTo>
                <a:cubicBezTo>
                  <a:pt x="75" y="851"/>
                  <a:pt x="73" y="850"/>
                  <a:pt x="73" y="850"/>
                </a:cubicBezTo>
                <a:cubicBezTo>
                  <a:pt x="72" y="850"/>
                  <a:pt x="71" y="852"/>
                  <a:pt x="71" y="852"/>
                </a:cubicBezTo>
                <a:cubicBezTo>
                  <a:pt x="71" y="857"/>
                  <a:pt x="72" y="861"/>
                  <a:pt x="76" y="866"/>
                </a:cubicBezTo>
                <a:close/>
                <a:moveTo>
                  <a:pt x="370" y="885"/>
                </a:moveTo>
                <a:cubicBezTo>
                  <a:pt x="367" y="887"/>
                  <a:pt x="364" y="889"/>
                  <a:pt x="361" y="891"/>
                </a:cubicBezTo>
                <a:cubicBezTo>
                  <a:pt x="359" y="892"/>
                  <a:pt x="358" y="895"/>
                  <a:pt x="361" y="896"/>
                </a:cubicBezTo>
                <a:cubicBezTo>
                  <a:pt x="364" y="897"/>
                  <a:pt x="371" y="890"/>
                  <a:pt x="370" y="885"/>
                </a:cubicBezTo>
                <a:close/>
                <a:moveTo>
                  <a:pt x="335" y="647"/>
                </a:moveTo>
                <a:cubicBezTo>
                  <a:pt x="333" y="646"/>
                  <a:pt x="332" y="644"/>
                  <a:pt x="331" y="644"/>
                </a:cubicBezTo>
                <a:cubicBezTo>
                  <a:pt x="328" y="644"/>
                  <a:pt x="326" y="645"/>
                  <a:pt x="326" y="648"/>
                </a:cubicBezTo>
                <a:cubicBezTo>
                  <a:pt x="326" y="650"/>
                  <a:pt x="328" y="652"/>
                  <a:pt x="329" y="653"/>
                </a:cubicBezTo>
                <a:cubicBezTo>
                  <a:pt x="330" y="652"/>
                  <a:pt x="332" y="650"/>
                  <a:pt x="335" y="647"/>
                </a:cubicBezTo>
                <a:close/>
                <a:moveTo>
                  <a:pt x="380" y="936"/>
                </a:moveTo>
                <a:cubicBezTo>
                  <a:pt x="383" y="933"/>
                  <a:pt x="385" y="930"/>
                  <a:pt x="387" y="928"/>
                </a:cubicBezTo>
                <a:cubicBezTo>
                  <a:pt x="387" y="928"/>
                  <a:pt x="386" y="926"/>
                  <a:pt x="385" y="926"/>
                </a:cubicBezTo>
                <a:cubicBezTo>
                  <a:pt x="381" y="926"/>
                  <a:pt x="378" y="927"/>
                  <a:pt x="378" y="931"/>
                </a:cubicBezTo>
                <a:cubicBezTo>
                  <a:pt x="377" y="932"/>
                  <a:pt x="379" y="933"/>
                  <a:pt x="380" y="936"/>
                </a:cubicBezTo>
                <a:close/>
                <a:moveTo>
                  <a:pt x="97" y="826"/>
                </a:moveTo>
                <a:cubicBezTo>
                  <a:pt x="93" y="829"/>
                  <a:pt x="94" y="839"/>
                  <a:pt x="100" y="843"/>
                </a:cubicBezTo>
                <a:cubicBezTo>
                  <a:pt x="99" y="838"/>
                  <a:pt x="98" y="832"/>
                  <a:pt x="97" y="826"/>
                </a:cubicBezTo>
                <a:close/>
                <a:moveTo>
                  <a:pt x="217" y="762"/>
                </a:moveTo>
                <a:cubicBezTo>
                  <a:pt x="218" y="763"/>
                  <a:pt x="218" y="763"/>
                  <a:pt x="219" y="763"/>
                </a:cubicBezTo>
                <a:cubicBezTo>
                  <a:pt x="221" y="763"/>
                  <a:pt x="224" y="762"/>
                  <a:pt x="224" y="762"/>
                </a:cubicBezTo>
                <a:cubicBezTo>
                  <a:pt x="224" y="758"/>
                  <a:pt x="223" y="755"/>
                  <a:pt x="223" y="751"/>
                </a:cubicBezTo>
                <a:cubicBezTo>
                  <a:pt x="215" y="753"/>
                  <a:pt x="221" y="759"/>
                  <a:pt x="217" y="762"/>
                </a:cubicBezTo>
                <a:close/>
                <a:moveTo>
                  <a:pt x="689" y="474"/>
                </a:moveTo>
                <a:cubicBezTo>
                  <a:pt x="694" y="475"/>
                  <a:pt x="699" y="475"/>
                  <a:pt x="706" y="476"/>
                </a:cubicBezTo>
                <a:cubicBezTo>
                  <a:pt x="699" y="469"/>
                  <a:pt x="692" y="468"/>
                  <a:pt x="689" y="474"/>
                </a:cubicBezTo>
                <a:close/>
                <a:moveTo>
                  <a:pt x="72" y="818"/>
                </a:moveTo>
                <a:cubicBezTo>
                  <a:pt x="71" y="818"/>
                  <a:pt x="70" y="818"/>
                  <a:pt x="69" y="819"/>
                </a:cubicBezTo>
                <a:cubicBezTo>
                  <a:pt x="69" y="825"/>
                  <a:pt x="69" y="831"/>
                  <a:pt x="73" y="837"/>
                </a:cubicBezTo>
                <a:cubicBezTo>
                  <a:pt x="73" y="837"/>
                  <a:pt x="74" y="837"/>
                  <a:pt x="74" y="837"/>
                </a:cubicBezTo>
                <a:cubicBezTo>
                  <a:pt x="74" y="831"/>
                  <a:pt x="73" y="824"/>
                  <a:pt x="72" y="818"/>
                </a:cubicBezTo>
                <a:close/>
                <a:moveTo>
                  <a:pt x="712" y="575"/>
                </a:moveTo>
                <a:cubicBezTo>
                  <a:pt x="724" y="576"/>
                  <a:pt x="725" y="578"/>
                  <a:pt x="727" y="570"/>
                </a:cubicBezTo>
                <a:cubicBezTo>
                  <a:pt x="725" y="570"/>
                  <a:pt x="722" y="569"/>
                  <a:pt x="719" y="569"/>
                </a:cubicBezTo>
                <a:cubicBezTo>
                  <a:pt x="720" y="571"/>
                  <a:pt x="720" y="572"/>
                  <a:pt x="721" y="573"/>
                </a:cubicBezTo>
                <a:cubicBezTo>
                  <a:pt x="718" y="574"/>
                  <a:pt x="715" y="574"/>
                  <a:pt x="712" y="575"/>
                </a:cubicBezTo>
                <a:close/>
                <a:moveTo>
                  <a:pt x="140" y="755"/>
                </a:moveTo>
                <a:cubicBezTo>
                  <a:pt x="141" y="755"/>
                  <a:pt x="142" y="755"/>
                  <a:pt x="143" y="755"/>
                </a:cubicBezTo>
                <a:cubicBezTo>
                  <a:pt x="142" y="750"/>
                  <a:pt x="141" y="746"/>
                  <a:pt x="140" y="742"/>
                </a:cubicBezTo>
                <a:cubicBezTo>
                  <a:pt x="140" y="742"/>
                  <a:pt x="138" y="740"/>
                  <a:pt x="138" y="741"/>
                </a:cubicBezTo>
                <a:cubicBezTo>
                  <a:pt x="137" y="741"/>
                  <a:pt x="135" y="743"/>
                  <a:pt x="136" y="743"/>
                </a:cubicBezTo>
                <a:cubicBezTo>
                  <a:pt x="137" y="747"/>
                  <a:pt x="139" y="751"/>
                  <a:pt x="140" y="755"/>
                </a:cubicBezTo>
                <a:close/>
                <a:moveTo>
                  <a:pt x="379" y="864"/>
                </a:moveTo>
                <a:cubicBezTo>
                  <a:pt x="381" y="863"/>
                  <a:pt x="384" y="863"/>
                  <a:pt x="386" y="862"/>
                </a:cubicBezTo>
                <a:cubicBezTo>
                  <a:pt x="388" y="861"/>
                  <a:pt x="389" y="859"/>
                  <a:pt x="390" y="858"/>
                </a:cubicBezTo>
                <a:cubicBezTo>
                  <a:pt x="390" y="857"/>
                  <a:pt x="389" y="856"/>
                  <a:pt x="389" y="856"/>
                </a:cubicBezTo>
                <a:cubicBezTo>
                  <a:pt x="386" y="854"/>
                  <a:pt x="378" y="860"/>
                  <a:pt x="379" y="864"/>
                </a:cubicBezTo>
                <a:close/>
                <a:moveTo>
                  <a:pt x="338" y="602"/>
                </a:moveTo>
                <a:cubicBezTo>
                  <a:pt x="340" y="603"/>
                  <a:pt x="341" y="604"/>
                  <a:pt x="343" y="604"/>
                </a:cubicBezTo>
                <a:cubicBezTo>
                  <a:pt x="343" y="604"/>
                  <a:pt x="344" y="603"/>
                  <a:pt x="344" y="603"/>
                </a:cubicBezTo>
                <a:cubicBezTo>
                  <a:pt x="343" y="602"/>
                  <a:pt x="341" y="601"/>
                  <a:pt x="340" y="600"/>
                </a:cubicBezTo>
                <a:cubicBezTo>
                  <a:pt x="335" y="600"/>
                  <a:pt x="331" y="600"/>
                  <a:pt x="327" y="604"/>
                </a:cubicBezTo>
                <a:cubicBezTo>
                  <a:pt x="331" y="607"/>
                  <a:pt x="335" y="607"/>
                  <a:pt x="338" y="602"/>
                </a:cubicBezTo>
                <a:close/>
                <a:moveTo>
                  <a:pt x="374" y="916"/>
                </a:moveTo>
                <a:cubicBezTo>
                  <a:pt x="378" y="915"/>
                  <a:pt x="381" y="914"/>
                  <a:pt x="384" y="913"/>
                </a:cubicBezTo>
                <a:cubicBezTo>
                  <a:pt x="384" y="913"/>
                  <a:pt x="385" y="911"/>
                  <a:pt x="385" y="909"/>
                </a:cubicBezTo>
                <a:cubicBezTo>
                  <a:pt x="385" y="909"/>
                  <a:pt x="383" y="907"/>
                  <a:pt x="382" y="908"/>
                </a:cubicBezTo>
                <a:cubicBezTo>
                  <a:pt x="379" y="909"/>
                  <a:pt x="375" y="910"/>
                  <a:pt x="374" y="916"/>
                </a:cubicBezTo>
                <a:close/>
                <a:moveTo>
                  <a:pt x="286" y="454"/>
                </a:moveTo>
                <a:cubicBezTo>
                  <a:pt x="282" y="448"/>
                  <a:pt x="270" y="445"/>
                  <a:pt x="266" y="447"/>
                </a:cubicBezTo>
                <a:cubicBezTo>
                  <a:pt x="272" y="449"/>
                  <a:pt x="279" y="452"/>
                  <a:pt x="286" y="454"/>
                </a:cubicBezTo>
                <a:close/>
                <a:moveTo>
                  <a:pt x="13" y="523"/>
                </a:moveTo>
                <a:cubicBezTo>
                  <a:pt x="8" y="530"/>
                  <a:pt x="8" y="539"/>
                  <a:pt x="13" y="541"/>
                </a:cubicBezTo>
                <a:cubicBezTo>
                  <a:pt x="13" y="535"/>
                  <a:pt x="13" y="530"/>
                  <a:pt x="13" y="523"/>
                </a:cubicBezTo>
                <a:close/>
                <a:moveTo>
                  <a:pt x="298" y="167"/>
                </a:moveTo>
                <a:cubicBezTo>
                  <a:pt x="293" y="172"/>
                  <a:pt x="293" y="178"/>
                  <a:pt x="297" y="182"/>
                </a:cubicBezTo>
                <a:cubicBezTo>
                  <a:pt x="300" y="177"/>
                  <a:pt x="301" y="172"/>
                  <a:pt x="298" y="167"/>
                </a:cubicBezTo>
                <a:close/>
                <a:moveTo>
                  <a:pt x="134" y="776"/>
                </a:moveTo>
                <a:cubicBezTo>
                  <a:pt x="132" y="773"/>
                  <a:pt x="131" y="771"/>
                  <a:pt x="129" y="769"/>
                </a:cubicBezTo>
                <a:cubicBezTo>
                  <a:pt x="128" y="770"/>
                  <a:pt x="126" y="772"/>
                  <a:pt x="126" y="773"/>
                </a:cubicBezTo>
                <a:cubicBezTo>
                  <a:pt x="127" y="775"/>
                  <a:pt x="129" y="777"/>
                  <a:pt x="131" y="780"/>
                </a:cubicBezTo>
                <a:cubicBezTo>
                  <a:pt x="132" y="779"/>
                  <a:pt x="133" y="778"/>
                  <a:pt x="134" y="776"/>
                </a:cubicBezTo>
                <a:close/>
                <a:moveTo>
                  <a:pt x="323" y="177"/>
                </a:moveTo>
                <a:cubicBezTo>
                  <a:pt x="319" y="180"/>
                  <a:pt x="318" y="183"/>
                  <a:pt x="319" y="186"/>
                </a:cubicBezTo>
                <a:cubicBezTo>
                  <a:pt x="319" y="188"/>
                  <a:pt x="322" y="188"/>
                  <a:pt x="323" y="189"/>
                </a:cubicBezTo>
                <a:cubicBezTo>
                  <a:pt x="323" y="188"/>
                  <a:pt x="324" y="186"/>
                  <a:pt x="324" y="185"/>
                </a:cubicBezTo>
                <a:cubicBezTo>
                  <a:pt x="324" y="182"/>
                  <a:pt x="323" y="180"/>
                  <a:pt x="323" y="177"/>
                </a:cubicBezTo>
                <a:close/>
                <a:moveTo>
                  <a:pt x="706" y="685"/>
                </a:moveTo>
                <a:cubicBezTo>
                  <a:pt x="706" y="685"/>
                  <a:pt x="705" y="685"/>
                  <a:pt x="705" y="685"/>
                </a:cubicBezTo>
                <a:cubicBezTo>
                  <a:pt x="702" y="686"/>
                  <a:pt x="699" y="689"/>
                  <a:pt x="695" y="686"/>
                </a:cubicBezTo>
                <a:cubicBezTo>
                  <a:pt x="695" y="686"/>
                  <a:pt x="694" y="687"/>
                  <a:pt x="693" y="688"/>
                </a:cubicBezTo>
                <a:cubicBezTo>
                  <a:pt x="693" y="689"/>
                  <a:pt x="693" y="690"/>
                  <a:pt x="694" y="691"/>
                </a:cubicBezTo>
                <a:cubicBezTo>
                  <a:pt x="697" y="693"/>
                  <a:pt x="705" y="689"/>
                  <a:pt x="706" y="685"/>
                </a:cubicBezTo>
                <a:close/>
                <a:moveTo>
                  <a:pt x="511" y="792"/>
                </a:moveTo>
                <a:cubicBezTo>
                  <a:pt x="510" y="794"/>
                  <a:pt x="510" y="795"/>
                  <a:pt x="509" y="797"/>
                </a:cubicBezTo>
                <a:cubicBezTo>
                  <a:pt x="509" y="797"/>
                  <a:pt x="510" y="797"/>
                  <a:pt x="510" y="798"/>
                </a:cubicBezTo>
                <a:cubicBezTo>
                  <a:pt x="512" y="797"/>
                  <a:pt x="514" y="796"/>
                  <a:pt x="516" y="795"/>
                </a:cubicBezTo>
                <a:cubicBezTo>
                  <a:pt x="515" y="793"/>
                  <a:pt x="513" y="791"/>
                  <a:pt x="512" y="790"/>
                </a:cubicBezTo>
                <a:cubicBezTo>
                  <a:pt x="510" y="789"/>
                  <a:pt x="508" y="788"/>
                  <a:pt x="507" y="787"/>
                </a:cubicBezTo>
                <a:cubicBezTo>
                  <a:pt x="506" y="787"/>
                  <a:pt x="504" y="788"/>
                  <a:pt x="503" y="788"/>
                </a:cubicBezTo>
                <a:cubicBezTo>
                  <a:pt x="504" y="789"/>
                  <a:pt x="504" y="791"/>
                  <a:pt x="505" y="791"/>
                </a:cubicBezTo>
                <a:cubicBezTo>
                  <a:pt x="507" y="792"/>
                  <a:pt x="509" y="792"/>
                  <a:pt x="511" y="792"/>
                </a:cubicBezTo>
                <a:close/>
                <a:moveTo>
                  <a:pt x="458" y="921"/>
                </a:moveTo>
                <a:cubicBezTo>
                  <a:pt x="459" y="921"/>
                  <a:pt x="460" y="921"/>
                  <a:pt x="460" y="921"/>
                </a:cubicBezTo>
                <a:cubicBezTo>
                  <a:pt x="461" y="917"/>
                  <a:pt x="461" y="913"/>
                  <a:pt x="461" y="909"/>
                </a:cubicBezTo>
                <a:cubicBezTo>
                  <a:pt x="460" y="908"/>
                  <a:pt x="459" y="907"/>
                  <a:pt x="458" y="907"/>
                </a:cubicBezTo>
                <a:cubicBezTo>
                  <a:pt x="457" y="908"/>
                  <a:pt x="456" y="909"/>
                  <a:pt x="456" y="910"/>
                </a:cubicBezTo>
                <a:cubicBezTo>
                  <a:pt x="456" y="912"/>
                  <a:pt x="456" y="914"/>
                  <a:pt x="456" y="916"/>
                </a:cubicBezTo>
                <a:cubicBezTo>
                  <a:pt x="457" y="918"/>
                  <a:pt x="458" y="919"/>
                  <a:pt x="458" y="921"/>
                </a:cubicBezTo>
                <a:close/>
                <a:moveTo>
                  <a:pt x="316" y="603"/>
                </a:moveTo>
                <a:cubicBezTo>
                  <a:pt x="316" y="602"/>
                  <a:pt x="316" y="602"/>
                  <a:pt x="316" y="602"/>
                </a:cubicBezTo>
                <a:cubicBezTo>
                  <a:pt x="314" y="607"/>
                  <a:pt x="312" y="611"/>
                  <a:pt x="311" y="616"/>
                </a:cubicBezTo>
                <a:cubicBezTo>
                  <a:pt x="310" y="616"/>
                  <a:pt x="312" y="618"/>
                  <a:pt x="312" y="619"/>
                </a:cubicBezTo>
                <a:cubicBezTo>
                  <a:pt x="313" y="618"/>
                  <a:pt x="315" y="617"/>
                  <a:pt x="315" y="616"/>
                </a:cubicBezTo>
                <a:cubicBezTo>
                  <a:pt x="316" y="612"/>
                  <a:pt x="316" y="607"/>
                  <a:pt x="316" y="603"/>
                </a:cubicBezTo>
                <a:close/>
                <a:moveTo>
                  <a:pt x="286" y="28"/>
                </a:moveTo>
                <a:cubicBezTo>
                  <a:pt x="291" y="34"/>
                  <a:pt x="297" y="36"/>
                  <a:pt x="301" y="34"/>
                </a:cubicBezTo>
                <a:cubicBezTo>
                  <a:pt x="297" y="29"/>
                  <a:pt x="292" y="28"/>
                  <a:pt x="286" y="28"/>
                </a:cubicBezTo>
                <a:close/>
                <a:moveTo>
                  <a:pt x="111" y="933"/>
                </a:moveTo>
                <a:cubicBezTo>
                  <a:pt x="110" y="929"/>
                  <a:pt x="108" y="926"/>
                  <a:pt x="107" y="923"/>
                </a:cubicBezTo>
                <a:cubicBezTo>
                  <a:pt x="107" y="922"/>
                  <a:pt x="105" y="922"/>
                  <a:pt x="104" y="922"/>
                </a:cubicBezTo>
                <a:cubicBezTo>
                  <a:pt x="104" y="922"/>
                  <a:pt x="103" y="923"/>
                  <a:pt x="103" y="924"/>
                </a:cubicBezTo>
                <a:cubicBezTo>
                  <a:pt x="102" y="927"/>
                  <a:pt x="106" y="932"/>
                  <a:pt x="111" y="933"/>
                </a:cubicBezTo>
                <a:close/>
                <a:moveTo>
                  <a:pt x="209" y="960"/>
                </a:moveTo>
                <a:cubicBezTo>
                  <a:pt x="205" y="961"/>
                  <a:pt x="202" y="961"/>
                  <a:pt x="198" y="962"/>
                </a:cubicBezTo>
                <a:cubicBezTo>
                  <a:pt x="198" y="963"/>
                  <a:pt x="197" y="964"/>
                  <a:pt x="197" y="964"/>
                </a:cubicBezTo>
                <a:cubicBezTo>
                  <a:pt x="198" y="965"/>
                  <a:pt x="198" y="966"/>
                  <a:pt x="199" y="966"/>
                </a:cubicBezTo>
                <a:cubicBezTo>
                  <a:pt x="202" y="968"/>
                  <a:pt x="208" y="965"/>
                  <a:pt x="209" y="960"/>
                </a:cubicBezTo>
                <a:close/>
                <a:moveTo>
                  <a:pt x="496" y="745"/>
                </a:moveTo>
                <a:cubicBezTo>
                  <a:pt x="497" y="748"/>
                  <a:pt x="498" y="750"/>
                  <a:pt x="498" y="751"/>
                </a:cubicBezTo>
                <a:cubicBezTo>
                  <a:pt x="503" y="750"/>
                  <a:pt x="508" y="750"/>
                  <a:pt x="513" y="750"/>
                </a:cubicBezTo>
                <a:cubicBezTo>
                  <a:pt x="509" y="744"/>
                  <a:pt x="503" y="747"/>
                  <a:pt x="496" y="745"/>
                </a:cubicBezTo>
                <a:close/>
                <a:moveTo>
                  <a:pt x="486" y="864"/>
                </a:moveTo>
                <a:cubicBezTo>
                  <a:pt x="484" y="867"/>
                  <a:pt x="483" y="869"/>
                  <a:pt x="483" y="869"/>
                </a:cubicBezTo>
                <a:cubicBezTo>
                  <a:pt x="485" y="871"/>
                  <a:pt x="487" y="873"/>
                  <a:pt x="488" y="875"/>
                </a:cubicBezTo>
                <a:cubicBezTo>
                  <a:pt x="489" y="874"/>
                  <a:pt x="491" y="873"/>
                  <a:pt x="491" y="872"/>
                </a:cubicBezTo>
                <a:cubicBezTo>
                  <a:pt x="490" y="870"/>
                  <a:pt x="488" y="868"/>
                  <a:pt x="486" y="864"/>
                </a:cubicBezTo>
                <a:close/>
                <a:moveTo>
                  <a:pt x="722" y="511"/>
                </a:moveTo>
                <a:cubicBezTo>
                  <a:pt x="722" y="510"/>
                  <a:pt x="722" y="510"/>
                  <a:pt x="722" y="509"/>
                </a:cubicBezTo>
                <a:cubicBezTo>
                  <a:pt x="713" y="505"/>
                  <a:pt x="709" y="504"/>
                  <a:pt x="705" y="509"/>
                </a:cubicBezTo>
                <a:cubicBezTo>
                  <a:pt x="711" y="510"/>
                  <a:pt x="717" y="510"/>
                  <a:pt x="722" y="511"/>
                </a:cubicBezTo>
                <a:close/>
                <a:moveTo>
                  <a:pt x="667" y="813"/>
                </a:moveTo>
                <a:cubicBezTo>
                  <a:pt x="665" y="815"/>
                  <a:pt x="663" y="816"/>
                  <a:pt x="663" y="817"/>
                </a:cubicBezTo>
                <a:cubicBezTo>
                  <a:pt x="664" y="819"/>
                  <a:pt x="666" y="821"/>
                  <a:pt x="668" y="822"/>
                </a:cubicBezTo>
                <a:cubicBezTo>
                  <a:pt x="669" y="821"/>
                  <a:pt x="671" y="820"/>
                  <a:pt x="671" y="819"/>
                </a:cubicBezTo>
                <a:cubicBezTo>
                  <a:pt x="671" y="817"/>
                  <a:pt x="669" y="815"/>
                  <a:pt x="667" y="813"/>
                </a:cubicBezTo>
                <a:close/>
                <a:moveTo>
                  <a:pt x="452" y="955"/>
                </a:moveTo>
                <a:cubicBezTo>
                  <a:pt x="454" y="958"/>
                  <a:pt x="455" y="961"/>
                  <a:pt x="456" y="962"/>
                </a:cubicBezTo>
                <a:cubicBezTo>
                  <a:pt x="459" y="963"/>
                  <a:pt x="463" y="963"/>
                  <a:pt x="467" y="963"/>
                </a:cubicBezTo>
                <a:cubicBezTo>
                  <a:pt x="467" y="962"/>
                  <a:pt x="467" y="962"/>
                  <a:pt x="467" y="961"/>
                </a:cubicBezTo>
                <a:cubicBezTo>
                  <a:pt x="465" y="960"/>
                  <a:pt x="463" y="959"/>
                  <a:pt x="461" y="958"/>
                </a:cubicBezTo>
                <a:cubicBezTo>
                  <a:pt x="459" y="957"/>
                  <a:pt x="457" y="957"/>
                  <a:pt x="452" y="955"/>
                </a:cubicBezTo>
                <a:close/>
                <a:moveTo>
                  <a:pt x="377" y="688"/>
                </a:moveTo>
                <a:cubicBezTo>
                  <a:pt x="374" y="689"/>
                  <a:pt x="371" y="689"/>
                  <a:pt x="369" y="690"/>
                </a:cubicBezTo>
                <a:cubicBezTo>
                  <a:pt x="368" y="690"/>
                  <a:pt x="367" y="692"/>
                  <a:pt x="366" y="693"/>
                </a:cubicBezTo>
                <a:cubicBezTo>
                  <a:pt x="366" y="694"/>
                  <a:pt x="368" y="696"/>
                  <a:pt x="368" y="696"/>
                </a:cubicBezTo>
                <a:cubicBezTo>
                  <a:pt x="369" y="696"/>
                  <a:pt x="371" y="695"/>
                  <a:pt x="372" y="694"/>
                </a:cubicBezTo>
                <a:cubicBezTo>
                  <a:pt x="373" y="693"/>
                  <a:pt x="375" y="693"/>
                  <a:pt x="376" y="692"/>
                </a:cubicBezTo>
                <a:cubicBezTo>
                  <a:pt x="377" y="692"/>
                  <a:pt x="378" y="691"/>
                  <a:pt x="378" y="690"/>
                </a:cubicBezTo>
                <a:cubicBezTo>
                  <a:pt x="378" y="689"/>
                  <a:pt x="377" y="688"/>
                  <a:pt x="377" y="688"/>
                </a:cubicBezTo>
                <a:close/>
                <a:moveTo>
                  <a:pt x="577" y="1001"/>
                </a:moveTo>
                <a:cubicBezTo>
                  <a:pt x="576" y="999"/>
                  <a:pt x="575" y="997"/>
                  <a:pt x="574" y="997"/>
                </a:cubicBezTo>
                <a:cubicBezTo>
                  <a:pt x="572" y="996"/>
                  <a:pt x="569" y="997"/>
                  <a:pt x="568" y="998"/>
                </a:cubicBezTo>
                <a:cubicBezTo>
                  <a:pt x="566" y="999"/>
                  <a:pt x="566" y="1001"/>
                  <a:pt x="565" y="1002"/>
                </a:cubicBezTo>
                <a:cubicBezTo>
                  <a:pt x="567" y="1002"/>
                  <a:pt x="568" y="1003"/>
                  <a:pt x="570" y="1003"/>
                </a:cubicBezTo>
                <a:cubicBezTo>
                  <a:pt x="572" y="1003"/>
                  <a:pt x="574" y="1002"/>
                  <a:pt x="577" y="1001"/>
                </a:cubicBezTo>
                <a:close/>
                <a:moveTo>
                  <a:pt x="332" y="854"/>
                </a:moveTo>
                <a:cubicBezTo>
                  <a:pt x="332" y="855"/>
                  <a:pt x="332" y="855"/>
                  <a:pt x="332" y="856"/>
                </a:cubicBezTo>
                <a:cubicBezTo>
                  <a:pt x="338" y="857"/>
                  <a:pt x="347" y="853"/>
                  <a:pt x="349" y="849"/>
                </a:cubicBezTo>
                <a:cubicBezTo>
                  <a:pt x="343" y="851"/>
                  <a:pt x="338" y="852"/>
                  <a:pt x="332" y="854"/>
                </a:cubicBezTo>
                <a:close/>
                <a:moveTo>
                  <a:pt x="333" y="908"/>
                </a:moveTo>
                <a:cubicBezTo>
                  <a:pt x="330" y="908"/>
                  <a:pt x="327" y="908"/>
                  <a:pt x="325" y="909"/>
                </a:cubicBezTo>
                <a:cubicBezTo>
                  <a:pt x="324" y="909"/>
                  <a:pt x="322" y="910"/>
                  <a:pt x="322" y="912"/>
                </a:cubicBezTo>
                <a:cubicBezTo>
                  <a:pt x="321" y="913"/>
                  <a:pt x="322" y="915"/>
                  <a:pt x="323" y="915"/>
                </a:cubicBezTo>
                <a:cubicBezTo>
                  <a:pt x="324" y="915"/>
                  <a:pt x="326" y="916"/>
                  <a:pt x="327" y="915"/>
                </a:cubicBezTo>
                <a:cubicBezTo>
                  <a:pt x="329" y="913"/>
                  <a:pt x="330" y="911"/>
                  <a:pt x="333" y="908"/>
                </a:cubicBezTo>
                <a:close/>
                <a:moveTo>
                  <a:pt x="611" y="603"/>
                </a:moveTo>
                <a:cubicBezTo>
                  <a:pt x="611" y="603"/>
                  <a:pt x="610" y="603"/>
                  <a:pt x="610" y="604"/>
                </a:cubicBezTo>
                <a:cubicBezTo>
                  <a:pt x="610" y="608"/>
                  <a:pt x="609" y="612"/>
                  <a:pt x="609" y="616"/>
                </a:cubicBezTo>
                <a:cubicBezTo>
                  <a:pt x="609" y="617"/>
                  <a:pt x="611" y="618"/>
                  <a:pt x="611" y="619"/>
                </a:cubicBezTo>
                <a:cubicBezTo>
                  <a:pt x="612" y="618"/>
                  <a:pt x="613" y="617"/>
                  <a:pt x="613" y="616"/>
                </a:cubicBezTo>
                <a:cubicBezTo>
                  <a:pt x="614" y="613"/>
                  <a:pt x="614" y="610"/>
                  <a:pt x="613" y="607"/>
                </a:cubicBezTo>
                <a:cubicBezTo>
                  <a:pt x="613" y="605"/>
                  <a:pt x="612" y="604"/>
                  <a:pt x="611" y="603"/>
                </a:cubicBezTo>
                <a:close/>
                <a:moveTo>
                  <a:pt x="577" y="560"/>
                </a:moveTo>
                <a:cubicBezTo>
                  <a:pt x="580" y="559"/>
                  <a:pt x="583" y="557"/>
                  <a:pt x="581" y="553"/>
                </a:cubicBezTo>
                <a:cubicBezTo>
                  <a:pt x="581" y="552"/>
                  <a:pt x="577" y="550"/>
                  <a:pt x="577" y="551"/>
                </a:cubicBezTo>
                <a:cubicBezTo>
                  <a:pt x="574" y="553"/>
                  <a:pt x="574" y="556"/>
                  <a:pt x="577" y="560"/>
                </a:cubicBezTo>
                <a:close/>
                <a:moveTo>
                  <a:pt x="754" y="710"/>
                </a:moveTo>
                <a:cubicBezTo>
                  <a:pt x="757" y="710"/>
                  <a:pt x="759" y="710"/>
                  <a:pt x="761" y="709"/>
                </a:cubicBezTo>
                <a:cubicBezTo>
                  <a:pt x="762" y="708"/>
                  <a:pt x="763" y="707"/>
                  <a:pt x="764" y="706"/>
                </a:cubicBezTo>
                <a:cubicBezTo>
                  <a:pt x="764" y="705"/>
                  <a:pt x="763" y="704"/>
                  <a:pt x="763" y="704"/>
                </a:cubicBezTo>
                <a:cubicBezTo>
                  <a:pt x="761" y="704"/>
                  <a:pt x="758" y="703"/>
                  <a:pt x="756" y="704"/>
                </a:cubicBezTo>
                <a:cubicBezTo>
                  <a:pt x="755" y="705"/>
                  <a:pt x="754" y="708"/>
                  <a:pt x="754" y="710"/>
                </a:cubicBezTo>
                <a:close/>
                <a:moveTo>
                  <a:pt x="717" y="405"/>
                </a:moveTo>
                <a:cubicBezTo>
                  <a:pt x="720" y="405"/>
                  <a:pt x="722" y="405"/>
                  <a:pt x="724" y="404"/>
                </a:cubicBezTo>
                <a:cubicBezTo>
                  <a:pt x="726" y="404"/>
                  <a:pt x="726" y="402"/>
                  <a:pt x="727" y="401"/>
                </a:cubicBezTo>
                <a:cubicBezTo>
                  <a:pt x="726" y="400"/>
                  <a:pt x="724" y="399"/>
                  <a:pt x="723" y="399"/>
                </a:cubicBezTo>
                <a:cubicBezTo>
                  <a:pt x="721" y="399"/>
                  <a:pt x="719" y="400"/>
                  <a:pt x="718" y="401"/>
                </a:cubicBezTo>
                <a:cubicBezTo>
                  <a:pt x="717" y="401"/>
                  <a:pt x="716" y="402"/>
                  <a:pt x="715" y="403"/>
                </a:cubicBezTo>
                <a:cubicBezTo>
                  <a:pt x="716" y="404"/>
                  <a:pt x="717" y="405"/>
                  <a:pt x="717" y="405"/>
                </a:cubicBezTo>
                <a:close/>
                <a:moveTo>
                  <a:pt x="98" y="661"/>
                </a:moveTo>
                <a:cubicBezTo>
                  <a:pt x="97" y="661"/>
                  <a:pt x="97" y="661"/>
                  <a:pt x="96" y="661"/>
                </a:cubicBezTo>
                <a:cubicBezTo>
                  <a:pt x="96" y="663"/>
                  <a:pt x="94" y="665"/>
                  <a:pt x="95" y="665"/>
                </a:cubicBezTo>
                <a:cubicBezTo>
                  <a:pt x="96" y="668"/>
                  <a:pt x="98" y="669"/>
                  <a:pt x="100" y="671"/>
                </a:cubicBezTo>
                <a:cubicBezTo>
                  <a:pt x="101" y="670"/>
                  <a:pt x="102" y="669"/>
                  <a:pt x="102" y="668"/>
                </a:cubicBezTo>
                <a:cubicBezTo>
                  <a:pt x="101" y="665"/>
                  <a:pt x="99" y="663"/>
                  <a:pt x="98" y="661"/>
                </a:cubicBezTo>
                <a:close/>
                <a:moveTo>
                  <a:pt x="234" y="871"/>
                </a:moveTo>
                <a:cubicBezTo>
                  <a:pt x="240" y="875"/>
                  <a:pt x="245" y="872"/>
                  <a:pt x="251" y="869"/>
                </a:cubicBezTo>
                <a:cubicBezTo>
                  <a:pt x="245" y="865"/>
                  <a:pt x="240" y="872"/>
                  <a:pt x="234" y="871"/>
                </a:cubicBezTo>
                <a:close/>
                <a:moveTo>
                  <a:pt x="59" y="761"/>
                </a:moveTo>
                <a:cubicBezTo>
                  <a:pt x="56" y="759"/>
                  <a:pt x="54" y="757"/>
                  <a:pt x="54" y="757"/>
                </a:cubicBezTo>
                <a:cubicBezTo>
                  <a:pt x="52" y="758"/>
                  <a:pt x="50" y="760"/>
                  <a:pt x="49" y="761"/>
                </a:cubicBezTo>
                <a:cubicBezTo>
                  <a:pt x="49" y="762"/>
                  <a:pt x="52" y="765"/>
                  <a:pt x="52" y="765"/>
                </a:cubicBezTo>
                <a:cubicBezTo>
                  <a:pt x="54" y="765"/>
                  <a:pt x="56" y="763"/>
                  <a:pt x="59" y="761"/>
                </a:cubicBezTo>
                <a:close/>
                <a:moveTo>
                  <a:pt x="554" y="141"/>
                </a:moveTo>
                <a:cubicBezTo>
                  <a:pt x="560" y="134"/>
                  <a:pt x="559" y="132"/>
                  <a:pt x="551" y="126"/>
                </a:cubicBezTo>
                <a:cubicBezTo>
                  <a:pt x="552" y="131"/>
                  <a:pt x="553" y="136"/>
                  <a:pt x="554" y="141"/>
                </a:cubicBezTo>
                <a:close/>
                <a:moveTo>
                  <a:pt x="466" y="805"/>
                </a:moveTo>
                <a:cubicBezTo>
                  <a:pt x="467" y="805"/>
                  <a:pt x="468" y="804"/>
                  <a:pt x="469" y="803"/>
                </a:cubicBezTo>
                <a:cubicBezTo>
                  <a:pt x="469" y="802"/>
                  <a:pt x="469" y="800"/>
                  <a:pt x="469" y="800"/>
                </a:cubicBezTo>
                <a:cubicBezTo>
                  <a:pt x="468" y="799"/>
                  <a:pt x="466" y="799"/>
                  <a:pt x="465" y="799"/>
                </a:cubicBezTo>
                <a:cubicBezTo>
                  <a:pt x="464" y="799"/>
                  <a:pt x="463" y="799"/>
                  <a:pt x="462" y="800"/>
                </a:cubicBezTo>
                <a:cubicBezTo>
                  <a:pt x="461" y="800"/>
                  <a:pt x="460" y="801"/>
                  <a:pt x="459" y="801"/>
                </a:cubicBezTo>
                <a:cubicBezTo>
                  <a:pt x="459" y="802"/>
                  <a:pt x="460" y="803"/>
                  <a:pt x="461" y="804"/>
                </a:cubicBezTo>
                <a:cubicBezTo>
                  <a:pt x="462" y="805"/>
                  <a:pt x="464" y="804"/>
                  <a:pt x="466" y="805"/>
                </a:cubicBezTo>
                <a:close/>
                <a:moveTo>
                  <a:pt x="495" y="751"/>
                </a:moveTo>
                <a:cubicBezTo>
                  <a:pt x="494" y="751"/>
                  <a:pt x="493" y="751"/>
                  <a:pt x="493" y="751"/>
                </a:cubicBezTo>
                <a:cubicBezTo>
                  <a:pt x="491" y="748"/>
                  <a:pt x="490" y="745"/>
                  <a:pt x="488" y="742"/>
                </a:cubicBezTo>
                <a:cubicBezTo>
                  <a:pt x="486" y="747"/>
                  <a:pt x="486" y="752"/>
                  <a:pt x="488" y="753"/>
                </a:cubicBezTo>
                <a:cubicBezTo>
                  <a:pt x="490" y="753"/>
                  <a:pt x="492" y="751"/>
                  <a:pt x="495" y="751"/>
                </a:cubicBezTo>
                <a:close/>
                <a:moveTo>
                  <a:pt x="392" y="679"/>
                </a:moveTo>
                <a:cubicBezTo>
                  <a:pt x="396" y="681"/>
                  <a:pt x="404" y="680"/>
                  <a:pt x="405" y="677"/>
                </a:cubicBezTo>
                <a:cubicBezTo>
                  <a:pt x="405" y="676"/>
                  <a:pt x="405" y="674"/>
                  <a:pt x="404" y="673"/>
                </a:cubicBezTo>
                <a:cubicBezTo>
                  <a:pt x="404" y="672"/>
                  <a:pt x="402" y="671"/>
                  <a:pt x="402" y="672"/>
                </a:cubicBezTo>
                <a:cubicBezTo>
                  <a:pt x="401" y="672"/>
                  <a:pt x="400" y="674"/>
                  <a:pt x="399" y="675"/>
                </a:cubicBezTo>
                <a:cubicBezTo>
                  <a:pt x="399" y="676"/>
                  <a:pt x="399" y="678"/>
                  <a:pt x="399" y="679"/>
                </a:cubicBezTo>
                <a:cubicBezTo>
                  <a:pt x="397" y="679"/>
                  <a:pt x="395" y="679"/>
                  <a:pt x="392" y="679"/>
                </a:cubicBezTo>
                <a:close/>
                <a:moveTo>
                  <a:pt x="798" y="710"/>
                </a:moveTo>
                <a:cubicBezTo>
                  <a:pt x="798" y="708"/>
                  <a:pt x="799" y="706"/>
                  <a:pt x="798" y="704"/>
                </a:cubicBezTo>
                <a:cubicBezTo>
                  <a:pt x="797" y="702"/>
                  <a:pt x="796" y="700"/>
                  <a:pt x="794" y="699"/>
                </a:cubicBezTo>
                <a:cubicBezTo>
                  <a:pt x="793" y="698"/>
                  <a:pt x="791" y="699"/>
                  <a:pt x="791" y="700"/>
                </a:cubicBezTo>
                <a:cubicBezTo>
                  <a:pt x="790" y="700"/>
                  <a:pt x="791" y="702"/>
                  <a:pt x="791" y="703"/>
                </a:cubicBezTo>
                <a:cubicBezTo>
                  <a:pt x="793" y="705"/>
                  <a:pt x="795" y="707"/>
                  <a:pt x="798" y="710"/>
                </a:cubicBezTo>
                <a:close/>
                <a:moveTo>
                  <a:pt x="724" y="823"/>
                </a:moveTo>
                <a:cubicBezTo>
                  <a:pt x="724" y="823"/>
                  <a:pt x="724" y="824"/>
                  <a:pt x="724" y="824"/>
                </a:cubicBezTo>
                <a:cubicBezTo>
                  <a:pt x="727" y="824"/>
                  <a:pt x="730" y="825"/>
                  <a:pt x="733" y="825"/>
                </a:cubicBezTo>
                <a:cubicBezTo>
                  <a:pt x="735" y="825"/>
                  <a:pt x="736" y="824"/>
                  <a:pt x="737" y="823"/>
                </a:cubicBezTo>
                <a:cubicBezTo>
                  <a:pt x="736" y="822"/>
                  <a:pt x="734" y="820"/>
                  <a:pt x="733" y="820"/>
                </a:cubicBezTo>
                <a:cubicBezTo>
                  <a:pt x="730" y="820"/>
                  <a:pt x="727" y="822"/>
                  <a:pt x="724" y="823"/>
                </a:cubicBezTo>
                <a:close/>
                <a:moveTo>
                  <a:pt x="138" y="725"/>
                </a:moveTo>
                <a:cubicBezTo>
                  <a:pt x="136" y="723"/>
                  <a:pt x="135" y="720"/>
                  <a:pt x="133" y="718"/>
                </a:cubicBezTo>
                <a:cubicBezTo>
                  <a:pt x="132" y="720"/>
                  <a:pt x="130" y="721"/>
                  <a:pt x="130" y="722"/>
                </a:cubicBezTo>
                <a:cubicBezTo>
                  <a:pt x="131" y="724"/>
                  <a:pt x="133" y="726"/>
                  <a:pt x="134" y="728"/>
                </a:cubicBezTo>
                <a:cubicBezTo>
                  <a:pt x="135" y="727"/>
                  <a:pt x="136" y="727"/>
                  <a:pt x="138" y="725"/>
                </a:cubicBezTo>
                <a:close/>
                <a:moveTo>
                  <a:pt x="111" y="923"/>
                </a:moveTo>
                <a:cubicBezTo>
                  <a:pt x="115" y="927"/>
                  <a:pt x="118" y="931"/>
                  <a:pt x="121" y="934"/>
                </a:cubicBezTo>
                <a:cubicBezTo>
                  <a:pt x="124" y="928"/>
                  <a:pt x="118" y="923"/>
                  <a:pt x="111" y="923"/>
                </a:cubicBezTo>
                <a:close/>
                <a:moveTo>
                  <a:pt x="530" y="717"/>
                </a:moveTo>
                <a:cubicBezTo>
                  <a:pt x="530" y="716"/>
                  <a:pt x="529" y="716"/>
                  <a:pt x="529" y="715"/>
                </a:cubicBezTo>
                <a:cubicBezTo>
                  <a:pt x="525" y="717"/>
                  <a:pt x="521" y="718"/>
                  <a:pt x="516" y="720"/>
                </a:cubicBezTo>
                <a:cubicBezTo>
                  <a:pt x="522" y="723"/>
                  <a:pt x="527" y="721"/>
                  <a:pt x="530" y="717"/>
                </a:cubicBezTo>
                <a:close/>
                <a:moveTo>
                  <a:pt x="148" y="775"/>
                </a:moveTo>
                <a:cubicBezTo>
                  <a:pt x="147" y="775"/>
                  <a:pt x="147" y="776"/>
                  <a:pt x="146" y="776"/>
                </a:cubicBezTo>
                <a:cubicBezTo>
                  <a:pt x="147" y="778"/>
                  <a:pt x="147" y="780"/>
                  <a:pt x="148" y="783"/>
                </a:cubicBezTo>
                <a:cubicBezTo>
                  <a:pt x="148" y="784"/>
                  <a:pt x="150" y="785"/>
                  <a:pt x="151" y="785"/>
                </a:cubicBezTo>
                <a:cubicBezTo>
                  <a:pt x="152" y="785"/>
                  <a:pt x="154" y="784"/>
                  <a:pt x="154" y="783"/>
                </a:cubicBezTo>
                <a:cubicBezTo>
                  <a:pt x="154" y="782"/>
                  <a:pt x="154" y="780"/>
                  <a:pt x="153" y="779"/>
                </a:cubicBezTo>
                <a:cubicBezTo>
                  <a:pt x="151" y="778"/>
                  <a:pt x="149" y="776"/>
                  <a:pt x="148" y="775"/>
                </a:cubicBezTo>
                <a:close/>
                <a:moveTo>
                  <a:pt x="404" y="784"/>
                </a:moveTo>
                <a:cubicBezTo>
                  <a:pt x="396" y="784"/>
                  <a:pt x="392" y="788"/>
                  <a:pt x="394" y="793"/>
                </a:cubicBezTo>
                <a:cubicBezTo>
                  <a:pt x="396" y="792"/>
                  <a:pt x="398" y="790"/>
                  <a:pt x="401" y="789"/>
                </a:cubicBezTo>
                <a:cubicBezTo>
                  <a:pt x="401" y="790"/>
                  <a:pt x="401" y="790"/>
                  <a:pt x="401" y="790"/>
                </a:cubicBezTo>
                <a:cubicBezTo>
                  <a:pt x="402" y="788"/>
                  <a:pt x="403" y="786"/>
                  <a:pt x="404" y="784"/>
                </a:cubicBezTo>
                <a:close/>
                <a:moveTo>
                  <a:pt x="630" y="782"/>
                </a:moveTo>
                <a:cubicBezTo>
                  <a:pt x="629" y="782"/>
                  <a:pt x="629" y="782"/>
                  <a:pt x="628" y="782"/>
                </a:cubicBezTo>
                <a:cubicBezTo>
                  <a:pt x="628" y="787"/>
                  <a:pt x="627" y="791"/>
                  <a:pt x="627" y="795"/>
                </a:cubicBezTo>
                <a:cubicBezTo>
                  <a:pt x="627" y="795"/>
                  <a:pt x="628" y="796"/>
                  <a:pt x="629" y="797"/>
                </a:cubicBezTo>
                <a:cubicBezTo>
                  <a:pt x="630" y="797"/>
                  <a:pt x="631" y="796"/>
                  <a:pt x="631" y="795"/>
                </a:cubicBezTo>
                <a:cubicBezTo>
                  <a:pt x="631" y="791"/>
                  <a:pt x="630" y="787"/>
                  <a:pt x="630" y="782"/>
                </a:cubicBezTo>
                <a:close/>
                <a:moveTo>
                  <a:pt x="391" y="602"/>
                </a:moveTo>
                <a:cubicBezTo>
                  <a:pt x="391" y="603"/>
                  <a:pt x="390" y="606"/>
                  <a:pt x="390" y="608"/>
                </a:cubicBezTo>
                <a:cubicBezTo>
                  <a:pt x="393" y="608"/>
                  <a:pt x="395" y="609"/>
                  <a:pt x="398" y="608"/>
                </a:cubicBezTo>
                <a:cubicBezTo>
                  <a:pt x="399" y="608"/>
                  <a:pt x="399" y="606"/>
                  <a:pt x="400" y="605"/>
                </a:cubicBezTo>
                <a:cubicBezTo>
                  <a:pt x="399" y="604"/>
                  <a:pt x="398" y="604"/>
                  <a:pt x="397" y="603"/>
                </a:cubicBezTo>
                <a:cubicBezTo>
                  <a:pt x="395" y="603"/>
                  <a:pt x="394" y="603"/>
                  <a:pt x="391" y="602"/>
                </a:cubicBezTo>
                <a:close/>
                <a:moveTo>
                  <a:pt x="650" y="762"/>
                </a:moveTo>
                <a:cubicBezTo>
                  <a:pt x="645" y="761"/>
                  <a:pt x="643" y="760"/>
                  <a:pt x="641" y="760"/>
                </a:cubicBezTo>
                <a:cubicBezTo>
                  <a:pt x="640" y="760"/>
                  <a:pt x="638" y="761"/>
                  <a:pt x="637" y="762"/>
                </a:cubicBezTo>
                <a:cubicBezTo>
                  <a:pt x="637" y="762"/>
                  <a:pt x="637" y="764"/>
                  <a:pt x="637" y="764"/>
                </a:cubicBezTo>
                <a:cubicBezTo>
                  <a:pt x="640" y="764"/>
                  <a:pt x="642" y="765"/>
                  <a:pt x="645" y="765"/>
                </a:cubicBezTo>
                <a:cubicBezTo>
                  <a:pt x="646" y="765"/>
                  <a:pt x="647" y="764"/>
                  <a:pt x="650" y="762"/>
                </a:cubicBezTo>
                <a:close/>
                <a:moveTo>
                  <a:pt x="13" y="636"/>
                </a:moveTo>
                <a:cubicBezTo>
                  <a:pt x="18" y="636"/>
                  <a:pt x="21" y="634"/>
                  <a:pt x="20" y="630"/>
                </a:cubicBezTo>
                <a:cubicBezTo>
                  <a:pt x="20" y="629"/>
                  <a:pt x="18" y="628"/>
                  <a:pt x="17" y="627"/>
                </a:cubicBezTo>
                <a:cubicBezTo>
                  <a:pt x="15" y="630"/>
                  <a:pt x="14" y="633"/>
                  <a:pt x="13" y="636"/>
                </a:cubicBezTo>
                <a:close/>
                <a:moveTo>
                  <a:pt x="113" y="707"/>
                </a:moveTo>
                <a:cubicBezTo>
                  <a:pt x="111" y="704"/>
                  <a:pt x="110" y="702"/>
                  <a:pt x="109" y="699"/>
                </a:cubicBezTo>
                <a:cubicBezTo>
                  <a:pt x="109" y="699"/>
                  <a:pt x="108" y="698"/>
                  <a:pt x="107" y="697"/>
                </a:cubicBezTo>
                <a:cubicBezTo>
                  <a:pt x="107" y="697"/>
                  <a:pt x="105" y="698"/>
                  <a:pt x="106" y="698"/>
                </a:cubicBezTo>
                <a:cubicBezTo>
                  <a:pt x="106" y="701"/>
                  <a:pt x="106" y="704"/>
                  <a:pt x="107" y="707"/>
                </a:cubicBezTo>
                <a:cubicBezTo>
                  <a:pt x="108" y="708"/>
                  <a:pt x="111" y="707"/>
                  <a:pt x="113" y="707"/>
                </a:cubicBezTo>
                <a:close/>
                <a:moveTo>
                  <a:pt x="280" y="481"/>
                </a:moveTo>
                <a:cubicBezTo>
                  <a:pt x="280" y="481"/>
                  <a:pt x="280" y="482"/>
                  <a:pt x="280" y="482"/>
                </a:cubicBezTo>
                <a:cubicBezTo>
                  <a:pt x="281" y="483"/>
                  <a:pt x="283" y="484"/>
                  <a:pt x="284" y="484"/>
                </a:cubicBezTo>
                <a:cubicBezTo>
                  <a:pt x="285" y="481"/>
                  <a:pt x="291" y="482"/>
                  <a:pt x="290" y="477"/>
                </a:cubicBezTo>
                <a:cubicBezTo>
                  <a:pt x="290" y="476"/>
                  <a:pt x="288" y="476"/>
                  <a:pt x="287" y="475"/>
                </a:cubicBezTo>
                <a:cubicBezTo>
                  <a:pt x="287" y="475"/>
                  <a:pt x="286" y="476"/>
                  <a:pt x="285" y="477"/>
                </a:cubicBezTo>
                <a:cubicBezTo>
                  <a:pt x="285" y="478"/>
                  <a:pt x="285" y="479"/>
                  <a:pt x="285" y="480"/>
                </a:cubicBezTo>
                <a:cubicBezTo>
                  <a:pt x="283" y="480"/>
                  <a:pt x="282" y="480"/>
                  <a:pt x="280" y="481"/>
                </a:cubicBezTo>
                <a:close/>
                <a:moveTo>
                  <a:pt x="500" y="704"/>
                </a:moveTo>
                <a:cubicBezTo>
                  <a:pt x="500" y="705"/>
                  <a:pt x="500" y="705"/>
                  <a:pt x="500" y="706"/>
                </a:cubicBezTo>
                <a:cubicBezTo>
                  <a:pt x="506" y="708"/>
                  <a:pt x="512" y="707"/>
                  <a:pt x="514" y="701"/>
                </a:cubicBezTo>
                <a:cubicBezTo>
                  <a:pt x="509" y="702"/>
                  <a:pt x="505" y="703"/>
                  <a:pt x="500" y="704"/>
                </a:cubicBezTo>
                <a:close/>
                <a:moveTo>
                  <a:pt x="238" y="745"/>
                </a:moveTo>
                <a:cubicBezTo>
                  <a:pt x="233" y="747"/>
                  <a:pt x="229" y="749"/>
                  <a:pt x="225" y="751"/>
                </a:cubicBezTo>
                <a:cubicBezTo>
                  <a:pt x="231" y="755"/>
                  <a:pt x="236" y="753"/>
                  <a:pt x="238" y="745"/>
                </a:cubicBezTo>
                <a:close/>
                <a:moveTo>
                  <a:pt x="187" y="942"/>
                </a:moveTo>
                <a:cubicBezTo>
                  <a:pt x="189" y="939"/>
                  <a:pt x="191" y="937"/>
                  <a:pt x="193" y="935"/>
                </a:cubicBezTo>
                <a:cubicBezTo>
                  <a:pt x="192" y="935"/>
                  <a:pt x="191" y="933"/>
                  <a:pt x="190" y="933"/>
                </a:cubicBezTo>
                <a:cubicBezTo>
                  <a:pt x="188" y="935"/>
                  <a:pt x="184" y="934"/>
                  <a:pt x="183" y="938"/>
                </a:cubicBezTo>
                <a:cubicBezTo>
                  <a:pt x="183" y="939"/>
                  <a:pt x="185" y="940"/>
                  <a:pt x="187" y="942"/>
                </a:cubicBezTo>
                <a:close/>
                <a:moveTo>
                  <a:pt x="452" y="766"/>
                </a:moveTo>
                <a:cubicBezTo>
                  <a:pt x="451" y="762"/>
                  <a:pt x="449" y="759"/>
                  <a:pt x="448" y="755"/>
                </a:cubicBezTo>
                <a:cubicBezTo>
                  <a:pt x="447" y="755"/>
                  <a:pt x="447" y="755"/>
                  <a:pt x="446" y="756"/>
                </a:cubicBezTo>
                <a:cubicBezTo>
                  <a:pt x="446" y="758"/>
                  <a:pt x="445" y="760"/>
                  <a:pt x="445" y="762"/>
                </a:cubicBezTo>
                <a:cubicBezTo>
                  <a:pt x="446" y="765"/>
                  <a:pt x="448" y="767"/>
                  <a:pt x="452" y="766"/>
                </a:cubicBezTo>
                <a:close/>
                <a:moveTo>
                  <a:pt x="562" y="718"/>
                </a:moveTo>
                <a:cubicBezTo>
                  <a:pt x="564" y="721"/>
                  <a:pt x="567" y="723"/>
                  <a:pt x="571" y="721"/>
                </a:cubicBezTo>
                <a:cubicBezTo>
                  <a:pt x="573" y="720"/>
                  <a:pt x="576" y="719"/>
                  <a:pt x="575" y="716"/>
                </a:cubicBezTo>
                <a:cubicBezTo>
                  <a:pt x="571" y="717"/>
                  <a:pt x="567" y="717"/>
                  <a:pt x="562" y="718"/>
                </a:cubicBezTo>
                <a:close/>
                <a:moveTo>
                  <a:pt x="383" y="661"/>
                </a:moveTo>
                <a:cubicBezTo>
                  <a:pt x="383" y="661"/>
                  <a:pt x="384" y="661"/>
                  <a:pt x="384" y="662"/>
                </a:cubicBezTo>
                <a:cubicBezTo>
                  <a:pt x="386" y="660"/>
                  <a:pt x="389" y="658"/>
                  <a:pt x="390" y="655"/>
                </a:cubicBezTo>
                <a:cubicBezTo>
                  <a:pt x="391" y="655"/>
                  <a:pt x="389" y="653"/>
                  <a:pt x="389" y="651"/>
                </a:cubicBezTo>
                <a:cubicBezTo>
                  <a:pt x="387" y="652"/>
                  <a:pt x="385" y="653"/>
                  <a:pt x="385" y="654"/>
                </a:cubicBezTo>
                <a:cubicBezTo>
                  <a:pt x="384" y="656"/>
                  <a:pt x="384" y="658"/>
                  <a:pt x="383" y="661"/>
                </a:cubicBezTo>
                <a:close/>
                <a:moveTo>
                  <a:pt x="238" y="808"/>
                </a:moveTo>
                <a:cubicBezTo>
                  <a:pt x="240" y="810"/>
                  <a:pt x="242" y="812"/>
                  <a:pt x="243" y="812"/>
                </a:cubicBezTo>
                <a:cubicBezTo>
                  <a:pt x="245" y="812"/>
                  <a:pt x="248" y="811"/>
                  <a:pt x="250" y="810"/>
                </a:cubicBezTo>
                <a:cubicBezTo>
                  <a:pt x="251" y="808"/>
                  <a:pt x="249" y="806"/>
                  <a:pt x="247" y="806"/>
                </a:cubicBezTo>
                <a:cubicBezTo>
                  <a:pt x="245" y="806"/>
                  <a:pt x="242" y="807"/>
                  <a:pt x="238" y="808"/>
                </a:cubicBezTo>
                <a:close/>
                <a:moveTo>
                  <a:pt x="787" y="735"/>
                </a:moveTo>
                <a:cubicBezTo>
                  <a:pt x="789" y="737"/>
                  <a:pt x="790" y="738"/>
                  <a:pt x="792" y="740"/>
                </a:cubicBezTo>
                <a:cubicBezTo>
                  <a:pt x="793" y="739"/>
                  <a:pt x="795" y="737"/>
                  <a:pt x="794" y="736"/>
                </a:cubicBezTo>
                <a:cubicBezTo>
                  <a:pt x="794" y="734"/>
                  <a:pt x="792" y="732"/>
                  <a:pt x="791" y="730"/>
                </a:cubicBezTo>
                <a:cubicBezTo>
                  <a:pt x="790" y="731"/>
                  <a:pt x="789" y="733"/>
                  <a:pt x="787" y="735"/>
                </a:cubicBezTo>
                <a:close/>
                <a:moveTo>
                  <a:pt x="490" y="898"/>
                </a:moveTo>
                <a:cubicBezTo>
                  <a:pt x="490" y="899"/>
                  <a:pt x="490" y="900"/>
                  <a:pt x="490" y="900"/>
                </a:cubicBezTo>
                <a:cubicBezTo>
                  <a:pt x="493" y="901"/>
                  <a:pt x="497" y="901"/>
                  <a:pt x="501" y="901"/>
                </a:cubicBezTo>
                <a:cubicBezTo>
                  <a:pt x="500" y="898"/>
                  <a:pt x="499" y="896"/>
                  <a:pt x="499" y="894"/>
                </a:cubicBezTo>
                <a:cubicBezTo>
                  <a:pt x="495" y="896"/>
                  <a:pt x="493" y="897"/>
                  <a:pt x="490" y="898"/>
                </a:cubicBezTo>
                <a:close/>
                <a:moveTo>
                  <a:pt x="648" y="123"/>
                </a:moveTo>
                <a:cubicBezTo>
                  <a:pt x="648" y="123"/>
                  <a:pt x="648" y="124"/>
                  <a:pt x="647" y="124"/>
                </a:cubicBezTo>
                <a:cubicBezTo>
                  <a:pt x="650" y="131"/>
                  <a:pt x="653" y="138"/>
                  <a:pt x="656" y="145"/>
                </a:cubicBezTo>
                <a:cubicBezTo>
                  <a:pt x="656" y="144"/>
                  <a:pt x="657" y="144"/>
                  <a:pt x="657" y="144"/>
                </a:cubicBezTo>
                <a:cubicBezTo>
                  <a:pt x="654" y="137"/>
                  <a:pt x="654" y="129"/>
                  <a:pt x="648" y="123"/>
                </a:cubicBezTo>
                <a:close/>
                <a:moveTo>
                  <a:pt x="319" y="961"/>
                </a:moveTo>
                <a:cubicBezTo>
                  <a:pt x="319" y="960"/>
                  <a:pt x="318" y="960"/>
                  <a:pt x="318" y="959"/>
                </a:cubicBezTo>
                <a:cubicBezTo>
                  <a:pt x="315" y="960"/>
                  <a:pt x="312" y="962"/>
                  <a:pt x="308" y="963"/>
                </a:cubicBezTo>
                <a:cubicBezTo>
                  <a:pt x="311" y="966"/>
                  <a:pt x="313" y="967"/>
                  <a:pt x="314" y="968"/>
                </a:cubicBezTo>
                <a:cubicBezTo>
                  <a:pt x="316" y="966"/>
                  <a:pt x="318" y="963"/>
                  <a:pt x="319" y="961"/>
                </a:cubicBezTo>
                <a:close/>
                <a:moveTo>
                  <a:pt x="267" y="821"/>
                </a:moveTo>
                <a:cubicBezTo>
                  <a:pt x="265" y="821"/>
                  <a:pt x="263" y="821"/>
                  <a:pt x="261" y="821"/>
                </a:cubicBezTo>
                <a:cubicBezTo>
                  <a:pt x="260" y="822"/>
                  <a:pt x="259" y="823"/>
                  <a:pt x="258" y="824"/>
                </a:cubicBezTo>
                <a:cubicBezTo>
                  <a:pt x="259" y="825"/>
                  <a:pt x="259" y="826"/>
                  <a:pt x="260" y="827"/>
                </a:cubicBezTo>
                <a:cubicBezTo>
                  <a:pt x="264" y="828"/>
                  <a:pt x="267" y="826"/>
                  <a:pt x="267" y="821"/>
                </a:cubicBezTo>
                <a:close/>
                <a:moveTo>
                  <a:pt x="415" y="272"/>
                </a:moveTo>
                <a:cubicBezTo>
                  <a:pt x="411" y="273"/>
                  <a:pt x="408" y="274"/>
                  <a:pt x="409" y="278"/>
                </a:cubicBezTo>
                <a:cubicBezTo>
                  <a:pt x="409" y="279"/>
                  <a:pt x="411" y="281"/>
                  <a:pt x="412" y="281"/>
                </a:cubicBezTo>
                <a:cubicBezTo>
                  <a:pt x="416" y="279"/>
                  <a:pt x="415" y="276"/>
                  <a:pt x="415" y="272"/>
                </a:cubicBezTo>
                <a:close/>
                <a:moveTo>
                  <a:pt x="319" y="892"/>
                </a:moveTo>
                <a:cubicBezTo>
                  <a:pt x="321" y="892"/>
                  <a:pt x="323" y="893"/>
                  <a:pt x="324" y="892"/>
                </a:cubicBezTo>
                <a:cubicBezTo>
                  <a:pt x="325" y="891"/>
                  <a:pt x="326" y="889"/>
                  <a:pt x="326" y="888"/>
                </a:cubicBezTo>
                <a:cubicBezTo>
                  <a:pt x="323" y="883"/>
                  <a:pt x="320" y="890"/>
                  <a:pt x="317" y="888"/>
                </a:cubicBezTo>
                <a:cubicBezTo>
                  <a:pt x="317" y="888"/>
                  <a:pt x="315" y="889"/>
                  <a:pt x="315" y="890"/>
                </a:cubicBezTo>
                <a:cubicBezTo>
                  <a:pt x="316" y="891"/>
                  <a:pt x="316" y="892"/>
                  <a:pt x="317" y="892"/>
                </a:cubicBezTo>
                <a:cubicBezTo>
                  <a:pt x="318" y="893"/>
                  <a:pt x="319" y="892"/>
                  <a:pt x="319" y="892"/>
                </a:cubicBezTo>
                <a:close/>
                <a:moveTo>
                  <a:pt x="694" y="603"/>
                </a:moveTo>
                <a:cubicBezTo>
                  <a:pt x="695" y="604"/>
                  <a:pt x="695" y="605"/>
                  <a:pt x="696" y="606"/>
                </a:cubicBezTo>
                <a:cubicBezTo>
                  <a:pt x="697" y="605"/>
                  <a:pt x="698" y="604"/>
                  <a:pt x="699" y="603"/>
                </a:cubicBezTo>
                <a:cubicBezTo>
                  <a:pt x="699" y="602"/>
                  <a:pt x="700" y="601"/>
                  <a:pt x="700" y="600"/>
                </a:cubicBezTo>
                <a:cubicBezTo>
                  <a:pt x="700" y="599"/>
                  <a:pt x="700" y="598"/>
                  <a:pt x="700" y="596"/>
                </a:cubicBezTo>
                <a:cubicBezTo>
                  <a:pt x="699" y="597"/>
                  <a:pt x="697" y="597"/>
                  <a:pt x="696" y="598"/>
                </a:cubicBezTo>
                <a:cubicBezTo>
                  <a:pt x="695" y="599"/>
                  <a:pt x="695" y="601"/>
                  <a:pt x="694" y="603"/>
                </a:cubicBezTo>
                <a:close/>
                <a:moveTo>
                  <a:pt x="584" y="48"/>
                </a:moveTo>
                <a:cubicBezTo>
                  <a:pt x="583" y="45"/>
                  <a:pt x="581" y="43"/>
                  <a:pt x="580" y="41"/>
                </a:cubicBezTo>
                <a:cubicBezTo>
                  <a:pt x="579" y="42"/>
                  <a:pt x="577" y="44"/>
                  <a:pt x="578" y="45"/>
                </a:cubicBezTo>
                <a:cubicBezTo>
                  <a:pt x="578" y="47"/>
                  <a:pt x="580" y="49"/>
                  <a:pt x="581" y="51"/>
                </a:cubicBezTo>
                <a:cubicBezTo>
                  <a:pt x="582" y="50"/>
                  <a:pt x="583" y="49"/>
                  <a:pt x="584" y="48"/>
                </a:cubicBezTo>
                <a:close/>
                <a:moveTo>
                  <a:pt x="297" y="751"/>
                </a:moveTo>
                <a:cubicBezTo>
                  <a:pt x="297" y="751"/>
                  <a:pt x="298" y="751"/>
                  <a:pt x="298" y="751"/>
                </a:cubicBezTo>
                <a:cubicBezTo>
                  <a:pt x="300" y="750"/>
                  <a:pt x="302" y="749"/>
                  <a:pt x="303" y="747"/>
                </a:cubicBezTo>
                <a:cubicBezTo>
                  <a:pt x="304" y="745"/>
                  <a:pt x="303" y="743"/>
                  <a:pt x="303" y="742"/>
                </a:cubicBezTo>
                <a:cubicBezTo>
                  <a:pt x="301" y="743"/>
                  <a:pt x="299" y="743"/>
                  <a:pt x="298" y="744"/>
                </a:cubicBezTo>
                <a:cubicBezTo>
                  <a:pt x="297" y="746"/>
                  <a:pt x="297" y="748"/>
                  <a:pt x="297" y="751"/>
                </a:cubicBezTo>
                <a:close/>
                <a:moveTo>
                  <a:pt x="278" y="453"/>
                </a:moveTo>
                <a:cubicBezTo>
                  <a:pt x="277" y="456"/>
                  <a:pt x="275" y="457"/>
                  <a:pt x="275" y="458"/>
                </a:cubicBezTo>
                <a:cubicBezTo>
                  <a:pt x="276" y="460"/>
                  <a:pt x="277" y="461"/>
                  <a:pt x="278" y="463"/>
                </a:cubicBezTo>
                <a:cubicBezTo>
                  <a:pt x="280" y="462"/>
                  <a:pt x="282" y="460"/>
                  <a:pt x="282" y="459"/>
                </a:cubicBezTo>
                <a:cubicBezTo>
                  <a:pt x="282" y="457"/>
                  <a:pt x="280" y="456"/>
                  <a:pt x="278" y="453"/>
                </a:cubicBezTo>
                <a:close/>
                <a:moveTo>
                  <a:pt x="378" y="423"/>
                </a:moveTo>
                <a:cubicBezTo>
                  <a:pt x="377" y="423"/>
                  <a:pt x="377" y="423"/>
                  <a:pt x="377" y="423"/>
                </a:cubicBezTo>
                <a:cubicBezTo>
                  <a:pt x="379" y="430"/>
                  <a:pt x="381" y="437"/>
                  <a:pt x="383" y="443"/>
                </a:cubicBezTo>
                <a:cubicBezTo>
                  <a:pt x="387" y="438"/>
                  <a:pt x="383" y="433"/>
                  <a:pt x="378" y="423"/>
                </a:cubicBezTo>
                <a:close/>
                <a:moveTo>
                  <a:pt x="269" y="688"/>
                </a:moveTo>
                <a:cubicBezTo>
                  <a:pt x="269" y="687"/>
                  <a:pt x="269" y="686"/>
                  <a:pt x="269" y="686"/>
                </a:cubicBezTo>
                <a:cubicBezTo>
                  <a:pt x="267" y="685"/>
                  <a:pt x="265" y="684"/>
                  <a:pt x="262" y="684"/>
                </a:cubicBezTo>
                <a:cubicBezTo>
                  <a:pt x="261" y="684"/>
                  <a:pt x="260" y="685"/>
                  <a:pt x="258" y="686"/>
                </a:cubicBezTo>
                <a:cubicBezTo>
                  <a:pt x="261" y="687"/>
                  <a:pt x="263" y="689"/>
                  <a:pt x="266" y="690"/>
                </a:cubicBezTo>
                <a:cubicBezTo>
                  <a:pt x="266" y="690"/>
                  <a:pt x="268" y="688"/>
                  <a:pt x="269" y="688"/>
                </a:cubicBezTo>
                <a:close/>
                <a:moveTo>
                  <a:pt x="131" y="858"/>
                </a:moveTo>
                <a:cubicBezTo>
                  <a:pt x="134" y="858"/>
                  <a:pt x="135" y="857"/>
                  <a:pt x="137" y="857"/>
                </a:cubicBezTo>
                <a:cubicBezTo>
                  <a:pt x="138" y="857"/>
                  <a:pt x="139" y="857"/>
                  <a:pt x="140" y="857"/>
                </a:cubicBezTo>
                <a:cubicBezTo>
                  <a:pt x="141" y="857"/>
                  <a:pt x="141" y="855"/>
                  <a:pt x="140" y="854"/>
                </a:cubicBezTo>
                <a:cubicBezTo>
                  <a:pt x="139" y="853"/>
                  <a:pt x="138" y="852"/>
                  <a:pt x="137" y="853"/>
                </a:cubicBezTo>
                <a:cubicBezTo>
                  <a:pt x="134" y="853"/>
                  <a:pt x="132" y="854"/>
                  <a:pt x="129" y="855"/>
                </a:cubicBezTo>
                <a:cubicBezTo>
                  <a:pt x="130" y="857"/>
                  <a:pt x="131" y="858"/>
                  <a:pt x="131" y="858"/>
                </a:cubicBezTo>
                <a:close/>
                <a:moveTo>
                  <a:pt x="342" y="899"/>
                </a:moveTo>
                <a:cubicBezTo>
                  <a:pt x="347" y="900"/>
                  <a:pt x="350" y="899"/>
                  <a:pt x="350" y="895"/>
                </a:cubicBezTo>
                <a:cubicBezTo>
                  <a:pt x="350" y="894"/>
                  <a:pt x="349" y="892"/>
                  <a:pt x="348" y="892"/>
                </a:cubicBezTo>
                <a:cubicBezTo>
                  <a:pt x="343" y="892"/>
                  <a:pt x="343" y="895"/>
                  <a:pt x="342" y="899"/>
                </a:cubicBezTo>
                <a:close/>
                <a:moveTo>
                  <a:pt x="734" y="269"/>
                </a:moveTo>
                <a:cubicBezTo>
                  <a:pt x="732" y="272"/>
                  <a:pt x="730" y="273"/>
                  <a:pt x="730" y="275"/>
                </a:cubicBezTo>
                <a:cubicBezTo>
                  <a:pt x="729" y="275"/>
                  <a:pt x="731" y="278"/>
                  <a:pt x="732" y="278"/>
                </a:cubicBezTo>
                <a:cubicBezTo>
                  <a:pt x="734" y="277"/>
                  <a:pt x="736" y="275"/>
                  <a:pt x="738" y="274"/>
                </a:cubicBezTo>
                <a:cubicBezTo>
                  <a:pt x="737" y="273"/>
                  <a:pt x="736" y="272"/>
                  <a:pt x="734" y="269"/>
                </a:cubicBezTo>
                <a:close/>
                <a:moveTo>
                  <a:pt x="553" y="494"/>
                </a:moveTo>
                <a:cubicBezTo>
                  <a:pt x="559" y="491"/>
                  <a:pt x="562" y="483"/>
                  <a:pt x="559" y="477"/>
                </a:cubicBezTo>
                <a:cubicBezTo>
                  <a:pt x="557" y="483"/>
                  <a:pt x="555" y="488"/>
                  <a:pt x="553" y="494"/>
                </a:cubicBezTo>
                <a:close/>
                <a:moveTo>
                  <a:pt x="103" y="735"/>
                </a:moveTo>
                <a:cubicBezTo>
                  <a:pt x="109" y="733"/>
                  <a:pt x="109" y="729"/>
                  <a:pt x="109" y="725"/>
                </a:cubicBezTo>
                <a:cubicBezTo>
                  <a:pt x="109" y="724"/>
                  <a:pt x="109" y="723"/>
                  <a:pt x="108" y="722"/>
                </a:cubicBezTo>
                <a:cubicBezTo>
                  <a:pt x="107" y="723"/>
                  <a:pt x="106" y="724"/>
                  <a:pt x="105" y="724"/>
                </a:cubicBezTo>
                <a:cubicBezTo>
                  <a:pt x="104" y="727"/>
                  <a:pt x="104" y="730"/>
                  <a:pt x="103" y="735"/>
                </a:cubicBezTo>
                <a:close/>
                <a:moveTo>
                  <a:pt x="390" y="493"/>
                </a:moveTo>
                <a:cubicBezTo>
                  <a:pt x="393" y="486"/>
                  <a:pt x="392" y="480"/>
                  <a:pt x="386" y="478"/>
                </a:cubicBezTo>
                <a:cubicBezTo>
                  <a:pt x="388" y="484"/>
                  <a:pt x="389" y="488"/>
                  <a:pt x="390" y="493"/>
                </a:cubicBezTo>
                <a:close/>
                <a:moveTo>
                  <a:pt x="296" y="888"/>
                </a:moveTo>
                <a:cubicBezTo>
                  <a:pt x="295" y="890"/>
                  <a:pt x="292" y="891"/>
                  <a:pt x="293" y="892"/>
                </a:cubicBezTo>
                <a:cubicBezTo>
                  <a:pt x="293" y="893"/>
                  <a:pt x="295" y="896"/>
                  <a:pt x="296" y="895"/>
                </a:cubicBezTo>
                <a:cubicBezTo>
                  <a:pt x="298" y="895"/>
                  <a:pt x="299" y="893"/>
                  <a:pt x="301" y="892"/>
                </a:cubicBezTo>
                <a:cubicBezTo>
                  <a:pt x="300" y="891"/>
                  <a:pt x="298" y="890"/>
                  <a:pt x="296" y="888"/>
                </a:cubicBezTo>
                <a:close/>
                <a:moveTo>
                  <a:pt x="129" y="934"/>
                </a:moveTo>
                <a:cubicBezTo>
                  <a:pt x="129" y="934"/>
                  <a:pt x="130" y="934"/>
                  <a:pt x="130" y="934"/>
                </a:cubicBezTo>
                <a:cubicBezTo>
                  <a:pt x="130" y="930"/>
                  <a:pt x="130" y="927"/>
                  <a:pt x="130" y="923"/>
                </a:cubicBezTo>
                <a:cubicBezTo>
                  <a:pt x="130" y="923"/>
                  <a:pt x="129" y="922"/>
                  <a:pt x="129" y="922"/>
                </a:cubicBezTo>
                <a:cubicBezTo>
                  <a:pt x="128" y="924"/>
                  <a:pt x="126" y="926"/>
                  <a:pt x="126" y="928"/>
                </a:cubicBezTo>
                <a:cubicBezTo>
                  <a:pt x="126" y="930"/>
                  <a:pt x="128" y="932"/>
                  <a:pt x="129" y="934"/>
                </a:cubicBezTo>
                <a:close/>
                <a:moveTo>
                  <a:pt x="533" y="736"/>
                </a:moveTo>
                <a:cubicBezTo>
                  <a:pt x="529" y="733"/>
                  <a:pt x="526" y="734"/>
                  <a:pt x="523" y="736"/>
                </a:cubicBezTo>
                <a:cubicBezTo>
                  <a:pt x="523" y="737"/>
                  <a:pt x="522" y="738"/>
                  <a:pt x="523" y="739"/>
                </a:cubicBezTo>
                <a:cubicBezTo>
                  <a:pt x="523" y="740"/>
                  <a:pt x="525" y="741"/>
                  <a:pt x="526" y="740"/>
                </a:cubicBezTo>
                <a:cubicBezTo>
                  <a:pt x="528" y="739"/>
                  <a:pt x="531" y="737"/>
                  <a:pt x="533" y="736"/>
                </a:cubicBezTo>
                <a:close/>
                <a:moveTo>
                  <a:pt x="359" y="53"/>
                </a:moveTo>
                <a:cubicBezTo>
                  <a:pt x="358" y="59"/>
                  <a:pt x="358" y="65"/>
                  <a:pt x="357" y="70"/>
                </a:cubicBezTo>
                <a:cubicBezTo>
                  <a:pt x="362" y="65"/>
                  <a:pt x="363" y="59"/>
                  <a:pt x="359" y="53"/>
                </a:cubicBezTo>
                <a:close/>
                <a:moveTo>
                  <a:pt x="401" y="744"/>
                </a:moveTo>
                <a:cubicBezTo>
                  <a:pt x="401" y="744"/>
                  <a:pt x="402" y="745"/>
                  <a:pt x="403" y="745"/>
                </a:cubicBezTo>
                <a:cubicBezTo>
                  <a:pt x="403" y="741"/>
                  <a:pt x="403" y="737"/>
                  <a:pt x="403" y="734"/>
                </a:cubicBezTo>
                <a:cubicBezTo>
                  <a:pt x="403" y="733"/>
                  <a:pt x="402" y="731"/>
                  <a:pt x="401" y="730"/>
                </a:cubicBezTo>
                <a:cubicBezTo>
                  <a:pt x="401" y="732"/>
                  <a:pt x="399" y="733"/>
                  <a:pt x="399" y="734"/>
                </a:cubicBezTo>
                <a:cubicBezTo>
                  <a:pt x="400" y="737"/>
                  <a:pt x="400" y="741"/>
                  <a:pt x="401" y="744"/>
                </a:cubicBezTo>
                <a:close/>
                <a:moveTo>
                  <a:pt x="261" y="801"/>
                </a:moveTo>
                <a:cubicBezTo>
                  <a:pt x="260" y="797"/>
                  <a:pt x="259" y="796"/>
                  <a:pt x="253" y="797"/>
                </a:cubicBezTo>
                <a:cubicBezTo>
                  <a:pt x="252" y="797"/>
                  <a:pt x="251" y="799"/>
                  <a:pt x="250" y="800"/>
                </a:cubicBezTo>
                <a:cubicBezTo>
                  <a:pt x="251" y="800"/>
                  <a:pt x="252" y="802"/>
                  <a:pt x="253" y="802"/>
                </a:cubicBezTo>
                <a:cubicBezTo>
                  <a:pt x="256" y="802"/>
                  <a:pt x="258" y="802"/>
                  <a:pt x="261" y="801"/>
                </a:cubicBezTo>
                <a:close/>
                <a:moveTo>
                  <a:pt x="628" y="495"/>
                </a:moveTo>
                <a:cubicBezTo>
                  <a:pt x="625" y="497"/>
                  <a:pt x="624" y="498"/>
                  <a:pt x="623" y="499"/>
                </a:cubicBezTo>
                <a:cubicBezTo>
                  <a:pt x="625" y="500"/>
                  <a:pt x="627" y="502"/>
                  <a:pt x="629" y="503"/>
                </a:cubicBezTo>
                <a:cubicBezTo>
                  <a:pt x="629" y="503"/>
                  <a:pt x="632" y="501"/>
                  <a:pt x="632" y="501"/>
                </a:cubicBezTo>
                <a:cubicBezTo>
                  <a:pt x="631" y="499"/>
                  <a:pt x="629" y="497"/>
                  <a:pt x="628" y="495"/>
                </a:cubicBezTo>
                <a:close/>
                <a:moveTo>
                  <a:pt x="718" y="603"/>
                </a:moveTo>
                <a:cubicBezTo>
                  <a:pt x="711" y="601"/>
                  <a:pt x="706" y="602"/>
                  <a:pt x="704" y="604"/>
                </a:cubicBezTo>
                <a:cubicBezTo>
                  <a:pt x="710" y="607"/>
                  <a:pt x="715" y="607"/>
                  <a:pt x="718" y="603"/>
                </a:cubicBezTo>
                <a:close/>
                <a:moveTo>
                  <a:pt x="349" y="430"/>
                </a:moveTo>
                <a:cubicBezTo>
                  <a:pt x="348" y="430"/>
                  <a:pt x="347" y="430"/>
                  <a:pt x="346" y="430"/>
                </a:cubicBezTo>
                <a:cubicBezTo>
                  <a:pt x="345" y="433"/>
                  <a:pt x="345" y="435"/>
                  <a:pt x="345" y="437"/>
                </a:cubicBezTo>
                <a:cubicBezTo>
                  <a:pt x="345" y="439"/>
                  <a:pt x="347" y="440"/>
                  <a:pt x="348" y="441"/>
                </a:cubicBezTo>
                <a:cubicBezTo>
                  <a:pt x="349" y="441"/>
                  <a:pt x="350" y="441"/>
                  <a:pt x="350" y="440"/>
                </a:cubicBezTo>
                <a:cubicBezTo>
                  <a:pt x="350" y="437"/>
                  <a:pt x="349" y="434"/>
                  <a:pt x="349" y="430"/>
                </a:cubicBezTo>
                <a:close/>
                <a:moveTo>
                  <a:pt x="579" y="764"/>
                </a:moveTo>
                <a:cubicBezTo>
                  <a:pt x="575" y="764"/>
                  <a:pt x="571" y="763"/>
                  <a:pt x="570" y="768"/>
                </a:cubicBezTo>
                <a:cubicBezTo>
                  <a:pt x="569" y="768"/>
                  <a:pt x="571" y="770"/>
                  <a:pt x="572" y="770"/>
                </a:cubicBezTo>
                <a:cubicBezTo>
                  <a:pt x="576" y="771"/>
                  <a:pt x="578" y="768"/>
                  <a:pt x="579" y="764"/>
                </a:cubicBezTo>
                <a:close/>
                <a:moveTo>
                  <a:pt x="284" y="162"/>
                </a:moveTo>
                <a:cubicBezTo>
                  <a:pt x="284" y="162"/>
                  <a:pt x="285" y="162"/>
                  <a:pt x="286" y="162"/>
                </a:cubicBezTo>
                <a:cubicBezTo>
                  <a:pt x="287" y="159"/>
                  <a:pt x="289" y="156"/>
                  <a:pt x="290" y="152"/>
                </a:cubicBezTo>
                <a:cubicBezTo>
                  <a:pt x="290" y="151"/>
                  <a:pt x="290" y="150"/>
                  <a:pt x="289" y="149"/>
                </a:cubicBezTo>
                <a:cubicBezTo>
                  <a:pt x="288" y="150"/>
                  <a:pt x="287" y="150"/>
                  <a:pt x="286" y="151"/>
                </a:cubicBezTo>
                <a:cubicBezTo>
                  <a:pt x="285" y="154"/>
                  <a:pt x="284" y="158"/>
                  <a:pt x="284" y="162"/>
                </a:cubicBezTo>
                <a:close/>
                <a:moveTo>
                  <a:pt x="682" y="681"/>
                </a:moveTo>
                <a:cubicBezTo>
                  <a:pt x="686" y="681"/>
                  <a:pt x="690" y="683"/>
                  <a:pt x="691" y="678"/>
                </a:cubicBezTo>
                <a:cubicBezTo>
                  <a:pt x="691" y="677"/>
                  <a:pt x="689" y="675"/>
                  <a:pt x="688" y="675"/>
                </a:cubicBezTo>
                <a:cubicBezTo>
                  <a:pt x="684" y="674"/>
                  <a:pt x="683" y="678"/>
                  <a:pt x="682" y="681"/>
                </a:cubicBezTo>
                <a:close/>
                <a:moveTo>
                  <a:pt x="265" y="724"/>
                </a:moveTo>
                <a:cubicBezTo>
                  <a:pt x="261" y="730"/>
                  <a:pt x="259" y="737"/>
                  <a:pt x="261" y="740"/>
                </a:cubicBezTo>
                <a:cubicBezTo>
                  <a:pt x="265" y="737"/>
                  <a:pt x="265" y="735"/>
                  <a:pt x="265" y="724"/>
                </a:cubicBezTo>
                <a:close/>
                <a:moveTo>
                  <a:pt x="694" y="190"/>
                </a:moveTo>
                <a:cubicBezTo>
                  <a:pt x="692" y="185"/>
                  <a:pt x="688" y="183"/>
                  <a:pt x="682" y="186"/>
                </a:cubicBezTo>
                <a:cubicBezTo>
                  <a:pt x="685" y="190"/>
                  <a:pt x="690" y="189"/>
                  <a:pt x="694" y="190"/>
                </a:cubicBezTo>
                <a:close/>
                <a:moveTo>
                  <a:pt x="47" y="712"/>
                </a:moveTo>
                <a:cubicBezTo>
                  <a:pt x="47" y="711"/>
                  <a:pt x="46" y="711"/>
                  <a:pt x="46" y="711"/>
                </a:cubicBezTo>
                <a:cubicBezTo>
                  <a:pt x="43" y="714"/>
                  <a:pt x="43" y="718"/>
                  <a:pt x="43" y="721"/>
                </a:cubicBezTo>
                <a:cubicBezTo>
                  <a:pt x="43" y="722"/>
                  <a:pt x="44" y="723"/>
                  <a:pt x="45" y="724"/>
                </a:cubicBezTo>
                <a:cubicBezTo>
                  <a:pt x="46" y="724"/>
                  <a:pt x="47" y="723"/>
                  <a:pt x="47" y="722"/>
                </a:cubicBezTo>
                <a:cubicBezTo>
                  <a:pt x="47" y="718"/>
                  <a:pt x="47" y="715"/>
                  <a:pt x="47" y="712"/>
                </a:cubicBezTo>
                <a:close/>
                <a:moveTo>
                  <a:pt x="479" y="859"/>
                </a:moveTo>
                <a:cubicBezTo>
                  <a:pt x="481" y="861"/>
                  <a:pt x="482" y="863"/>
                  <a:pt x="483" y="864"/>
                </a:cubicBezTo>
                <a:cubicBezTo>
                  <a:pt x="484" y="862"/>
                  <a:pt x="486" y="861"/>
                  <a:pt x="487" y="859"/>
                </a:cubicBezTo>
                <a:cubicBezTo>
                  <a:pt x="487" y="858"/>
                  <a:pt x="485" y="856"/>
                  <a:pt x="484" y="856"/>
                </a:cubicBezTo>
                <a:cubicBezTo>
                  <a:pt x="482" y="856"/>
                  <a:pt x="481" y="858"/>
                  <a:pt x="479" y="859"/>
                </a:cubicBezTo>
                <a:close/>
                <a:moveTo>
                  <a:pt x="372" y="685"/>
                </a:moveTo>
                <a:cubicBezTo>
                  <a:pt x="372" y="684"/>
                  <a:pt x="372" y="684"/>
                  <a:pt x="372" y="683"/>
                </a:cubicBezTo>
                <a:cubicBezTo>
                  <a:pt x="369" y="683"/>
                  <a:pt x="366" y="683"/>
                  <a:pt x="363" y="684"/>
                </a:cubicBezTo>
                <a:cubicBezTo>
                  <a:pt x="362" y="684"/>
                  <a:pt x="361" y="685"/>
                  <a:pt x="360" y="685"/>
                </a:cubicBezTo>
                <a:cubicBezTo>
                  <a:pt x="360" y="686"/>
                  <a:pt x="360" y="687"/>
                  <a:pt x="360" y="688"/>
                </a:cubicBezTo>
                <a:cubicBezTo>
                  <a:pt x="360" y="688"/>
                  <a:pt x="361" y="689"/>
                  <a:pt x="362" y="689"/>
                </a:cubicBezTo>
                <a:cubicBezTo>
                  <a:pt x="365" y="688"/>
                  <a:pt x="369" y="686"/>
                  <a:pt x="372" y="685"/>
                </a:cubicBezTo>
                <a:close/>
                <a:moveTo>
                  <a:pt x="331" y="954"/>
                </a:moveTo>
                <a:cubicBezTo>
                  <a:pt x="337" y="955"/>
                  <a:pt x="343" y="953"/>
                  <a:pt x="343" y="949"/>
                </a:cubicBezTo>
                <a:cubicBezTo>
                  <a:pt x="339" y="951"/>
                  <a:pt x="333" y="947"/>
                  <a:pt x="331" y="954"/>
                </a:cubicBezTo>
                <a:close/>
                <a:moveTo>
                  <a:pt x="277" y="952"/>
                </a:moveTo>
                <a:cubicBezTo>
                  <a:pt x="280" y="950"/>
                  <a:pt x="284" y="949"/>
                  <a:pt x="285" y="945"/>
                </a:cubicBezTo>
                <a:cubicBezTo>
                  <a:pt x="277" y="943"/>
                  <a:pt x="275" y="944"/>
                  <a:pt x="277" y="952"/>
                </a:cubicBezTo>
                <a:close/>
                <a:moveTo>
                  <a:pt x="557" y="903"/>
                </a:moveTo>
                <a:cubicBezTo>
                  <a:pt x="554" y="902"/>
                  <a:pt x="551" y="901"/>
                  <a:pt x="549" y="900"/>
                </a:cubicBezTo>
                <a:cubicBezTo>
                  <a:pt x="548" y="900"/>
                  <a:pt x="546" y="901"/>
                  <a:pt x="545" y="902"/>
                </a:cubicBezTo>
                <a:cubicBezTo>
                  <a:pt x="545" y="903"/>
                  <a:pt x="545" y="905"/>
                  <a:pt x="545" y="905"/>
                </a:cubicBezTo>
                <a:cubicBezTo>
                  <a:pt x="547" y="906"/>
                  <a:pt x="548" y="906"/>
                  <a:pt x="549" y="906"/>
                </a:cubicBezTo>
                <a:cubicBezTo>
                  <a:pt x="552" y="905"/>
                  <a:pt x="554" y="904"/>
                  <a:pt x="557" y="903"/>
                </a:cubicBezTo>
                <a:close/>
                <a:moveTo>
                  <a:pt x="328" y="759"/>
                </a:moveTo>
                <a:cubicBezTo>
                  <a:pt x="330" y="758"/>
                  <a:pt x="332" y="758"/>
                  <a:pt x="332" y="757"/>
                </a:cubicBezTo>
                <a:cubicBezTo>
                  <a:pt x="333" y="755"/>
                  <a:pt x="333" y="753"/>
                  <a:pt x="333" y="750"/>
                </a:cubicBezTo>
                <a:cubicBezTo>
                  <a:pt x="333" y="750"/>
                  <a:pt x="332" y="749"/>
                  <a:pt x="331" y="749"/>
                </a:cubicBezTo>
                <a:cubicBezTo>
                  <a:pt x="330" y="750"/>
                  <a:pt x="328" y="752"/>
                  <a:pt x="328" y="754"/>
                </a:cubicBezTo>
                <a:cubicBezTo>
                  <a:pt x="327" y="755"/>
                  <a:pt x="328" y="756"/>
                  <a:pt x="328" y="759"/>
                </a:cubicBezTo>
                <a:close/>
                <a:moveTo>
                  <a:pt x="82" y="854"/>
                </a:moveTo>
                <a:cubicBezTo>
                  <a:pt x="78" y="859"/>
                  <a:pt x="79" y="863"/>
                  <a:pt x="83" y="866"/>
                </a:cubicBezTo>
                <a:cubicBezTo>
                  <a:pt x="87" y="862"/>
                  <a:pt x="84" y="858"/>
                  <a:pt x="82" y="854"/>
                </a:cubicBezTo>
                <a:close/>
                <a:moveTo>
                  <a:pt x="201" y="939"/>
                </a:moveTo>
                <a:cubicBezTo>
                  <a:pt x="203" y="938"/>
                  <a:pt x="204" y="937"/>
                  <a:pt x="205" y="936"/>
                </a:cubicBezTo>
                <a:cubicBezTo>
                  <a:pt x="203" y="935"/>
                  <a:pt x="202" y="933"/>
                  <a:pt x="200" y="932"/>
                </a:cubicBezTo>
                <a:cubicBezTo>
                  <a:pt x="199" y="932"/>
                  <a:pt x="197" y="934"/>
                  <a:pt x="196" y="935"/>
                </a:cubicBezTo>
                <a:cubicBezTo>
                  <a:pt x="197" y="936"/>
                  <a:pt x="199" y="938"/>
                  <a:pt x="201" y="939"/>
                </a:cubicBezTo>
                <a:close/>
                <a:moveTo>
                  <a:pt x="371" y="598"/>
                </a:moveTo>
                <a:cubicBezTo>
                  <a:pt x="373" y="596"/>
                  <a:pt x="374" y="594"/>
                  <a:pt x="376" y="593"/>
                </a:cubicBezTo>
                <a:cubicBezTo>
                  <a:pt x="375" y="592"/>
                  <a:pt x="373" y="590"/>
                  <a:pt x="373" y="590"/>
                </a:cubicBezTo>
                <a:cubicBezTo>
                  <a:pt x="371" y="591"/>
                  <a:pt x="369" y="593"/>
                  <a:pt x="367" y="594"/>
                </a:cubicBezTo>
                <a:cubicBezTo>
                  <a:pt x="368" y="595"/>
                  <a:pt x="369" y="596"/>
                  <a:pt x="371" y="598"/>
                </a:cubicBezTo>
                <a:close/>
                <a:moveTo>
                  <a:pt x="65" y="829"/>
                </a:moveTo>
                <a:cubicBezTo>
                  <a:pt x="67" y="824"/>
                  <a:pt x="66" y="818"/>
                  <a:pt x="63" y="815"/>
                </a:cubicBezTo>
                <a:cubicBezTo>
                  <a:pt x="61" y="817"/>
                  <a:pt x="62" y="824"/>
                  <a:pt x="65" y="829"/>
                </a:cubicBezTo>
                <a:close/>
                <a:moveTo>
                  <a:pt x="172" y="821"/>
                </a:moveTo>
                <a:cubicBezTo>
                  <a:pt x="172" y="821"/>
                  <a:pt x="173" y="821"/>
                  <a:pt x="173" y="821"/>
                </a:cubicBezTo>
                <a:cubicBezTo>
                  <a:pt x="174" y="821"/>
                  <a:pt x="175" y="821"/>
                  <a:pt x="176" y="820"/>
                </a:cubicBezTo>
                <a:cubicBezTo>
                  <a:pt x="176" y="820"/>
                  <a:pt x="176" y="818"/>
                  <a:pt x="176" y="817"/>
                </a:cubicBezTo>
                <a:cubicBezTo>
                  <a:pt x="175" y="816"/>
                  <a:pt x="174" y="816"/>
                  <a:pt x="173" y="816"/>
                </a:cubicBezTo>
                <a:cubicBezTo>
                  <a:pt x="171" y="816"/>
                  <a:pt x="169" y="817"/>
                  <a:pt x="167" y="817"/>
                </a:cubicBezTo>
                <a:cubicBezTo>
                  <a:pt x="166" y="817"/>
                  <a:pt x="165" y="819"/>
                  <a:pt x="165" y="819"/>
                </a:cubicBezTo>
                <a:cubicBezTo>
                  <a:pt x="165" y="820"/>
                  <a:pt x="166" y="821"/>
                  <a:pt x="167" y="821"/>
                </a:cubicBezTo>
                <a:cubicBezTo>
                  <a:pt x="169" y="821"/>
                  <a:pt x="171" y="821"/>
                  <a:pt x="172" y="821"/>
                </a:cubicBezTo>
                <a:close/>
                <a:moveTo>
                  <a:pt x="520" y="761"/>
                </a:moveTo>
                <a:cubicBezTo>
                  <a:pt x="520" y="761"/>
                  <a:pt x="520" y="760"/>
                  <a:pt x="520" y="760"/>
                </a:cubicBezTo>
                <a:cubicBezTo>
                  <a:pt x="517" y="760"/>
                  <a:pt x="515" y="760"/>
                  <a:pt x="513" y="762"/>
                </a:cubicBezTo>
                <a:cubicBezTo>
                  <a:pt x="512" y="762"/>
                  <a:pt x="512" y="765"/>
                  <a:pt x="512" y="766"/>
                </a:cubicBezTo>
                <a:cubicBezTo>
                  <a:pt x="513" y="766"/>
                  <a:pt x="515" y="767"/>
                  <a:pt x="516" y="766"/>
                </a:cubicBezTo>
                <a:cubicBezTo>
                  <a:pt x="518" y="765"/>
                  <a:pt x="519" y="763"/>
                  <a:pt x="520" y="761"/>
                </a:cubicBezTo>
                <a:close/>
                <a:moveTo>
                  <a:pt x="247" y="774"/>
                </a:moveTo>
                <a:cubicBezTo>
                  <a:pt x="247" y="774"/>
                  <a:pt x="247" y="773"/>
                  <a:pt x="247" y="773"/>
                </a:cubicBezTo>
                <a:cubicBezTo>
                  <a:pt x="242" y="773"/>
                  <a:pt x="238" y="773"/>
                  <a:pt x="233" y="774"/>
                </a:cubicBezTo>
                <a:cubicBezTo>
                  <a:pt x="233" y="774"/>
                  <a:pt x="232" y="775"/>
                  <a:pt x="233" y="776"/>
                </a:cubicBezTo>
                <a:cubicBezTo>
                  <a:pt x="233" y="776"/>
                  <a:pt x="234" y="777"/>
                  <a:pt x="235" y="777"/>
                </a:cubicBezTo>
                <a:cubicBezTo>
                  <a:pt x="239" y="776"/>
                  <a:pt x="243" y="775"/>
                  <a:pt x="247" y="774"/>
                </a:cubicBezTo>
                <a:close/>
                <a:moveTo>
                  <a:pt x="340" y="455"/>
                </a:moveTo>
                <a:cubicBezTo>
                  <a:pt x="341" y="460"/>
                  <a:pt x="345" y="461"/>
                  <a:pt x="349" y="462"/>
                </a:cubicBezTo>
                <a:cubicBezTo>
                  <a:pt x="348" y="456"/>
                  <a:pt x="346" y="454"/>
                  <a:pt x="340" y="455"/>
                </a:cubicBezTo>
                <a:close/>
                <a:moveTo>
                  <a:pt x="615" y="638"/>
                </a:moveTo>
                <a:cubicBezTo>
                  <a:pt x="616" y="640"/>
                  <a:pt x="617" y="642"/>
                  <a:pt x="618" y="643"/>
                </a:cubicBezTo>
                <a:cubicBezTo>
                  <a:pt x="620" y="641"/>
                  <a:pt x="621" y="640"/>
                  <a:pt x="622" y="638"/>
                </a:cubicBezTo>
                <a:cubicBezTo>
                  <a:pt x="622" y="637"/>
                  <a:pt x="620" y="635"/>
                  <a:pt x="619" y="634"/>
                </a:cubicBezTo>
                <a:cubicBezTo>
                  <a:pt x="618" y="635"/>
                  <a:pt x="617" y="636"/>
                  <a:pt x="615" y="638"/>
                </a:cubicBezTo>
                <a:close/>
                <a:moveTo>
                  <a:pt x="214" y="715"/>
                </a:moveTo>
                <a:cubicBezTo>
                  <a:pt x="212" y="718"/>
                  <a:pt x="210" y="719"/>
                  <a:pt x="210" y="721"/>
                </a:cubicBezTo>
                <a:cubicBezTo>
                  <a:pt x="211" y="722"/>
                  <a:pt x="213" y="724"/>
                  <a:pt x="214" y="724"/>
                </a:cubicBezTo>
                <a:cubicBezTo>
                  <a:pt x="215" y="724"/>
                  <a:pt x="218" y="722"/>
                  <a:pt x="218" y="720"/>
                </a:cubicBezTo>
                <a:cubicBezTo>
                  <a:pt x="218" y="719"/>
                  <a:pt x="216" y="718"/>
                  <a:pt x="214" y="715"/>
                </a:cubicBezTo>
                <a:close/>
                <a:moveTo>
                  <a:pt x="580" y="771"/>
                </a:moveTo>
                <a:cubicBezTo>
                  <a:pt x="583" y="770"/>
                  <a:pt x="585" y="769"/>
                  <a:pt x="587" y="768"/>
                </a:cubicBezTo>
                <a:cubicBezTo>
                  <a:pt x="588" y="767"/>
                  <a:pt x="589" y="766"/>
                  <a:pt x="589" y="765"/>
                </a:cubicBezTo>
                <a:cubicBezTo>
                  <a:pt x="589" y="764"/>
                  <a:pt x="587" y="763"/>
                  <a:pt x="586" y="763"/>
                </a:cubicBezTo>
                <a:cubicBezTo>
                  <a:pt x="582" y="762"/>
                  <a:pt x="581" y="764"/>
                  <a:pt x="580" y="771"/>
                </a:cubicBezTo>
                <a:close/>
                <a:moveTo>
                  <a:pt x="110" y="150"/>
                </a:moveTo>
                <a:cubicBezTo>
                  <a:pt x="107" y="156"/>
                  <a:pt x="104" y="162"/>
                  <a:pt x="106" y="168"/>
                </a:cubicBezTo>
                <a:cubicBezTo>
                  <a:pt x="107" y="168"/>
                  <a:pt x="107" y="168"/>
                  <a:pt x="108" y="168"/>
                </a:cubicBezTo>
                <a:cubicBezTo>
                  <a:pt x="109" y="163"/>
                  <a:pt x="110" y="157"/>
                  <a:pt x="110" y="150"/>
                </a:cubicBezTo>
                <a:close/>
                <a:moveTo>
                  <a:pt x="284" y="911"/>
                </a:moveTo>
                <a:cubicBezTo>
                  <a:pt x="286" y="913"/>
                  <a:pt x="288" y="916"/>
                  <a:pt x="290" y="918"/>
                </a:cubicBezTo>
                <a:cubicBezTo>
                  <a:pt x="290" y="917"/>
                  <a:pt x="292" y="915"/>
                  <a:pt x="292" y="914"/>
                </a:cubicBezTo>
                <a:cubicBezTo>
                  <a:pt x="291" y="910"/>
                  <a:pt x="290" y="908"/>
                  <a:pt x="284" y="911"/>
                </a:cubicBezTo>
                <a:close/>
                <a:moveTo>
                  <a:pt x="364" y="133"/>
                </a:moveTo>
                <a:cubicBezTo>
                  <a:pt x="363" y="132"/>
                  <a:pt x="363" y="132"/>
                  <a:pt x="363" y="131"/>
                </a:cubicBezTo>
                <a:cubicBezTo>
                  <a:pt x="361" y="131"/>
                  <a:pt x="358" y="130"/>
                  <a:pt x="357" y="131"/>
                </a:cubicBezTo>
                <a:cubicBezTo>
                  <a:pt x="356" y="133"/>
                  <a:pt x="356" y="135"/>
                  <a:pt x="356" y="137"/>
                </a:cubicBezTo>
                <a:cubicBezTo>
                  <a:pt x="356" y="138"/>
                  <a:pt x="358" y="139"/>
                  <a:pt x="358" y="139"/>
                </a:cubicBezTo>
                <a:cubicBezTo>
                  <a:pt x="360" y="137"/>
                  <a:pt x="362" y="135"/>
                  <a:pt x="364" y="133"/>
                </a:cubicBezTo>
                <a:close/>
                <a:moveTo>
                  <a:pt x="204" y="913"/>
                </a:moveTo>
                <a:cubicBezTo>
                  <a:pt x="206" y="915"/>
                  <a:pt x="207" y="917"/>
                  <a:pt x="208" y="917"/>
                </a:cubicBezTo>
                <a:cubicBezTo>
                  <a:pt x="210" y="916"/>
                  <a:pt x="211" y="915"/>
                  <a:pt x="212" y="913"/>
                </a:cubicBezTo>
                <a:cubicBezTo>
                  <a:pt x="212" y="912"/>
                  <a:pt x="210" y="910"/>
                  <a:pt x="209" y="910"/>
                </a:cubicBezTo>
                <a:cubicBezTo>
                  <a:pt x="208" y="909"/>
                  <a:pt x="206" y="912"/>
                  <a:pt x="204" y="913"/>
                </a:cubicBezTo>
                <a:close/>
                <a:moveTo>
                  <a:pt x="290" y="805"/>
                </a:moveTo>
                <a:cubicBezTo>
                  <a:pt x="289" y="805"/>
                  <a:pt x="289" y="806"/>
                  <a:pt x="289" y="806"/>
                </a:cubicBezTo>
                <a:cubicBezTo>
                  <a:pt x="290" y="810"/>
                  <a:pt x="290" y="814"/>
                  <a:pt x="291" y="817"/>
                </a:cubicBezTo>
                <a:cubicBezTo>
                  <a:pt x="292" y="817"/>
                  <a:pt x="293" y="817"/>
                  <a:pt x="293" y="817"/>
                </a:cubicBezTo>
                <a:cubicBezTo>
                  <a:pt x="293" y="814"/>
                  <a:pt x="294" y="811"/>
                  <a:pt x="293" y="808"/>
                </a:cubicBezTo>
                <a:cubicBezTo>
                  <a:pt x="293" y="807"/>
                  <a:pt x="291" y="806"/>
                  <a:pt x="290" y="805"/>
                </a:cubicBezTo>
                <a:close/>
                <a:moveTo>
                  <a:pt x="268" y="792"/>
                </a:moveTo>
                <a:cubicBezTo>
                  <a:pt x="268" y="791"/>
                  <a:pt x="268" y="790"/>
                  <a:pt x="268" y="790"/>
                </a:cubicBezTo>
                <a:cubicBezTo>
                  <a:pt x="264" y="785"/>
                  <a:pt x="260" y="785"/>
                  <a:pt x="256" y="790"/>
                </a:cubicBezTo>
                <a:cubicBezTo>
                  <a:pt x="260" y="791"/>
                  <a:pt x="264" y="791"/>
                  <a:pt x="268" y="792"/>
                </a:cubicBezTo>
                <a:close/>
                <a:moveTo>
                  <a:pt x="340" y="300"/>
                </a:moveTo>
                <a:cubicBezTo>
                  <a:pt x="339" y="300"/>
                  <a:pt x="339" y="300"/>
                  <a:pt x="338" y="300"/>
                </a:cubicBezTo>
                <a:cubicBezTo>
                  <a:pt x="338" y="304"/>
                  <a:pt x="337" y="307"/>
                  <a:pt x="337" y="310"/>
                </a:cubicBezTo>
                <a:cubicBezTo>
                  <a:pt x="337" y="310"/>
                  <a:pt x="338" y="310"/>
                  <a:pt x="338" y="311"/>
                </a:cubicBezTo>
                <a:cubicBezTo>
                  <a:pt x="340" y="309"/>
                  <a:pt x="342" y="307"/>
                  <a:pt x="343" y="304"/>
                </a:cubicBezTo>
                <a:cubicBezTo>
                  <a:pt x="343" y="303"/>
                  <a:pt x="341" y="301"/>
                  <a:pt x="340" y="300"/>
                </a:cubicBezTo>
                <a:close/>
                <a:moveTo>
                  <a:pt x="339" y="877"/>
                </a:moveTo>
                <a:cubicBezTo>
                  <a:pt x="337" y="877"/>
                  <a:pt x="336" y="876"/>
                  <a:pt x="336" y="877"/>
                </a:cubicBezTo>
                <a:cubicBezTo>
                  <a:pt x="334" y="877"/>
                  <a:pt x="333" y="878"/>
                  <a:pt x="331" y="879"/>
                </a:cubicBezTo>
                <a:cubicBezTo>
                  <a:pt x="331" y="879"/>
                  <a:pt x="332" y="881"/>
                  <a:pt x="332" y="881"/>
                </a:cubicBezTo>
                <a:cubicBezTo>
                  <a:pt x="335" y="881"/>
                  <a:pt x="338" y="880"/>
                  <a:pt x="341" y="880"/>
                </a:cubicBezTo>
                <a:cubicBezTo>
                  <a:pt x="342" y="880"/>
                  <a:pt x="342" y="878"/>
                  <a:pt x="342" y="878"/>
                </a:cubicBezTo>
                <a:cubicBezTo>
                  <a:pt x="341" y="877"/>
                  <a:pt x="339" y="877"/>
                  <a:pt x="339" y="877"/>
                </a:cubicBezTo>
                <a:close/>
                <a:moveTo>
                  <a:pt x="72" y="728"/>
                </a:moveTo>
                <a:cubicBezTo>
                  <a:pt x="73" y="728"/>
                  <a:pt x="73" y="728"/>
                  <a:pt x="73" y="729"/>
                </a:cubicBezTo>
                <a:cubicBezTo>
                  <a:pt x="74" y="728"/>
                  <a:pt x="75" y="727"/>
                  <a:pt x="76" y="726"/>
                </a:cubicBezTo>
                <a:cubicBezTo>
                  <a:pt x="77" y="725"/>
                  <a:pt x="79" y="725"/>
                  <a:pt x="80" y="724"/>
                </a:cubicBezTo>
                <a:cubicBezTo>
                  <a:pt x="81" y="724"/>
                  <a:pt x="82" y="723"/>
                  <a:pt x="83" y="722"/>
                </a:cubicBezTo>
                <a:cubicBezTo>
                  <a:pt x="83" y="722"/>
                  <a:pt x="83" y="720"/>
                  <a:pt x="82" y="720"/>
                </a:cubicBezTo>
                <a:cubicBezTo>
                  <a:pt x="81" y="720"/>
                  <a:pt x="78" y="719"/>
                  <a:pt x="78" y="720"/>
                </a:cubicBezTo>
                <a:cubicBezTo>
                  <a:pt x="76" y="722"/>
                  <a:pt x="74" y="725"/>
                  <a:pt x="72" y="728"/>
                </a:cubicBezTo>
                <a:close/>
                <a:moveTo>
                  <a:pt x="701" y="745"/>
                </a:moveTo>
                <a:cubicBezTo>
                  <a:pt x="705" y="747"/>
                  <a:pt x="708" y="747"/>
                  <a:pt x="711" y="744"/>
                </a:cubicBezTo>
                <a:cubicBezTo>
                  <a:pt x="711" y="744"/>
                  <a:pt x="710" y="742"/>
                  <a:pt x="709" y="741"/>
                </a:cubicBezTo>
                <a:cubicBezTo>
                  <a:pt x="706" y="740"/>
                  <a:pt x="703" y="740"/>
                  <a:pt x="701" y="745"/>
                </a:cubicBezTo>
                <a:close/>
                <a:moveTo>
                  <a:pt x="121" y="719"/>
                </a:moveTo>
                <a:cubicBezTo>
                  <a:pt x="120" y="719"/>
                  <a:pt x="120" y="719"/>
                  <a:pt x="119" y="720"/>
                </a:cubicBezTo>
                <a:cubicBezTo>
                  <a:pt x="120" y="723"/>
                  <a:pt x="120" y="727"/>
                  <a:pt x="121" y="730"/>
                </a:cubicBezTo>
                <a:cubicBezTo>
                  <a:pt x="122" y="731"/>
                  <a:pt x="122" y="731"/>
                  <a:pt x="123" y="731"/>
                </a:cubicBezTo>
                <a:cubicBezTo>
                  <a:pt x="123" y="728"/>
                  <a:pt x="124" y="724"/>
                  <a:pt x="124" y="721"/>
                </a:cubicBezTo>
                <a:cubicBezTo>
                  <a:pt x="124" y="720"/>
                  <a:pt x="122" y="720"/>
                  <a:pt x="121" y="719"/>
                </a:cubicBezTo>
                <a:close/>
                <a:moveTo>
                  <a:pt x="102" y="839"/>
                </a:moveTo>
                <a:cubicBezTo>
                  <a:pt x="104" y="841"/>
                  <a:pt x="105" y="842"/>
                  <a:pt x="107" y="843"/>
                </a:cubicBezTo>
                <a:cubicBezTo>
                  <a:pt x="107" y="842"/>
                  <a:pt x="109" y="841"/>
                  <a:pt x="109" y="840"/>
                </a:cubicBezTo>
                <a:cubicBezTo>
                  <a:pt x="108" y="838"/>
                  <a:pt x="107" y="836"/>
                  <a:pt x="105" y="834"/>
                </a:cubicBezTo>
                <a:cubicBezTo>
                  <a:pt x="104" y="835"/>
                  <a:pt x="103" y="837"/>
                  <a:pt x="102" y="839"/>
                </a:cubicBezTo>
                <a:close/>
                <a:moveTo>
                  <a:pt x="326" y="75"/>
                </a:moveTo>
                <a:cubicBezTo>
                  <a:pt x="329" y="79"/>
                  <a:pt x="333" y="80"/>
                  <a:pt x="337" y="81"/>
                </a:cubicBezTo>
                <a:cubicBezTo>
                  <a:pt x="336" y="76"/>
                  <a:pt x="331" y="74"/>
                  <a:pt x="326" y="75"/>
                </a:cubicBezTo>
                <a:close/>
                <a:moveTo>
                  <a:pt x="96" y="651"/>
                </a:moveTo>
                <a:cubicBezTo>
                  <a:pt x="94" y="652"/>
                  <a:pt x="92" y="654"/>
                  <a:pt x="92" y="654"/>
                </a:cubicBezTo>
                <a:cubicBezTo>
                  <a:pt x="93" y="656"/>
                  <a:pt x="95" y="658"/>
                  <a:pt x="96" y="659"/>
                </a:cubicBezTo>
                <a:cubicBezTo>
                  <a:pt x="97" y="658"/>
                  <a:pt x="99" y="657"/>
                  <a:pt x="99" y="655"/>
                </a:cubicBezTo>
                <a:cubicBezTo>
                  <a:pt x="99" y="654"/>
                  <a:pt x="97" y="653"/>
                  <a:pt x="96" y="651"/>
                </a:cubicBezTo>
                <a:close/>
                <a:moveTo>
                  <a:pt x="760" y="397"/>
                </a:moveTo>
                <a:cubicBezTo>
                  <a:pt x="765" y="397"/>
                  <a:pt x="767" y="394"/>
                  <a:pt x="768" y="390"/>
                </a:cubicBezTo>
                <a:cubicBezTo>
                  <a:pt x="761" y="390"/>
                  <a:pt x="760" y="391"/>
                  <a:pt x="760" y="397"/>
                </a:cubicBezTo>
                <a:close/>
                <a:moveTo>
                  <a:pt x="284" y="869"/>
                </a:moveTo>
                <a:cubicBezTo>
                  <a:pt x="285" y="869"/>
                  <a:pt x="285" y="869"/>
                  <a:pt x="286" y="870"/>
                </a:cubicBezTo>
                <a:cubicBezTo>
                  <a:pt x="290" y="866"/>
                  <a:pt x="291" y="860"/>
                  <a:pt x="288" y="855"/>
                </a:cubicBezTo>
                <a:cubicBezTo>
                  <a:pt x="287" y="860"/>
                  <a:pt x="286" y="865"/>
                  <a:pt x="284" y="869"/>
                </a:cubicBezTo>
                <a:close/>
                <a:moveTo>
                  <a:pt x="293" y="624"/>
                </a:moveTo>
                <a:cubicBezTo>
                  <a:pt x="294" y="628"/>
                  <a:pt x="295" y="630"/>
                  <a:pt x="296" y="634"/>
                </a:cubicBezTo>
                <a:cubicBezTo>
                  <a:pt x="298" y="630"/>
                  <a:pt x="299" y="627"/>
                  <a:pt x="300" y="624"/>
                </a:cubicBezTo>
                <a:cubicBezTo>
                  <a:pt x="300" y="624"/>
                  <a:pt x="300" y="624"/>
                  <a:pt x="299" y="623"/>
                </a:cubicBezTo>
                <a:cubicBezTo>
                  <a:pt x="297" y="624"/>
                  <a:pt x="295" y="624"/>
                  <a:pt x="293" y="624"/>
                </a:cubicBezTo>
                <a:close/>
                <a:moveTo>
                  <a:pt x="559" y="911"/>
                </a:moveTo>
                <a:cubicBezTo>
                  <a:pt x="559" y="912"/>
                  <a:pt x="560" y="913"/>
                  <a:pt x="560" y="914"/>
                </a:cubicBezTo>
                <a:cubicBezTo>
                  <a:pt x="564" y="912"/>
                  <a:pt x="567" y="910"/>
                  <a:pt x="570" y="908"/>
                </a:cubicBezTo>
                <a:cubicBezTo>
                  <a:pt x="571" y="908"/>
                  <a:pt x="571" y="906"/>
                  <a:pt x="570" y="906"/>
                </a:cubicBezTo>
                <a:cubicBezTo>
                  <a:pt x="570" y="906"/>
                  <a:pt x="568" y="905"/>
                  <a:pt x="568" y="906"/>
                </a:cubicBezTo>
                <a:cubicBezTo>
                  <a:pt x="565" y="907"/>
                  <a:pt x="562" y="909"/>
                  <a:pt x="559" y="911"/>
                </a:cubicBezTo>
                <a:close/>
                <a:moveTo>
                  <a:pt x="524" y="913"/>
                </a:moveTo>
                <a:cubicBezTo>
                  <a:pt x="525" y="918"/>
                  <a:pt x="529" y="918"/>
                  <a:pt x="532" y="919"/>
                </a:cubicBezTo>
                <a:cubicBezTo>
                  <a:pt x="532" y="919"/>
                  <a:pt x="534" y="917"/>
                  <a:pt x="534" y="917"/>
                </a:cubicBezTo>
                <a:cubicBezTo>
                  <a:pt x="534" y="915"/>
                  <a:pt x="533" y="914"/>
                  <a:pt x="532" y="914"/>
                </a:cubicBezTo>
                <a:cubicBezTo>
                  <a:pt x="530" y="913"/>
                  <a:pt x="527" y="913"/>
                  <a:pt x="524" y="913"/>
                </a:cubicBezTo>
                <a:close/>
                <a:moveTo>
                  <a:pt x="416" y="148"/>
                </a:moveTo>
                <a:cubicBezTo>
                  <a:pt x="413" y="147"/>
                  <a:pt x="413" y="150"/>
                  <a:pt x="414" y="152"/>
                </a:cubicBezTo>
                <a:cubicBezTo>
                  <a:pt x="414" y="155"/>
                  <a:pt x="416" y="156"/>
                  <a:pt x="418" y="158"/>
                </a:cubicBezTo>
                <a:cubicBezTo>
                  <a:pt x="418" y="157"/>
                  <a:pt x="419" y="156"/>
                  <a:pt x="419" y="155"/>
                </a:cubicBezTo>
                <a:cubicBezTo>
                  <a:pt x="419" y="153"/>
                  <a:pt x="417" y="150"/>
                  <a:pt x="416" y="148"/>
                </a:cubicBezTo>
                <a:close/>
                <a:moveTo>
                  <a:pt x="354" y="675"/>
                </a:moveTo>
                <a:cubicBezTo>
                  <a:pt x="352" y="676"/>
                  <a:pt x="350" y="676"/>
                  <a:pt x="349" y="677"/>
                </a:cubicBezTo>
                <a:cubicBezTo>
                  <a:pt x="347" y="680"/>
                  <a:pt x="347" y="684"/>
                  <a:pt x="348" y="688"/>
                </a:cubicBezTo>
                <a:cubicBezTo>
                  <a:pt x="350" y="684"/>
                  <a:pt x="352" y="680"/>
                  <a:pt x="354" y="675"/>
                </a:cubicBezTo>
                <a:close/>
                <a:moveTo>
                  <a:pt x="266" y="477"/>
                </a:moveTo>
                <a:cubicBezTo>
                  <a:pt x="271" y="477"/>
                  <a:pt x="275" y="477"/>
                  <a:pt x="279" y="477"/>
                </a:cubicBezTo>
                <a:cubicBezTo>
                  <a:pt x="274" y="472"/>
                  <a:pt x="272" y="472"/>
                  <a:pt x="266" y="477"/>
                </a:cubicBezTo>
                <a:close/>
                <a:moveTo>
                  <a:pt x="379" y="235"/>
                </a:moveTo>
                <a:cubicBezTo>
                  <a:pt x="379" y="228"/>
                  <a:pt x="376" y="223"/>
                  <a:pt x="370" y="222"/>
                </a:cubicBezTo>
                <a:cubicBezTo>
                  <a:pt x="373" y="226"/>
                  <a:pt x="376" y="230"/>
                  <a:pt x="379" y="235"/>
                </a:cubicBezTo>
                <a:close/>
                <a:moveTo>
                  <a:pt x="629" y="690"/>
                </a:moveTo>
                <a:cubicBezTo>
                  <a:pt x="629" y="690"/>
                  <a:pt x="629" y="690"/>
                  <a:pt x="630" y="689"/>
                </a:cubicBezTo>
                <a:cubicBezTo>
                  <a:pt x="627" y="688"/>
                  <a:pt x="625" y="686"/>
                  <a:pt x="622" y="685"/>
                </a:cubicBezTo>
                <a:cubicBezTo>
                  <a:pt x="621" y="685"/>
                  <a:pt x="620" y="689"/>
                  <a:pt x="618" y="691"/>
                </a:cubicBezTo>
                <a:cubicBezTo>
                  <a:pt x="623" y="691"/>
                  <a:pt x="626" y="691"/>
                  <a:pt x="629" y="690"/>
                </a:cubicBezTo>
                <a:close/>
                <a:moveTo>
                  <a:pt x="515" y="49"/>
                </a:moveTo>
                <a:cubicBezTo>
                  <a:pt x="514" y="54"/>
                  <a:pt x="515" y="56"/>
                  <a:pt x="520" y="57"/>
                </a:cubicBezTo>
                <a:cubicBezTo>
                  <a:pt x="521" y="51"/>
                  <a:pt x="520" y="49"/>
                  <a:pt x="515" y="49"/>
                </a:cubicBezTo>
                <a:close/>
                <a:moveTo>
                  <a:pt x="575" y="544"/>
                </a:moveTo>
                <a:cubicBezTo>
                  <a:pt x="576" y="546"/>
                  <a:pt x="578" y="547"/>
                  <a:pt x="579" y="549"/>
                </a:cubicBezTo>
                <a:cubicBezTo>
                  <a:pt x="580" y="547"/>
                  <a:pt x="582" y="546"/>
                  <a:pt x="582" y="544"/>
                </a:cubicBezTo>
                <a:cubicBezTo>
                  <a:pt x="582" y="543"/>
                  <a:pt x="580" y="541"/>
                  <a:pt x="578" y="541"/>
                </a:cubicBezTo>
                <a:cubicBezTo>
                  <a:pt x="578" y="540"/>
                  <a:pt x="576" y="542"/>
                  <a:pt x="575" y="544"/>
                </a:cubicBezTo>
                <a:close/>
                <a:moveTo>
                  <a:pt x="382" y="731"/>
                </a:moveTo>
                <a:cubicBezTo>
                  <a:pt x="382" y="731"/>
                  <a:pt x="382" y="731"/>
                  <a:pt x="383" y="732"/>
                </a:cubicBezTo>
                <a:cubicBezTo>
                  <a:pt x="385" y="730"/>
                  <a:pt x="387" y="728"/>
                  <a:pt x="389" y="725"/>
                </a:cubicBezTo>
                <a:cubicBezTo>
                  <a:pt x="389" y="724"/>
                  <a:pt x="389" y="723"/>
                  <a:pt x="388" y="721"/>
                </a:cubicBezTo>
                <a:cubicBezTo>
                  <a:pt x="387" y="722"/>
                  <a:pt x="385" y="722"/>
                  <a:pt x="384" y="723"/>
                </a:cubicBezTo>
                <a:cubicBezTo>
                  <a:pt x="383" y="726"/>
                  <a:pt x="383" y="728"/>
                  <a:pt x="382" y="731"/>
                </a:cubicBezTo>
                <a:close/>
                <a:moveTo>
                  <a:pt x="711" y="312"/>
                </a:moveTo>
                <a:cubicBezTo>
                  <a:pt x="706" y="316"/>
                  <a:pt x="706" y="319"/>
                  <a:pt x="708" y="322"/>
                </a:cubicBezTo>
                <a:cubicBezTo>
                  <a:pt x="709" y="323"/>
                  <a:pt x="712" y="322"/>
                  <a:pt x="712" y="322"/>
                </a:cubicBezTo>
                <a:cubicBezTo>
                  <a:pt x="712" y="319"/>
                  <a:pt x="711" y="316"/>
                  <a:pt x="711" y="312"/>
                </a:cubicBezTo>
                <a:close/>
                <a:moveTo>
                  <a:pt x="447" y="921"/>
                </a:moveTo>
                <a:cubicBezTo>
                  <a:pt x="449" y="919"/>
                  <a:pt x="451" y="918"/>
                  <a:pt x="453" y="917"/>
                </a:cubicBezTo>
                <a:cubicBezTo>
                  <a:pt x="452" y="916"/>
                  <a:pt x="450" y="914"/>
                  <a:pt x="449" y="914"/>
                </a:cubicBezTo>
                <a:cubicBezTo>
                  <a:pt x="447" y="915"/>
                  <a:pt x="445" y="916"/>
                  <a:pt x="443" y="918"/>
                </a:cubicBezTo>
                <a:cubicBezTo>
                  <a:pt x="444" y="919"/>
                  <a:pt x="445" y="919"/>
                  <a:pt x="447" y="921"/>
                </a:cubicBezTo>
                <a:close/>
                <a:moveTo>
                  <a:pt x="286" y="766"/>
                </a:moveTo>
                <a:cubicBezTo>
                  <a:pt x="286" y="766"/>
                  <a:pt x="285" y="766"/>
                  <a:pt x="285" y="766"/>
                </a:cubicBezTo>
                <a:cubicBezTo>
                  <a:pt x="281" y="771"/>
                  <a:pt x="281" y="776"/>
                  <a:pt x="285" y="778"/>
                </a:cubicBezTo>
                <a:cubicBezTo>
                  <a:pt x="286" y="774"/>
                  <a:pt x="286" y="770"/>
                  <a:pt x="286" y="766"/>
                </a:cubicBezTo>
                <a:close/>
                <a:moveTo>
                  <a:pt x="11" y="619"/>
                </a:moveTo>
                <a:cubicBezTo>
                  <a:pt x="11" y="619"/>
                  <a:pt x="12" y="619"/>
                  <a:pt x="13" y="619"/>
                </a:cubicBezTo>
                <a:cubicBezTo>
                  <a:pt x="13" y="614"/>
                  <a:pt x="14" y="608"/>
                  <a:pt x="12" y="603"/>
                </a:cubicBezTo>
                <a:cubicBezTo>
                  <a:pt x="12" y="603"/>
                  <a:pt x="11" y="604"/>
                  <a:pt x="10" y="604"/>
                </a:cubicBezTo>
                <a:cubicBezTo>
                  <a:pt x="10" y="609"/>
                  <a:pt x="11" y="614"/>
                  <a:pt x="11" y="619"/>
                </a:cubicBezTo>
                <a:close/>
                <a:moveTo>
                  <a:pt x="126" y="123"/>
                </a:moveTo>
                <a:cubicBezTo>
                  <a:pt x="125" y="123"/>
                  <a:pt x="125" y="122"/>
                  <a:pt x="124" y="122"/>
                </a:cubicBezTo>
                <a:cubicBezTo>
                  <a:pt x="121" y="128"/>
                  <a:pt x="118" y="133"/>
                  <a:pt x="115" y="139"/>
                </a:cubicBezTo>
                <a:cubicBezTo>
                  <a:pt x="115" y="139"/>
                  <a:pt x="115" y="139"/>
                  <a:pt x="116" y="140"/>
                </a:cubicBezTo>
                <a:cubicBezTo>
                  <a:pt x="119" y="134"/>
                  <a:pt x="123" y="129"/>
                  <a:pt x="126" y="123"/>
                </a:cubicBezTo>
                <a:close/>
                <a:moveTo>
                  <a:pt x="418" y="252"/>
                </a:moveTo>
                <a:cubicBezTo>
                  <a:pt x="415" y="253"/>
                  <a:pt x="412" y="254"/>
                  <a:pt x="410" y="255"/>
                </a:cubicBezTo>
                <a:cubicBezTo>
                  <a:pt x="409" y="255"/>
                  <a:pt x="409" y="257"/>
                  <a:pt x="409" y="258"/>
                </a:cubicBezTo>
                <a:cubicBezTo>
                  <a:pt x="409" y="258"/>
                  <a:pt x="410" y="259"/>
                  <a:pt x="410" y="259"/>
                </a:cubicBezTo>
                <a:cubicBezTo>
                  <a:pt x="413" y="260"/>
                  <a:pt x="417" y="257"/>
                  <a:pt x="418" y="252"/>
                </a:cubicBezTo>
                <a:close/>
                <a:moveTo>
                  <a:pt x="294" y="409"/>
                </a:moveTo>
                <a:cubicBezTo>
                  <a:pt x="301" y="414"/>
                  <a:pt x="306" y="414"/>
                  <a:pt x="309" y="410"/>
                </a:cubicBezTo>
                <a:cubicBezTo>
                  <a:pt x="309" y="410"/>
                  <a:pt x="308" y="410"/>
                  <a:pt x="308" y="410"/>
                </a:cubicBezTo>
                <a:cubicBezTo>
                  <a:pt x="304" y="410"/>
                  <a:pt x="299" y="409"/>
                  <a:pt x="294" y="409"/>
                </a:cubicBezTo>
                <a:close/>
                <a:moveTo>
                  <a:pt x="310" y="868"/>
                </a:moveTo>
                <a:cubicBezTo>
                  <a:pt x="312" y="866"/>
                  <a:pt x="313" y="865"/>
                  <a:pt x="314" y="863"/>
                </a:cubicBezTo>
                <a:cubicBezTo>
                  <a:pt x="313" y="862"/>
                  <a:pt x="311" y="861"/>
                  <a:pt x="310" y="861"/>
                </a:cubicBezTo>
                <a:cubicBezTo>
                  <a:pt x="308" y="861"/>
                  <a:pt x="307" y="862"/>
                  <a:pt x="306" y="864"/>
                </a:cubicBezTo>
                <a:cubicBezTo>
                  <a:pt x="307" y="865"/>
                  <a:pt x="308" y="866"/>
                  <a:pt x="310" y="868"/>
                </a:cubicBezTo>
                <a:close/>
                <a:moveTo>
                  <a:pt x="579" y="188"/>
                </a:moveTo>
                <a:cubicBezTo>
                  <a:pt x="578" y="188"/>
                  <a:pt x="577" y="189"/>
                  <a:pt x="577" y="189"/>
                </a:cubicBezTo>
                <a:cubicBezTo>
                  <a:pt x="575" y="195"/>
                  <a:pt x="576" y="199"/>
                  <a:pt x="581" y="202"/>
                </a:cubicBezTo>
                <a:cubicBezTo>
                  <a:pt x="580" y="197"/>
                  <a:pt x="579" y="192"/>
                  <a:pt x="579" y="188"/>
                </a:cubicBezTo>
                <a:close/>
                <a:moveTo>
                  <a:pt x="738" y="443"/>
                </a:moveTo>
                <a:cubicBezTo>
                  <a:pt x="739" y="442"/>
                  <a:pt x="739" y="441"/>
                  <a:pt x="739" y="440"/>
                </a:cubicBezTo>
                <a:cubicBezTo>
                  <a:pt x="739" y="440"/>
                  <a:pt x="738" y="439"/>
                  <a:pt x="738" y="439"/>
                </a:cubicBezTo>
                <a:cubicBezTo>
                  <a:pt x="737" y="438"/>
                  <a:pt x="736" y="439"/>
                  <a:pt x="736" y="439"/>
                </a:cubicBezTo>
                <a:cubicBezTo>
                  <a:pt x="736" y="442"/>
                  <a:pt x="736" y="445"/>
                  <a:pt x="736" y="447"/>
                </a:cubicBezTo>
                <a:cubicBezTo>
                  <a:pt x="736" y="448"/>
                  <a:pt x="740" y="447"/>
                  <a:pt x="742" y="447"/>
                </a:cubicBezTo>
                <a:cubicBezTo>
                  <a:pt x="742" y="447"/>
                  <a:pt x="742" y="447"/>
                  <a:pt x="742" y="446"/>
                </a:cubicBezTo>
                <a:cubicBezTo>
                  <a:pt x="741" y="445"/>
                  <a:pt x="740" y="444"/>
                  <a:pt x="738" y="443"/>
                </a:cubicBezTo>
                <a:close/>
                <a:moveTo>
                  <a:pt x="620" y="515"/>
                </a:moveTo>
                <a:cubicBezTo>
                  <a:pt x="622" y="513"/>
                  <a:pt x="624" y="511"/>
                  <a:pt x="624" y="510"/>
                </a:cubicBezTo>
                <a:cubicBezTo>
                  <a:pt x="625" y="509"/>
                  <a:pt x="622" y="506"/>
                  <a:pt x="622" y="506"/>
                </a:cubicBezTo>
                <a:cubicBezTo>
                  <a:pt x="620" y="507"/>
                  <a:pt x="618" y="508"/>
                  <a:pt x="617" y="510"/>
                </a:cubicBezTo>
                <a:cubicBezTo>
                  <a:pt x="617" y="511"/>
                  <a:pt x="619" y="513"/>
                  <a:pt x="620" y="515"/>
                </a:cubicBezTo>
                <a:close/>
                <a:moveTo>
                  <a:pt x="328" y="499"/>
                </a:moveTo>
                <a:cubicBezTo>
                  <a:pt x="324" y="496"/>
                  <a:pt x="320" y="493"/>
                  <a:pt x="317" y="491"/>
                </a:cubicBezTo>
                <a:cubicBezTo>
                  <a:pt x="316" y="497"/>
                  <a:pt x="320" y="500"/>
                  <a:pt x="328" y="499"/>
                </a:cubicBezTo>
                <a:close/>
                <a:moveTo>
                  <a:pt x="683" y="865"/>
                </a:moveTo>
                <a:cubicBezTo>
                  <a:pt x="684" y="865"/>
                  <a:pt x="684" y="866"/>
                  <a:pt x="684" y="867"/>
                </a:cubicBezTo>
                <a:cubicBezTo>
                  <a:pt x="686" y="867"/>
                  <a:pt x="689" y="867"/>
                  <a:pt x="692" y="867"/>
                </a:cubicBezTo>
                <a:cubicBezTo>
                  <a:pt x="692" y="865"/>
                  <a:pt x="692" y="863"/>
                  <a:pt x="691" y="862"/>
                </a:cubicBezTo>
                <a:cubicBezTo>
                  <a:pt x="688" y="861"/>
                  <a:pt x="686" y="862"/>
                  <a:pt x="683" y="865"/>
                </a:cubicBezTo>
                <a:close/>
                <a:moveTo>
                  <a:pt x="609" y="755"/>
                </a:moveTo>
                <a:cubicBezTo>
                  <a:pt x="610" y="756"/>
                  <a:pt x="610" y="757"/>
                  <a:pt x="610" y="757"/>
                </a:cubicBezTo>
                <a:cubicBezTo>
                  <a:pt x="614" y="757"/>
                  <a:pt x="619" y="759"/>
                  <a:pt x="623" y="756"/>
                </a:cubicBezTo>
                <a:cubicBezTo>
                  <a:pt x="623" y="755"/>
                  <a:pt x="623" y="754"/>
                  <a:pt x="623" y="754"/>
                </a:cubicBezTo>
                <a:cubicBezTo>
                  <a:pt x="619" y="754"/>
                  <a:pt x="614" y="755"/>
                  <a:pt x="609" y="755"/>
                </a:cubicBezTo>
                <a:close/>
                <a:moveTo>
                  <a:pt x="297" y="907"/>
                </a:moveTo>
                <a:cubicBezTo>
                  <a:pt x="295" y="910"/>
                  <a:pt x="294" y="911"/>
                  <a:pt x="295" y="912"/>
                </a:cubicBezTo>
                <a:cubicBezTo>
                  <a:pt x="295" y="914"/>
                  <a:pt x="297" y="916"/>
                  <a:pt x="298" y="918"/>
                </a:cubicBezTo>
                <a:cubicBezTo>
                  <a:pt x="299" y="917"/>
                  <a:pt x="301" y="915"/>
                  <a:pt x="301" y="915"/>
                </a:cubicBezTo>
                <a:cubicBezTo>
                  <a:pt x="300" y="912"/>
                  <a:pt x="299" y="911"/>
                  <a:pt x="297" y="907"/>
                </a:cubicBezTo>
                <a:close/>
                <a:moveTo>
                  <a:pt x="47" y="682"/>
                </a:moveTo>
                <a:cubicBezTo>
                  <a:pt x="45" y="680"/>
                  <a:pt x="44" y="677"/>
                  <a:pt x="42" y="675"/>
                </a:cubicBezTo>
                <a:cubicBezTo>
                  <a:pt x="42" y="674"/>
                  <a:pt x="41" y="674"/>
                  <a:pt x="40" y="673"/>
                </a:cubicBezTo>
                <a:cubicBezTo>
                  <a:pt x="39" y="674"/>
                  <a:pt x="38" y="675"/>
                  <a:pt x="38" y="676"/>
                </a:cubicBezTo>
                <a:cubicBezTo>
                  <a:pt x="38" y="679"/>
                  <a:pt x="43" y="683"/>
                  <a:pt x="47" y="682"/>
                </a:cubicBezTo>
                <a:close/>
                <a:moveTo>
                  <a:pt x="262" y="968"/>
                </a:moveTo>
                <a:cubicBezTo>
                  <a:pt x="262" y="968"/>
                  <a:pt x="262" y="967"/>
                  <a:pt x="261" y="967"/>
                </a:cubicBezTo>
                <a:cubicBezTo>
                  <a:pt x="259" y="967"/>
                  <a:pt x="256" y="968"/>
                  <a:pt x="254" y="969"/>
                </a:cubicBezTo>
                <a:cubicBezTo>
                  <a:pt x="253" y="970"/>
                  <a:pt x="254" y="972"/>
                  <a:pt x="254" y="974"/>
                </a:cubicBezTo>
                <a:cubicBezTo>
                  <a:pt x="254" y="974"/>
                  <a:pt x="255" y="975"/>
                  <a:pt x="255" y="975"/>
                </a:cubicBezTo>
                <a:cubicBezTo>
                  <a:pt x="257" y="973"/>
                  <a:pt x="260" y="971"/>
                  <a:pt x="262" y="968"/>
                </a:cubicBezTo>
                <a:close/>
                <a:moveTo>
                  <a:pt x="292" y="973"/>
                </a:moveTo>
                <a:cubicBezTo>
                  <a:pt x="291" y="970"/>
                  <a:pt x="290" y="968"/>
                  <a:pt x="289" y="965"/>
                </a:cubicBezTo>
                <a:cubicBezTo>
                  <a:pt x="287" y="968"/>
                  <a:pt x="287" y="969"/>
                  <a:pt x="286" y="970"/>
                </a:cubicBezTo>
                <a:cubicBezTo>
                  <a:pt x="285" y="969"/>
                  <a:pt x="284" y="968"/>
                  <a:pt x="282" y="968"/>
                </a:cubicBezTo>
                <a:cubicBezTo>
                  <a:pt x="282" y="972"/>
                  <a:pt x="282" y="972"/>
                  <a:pt x="292" y="973"/>
                </a:cubicBezTo>
                <a:close/>
                <a:moveTo>
                  <a:pt x="311" y="776"/>
                </a:moveTo>
                <a:cubicBezTo>
                  <a:pt x="313" y="778"/>
                  <a:pt x="314" y="779"/>
                  <a:pt x="315" y="780"/>
                </a:cubicBezTo>
                <a:cubicBezTo>
                  <a:pt x="316" y="779"/>
                  <a:pt x="318" y="778"/>
                  <a:pt x="318" y="776"/>
                </a:cubicBezTo>
                <a:cubicBezTo>
                  <a:pt x="318" y="775"/>
                  <a:pt x="316" y="774"/>
                  <a:pt x="315" y="772"/>
                </a:cubicBezTo>
                <a:cubicBezTo>
                  <a:pt x="314" y="773"/>
                  <a:pt x="313" y="774"/>
                  <a:pt x="311" y="776"/>
                </a:cubicBezTo>
                <a:close/>
                <a:moveTo>
                  <a:pt x="330" y="630"/>
                </a:moveTo>
                <a:cubicBezTo>
                  <a:pt x="330" y="630"/>
                  <a:pt x="330" y="631"/>
                  <a:pt x="331" y="632"/>
                </a:cubicBezTo>
                <a:cubicBezTo>
                  <a:pt x="332" y="632"/>
                  <a:pt x="335" y="632"/>
                  <a:pt x="336" y="631"/>
                </a:cubicBezTo>
                <a:cubicBezTo>
                  <a:pt x="337" y="629"/>
                  <a:pt x="338" y="627"/>
                  <a:pt x="339" y="625"/>
                </a:cubicBezTo>
                <a:cubicBezTo>
                  <a:pt x="338" y="624"/>
                  <a:pt x="337" y="624"/>
                  <a:pt x="337" y="624"/>
                </a:cubicBezTo>
                <a:cubicBezTo>
                  <a:pt x="334" y="626"/>
                  <a:pt x="332" y="628"/>
                  <a:pt x="330" y="630"/>
                </a:cubicBezTo>
                <a:close/>
                <a:moveTo>
                  <a:pt x="320" y="747"/>
                </a:moveTo>
                <a:cubicBezTo>
                  <a:pt x="319" y="746"/>
                  <a:pt x="318" y="745"/>
                  <a:pt x="317" y="743"/>
                </a:cubicBezTo>
                <a:cubicBezTo>
                  <a:pt x="316" y="745"/>
                  <a:pt x="314" y="746"/>
                  <a:pt x="314" y="748"/>
                </a:cubicBezTo>
                <a:cubicBezTo>
                  <a:pt x="314" y="749"/>
                  <a:pt x="315" y="751"/>
                  <a:pt x="316" y="752"/>
                </a:cubicBezTo>
                <a:cubicBezTo>
                  <a:pt x="317" y="751"/>
                  <a:pt x="318" y="749"/>
                  <a:pt x="320" y="747"/>
                </a:cubicBezTo>
                <a:close/>
                <a:moveTo>
                  <a:pt x="148" y="935"/>
                </a:moveTo>
                <a:cubicBezTo>
                  <a:pt x="147" y="932"/>
                  <a:pt x="146" y="931"/>
                  <a:pt x="145" y="930"/>
                </a:cubicBezTo>
                <a:cubicBezTo>
                  <a:pt x="144" y="931"/>
                  <a:pt x="142" y="932"/>
                  <a:pt x="142" y="934"/>
                </a:cubicBezTo>
                <a:cubicBezTo>
                  <a:pt x="142" y="935"/>
                  <a:pt x="144" y="937"/>
                  <a:pt x="145" y="938"/>
                </a:cubicBezTo>
                <a:cubicBezTo>
                  <a:pt x="146" y="937"/>
                  <a:pt x="147" y="936"/>
                  <a:pt x="148" y="935"/>
                </a:cubicBezTo>
                <a:close/>
                <a:moveTo>
                  <a:pt x="641" y="721"/>
                </a:moveTo>
                <a:cubicBezTo>
                  <a:pt x="641" y="721"/>
                  <a:pt x="641" y="720"/>
                  <a:pt x="642" y="720"/>
                </a:cubicBezTo>
                <a:cubicBezTo>
                  <a:pt x="638" y="719"/>
                  <a:pt x="635" y="718"/>
                  <a:pt x="632" y="718"/>
                </a:cubicBezTo>
                <a:cubicBezTo>
                  <a:pt x="631" y="718"/>
                  <a:pt x="630" y="720"/>
                  <a:pt x="629" y="721"/>
                </a:cubicBezTo>
                <a:cubicBezTo>
                  <a:pt x="631" y="721"/>
                  <a:pt x="632" y="723"/>
                  <a:pt x="633" y="723"/>
                </a:cubicBezTo>
                <a:cubicBezTo>
                  <a:pt x="636" y="722"/>
                  <a:pt x="639" y="722"/>
                  <a:pt x="641" y="721"/>
                </a:cubicBezTo>
                <a:close/>
                <a:moveTo>
                  <a:pt x="301" y="231"/>
                </a:moveTo>
                <a:cubicBezTo>
                  <a:pt x="300" y="231"/>
                  <a:pt x="300" y="231"/>
                  <a:pt x="299" y="231"/>
                </a:cubicBezTo>
                <a:cubicBezTo>
                  <a:pt x="298" y="234"/>
                  <a:pt x="297" y="237"/>
                  <a:pt x="297" y="240"/>
                </a:cubicBezTo>
                <a:cubicBezTo>
                  <a:pt x="297" y="241"/>
                  <a:pt x="298" y="242"/>
                  <a:pt x="299" y="242"/>
                </a:cubicBezTo>
                <a:cubicBezTo>
                  <a:pt x="299" y="242"/>
                  <a:pt x="301" y="241"/>
                  <a:pt x="301" y="240"/>
                </a:cubicBezTo>
                <a:cubicBezTo>
                  <a:pt x="301" y="237"/>
                  <a:pt x="301" y="234"/>
                  <a:pt x="301" y="231"/>
                </a:cubicBezTo>
                <a:close/>
                <a:moveTo>
                  <a:pt x="571" y="573"/>
                </a:moveTo>
                <a:cubicBezTo>
                  <a:pt x="571" y="574"/>
                  <a:pt x="571" y="574"/>
                  <a:pt x="571" y="575"/>
                </a:cubicBezTo>
                <a:cubicBezTo>
                  <a:pt x="573" y="576"/>
                  <a:pt x="575" y="577"/>
                  <a:pt x="577" y="578"/>
                </a:cubicBezTo>
                <a:cubicBezTo>
                  <a:pt x="577" y="578"/>
                  <a:pt x="579" y="578"/>
                  <a:pt x="579" y="577"/>
                </a:cubicBezTo>
                <a:cubicBezTo>
                  <a:pt x="580" y="576"/>
                  <a:pt x="580" y="575"/>
                  <a:pt x="580" y="574"/>
                </a:cubicBezTo>
                <a:cubicBezTo>
                  <a:pt x="580" y="573"/>
                  <a:pt x="579" y="573"/>
                  <a:pt x="578" y="573"/>
                </a:cubicBezTo>
                <a:cubicBezTo>
                  <a:pt x="575" y="573"/>
                  <a:pt x="573" y="573"/>
                  <a:pt x="571" y="573"/>
                </a:cubicBezTo>
                <a:close/>
                <a:moveTo>
                  <a:pt x="701" y="611"/>
                </a:moveTo>
                <a:cubicBezTo>
                  <a:pt x="701" y="612"/>
                  <a:pt x="701" y="612"/>
                  <a:pt x="701" y="613"/>
                </a:cubicBezTo>
                <a:cubicBezTo>
                  <a:pt x="705" y="613"/>
                  <a:pt x="710" y="612"/>
                  <a:pt x="714" y="612"/>
                </a:cubicBezTo>
                <a:cubicBezTo>
                  <a:pt x="711" y="608"/>
                  <a:pt x="707" y="609"/>
                  <a:pt x="701" y="611"/>
                </a:cubicBezTo>
                <a:close/>
                <a:moveTo>
                  <a:pt x="734" y="283"/>
                </a:moveTo>
                <a:cubicBezTo>
                  <a:pt x="732" y="282"/>
                  <a:pt x="730" y="281"/>
                  <a:pt x="729" y="281"/>
                </a:cubicBezTo>
                <a:cubicBezTo>
                  <a:pt x="727" y="281"/>
                  <a:pt x="726" y="282"/>
                  <a:pt x="725" y="283"/>
                </a:cubicBezTo>
                <a:cubicBezTo>
                  <a:pt x="727" y="284"/>
                  <a:pt x="729" y="286"/>
                  <a:pt x="730" y="287"/>
                </a:cubicBezTo>
                <a:cubicBezTo>
                  <a:pt x="731" y="287"/>
                  <a:pt x="732" y="285"/>
                  <a:pt x="734" y="283"/>
                </a:cubicBezTo>
                <a:close/>
                <a:moveTo>
                  <a:pt x="386" y="878"/>
                </a:moveTo>
                <a:cubicBezTo>
                  <a:pt x="382" y="876"/>
                  <a:pt x="380" y="879"/>
                  <a:pt x="379" y="882"/>
                </a:cubicBezTo>
                <a:cubicBezTo>
                  <a:pt x="378" y="882"/>
                  <a:pt x="379" y="884"/>
                  <a:pt x="380" y="884"/>
                </a:cubicBezTo>
                <a:cubicBezTo>
                  <a:pt x="384" y="884"/>
                  <a:pt x="385" y="882"/>
                  <a:pt x="386" y="878"/>
                </a:cubicBezTo>
                <a:close/>
                <a:moveTo>
                  <a:pt x="701" y="787"/>
                </a:moveTo>
                <a:cubicBezTo>
                  <a:pt x="701" y="787"/>
                  <a:pt x="701" y="786"/>
                  <a:pt x="701" y="786"/>
                </a:cubicBezTo>
                <a:cubicBezTo>
                  <a:pt x="698" y="785"/>
                  <a:pt x="695" y="785"/>
                  <a:pt x="692" y="784"/>
                </a:cubicBezTo>
                <a:cubicBezTo>
                  <a:pt x="691" y="784"/>
                  <a:pt x="690" y="786"/>
                  <a:pt x="689" y="787"/>
                </a:cubicBezTo>
                <a:cubicBezTo>
                  <a:pt x="690" y="787"/>
                  <a:pt x="691" y="789"/>
                  <a:pt x="692" y="789"/>
                </a:cubicBezTo>
                <a:cubicBezTo>
                  <a:pt x="695" y="788"/>
                  <a:pt x="698" y="788"/>
                  <a:pt x="701" y="787"/>
                </a:cubicBezTo>
                <a:close/>
                <a:moveTo>
                  <a:pt x="569" y="182"/>
                </a:moveTo>
                <a:cubicBezTo>
                  <a:pt x="572" y="178"/>
                  <a:pt x="571" y="174"/>
                  <a:pt x="566" y="170"/>
                </a:cubicBezTo>
                <a:cubicBezTo>
                  <a:pt x="567" y="174"/>
                  <a:pt x="568" y="178"/>
                  <a:pt x="569" y="182"/>
                </a:cubicBezTo>
                <a:close/>
                <a:moveTo>
                  <a:pt x="117" y="916"/>
                </a:moveTo>
                <a:cubicBezTo>
                  <a:pt x="114" y="914"/>
                  <a:pt x="113" y="913"/>
                  <a:pt x="111" y="912"/>
                </a:cubicBezTo>
                <a:cubicBezTo>
                  <a:pt x="110" y="912"/>
                  <a:pt x="108" y="914"/>
                  <a:pt x="109" y="914"/>
                </a:cubicBezTo>
                <a:cubicBezTo>
                  <a:pt x="110" y="916"/>
                  <a:pt x="112" y="918"/>
                  <a:pt x="113" y="919"/>
                </a:cubicBezTo>
                <a:cubicBezTo>
                  <a:pt x="114" y="919"/>
                  <a:pt x="115" y="917"/>
                  <a:pt x="117" y="916"/>
                </a:cubicBezTo>
                <a:close/>
                <a:moveTo>
                  <a:pt x="715" y="600"/>
                </a:moveTo>
                <a:cubicBezTo>
                  <a:pt x="719" y="600"/>
                  <a:pt x="722" y="600"/>
                  <a:pt x="726" y="600"/>
                </a:cubicBezTo>
                <a:cubicBezTo>
                  <a:pt x="720" y="594"/>
                  <a:pt x="717" y="594"/>
                  <a:pt x="715" y="600"/>
                </a:cubicBezTo>
                <a:close/>
                <a:moveTo>
                  <a:pt x="207" y="890"/>
                </a:moveTo>
                <a:cubicBezTo>
                  <a:pt x="209" y="888"/>
                  <a:pt x="211" y="887"/>
                  <a:pt x="211" y="886"/>
                </a:cubicBezTo>
                <a:cubicBezTo>
                  <a:pt x="211" y="884"/>
                  <a:pt x="209" y="883"/>
                  <a:pt x="207" y="882"/>
                </a:cubicBezTo>
                <a:cubicBezTo>
                  <a:pt x="206" y="883"/>
                  <a:pt x="205" y="884"/>
                  <a:pt x="204" y="886"/>
                </a:cubicBezTo>
                <a:cubicBezTo>
                  <a:pt x="203" y="887"/>
                  <a:pt x="205" y="888"/>
                  <a:pt x="207" y="890"/>
                </a:cubicBezTo>
                <a:close/>
                <a:moveTo>
                  <a:pt x="375" y="862"/>
                </a:moveTo>
                <a:cubicBezTo>
                  <a:pt x="371" y="864"/>
                  <a:pt x="369" y="867"/>
                  <a:pt x="369" y="871"/>
                </a:cubicBezTo>
                <a:cubicBezTo>
                  <a:pt x="374" y="870"/>
                  <a:pt x="376" y="868"/>
                  <a:pt x="375" y="862"/>
                </a:cubicBezTo>
                <a:close/>
                <a:moveTo>
                  <a:pt x="200" y="887"/>
                </a:moveTo>
                <a:cubicBezTo>
                  <a:pt x="200" y="887"/>
                  <a:pt x="200" y="886"/>
                  <a:pt x="200" y="885"/>
                </a:cubicBezTo>
                <a:cubicBezTo>
                  <a:pt x="198" y="884"/>
                  <a:pt x="197" y="883"/>
                  <a:pt x="196" y="883"/>
                </a:cubicBezTo>
                <a:cubicBezTo>
                  <a:pt x="194" y="883"/>
                  <a:pt x="193" y="885"/>
                  <a:pt x="192" y="887"/>
                </a:cubicBezTo>
                <a:cubicBezTo>
                  <a:pt x="192" y="887"/>
                  <a:pt x="194" y="889"/>
                  <a:pt x="195" y="889"/>
                </a:cubicBezTo>
                <a:cubicBezTo>
                  <a:pt x="197" y="889"/>
                  <a:pt x="198" y="888"/>
                  <a:pt x="200" y="887"/>
                </a:cubicBezTo>
                <a:close/>
                <a:moveTo>
                  <a:pt x="143" y="949"/>
                </a:moveTo>
                <a:cubicBezTo>
                  <a:pt x="143" y="953"/>
                  <a:pt x="143" y="956"/>
                  <a:pt x="147" y="959"/>
                </a:cubicBezTo>
                <a:cubicBezTo>
                  <a:pt x="149" y="953"/>
                  <a:pt x="148" y="949"/>
                  <a:pt x="143" y="949"/>
                </a:cubicBezTo>
                <a:close/>
                <a:moveTo>
                  <a:pt x="564" y="737"/>
                </a:moveTo>
                <a:cubicBezTo>
                  <a:pt x="564" y="736"/>
                  <a:pt x="564" y="736"/>
                  <a:pt x="564" y="735"/>
                </a:cubicBezTo>
                <a:cubicBezTo>
                  <a:pt x="558" y="734"/>
                  <a:pt x="554" y="734"/>
                  <a:pt x="552" y="739"/>
                </a:cubicBezTo>
                <a:cubicBezTo>
                  <a:pt x="556" y="738"/>
                  <a:pt x="560" y="737"/>
                  <a:pt x="564" y="737"/>
                </a:cubicBezTo>
                <a:close/>
                <a:moveTo>
                  <a:pt x="445" y="770"/>
                </a:moveTo>
                <a:cubicBezTo>
                  <a:pt x="444" y="766"/>
                  <a:pt x="442" y="762"/>
                  <a:pt x="441" y="758"/>
                </a:cubicBezTo>
                <a:cubicBezTo>
                  <a:pt x="438" y="763"/>
                  <a:pt x="440" y="767"/>
                  <a:pt x="445" y="770"/>
                </a:cubicBezTo>
                <a:close/>
                <a:moveTo>
                  <a:pt x="407" y="270"/>
                </a:moveTo>
                <a:cubicBezTo>
                  <a:pt x="414" y="270"/>
                  <a:pt x="416" y="267"/>
                  <a:pt x="415" y="263"/>
                </a:cubicBezTo>
                <a:cubicBezTo>
                  <a:pt x="411" y="264"/>
                  <a:pt x="408" y="265"/>
                  <a:pt x="407" y="270"/>
                </a:cubicBezTo>
                <a:close/>
                <a:moveTo>
                  <a:pt x="655" y="602"/>
                </a:moveTo>
                <a:cubicBezTo>
                  <a:pt x="656" y="601"/>
                  <a:pt x="656" y="600"/>
                  <a:pt x="657" y="599"/>
                </a:cubicBezTo>
                <a:cubicBezTo>
                  <a:pt x="655" y="599"/>
                  <a:pt x="653" y="597"/>
                  <a:pt x="652" y="597"/>
                </a:cubicBezTo>
                <a:cubicBezTo>
                  <a:pt x="651" y="598"/>
                  <a:pt x="649" y="600"/>
                  <a:pt x="649" y="601"/>
                </a:cubicBezTo>
                <a:cubicBezTo>
                  <a:pt x="648" y="602"/>
                  <a:pt x="650" y="604"/>
                  <a:pt x="651" y="604"/>
                </a:cubicBezTo>
                <a:cubicBezTo>
                  <a:pt x="653" y="604"/>
                  <a:pt x="654" y="603"/>
                  <a:pt x="655" y="602"/>
                </a:cubicBezTo>
                <a:close/>
                <a:moveTo>
                  <a:pt x="366" y="674"/>
                </a:moveTo>
                <a:cubicBezTo>
                  <a:pt x="362" y="675"/>
                  <a:pt x="361" y="667"/>
                  <a:pt x="356" y="673"/>
                </a:cubicBezTo>
                <a:cubicBezTo>
                  <a:pt x="359" y="676"/>
                  <a:pt x="362" y="679"/>
                  <a:pt x="366" y="674"/>
                </a:cubicBezTo>
                <a:close/>
                <a:moveTo>
                  <a:pt x="310" y="748"/>
                </a:moveTo>
                <a:cubicBezTo>
                  <a:pt x="306" y="750"/>
                  <a:pt x="305" y="753"/>
                  <a:pt x="307" y="756"/>
                </a:cubicBezTo>
                <a:cubicBezTo>
                  <a:pt x="307" y="757"/>
                  <a:pt x="310" y="757"/>
                  <a:pt x="310" y="756"/>
                </a:cubicBezTo>
                <a:cubicBezTo>
                  <a:pt x="313" y="754"/>
                  <a:pt x="311" y="751"/>
                  <a:pt x="310" y="748"/>
                </a:cubicBezTo>
                <a:close/>
                <a:moveTo>
                  <a:pt x="316" y="67"/>
                </a:moveTo>
                <a:cubicBezTo>
                  <a:pt x="317" y="67"/>
                  <a:pt x="317" y="68"/>
                  <a:pt x="317" y="68"/>
                </a:cubicBezTo>
                <a:cubicBezTo>
                  <a:pt x="319" y="69"/>
                  <a:pt x="321" y="70"/>
                  <a:pt x="323" y="70"/>
                </a:cubicBezTo>
                <a:cubicBezTo>
                  <a:pt x="324" y="70"/>
                  <a:pt x="326" y="68"/>
                  <a:pt x="327" y="68"/>
                </a:cubicBezTo>
                <a:cubicBezTo>
                  <a:pt x="326" y="67"/>
                  <a:pt x="324" y="65"/>
                  <a:pt x="323" y="65"/>
                </a:cubicBezTo>
                <a:cubicBezTo>
                  <a:pt x="321" y="65"/>
                  <a:pt x="319" y="66"/>
                  <a:pt x="316" y="67"/>
                </a:cubicBezTo>
                <a:close/>
                <a:moveTo>
                  <a:pt x="183" y="857"/>
                </a:moveTo>
                <a:cubicBezTo>
                  <a:pt x="180" y="858"/>
                  <a:pt x="176" y="859"/>
                  <a:pt x="173" y="860"/>
                </a:cubicBezTo>
                <a:cubicBezTo>
                  <a:pt x="178" y="865"/>
                  <a:pt x="182" y="864"/>
                  <a:pt x="183" y="857"/>
                </a:cubicBezTo>
                <a:close/>
                <a:moveTo>
                  <a:pt x="315" y="826"/>
                </a:moveTo>
                <a:cubicBezTo>
                  <a:pt x="315" y="827"/>
                  <a:pt x="316" y="827"/>
                  <a:pt x="317" y="827"/>
                </a:cubicBezTo>
                <a:cubicBezTo>
                  <a:pt x="320" y="827"/>
                  <a:pt x="322" y="825"/>
                  <a:pt x="321" y="821"/>
                </a:cubicBezTo>
                <a:cubicBezTo>
                  <a:pt x="321" y="820"/>
                  <a:pt x="319" y="820"/>
                  <a:pt x="318" y="819"/>
                </a:cubicBezTo>
                <a:cubicBezTo>
                  <a:pt x="317" y="822"/>
                  <a:pt x="316" y="824"/>
                  <a:pt x="315" y="826"/>
                </a:cubicBezTo>
                <a:close/>
                <a:moveTo>
                  <a:pt x="15" y="556"/>
                </a:moveTo>
                <a:cubicBezTo>
                  <a:pt x="16" y="556"/>
                  <a:pt x="17" y="556"/>
                  <a:pt x="17" y="557"/>
                </a:cubicBezTo>
                <a:cubicBezTo>
                  <a:pt x="18" y="553"/>
                  <a:pt x="19" y="550"/>
                  <a:pt x="21" y="546"/>
                </a:cubicBezTo>
                <a:cubicBezTo>
                  <a:pt x="14" y="548"/>
                  <a:pt x="14" y="552"/>
                  <a:pt x="15" y="556"/>
                </a:cubicBezTo>
                <a:close/>
                <a:moveTo>
                  <a:pt x="450" y="678"/>
                </a:moveTo>
                <a:cubicBezTo>
                  <a:pt x="455" y="674"/>
                  <a:pt x="455" y="670"/>
                  <a:pt x="449" y="666"/>
                </a:cubicBezTo>
                <a:cubicBezTo>
                  <a:pt x="449" y="670"/>
                  <a:pt x="450" y="673"/>
                  <a:pt x="450" y="678"/>
                </a:cubicBezTo>
                <a:close/>
                <a:moveTo>
                  <a:pt x="373" y="200"/>
                </a:moveTo>
                <a:cubicBezTo>
                  <a:pt x="373" y="200"/>
                  <a:pt x="372" y="200"/>
                  <a:pt x="372" y="200"/>
                </a:cubicBezTo>
                <a:cubicBezTo>
                  <a:pt x="373" y="203"/>
                  <a:pt x="375" y="206"/>
                  <a:pt x="376" y="208"/>
                </a:cubicBezTo>
                <a:cubicBezTo>
                  <a:pt x="377" y="209"/>
                  <a:pt x="378" y="209"/>
                  <a:pt x="379" y="210"/>
                </a:cubicBezTo>
                <a:cubicBezTo>
                  <a:pt x="380" y="208"/>
                  <a:pt x="380" y="207"/>
                  <a:pt x="380" y="206"/>
                </a:cubicBezTo>
                <a:cubicBezTo>
                  <a:pt x="378" y="203"/>
                  <a:pt x="375" y="202"/>
                  <a:pt x="373" y="200"/>
                </a:cubicBezTo>
                <a:close/>
                <a:moveTo>
                  <a:pt x="312" y="627"/>
                </a:moveTo>
                <a:cubicBezTo>
                  <a:pt x="312" y="628"/>
                  <a:pt x="313" y="628"/>
                  <a:pt x="313" y="629"/>
                </a:cubicBezTo>
                <a:cubicBezTo>
                  <a:pt x="315" y="628"/>
                  <a:pt x="317" y="628"/>
                  <a:pt x="318" y="626"/>
                </a:cubicBezTo>
                <a:cubicBezTo>
                  <a:pt x="319" y="625"/>
                  <a:pt x="319" y="623"/>
                  <a:pt x="319" y="621"/>
                </a:cubicBezTo>
                <a:cubicBezTo>
                  <a:pt x="318" y="622"/>
                  <a:pt x="316" y="622"/>
                  <a:pt x="315" y="623"/>
                </a:cubicBezTo>
                <a:cubicBezTo>
                  <a:pt x="314" y="624"/>
                  <a:pt x="313" y="626"/>
                  <a:pt x="312" y="627"/>
                </a:cubicBezTo>
                <a:close/>
                <a:moveTo>
                  <a:pt x="739" y="501"/>
                </a:moveTo>
                <a:cubicBezTo>
                  <a:pt x="741" y="498"/>
                  <a:pt x="742" y="496"/>
                  <a:pt x="742" y="494"/>
                </a:cubicBezTo>
                <a:cubicBezTo>
                  <a:pt x="743" y="494"/>
                  <a:pt x="740" y="492"/>
                  <a:pt x="740" y="493"/>
                </a:cubicBezTo>
                <a:cubicBezTo>
                  <a:pt x="738" y="493"/>
                  <a:pt x="737" y="495"/>
                  <a:pt x="736" y="496"/>
                </a:cubicBezTo>
                <a:cubicBezTo>
                  <a:pt x="736" y="497"/>
                  <a:pt x="738" y="498"/>
                  <a:pt x="739" y="501"/>
                </a:cubicBezTo>
                <a:close/>
                <a:moveTo>
                  <a:pt x="339" y="476"/>
                </a:moveTo>
                <a:cubicBezTo>
                  <a:pt x="338" y="471"/>
                  <a:pt x="338" y="470"/>
                  <a:pt x="334" y="470"/>
                </a:cubicBezTo>
                <a:cubicBezTo>
                  <a:pt x="332" y="470"/>
                  <a:pt x="331" y="471"/>
                  <a:pt x="329" y="472"/>
                </a:cubicBezTo>
                <a:cubicBezTo>
                  <a:pt x="329" y="472"/>
                  <a:pt x="329" y="472"/>
                  <a:pt x="329" y="473"/>
                </a:cubicBezTo>
                <a:cubicBezTo>
                  <a:pt x="332" y="474"/>
                  <a:pt x="336" y="475"/>
                  <a:pt x="339" y="476"/>
                </a:cubicBezTo>
                <a:close/>
                <a:moveTo>
                  <a:pt x="611" y="644"/>
                </a:moveTo>
                <a:cubicBezTo>
                  <a:pt x="612" y="641"/>
                  <a:pt x="613" y="639"/>
                  <a:pt x="614" y="637"/>
                </a:cubicBezTo>
                <a:cubicBezTo>
                  <a:pt x="614" y="636"/>
                  <a:pt x="614" y="635"/>
                  <a:pt x="613" y="634"/>
                </a:cubicBezTo>
                <a:cubicBezTo>
                  <a:pt x="612" y="634"/>
                  <a:pt x="611" y="634"/>
                  <a:pt x="610" y="635"/>
                </a:cubicBezTo>
                <a:cubicBezTo>
                  <a:pt x="609" y="638"/>
                  <a:pt x="607" y="640"/>
                  <a:pt x="611" y="644"/>
                </a:cubicBezTo>
                <a:close/>
                <a:moveTo>
                  <a:pt x="438" y="733"/>
                </a:moveTo>
                <a:cubicBezTo>
                  <a:pt x="447" y="734"/>
                  <a:pt x="447" y="734"/>
                  <a:pt x="448" y="730"/>
                </a:cubicBezTo>
                <a:cubicBezTo>
                  <a:pt x="442" y="728"/>
                  <a:pt x="439" y="729"/>
                  <a:pt x="438" y="733"/>
                </a:cubicBezTo>
                <a:close/>
                <a:moveTo>
                  <a:pt x="114" y="783"/>
                </a:moveTo>
                <a:cubicBezTo>
                  <a:pt x="113" y="783"/>
                  <a:pt x="112" y="783"/>
                  <a:pt x="111" y="784"/>
                </a:cubicBezTo>
                <a:cubicBezTo>
                  <a:pt x="111" y="786"/>
                  <a:pt x="111" y="788"/>
                  <a:pt x="111" y="790"/>
                </a:cubicBezTo>
                <a:cubicBezTo>
                  <a:pt x="113" y="790"/>
                  <a:pt x="114" y="790"/>
                  <a:pt x="116" y="790"/>
                </a:cubicBezTo>
                <a:cubicBezTo>
                  <a:pt x="115" y="788"/>
                  <a:pt x="115" y="785"/>
                  <a:pt x="114" y="783"/>
                </a:cubicBezTo>
                <a:close/>
                <a:moveTo>
                  <a:pt x="677" y="670"/>
                </a:moveTo>
                <a:cubicBezTo>
                  <a:pt x="672" y="667"/>
                  <a:pt x="668" y="670"/>
                  <a:pt x="663" y="670"/>
                </a:cubicBezTo>
                <a:cubicBezTo>
                  <a:pt x="667" y="673"/>
                  <a:pt x="671" y="673"/>
                  <a:pt x="677" y="670"/>
                </a:cubicBezTo>
                <a:close/>
                <a:moveTo>
                  <a:pt x="345" y="221"/>
                </a:moveTo>
                <a:cubicBezTo>
                  <a:pt x="348" y="217"/>
                  <a:pt x="349" y="214"/>
                  <a:pt x="351" y="211"/>
                </a:cubicBezTo>
                <a:cubicBezTo>
                  <a:pt x="346" y="210"/>
                  <a:pt x="344" y="213"/>
                  <a:pt x="345" y="221"/>
                </a:cubicBezTo>
                <a:close/>
                <a:moveTo>
                  <a:pt x="545" y="780"/>
                </a:moveTo>
                <a:cubicBezTo>
                  <a:pt x="545" y="780"/>
                  <a:pt x="545" y="781"/>
                  <a:pt x="545" y="782"/>
                </a:cubicBezTo>
                <a:cubicBezTo>
                  <a:pt x="549" y="781"/>
                  <a:pt x="553" y="780"/>
                  <a:pt x="557" y="780"/>
                </a:cubicBezTo>
                <a:cubicBezTo>
                  <a:pt x="557" y="779"/>
                  <a:pt x="557" y="778"/>
                  <a:pt x="557" y="778"/>
                </a:cubicBezTo>
                <a:cubicBezTo>
                  <a:pt x="552" y="776"/>
                  <a:pt x="548" y="777"/>
                  <a:pt x="545" y="780"/>
                </a:cubicBezTo>
                <a:close/>
                <a:moveTo>
                  <a:pt x="116" y="712"/>
                </a:moveTo>
                <a:cubicBezTo>
                  <a:pt x="116" y="712"/>
                  <a:pt x="115" y="713"/>
                  <a:pt x="115" y="713"/>
                </a:cubicBezTo>
                <a:cubicBezTo>
                  <a:pt x="116" y="714"/>
                  <a:pt x="117" y="716"/>
                  <a:pt x="119" y="716"/>
                </a:cubicBezTo>
                <a:cubicBezTo>
                  <a:pt x="122" y="718"/>
                  <a:pt x="125" y="717"/>
                  <a:pt x="123" y="713"/>
                </a:cubicBezTo>
                <a:cubicBezTo>
                  <a:pt x="123" y="712"/>
                  <a:pt x="118" y="712"/>
                  <a:pt x="116" y="712"/>
                </a:cubicBezTo>
                <a:close/>
                <a:moveTo>
                  <a:pt x="225" y="960"/>
                </a:moveTo>
                <a:cubicBezTo>
                  <a:pt x="225" y="960"/>
                  <a:pt x="226" y="959"/>
                  <a:pt x="226" y="959"/>
                </a:cubicBezTo>
                <a:cubicBezTo>
                  <a:pt x="226" y="958"/>
                  <a:pt x="227" y="956"/>
                  <a:pt x="226" y="955"/>
                </a:cubicBezTo>
                <a:cubicBezTo>
                  <a:pt x="224" y="953"/>
                  <a:pt x="215" y="953"/>
                  <a:pt x="213" y="956"/>
                </a:cubicBezTo>
                <a:cubicBezTo>
                  <a:pt x="216" y="959"/>
                  <a:pt x="223" y="951"/>
                  <a:pt x="225" y="960"/>
                </a:cubicBezTo>
                <a:close/>
                <a:moveTo>
                  <a:pt x="314" y="80"/>
                </a:moveTo>
                <a:cubicBezTo>
                  <a:pt x="318" y="80"/>
                  <a:pt x="322" y="79"/>
                  <a:pt x="323" y="75"/>
                </a:cubicBezTo>
                <a:cubicBezTo>
                  <a:pt x="316" y="74"/>
                  <a:pt x="315" y="74"/>
                  <a:pt x="314" y="80"/>
                </a:cubicBezTo>
                <a:close/>
                <a:moveTo>
                  <a:pt x="383" y="344"/>
                </a:moveTo>
                <a:cubicBezTo>
                  <a:pt x="382" y="344"/>
                  <a:pt x="381" y="344"/>
                  <a:pt x="380" y="344"/>
                </a:cubicBezTo>
                <a:cubicBezTo>
                  <a:pt x="380" y="348"/>
                  <a:pt x="380" y="352"/>
                  <a:pt x="380" y="356"/>
                </a:cubicBezTo>
                <a:cubicBezTo>
                  <a:pt x="381" y="356"/>
                  <a:pt x="382" y="356"/>
                  <a:pt x="382" y="356"/>
                </a:cubicBezTo>
                <a:cubicBezTo>
                  <a:pt x="382" y="352"/>
                  <a:pt x="383" y="348"/>
                  <a:pt x="383" y="344"/>
                </a:cubicBezTo>
                <a:close/>
                <a:moveTo>
                  <a:pt x="694" y="814"/>
                </a:moveTo>
                <a:cubicBezTo>
                  <a:pt x="690" y="815"/>
                  <a:pt x="687" y="816"/>
                  <a:pt x="683" y="816"/>
                </a:cubicBezTo>
                <a:cubicBezTo>
                  <a:pt x="689" y="821"/>
                  <a:pt x="692" y="820"/>
                  <a:pt x="694" y="814"/>
                </a:cubicBezTo>
                <a:close/>
                <a:moveTo>
                  <a:pt x="31" y="717"/>
                </a:moveTo>
                <a:cubicBezTo>
                  <a:pt x="32" y="717"/>
                  <a:pt x="33" y="717"/>
                  <a:pt x="33" y="717"/>
                </a:cubicBezTo>
                <a:cubicBezTo>
                  <a:pt x="33" y="713"/>
                  <a:pt x="33" y="710"/>
                  <a:pt x="33" y="705"/>
                </a:cubicBezTo>
                <a:cubicBezTo>
                  <a:pt x="29" y="710"/>
                  <a:pt x="29" y="713"/>
                  <a:pt x="31" y="717"/>
                </a:cubicBezTo>
                <a:close/>
                <a:moveTo>
                  <a:pt x="750" y="732"/>
                </a:moveTo>
                <a:cubicBezTo>
                  <a:pt x="753" y="727"/>
                  <a:pt x="753" y="726"/>
                  <a:pt x="747" y="723"/>
                </a:cubicBezTo>
                <a:cubicBezTo>
                  <a:pt x="745" y="728"/>
                  <a:pt x="745" y="728"/>
                  <a:pt x="750" y="732"/>
                </a:cubicBezTo>
                <a:close/>
                <a:moveTo>
                  <a:pt x="166" y="800"/>
                </a:moveTo>
                <a:cubicBezTo>
                  <a:pt x="165" y="798"/>
                  <a:pt x="163" y="796"/>
                  <a:pt x="162" y="795"/>
                </a:cubicBezTo>
                <a:cubicBezTo>
                  <a:pt x="161" y="796"/>
                  <a:pt x="159" y="797"/>
                  <a:pt x="160" y="797"/>
                </a:cubicBezTo>
                <a:cubicBezTo>
                  <a:pt x="160" y="799"/>
                  <a:pt x="162" y="801"/>
                  <a:pt x="163" y="803"/>
                </a:cubicBezTo>
                <a:cubicBezTo>
                  <a:pt x="164" y="802"/>
                  <a:pt x="165" y="801"/>
                  <a:pt x="166" y="800"/>
                </a:cubicBezTo>
                <a:close/>
                <a:moveTo>
                  <a:pt x="704" y="650"/>
                </a:moveTo>
                <a:cubicBezTo>
                  <a:pt x="706" y="648"/>
                  <a:pt x="708" y="647"/>
                  <a:pt x="708" y="645"/>
                </a:cubicBezTo>
                <a:cubicBezTo>
                  <a:pt x="708" y="645"/>
                  <a:pt x="706" y="643"/>
                  <a:pt x="705" y="643"/>
                </a:cubicBezTo>
                <a:cubicBezTo>
                  <a:pt x="703" y="643"/>
                  <a:pt x="702" y="645"/>
                  <a:pt x="701" y="645"/>
                </a:cubicBezTo>
                <a:cubicBezTo>
                  <a:pt x="702" y="647"/>
                  <a:pt x="703" y="648"/>
                  <a:pt x="704" y="650"/>
                </a:cubicBezTo>
                <a:close/>
                <a:moveTo>
                  <a:pt x="391" y="523"/>
                </a:moveTo>
                <a:cubicBezTo>
                  <a:pt x="390" y="519"/>
                  <a:pt x="390" y="515"/>
                  <a:pt x="389" y="510"/>
                </a:cubicBezTo>
                <a:cubicBezTo>
                  <a:pt x="386" y="517"/>
                  <a:pt x="387" y="521"/>
                  <a:pt x="391" y="523"/>
                </a:cubicBezTo>
                <a:close/>
                <a:moveTo>
                  <a:pt x="268" y="784"/>
                </a:moveTo>
                <a:cubicBezTo>
                  <a:pt x="268" y="785"/>
                  <a:pt x="267" y="786"/>
                  <a:pt x="267" y="786"/>
                </a:cubicBezTo>
                <a:cubicBezTo>
                  <a:pt x="270" y="787"/>
                  <a:pt x="272" y="788"/>
                  <a:pt x="274" y="789"/>
                </a:cubicBezTo>
                <a:cubicBezTo>
                  <a:pt x="275" y="789"/>
                  <a:pt x="276" y="788"/>
                  <a:pt x="277" y="788"/>
                </a:cubicBezTo>
                <a:cubicBezTo>
                  <a:pt x="277" y="787"/>
                  <a:pt x="276" y="785"/>
                  <a:pt x="275" y="785"/>
                </a:cubicBezTo>
                <a:cubicBezTo>
                  <a:pt x="273" y="784"/>
                  <a:pt x="270" y="784"/>
                  <a:pt x="268" y="784"/>
                </a:cubicBezTo>
                <a:close/>
                <a:moveTo>
                  <a:pt x="760" y="726"/>
                </a:moveTo>
                <a:cubicBezTo>
                  <a:pt x="759" y="724"/>
                  <a:pt x="758" y="723"/>
                  <a:pt x="757" y="722"/>
                </a:cubicBezTo>
                <a:cubicBezTo>
                  <a:pt x="756" y="724"/>
                  <a:pt x="754" y="725"/>
                  <a:pt x="754" y="726"/>
                </a:cubicBezTo>
                <a:cubicBezTo>
                  <a:pt x="754" y="728"/>
                  <a:pt x="755" y="729"/>
                  <a:pt x="756" y="730"/>
                </a:cubicBezTo>
                <a:cubicBezTo>
                  <a:pt x="757" y="729"/>
                  <a:pt x="759" y="728"/>
                  <a:pt x="760" y="726"/>
                </a:cubicBezTo>
                <a:close/>
                <a:moveTo>
                  <a:pt x="87" y="824"/>
                </a:moveTo>
                <a:cubicBezTo>
                  <a:pt x="85" y="826"/>
                  <a:pt x="84" y="828"/>
                  <a:pt x="84" y="828"/>
                </a:cubicBezTo>
                <a:cubicBezTo>
                  <a:pt x="85" y="829"/>
                  <a:pt x="87" y="831"/>
                  <a:pt x="89" y="831"/>
                </a:cubicBezTo>
                <a:cubicBezTo>
                  <a:pt x="89" y="832"/>
                  <a:pt x="91" y="830"/>
                  <a:pt x="91" y="830"/>
                </a:cubicBezTo>
                <a:cubicBezTo>
                  <a:pt x="90" y="828"/>
                  <a:pt x="89" y="826"/>
                  <a:pt x="87" y="824"/>
                </a:cubicBezTo>
                <a:close/>
                <a:moveTo>
                  <a:pt x="309" y="139"/>
                </a:moveTo>
                <a:cubicBezTo>
                  <a:pt x="303" y="146"/>
                  <a:pt x="303" y="146"/>
                  <a:pt x="308" y="150"/>
                </a:cubicBezTo>
                <a:cubicBezTo>
                  <a:pt x="309" y="146"/>
                  <a:pt x="309" y="143"/>
                  <a:pt x="309" y="139"/>
                </a:cubicBezTo>
                <a:close/>
                <a:moveTo>
                  <a:pt x="273" y="923"/>
                </a:moveTo>
                <a:cubicBezTo>
                  <a:pt x="271" y="922"/>
                  <a:pt x="269" y="921"/>
                  <a:pt x="269" y="921"/>
                </a:cubicBezTo>
                <a:cubicBezTo>
                  <a:pt x="267" y="922"/>
                  <a:pt x="266" y="924"/>
                  <a:pt x="265" y="926"/>
                </a:cubicBezTo>
                <a:cubicBezTo>
                  <a:pt x="265" y="926"/>
                  <a:pt x="267" y="928"/>
                  <a:pt x="267" y="928"/>
                </a:cubicBezTo>
                <a:cubicBezTo>
                  <a:pt x="269" y="927"/>
                  <a:pt x="270" y="925"/>
                  <a:pt x="273" y="923"/>
                </a:cubicBezTo>
                <a:close/>
                <a:moveTo>
                  <a:pt x="136" y="770"/>
                </a:moveTo>
                <a:cubicBezTo>
                  <a:pt x="136" y="774"/>
                  <a:pt x="137" y="777"/>
                  <a:pt x="141" y="778"/>
                </a:cubicBezTo>
                <a:cubicBezTo>
                  <a:pt x="141" y="778"/>
                  <a:pt x="142" y="776"/>
                  <a:pt x="142" y="775"/>
                </a:cubicBezTo>
                <a:cubicBezTo>
                  <a:pt x="142" y="772"/>
                  <a:pt x="140" y="769"/>
                  <a:pt x="136" y="770"/>
                </a:cubicBezTo>
                <a:close/>
                <a:moveTo>
                  <a:pt x="116" y="849"/>
                </a:moveTo>
                <a:cubicBezTo>
                  <a:pt x="117" y="850"/>
                  <a:pt x="117" y="851"/>
                  <a:pt x="117" y="851"/>
                </a:cubicBezTo>
                <a:cubicBezTo>
                  <a:pt x="119" y="851"/>
                  <a:pt x="122" y="850"/>
                  <a:pt x="124" y="849"/>
                </a:cubicBezTo>
                <a:cubicBezTo>
                  <a:pt x="125" y="849"/>
                  <a:pt x="125" y="848"/>
                  <a:pt x="125" y="847"/>
                </a:cubicBezTo>
                <a:cubicBezTo>
                  <a:pt x="124" y="846"/>
                  <a:pt x="123" y="845"/>
                  <a:pt x="122" y="846"/>
                </a:cubicBezTo>
                <a:cubicBezTo>
                  <a:pt x="120" y="847"/>
                  <a:pt x="118" y="848"/>
                  <a:pt x="116" y="849"/>
                </a:cubicBezTo>
                <a:close/>
                <a:moveTo>
                  <a:pt x="593" y="816"/>
                </a:moveTo>
                <a:cubicBezTo>
                  <a:pt x="598" y="816"/>
                  <a:pt x="603" y="816"/>
                  <a:pt x="609" y="816"/>
                </a:cubicBezTo>
                <a:cubicBezTo>
                  <a:pt x="606" y="813"/>
                  <a:pt x="597" y="813"/>
                  <a:pt x="593" y="816"/>
                </a:cubicBezTo>
                <a:close/>
                <a:moveTo>
                  <a:pt x="794" y="786"/>
                </a:moveTo>
                <a:cubicBezTo>
                  <a:pt x="788" y="782"/>
                  <a:pt x="784" y="784"/>
                  <a:pt x="783" y="790"/>
                </a:cubicBezTo>
                <a:cubicBezTo>
                  <a:pt x="787" y="789"/>
                  <a:pt x="790" y="787"/>
                  <a:pt x="794" y="786"/>
                </a:cubicBezTo>
                <a:close/>
                <a:moveTo>
                  <a:pt x="132" y="941"/>
                </a:moveTo>
                <a:cubicBezTo>
                  <a:pt x="131" y="945"/>
                  <a:pt x="133" y="948"/>
                  <a:pt x="137" y="949"/>
                </a:cubicBezTo>
                <a:cubicBezTo>
                  <a:pt x="137" y="949"/>
                  <a:pt x="139" y="948"/>
                  <a:pt x="139" y="948"/>
                </a:cubicBezTo>
                <a:cubicBezTo>
                  <a:pt x="139" y="946"/>
                  <a:pt x="139" y="945"/>
                  <a:pt x="139" y="943"/>
                </a:cubicBezTo>
                <a:cubicBezTo>
                  <a:pt x="137" y="944"/>
                  <a:pt x="136" y="945"/>
                  <a:pt x="135" y="945"/>
                </a:cubicBezTo>
                <a:cubicBezTo>
                  <a:pt x="134" y="944"/>
                  <a:pt x="133" y="943"/>
                  <a:pt x="132" y="941"/>
                </a:cubicBezTo>
                <a:close/>
                <a:moveTo>
                  <a:pt x="282" y="578"/>
                </a:moveTo>
                <a:cubicBezTo>
                  <a:pt x="283" y="579"/>
                  <a:pt x="283" y="579"/>
                  <a:pt x="284" y="579"/>
                </a:cubicBezTo>
                <a:cubicBezTo>
                  <a:pt x="286" y="579"/>
                  <a:pt x="288" y="579"/>
                  <a:pt x="290" y="579"/>
                </a:cubicBezTo>
                <a:cubicBezTo>
                  <a:pt x="290" y="578"/>
                  <a:pt x="291" y="578"/>
                  <a:pt x="291" y="577"/>
                </a:cubicBezTo>
                <a:cubicBezTo>
                  <a:pt x="289" y="576"/>
                  <a:pt x="287" y="574"/>
                  <a:pt x="286" y="574"/>
                </a:cubicBezTo>
                <a:cubicBezTo>
                  <a:pt x="285" y="574"/>
                  <a:pt x="283" y="576"/>
                  <a:pt x="282" y="578"/>
                </a:cubicBezTo>
                <a:close/>
                <a:moveTo>
                  <a:pt x="285" y="926"/>
                </a:moveTo>
                <a:cubicBezTo>
                  <a:pt x="285" y="927"/>
                  <a:pt x="285" y="928"/>
                  <a:pt x="286" y="929"/>
                </a:cubicBezTo>
                <a:cubicBezTo>
                  <a:pt x="288" y="928"/>
                  <a:pt x="291" y="928"/>
                  <a:pt x="294" y="927"/>
                </a:cubicBezTo>
                <a:cubicBezTo>
                  <a:pt x="293" y="926"/>
                  <a:pt x="292" y="923"/>
                  <a:pt x="292" y="923"/>
                </a:cubicBezTo>
                <a:cubicBezTo>
                  <a:pt x="290" y="924"/>
                  <a:pt x="287" y="925"/>
                  <a:pt x="285" y="926"/>
                </a:cubicBezTo>
                <a:close/>
                <a:moveTo>
                  <a:pt x="152" y="951"/>
                </a:moveTo>
                <a:cubicBezTo>
                  <a:pt x="152" y="954"/>
                  <a:pt x="152" y="957"/>
                  <a:pt x="153" y="960"/>
                </a:cubicBezTo>
                <a:cubicBezTo>
                  <a:pt x="153" y="960"/>
                  <a:pt x="155" y="961"/>
                  <a:pt x="156" y="960"/>
                </a:cubicBezTo>
                <a:cubicBezTo>
                  <a:pt x="158" y="958"/>
                  <a:pt x="156" y="953"/>
                  <a:pt x="152" y="951"/>
                </a:cubicBezTo>
                <a:close/>
                <a:moveTo>
                  <a:pt x="40" y="718"/>
                </a:moveTo>
                <a:cubicBezTo>
                  <a:pt x="39" y="718"/>
                  <a:pt x="39" y="718"/>
                  <a:pt x="38" y="718"/>
                </a:cubicBezTo>
                <a:cubicBezTo>
                  <a:pt x="38" y="722"/>
                  <a:pt x="38" y="725"/>
                  <a:pt x="37" y="729"/>
                </a:cubicBezTo>
                <a:cubicBezTo>
                  <a:pt x="38" y="729"/>
                  <a:pt x="39" y="729"/>
                  <a:pt x="39" y="729"/>
                </a:cubicBezTo>
                <a:cubicBezTo>
                  <a:pt x="42" y="726"/>
                  <a:pt x="41" y="722"/>
                  <a:pt x="40" y="718"/>
                </a:cubicBezTo>
                <a:close/>
                <a:moveTo>
                  <a:pt x="501" y="955"/>
                </a:moveTo>
                <a:cubicBezTo>
                  <a:pt x="502" y="956"/>
                  <a:pt x="502" y="957"/>
                  <a:pt x="502" y="958"/>
                </a:cubicBezTo>
                <a:cubicBezTo>
                  <a:pt x="504" y="959"/>
                  <a:pt x="505" y="961"/>
                  <a:pt x="507" y="962"/>
                </a:cubicBezTo>
                <a:cubicBezTo>
                  <a:pt x="507" y="961"/>
                  <a:pt x="509" y="960"/>
                  <a:pt x="509" y="959"/>
                </a:cubicBezTo>
                <a:cubicBezTo>
                  <a:pt x="508" y="957"/>
                  <a:pt x="506" y="956"/>
                  <a:pt x="505" y="954"/>
                </a:cubicBezTo>
                <a:cubicBezTo>
                  <a:pt x="504" y="954"/>
                  <a:pt x="502" y="955"/>
                  <a:pt x="501" y="955"/>
                </a:cubicBezTo>
                <a:close/>
                <a:moveTo>
                  <a:pt x="599" y="729"/>
                </a:moveTo>
                <a:cubicBezTo>
                  <a:pt x="597" y="730"/>
                  <a:pt x="595" y="730"/>
                  <a:pt x="592" y="731"/>
                </a:cubicBezTo>
                <a:cubicBezTo>
                  <a:pt x="593" y="732"/>
                  <a:pt x="593" y="734"/>
                  <a:pt x="594" y="734"/>
                </a:cubicBezTo>
                <a:cubicBezTo>
                  <a:pt x="597" y="735"/>
                  <a:pt x="599" y="734"/>
                  <a:pt x="599" y="729"/>
                </a:cubicBezTo>
                <a:close/>
                <a:moveTo>
                  <a:pt x="322" y="216"/>
                </a:moveTo>
                <a:cubicBezTo>
                  <a:pt x="328" y="211"/>
                  <a:pt x="328" y="208"/>
                  <a:pt x="324" y="204"/>
                </a:cubicBezTo>
                <a:cubicBezTo>
                  <a:pt x="324" y="208"/>
                  <a:pt x="323" y="212"/>
                  <a:pt x="322" y="216"/>
                </a:cubicBezTo>
                <a:close/>
                <a:moveTo>
                  <a:pt x="717" y="639"/>
                </a:moveTo>
                <a:cubicBezTo>
                  <a:pt x="719" y="638"/>
                  <a:pt x="720" y="637"/>
                  <a:pt x="721" y="636"/>
                </a:cubicBezTo>
                <a:cubicBezTo>
                  <a:pt x="720" y="635"/>
                  <a:pt x="718" y="633"/>
                  <a:pt x="717" y="633"/>
                </a:cubicBezTo>
                <a:cubicBezTo>
                  <a:pt x="716" y="634"/>
                  <a:pt x="714" y="635"/>
                  <a:pt x="713" y="636"/>
                </a:cubicBezTo>
                <a:cubicBezTo>
                  <a:pt x="714" y="637"/>
                  <a:pt x="715" y="638"/>
                  <a:pt x="717" y="639"/>
                </a:cubicBezTo>
                <a:close/>
                <a:moveTo>
                  <a:pt x="298" y="965"/>
                </a:moveTo>
                <a:cubicBezTo>
                  <a:pt x="296" y="970"/>
                  <a:pt x="298" y="972"/>
                  <a:pt x="306" y="972"/>
                </a:cubicBezTo>
                <a:cubicBezTo>
                  <a:pt x="303" y="969"/>
                  <a:pt x="301" y="967"/>
                  <a:pt x="298" y="965"/>
                </a:cubicBezTo>
                <a:close/>
                <a:moveTo>
                  <a:pt x="676" y="812"/>
                </a:moveTo>
                <a:cubicBezTo>
                  <a:pt x="675" y="815"/>
                  <a:pt x="673" y="817"/>
                  <a:pt x="673" y="818"/>
                </a:cubicBezTo>
                <a:cubicBezTo>
                  <a:pt x="674" y="819"/>
                  <a:pt x="675" y="820"/>
                  <a:pt x="677" y="821"/>
                </a:cubicBezTo>
                <a:cubicBezTo>
                  <a:pt x="678" y="820"/>
                  <a:pt x="679" y="819"/>
                  <a:pt x="679" y="817"/>
                </a:cubicBezTo>
                <a:cubicBezTo>
                  <a:pt x="679" y="816"/>
                  <a:pt x="678" y="815"/>
                  <a:pt x="676" y="812"/>
                </a:cubicBezTo>
                <a:close/>
                <a:moveTo>
                  <a:pt x="388" y="404"/>
                </a:moveTo>
                <a:cubicBezTo>
                  <a:pt x="391" y="397"/>
                  <a:pt x="390" y="394"/>
                  <a:pt x="384" y="391"/>
                </a:cubicBezTo>
                <a:cubicBezTo>
                  <a:pt x="385" y="396"/>
                  <a:pt x="386" y="399"/>
                  <a:pt x="388" y="404"/>
                </a:cubicBezTo>
                <a:close/>
                <a:moveTo>
                  <a:pt x="254" y="74"/>
                </a:moveTo>
                <a:cubicBezTo>
                  <a:pt x="257" y="68"/>
                  <a:pt x="257" y="62"/>
                  <a:pt x="253" y="60"/>
                </a:cubicBezTo>
                <a:cubicBezTo>
                  <a:pt x="253" y="65"/>
                  <a:pt x="253" y="69"/>
                  <a:pt x="254" y="74"/>
                </a:cubicBezTo>
                <a:close/>
                <a:moveTo>
                  <a:pt x="738" y="751"/>
                </a:moveTo>
                <a:cubicBezTo>
                  <a:pt x="739" y="750"/>
                  <a:pt x="741" y="748"/>
                  <a:pt x="742" y="747"/>
                </a:cubicBezTo>
                <a:cubicBezTo>
                  <a:pt x="742" y="747"/>
                  <a:pt x="742" y="746"/>
                  <a:pt x="742" y="746"/>
                </a:cubicBezTo>
                <a:cubicBezTo>
                  <a:pt x="738" y="746"/>
                  <a:pt x="735" y="746"/>
                  <a:pt x="731" y="747"/>
                </a:cubicBezTo>
                <a:cubicBezTo>
                  <a:pt x="731" y="747"/>
                  <a:pt x="731" y="748"/>
                  <a:pt x="731" y="748"/>
                </a:cubicBezTo>
                <a:cubicBezTo>
                  <a:pt x="734" y="749"/>
                  <a:pt x="736" y="750"/>
                  <a:pt x="738" y="751"/>
                </a:cubicBezTo>
                <a:close/>
                <a:moveTo>
                  <a:pt x="302" y="719"/>
                </a:moveTo>
                <a:cubicBezTo>
                  <a:pt x="306" y="718"/>
                  <a:pt x="307" y="715"/>
                  <a:pt x="307" y="712"/>
                </a:cubicBezTo>
                <a:cubicBezTo>
                  <a:pt x="307" y="711"/>
                  <a:pt x="306" y="711"/>
                  <a:pt x="305" y="710"/>
                </a:cubicBezTo>
                <a:cubicBezTo>
                  <a:pt x="304" y="712"/>
                  <a:pt x="302" y="714"/>
                  <a:pt x="301" y="716"/>
                </a:cubicBezTo>
                <a:cubicBezTo>
                  <a:pt x="301" y="717"/>
                  <a:pt x="302" y="717"/>
                  <a:pt x="302" y="719"/>
                </a:cubicBezTo>
                <a:close/>
                <a:moveTo>
                  <a:pt x="414" y="946"/>
                </a:moveTo>
                <a:cubicBezTo>
                  <a:pt x="414" y="946"/>
                  <a:pt x="415" y="948"/>
                  <a:pt x="415" y="948"/>
                </a:cubicBezTo>
                <a:cubicBezTo>
                  <a:pt x="418" y="948"/>
                  <a:pt x="421" y="947"/>
                  <a:pt x="423" y="946"/>
                </a:cubicBezTo>
                <a:cubicBezTo>
                  <a:pt x="424" y="946"/>
                  <a:pt x="424" y="944"/>
                  <a:pt x="425" y="943"/>
                </a:cubicBezTo>
                <a:cubicBezTo>
                  <a:pt x="421" y="944"/>
                  <a:pt x="418" y="945"/>
                  <a:pt x="414" y="946"/>
                </a:cubicBezTo>
                <a:close/>
                <a:moveTo>
                  <a:pt x="279" y="489"/>
                </a:moveTo>
                <a:cubicBezTo>
                  <a:pt x="279" y="488"/>
                  <a:pt x="279" y="488"/>
                  <a:pt x="280" y="487"/>
                </a:cubicBezTo>
                <a:cubicBezTo>
                  <a:pt x="277" y="483"/>
                  <a:pt x="274" y="482"/>
                  <a:pt x="270" y="486"/>
                </a:cubicBezTo>
                <a:cubicBezTo>
                  <a:pt x="273" y="487"/>
                  <a:pt x="276" y="488"/>
                  <a:pt x="279" y="489"/>
                </a:cubicBezTo>
                <a:close/>
                <a:moveTo>
                  <a:pt x="753" y="736"/>
                </a:moveTo>
                <a:cubicBezTo>
                  <a:pt x="754" y="738"/>
                  <a:pt x="756" y="739"/>
                  <a:pt x="757" y="741"/>
                </a:cubicBezTo>
                <a:cubicBezTo>
                  <a:pt x="758" y="740"/>
                  <a:pt x="760" y="739"/>
                  <a:pt x="760" y="738"/>
                </a:cubicBezTo>
                <a:cubicBezTo>
                  <a:pt x="760" y="735"/>
                  <a:pt x="757" y="734"/>
                  <a:pt x="753" y="736"/>
                </a:cubicBezTo>
                <a:close/>
                <a:moveTo>
                  <a:pt x="675" y="837"/>
                </a:moveTo>
                <a:cubicBezTo>
                  <a:pt x="672" y="836"/>
                  <a:pt x="671" y="835"/>
                  <a:pt x="669" y="834"/>
                </a:cubicBezTo>
                <a:cubicBezTo>
                  <a:pt x="669" y="834"/>
                  <a:pt x="667" y="836"/>
                  <a:pt x="667" y="837"/>
                </a:cubicBezTo>
                <a:cubicBezTo>
                  <a:pt x="668" y="839"/>
                  <a:pt x="669" y="840"/>
                  <a:pt x="670" y="841"/>
                </a:cubicBezTo>
                <a:cubicBezTo>
                  <a:pt x="671" y="841"/>
                  <a:pt x="673" y="839"/>
                  <a:pt x="675" y="837"/>
                </a:cubicBezTo>
                <a:close/>
                <a:moveTo>
                  <a:pt x="724" y="834"/>
                </a:moveTo>
                <a:cubicBezTo>
                  <a:pt x="721" y="828"/>
                  <a:pt x="718" y="828"/>
                  <a:pt x="712" y="832"/>
                </a:cubicBezTo>
                <a:cubicBezTo>
                  <a:pt x="716" y="832"/>
                  <a:pt x="720" y="833"/>
                  <a:pt x="724" y="834"/>
                </a:cubicBezTo>
                <a:close/>
                <a:moveTo>
                  <a:pt x="717" y="631"/>
                </a:moveTo>
                <a:cubicBezTo>
                  <a:pt x="719" y="630"/>
                  <a:pt x="720" y="629"/>
                  <a:pt x="721" y="628"/>
                </a:cubicBezTo>
                <a:cubicBezTo>
                  <a:pt x="720" y="627"/>
                  <a:pt x="719" y="625"/>
                  <a:pt x="718" y="625"/>
                </a:cubicBezTo>
                <a:cubicBezTo>
                  <a:pt x="717" y="625"/>
                  <a:pt x="715" y="627"/>
                  <a:pt x="714" y="628"/>
                </a:cubicBezTo>
                <a:cubicBezTo>
                  <a:pt x="715" y="629"/>
                  <a:pt x="716" y="630"/>
                  <a:pt x="717" y="631"/>
                </a:cubicBezTo>
                <a:close/>
                <a:moveTo>
                  <a:pt x="370" y="812"/>
                </a:moveTo>
                <a:cubicBezTo>
                  <a:pt x="371" y="812"/>
                  <a:pt x="371" y="812"/>
                  <a:pt x="372" y="812"/>
                </a:cubicBezTo>
                <a:cubicBezTo>
                  <a:pt x="372" y="810"/>
                  <a:pt x="373" y="807"/>
                  <a:pt x="374" y="805"/>
                </a:cubicBezTo>
                <a:cubicBezTo>
                  <a:pt x="374" y="804"/>
                  <a:pt x="373" y="803"/>
                  <a:pt x="373" y="802"/>
                </a:cubicBezTo>
                <a:cubicBezTo>
                  <a:pt x="372" y="803"/>
                  <a:pt x="370" y="803"/>
                  <a:pt x="370" y="804"/>
                </a:cubicBezTo>
                <a:cubicBezTo>
                  <a:pt x="370" y="807"/>
                  <a:pt x="370" y="809"/>
                  <a:pt x="370" y="812"/>
                </a:cubicBezTo>
                <a:close/>
                <a:moveTo>
                  <a:pt x="495" y="658"/>
                </a:moveTo>
                <a:cubicBezTo>
                  <a:pt x="495" y="658"/>
                  <a:pt x="495" y="658"/>
                  <a:pt x="495" y="659"/>
                </a:cubicBezTo>
                <a:cubicBezTo>
                  <a:pt x="499" y="661"/>
                  <a:pt x="504" y="663"/>
                  <a:pt x="511" y="660"/>
                </a:cubicBezTo>
                <a:cubicBezTo>
                  <a:pt x="504" y="659"/>
                  <a:pt x="500" y="658"/>
                  <a:pt x="495" y="658"/>
                </a:cubicBezTo>
                <a:close/>
                <a:moveTo>
                  <a:pt x="698" y="729"/>
                </a:moveTo>
                <a:cubicBezTo>
                  <a:pt x="700" y="727"/>
                  <a:pt x="701" y="725"/>
                  <a:pt x="702" y="724"/>
                </a:cubicBezTo>
                <a:cubicBezTo>
                  <a:pt x="702" y="724"/>
                  <a:pt x="700" y="721"/>
                  <a:pt x="699" y="722"/>
                </a:cubicBezTo>
                <a:cubicBezTo>
                  <a:pt x="698" y="722"/>
                  <a:pt x="696" y="723"/>
                  <a:pt x="695" y="725"/>
                </a:cubicBezTo>
                <a:cubicBezTo>
                  <a:pt x="695" y="725"/>
                  <a:pt x="696" y="727"/>
                  <a:pt x="698" y="729"/>
                </a:cubicBezTo>
                <a:close/>
                <a:moveTo>
                  <a:pt x="330" y="964"/>
                </a:moveTo>
                <a:cubicBezTo>
                  <a:pt x="330" y="965"/>
                  <a:pt x="330" y="965"/>
                  <a:pt x="330" y="966"/>
                </a:cubicBezTo>
                <a:cubicBezTo>
                  <a:pt x="334" y="965"/>
                  <a:pt x="337" y="964"/>
                  <a:pt x="340" y="964"/>
                </a:cubicBezTo>
                <a:cubicBezTo>
                  <a:pt x="341" y="963"/>
                  <a:pt x="341" y="962"/>
                  <a:pt x="341" y="961"/>
                </a:cubicBezTo>
                <a:cubicBezTo>
                  <a:pt x="341" y="961"/>
                  <a:pt x="340" y="960"/>
                  <a:pt x="340" y="961"/>
                </a:cubicBezTo>
                <a:cubicBezTo>
                  <a:pt x="336" y="962"/>
                  <a:pt x="333" y="963"/>
                  <a:pt x="330" y="964"/>
                </a:cubicBezTo>
                <a:close/>
                <a:moveTo>
                  <a:pt x="199" y="910"/>
                </a:moveTo>
                <a:cubicBezTo>
                  <a:pt x="197" y="912"/>
                  <a:pt x="196" y="914"/>
                  <a:pt x="196" y="916"/>
                </a:cubicBezTo>
                <a:cubicBezTo>
                  <a:pt x="195" y="916"/>
                  <a:pt x="197" y="918"/>
                  <a:pt x="198" y="918"/>
                </a:cubicBezTo>
                <a:cubicBezTo>
                  <a:pt x="199" y="917"/>
                  <a:pt x="201" y="916"/>
                  <a:pt x="202" y="914"/>
                </a:cubicBezTo>
                <a:cubicBezTo>
                  <a:pt x="202" y="914"/>
                  <a:pt x="200" y="912"/>
                  <a:pt x="199" y="910"/>
                </a:cubicBezTo>
                <a:close/>
                <a:moveTo>
                  <a:pt x="117" y="739"/>
                </a:moveTo>
                <a:cubicBezTo>
                  <a:pt x="118" y="740"/>
                  <a:pt x="118" y="740"/>
                  <a:pt x="119" y="741"/>
                </a:cubicBezTo>
                <a:cubicBezTo>
                  <a:pt x="121" y="739"/>
                  <a:pt x="123" y="737"/>
                  <a:pt x="124" y="736"/>
                </a:cubicBezTo>
                <a:cubicBezTo>
                  <a:pt x="123" y="735"/>
                  <a:pt x="122" y="733"/>
                  <a:pt x="122" y="734"/>
                </a:cubicBezTo>
                <a:cubicBezTo>
                  <a:pt x="118" y="734"/>
                  <a:pt x="117" y="736"/>
                  <a:pt x="117" y="739"/>
                </a:cubicBezTo>
                <a:close/>
                <a:moveTo>
                  <a:pt x="695" y="717"/>
                </a:moveTo>
                <a:cubicBezTo>
                  <a:pt x="696" y="718"/>
                  <a:pt x="696" y="719"/>
                  <a:pt x="696" y="719"/>
                </a:cubicBezTo>
                <a:cubicBezTo>
                  <a:pt x="699" y="718"/>
                  <a:pt x="701" y="717"/>
                  <a:pt x="703" y="716"/>
                </a:cubicBezTo>
                <a:cubicBezTo>
                  <a:pt x="703" y="715"/>
                  <a:pt x="702" y="713"/>
                  <a:pt x="701" y="713"/>
                </a:cubicBezTo>
                <a:cubicBezTo>
                  <a:pt x="698" y="713"/>
                  <a:pt x="696" y="714"/>
                  <a:pt x="695" y="717"/>
                </a:cubicBezTo>
                <a:close/>
                <a:moveTo>
                  <a:pt x="380" y="828"/>
                </a:moveTo>
                <a:cubicBezTo>
                  <a:pt x="380" y="824"/>
                  <a:pt x="380" y="821"/>
                  <a:pt x="379" y="817"/>
                </a:cubicBezTo>
                <a:cubicBezTo>
                  <a:pt x="374" y="821"/>
                  <a:pt x="374" y="824"/>
                  <a:pt x="380" y="828"/>
                </a:cubicBezTo>
                <a:close/>
                <a:moveTo>
                  <a:pt x="498" y="857"/>
                </a:moveTo>
                <a:cubicBezTo>
                  <a:pt x="499" y="859"/>
                  <a:pt x="501" y="860"/>
                  <a:pt x="502" y="862"/>
                </a:cubicBezTo>
                <a:cubicBezTo>
                  <a:pt x="503" y="861"/>
                  <a:pt x="504" y="860"/>
                  <a:pt x="504" y="860"/>
                </a:cubicBezTo>
                <a:cubicBezTo>
                  <a:pt x="503" y="857"/>
                  <a:pt x="502" y="855"/>
                  <a:pt x="500" y="853"/>
                </a:cubicBezTo>
                <a:cubicBezTo>
                  <a:pt x="500" y="854"/>
                  <a:pt x="499" y="855"/>
                  <a:pt x="498" y="857"/>
                </a:cubicBezTo>
                <a:close/>
                <a:moveTo>
                  <a:pt x="674" y="131"/>
                </a:moveTo>
                <a:cubicBezTo>
                  <a:pt x="674" y="130"/>
                  <a:pt x="675" y="130"/>
                  <a:pt x="676" y="130"/>
                </a:cubicBezTo>
                <a:cubicBezTo>
                  <a:pt x="677" y="125"/>
                  <a:pt x="674" y="122"/>
                  <a:pt x="672" y="119"/>
                </a:cubicBezTo>
                <a:cubicBezTo>
                  <a:pt x="672" y="119"/>
                  <a:pt x="671" y="119"/>
                  <a:pt x="671" y="119"/>
                </a:cubicBezTo>
                <a:cubicBezTo>
                  <a:pt x="672" y="123"/>
                  <a:pt x="673" y="127"/>
                  <a:pt x="674" y="131"/>
                </a:cubicBezTo>
                <a:close/>
                <a:moveTo>
                  <a:pt x="292" y="465"/>
                </a:moveTo>
                <a:cubicBezTo>
                  <a:pt x="289" y="463"/>
                  <a:pt x="288" y="462"/>
                  <a:pt x="286" y="461"/>
                </a:cubicBezTo>
                <a:cubicBezTo>
                  <a:pt x="285" y="461"/>
                  <a:pt x="283" y="462"/>
                  <a:pt x="283" y="463"/>
                </a:cubicBezTo>
                <a:cubicBezTo>
                  <a:pt x="285" y="464"/>
                  <a:pt x="286" y="466"/>
                  <a:pt x="287" y="467"/>
                </a:cubicBezTo>
                <a:cubicBezTo>
                  <a:pt x="287" y="467"/>
                  <a:pt x="289" y="466"/>
                  <a:pt x="292" y="465"/>
                </a:cubicBezTo>
                <a:close/>
                <a:moveTo>
                  <a:pt x="74" y="814"/>
                </a:moveTo>
                <a:cubicBezTo>
                  <a:pt x="75" y="813"/>
                  <a:pt x="76" y="813"/>
                  <a:pt x="77" y="813"/>
                </a:cubicBezTo>
                <a:cubicBezTo>
                  <a:pt x="77" y="811"/>
                  <a:pt x="77" y="809"/>
                  <a:pt x="76" y="808"/>
                </a:cubicBezTo>
                <a:cubicBezTo>
                  <a:pt x="75" y="808"/>
                  <a:pt x="72" y="807"/>
                  <a:pt x="71" y="808"/>
                </a:cubicBezTo>
                <a:cubicBezTo>
                  <a:pt x="69" y="808"/>
                  <a:pt x="69" y="810"/>
                  <a:pt x="68" y="812"/>
                </a:cubicBezTo>
                <a:cubicBezTo>
                  <a:pt x="69" y="812"/>
                  <a:pt x="69" y="813"/>
                  <a:pt x="70" y="813"/>
                </a:cubicBezTo>
                <a:cubicBezTo>
                  <a:pt x="71" y="812"/>
                  <a:pt x="71" y="811"/>
                  <a:pt x="72" y="810"/>
                </a:cubicBezTo>
                <a:cubicBezTo>
                  <a:pt x="73" y="811"/>
                  <a:pt x="74" y="812"/>
                  <a:pt x="74" y="814"/>
                </a:cubicBezTo>
                <a:close/>
                <a:moveTo>
                  <a:pt x="145" y="909"/>
                </a:moveTo>
                <a:cubicBezTo>
                  <a:pt x="144" y="909"/>
                  <a:pt x="143" y="909"/>
                  <a:pt x="143" y="909"/>
                </a:cubicBezTo>
                <a:cubicBezTo>
                  <a:pt x="142" y="912"/>
                  <a:pt x="142" y="915"/>
                  <a:pt x="142" y="918"/>
                </a:cubicBezTo>
                <a:cubicBezTo>
                  <a:pt x="143" y="918"/>
                  <a:pt x="143" y="918"/>
                  <a:pt x="143" y="918"/>
                </a:cubicBezTo>
                <a:cubicBezTo>
                  <a:pt x="145" y="917"/>
                  <a:pt x="147" y="916"/>
                  <a:pt x="147" y="915"/>
                </a:cubicBezTo>
                <a:cubicBezTo>
                  <a:pt x="147" y="913"/>
                  <a:pt x="146" y="911"/>
                  <a:pt x="145" y="909"/>
                </a:cubicBezTo>
                <a:close/>
                <a:moveTo>
                  <a:pt x="716" y="844"/>
                </a:moveTo>
                <a:cubicBezTo>
                  <a:pt x="715" y="846"/>
                  <a:pt x="714" y="847"/>
                  <a:pt x="713" y="848"/>
                </a:cubicBezTo>
                <a:cubicBezTo>
                  <a:pt x="715" y="849"/>
                  <a:pt x="716" y="851"/>
                  <a:pt x="718" y="852"/>
                </a:cubicBezTo>
                <a:cubicBezTo>
                  <a:pt x="718" y="852"/>
                  <a:pt x="720" y="850"/>
                  <a:pt x="720" y="850"/>
                </a:cubicBezTo>
                <a:cubicBezTo>
                  <a:pt x="719" y="848"/>
                  <a:pt x="718" y="847"/>
                  <a:pt x="716" y="844"/>
                </a:cubicBezTo>
                <a:close/>
                <a:moveTo>
                  <a:pt x="699" y="855"/>
                </a:moveTo>
                <a:cubicBezTo>
                  <a:pt x="701" y="854"/>
                  <a:pt x="702" y="853"/>
                  <a:pt x="703" y="852"/>
                </a:cubicBezTo>
                <a:cubicBezTo>
                  <a:pt x="702" y="851"/>
                  <a:pt x="700" y="850"/>
                  <a:pt x="699" y="850"/>
                </a:cubicBezTo>
                <a:cubicBezTo>
                  <a:pt x="698" y="849"/>
                  <a:pt x="697" y="851"/>
                  <a:pt x="695" y="852"/>
                </a:cubicBezTo>
                <a:cubicBezTo>
                  <a:pt x="696" y="853"/>
                  <a:pt x="698" y="854"/>
                  <a:pt x="699" y="855"/>
                </a:cubicBezTo>
                <a:close/>
                <a:moveTo>
                  <a:pt x="347" y="891"/>
                </a:moveTo>
                <a:cubicBezTo>
                  <a:pt x="349" y="889"/>
                  <a:pt x="351" y="888"/>
                  <a:pt x="352" y="886"/>
                </a:cubicBezTo>
                <a:cubicBezTo>
                  <a:pt x="351" y="886"/>
                  <a:pt x="349" y="884"/>
                  <a:pt x="348" y="884"/>
                </a:cubicBezTo>
                <a:cubicBezTo>
                  <a:pt x="347" y="884"/>
                  <a:pt x="345" y="886"/>
                  <a:pt x="344" y="887"/>
                </a:cubicBezTo>
                <a:cubicBezTo>
                  <a:pt x="344" y="888"/>
                  <a:pt x="346" y="889"/>
                  <a:pt x="347" y="891"/>
                </a:cubicBezTo>
                <a:close/>
                <a:moveTo>
                  <a:pt x="536" y="897"/>
                </a:moveTo>
                <a:cubicBezTo>
                  <a:pt x="536" y="897"/>
                  <a:pt x="537" y="898"/>
                  <a:pt x="537" y="898"/>
                </a:cubicBezTo>
                <a:cubicBezTo>
                  <a:pt x="541" y="898"/>
                  <a:pt x="543" y="897"/>
                  <a:pt x="543" y="893"/>
                </a:cubicBezTo>
                <a:cubicBezTo>
                  <a:pt x="543" y="893"/>
                  <a:pt x="542" y="892"/>
                  <a:pt x="541" y="891"/>
                </a:cubicBezTo>
                <a:cubicBezTo>
                  <a:pt x="539" y="893"/>
                  <a:pt x="537" y="895"/>
                  <a:pt x="536" y="897"/>
                </a:cubicBezTo>
                <a:close/>
                <a:moveTo>
                  <a:pt x="647" y="905"/>
                </a:moveTo>
                <a:cubicBezTo>
                  <a:pt x="643" y="903"/>
                  <a:pt x="642" y="905"/>
                  <a:pt x="641" y="908"/>
                </a:cubicBezTo>
                <a:cubicBezTo>
                  <a:pt x="641" y="909"/>
                  <a:pt x="642" y="911"/>
                  <a:pt x="643" y="911"/>
                </a:cubicBezTo>
                <a:cubicBezTo>
                  <a:pt x="647" y="911"/>
                  <a:pt x="647" y="908"/>
                  <a:pt x="647" y="905"/>
                </a:cubicBezTo>
                <a:close/>
                <a:moveTo>
                  <a:pt x="162" y="942"/>
                </a:moveTo>
                <a:cubicBezTo>
                  <a:pt x="163" y="940"/>
                  <a:pt x="164" y="938"/>
                  <a:pt x="164" y="938"/>
                </a:cubicBezTo>
                <a:cubicBezTo>
                  <a:pt x="163" y="936"/>
                  <a:pt x="162" y="935"/>
                  <a:pt x="160" y="933"/>
                </a:cubicBezTo>
                <a:cubicBezTo>
                  <a:pt x="160" y="934"/>
                  <a:pt x="158" y="936"/>
                  <a:pt x="158" y="936"/>
                </a:cubicBezTo>
                <a:cubicBezTo>
                  <a:pt x="159" y="938"/>
                  <a:pt x="160" y="939"/>
                  <a:pt x="162" y="942"/>
                </a:cubicBezTo>
                <a:close/>
                <a:moveTo>
                  <a:pt x="170" y="932"/>
                </a:moveTo>
                <a:cubicBezTo>
                  <a:pt x="168" y="935"/>
                  <a:pt x="167" y="936"/>
                  <a:pt x="167" y="937"/>
                </a:cubicBezTo>
                <a:cubicBezTo>
                  <a:pt x="167" y="938"/>
                  <a:pt x="169" y="939"/>
                  <a:pt x="170" y="940"/>
                </a:cubicBezTo>
                <a:cubicBezTo>
                  <a:pt x="171" y="939"/>
                  <a:pt x="173" y="938"/>
                  <a:pt x="173" y="937"/>
                </a:cubicBezTo>
                <a:cubicBezTo>
                  <a:pt x="173" y="936"/>
                  <a:pt x="171" y="934"/>
                  <a:pt x="170" y="932"/>
                </a:cubicBezTo>
                <a:close/>
                <a:moveTo>
                  <a:pt x="320" y="91"/>
                </a:moveTo>
                <a:cubicBezTo>
                  <a:pt x="315" y="93"/>
                  <a:pt x="314" y="97"/>
                  <a:pt x="318" y="101"/>
                </a:cubicBezTo>
                <a:cubicBezTo>
                  <a:pt x="319" y="98"/>
                  <a:pt x="320" y="95"/>
                  <a:pt x="320" y="91"/>
                </a:cubicBezTo>
                <a:close/>
                <a:moveTo>
                  <a:pt x="649" y="695"/>
                </a:moveTo>
                <a:cubicBezTo>
                  <a:pt x="651" y="693"/>
                  <a:pt x="652" y="692"/>
                  <a:pt x="653" y="691"/>
                </a:cubicBezTo>
                <a:cubicBezTo>
                  <a:pt x="652" y="690"/>
                  <a:pt x="650" y="689"/>
                  <a:pt x="649" y="688"/>
                </a:cubicBezTo>
                <a:cubicBezTo>
                  <a:pt x="648" y="688"/>
                  <a:pt x="647" y="690"/>
                  <a:pt x="645" y="691"/>
                </a:cubicBezTo>
                <a:cubicBezTo>
                  <a:pt x="646" y="692"/>
                  <a:pt x="648" y="693"/>
                  <a:pt x="649" y="695"/>
                </a:cubicBezTo>
                <a:close/>
                <a:moveTo>
                  <a:pt x="640" y="744"/>
                </a:moveTo>
                <a:cubicBezTo>
                  <a:pt x="638" y="744"/>
                  <a:pt x="636" y="743"/>
                  <a:pt x="635" y="743"/>
                </a:cubicBezTo>
                <a:cubicBezTo>
                  <a:pt x="633" y="743"/>
                  <a:pt x="632" y="744"/>
                  <a:pt x="631" y="745"/>
                </a:cubicBezTo>
                <a:cubicBezTo>
                  <a:pt x="630" y="745"/>
                  <a:pt x="631" y="747"/>
                  <a:pt x="631" y="748"/>
                </a:cubicBezTo>
                <a:cubicBezTo>
                  <a:pt x="632" y="747"/>
                  <a:pt x="634" y="747"/>
                  <a:pt x="635" y="747"/>
                </a:cubicBezTo>
                <a:cubicBezTo>
                  <a:pt x="636" y="746"/>
                  <a:pt x="638" y="745"/>
                  <a:pt x="640" y="744"/>
                </a:cubicBezTo>
                <a:close/>
                <a:moveTo>
                  <a:pt x="296" y="504"/>
                </a:moveTo>
                <a:cubicBezTo>
                  <a:pt x="292" y="505"/>
                  <a:pt x="288" y="506"/>
                  <a:pt x="284" y="507"/>
                </a:cubicBezTo>
                <a:cubicBezTo>
                  <a:pt x="284" y="507"/>
                  <a:pt x="284" y="507"/>
                  <a:pt x="285" y="508"/>
                </a:cubicBezTo>
                <a:cubicBezTo>
                  <a:pt x="289" y="508"/>
                  <a:pt x="293" y="510"/>
                  <a:pt x="296" y="504"/>
                </a:cubicBezTo>
                <a:close/>
                <a:moveTo>
                  <a:pt x="677" y="787"/>
                </a:moveTo>
                <a:cubicBezTo>
                  <a:pt x="677" y="787"/>
                  <a:pt x="677" y="788"/>
                  <a:pt x="677" y="789"/>
                </a:cubicBezTo>
                <a:cubicBezTo>
                  <a:pt x="682" y="791"/>
                  <a:pt x="684" y="790"/>
                  <a:pt x="686" y="785"/>
                </a:cubicBezTo>
                <a:cubicBezTo>
                  <a:pt x="683" y="786"/>
                  <a:pt x="680" y="786"/>
                  <a:pt x="677" y="787"/>
                </a:cubicBezTo>
                <a:close/>
                <a:moveTo>
                  <a:pt x="460" y="795"/>
                </a:moveTo>
                <a:cubicBezTo>
                  <a:pt x="460" y="795"/>
                  <a:pt x="461" y="795"/>
                  <a:pt x="462" y="795"/>
                </a:cubicBezTo>
                <a:cubicBezTo>
                  <a:pt x="462" y="794"/>
                  <a:pt x="462" y="792"/>
                  <a:pt x="462" y="791"/>
                </a:cubicBezTo>
                <a:cubicBezTo>
                  <a:pt x="459" y="791"/>
                  <a:pt x="457" y="791"/>
                  <a:pt x="454" y="791"/>
                </a:cubicBezTo>
                <a:cubicBezTo>
                  <a:pt x="454" y="792"/>
                  <a:pt x="454" y="794"/>
                  <a:pt x="453" y="795"/>
                </a:cubicBezTo>
                <a:cubicBezTo>
                  <a:pt x="454" y="795"/>
                  <a:pt x="454" y="795"/>
                  <a:pt x="454" y="795"/>
                </a:cubicBezTo>
                <a:cubicBezTo>
                  <a:pt x="455" y="794"/>
                  <a:pt x="456" y="793"/>
                  <a:pt x="458" y="791"/>
                </a:cubicBezTo>
                <a:cubicBezTo>
                  <a:pt x="459" y="793"/>
                  <a:pt x="459" y="794"/>
                  <a:pt x="460" y="795"/>
                </a:cubicBezTo>
                <a:close/>
                <a:moveTo>
                  <a:pt x="574" y="169"/>
                </a:moveTo>
                <a:cubicBezTo>
                  <a:pt x="575" y="169"/>
                  <a:pt x="575" y="168"/>
                  <a:pt x="576" y="168"/>
                </a:cubicBezTo>
                <a:cubicBezTo>
                  <a:pt x="573" y="164"/>
                  <a:pt x="570" y="161"/>
                  <a:pt x="568" y="158"/>
                </a:cubicBezTo>
                <a:cubicBezTo>
                  <a:pt x="567" y="158"/>
                  <a:pt x="566" y="159"/>
                  <a:pt x="566" y="159"/>
                </a:cubicBezTo>
                <a:cubicBezTo>
                  <a:pt x="568" y="163"/>
                  <a:pt x="571" y="166"/>
                  <a:pt x="574" y="169"/>
                </a:cubicBezTo>
                <a:close/>
                <a:moveTo>
                  <a:pt x="548" y="22"/>
                </a:moveTo>
                <a:cubicBezTo>
                  <a:pt x="548" y="23"/>
                  <a:pt x="548" y="24"/>
                  <a:pt x="549" y="24"/>
                </a:cubicBezTo>
                <a:cubicBezTo>
                  <a:pt x="553" y="25"/>
                  <a:pt x="557" y="23"/>
                  <a:pt x="559" y="19"/>
                </a:cubicBezTo>
                <a:cubicBezTo>
                  <a:pt x="556" y="20"/>
                  <a:pt x="552" y="21"/>
                  <a:pt x="548" y="22"/>
                </a:cubicBezTo>
                <a:close/>
                <a:moveTo>
                  <a:pt x="642" y="500"/>
                </a:moveTo>
                <a:cubicBezTo>
                  <a:pt x="639" y="499"/>
                  <a:pt x="638" y="498"/>
                  <a:pt x="636" y="497"/>
                </a:cubicBezTo>
                <a:cubicBezTo>
                  <a:pt x="636" y="497"/>
                  <a:pt x="635" y="499"/>
                  <a:pt x="634" y="500"/>
                </a:cubicBezTo>
                <a:cubicBezTo>
                  <a:pt x="635" y="501"/>
                  <a:pt x="636" y="502"/>
                  <a:pt x="637" y="503"/>
                </a:cubicBezTo>
                <a:cubicBezTo>
                  <a:pt x="638" y="503"/>
                  <a:pt x="640" y="502"/>
                  <a:pt x="642" y="500"/>
                </a:cubicBezTo>
                <a:close/>
                <a:moveTo>
                  <a:pt x="104" y="884"/>
                </a:moveTo>
                <a:cubicBezTo>
                  <a:pt x="104" y="885"/>
                  <a:pt x="104" y="885"/>
                  <a:pt x="105" y="886"/>
                </a:cubicBezTo>
                <a:cubicBezTo>
                  <a:pt x="106" y="885"/>
                  <a:pt x="108" y="884"/>
                  <a:pt x="109" y="883"/>
                </a:cubicBezTo>
                <a:cubicBezTo>
                  <a:pt x="111" y="883"/>
                  <a:pt x="112" y="884"/>
                  <a:pt x="114" y="885"/>
                </a:cubicBezTo>
                <a:cubicBezTo>
                  <a:pt x="114" y="885"/>
                  <a:pt x="114" y="884"/>
                  <a:pt x="115" y="884"/>
                </a:cubicBezTo>
                <a:cubicBezTo>
                  <a:pt x="113" y="883"/>
                  <a:pt x="111" y="880"/>
                  <a:pt x="110" y="880"/>
                </a:cubicBezTo>
                <a:cubicBezTo>
                  <a:pt x="108" y="880"/>
                  <a:pt x="106" y="883"/>
                  <a:pt x="104" y="884"/>
                </a:cubicBezTo>
                <a:close/>
                <a:moveTo>
                  <a:pt x="653" y="752"/>
                </a:moveTo>
                <a:cubicBezTo>
                  <a:pt x="648" y="752"/>
                  <a:pt x="644" y="752"/>
                  <a:pt x="641" y="753"/>
                </a:cubicBezTo>
                <a:cubicBezTo>
                  <a:pt x="641" y="753"/>
                  <a:pt x="641" y="754"/>
                  <a:pt x="641" y="754"/>
                </a:cubicBezTo>
                <a:cubicBezTo>
                  <a:pt x="645" y="756"/>
                  <a:pt x="649" y="756"/>
                  <a:pt x="653" y="752"/>
                </a:cubicBezTo>
                <a:close/>
                <a:moveTo>
                  <a:pt x="60" y="728"/>
                </a:moveTo>
                <a:cubicBezTo>
                  <a:pt x="61" y="728"/>
                  <a:pt x="61" y="728"/>
                  <a:pt x="62" y="728"/>
                </a:cubicBezTo>
                <a:cubicBezTo>
                  <a:pt x="62" y="727"/>
                  <a:pt x="64" y="725"/>
                  <a:pt x="63" y="724"/>
                </a:cubicBezTo>
                <a:cubicBezTo>
                  <a:pt x="63" y="722"/>
                  <a:pt x="61" y="721"/>
                  <a:pt x="60" y="720"/>
                </a:cubicBezTo>
                <a:cubicBezTo>
                  <a:pt x="59" y="721"/>
                  <a:pt x="58" y="723"/>
                  <a:pt x="58" y="724"/>
                </a:cubicBezTo>
                <a:cubicBezTo>
                  <a:pt x="58" y="725"/>
                  <a:pt x="59" y="727"/>
                  <a:pt x="60" y="728"/>
                </a:cubicBezTo>
                <a:close/>
                <a:moveTo>
                  <a:pt x="652" y="115"/>
                </a:moveTo>
                <a:cubicBezTo>
                  <a:pt x="652" y="108"/>
                  <a:pt x="651" y="106"/>
                  <a:pt x="645" y="106"/>
                </a:cubicBezTo>
                <a:cubicBezTo>
                  <a:pt x="648" y="110"/>
                  <a:pt x="650" y="113"/>
                  <a:pt x="652" y="115"/>
                </a:cubicBezTo>
                <a:close/>
                <a:moveTo>
                  <a:pt x="34" y="750"/>
                </a:moveTo>
                <a:cubicBezTo>
                  <a:pt x="35" y="750"/>
                  <a:pt x="35" y="750"/>
                  <a:pt x="36" y="750"/>
                </a:cubicBezTo>
                <a:cubicBezTo>
                  <a:pt x="38" y="745"/>
                  <a:pt x="38" y="743"/>
                  <a:pt x="33" y="740"/>
                </a:cubicBezTo>
                <a:cubicBezTo>
                  <a:pt x="33" y="744"/>
                  <a:pt x="34" y="747"/>
                  <a:pt x="34" y="750"/>
                </a:cubicBezTo>
                <a:close/>
                <a:moveTo>
                  <a:pt x="160" y="757"/>
                </a:moveTo>
                <a:cubicBezTo>
                  <a:pt x="161" y="757"/>
                  <a:pt x="162" y="757"/>
                  <a:pt x="163" y="757"/>
                </a:cubicBezTo>
                <a:cubicBezTo>
                  <a:pt x="162" y="752"/>
                  <a:pt x="161" y="748"/>
                  <a:pt x="161" y="743"/>
                </a:cubicBezTo>
                <a:cubicBezTo>
                  <a:pt x="160" y="743"/>
                  <a:pt x="159" y="743"/>
                  <a:pt x="159" y="743"/>
                </a:cubicBezTo>
                <a:cubicBezTo>
                  <a:pt x="159" y="748"/>
                  <a:pt x="160" y="752"/>
                  <a:pt x="160" y="757"/>
                </a:cubicBezTo>
                <a:close/>
                <a:moveTo>
                  <a:pt x="391" y="450"/>
                </a:moveTo>
                <a:cubicBezTo>
                  <a:pt x="391" y="450"/>
                  <a:pt x="392" y="450"/>
                  <a:pt x="393" y="450"/>
                </a:cubicBezTo>
                <a:cubicBezTo>
                  <a:pt x="394" y="447"/>
                  <a:pt x="395" y="443"/>
                  <a:pt x="396" y="440"/>
                </a:cubicBezTo>
                <a:cubicBezTo>
                  <a:pt x="395" y="440"/>
                  <a:pt x="395" y="440"/>
                  <a:pt x="394" y="439"/>
                </a:cubicBezTo>
                <a:cubicBezTo>
                  <a:pt x="392" y="442"/>
                  <a:pt x="389" y="445"/>
                  <a:pt x="391" y="450"/>
                </a:cubicBezTo>
                <a:close/>
                <a:moveTo>
                  <a:pt x="728" y="903"/>
                </a:moveTo>
                <a:cubicBezTo>
                  <a:pt x="727" y="902"/>
                  <a:pt x="726" y="901"/>
                  <a:pt x="725" y="899"/>
                </a:cubicBezTo>
                <a:cubicBezTo>
                  <a:pt x="724" y="901"/>
                  <a:pt x="722" y="902"/>
                  <a:pt x="722" y="903"/>
                </a:cubicBezTo>
                <a:cubicBezTo>
                  <a:pt x="722" y="904"/>
                  <a:pt x="723" y="906"/>
                  <a:pt x="724" y="906"/>
                </a:cubicBezTo>
                <a:cubicBezTo>
                  <a:pt x="725" y="906"/>
                  <a:pt x="727" y="905"/>
                  <a:pt x="728" y="903"/>
                </a:cubicBezTo>
                <a:close/>
                <a:moveTo>
                  <a:pt x="769" y="425"/>
                </a:moveTo>
                <a:cubicBezTo>
                  <a:pt x="774" y="430"/>
                  <a:pt x="777" y="429"/>
                  <a:pt x="779" y="423"/>
                </a:cubicBezTo>
                <a:cubicBezTo>
                  <a:pt x="776" y="424"/>
                  <a:pt x="773" y="424"/>
                  <a:pt x="769" y="425"/>
                </a:cubicBezTo>
                <a:close/>
                <a:moveTo>
                  <a:pt x="654" y="673"/>
                </a:moveTo>
                <a:cubicBezTo>
                  <a:pt x="654" y="672"/>
                  <a:pt x="654" y="671"/>
                  <a:pt x="654" y="670"/>
                </a:cubicBezTo>
                <a:cubicBezTo>
                  <a:pt x="650" y="667"/>
                  <a:pt x="647" y="670"/>
                  <a:pt x="643" y="674"/>
                </a:cubicBezTo>
                <a:cubicBezTo>
                  <a:pt x="648" y="673"/>
                  <a:pt x="651" y="673"/>
                  <a:pt x="654" y="673"/>
                </a:cubicBezTo>
                <a:close/>
                <a:moveTo>
                  <a:pt x="219" y="930"/>
                </a:moveTo>
                <a:cubicBezTo>
                  <a:pt x="218" y="932"/>
                  <a:pt x="216" y="933"/>
                  <a:pt x="216" y="934"/>
                </a:cubicBezTo>
                <a:cubicBezTo>
                  <a:pt x="216" y="935"/>
                  <a:pt x="218" y="937"/>
                  <a:pt x="219" y="937"/>
                </a:cubicBezTo>
                <a:cubicBezTo>
                  <a:pt x="220" y="937"/>
                  <a:pt x="222" y="935"/>
                  <a:pt x="222" y="934"/>
                </a:cubicBezTo>
                <a:cubicBezTo>
                  <a:pt x="222" y="933"/>
                  <a:pt x="221" y="932"/>
                  <a:pt x="219" y="930"/>
                </a:cubicBezTo>
                <a:close/>
                <a:moveTo>
                  <a:pt x="734" y="628"/>
                </a:moveTo>
                <a:cubicBezTo>
                  <a:pt x="734" y="627"/>
                  <a:pt x="734" y="627"/>
                  <a:pt x="734" y="626"/>
                </a:cubicBezTo>
                <a:cubicBezTo>
                  <a:pt x="732" y="626"/>
                  <a:pt x="730" y="625"/>
                  <a:pt x="728" y="625"/>
                </a:cubicBezTo>
                <a:cubicBezTo>
                  <a:pt x="727" y="625"/>
                  <a:pt x="726" y="626"/>
                  <a:pt x="725" y="627"/>
                </a:cubicBezTo>
                <a:cubicBezTo>
                  <a:pt x="726" y="628"/>
                  <a:pt x="727" y="629"/>
                  <a:pt x="727" y="629"/>
                </a:cubicBezTo>
                <a:cubicBezTo>
                  <a:pt x="730" y="629"/>
                  <a:pt x="732" y="628"/>
                  <a:pt x="734" y="628"/>
                </a:cubicBezTo>
                <a:close/>
                <a:moveTo>
                  <a:pt x="201" y="895"/>
                </a:moveTo>
                <a:cubicBezTo>
                  <a:pt x="199" y="894"/>
                  <a:pt x="198" y="893"/>
                  <a:pt x="197" y="893"/>
                </a:cubicBezTo>
                <a:cubicBezTo>
                  <a:pt x="195" y="893"/>
                  <a:pt x="194" y="895"/>
                  <a:pt x="193" y="896"/>
                </a:cubicBezTo>
                <a:cubicBezTo>
                  <a:pt x="195" y="897"/>
                  <a:pt x="196" y="899"/>
                  <a:pt x="197" y="899"/>
                </a:cubicBezTo>
                <a:cubicBezTo>
                  <a:pt x="198" y="899"/>
                  <a:pt x="199" y="897"/>
                  <a:pt x="201" y="895"/>
                </a:cubicBezTo>
                <a:close/>
                <a:moveTo>
                  <a:pt x="157" y="936"/>
                </a:moveTo>
                <a:cubicBezTo>
                  <a:pt x="156" y="934"/>
                  <a:pt x="155" y="933"/>
                  <a:pt x="154" y="932"/>
                </a:cubicBezTo>
                <a:cubicBezTo>
                  <a:pt x="153" y="933"/>
                  <a:pt x="151" y="934"/>
                  <a:pt x="151" y="935"/>
                </a:cubicBezTo>
                <a:cubicBezTo>
                  <a:pt x="151" y="936"/>
                  <a:pt x="152" y="938"/>
                  <a:pt x="153" y="939"/>
                </a:cubicBezTo>
                <a:cubicBezTo>
                  <a:pt x="154" y="939"/>
                  <a:pt x="156" y="938"/>
                  <a:pt x="157" y="936"/>
                </a:cubicBezTo>
                <a:close/>
                <a:moveTo>
                  <a:pt x="347" y="44"/>
                </a:moveTo>
                <a:cubicBezTo>
                  <a:pt x="346" y="44"/>
                  <a:pt x="346" y="44"/>
                  <a:pt x="345" y="44"/>
                </a:cubicBezTo>
                <a:cubicBezTo>
                  <a:pt x="345" y="46"/>
                  <a:pt x="344" y="48"/>
                  <a:pt x="344" y="51"/>
                </a:cubicBezTo>
                <a:cubicBezTo>
                  <a:pt x="345" y="52"/>
                  <a:pt x="346" y="52"/>
                  <a:pt x="347" y="53"/>
                </a:cubicBezTo>
                <a:cubicBezTo>
                  <a:pt x="348" y="52"/>
                  <a:pt x="348" y="51"/>
                  <a:pt x="348" y="50"/>
                </a:cubicBezTo>
                <a:cubicBezTo>
                  <a:pt x="348" y="48"/>
                  <a:pt x="348" y="46"/>
                  <a:pt x="347" y="44"/>
                </a:cubicBezTo>
                <a:close/>
                <a:moveTo>
                  <a:pt x="601" y="914"/>
                </a:moveTo>
                <a:cubicBezTo>
                  <a:pt x="603" y="912"/>
                  <a:pt x="604" y="911"/>
                  <a:pt x="605" y="910"/>
                </a:cubicBezTo>
                <a:cubicBezTo>
                  <a:pt x="605" y="910"/>
                  <a:pt x="603" y="907"/>
                  <a:pt x="602" y="907"/>
                </a:cubicBezTo>
                <a:cubicBezTo>
                  <a:pt x="601" y="908"/>
                  <a:pt x="599" y="909"/>
                  <a:pt x="598" y="910"/>
                </a:cubicBezTo>
                <a:cubicBezTo>
                  <a:pt x="598" y="911"/>
                  <a:pt x="600" y="912"/>
                  <a:pt x="601" y="914"/>
                </a:cubicBezTo>
                <a:close/>
                <a:moveTo>
                  <a:pt x="697" y="682"/>
                </a:moveTo>
                <a:cubicBezTo>
                  <a:pt x="698" y="679"/>
                  <a:pt x="700" y="678"/>
                  <a:pt x="700" y="677"/>
                </a:cubicBezTo>
                <a:cubicBezTo>
                  <a:pt x="700" y="676"/>
                  <a:pt x="698" y="675"/>
                  <a:pt x="697" y="673"/>
                </a:cubicBezTo>
                <a:cubicBezTo>
                  <a:pt x="696" y="675"/>
                  <a:pt x="695" y="676"/>
                  <a:pt x="694" y="677"/>
                </a:cubicBezTo>
                <a:cubicBezTo>
                  <a:pt x="694" y="678"/>
                  <a:pt x="695" y="679"/>
                  <a:pt x="697" y="682"/>
                </a:cubicBezTo>
                <a:close/>
                <a:moveTo>
                  <a:pt x="723" y="616"/>
                </a:moveTo>
                <a:cubicBezTo>
                  <a:pt x="720" y="617"/>
                  <a:pt x="718" y="618"/>
                  <a:pt x="716" y="619"/>
                </a:cubicBezTo>
                <a:cubicBezTo>
                  <a:pt x="717" y="620"/>
                  <a:pt x="717" y="621"/>
                  <a:pt x="718" y="621"/>
                </a:cubicBezTo>
                <a:cubicBezTo>
                  <a:pt x="721" y="622"/>
                  <a:pt x="723" y="621"/>
                  <a:pt x="723" y="616"/>
                </a:cubicBezTo>
                <a:close/>
                <a:moveTo>
                  <a:pt x="74" y="884"/>
                </a:moveTo>
                <a:cubicBezTo>
                  <a:pt x="74" y="884"/>
                  <a:pt x="75" y="884"/>
                  <a:pt x="76" y="883"/>
                </a:cubicBezTo>
                <a:cubicBezTo>
                  <a:pt x="74" y="881"/>
                  <a:pt x="73" y="878"/>
                  <a:pt x="72" y="876"/>
                </a:cubicBezTo>
                <a:cubicBezTo>
                  <a:pt x="71" y="876"/>
                  <a:pt x="71" y="877"/>
                  <a:pt x="70" y="877"/>
                </a:cubicBezTo>
                <a:cubicBezTo>
                  <a:pt x="69" y="881"/>
                  <a:pt x="70" y="883"/>
                  <a:pt x="74" y="884"/>
                </a:cubicBezTo>
                <a:close/>
                <a:moveTo>
                  <a:pt x="280" y="466"/>
                </a:moveTo>
                <a:cubicBezTo>
                  <a:pt x="279" y="468"/>
                  <a:pt x="278" y="469"/>
                  <a:pt x="277" y="470"/>
                </a:cubicBezTo>
                <a:cubicBezTo>
                  <a:pt x="279" y="471"/>
                  <a:pt x="280" y="472"/>
                  <a:pt x="282" y="473"/>
                </a:cubicBezTo>
                <a:cubicBezTo>
                  <a:pt x="282" y="473"/>
                  <a:pt x="284" y="471"/>
                  <a:pt x="284" y="471"/>
                </a:cubicBezTo>
                <a:cubicBezTo>
                  <a:pt x="283" y="469"/>
                  <a:pt x="282" y="468"/>
                  <a:pt x="280" y="466"/>
                </a:cubicBezTo>
                <a:close/>
                <a:moveTo>
                  <a:pt x="702" y="508"/>
                </a:moveTo>
                <a:cubicBezTo>
                  <a:pt x="701" y="502"/>
                  <a:pt x="699" y="501"/>
                  <a:pt x="693" y="504"/>
                </a:cubicBezTo>
                <a:cubicBezTo>
                  <a:pt x="697" y="506"/>
                  <a:pt x="700" y="507"/>
                  <a:pt x="702" y="508"/>
                </a:cubicBezTo>
                <a:close/>
                <a:moveTo>
                  <a:pt x="711" y="676"/>
                </a:moveTo>
                <a:cubicBezTo>
                  <a:pt x="708" y="675"/>
                  <a:pt x="707" y="673"/>
                  <a:pt x="706" y="673"/>
                </a:cubicBezTo>
                <a:cubicBezTo>
                  <a:pt x="705" y="674"/>
                  <a:pt x="704" y="675"/>
                  <a:pt x="703" y="677"/>
                </a:cubicBezTo>
                <a:cubicBezTo>
                  <a:pt x="702" y="677"/>
                  <a:pt x="704" y="679"/>
                  <a:pt x="705" y="679"/>
                </a:cubicBezTo>
                <a:cubicBezTo>
                  <a:pt x="706" y="679"/>
                  <a:pt x="708" y="678"/>
                  <a:pt x="711" y="676"/>
                </a:cubicBezTo>
                <a:close/>
                <a:moveTo>
                  <a:pt x="564" y="895"/>
                </a:moveTo>
                <a:cubicBezTo>
                  <a:pt x="566" y="894"/>
                  <a:pt x="568" y="893"/>
                  <a:pt x="571" y="892"/>
                </a:cubicBezTo>
                <a:cubicBezTo>
                  <a:pt x="570" y="891"/>
                  <a:pt x="569" y="890"/>
                  <a:pt x="568" y="889"/>
                </a:cubicBezTo>
                <a:cubicBezTo>
                  <a:pt x="565" y="889"/>
                  <a:pt x="563" y="890"/>
                  <a:pt x="564" y="895"/>
                </a:cubicBezTo>
                <a:close/>
                <a:moveTo>
                  <a:pt x="306" y="730"/>
                </a:moveTo>
                <a:cubicBezTo>
                  <a:pt x="311" y="732"/>
                  <a:pt x="313" y="729"/>
                  <a:pt x="313" y="726"/>
                </a:cubicBezTo>
                <a:cubicBezTo>
                  <a:pt x="313" y="726"/>
                  <a:pt x="311" y="725"/>
                  <a:pt x="310" y="724"/>
                </a:cubicBezTo>
                <a:cubicBezTo>
                  <a:pt x="309" y="726"/>
                  <a:pt x="308" y="728"/>
                  <a:pt x="306" y="730"/>
                </a:cubicBezTo>
                <a:close/>
                <a:moveTo>
                  <a:pt x="109" y="673"/>
                </a:moveTo>
                <a:cubicBezTo>
                  <a:pt x="108" y="673"/>
                  <a:pt x="108" y="674"/>
                  <a:pt x="107" y="674"/>
                </a:cubicBezTo>
                <a:cubicBezTo>
                  <a:pt x="108" y="675"/>
                  <a:pt x="107" y="678"/>
                  <a:pt x="108" y="679"/>
                </a:cubicBezTo>
                <a:cubicBezTo>
                  <a:pt x="110" y="680"/>
                  <a:pt x="113" y="680"/>
                  <a:pt x="116" y="681"/>
                </a:cubicBezTo>
                <a:cubicBezTo>
                  <a:pt x="116" y="680"/>
                  <a:pt x="116" y="680"/>
                  <a:pt x="116" y="680"/>
                </a:cubicBezTo>
                <a:cubicBezTo>
                  <a:pt x="113" y="678"/>
                  <a:pt x="111" y="675"/>
                  <a:pt x="109" y="673"/>
                </a:cubicBezTo>
                <a:close/>
                <a:moveTo>
                  <a:pt x="136" y="807"/>
                </a:moveTo>
                <a:cubicBezTo>
                  <a:pt x="137" y="805"/>
                  <a:pt x="139" y="804"/>
                  <a:pt x="139" y="803"/>
                </a:cubicBezTo>
                <a:cubicBezTo>
                  <a:pt x="139" y="801"/>
                  <a:pt x="137" y="800"/>
                  <a:pt x="136" y="799"/>
                </a:cubicBezTo>
                <a:cubicBezTo>
                  <a:pt x="135" y="800"/>
                  <a:pt x="133" y="801"/>
                  <a:pt x="133" y="802"/>
                </a:cubicBezTo>
                <a:cubicBezTo>
                  <a:pt x="133" y="804"/>
                  <a:pt x="134" y="805"/>
                  <a:pt x="136" y="807"/>
                </a:cubicBezTo>
                <a:close/>
                <a:moveTo>
                  <a:pt x="83" y="805"/>
                </a:moveTo>
                <a:cubicBezTo>
                  <a:pt x="82" y="807"/>
                  <a:pt x="80" y="809"/>
                  <a:pt x="81" y="809"/>
                </a:cubicBezTo>
                <a:cubicBezTo>
                  <a:pt x="81" y="811"/>
                  <a:pt x="83" y="812"/>
                  <a:pt x="84" y="813"/>
                </a:cubicBezTo>
                <a:cubicBezTo>
                  <a:pt x="85" y="812"/>
                  <a:pt x="87" y="811"/>
                  <a:pt x="87" y="811"/>
                </a:cubicBezTo>
                <a:cubicBezTo>
                  <a:pt x="86" y="809"/>
                  <a:pt x="85" y="808"/>
                  <a:pt x="83" y="805"/>
                </a:cubicBezTo>
                <a:close/>
                <a:moveTo>
                  <a:pt x="728" y="502"/>
                </a:moveTo>
                <a:cubicBezTo>
                  <a:pt x="729" y="503"/>
                  <a:pt x="730" y="503"/>
                  <a:pt x="731" y="504"/>
                </a:cubicBezTo>
                <a:cubicBezTo>
                  <a:pt x="731" y="502"/>
                  <a:pt x="732" y="501"/>
                  <a:pt x="732" y="499"/>
                </a:cubicBezTo>
                <a:cubicBezTo>
                  <a:pt x="732" y="498"/>
                  <a:pt x="730" y="497"/>
                  <a:pt x="729" y="495"/>
                </a:cubicBezTo>
                <a:cubicBezTo>
                  <a:pt x="728" y="496"/>
                  <a:pt x="727" y="497"/>
                  <a:pt x="726" y="499"/>
                </a:cubicBezTo>
                <a:cubicBezTo>
                  <a:pt x="726" y="500"/>
                  <a:pt x="727" y="501"/>
                  <a:pt x="728" y="502"/>
                </a:cubicBezTo>
                <a:close/>
                <a:moveTo>
                  <a:pt x="513" y="641"/>
                </a:moveTo>
                <a:cubicBezTo>
                  <a:pt x="510" y="642"/>
                  <a:pt x="508" y="642"/>
                  <a:pt x="504" y="642"/>
                </a:cubicBezTo>
                <a:cubicBezTo>
                  <a:pt x="509" y="647"/>
                  <a:pt x="511" y="647"/>
                  <a:pt x="513" y="641"/>
                </a:cubicBezTo>
                <a:close/>
                <a:moveTo>
                  <a:pt x="627" y="506"/>
                </a:moveTo>
                <a:cubicBezTo>
                  <a:pt x="627" y="507"/>
                  <a:pt x="626" y="507"/>
                  <a:pt x="626" y="508"/>
                </a:cubicBezTo>
                <a:cubicBezTo>
                  <a:pt x="627" y="510"/>
                  <a:pt x="629" y="511"/>
                  <a:pt x="631" y="512"/>
                </a:cubicBezTo>
                <a:cubicBezTo>
                  <a:pt x="631" y="511"/>
                  <a:pt x="632" y="510"/>
                  <a:pt x="633" y="509"/>
                </a:cubicBezTo>
                <a:cubicBezTo>
                  <a:pt x="631" y="508"/>
                  <a:pt x="629" y="507"/>
                  <a:pt x="627" y="506"/>
                </a:cubicBezTo>
                <a:close/>
                <a:moveTo>
                  <a:pt x="494" y="731"/>
                </a:moveTo>
                <a:cubicBezTo>
                  <a:pt x="492" y="730"/>
                  <a:pt x="490" y="728"/>
                  <a:pt x="489" y="729"/>
                </a:cubicBezTo>
                <a:cubicBezTo>
                  <a:pt x="488" y="729"/>
                  <a:pt x="487" y="731"/>
                  <a:pt x="486" y="732"/>
                </a:cubicBezTo>
                <a:cubicBezTo>
                  <a:pt x="487" y="733"/>
                  <a:pt x="488" y="734"/>
                  <a:pt x="489" y="734"/>
                </a:cubicBezTo>
                <a:cubicBezTo>
                  <a:pt x="490" y="734"/>
                  <a:pt x="491" y="733"/>
                  <a:pt x="494" y="731"/>
                </a:cubicBezTo>
                <a:close/>
                <a:moveTo>
                  <a:pt x="663" y="321"/>
                </a:moveTo>
                <a:cubicBezTo>
                  <a:pt x="663" y="321"/>
                  <a:pt x="663" y="320"/>
                  <a:pt x="663" y="320"/>
                </a:cubicBezTo>
                <a:cubicBezTo>
                  <a:pt x="660" y="319"/>
                  <a:pt x="656" y="318"/>
                  <a:pt x="652" y="317"/>
                </a:cubicBezTo>
                <a:cubicBezTo>
                  <a:pt x="652" y="318"/>
                  <a:pt x="652" y="319"/>
                  <a:pt x="652" y="319"/>
                </a:cubicBezTo>
                <a:cubicBezTo>
                  <a:pt x="656" y="321"/>
                  <a:pt x="659" y="323"/>
                  <a:pt x="663" y="321"/>
                </a:cubicBezTo>
                <a:close/>
                <a:moveTo>
                  <a:pt x="373" y="815"/>
                </a:moveTo>
                <a:cubicBezTo>
                  <a:pt x="379" y="815"/>
                  <a:pt x="381" y="813"/>
                  <a:pt x="379" y="808"/>
                </a:cubicBezTo>
                <a:cubicBezTo>
                  <a:pt x="377" y="810"/>
                  <a:pt x="375" y="813"/>
                  <a:pt x="373" y="815"/>
                </a:cubicBezTo>
                <a:close/>
                <a:moveTo>
                  <a:pt x="684" y="748"/>
                </a:moveTo>
                <a:cubicBezTo>
                  <a:pt x="680" y="748"/>
                  <a:pt x="677" y="749"/>
                  <a:pt x="674" y="749"/>
                </a:cubicBezTo>
                <a:cubicBezTo>
                  <a:pt x="675" y="750"/>
                  <a:pt x="675" y="752"/>
                  <a:pt x="675" y="752"/>
                </a:cubicBezTo>
                <a:cubicBezTo>
                  <a:pt x="678" y="751"/>
                  <a:pt x="680" y="751"/>
                  <a:pt x="683" y="750"/>
                </a:cubicBezTo>
                <a:cubicBezTo>
                  <a:pt x="683" y="750"/>
                  <a:pt x="683" y="750"/>
                  <a:pt x="684" y="748"/>
                </a:cubicBezTo>
                <a:close/>
                <a:moveTo>
                  <a:pt x="327" y="872"/>
                </a:moveTo>
                <a:cubicBezTo>
                  <a:pt x="327" y="871"/>
                  <a:pt x="327" y="870"/>
                  <a:pt x="327" y="869"/>
                </a:cubicBezTo>
                <a:cubicBezTo>
                  <a:pt x="324" y="870"/>
                  <a:pt x="322" y="870"/>
                  <a:pt x="320" y="871"/>
                </a:cubicBezTo>
                <a:cubicBezTo>
                  <a:pt x="319" y="871"/>
                  <a:pt x="320" y="873"/>
                  <a:pt x="320" y="874"/>
                </a:cubicBezTo>
                <a:cubicBezTo>
                  <a:pt x="322" y="873"/>
                  <a:pt x="325" y="873"/>
                  <a:pt x="327" y="872"/>
                </a:cubicBezTo>
                <a:close/>
                <a:moveTo>
                  <a:pt x="650" y="831"/>
                </a:moveTo>
                <a:cubicBezTo>
                  <a:pt x="649" y="833"/>
                  <a:pt x="648" y="834"/>
                  <a:pt x="648" y="835"/>
                </a:cubicBezTo>
                <a:cubicBezTo>
                  <a:pt x="649" y="836"/>
                  <a:pt x="650" y="837"/>
                  <a:pt x="652" y="839"/>
                </a:cubicBezTo>
                <a:cubicBezTo>
                  <a:pt x="652" y="838"/>
                  <a:pt x="654" y="837"/>
                  <a:pt x="654" y="836"/>
                </a:cubicBezTo>
                <a:cubicBezTo>
                  <a:pt x="653" y="835"/>
                  <a:pt x="652" y="833"/>
                  <a:pt x="650" y="831"/>
                </a:cubicBezTo>
                <a:close/>
                <a:moveTo>
                  <a:pt x="296" y="708"/>
                </a:moveTo>
                <a:cubicBezTo>
                  <a:pt x="297" y="708"/>
                  <a:pt x="298" y="708"/>
                  <a:pt x="299" y="708"/>
                </a:cubicBezTo>
                <a:cubicBezTo>
                  <a:pt x="298" y="705"/>
                  <a:pt x="298" y="701"/>
                  <a:pt x="298" y="698"/>
                </a:cubicBezTo>
                <a:cubicBezTo>
                  <a:pt x="297" y="698"/>
                  <a:pt x="297" y="698"/>
                  <a:pt x="296" y="698"/>
                </a:cubicBezTo>
                <a:cubicBezTo>
                  <a:pt x="296" y="701"/>
                  <a:pt x="296" y="705"/>
                  <a:pt x="296" y="708"/>
                </a:cubicBezTo>
                <a:close/>
                <a:moveTo>
                  <a:pt x="418" y="898"/>
                </a:moveTo>
                <a:cubicBezTo>
                  <a:pt x="414" y="900"/>
                  <a:pt x="414" y="903"/>
                  <a:pt x="416" y="905"/>
                </a:cubicBezTo>
                <a:cubicBezTo>
                  <a:pt x="416" y="906"/>
                  <a:pt x="418" y="905"/>
                  <a:pt x="419" y="905"/>
                </a:cubicBezTo>
                <a:cubicBezTo>
                  <a:pt x="419" y="903"/>
                  <a:pt x="418" y="900"/>
                  <a:pt x="418" y="898"/>
                </a:cubicBezTo>
                <a:close/>
                <a:moveTo>
                  <a:pt x="327" y="864"/>
                </a:moveTo>
                <a:cubicBezTo>
                  <a:pt x="327" y="863"/>
                  <a:pt x="327" y="862"/>
                  <a:pt x="327" y="861"/>
                </a:cubicBezTo>
                <a:cubicBezTo>
                  <a:pt x="324" y="862"/>
                  <a:pt x="321" y="863"/>
                  <a:pt x="318" y="863"/>
                </a:cubicBezTo>
                <a:cubicBezTo>
                  <a:pt x="319" y="864"/>
                  <a:pt x="319" y="864"/>
                  <a:pt x="319" y="865"/>
                </a:cubicBezTo>
                <a:cubicBezTo>
                  <a:pt x="322" y="866"/>
                  <a:pt x="325" y="867"/>
                  <a:pt x="327" y="864"/>
                </a:cubicBezTo>
                <a:close/>
                <a:moveTo>
                  <a:pt x="101" y="896"/>
                </a:moveTo>
                <a:cubicBezTo>
                  <a:pt x="100" y="894"/>
                  <a:pt x="98" y="893"/>
                  <a:pt x="97" y="891"/>
                </a:cubicBezTo>
                <a:cubicBezTo>
                  <a:pt x="97" y="892"/>
                  <a:pt x="95" y="893"/>
                  <a:pt x="95" y="894"/>
                </a:cubicBezTo>
                <a:cubicBezTo>
                  <a:pt x="96" y="896"/>
                  <a:pt x="97" y="897"/>
                  <a:pt x="98" y="899"/>
                </a:cubicBezTo>
                <a:cubicBezTo>
                  <a:pt x="99" y="898"/>
                  <a:pt x="100" y="897"/>
                  <a:pt x="101" y="896"/>
                </a:cubicBezTo>
                <a:close/>
                <a:moveTo>
                  <a:pt x="701" y="637"/>
                </a:moveTo>
                <a:cubicBezTo>
                  <a:pt x="701" y="638"/>
                  <a:pt x="702" y="639"/>
                  <a:pt x="702" y="640"/>
                </a:cubicBezTo>
                <a:cubicBezTo>
                  <a:pt x="704" y="639"/>
                  <a:pt x="707" y="638"/>
                  <a:pt x="709" y="637"/>
                </a:cubicBezTo>
                <a:cubicBezTo>
                  <a:pt x="706" y="634"/>
                  <a:pt x="703" y="634"/>
                  <a:pt x="701" y="637"/>
                </a:cubicBezTo>
                <a:close/>
                <a:moveTo>
                  <a:pt x="313" y="739"/>
                </a:moveTo>
                <a:cubicBezTo>
                  <a:pt x="311" y="738"/>
                  <a:pt x="310" y="737"/>
                  <a:pt x="310" y="737"/>
                </a:cubicBezTo>
                <a:cubicBezTo>
                  <a:pt x="308" y="738"/>
                  <a:pt x="307" y="739"/>
                  <a:pt x="306" y="741"/>
                </a:cubicBezTo>
                <a:cubicBezTo>
                  <a:pt x="306" y="742"/>
                  <a:pt x="308" y="743"/>
                  <a:pt x="308" y="744"/>
                </a:cubicBezTo>
                <a:cubicBezTo>
                  <a:pt x="310" y="742"/>
                  <a:pt x="311" y="741"/>
                  <a:pt x="313" y="739"/>
                </a:cubicBezTo>
                <a:close/>
                <a:moveTo>
                  <a:pt x="346" y="858"/>
                </a:moveTo>
                <a:cubicBezTo>
                  <a:pt x="352" y="861"/>
                  <a:pt x="355" y="859"/>
                  <a:pt x="355" y="854"/>
                </a:cubicBezTo>
                <a:cubicBezTo>
                  <a:pt x="352" y="855"/>
                  <a:pt x="350" y="856"/>
                  <a:pt x="346" y="858"/>
                </a:cubicBezTo>
                <a:close/>
                <a:moveTo>
                  <a:pt x="295" y="588"/>
                </a:moveTo>
                <a:cubicBezTo>
                  <a:pt x="293" y="595"/>
                  <a:pt x="294" y="596"/>
                  <a:pt x="300" y="595"/>
                </a:cubicBezTo>
                <a:cubicBezTo>
                  <a:pt x="298" y="592"/>
                  <a:pt x="296" y="590"/>
                  <a:pt x="295" y="588"/>
                </a:cubicBezTo>
                <a:close/>
                <a:moveTo>
                  <a:pt x="368" y="947"/>
                </a:moveTo>
                <a:cubicBezTo>
                  <a:pt x="368" y="946"/>
                  <a:pt x="367" y="945"/>
                  <a:pt x="367" y="944"/>
                </a:cubicBezTo>
                <a:cubicBezTo>
                  <a:pt x="364" y="946"/>
                  <a:pt x="361" y="947"/>
                  <a:pt x="357" y="948"/>
                </a:cubicBezTo>
                <a:cubicBezTo>
                  <a:pt x="358" y="949"/>
                  <a:pt x="358" y="949"/>
                  <a:pt x="358" y="950"/>
                </a:cubicBezTo>
                <a:cubicBezTo>
                  <a:pt x="361" y="948"/>
                  <a:pt x="366" y="951"/>
                  <a:pt x="368" y="947"/>
                </a:cubicBezTo>
                <a:close/>
                <a:moveTo>
                  <a:pt x="346" y="597"/>
                </a:moveTo>
                <a:cubicBezTo>
                  <a:pt x="346" y="598"/>
                  <a:pt x="345" y="599"/>
                  <a:pt x="344" y="600"/>
                </a:cubicBezTo>
                <a:cubicBezTo>
                  <a:pt x="346" y="601"/>
                  <a:pt x="348" y="603"/>
                  <a:pt x="349" y="605"/>
                </a:cubicBezTo>
                <a:cubicBezTo>
                  <a:pt x="350" y="604"/>
                  <a:pt x="351" y="603"/>
                  <a:pt x="351" y="603"/>
                </a:cubicBezTo>
                <a:cubicBezTo>
                  <a:pt x="350" y="601"/>
                  <a:pt x="348" y="599"/>
                  <a:pt x="346" y="597"/>
                </a:cubicBezTo>
                <a:close/>
                <a:moveTo>
                  <a:pt x="686" y="809"/>
                </a:moveTo>
                <a:cubicBezTo>
                  <a:pt x="686" y="809"/>
                  <a:pt x="686" y="809"/>
                  <a:pt x="686" y="808"/>
                </a:cubicBezTo>
                <a:cubicBezTo>
                  <a:pt x="682" y="808"/>
                  <a:pt x="678" y="808"/>
                  <a:pt x="673" y="808"/>
                </a:cubicBezTo>
                <a:cubicBezTo>
                  <a:pt x="674" y="809"/>
                  <a:pt x="674" y="809"/>
                  <a:pt x="674" y="810"/>
                </a:cubicBezTo>
                <a:cubicBezTo>
                  <a:pt x="678" y="810"/>
                  <a:pt x="682" y="810"/>
                  <a:pt x="686" y="809"/>
                </a:cubicBezTo>
                <a:close/>
                <a:moveTo>
                  <a:pt x="575" y="944"/>
                </a:moveTo>
                <a:cubicBezTo>
                  <a:pt x="575" y="946"/>
                  <a:pt x="575" y="948"/>
                  <a:pt x="575" y="951"/>
                </a:cubicBezTo>
                <a:cubicBezTo>
                  <a:pt x="577" y="951"/>
                  <a:pt x="579" y="951"/>
                  <a:pt x="581" y="951"/>
                </a:cubicBezTo>
                <a:cubicBezTo>
                  <a:pt x="579" y="948"/>
                  <a:pt x="578" y="946"/>
                  <a:pt x="577" y="945"/>
                </a:cubicBezTo>
                <a:cubicBezTo>
                  <a:pt x="577" y="944"/>
                  <a:pt x="577" y="944"/>
                  <a:pt x="575" y="944"/>
                </a:cubicBezTo>
                <a:close/>
                <a:moveTo>
                  <a:pt x="572" y="930"/>
                </a:moveTo>
                <a:cubicBezTo>
                  <a:pt x="571" y="929"/>
                  <a:pt x="571" y="929"/>
                  <a:pt x="570" y="928"/>
                </a:cubicBezTo>
                <a:cubicBezTo>
                  <a:pt x="569" y="927"/>
                  <a:pt x="568" y="925"/>
                  <a:pt x="567" y="926"/>
                </a:cubicBezTo>
                <a:cubicBezTo>
                  <a:pt x="566" y="926"/>
                  <a:pt x="564" y="928"/>
                  <a:pt x="564" y="929"/>
                </a:cubicBezTo>
                <a:cubicBezTo>
                  <a:pt x="564" y="930"/>
                  <a:pt x="566" y="932"/>
                  <a:pt x="567" y="932"/>
                </a:cubicBezTo>
                <a:cubicBezTo>
                  <a:pt x="569" y="932"/>
                  <a:pt x="570" y="931"/>
                  <a:pt x="572" y="930"/>
                </a:cubicBezTo>
                <a:close/>
                <a:moveTo>
                  <a:pt x="368" y="903"/>
                </a:moveTo>
                <a:cubicBezTo>
                  <a:pt x="363" y="904"/>
                  <a:pt x="362" y="907"/>
                  <a:pt x="364" y="913"/>
                </a:cubicBezTo>
                <a:cubicBezTo>
                  <a:pt x="365" y="909"/>
                  <a:pt x="366" y="906"/>
                  <a:pt x="368" y="903"/>
                </a:cubicBezTo>
                <a:close/>
                <a:moveTo>
                  <a:pt x="382" y="655"/>
                </a:moveTo>
                <a:cubicBezTo>
                  <a:pt x="378" y="655"/>
                  <a:pt x="376" y="657"/>
                  <a:pt x="376" y="660"/>
                </a:cubicBezTo>
                <a:cubicBezTo>
                  <a:pt x="375" y="661"/>
                  <a:pt x="376" y="662"/>
                  <a:pt x="377" y="662"/>
                </a:cubicBezTo>
                <a:cubicBezTo>
                  <a:pt x="378" y="661"/>
                  <a:pt x="380" y="659"/>
                  <a:pt x="381" y="657"/>
                </a:cubicBezTo>
                <a:cubicBezTo>
                  <a:pt x="382" y="657"/>
                  <a:pt x="381" y="656"/>
                  <a:pt x="382" y="655"/>
                </a:cubicBezTo>
                <a:close/>
                <a:moveTo>
                  <a:pt x="593" y="723"/>
                </a:moveTo>
                <a:cubicBezTo>
                  <a:pt x="593" y="724"/>
                  <a:pt x="593" y="725"/>
                  <a:pt x="593" y="726"/>
                </a:cubicBezTo>
                <a:cubicBezTo>
                  <a:pt x="596" y="725"/>
                  <a:pt x="598" y="725"/>
                  <a:pt x="601" y="724"/>
                </a:cubicBezTo>
                <a:cubicBezTo>
                  <a:pt x="600" y="723"/>
                  <a:pt x="600" y="722"/>
                  <a:pt x="600" y="722"/>
                </a:cubicBezTo>
                <a:cubicBezTo>
                  <a:pt x="597" y="722"/>
                  <a:pt x="595" y="723"/>
                  <a:pt x="593" y="723"/>
                </a:cubicBezTo>
                <a:close/>
                <a:moveTo>
                  <a:pt x="771" y="854"/>
                </a:moveTo>
                <a:cubicBezTo>
                  <a:pt x="771" y="853"/>
                  <a:pt x="771" y="852"/>
                  <a:pt x="771" y="851"/>
                </a:cubicBezTo>
                <a:cubicBezTo>
                  <a:pt x="770" y="849"/>
                  <a:pt x="767" y="849"/>
                  <a:pt x="765" y="850"/>
                </a:cubicBezTo>
                <a:cubicBezTo>
                  <a:pt x="764" y="851"/>
                  <a:pt x="764" y="853"/>
                  <a:pt x="764" y="854"/>
                </a:cubicBezTo>
                <a:cubicBezTo>
                  <a:pt x="766" y="854"/>
                  <a:pt x="769" y="854"/>
                  <a:pt x="771" y="854"/>
                </a:cubicBezTo>
                <a:close/>
                <a:moveTo>
                  <a:pt x="466" y="873"/>
                </a:moveTo>
                <a:cubicBezTo>
                  <a:pt x="464" y="872"/>
                  <a:pt x="463" y="870"/>
                  <a:pt x="462" y="870"/>
                </a:cubicBezTo>
                <a:cubicBezTo>
                  <a:pt x="461" y="870"/>
                  <a:pt x="460" y="872"/>
                  <a:pt x="459" y="873"/>
                </a:cubicBezTo>
                <a:cubicBezTo>
                  <a:pt x="460" y="874"/>
                  <a:pt x="461" y="875"/>
                  <a:pt x="463" y="876"/>
                </a:cubicBezTo>
                <a:cubicBezTo>
                  <a:pt x="463" y="876"/>
                  <a:pt x="465" y="875"/>
                  <a:pt x="466" y="873"/>
                </a:cubicBezTo>
                <a:close/>
                <a:moveTo>
                  <a:pt x="320" y="885"/>
                </a:moveTo>
                <a:cubicBezTo>
                  <a:pt x="321" y="885"/>
                  <a:pt x="322" y="884"/>
                  <a:pt x="322" y="884"/>
                </a:cubicBezTo>
                <a:cubicBezTo>
                  <a:pt x="324" y="883"/>
                  <a:pt x="325" y="882"/>
                  <a:pt x="326" y="881"/>
                </a:cubicBezTo>
                <a:cubicBezTo>
                  <a:pt x="325" y="880"/>
                  <a:pt x="324" y="878"/>
                  <a:pt x="323" y="878"/>
                </a:cubicBezTo>
                <a:cubicBezTo>
                  <a:pt x="321" y="879"/>
                  <a:pt x="320" y="880"/>
                  <a:pt x="319" y="881"/>
                </a:cubicBezTo>
                <a:cubicBezTo>
                  <a:pt x="319" y="882"/>
                  <a:pt x="320" y="884"/>
                  <a:pt x="320" y="885"/>
                </a:cubicBezTo>
                <a:close/>
                <a:moveTo>
                  <a:pt x="747" y="879"/>
                </a:moveTo>
                <a:cubicBezTo>
                  <a:pt x="746" y="878"/>
                  <a:pt x="745" y="877"/>
                  <a:pt x="744" y="876"/>
                </a:cubicBezTo>
                <a:cubicBezTo>
                  <a:pt x="743" y="877"/>
                  <a:pt x="741" y="879"/>
                  <a:pt x="741" y="880"/>
                </a:cubicBezTo>
                <a:cubicBezTo>
                  <a:pt x="741" y="881"/>
                  <a:pt x="743" y="882"/>
                  <a:pt x="744" y="883"/>
                </a:cubicBezTo>
                <a:cubicBezTo>
                  <a:pt x="745" y="882"/>
                  <a:pt x="746" y="881"/>
                  <a:pt x="747" y="879"/>
                </a:cubicBezTo>
                <a:close/>
                <a:moveTo>
                  <a:pt x="552" y="885"/>
                </a:moveTo>
                <a:cubicBezTo>
                  <a:pt x="553" y="885"/>
                  <a:pt x="554" y="885"/>
                  <a:pt x="554" y="886"/>
                </a:cubicBezTo>
                <a:cubicBezTo>
                  <a:pt x="555" y="882"/>
                  <a:pt x="556" y="879"/>
                  <a:pt x="557" y="875"/>
                </a:cubicBezTo>
                <a:cubicBezTo>
                  <a:pt x="556" y="875"/>
                  <a:pt x="555" y="875"/>
                  <a:pt x="554" y="875"/>
                </a:cubicBezTo>
                <a:cubicBezTo>
                  <a:pt x="554" y="879"/>
                  <a:pt x="553" y="882"/>
                  <a:pt x="552" y="885"/>
                </a:cubicBezTo>
                <a:close/>
                <a:moveTo>
                  <a:pt x="600" y="700"/>
                </a:moveTo>
                <a:cubicBezTo>
                  <a:pt x="598" y="699"/>
                  <a:pt x="597" y="697"/>
                  <a:pt x="596" y="697"/>
                </a:cubicBezTo>
                <a:cubicBezTo>
                  <a:pt x="595" y="697"/>
                  <a:pt x="594" y="699"/>
                  <a:pt x="593" y="700"/>
                </a:cubicBezTo>
                <a:cubicBezTo>
                  <a:pt x="594" y="701"/>
                  <a:pt x="595" y="702"/>
                  <a:pt x="596" y="703"/>
                </a:cubicBezTo>
                <a:cubicBezTo>
                  <a:pt x="597" y="703"/>
                  <a:pt x="598" y="701"/>
                  <a:pt x="600" y="700"/>
                </a:cubicBezTo>
                <a:close/>
                <a:moveTo>
                  <a:pt x="240" y="812"/>
                </a:moveTo>
                <a:cubicBezTo>
                  <a:pt x="237" y="810"/>
                  <a:pt x="235" y="809"/>
                  <a:pt x="234" y="809"/>
                </a:cubicBezTo>
                <a:cubicBezTo>
                  <a:pt x="233" y="808"/>
                  <a:pt x="232" y="810"/>
                  <a:pt x="231" y="811"/>
                </a:cubicBezTo>
                <a:cubicBezTo>
                  <a:pt x="232" y="812"/>
                  <a:pt x="234" y="813"/>
                  <a:pt x="235" y="814"/>
                </a:cubicBezTo>
                <a:cubicBezTo>
                  <a:pt x="236" y="814"/>
                  <a:pt x="237" y="813"/>
                  <a:pt x="240" y="812"/>
                </a:cubicBezTo>
                <a:close/>
                <a:moveTo>
                  <a:pt x="752" y="479"/>
                </a:moveTo>
                <a:cubicBezTo>
                  <a:pt x="753" y="479"/>
                  <a:pt x="754" y="479"/>
                  <a:pt x="755" y="480"/>
                </a:cubicBezTo>
                <a:cubicBezTo>
                  <a:pt x="755" y="478"/>
                  <a:pt x="756" y="477"/>
                  <a:pt x="756" y="476"/>
                </a:cubicBezTo>
                <a:cubicBezTo>
                  <a:pt x="755" y="475"/>
                  <a:pt x="754" y="473"/>
                  <a:pt x="752" y="472"/>
                </a:cubicBezTo>
                <a:cubicBezTo>
                  <a:pt x="752" y="472"/>
                  <a:pt x="750" y="474"/>
                  <a:pt x="750" y="474"/>
                </a:cubicBezTo>
                <a:cubicBezTo>
                  <a:pt x="750" y="476"/>
                  <a:pt x="751" y="477"/>
                  <a:pt x="752" y="479"/>
                </a:cubicBezTo>
                <a:close/>
                <a:moveTo>
                  <a:pt x="276" y="630"/>
                </a:moveTo>
                <a:cubicBezTo>
                  <a:pt x="277" y="627"/>
                  <a:pt x="279" y="625"/>
                  <a:pt x="280" y="623"/>
                </a:cubicBezTo>
                <a:cubicBezTo>
                  <a:pt x="279" y="622"/>
                  <a:pt x="277" y="621"/>
                  <a:pt x="277" y="622"/>
                </a:cubicBezTo>
                <a:cubicBezTo>
                  <a:pt x="274" y="623"/>
                  <a:pt x="273" y="625"/>
                  <a:pt x="276" y="630"/>
                </a:cubicBezTo>
                <a:close/>
                <a:moveTo>
                  <a:pt x="293" y="162"/>
                </a:moveTo>
                <a:cubicBezTo>
                  <a:pt x="294" y="162"/>
                  <a:pt x="295" y="162"/>
                  <a:pt x="295" y="162"/>
                </a:cubicBezTo>
                <a:cubicBezTo>
                  <a:pt x="295" y="158"/>
                  <a:pt x="300" y="154"/>
                  <a:pt x="296" y="150"/>
                </a:cubicBezTo>
                <a:cubicBezTo>
                  <a:pt x="295" y="154"/>
                  <a:pt x="294" y="158"/>
                  <a:pt x="293" y="162"/>
                </a:cubicBezTo>
                <a:close/>
                <a:moveTo>
                  <a:pt x="647" y="696"/>
                </a:moveTo>
                <a:cubicBezTo>
                  <a:pt x="647" y="696"/>
                  <a:pt x="647" y="697"/>
                  <a:pt x="646" y="698"/>
                </a:cubicBezTo>
                <a:cubicBezTo>
                  <a:pt x="648" y="699"/>
                  <a:pt x="650" y="701"/>
                  <a:pt x="653" y="702"/>
                </a:cubicBezTo>
                <a:cubicBezTo>
                  <a:pt x="653" y="701"/>
                  <a:pt x="654" y="699"/>
                  <a:pt x="654" y="699"/>
                </a:cubicBezTo>
                <a:cubicBezTo>
                  <a:pt x="652" y="698"/>
                  <a:pt x="650" y="697"/>
                  <a:pt x="647" y="696"/>
                </a:cubicBezTo>
                <a:close/>
                <a:moveTo>
                  <a:pt x="526" y="894"/>
                </a:moveTo>
                <a:cubicBezTo>
                  <a:pt x="524" y="893"/>
                  <a:pt x="522" y="892"/>
                  <a:pt x="522" y="892"/>
                </a:cubicBezTo>
                <a:cubicBezTo>
                  <a:pt x="521" y="893"/>
                  <a:pt x="520" y="895"/>
                  <a:pt x="519" y="896"/>
                </a:cubicBezTo>
                <a:cubicBezTo>
                  <a:pt x="519" y="897"/>
                  <a:pt x="521" y="899"/>
                  <a:pt x="521" y="898"/>
                </a:cubicBezTo>
                <a:cubicBezTo>
                  <a:pt x="523" y="897"/>
                  <a:pt x="524" y="896"/>
                  <a:pt x="526" y="894"/>
                </a:cubicBezTo>
                <a:close/>
                <a:moveTo>
                  <a:pt x="403" y="862"/>
                </a:moveTo>
                <a:cubicBezTo>
                  <a:pt x="401" y="861"/>
                  <a:pt x="399" y="859"/>
                  <a:pt x="399" y="860"/>
                </a:cubicBezTo>
                <a:cubicBezTo>
                  <a:pt x="397" y="860"/>
                  <a:pt x="396" y="862"/>
                  <a:pt x="395" y="863"/>
                </a:cubicBezTo>
                <a:cubicBezTo>
                  <a:pt x="396" y="864"/>
                  <a:pt x="397" y="865"/>
                  <a:pt x="398" y="865"/>
                </a:cubicBezTo>
                <a:cubicBezTo>
                  <a:pt x="400" y="865"/>
                  <a:pt x="401" y="864"/>
                  <a:pt x="403" y="862"/>
                </a:cubicBezTo>
                <a:close/>
                <a:moveTo>
                  <a:pt x="691" y="288"/>
                </a:moveTo>
                <a:cubicBezTo>
                  <a:pt x="692" y="289"/>
                  <a:pt x="692" y="290"/>
                  <a:pt x="692" y="291"/>
                </a:cubicBezTo>
                <a:cubicBezTo>
                  <a:pt x="695" y="290"/>
                  <a:pt x="697" y="289"/>
                  <a:pt x="700" y="288"/>
                </a:cubicBezTo>
                <a:cubicBezTo>
                  <a:pt x="699" y="287"/>
                  <a:pt x="698" y="286"/>
                  <a:pt x="698" y="286"/>
                </a:cubicBezTo>
                <a:cubicBezTo>
                  <a:pt x="696" y="286"/>
                  <a:pt x="694" y="287"/>
                  <a:pt x="691" y="288"/>
                </a:cubicBezTo>
                <a:close/>
                <a:moveTo>
                  <a:pt x="209" y="847"/>
                </a:moveTo>
                <a:cubicBezTo>
                  <a:pt x="208" y="846"/>
                  <a:pt x="207" y="845"/>
                  <a:pt x="206" y="845"/>
                </a:cubicBezTo>
                <a:cubicBezTo>
                  <a:pt x="205" y="846"/>
                  <a:pt x="204" y="847"/>
                  <a:pt x="203" y="849"/>
                </a:cubicBezTo>
                <a:cubicBezTo>
                  <a:pt x="203" y="849"/>
                  <a:pt x="205" y="851"/>
                  <a:pt x="205" y="851"/>
                </a:cubicBezTo>
                <a:cubicBezTo>
                  <a:pt x="207" y="850"/>
                  <a:pt x="208" y="849"/>
                  <a:pt x="209" y="847"/>
                </a:cubicBezTo>
                <a:close/>
                <a:moveTo>
                  <a:pt x="342" y="58"/>
                </a:moveTo>
                <a:cubicBezTo>
                  <a:pt x="342" y="58"/>
                  <a:pt x="341" y="58"/>
                  <a:pt x="341" y="59"/>
                </a:cubicBezTo>
                <a:cubicBezTo>
                  <a:pt x="342" y="61"/>
                  <a:pt x="342" y="63"/>
                  <a:pt x="343" y="65"/>
                </a:cubicBezTo>
                <a:cubicBezTo>
                  <a:pt x="344" y="65"/>
                  <a:pt x="346" y="64"/>
                  <a:pt x="346" y="64"/>
                </a:cubicBezTo>
                <a:cubicBezTo>
                  <a:pt x="347" y="61"/>
                  <a:pt x="345" y="59"/>
                  <a:pt x="342" y="58"/>
                </a:cubicBezTo>
                <a:close/>
                <a:moveTo>
                  <a:pt x="198" y="979"/>
                </a:moveTo>
                <a:cubicBezTo>
                  <a:pt x="199" y="979"/>
                  <a:pt x="199" y="979"/>
                  <a:pt x="200" y="978"/>
                </a:cubicBezTo>
                <a:cubicBezTo>
                  <a:pt x="199" y="977"/>
                  <a:pt x="198" y="974"/>
                  <a:pt x="197" y="974"/>
                </a:cubicBezTo>
                <a:cubicBezTo>
                  <a:pt x="195" y="973"/>
                  <a:pt x="193" y="974"/>
                  <a:pt x="191" y="974"/>
                </a:cubicBezTo>
                <a:cubicBezTo>
                  <a:pt x="191" y="975"/>
                  <a:pt x="191" y="975"/>
                  <a:pt x="191" y="976"/>
                </a:cubicBezTo>
                <a:cubicBezTo>
                  <a:pt x="194" y="977"/>
                  <a:pt x="196" y="978"/>
                  <a:pt x="198" y="979"/>
                </a:cubicBezTo>
                <a:close/>
                <a:moveTo>
                  <a:pt x="636" y="308"/>
                </a:moveTo>
                <a:cubicBezTo>
                  <a:pt x="636" y="309"/>
                  <a:pt x="635" y="309"/>
                  <a:pt x="635" y="310"/>
                </a:cubicBezTo>
                <a:cubicBezTo>
                  <a:pt x="639" y="311"/>
                  <a:pt x="642" y="312"/>
                  <a:pt x="645" y="313"/>
                </a:cubicBezTo>
                <a:cubicBezTo>
                  <a:pt x="646" y="312"/>
                  <a:pt x="646" y="312"/>
                  <a:pt x="646" y="311"/>
                </a:cubicBezTo>
                <a:cubicBezTo>
                  <a:pt x="643" y="310"/>
                  <a:pt x="640" y="306"/>
                  <a:pt x="636" y="308"/>
                </a:cubicBezTo>
                <a:close/>
                <a:moveTo>
                  <a:pt x="369" y="754"/>
                </a:moveTo>
                <a:cubicBezTo>
                  <a:pt x="369" y="755"/>
                  <a:pt x="368" y="756"/>
                  <a:pt x="367" y="756"/>
                </a:cubicBezTo>
                <a:cubicBezTo>
                  <a:pt x="368" y="758"/>
                  <a:pt x="369" y="760"/>
                  <a:pt x="371" y="761"/>
                </a:cubicBezTo>
                <a:cubicBezTo>
                  <a:pt x="372" y="760"/>
                  <a:pt x="373" y="759"/>
                  <a:pt x="374" y="758"/>
                </a:cubicBezTo>
                <a:cubicBezTo>
                  <a:pt x="372" y="757"/>
                  <a:pt x="371" y="756"/>
                  <a:pt x="369" y="754"/>
                </a:cubicBezTo>
                <a:close/>
                <a:moveTo>
                  <a:pt x="792" y="677"/>
                </a:moveTo>
                <a:cubicBezTo>
                  <a:pt x="795" y="675"/>
                  <a:pt x="798" y="674"/>
                  <a:pt x="801" y="671"/>
                </a:cubicBezTo>
                <a:cubicBezTo>
                  <a:pt x="795" y="670"/>
                  <a:pt x="793" y="671"/>
                  <a:pt x="792" y="677"/>
                </a:cubicBezTo>
                <a:close/>
                <a:moveTo>
                  <a:pt x="563" y="712"/>
                </a:moveTo>
                <a:cubicBezTo>
                  <a:pt x="567" y="712"/>
                  <a:pt x="571" y="712"/>
                  <a:pt x="574" y="712"/>
                </a:cubicBezTo>
                <a:cubicBezTo>
                  <a:pt x="573" y="708"/>
                  <a:pt x="569" y="708"/>
                  <a:pt x="563" y="712"/>
                </a:cubicBezTo>
                <a:close/>
                <a:moveTo>
                  <a:pt x="581" y="909"/>
                </a:moveTo>
                <a:cubicBezTo>
                  <a:pt x="579" y="907"/>
                  <a:pt x="578" y="906"/>
                  <a:pt x="578" y="906"/>
                </a:cubicBezTo>
                <a:cubicBezTo>
                  <a:pt x="576" y="907"/>
                  <a:pt x="575" y="908"/>
                  <a:pt x="574" y="910"/>
                </a:cubicBezTo>
                <a:cubicBezTo>
                  <a:pt x="574" y="910"/>
                  <a:pt x="577" y="913"/>
                  <a:pt x="577" y="912"/>
                </a:cubicBezTo>
                <a:cubicBezTo>
                  <a:pt x="578" y="912"/>
                  <a:pt x="579" y="910"/>
                  <a:pt x="581" y="909"/>
                </a:cubicBezTo>
                <a:close/>
                <a:moveTo>
                  <a:pt x="376" y="793"/>
                </a:moveTo>
                <a:cubicBezTo>
                  <a:pt x="376" y="792"/>
                  <a:pt x="375" y="791"/>
                  <a:pt x="374" y="791"/>
                </a:cubicBezTo>
                <a:cubicBezTo>
                  <a:pt x="372" y="793"/>
                  <a:pt x="371" y="796"/>
                  <a:pt x="369" y="798"/>
                </a:cubicBezTo>
                <a:cubicBezTo>
                  <a:pt x="370" y="799"/>
                  <a:pt x="371" y="799"/>
                  <a:pt x="371" y="800"/>
                </a:cubicBezTo>
                <a:cubicBezTo>
                  <a:pt x="373" y="797"/>
                  <a:pt x="375" y="795"/>
                  <a:pt x="376" y="793"/>
                </a:cubicBezTo>
                <a:close/>
                <a:moveTo>
                  <a:pt x="322" y="855"/>
                </a:moveTo>
                <a:cubicBezTo>
                  <a:pt x="322" y="856"/>
                  <a:pt x="322" y="857"/>
                  <a:pt x="322" y="858"/>
                </a:cubicBezTo>
                <a:cubicBezTo>
                  <a:pt x="325" y="857"/>
                  <a:pt x="327" y="857"/>
                  <a:pt x="329" y="856"/>
                </a:cubicBezTo>
                <a:cubicBezTo>
                  <a:pt x="329" y="856"/>
                  <a:pt x="329" y="854"/>
                  <a:pt x="329" y="853"/>
                </a:cubicBezTo>
                <a:cubicBezTo>
                  <a:pt x="326" y="853"/>
                  <a:pt x="324" y="854"/>
                  <a:pt x="322" y="855"/>
                </a:cubicBezTo>
                <a:close/>
                <a:moveTo>
                  <a:pt x="565" y="777"/>
                </a:moveTo>
                <a:cubicBezTo>
                  <a:pt x="565" y="778"/>
                  <a:pt x="566" y="778"/>
                  <a:pt x="566" y="779"/>
                </a:cubicBezTo>
                <a:cubicBezTo>
                  <a:pt x="569" y="780"/>
                  <a:pt x="572" y="780"/>
                  <a:pt x="574" y="775"/>
                </a:cubicBezTo>
                <a:cubicBezTo>
                  <a:pt x="571" y="775"/>
                  <a:pt x="568" y="776"/>
                  <a:pt x="565" y="777"/>
                </a:cubicBezTo>
                <a:close/>
                <a:moveTo>
                  <a:pt x="713" y="597"/>
                </a:moveTo>
                <a:cubicBezTo>
                  <a:pt x="713" y="596"/>
                  <a:pt x="713" y="595"/>
                  <a:pt x="712" y="594"/>
                </a:cubicBezTo>
                <a:cubicBezTo>
                  <a:pt x="710" y="595"/>
                  <a:pt x="708" y="595"/>
                  <a:pt x="706" y="596"/>
                </a:cubicBezTo>
                <a:cubicBezTo>
                  <a:pt x="706" y="597"/>
                  <a:pt x="707" y="598"/>
                  <a:pt x="707" y="599"/>
                </a:cubicBezTo>
                <a:cubicBezTo>
                  <a:pt x="709" y="598"/>
                  <a:pt x="711" y="598"/>
                  <a:pt x="713" y="597"/>
                </a:cubicBezTo>
                <a:close/>
                <a:moveTo>
                  <a:pt x="733" y="259"/>
                </a:moveTo>
                <a:cubicBezTo>
                  <a:pt x="733" y="259"/>
                  <a:pt x="732" y="260"/>
                  <a:pt x="732" y="260"/>
                </a:cubicBezTo>
                <a:cubicBezTo>
                  <a:pt x="732" y="262"/>
                  <a:pt x="732" y="265"/>
                  <a:pt x="732" y="267"/>
                </a:cubicBezTo>
                <a:cubicBezTo>
                  <a:pt x="732" y="267"/>
                  <a:pt x="732" y="267"/>
                  <a:pt x="733" y="268"/>
                </a:cubicBezTo>
                <a:cubicBezTo>
                  <a:pt x="734" y="266"/>
                  <a:pt x="736" y="265"/>
                  <a:pt x="736" y="263"/>
                </a:cubicBezTo>
                <a:cubicBezTo>
                  <a:pt x="736" y="262"/>
                  <a:pt x="734" y="261"/>
                  <a:pt x="733" y="259"/>
                </a:cubicBezTo>
                <a:close/>
                <a:moveTo>
                  <a:pt x="387" y="919"/>
                </a:moveTo>
                <a:cubicBezTo>
                  <a:pt x="382" y="917"/>
                  <a:pt x="380" y="918"/>
                  <a:pt x="378" y="924"/>
                </a:cubicBezTo>
                <a:cubicBezTo>
                  <a:pt x="382" y="922"/>
                  <a:pt x="384" y="921"/>
                  <a:pt x="387" y="919"/>
                </a:cubicBezTo>
                <a:close/>
                <a:moveTo>
                  <a:pt x="761" y="823"/>
                </a:moveTo>
                <a:cubicBezTo>
                  <a:pt x="767" y="825"/>
                  <a:pt x="769" y="824"/>
                  <a:pt x="770" y="818"/>
                </a:cubicBezTo>
                <a:cubicBezTo>
                  <a:pt x="767" y="820"/>
                  <a:pt x="764" y="821"/>
                  <a:pt x="761" y="823"/>
                </a:cubicBezTo>
                <a:close/>
                <a:moveTo>
                  <a:pt x="111" y="822"/>
                </a:moveTo>
                <a:cubicBezTo>
                  <a:pt x="112" y="820"/>
                  <a:pt x="114" y="818"/>
                  <a:pt x="113" y="818"/>
                </a:cubicBezTo>
                <a:cubicBezTo>
                  <a:pt x="113" y="816"/>
                  <a:pt x="112" y="815"/>
                  <a:pt x="111" y="814"/>
                </a:cubicBezTo>
                <a:cubicBezTo>
                  <a:pt x="110" y="814"/>
                  <a:pt x="108" y="815"/>
                  <a:pt x="108" y="816"/>
                </a:cubicBezTo>
                <a:cubicBezTo>
                  <a:pt x="108" y="818"/>
                  <a:pt x="110" y="819"/>
                  <a:pt x="111" y="822"/>
                </a:cubicBezTo>
                <a:close/>
                <a:moveTo>
                  <a:pt x="372" y="479"/>
                </a:moveTo>
                <a:cubicBezTo>
                  <a:pt x="371" y="480"/>
                  <a:pt x="371" y="480"/>
                  <a:pt x="371" y="480"/>
                </a:cubicBezTo>
                <a:cubicBezTo>
                  <a:pt x="372" y="482"/>
                  <a:pt x="374" y="483"/>
                  <a:pt x="375" y="484"/>
                </a:cubicBezTo>
                <a:cubicBezTo>
                  <a:pt x="376" y="484"/>
                  <a:pt x="378" y="483"/>
                  <a:pt x="379" y="482"/>
                </a:cubicBezTo>
                <a:cubicBezTo>
                  <a:pt x="378" y="481"/>
                  <a:pt x="377" y="480"/>
                  <a:pt x="376" y="480"/>
                </a:cubicBezTo>
                <a:cubicBezTo>
                  <a:pt x="375" y="479"/>
                  <a:pt x="373" y="480"/>
                  <a:pt x="372" y="479"/>
                </a:cubicBezTo>
                <a:close/>
                <a:moveTo>
                  <a:pt x="233" y="799"/>
                </a:moveTo>
                <a:cubicBezTo>
                  <a:pt x="232" y="799"/>
                  <a:pt x="232" y="800"/>
                  <a:pt x="232" y="801"/>
                </a:cubicBezTo>
                <a:cubicBezTo>
                  <a:pt x="234" y="802"/>
                  <a:pt x="237" y="803"/>
                  <a:pt x="239" y="804"/>
                </a:cubicBezTo>
                <a:cubicBezTo>
                  <a:pt x="239" y="798"/>
                  <a:pt x="236" y="798"/>
                  <a:pt x="233" y="799"/>
                </a:cubicBezTo>
                <a:close/>
                <a:moveTo>
                  <a:pt x="94" y="608"/>
                </a:moveTo>
                <a:cubicBezTo>
                  <a:pt x="96" y="601"/>
                  <a:pt x="96" y="601"/>
                  <a:pt x="89" y="598"/>
                </a:cubicBezTo>
                <a:cubicBezTo>
                  <a:pt x="91" y="602"/>
                  <a:pt x="93" y="605"/>
                  <a:pt x="94" y="608"/>
                </a:cubicBezTo>
                <a:close/>
                <a:moveTo>
                  <a:pt x="372" y="716"/>
                </a:moveTo>
                <a:cubicBezTo>
                  <a:pt x="373" y="714"/>
                  <a:pt x="375" y="713"/>
                  <a:pt x="375" y="711"/>
                </a:cubicBezTo>
                <a:cubicBezTo>
                  <a:pt x="375" y="710"/>
                  <a:pt x="373" y="709"/>
                  <a:pt x="373" y="708"/>
                </a:cubicBezTo>
                <a:cubicBezTo>
                  <a:pt x="372" y="709"/>
                  <a:pt x="370" y="710"/>
                  <a:pt x="370" y="712"/>
                </a:cubicBezTo>
                <a:cubicBezTo>
                  <a:pt x="369" y="712"/>
                  <a:pt x="371" y="714"/>
                  <a:pt x="372" y="716"/>
                </a:cubicBezTo>
                <a:close/>
                <a:moveTo>
                  <a:pt x="624" y="926"/>
                </a:moveTo>
                <a:cubicBezTo>
                  <a:pt x="621" y="925"/>
                  <a:pt x="620" y="924"/>
                  <a:pt x="619" y="924"/>
                </a:cubicBezTo>
                <a:cubicBezTo>
                  <a:pt x="618" y="925"/>
                  <a:pt x="617" y="926"/>
                  <a:pt x="616" y="928"/>
                </a:cubicBezTo>
                <a:cubicBezTo>
                  <a:pt x="616" y="928"/>
                  <a:pt x="618" y="930"/>
                  <a:pt x="618" y="930"/>
                </a:cubicBezTo>
                <a:cubicBezTo>
                  <a:pt x="620" y="929"/>
                  <a:pt x="621" y="928"/>
                  <a:pt x="624" y="926"/>
                </a:cubicBezTo>
                <a:close/>
                <a:moveTo>
                  <a:pt x="747" y="531"/>
                </a:moveTo>
                <a:cubicBezTo>
                  <a:pt x="747" y="530"/>
                  <a:pt x="747" y="530"/>
                  <a:pt x="747" y="529"/>
                </a:cubicBezTo>
                <a:cubicBezTo>
                  <a:pt x="744" y="529"/>
                  <a:pt x="740" y="529"/>
                  <a:pt x="737" y="529"/>
                </a:cubicBezTo>
                <a:cubicBezTo>
                  <a:pt x="737" y="530"/>
                  <a:pt x="737" y="531"/>
                  <a:pt x="737" y="532"/>
                </a:cubicBezTo>
                <a:cubicBezTo>
                  <a:pt x="740" y="532"/>
                  <a:pt x="744" y="531"/>
                  <a:pt x="747" y="531"/>
                </a:cubicBezTo>
                <a:close/>
                <a:moveTo>
                  <a:pt x="356" y="971"/>
                </a:moveTo>
                <a:cubicBezTo>
                  <a:pt x="356" y="971"/>
                  <a:pt x="356" y="970"/>
                  <a:pt x="356" y="970"/>
                </a:cubicBezTo>
                <a:cubicBezTo>
                  <a:pt x="351" y="967"/>
                  <a:pt x="350" y="967"/>
                  <a:pt x="347" y="972"/>
                </a:cubicBezTo>
                <a:cubicBezTo>
                  <a:pt x="350" y="972"/>
                  <a:pt x="353" y="972"/>
                  <a:pt x="356" y="971"/>
                </a:cubicBezTo>
                <a:close/>
                <a:moveTo>
                  <a:pt x="90" y="820"/>
                </a:moveTo>
                <a:cubicBezTo>
                  <a:pt x="88" y="819"/>
                  <a:pt x="87" y="817"/>
                  <a:pt x="85" y="817"/>
                </a:cubicBezTo>
                <a:cubicBezTo>
                  <a:pt x="85" y="817"/>
                  <a:pt x="84" y="819"/>
                  <a:pt x="83" y="820"/>
                </a:cubicBezTo>
                <a:cubicBezTo>
                  <a:pt x="84" y="821"/>
                  <a:pt x="85" y="823"/>
                  <a:pt x="86" y="823"/>
                </a:cubicBezTo>
                <a:cubicBezTo>
                  <a:pt x="87" y="823"/>
                  <a:pt x="88" y="822"/>
                  <a:pt x="90" y="820"/>
                </a:cubicBezTo>
                <a:close/>
                <a:moveTo>
                  <a:pt x="792" y="686"/>
                </a:moveTo>
                <a:cubicBezTo>
                  <a:pt x="790" y="685"/>
                  <a:pt x="788" y="684"/>
                  <a:pt x="787" y="683"/>
                </a:cubicBezTo>
                <a:cubicBezTo>
                  <a:pt x="786" y="684"/>
                  <a:pt x="785" y="685"/>
                  <a:pt x="785" y="686"/>
                </a:cubicBezTo>
                <a:cubicBezTo>
                  <a:pt x="786" y="687"/>
                  <a:pt x="787" y="689"/>
                  <a:pt x="788" y="689"/>
                </a:cubicBezTo>
                <a:cubicBezTo>
                  <a:pt x="789" y="689"/>
                  <a:pt x="790" y="688"/>
                  <a:pt x="792" y="686"/>
                </a:cubicBezTo>
                <a:close/>
                <a:moveTo>
                  <a:pt x="309" y="405"/>
                </a:moveTo>
                <a:cubicBezTo>
                  <a:pt x="309" y="404"/>
                  <a:pt x="309" y="404"/>
                  <a:pt x="309" y="404"/>
                </a:cubicBezTo>
                <a:cubicBezTo>
                  <a:pt x="304" y="404"/>
                  <a:pt x="299" y="403"/>
                  <a:pt x="294" y="403"/>
                </a:cubicBezTo>
                <a:cubicBezTo>
                  <a:pt x="294" y="404"/>
                  <a:pt x="294" y="404"/>
                  <a:pt x="294" y="405"/>
                </a:cubicBezTo>
                <a:cubicBezTo>
                  <a:pt x="299" y="405"/>
                  <a:pt x="304" y="405"/>
                  <a:pt x="309" y="405"/>
                </a:cubicBezTo>
                <a:close/>
                <a:moveTo>
                  <a:pt x="82" y="805"/>
                </a:moveTo>
                <a:cubicBezTo>
                  <a:pt x="84" y="802"/>
                  <a:pt x="85" y="801"/>
                  <a:pt x="85" y="800"/>
                </a:cubicBezTo>
                <a:cubicBezTo>
                  <a:pt x="84" y="799"/>
                  <a:pt x="82" y="798"/>
                  <a:pt x="81" y="797"/>
                </a:cubicBezTo>
                <a:cubicBezTo>
                  <a:pt x="81" y="797"/>
                  <a:pt x="79" y="799"/>
                  <a:pt x="79" y="799"/>
                </a:cubicBezTo>
                <a:cubicBezTo>
                  <a:pt x="80" y="801"/>
                  <a:pt x="81" y="802"/>
                  <a:pt x="82" y="805"/>
                </a:cubicBezTo>
                <a:close/>
                <a:moveTo>
                  <a:pt x="242" y="521"/>
                </a:moveTo>
                <a:cubicBezTo>
                  <a:pt x="240" y="524"/>
                  <a:pt x="239" y="525"/>
                  <a:pt x="239" y="527"/>
                </a:cubicBezTo>
                <a:cubicBezTo>
                  <a:pt x="239" y="528"/>
                  <a:pt x="240" y="529"/>
                  <a:pt x="241" y="530"/>
                </a:cubicBezTo>
                <a:cubicBezTo>
                  <a:pt x="242" y="529"/>
                  <a:pt x="243" y="528"/>
                  <a:pt x="244" y="527"/>
                </a:cubicBezTo>
                <a:cubicBezTo>
                  <a:pt x="244" y="526"/>
                  <a:pt x="243" y="524"/>
                  <a:pt x="242" y="521"/>
                </a:cubicBezTo>
                <a:close/>
                <a:moveTo>
                  <a:pt x="63" y="788"/>
                </a:moveTo>
                <a:cubicBezTo>
                  <a:pt x="64" y="791"/>
                  <a:pt x="65" y="794"/>
                  <a:pt x="66" y="797"/>
                </a:cubicBezTo>
                <a:cubicBezTo>
                  <a:pt x="66" y="797"/>
                  <a:pt x="67" y="797"/>
                  <a:pt x="67" y="796"/>
                </a:cubicBezTo>
                <a:cubicBezTo>
                  <a:pt x="69" y="793"/>
                  <a:pt x="67" y="790"/>
                  <a:pt x="63" y="788"/>
                </a:cubicBezTo>
                <a:close/>
                <a:moveTo>
                  <a:pt x="110" y="838"/>
                </a:moveTo>
                <a:cubicBezTo>
                  <a:pt x="111" y="839"/>
                  <a:pt x="112" y="839"/>
                  <a:pt x="112" y="839"/>
                </a:cubicBezTo>
                <a:cubicBezTo>
                  <a:pt x="115" y="838"/>
                  <a:pt x="116" y="837"/>
                  <a:pt x="116" y="834"/>
                </a:cubicBezTo>
                <a:cubicBezTo>
                  <a:pt x="116" y="833"/>
                  <a:pt x="114" y="832"/>
                  <a:pt x="114" y="832"/>
                </a:cubicBezTo>
                <a:cubicBezTo>
                  <a:pt x="112" y="834"/>
                  <a:pt x="111" y="836"/>
                  <a:pt x="110" y="838"/>
                </a:cubicBezTo>
                <a:close/>
                <a:moveTo>
                  <a:pt x="710" y="287"/>
                </a:moveTo>
                <a:cubicBezTo>
                  <a:pt x="707" y="285"/>
                  <a:pt x="706" y="284"/>
                  <a:pt x="704" y="284"/>
                </a:cubicBezTo>
                <a:cubicBezTo>
                  <a:pt x="704" y="284"/>
                  <a:pt x="703" y="285"/>
                  <a:pt x="702" y="286"/>
                </a:cubicBezTo>
                <a:cubicBezTo>
                  <a:pt x="703" y="287"/>
                  <a:pt x="704" y="289"/>
                  <a:pt x="705" y="289"/>
                </a:cubicBezTo>
                <a:cubicBezTo>
                  <a:pt x="706" y="290"/>
                  <a:pt x="707" y="288"/>
                  <a:pt x="710" y="287"/>
                </a:cubicBezTo>
                <a:close/>
                <a:moveTo>
                  <a:pt x="345" y="428"/>
                </a:moveTo>
                <a:cubicBezTo>
                  <a:pt x="346" y="428"/>
                  <a:pt x="346" y="428"/>
                  <a:pt x="347" y="428"/>
                </a:cubicBezTo>
                <a:cubicBezTo>
                  <a:pt x="349" y="425"/>
                  <a:pt x="348" y="422"/>
                  <a:pt x="345" y="420"/>
                </a:cubicBezTo>
                <a:cubicBezTo>
                  <a:pt x="344" y="420"/>
                  <a:pt x="344" y="420"/>
                  <a:pt x="343" y="421"/>
                </a:cubicBezTo>
                <a:cubicBezTo>
                  <a:pt x="344" y="423"/>
                  <a:pt x="344" y="426"/>
                  <a:pt x="345" y="428"/>
                </a:cubicBezTo>
                <a:close/>
                <a:moveTo>
                  <a:pt x="122" y="544"/>
                </a:moveTo>
                <a:cubicBezTo>
                  <a:pt x="121" y="544"/>
                  <a:pt x="121" y="544"/>
                  <a:pt x="120" y="544"/>
                </a:cubicBezTo>
                <a:cubicBezTo>
                  <a:pt x="118" y="547"/>
                  <a:pt x="117" y="550"/>
                  <a:pt x="122" y="553"/>
                </a:cubicBezTo>
                <a:cubicBezTo>
                  <a:pt x="122" y="550"/>
                  <a:pt x="122" y="547"/>
                  <a:pt x="122" y="544"/>
                </a:cubicBezTo>
                <a:close/>
                <a:moveTo>
                  <a:pt x="206" y="879"/>
                </a:moveTo>
                <a:cubicBezTo>
                  <a:pt x="208" y="877"/>
                  <a:pt x="209" y="876"/>
                  <a:pt x="210" y="875"/>
                </a:cubicBezTo>
                <a:cubicBezTo>
                  <a:pt x="209" y="874"/>
                  <a:pt x="208" y="873"/>
                  <a:pt x="207" y="872"/>
                </a:cubicBezTo>
                <a:cubicBezTo>
                  <a:pt x="206" y="872"/>
                  <a:pt x="204" y="873"/>
                  <a:pt x="204" y="874"/>
                </a:cubicBezTo>
                <a:cubicBezTo>
                  <a:pt x="204" y="875"/>
                  <a:pt x="205" y="877"/>
                  <a:pt x="206" y="879"/>
                </a:cubicBezTo>
                <a:close/>
                <a:moveTo>
                  <a:pt x="427" y="157"/>
                </a:moveTo>
                <a:cubicBezTo>
                  <a:pt x="429" y="160"/>
                  <a:pt x="430" y="163"/>
                  <a:pt x="432" y="165"/>
                </a:cubicBezTo>
                <a:cubicBezTo>
                  <a:pt x="434" y="160"/>
                  <a:pt x="433" y="158"/>
                  <a:pt x="427" y="157"/>
                </a:cubicBezTo>
                <a:close/>
                <a:moveTo>
                  <a:pt x="584" y="64"/>
                </a:moveTo>
                <a:cubicBezTo>
                  <a:pt x="584" y="64"/>
                  <a:pt x="583" y="64"/>
                  <a:pt x="582" y="64"/>
                </a:cubicBezTo>
                <a:cubicBezTo>
                  <a:pt x="582" y="67"/>
                  <a:pt x="582" y="69"/>
                  <a:pt x="582" y="72"/>
                </a:cubicBezTo>
                <a:cubicBezTo>
                  <a:pt x="583" y="72"/>
                  <a:pt x="584" y="72"/>
                  <a:pt x="584" y="72"/>
                </a:cubicBezTo>
                <a:cubicBezTo>
                  <a:pt x="584" y="69"/>
                  <a:pt x="584" y="67"/>
                  <a:pt x="584" y="64"/>
                </a:cubicBezTo>
                <a:close/>
                <a:moveTo>
                  <a:pt x="299" y="957"/>
                </a:moveTo>
                <a:cubicBezTo>
                  <a:pt x="300" y="958"/>
                  <a:pt x="300" y="958"/>
                  <a:pt x="301" y="959"/>
                </a:cubicBezTo>
                <a:cubicBezTo>
                  <a:pt x="305" y="958"/>
                  <a:pt x="306" y="955"/>
                  <a:pt x="305" y="952"/>
                </a:cubicBezTo>
                <a:cubicBezTo>
                  <a:pt x="304" y="951"/>
                  <a:pt x="304" y="951"/>
                  <a:pt x="303" y="951"/>
                </a:cubicBezTo>
                <a:cubicBezTo>
                  <a:pt x="302" y="953"/>
                  <a:pt x="301" y="955"/>
                  <a:pt x="299" y="957"/>
                </a:cubicBezTo>
                <a:close/>
                <a:moveTo>
                  <a:pt x="396" y="346"/>
                </a:moveTo>
                <a:cubicBezTo>
                  <a:pt x="396" y="345"/>
                  <a:pt x="396" y="344"/>
                  <a:pt x="395" y="344"/>
                </a:cubicBezTo>
                <a:cubicBezTo>
                  <a:pt x="393" y="344"/>
                  <a:pt x="391" y="345"/>
                  <a:pt x="389" y="346"/>
                </a:cubicBezTo>
                <a:cubicBezTo>
                  <a:pt x="389" y="346"/>
                  <a:pt x="390" y="348"/>
                  <a:pt x="390" y="349"/>
                </a:cubicBezTo>
                <a:cubicBezTo>
                  <a:pt x="392" y="348"/>
                  <a:pt x="394" y="347"/>
                  <a:pt x="396" y="346"/>
                </a:cubicBezTo>
                <a:close/>
                <a:moveTo>
                  <a:pt x="473" y="804"/>
                </a:moveTo>
                <a:cubicBezTo>
                  <a:pt x="474" y="805"/>
                  <a:pt x="475" y="805"/>
                  <a:pt x="477" y="805"/>
                </a:cubicBezTo>
                <a:cubicBezTo>
                  <a:pt x="477" y="803"/>
                  <a:pt x="477" y="801"/>
                  <a:pt x="478" y="798"/>
                </a:cubicBezTo>
                <a:cubicBezTo>
                  <a:pt x="478" y="798"/>
                  <a:pt x="476" y="798"/>
                  <a:pt x="475" y="798"/>
                </a:cubicBezTo>
                <a:cubicBezTo>
                  <a:pt x="475" y="800"/>
                  <a:pt x="474" y="802"/>
                  <a:pt x="473" y="804"/>
                </a:cubicBezTo>
                <a:close/>
                <a:moveTo>
                  <a:pt x="212" y="805"/>
                </a:moveTo>
                <a:cubicBezTo>
                  <a:pt x="210" y="802"/>
                  <a:pt x="209" y="800"/>
                  <a:pt x="208" y="798"/>
                </a:cubicBezTo>
                <a:cubicBezTo>
                  <a:pt x="207" y="799"/>
                  <a:pt x="206" y="800"/>
                  <a:pt x="206" y="800"/>
                </a:cubicBezTo>
                <a:cubicBezTo>
                  <a:pt x="206" y="803"/>
                  <a:pt x="207" y="805"/>
                  <a:pt x="212" y="805"/>
                </a:cubicBezTo>
                <a:close/>
                <a:moveTo>
                  <a:pt x="745" y="807"/>
                </a:moveTo>
                <a:cubicBezTo>
                  <a:pt x="739" y="804"/>
                  <a:pt x="737" y="805"/>
                  <a:pt x="734" y="810"/>
                </a:cubicBezTo>
                <a:cubicBezTo>
                  <a:pt x="738" y="809"/>
                  <a:pt x="741" y="808"/>
                  <a:pt x="745" y="807"/>
                </a:cubicBezTo>
                <a:close/>
                <a:moveTo>
                  <a:pt x="216" y="485"/>
                </a:moveTo>
                <a:cubicBezTo>
                  <a:pt x="216" y="484"/>
                  <a:pt x="217" y="484"/>
                  <a:pt x="218" y="484"/>
                </a:cubicBezTo>
                <a:cubicBezTo>
                  <a:pt x="216" y="480"/>
                  <a:pt x="214" y="477"/>
                  <a:pt x="213" y="474"/>
                </a:cubicBezTo>
                <a:cubicBezTo>
                  <a:pt x="212" y="474"/>
                  <a:pt x="211" y="475"/>
                  <a:pt x="211" y="475"/>
                </a:cubicBezTo>
                <a:cubicBezTo>
                  <a:pt x="212" y="478"/>
                  <a:pt x="214" y="481"/>
                  <a:pt x="216" y="485"/>
                </a:cubicBezTo>
                <a:close/>
                <a:moveTo>
                  <a:pt x="657" y="822"/>
                </a:moveTo>
                <a:cubicBezTo>
                  <a:pt x="658" y="822"/>
                  <a:pt x="658" y="822"/>
                  <a:pt x="659" y="822"/>
                </a:cubicBezTo>
                <a:cubicBezTo>
                  <a:pt x="659" y="821"/>
                  <a:pt x="660" y="819"/>
                  <a:pt x="660" y="818"/>
                </a:cubicBezTo>
                <a:cubicBezTo>
                  <a:pt x="660" y="817"/>
                  <a:pt x="658" y="816"/>
                  <a:pt x="658" y="815"/>
                </a:cubicBezTo>
                <a:cubicBezTo>
                  <a:pt x="657" y="816"/>
                  <a:pt x="655" y="817"/>
                  <a:pt x="655" y="818"/>
                </a:cubicBezTo>
                <a:cubicBezTo>
                  <a:pt x="655" y="819"/>
                  <a:pt x="657" y="820"/>
                  <a:pt x="657" y="822"/>
                </a:cubicBezTo>
                <a:close/>
                <a:moveTo>
                  <a:pt x="392" y="713"/>
                </a:moveTo>
                <a:cubicBezTo>
                  <a:pt x="392" y="713"/>
                  <a:pt x="391" y="712"/>
                  <a:pt x="391" y="711"/>
                </a:cubicBezTo>
                <a:cubicBezTo>
                  <a:pt x="389" y="712"/>
                  <a:pt x="387" y="712"/>
                  <a:pt x="386" y="713"/>
                </a:cubicBezTo>
                <a:cubicBezTo>
                  <a:pt x="385" y="713"/>
                  <a:pt x="385" y="715"/>
                  <a:pt x="385" y="717"/>
                </a:cubicBezTo>
                <a:cubicBezTo>
                  <a:pt x="386" y="717"/>
                  <a:pt x="387" y="718"/>
                  <a:pt x="387" y="718"/>
                </a:cubicBezTo>
                <a:cubicBezTo>
                  <a:pt x="389" y="716"/>
                  <a:pt x="391" y="715"/>
                  <a:pt x="392" y="713"/>
                </a:cubicBezTo>
                <a:close/>
                <a:moveTo>
                  <a:pt x="106" y="720"/>
                </a:moveTo>
                <a:cubicBezTo>
                  <a:pt x="111" y="718"/>
                  <a:pt x="111" y="715"/>
                  <a:pt x="110" y="713"/>
                </a:cubicBezTo>
                <a:cubicBezTo>
                  <a:pt x="110" y="712"/>
                  <a:pt x="109" y="712"/>
                  <a:pt x="108" y="711"/>
                </a:cubicBezTo>
                <a:cubicBezTo>
                  <a:pt x="107" y="713"/>
                  <a:pt x="107" y="715"/>
                  <a:pt x="106" y="717"/>
                </a:cubicBezTo>
                <a:cubicBezTo>
                  <a:pt x="106" y="718"/>
                  <a:pt x="106" y="718"/>
                  <a:pt x="106" y="720"/>
                </a:cubicBezTo>
                <a:close/>
                <a:moveTo>
                  <a:pt x="121" y="821"/>
                </a:moveTo>
                <a:cubicBezTo>
                  <a:pt x="120" y="823"/>
                  <a:pt x="118" y="825"/>
                  <a:pt x="118" y="825"/>
                </a:cubicBezTo>
                <a:cubicBezTo>
                  <a:pt x="119" y="826"/>
                  <a:pt x="121" y="827"/>
                  <a:pt x="122" y="828"/>
                </a:cubicBezTo>
                <a:cubicBezTo>
                  <a:pt x="122" y="828"/>
                  <a:pt x="124" y="827"/>
                  <a:pt x="124" y="826"/>
                </a:cubicBezTo>
                <a:cubicBezTo>
                  <a:pt x="124" y="825"/>
                  <a:pt x="123" y="823"/>
                  <a:pt x="121" y="821"/>
                </a:cubicBezTo>
                <a:close/>
                <a:moveTo>
                  <a:pt x="358" y="828"/>
                </a:moveTo>
                <a:cubicBezTo>
                  <a:pt x="357" y="831"/>
                  <a:pt x="357" y="834"/>
                  <a:pt x="356" y="837"/>
                </a:cubicBezTo>
                <a:cubicBezTo>
                  <a:pt x="361" y="835"/>
                  <a:pt x="361" y="833"/>
                  <a:pt x="358" y="828"/>
                </a:cubicBezTo>
                <a:close/>
                <a:moveTo>
                  <a:pt x="586" y="833"/>
                </a:moveTo>
                <a:cubicBezTo>
                  <a:pt x="585" y="832"/>
                  <a:pt x="584" y="830"/>
                  <a:pt x="583" y="829"/>
                </a:cubicBezTo>
                <a:cubicBezTo>
                  <a:pt x="582" y="831"/>
                  <a:pt x="581" y="832"/>
                  <a:pt x="580" y="834"/>
                </a:cubicBezTo>
                <a:cubicBezTo>
                  <a:pt x="580" y="834"/>
                  <a:pt x="581" y="835"/>
                  <a:pt x="582" y="836"/>
                </a:cubicBezTo>
                <a:cubicBezTo>
                  <a:pt x="583" y="835"/>
                  <a:pt x="584" y="834"/>
                  <a:pt x="586" y="833"/>
                </a:cubicBezTo>
                <a:close/>
                <a:moveTo>
                  <a:pt x="404" y="700"/>
                </a:moveTo>
                <a:cubicBezTo>
                  <a:pt x="404" y="701"/>
                  <a:pt x="403" y="702"/>
                  <a:pt x="403" y="702"/>
                </a:cubicBezTo>
                <a:cubicBezTo>
                  <a:pt x="404" y="704"/>
                  <a:pt x="404" y="706"/>
                  <a:pt x="405" y="708"/>
                </a:cubicBezTo>
                <a:cubicBezTo>
                  <a:pt x="406" y="708"/>
                  <a:pt x="407" y="708"/>
                  <a:pt x="407" y="707"/>
                </a:cubicBezTo>
                <a:cubicBezTo>
                  <a:pt x="407" y="705"/>
                  <a:pt x="406" y="703"/>
                  <a:pt x="406" y="701"/>
                </a:cubicBezTo>
                <a:cubicBezTo>
                  <a:pt x="406" y="700"/>
                  <a:pt x="405" y="700"/>
                  <a:pt x="404" y="700"/>
                </a:cubicBezTo>
                <a:close/>
                <a:moveTo>
                  <a:pt x="468" y="841"/>
                </a:moveTo>
                <a:cubicBezTo>
                  <a:pt x="468" y="841"/>
                  <a:pt x="467" y="841"/>
                  <a:pt x="467" y="841"/>
                </a:cubicBezTo>
                <a:cubicBezTo>
                  <a:pt x="467" y="842"/>
                  <a:pt x="466" y="844"/>
                  <a:pt x="467" y="845"/>
                </a:cubicBezTo>
                <a:cubicBezTo>
                  <a:pt x="469" y="847"/>
                  <a:pt x="471" y="847"/>
                  <a:pt x="472" y="848"/>
                </a:cubicBezTo>
                <a:cubicBezTo>
                  <a:pt x="473" y="848"/>
                  <a:pt x="473" y="847"/>
                  <a:pt x="473" y="847"/>
                </a:cubicBezTo>
                <a:cubicBezTo>
                  <a:pt x="471" y="845"/>
                  <a:pt x="470" y="843"/>
                  <a:pt x="468" y="841"/>
                </a:cubicBezTo>
                <a:close/>
                <a:moveTo>
                  <a:pt x="671" y="851"/>
                </a:moveTo>
                <a:cubicBezTo>
                  <a:pt x="668" y="848"/>
                  <a:pt x="666" y="847"/>
                  <a:pt x="664" y="844"/>
                </a:cubicBezTo>
                <a:cubicBezTo>
                  <a:pt x="663" y="851"/>
                  <a:pt x="665" y="852"/>
                  <a:pt x="671" y="851"/>
                </a:cubicBezTo>
                <a:close/>
                <a:moveTo>
                  <a:pt x="711" y="852"/>
                </a:moveTo>
                <a:cubicBezTo>
                  <a:pt x="712" y="851"/>
                  <a:pt x="712" y="850"/>
                  <a:pt x="712" y="849"/>
                </a:cubicBezTo>
                <a:cubicBezTo>
                  <a:pt x="710" y="849"/>
                  <a:pt x="708" y="848"/>
                  <a:pt x="706" y="847"/>
                </a:cubicBezTo>
                <a:cubicBezTo>
                  <a:pt x="705" y="847"/>
                  <a:pt x="705" y="849"/>
                  <a:pt x="705" y="850"/>
                </a:cubicBezTo>
                <a:cubicBezTo>
                  <a:pt x="707" y="851"/>
                  <a:pt x="709" y="852"/>
                  <a:pt x="711" y="852"/>
                </a:cubicBezTo>
                <a:close/>
                <a:moveTo>
                  <a:pt x="671" y="690"/>
                </a:moveTo>
                <a:cubicBezTo>
                  <a:pt x="668" y="689"/>
                  <a:pt x="667" y="688"/>
                  <a:pt x="666" y="688"/>
                </a:cubicBezTo>
                <a:cubicBezTo>
                  <a:pt x="665" y="688"/>
                  <a:pt x="664" y="689"/>
                  <a:pt x="663" y="690"/>
                </a:cubicBezTo>
                <a:cubicBezTo>
                  <a:pt x="664" y="691"/>
                  <a:pt x="665" y="693"/>
                  <a:pt x="666" y="693"/>
                </a:cubicBezTo>
                <a:cubicBezTo>
                  <a:pt x="667" y="693"/>
                  <a:pt x="669" y="692"/>
                  <a:pt x="671" y="690"/>
                </a:cubicBezTo>
                <a:close/>
                <a:moveTo>
                  <a:pt x="592" y="676"/>
                </a:moveTo>
                <a:cubicBezTo>
                  <a:pt x="586" y="673"/>
                  <a:pt x="582" y="674"/>
                  <a:pt x="582" y="679"/>
                </a:cubicBezTo>
                <a:cubicBezTo>
                  <a:pt x="585" y="678"/>
                  <a:pt x="588" y="677"/>
                  <a:pt x="592" y="676"/>
                </a:cubicBezTo>
                <a:close/>
                <a:moveTo>
                  <a:pt x="306" y="493"/>
                </a:moveTo>
                <a:cubicBezTo>
                  <a:pt x="302" y="495"/>
                  <a:pt x="299" y="495"/>
                  <a:pt x="295" y="496"/>
                </a:cubicBezTo>
                <a:cubicBezTo>
                  <a:pt x="299" y="497"/>
                  <a:pt x="301" y="498"/>
                  <a:pt x="303" y="498"/>
                </a:cubicBezTo>
                <a:cubicBezTo>
                  <a:pt x="304" y="498"/>
                  <a:pt x="305" y="495"/>
                  <a:pt x="306" y="493"/>
                </a:cubicBezTo>
                <a:close/>
                <a:moveTo>
                  <a:pt x="150" y="803"/>
                </a:moveTo>
                <a:cubicBezTo>
                  <a:pt x="151" y="803"/>
                  <a:pt x="152" y="804"/>
                  <a:pt x="153" y="804"/>
                </a:cubicBezTo>
                <a:cubicBezTo>
                  <a:pt x="154" y="802"/>
                  <a:pt x="155" y="800"/>
                  <a:pt x="156" y="797"/>
                </a:cubicBezTo>
                <a:cubicBezTo>
                  <a:pt x="155" y="797"/>
                  <a:pt x="153" y="796"/>
                  <a:pt x="153" y="796"/>
                </a:cubicBezTo>
                <a:cubicBezTo>
                  <a:pt x="152" y="798"/>
                  <a:pt x="151" y="801"/>
                  <a:pt x="150" y="803"/>
                </a:cubicBezTo>
                <a:close/>
                <a:moveTo>
                  <a:pt x="148" y="802"/>
                </a:moveTo>
                <a:cubicBezTo>
                  <a:pt x="146" y="800"/>
                  <a:pt x="145" y="799"/>
                  <a:pt x="144" y="798"/>
                </a:cubicBezTo>
                <a:cubicBezTo>
                  <a:pt x="143" y="798"/>
                  <a:pt x="142" y="800"/>
                  <a:pt x="142" y="801"/>
                </a:cubicBezTo>
                <a:cubicBezTo>
                  <a:pt x="142" y="802"/>
                  <a:pt x="143" y="804"/>
                  <a:pt x="144" y="805"/>
                </a:cubicBezTo>
                <a:cubicBezTo>
                  <a:pt x="145" y="804"/>
                  <a:pt x="146" y="803"/>
                  <a:pt x="148" y="802"/>
                </a:cubicBezTo>
                <a:close/>
                <a:moveTo>
                  <a:pt x="722" y="517"/>
                </a:moveTo>
                <a:cubicBezTo>
                  <a:pt x="718" y="513"/>
                  <a:pt x="714" y="513"/>
                  <a:pt x="712" y="517"/>
                </a:cubicBezTo>
                <a:cubicBezTo>
                  <a:pt x="716" y="517"/>
                  <a:pt x="719" y="517"/>
                  <a:pt x="722" y="517"/>
                </a:cubicBezTo>
                <a:close/>
                <a:moveTo>
                  <a:pt x="96" y="592"/>
                </a:moveTo>
                <a:cubicBezTo>
                  <a:pt x="96" y="592"/>
                  <a:pt x="97" y="592"/>
                  <a:pt x="98" y="592"/>
                </a:cubicBezTo>
                <a:cubicBezTo>
                  <a:pt x="98" y="587"/>
                  <a:pt x="98" y="583"/>
                  <a:pt x="98" y="578"/>
                </a:cubicBezTo>
                <a:cubicBezTo>
                  <a:pt x="98" y="578"/>
                  <a:pt x="97" y="578"/>
                  <a:pt x="97" y="578"/>
                </a:cubicBezTo>
                <a:cubicBezTo>
                  <a:pt x="97" y="583"/>
                  <a:pt x="96" y="587"/>
                  <a:pt x="96" y="592"/>
                </a:cubicBezTo>
                <a:close/>
                <a:moveTo>
                  <a:pt x="721" y="741"/>
                </a:moveTo>
                <a:cubicBezTo>
                  <a:pt x="720" y="741"/>
                  <a:pt x="720" y="740"/>
                  <a:pt x="720" y="740"/>
                </a:cubicBezTo>
                <a:cubicBezTo>
                  <a:pt x="718" y="740"/>
                  <a:pt x="716" y="740"/>
                  <a:pt x="715" y="741"/>
                </a:cubicBezTo>
                <a:cubicBezTo>
                  <a:pt x="714" y="742"/>
                  <a:pt x="715" y="744"/>
                  <a:pt x="715" y="746"/>
                </a:cubicBezTo>
                <a:cubicBezTo>
                  <a:pt x="715" y="746"/>
                  <a:pt x="716" y="746"/>
                  <a:pt x="716" y="747"/>
                </a:cubicBezTo>
                <a:cubicBezTo>
                  <a:pt x="718" y="745"/>
                  <a:pt x="719" y="743"/>
                  <a:pt x="721" y="741"/>
                </a:cubicBezTo>
                <a:close/>
                <a:moveTo>
                  <a:pt x="130" y="805"/>
                </a:moveTo>
                <a:cubicBezTo>
                  <a:pt x="130" y="804"/>
                  <a:pt x="130" y="803"/>
                  <a:pt x="131" y="802"/>
                </a:cubicBezTo>
                <a:cubicBezTo>
                  <a:pt x="129" y="802"/>
                  <a:pt x="128" y="801"/>
                  <a:pt x="127" y="801"/>
                </a:cubicBezTo>
                <a:cubicBezTo>
                  <a:pt x="126" y="801"/>
                  <a:pt x="125" y="803"/>
                  <a:pt x="124" y="805"/>
                </a:cubicBezTo>
                <a:cubicBezTo>
                  <a:pt x="124" y="805"/>
                  <a:pt x="126" y="806"/>
                  <a:pt x="126" y="807"/>
                </a:cubicBezTo>
                <a:cubicBezTo>
                  <a:pt x="127" y="806"/>
                  <a:pt x="128" y="805"/>
                  <a:pt x="130" y="805"/>
                </a:cubicBezTo>
                <a:close/>
                <a:moveTo>
                  <a:pt x="297" y="809"/>
                </a:moveTo>
                <a:cubicBezTo>
                  <a:pt x="298" y="809"/>
                  <a:pt x="299" y="809"/>
                  <a:pt x="300" y="809"/>
                </a:cubicBezTo>
                <a:cubicBezTo>
                  <a:pt x="300" y="807"/>
                  <a:pt x="300" y="806"/>
                  <a:pt x="301" y="804"/>
                </a:cubicBezTo>
                <a:cubicBezTo>
                  <a:pt x="300" y="803"/>
                  <a:pt x="298" y="803"/>
                  <a:pt x="297" y="803"/>
                </a:cubicBezTo>
                <a:cubicBezTo>
                  <a:pt x="297" y="805"/>
                  <a:pt x="297" y="807"/>
                  <a:pt x="297" y="809"/>
                </a:cubicBezTo>
                <a:close/>
                <a:moveTo>
                  <a:pt x="695" y="649"/>
                </a:moveTo>
                <a:cubicBezTo>
                  <a:pt x="697" y="648"/>
                  <a:pt x="698" y="647"/>
                  <a:pt x="699" y="646"/>
                </a:cubicBezTo>
                <a:cubicBezTo>
                  <a:pt x="698" y="645"/>
                  <a:pt x="697" y="643"/>
                  <a:pt x="696" y="644"/>
                </a:cubicBezTo>
                <a:cubicBezTo>
                  <a:pt x="695" y="644"/>
                  <a:pt x="694" y="646"/>
                  <a:pt x="692" y="647"/>
                </a:cubicBezTo>
                <a:cubicBezTo>
                  <a:pt x="693" y="647"/>
                  <a:pt x="694" y="648"/>
                  <a:pt x="695" y="649"/>
                </a:cubicBezTo>
                <a:close/>
                <a:moveTo>
                  <a:pt x="655" y="766"/>
                </a:moveTo>
                <a:cubicBezTo>
                  <a:pt x="656" y="763"/>
                  <a:pt x="657" y="762"/>
                  <a:pt x="657" y="761"/>
                </a:cubicBezTo>
                <a:cubicBezTo>
                  <a:pt x="657" y="760"/>
                  <a:pt x="656" y="759"/>
                  <a:pt x="655" y="758"/>
                </a:cubicBezTo>
                <a:cubicBezTo>
                  <a:pt x="654" y="759"/>
                  <a:pt x="653" y="760"/>
                  <a:pt x="653" y="761"/>
                </a:cubicBezTo>
                <a:cubicBezTo>
                  <a:pt x="652" y="762"/>
                  <a:pt x="654" y="763"/>
                  <a:pt x="655" y="766"/>
                </a:cubicBezTo>
                <a:close/>
                <a:moveTo>
                  <a:pt x="479" y="870"/>
                </a:moveTo>
                <a:cubicBezTo>
                  <a:pt x="478" y="870"/>
                  <a:pt x="477" y="870"/>
                  <a:pt x="476" y="870"/>
                </a:cubicBezTo>
                <a:cubicBezTo>
                  <a:pt x="476" y="872"/>
                  <a:pt x="477" y="874"/>
                  <a:pt x="477" y="877"/>
                </a:cubicBezTo>
                <a:cubicBezTo>
                  <a:pt x="477" y="877"/>
                  <a:pt x="479" y="876"/>
                  <a:pt x="479" y="876"/>
                </a:cubicBezTo>
                <a:cubicBezTo>
                  <a:pt x="479" y="874"/>
                  <a:pt x="479" y="872"/>
                  <a:pt x="479" y="870"/>
                </a:cubicBezTo>
                <a:close/>
                <a:moveTo>
                  <a:pt x="761" y="841"/>
                </a:moveTo>
                <a:cubicBezTo>
                  <a:pt x="755" y="840"/>
                  <a:pt x="754" y="842"/>
                  <a:pt x="754" y="845"/>
                </a:cubicBezTo>
                <a:cubicBezTo>
                  <a:pt x="754" y="846"/>
                  <a:pt x="754" y="846"/>
                  <a:pt x="755" y="847"/>
                </a:cubicBezTo>
                <a:cubicBezTo>
                  <a:pt x="757" y="845"/>
                  <a:pt x="759" y="843"/>
                  <a:pt x="761" y="841"/>
                </a:cubicBezTo>
                <a:close/>
                <a:moveTo>
                  <a:pt x="586" y="841"/>
                </a:moveTo>
                <a:cubicBezTo>
                  <a:pt x="585" y="841"/>
                  <a:pt x="584" y="840"/>
                  <a:pt x="583" y="840"/>
                </a:cubicBezTo>
                <a:cubicBezTo>
                  <a:pt x="582" y="841"/>
                  <a:pt x="580" y="841"/>
                  <a:pt x="580" y="843"/>
                </a:cubicBezTo>
                <a:cubicBezTo>
                  <a:pt x="579" y="843"/>
                  <a:pt x="581" y="845"/>
                  <a:pt x="582" y="846"/>
                </a:cubicBezTo>
                <a:cubicBezTo>
                  <a:pt x="583" y="845"/>
                  <a:pt x="584" y="843"/>
                  <a:pt x="586" y="841"/>
                </a:cubicBezTo>
                <a:close/>
                <a:moveTo>
                  <a:pt x="130" y="811"/>
                </a:moveTo>
                <a:cubicBezTo>
                  <a:pt x="129" y="811"/>
                  <a:pt x="128" y="811"/>
                  <a:pt x="127" y="811"/>
                </a:cubicBezTo>
                <a:cubicBezTo>
                  <a:pt x="127" y="813"/>
                  <a:pt x="127" y="815"/>
                  <a:pt x="128" y="817"/>
                </a:cubicBezTo>
                <a:cubicBezTo>
                  <a:pt x="128" y="817"/>
                  <a:pt x="129" y="817"/>
                  <a:pt x="130" y="817"/>
                </a:cubicBezTo>
                <a:cubicBezTo>
                  <a:pt x="130" y="815"/>
                  <a:pt x="130" y="813"/>
                  <a:pt x="130" y="811"/>
                </a:cubicBezTo>
                <a:close/>
                <a:moveTo>
                  <a:pt x="531" y="877"/>
                </a:moveTo>
                <a:cubicBezTo>
                  <a:pt x="531" y="876"/>
                  <a:pt x="530" y="876"/>
                  <a:pt x="530" y="875"/>
                </a:cubicBezTo>
                <a:cubicBezTo>
                  <a:pt x="528" y="876"/>
                  <a:pt x="526" y="877"/>
                  <a:pt x="525" y="879"/>
                </a:cubicBezTo>
                <a:cubicBezTo>
                  <a:pt x="524" y="879"/>
                  <a:pt x="526" y="880"/>
                  <a:pt x="526" y="881"/>
                </a:cubicBezTo>
                <a:cubicBezTo>
                  <a:pt x="528" y="880"/>
                  <a:pt x="530" y="878"/>
                  <a:pt x="531" y="877"/>
                </a:cubicBezTo>
                <a:close/>
                <a:moveTo>
                  <a:pt x="781" y="667"/>
                </a:moveTo>
                <a:cubicBezTo>
                  <a:pt x="782" y="667"/>
                  <a:pt x="783" y="668"/>
                  <a:pt x="783" y="668"/>
                </a:cubicBezTo>
                <a:cubicBezTo>
                  <a:pt x="784" y="664"/>
                  <a:pt x="785" y="661"/>
                  <a:pt x="786" y="657"/>
                </a:cubicBezTo>
                <a:cubicBezTo>
                  <a:pt x="785" y="657"/>
                  <a:pt x="785" y="657"/>
                  <a:pt x="784" y="656"/>
                </a:cubicBezTo>
                <a:cubicBezTo>
                  <a:pt x="783" y="660"/>
                  <a:pt x="782" y="664"/>
                  <a:pt x="781" y="667"/>
                </a:cubicBezTo>
                <a:close/>
                <a:moveTo>
                  <a:pt x="241" y="771"/>
                </a:moveTo>
                <a:cubicBezTo>
                  <a:pt x="243" y="769"/>
                  <a:pt x="244" y="768"/>
                  <a:pt x="244" y="767"/>
                </a:cubicBezTo>
                <a:cubicBezTo>
                  <a:pt x="243" y="765"/>
                  <a:pt x="242" y="764"/>
                  <a:pt x="241" y="763"/>
                </a:cubicBezTo>
                <a:cubicBezTo>
                  <a:pt x="240" y="764"/>
                  <a:pt x="239" y="765"/>
                  <a:pt x="239" y="766"/>
                </a:cubicBezTo>
                <a:cubicBezTo>
                  <a:pt x="239" y="767"/>
                  <a:pt x="240" y="768"/>
                  <a:pt x="241" y="771"/>
                </a:cubicBezTo>
                <a:close/>
                <a:moveTo>
                  <a:pt x="119" y="819"/>
                </a:moveTo>
                <a:cubicBezTo>
                  <a:pt x="120" y="819"/>
                  <a:pt x="121" y="819"/>
                  <a:pt x="122" y="819"/>
                </a:cubicBezTo>
                <a:cubicBezTo>
                  <a:pt x="121" y="817"/>
                  <a:pt x="121" y="814"/>
                  <a:pt x="120" y="812"/>
                </a:cubicBezTo>
                <a:cubicBezTo>
                  <a:pt x="119" y="813"/>
                  <a:pt x="118" y="813"/>
                  <a:pt x="118" y="813"/>
                </a:cubicBezTo>
                <a:cubicBezTo>
                  <a:pt x="118" y="815"/>
                  <a:pt x="118" y="817"/>
                  <a:pt x="119" y="819"/>
                </a:cubicBezTo>
                <a:close/>
                <a:moveTo>
                  <a:pt x="293" y="905"/>
                </a:moveTo>
                <a:cubicBezTo>
                  <a:pt x="294" y="905"/>
                  <a:pt x="294" y="906"/>
                  <a:pt x="295" y="906"/>
                </a:cubicBezTo>
                <a:cubicBezTo>
                  <a:pt x="296" y="905"/>
                  <a:pt x="298" y="903"/>
                  <a:pt x="298" y="902"/>
                </a:cubicBezTo>
                <a:cubicBezTo>
                  <a:pt x="298" y="901"/>
                  <a:pt x="296" y="900"/>
                  <a:pt x="293" y="898"/>
                </a:cubicBezTo>
                <a:cubicBezTo>
                  <a:pt x="293" y="902"/>
                  <a:pt x="293" y="903"/>
                  <a:pt x="293" y="905"/>
                </a:cubicBezTo>
                <a:close/>
                <a:moveTo>
                  <a:pt x="809" y="575"/>
                </a:moveTo>
                <a:cubicBezTo>
                  <a:pt x="809" y="575"/>
                  <a:pt x="809" y="574"/>
                  <a:pt x="810" y="574"/>
                </a:cubicBezTo>
                <a:cubicBezTo>
                  <a:pt x="809" y="573"/>
                  <a:pt x="808" y="571"/>
                  <a:pt x="807" y="571"/>
                </a:cubicBezTo>
                <a:cubicBezTo>
                  <a:pt x="805" y="571"/>
                  <a:pt x="803" y="571"/>
                  <a:pt x="801" y="571"/>
                </a:cubicBezTo>
                <a:cubicBezTo>
                  <a:pt x="801" y="572"/>
                  <a:pt x="801" y="572"/>
                  <a:pt x="801" y="573"/>
                </a:cubicBezTo>
                <a:cubicBezTo>
                  <a:pt x="803" y="573"/>
                  <a:pt x="806" y="574"/>
                  <a:pt x="809" y="575"/>
                </a:cubicBezTo>
                <a:close/>
                <a:moveTo>
                  <a:pt x="494" y="723"/>
                </a:moveTo>
                <a:cubicBezTo>
                  <a:pt x="494" y="722"/>
                  <a:pt x="494" y="721"/>
                  <a:pt x="494" y="720"/>
                </a:cubicBezTo>
                <a:cubicBezTo>
                  <a:pt x="492" y="721"/>
                  <a:pt x="490" y="721"/>
                  <a:pt x="488" y="721"/>
                </a:cubicBezTo>
                <a:cubicBezTo>
                  <a:pt x="488" y="722"/>
                  <a:pt x="488" y="723"/>
                  <a:pt x="488" y="724"/>
                </a:cubicBezTo>
                <a:cubicBezTo>
                  <a:pt x="490" y="724"/>
                  <a:pt x="492" y="724"/>
                  <a:pt x="494" y="723"/>
                </a:cubicBezTo>
                <a:close/>
                <a:moveTo>
                  <a:pt x="231" y="881"/>
                </a:moveTo>
                <a:cubicBezTo>
                  <a:pt x="231" y="881"/>
                  <a:pt x="231" y="882"/>
                  <a:pt x="230" y="882"/>
                </a:cubicBezTo>
                <a:cubicBezTo>
                  <a:pt x="233" y="885"/>
                  <a:pt x="237" y="885"/>
                  <a:pt x="241" y="883"/>
                </a:cubicBezTo>
                <a:cubicBezTo>
                  <a:pt x="237" y="882"/>
                  <a:pt x="234" y="881"/>
                  <a:pt x="231" y="881"/>
                </a:cubicBezTo>
                <a:close/>
                <a:moveTo>
                  <a:pt x="398" y="715"/>
                </a:moveTo>
                <a:cubicBezTo>
                  <a:pt x="396" y="716"/>
                  <a:pt x="395" y="716"/>
                  <a:pt x="394" y="717"/>
                </a:cubicBezTo>
                <a:cubicBezTo>
                  <a:pt x="393" y="719"/>
                  <a:pt x="393" y="720"/>
                  <a:pt x="393" y="722"/>
                </a:cubicBezTo>
                <a:cubicBezTo>
                  <a:pt x="393" y="722"/>
                  <a:pt x="394" y="723"/>
                  <a:pt x="394" y="723"/>
                </a:cubicBezTo>
                <a:cubicBezTo>
                  <a:pt x="395" y="721"/>
                  <a:pt x="396" y="720"/>
                  <a:pt x="397" y="719"/>
                </a:cubicBezTo>
                <a:cubicBezTo>
                  <a:pt x="398" y="718"/>
                  <a:pt x="397" y="717"/>
                  <a:pt x="398" y="715"/>
                </a:cubicBezTo>
                <a:close/>
                <a:moveTo>
                  <a:pt x="290" y="502"/>
                </a:moveTo>
                <a:cubicBezTo>
                  <a:pt x="287" y="498"/>
                  <a:pt x="284" y="499"/>
                  <a:pt x="281" y="504"/>
                </a:cubicBezTo>
                <a:cubicBezTo>
                  <a:pt x="285" y="503"/>
                  <a:pt x="287" y="503"/>
                  <a:pt x="290" y="502"/>
                </a:cubicBezTo>
                <a:close/>
                <a:moveTo>
                  <a:pt x="351" y="691"/>
                </a:moveTo>
                <a:cubicBezTo>
                  <a:pt x="350" y="691"/>
                  <a:pt x="349" y="692"/>
                  <a:pt x="349" y="692"/>
                </a:cubicBezTo>
                <a:cubicBezTo>
                  <a:pt x="349" y="695"/>
                  <a:pt x="350" y="698"/>
                  <a:pt x="351" y="702"/>
                </a:cubicBezTo>
                <a:cubicBezTo>
                  <a:pt x="352" y="702"/>
                  <a:pt x="352" y="701"/>
                  <a:pt x="353" y="701"/>
                </a:cubicBezTo>
                <a:cubicBezTo>
                  <a:pt x="352" y="698"/>
                  <a:pt x="351" y="695"/>
                  <a:pt x="351" y="691"/>
                </a:cubicBezTo>
                <a:close/>
                <a:moveTo>
                  <a:pt x="343" y="36"/>
                </a:moveTo>
                <a:cubicBezTo>
                  <a:pt x="344" y="32"/>
                  <a:pt x="344" y="29"/>
                  <a:pt x="344" y="26"/>
                </a:cubicBezTo>
                <a:cubicBezTo>
                  <a:pt x="339" y="30"/>
                  <a:pt x="339" y="32"/>
                  <a:pt x="343" y="36"/>
                </a:cubicBezTo>
                <a:close/>
                <a:moveTo>
                  <a:pt x="556" y="929"/>
                </a:moveTo>
                <a:cubicBezTo>
                  <a:pt x="554" y="927"/>
                  <a:pt x="553" y="927"/>
                  <a:pt x="552" y="926"/>
                </a:cubicBezTo>
                <a:cubicBezTo>
                  <a:pt x="551" y="926"/>
                  <a:pt x="550" y="928"/>
                  <a:pt x="550" y="928"/>
                </a:cubicBezTo>
                <a:cubicBezTo>
                  <a:pt x="550" y="930"/>
                  <a:pt x="551" y="931"/>
                  <a:pt x="552" y="932"/>
                </a:cubicBezTo>
                <a:cubicBezTo>
                  <a:pt x="553" y="931"/>
                  <a:pt x="554" y="930"/>
                  <a:pt x="556" y="929"/>
                </a:cubicBezTo>
                <a:close/>
                <a:moveTo>
                  <a:pt x="313" y="709"/>
                </a:moveTo>
                <a:cubicBezTo>
                  <a:pt x="313" y="709"/>
                  <a:pt x="312" y="709"/>
                  <a:pt x="311" y="710"/>
                </a:cubicBezTo>
                <a:cubicBezTo>
                  <a:pt x="311" y="712"/>
                  <a:pt x="312" y="714"/>
                  <a:pt x="312" y="716"/>
                </a:cubicBezTo>
                <a:cubicBezTo>
                  <a:pt x="313" y="716"/>
                  <a:pt x="315" y="715"/>
                  <a:pt x="315" y="715"/>
                </a:cubicBezTo>
                <a:cubicBezTo>
                  <a:pt x="315" y="713"/>
                  <a:pt x="314" y="711"/>
                  <a:pt x="313" y="709"/>
                </a:cubicBezTo>
                <a:close/>
                <a:moveTo>
                  <a:pt x="672" y="161"/>
                </a:moveTo>
                <a:cubicBezTo>
                  <a:pt x="672" y="162"/>
                  <a:pt x="672" y="162"/>
                  <a:pt x="672" y="163"/>
                </a:cubicBezTo>
                <a:cubicBezTo>
                  <a:pt x="676" y="164"/>
                  <a:pt x="681" y="165"/>
                  <a:pt x="685" y="166"/>
                </a:cubicBezTo>
                <a:cubicBezTo>
                  <a:pt x="685" y="166"/>
                  <a:pt x="685" y="165"/>
                  <a:pt x="685" y="165"/>
                </a:cubicBezTo>
                <a:cubicBezTo>
                  <a:pt x="681" y="163"/>
                  <a:pt x="676" y="162"/>
                  <a:pt x="672" y="161"/>
                </a:cubicBezTo>
                <a:close/>
                <a:moveTo>
                  <a:pt x="505" y="729"/>
                </a:moveTo>
                <a:cubicBezTo>
                  <a:pt x="505" y="730"/>
                  <a:pt x="505" y="731"/>
                  <a:pt x="506" y="732"/>
                </a:cubicBezTo>
                <a:cubicBezTo>
                  <a:pt x="508" y="732"/>
                  <a:pt x="510" y="731"/>
                  <a:pt x="512" y="731"/>
                </a:cubicBezTo>
                <a:cubicBezTo>
                  <a:pt x="511" y="730"/>
                  <a:pt x="511" y="728"/>
                  <a:pt x="511" y="728"/>
                </a:cubicBezTo>
                <a:cubicBezTo>
                  <a:pt x="509" y="728"/>
                  <a:pt x="507" y="729"/>
                  <a:pt x="505" y="729"/>
                </a:cubicBezTo>
                <a:close/>
                <a:moveTo>
                  <a:pt x="653" y="829"/>
                </a:moveTo>
                <a:cubicBezTo>
                  <a:pt x="652" y="826"/>
                  <a:pt x="651" y="824"/>
                  <a:pt x="651" y="822"/>
                </a:cubicBezTo>
                <a:cubicBezTo>
                  <a:pt x="650" y="823"/>
                  <a:pt x="648" y="824"/>
                  <a:pt x="648" y="825"/>
                </a:cubicBezTo>
                <a:cubicBezTo>
                  <a:pt x="647" y="828"/>
                  <a:pt x="648" y="829"/>
                  <a:pt x="653" y="829"/>
                </a:cubicBezTo>
                <a:close/>
                <a:moveTo>
                  <a:pt x="727" y="618"/>
                </a:moveTo>
                <a:cubicBezTo>
                  <a:pt x="727" y="619"/>
                  <a:pt x="727" y="619"/>
                  <a:pt x="727" y="620"/>
                </a:cubicBezTo>
                <a:cubicBezTo>
                  <a:pt x="730" y="620"/>
                  <a:pt x="732" y="620"/>
                  <a:pt x="735" y="620"/>
                </a:cubicBezTo>
                <a:cubicBezTo>
                  <a:pt x="734" y="616"/>
                  <a:pt x="732" y="615"/>
                  <a:pt x="727" y="618"/>
                </a:cubicBezTo>
                <a:close/>
                <a:moveTo>
                  <a:pt x="730" y="575"/>
                </a:moveTo>
                <a:cubicBezTo>
                  <a:pt x="734" y="575"/>
                  <a:pt x="737" y="576"/>
                  <a:pt x="741" y="576"/>
                </a:cubicBezTo>
                <a:cubicBezTo>
                  <a:pt x="741" y="576"/>
                  <a:pt x="741" y="575"/>
                  <a:pt x="741" y="574"/>
                </a:cubicBezTo>
                <a:cubicBezTo>
                  <a:pt x="738" y="572"/>
                  <a:pt x="734" y="573"/>
                  <a:pt x="730" y="575"/>
                </a:cubicBezTo>
                <a:close/>
                <a:moveTo>
                  <a:pt x="756" y="609"/>
                </a:moveTo>
                <a:cubicBezTo>
                  <a:pt x="756" y="609"/>
                  <a:pt x="755" y="609"/>
                  <a:pt x="755" y="609"/>
                </a:cubicBezTo>
                <a:cubicBezTo>
                  <a:pt x="754" y="611"/>
                  <a:pt x="754" y="612"/>
                  <a:pt x="754" y="613"/>
                </a:cubicBezTo>
                <a:cubicBezTo>
                  <a:pt x="755" y="615"/>
                  <a:pt x="757" y="616"/>
                  <a:pt x="758" y="617"/>
                </a:cubicBezTo>
                <a:cubicBezTo>
                  <a:pt x="758" y="616"/>
                  <a:pt x="759" y="616"/>
                  <a:pt x="759" y="616"/>
                </a:cubicBezTo>
                <a:cubicBezTo>
                  <a:pt x="758" y="614"/>
                  <a:pt x="757" y="611"/>
                  <a:pt x="756" y="609"/>
                </a:cubicBezTo>
                <a:close/>
                <a:moveTo>
                  <a:pt x="553" y="817"/>
                </a:moveTo>
                <a:cubicBezTo>
                  <a:pt x="548" y="813"/>
                  <a:pt x="545" y="814"/>
                  <a:pt x="545" y="820"/>
                </a:cubicBezTo>
                <a:cubicBezTo>
                  <a:pt x="548" y="819"/>
                  <a:pt x="550" y="818"/>
                  <a:pt x="553" y="817"/>
                </a:cubicBezTo>
                <a:close/>
                <a:moveTo>
                  <a:pt x="376" y="583"/>
                </a:moveTo>
                <a:cubicBezTo>
                  <a:pt x="377" y="583"/>
                  <a:pt x="378" y="584"/>
                  <a:pt x="378" y="585"/>
                </a:cubicBezTo>
                <a:cubicBezTo>
                  <a:pt x="380" y="584"/>
                  <a:pt x="382" y="583"/>
                  <a:pt x="383" y="581"/>
                </a:cubicBezTo>
                <a:cubicBezTo>
                  <a:pt x="383" y="581"/>
                  <a:pt x="382" y="579"/>
                  <a:pt x="382" y="578"/>
                </a:cubicBezTo>
                <a:cubicBezTo>
                  <a:pt x="380" y="580"/>
                  <a:pt x="378" y="581"/>
                  <a:pt x="376" y="583"/>
                </a:cubicBezTo>
                <a:close/>
                <a:moveTo>
                  <a:pt x="573" y="796"/>
                </a:moveTo>
                <a:cubicBezTo>
                  <a:pt x="573" y="797"/>
                  <a:pt x="574" y="798"/>
                  <a:pt x="574" y="799"/>
                </a:cubicBezTo>
                <a:cubicBezTo>
                  <a:pt x="576" y="798"/>
                  <a:pt x="578" y="798"/>
                  <a:pt x="580" y="797"/>
                </a:cubicBezTo>
                <a:cubicBezTo>
                  <a:pt x="581" y="797"/>
                  <a:pt x="580" y="796"/>
                  <a:pt x="580" y="795"/>
                </a:cubicBezTo>
                <a:cubicBezTo>
                  <a:pt x="578" y="795"/>
                  <a:pt x="575" y="796"/>
                  <a:pt x="573" y="796"/>
                </a:cubicBezTo>
                <a:close/>
                <a:moveTo>
                  <a:pt x="760" y="353"/>
                </a:moveTo>
                <a:cubicBezTo>
                  <a:pt x="766" y="356"/>
                  <a:pt x="767" y="356"/>
                  <a:pt x="768" y="350"/>
                </a:cubicBezTo>
                <a:cubicBezTo>
                  <a:pt x="765" y="351"/>
                  <a:pt x="762" y="352"/>
                  <a:pt x="760" y="353"/>
                </a:cubicBezTo>
                <a:close/>
                <a:moveTo>
                  <a:pt x="617" y="610"/>
                </a:moveTo>
                <a:cubicBezTo>
                  <a:pt x="618" y="609"/>
                  <a:pt x="619" y="609"/>
                  <a:pt x="620" y="609"/>
                </a:cubicBezTo>
                <a:cubicBezTo>
                  <a:pt x="619" y="607"/>
                  <a:pt x="619" y="605"/>
                  <a:pt x="618" y="603"/>
                </a:cubicBezTo>
                <a:cubicBezTo>
                  <a:pt x="617" y="603"/>
                  <a:pt x="616" y="603"/>
                  <a:pt x="616" y="603"/>
                </a:cubicBezTo>
                <a:cubicBezTo>
                  <a:pt x="616" y="605"/>
                  <a:pt x="616" y="608"/>
                  <a:pt x="617" y="610"/>
                </a:cubicBezTo>
                <a:close/>
                <a:moveTo>
                  <a:pt x="573" y="871"/>
                </a:moveTo>
                <a:cubicBezTo>
                  <a:pt x="571" y="873"/>
                  <a:pt x="570" y="874"/>
                  <a:pt x="569" y="876"/>
                </a:cubicBezTo>
                <a:cubicBezTo>
                  <a:pt x="569" y="876"/>
                  <a:pt x="571" y="878"/>
                  <a:pt x="571" y="878"/>
                </a:cubicBezTo>
                <a:cubicBezTo>
                  <a:pt x="573" y="877"/>
                  <a:pt x="574" y="876"/>
                  <a:pt x="575" y="874"/>
                </a:cubicBezTo>
                <a:cubicBezTo>
                  <a:pt x="575" y="874"/>
                  <a:pt x="574" y="873"/>
                  <a:pt x="573" y="871"/>
                </a:cubicBezTo>
                <a:close/>
                <a:moveTo>
                  <a:pt x="346" y="877"/>
                </a:moveTo>
                <a:cubicBezTo>
                  <a:pt x="346" y="878"/>
                  <a:pt x="347" y="879"/>
                  <a:pt x="348" y="880"/>
                </a:cubicBezTo>
                <a:cubicBezTo>
                  <a:pt x="349" y="878"/>
                  <a:pt x="351" y="877"/>
                  <a:pt x="353" y="875"/>
                </a:cubicBezTo>
                <a:cubicBezTo>
                  <a:pt x="353" y="875"/>
                  <a:pt x="352" y="874"/>
                  <a:pt x="352" y="874"/>
                </a:cubicBezTo>
                <a:cubicBezTo>
                  <a:pt x="350" y="875"/>
                  <a:pt x="348" y="876"/>
                  <a:pt x="346" y="877"/>
                </a:cubicBezTo>
                <a:close/>
                <a:moveTo>
                  <a:pt x="773" y="644"/>
                </a:moveTo>
                <a:cubicBezTo>
                  <a:pt x="773" y="643"/>
                  <a:pt x="773" y="642"/>
                  <a:pt x="773" y="641"/>
                </a:cubicBezTo>
                <a:cubicBezTo>
                  <a:pt x="771" y="641"/>
                  <a:pt x="769" y="641"/>
                  <a:pt x="767" y="641"/>
                </a:cubicBezTo>
                <a:cubicBezTo>
                  <a:pt x="767" y="642"/>
                  <a:pt x="767" y="643"/>
                  <a:pt x="768" y="644"/>
                </a:cubicBezTo>
                <a:cubicBezTo>
                  <a:pt x="769" y="644"/>
                  <a:pt x="771" y="644"/>
                  <a:pt x="773" y="644"/>
                </a:cubicBezTo>
                <a:close/>
                <a:moveTo>
                  <a:pt x="685" y="857"/>
                </a:moveTo>
                <a:cubicBezTo>
                  <a:pt x="685" y="856"/>
                  <a:pt x="685" y="856"/>
                  <a:pt x="685" y="855"/>
                </a:cubicBezTo>
                <a:cubicBezTo>
                  <a:pt x="683" y="855"/>
                  <a:pt x="680" y="855"/>
                  <a:pt x="676" y="856"/>
                </a:cubicBezTo>
                <a:cubicBezTo>
                  <a:pt x="680" y="861"/>
                  <a:pt x="683" y="859"/>
                  <a:pt x="685" y="857"/>
                </a:cubicBezTo>
                <a:close/>
                <a:moveTo>
                  <a:pt x="215" y="783"/>
                </a:moveTo>
                <a:cubicBezTo>
                  <a:pt x="215" y="783"/>
                  <a:pt x="215" y="784"/>
                  <a:pt x="215" y="785"/>
                </a:cubicBezTo>
                <a:cubicBezTo>
                  <a:pt x="218" y="785"/>
                  <a:pt x="221" y="785"/>
                  <a:pt x="224" y="786"/>
                </a:cubicBezTo>
                <a:cubicBezTo>
                  <a:pt x="224" y="785"/>
                  <a:pt x="224" y="784"/>
                  <a:pt x="224" y="784"/>
                </a:cubicBezTo>
                <a:cubicBezTo>
                  <a:pt x="222" y="781"/>
                  <a:pt x="218" y="783"/>
                  <a:pt x="215" y="783"/>
                </a:cubicBezTo>
                <a:close/>
                <a:moveTo>
                  <a:pt x="794" y="552"/>
                </a:moveTo>
                <a:cubicBezTo>
                  <a:pt x="792" y="550"/>
                  <a:pt x="791" y="549"/>
                  <a:pt x="789" y="548"/>
                </a:cubicBezTo>
                <a:cubicBezTo>
                  <a:pt x="789" y="548"/>
                  <a:pt x="788" y="547"/>
                  <a:pt x="787" y="547"/>
                </a:cubicBezTo>
                <a:cubicBezTo>
                  <a:pt x="786" y="548"/>
                  <a:pt x="785" y="549"/>
                  <a:pt x="786" y="549"/>
                </a:cubicBezTo>
                <a:cubicBezTo>
                  <a:pt x="786" y="550"/>
                  <a:pt x="786" y="551"/>
                  <a:pt x="787" y="551"/>
                </a:cubicBezTo>
                <a:cubicBezTo>
                  <a:pt x="789" y="552"/>
                  <a:pt x="792" y="552"/>
                  <a:pt x="794" y="552"/>
                </a:cubicBezTo>
                <a:close/>
                <a:moveTo>
                  <a:pt x="165" y="865"/>
                </a:moveTo>
                <a:cubicBezTo>
                  <a:pt x="165" y="864"/>
                  <a:pt x="165" y="864"/>
                  <a:pt x="165" y="863"/>
                </a:cubicBezTo>
                <a:cubicBezTo>
                  <a:pt x="163" y="862"/>
                  <a:pt x="161" y="861"/>
                  <a:pt x="159" y="861"/>
                </a:cubicBezTo>
                <a:cubicBezTo>
                  <a:pt x="159" y="862"/>
                  <a:pt x="158" y="864"/>
                  <a:pt x="159" y="864"/>
                </a:cubicBezTo>
                <a:cubicBezTo>
                  <a:pt x="160" y="864"/>
                  <a:pt x="163" y="865"/>
                  <a:pt x="165" y="865"/>
                </a:cubicBezTo>
                <a:close/>
                <a:moveTo>
                  <a:pt x="690" y="292"/>
                </a:moveTo>
                <a:cubicBezTo>
                  <a:pt x="689" y="292"/>
                  <a:pt x="688" y="292"/>
                  <a:pt x="688" y="293"/>
                </a:cubicBezTo>
                <a:cubicBezTo>
                  <a:pt x="687" y="295"/>
                  <a:pt x="686" y="298"/>
                  <a:pt x="689" y="300"/>
                </a:cubicBezTo>
                <a:cubicBezTo>
                  <a:pt x="690" y="300"/>
                  <a:pt x="690" y="300"/>
                  <a:pt x="691" y="300"/>
                </a:cubicBezTo>
                <a:cubicBezTo>
                  <a:pt x="691" y="297"/>
                  <a:pt x="690" y="295"/>
                  <a:pt x="690" y="292"/>
                </a:cubicBezTo>
                <a:close/>
                <a:moveTo>
                  <a:pt x="727" y="666"/>
                </a:moveTo>
                <a:cubicBezTo>
                  <a:pt x="728" y="664"/>
                  <a:pt x="729" y="661"/>
                  <a:pt x="730" y="659"/>
                </a:cubicBezTo>
                <a:cubicBezTo>
                  <a:pt x="725" y="658"/>
                  <a:pt x="724" y="660"/>
                  <a:pt x="727" y="666"/>
                </a:cubicBezTo>
                <a:close/>
                <a:moveTo>
                  <a:pt x="160" y="784"/>
                </a:moveTo>
                <a:cubicBezTo>
                  <a:pt x="159" y="785"/>
                  <a:pt x="158" y="785"/>
                  <a:pt x="158" y="785"/>
                </a:cubicBezTo>
                <a:cubicBezTo>
                  <a:pt x="158" y="788"/>
                  <a:pt x="159" y="790"/>
                  <a:pt x="160" y="792"/>
                </a:cubicBezTo>
                <a:cubicBezTo>
                  <a:pt x="161" y="791"/>
                  <a:pt x="162" y="791"/>
                  <a:pt x="163" y="790"/>
                </a:cubicBezTo>
                <a:cubicBezTo>
                  <a:pt x="162" y="788"/>
                  <a:pt x="161" y="786"/>
                  <a:pt x="160" y="784"/>
                </a:cubicBezTo>
                <a:close/>
                <a:moveTo>
                  <a:pt x="356" y="115"/>
                </a:moveTo>
                <a:cubicBezTo>
                  <a:pt x="355" y="118"/>
                  <a:pt x="355" y="120"/>
                  <a:pt x="354" y="123"/>
                </a:cubicBezTo>
                <a:cubicBezTo>
                  <a:pt x="359" y="121"/>
                  <a:pt x="360" y="119"/>
                  <a:pt x="356" y="115"/>
                </a:cubicBezTo>
                <a:close/>
                <a:moveTo>
                  <a:pt x="796" y="578"/>
                </a:moveTo>
                <a:cubicBezTo>
                  <a:pt x="796" y="577"/>
                  <a:pt x="797" y="577"/>
                  <a:pt x="798" y="576"/>
                </a:cubicBezTo>
                <a:cubicBezTo>
                  <a:pt x="797" y="575"/>
                  <a:pt x="796" y="573"/>
                  <a:pt x="794" y="572"/>
                </a:cubicBezTo>
                <a:cubicBezTo>
                  <a:pt x="794" y="571"/>
                  <a:pt x="792" y="573"/>
                  <a:pt x="791" y="573"/>
                </a:cubicBezTo>
                <a:cubicBezTo>
                  <a:pt x="793" y="575"/>
                  <a:pt x="794" y="576"/>
                  <a:pt x="796" y="578"/>
                </a:cubicBezTo>
                <a:close/>
                <a:moveTo>
                  <a:pt x="286" y="740"/>
                </a:moveTo>
                <a:cubicBezTo>
                  <a:pt x="285" y="743"/>
                  <a:pt x="284" y="744"/>
                  <a:pt x="283" y="746"/>
                </a:cubicBezTo>
                <a:cubicBezTo>
                  <a:pt x="283" y="746"/>
                  <a:pt x="285" y="747"/>
                  <a:pt x="285" y="747"/>
                </a:cubicBezTo>
                <a:cubicBezTo>
                  <a:pt x="286" y="746"/>
                  <a:pt x="288" y="745"/>
                  <a:pt x="288" y="744"/>
                </a:cubicBezTo>
                <a:cubicBezTo>
                  <a:pt x="289" y="743"/>
                  <a:pt x="287" y="742"/>
                  <a:pt x="286" y="740"/>
                </a:cubicBezTo>
                <a:close/>
                <a:moveTo>
                  <a:pt x="452" y="435"/>
                </a:moveTo>
                <a:cubicBezTo>
                  <a:pt x="453" y="435"/>
                  <a:pt x="454" y="435"/>
                  <a:pt x="455" y="435"/>
                </a:cubicBezTo>
                <a:cubicBezTo>
                  <a:pt x="456" y="433"/>
                  <a:pt x="456" y="431"/>
                  <a:pt x="456" y="429"/>
                </a:cubicBezTo>
                <a:cubicBezTo>
                  <a:pt x="456" y="429"/>
                  <a:pt x="455" y="429"/>
                  <a:pt x="454" y="429"/>
                </a:cubicBezTo>
                <a:cubicBezTo>
                  <a:pt x="453" y="431"/>
                  <a:pt x="453" y="433"/>
                  <a:pt x="452" y="435"/>
                </a:cubicBezTo>
                <a:close/>
                <a:moveTo>
                  <a:pt x="725" y="742"/>
                </a:moveTo>
                <a:cubicBezTo>
                  <a:pt x="725" y="743"/>
                  <a:pt x="726" y="744"/>
                  <a:pt x="726" y="745"/>
                </a:cubicBezTo>
                <a:cubicBezTo>
                  <a:pt x="728" y="744"/>
                  <a:pt x="730" y="742"/>
                  <a:pt x="733" y="741"/>
                </a:cubicBezTo>
                <a:cubicBezTo>
                  <a:pt x="732" y="740"/>
                  <a:pt x="732" y="740"/>
                  <a:pt x="732" y="739"/>
                </a:cubicBezTo>
                <a:cubicBezTo>
                  <a:pt x="729" y="740"/>
                  <a:pt x="727" y="741"/>
                  <a:pt x="725" y="742"/>
                </a:cubicBezTo>
                <a:close/>
                <a:moveTo>
                  <a:pt x="723" y="307"/>
                </a:moveTo>
                <a:cubicBezTo>
                  <a:pt x="723" y="307"/>
                  <a:pt x="724" y="308"/>
                  <a:pt x="724" y="309"/>
                </a:cubicBezTo>
                <a:cubicBezTo>
                  <a:pt x="726" y="308"/>
                  <a:pt x="728" y="307"/>
                  <a:pt x="730" y="306"/>
                </a:cubicBezTo>
                <a:cubicBezTo>
                  <a:pt x="729" y="305"/>
                  <a:pt x="728" y="304"/>
                  <a:pt x="728" y="304"/>
                </a:cubicBezTo>
                <a:cubicBezTo>
                  <a:pt x="726" y="304"/>
                  <a:pt x="725" y="306"/>
                  <a:pt x="723" y="307"/>
                </a:cubicBezTo>
                <a:close/>
                <a:moveTo>
                  <a:pt x="642" y="886"/>
                </a:moveTo>
                <a:cubicBezTo>
                  <a:pt x="640" y="885"/>
                  <a:pt x="639" y="883"/>
                  <a:pt x="638" y="884"/>
                </a:cubicBezTo>
                <a:cubicBezTo>
                  <a:pt x="637" y="884"/>
                  <a:pt x="636" y="886"/>
                  <a:pt x="635" y="887"/>
                </a:cubicBezTo>
                <a:cubicBezTo>
                  <a:pt x="636" y="887"/>
                  <a:pt x="637" y="889"/>
                  <a:pt x="637" y="888"/>
                </a:cubicBezTo>
                <a:cubicBezTo>
                  <a:pt x="639" y="888"/>
                  <a:pt x="640" y="887"/>
                  <a:pt x="642" y="886"/>
                </a:cubicBezTo>
                <a:close/>
                <a:moveTo>
                  <a:pt x="710" y="482"/>
                </a:moveTo>
                <a:cubicBezTo>
                  <a:pt x="710" y="483"/>
                  <a:pt x="710" y="484"/>
                  <a:pt x="711" y="485"/>
                </a:cubicBezTo>
                <a:cubicBezTo>
                  <a:pt x="713" y="484"/>
                  <a:pt x="716" y="483"/>
                  <a:pt x="719" y="483"/>
                </a:cubicBezTo>
                <a:cubicBezTo>
                  <a:pt x="719" y="482"/>
                  <a:pt x="719" y="481"/>
                  <a:pt x="719" y="480"/>
                </a:cubicBezTo>
                <a:cubicBezTo>
                  <a:pt x="716" y="481"/>
                  <a:pt x="713" y="481"/>
                  <a:pt x="710" y="482"/>
                </a:cubicBezTo>
                <a:close/>
                <a:moveTo>
                  <a:pt x="698" y="301"/>
                </a:moveTo>
                <a:cubicBezTo>
                  <a:pt x="699" y="301"/>
                  <a:pt x="699" y="301"/>
                  <a:pt x="699" y="302"/>
                </a:cubicBezTo>
                <a:cubicBezTo>
                  <a:pt x="700" y="301"/>
                  <a:pt x="702" y="300"/>
                  <a:pt x="702" y="299"/>
                </a:cubicBezTo>
                <a:cubicBezTo>
                  <a:pt x="701" y="297"/>
                  <a:pt x="700" y="295"/>
                  <a:pt x="700" y="293"/>
                </a:cubicBezTo>
                <a:cubicBezTo>
                  <a:pt x="699" y="293"/>
                  <a:pt x="698" y="294"/>
                  <a:pt x="698" y="294"/>
                </a:cubicBezTo>
                <a:cubicBezTo>
                  <a:pt x="698" y="296"/>
                  <a:pt x="698" y="298"/>
                  <a:pt x="698" y="301"/>
                </a:cubicBezTo>
                <a:close/>
                <a:moveTo>
                  <a:pt x="552" y="859"/>
                </a:moveTo>
                <a:cubicBezTo>
                  <a:pt x="553" y="860"/>
                  <a:pt x="554" y="860"/>
                  <a:pt x="555" y="860"/>
                </a:cubicBezTo>
                <a:cubicBezTo>
                  <a:pt x="555" y="858"/>
                  <a:pt x="556" y="856"/>
                  <a:pt x="557" y="853"/>
                </a:cubicBezTo>
                <a:cubicBezTo>
                  <a:pt x="557" y="853"/>
                  <a:pt x="555" y="853"/>
                  <a:pt x="555" y="853"/>
                </a:cubicBezTo>
                <a:cubicBezTo>
                  <a:pt x="554" y="855"/>
                  <a:pt x="553" y="857"/>
                  <a:pt x="552" y="859"/>
                </a:cubicBezTo>
                <a:close/>
                <a:moveTo>
                  <a:pt x="592" y="839"/>
                </a:moveTo>
                <a:cubicBezTo>
                  <a:pt x="591" y="839"/>
                  <a:pt x="590" y="839"/>
                  <a:pt x="589" y="839"/>
                </a:cubicBezTo>
                <a:cubicBezTo>
                  <a:pt x="589" y="842"/>
                  <a:pt x="588" y="844"/>
                  <a:pt x="588" y="846"/>
                </a:cubicBezTo>
                <a:cubicBezTo>
                  <a:pt x="589" y="846"/>
                  <a:pt x="591" y="846"/>
                  <a:pt x="591" y="846"/>
                </a:cubicBezTo>
                <a:cubicBezTo>
                  <a:pt x="591" y="844"/>
                  <a:pt x="591" y="841"/>
                  <a:pt x="592" y="839"/>
                </a:cubicBezTo>
                <a:close/>
                <a:moveTo>
                  <a:pt x="554" y="695"/>
                </a:moveTo>
                <a:cubicBezTo>
                  <a:pt x="554" y="695"/>
                  <a:pt x="553" y="694"/>
                  <a:pt x="553" y="694"/>
                </a:cubicBezTo>
                <a:cubicBezTo>
                  <a:pt x="551" y="696"/>
                  <a:pt x="549" y="697"/>
                  <a:pt x="546" y="699"/>
                </a:cubicBezTo>
                <a:cubicBezTo>
                  <a:pt x="551" y="701"/>
                  <a:pt x="553" y="699"/>
                  <a:pt x="554" y="695"/>
                </a:cubicBezTo>
                <a:close/>
                <a:moveTo>
                  <a:pt x="452" y="457"/>
                </a:moveTo>
                <a:cubicBezTo>
                  <a:pt x="451" y="456"/>
                  <a:pt x="450" y="456"/>
                  <a:pt x="449" y="456"/>
                </a:cubicBezTo>
                <a:cubicBezTo>
                  <a:pt x="448" y="459"/>
                  <a:pt x="448" y="461"/>
                  <a:pt x="447" y="464"/>
                </a:cubicBezTo>
                <a:cubicBezTo>
                  <a:pt x="448" y="464"/>
                  <a:pt x="448" y="465"/>
                  <a:pt x="449" y="465"/>
                </a:cubicBezTo>
                <a:cubicBezTo>
                  <a:pt x="450" y="462"/>
                  <a:pt x="451" y="459"/>
                  <a:pt x="452" y="457"/>
                </a:cubicBezTo>
                <a:close/>
                <a:moveTo>
                  <a:pt x="392" y="704"/>
                </a:moveTo>
                <a:cubicBezTo>
                  <a:pt x="385" y="701"/>
                  <a:pt x="383" y="702"/>
                  <a:pt x="384" y="707"/>
                </a:cubicBezTo>
                <a:cubicBezTo>
                  <a:pt x="386" y="706"/>
                  <a:pt x="389" y="705"/>
                  <a:pt x="392" y="704"/>
                </a:cubicBezTo>
                <a:close/>
                <a:moveTo>
                  <a:pt x="338" y="643"/>
                </a:moveTo>
                <a:cubicBezTo>
                  <a:pt x="334" y="647"/>
                  <a:pt x="334" y="649"/>
                  <a:pt x="338" y="653"/>
                </a:cubicBezTo>
                <a:cubicBezTo>
                  <a:pt x="338" y="649"/>
                  <a:pt x="338" y="646"/>
                  <a:pt x="338" y="643"/>
                </a:cubicBezTo>
                <a:close/>
                <a:moveTo>
                  <a:pt x="244" y="702"/>
                </a:moveTo>
                <a:cubicBezTo>
                  <a:pt x="243" y="705"/>
                  <a:pt x="242" y="706"/>
                  <a:pt x="242" y="707"/>
                </a:cubicBezTo>
                <a:cubicBezTo>
                  <a:pt x="242" y="708"/>
                  <a:pt x="244" y="709"/>
                  <a:pt x="244" y="709"/>
                </a:cubicBezTo>
                <a:cubicBezTo>
                  <a:pt x="246" y="709"/>
                  <a:pt x="247" y="708"/>
                  <a:pt x="248" y="707"/>
                </a:cubicBezTo>
                <a:cubicBezTo>
                  <a:pt x="247" y="706"/>
                  <a:pt x="246" y="705"/>
                  <a:pt x="244" y="702"/>
                </a:cubicBezTo>
                <a:close/>
                <a:moveTo>
                  <a:pt x="202" y="926"/>
                </a:moveTo>
                <a:cubicBezTo>
                  <a:pt x="202" y="926"/>
                  <a:pt x="202" y="925"/>
                  <a:pt x="202" y="924"/>
                </a:cubicBezTo>
                <a:cubicBezTo>
                  <a:pt x="200" y="924"/>
                  <a:pt x="198" y="925"/>
                  <a:pt x="196" y="925"/>
                </a:cubicBezTo>
                <a:cubicBezTo>
                  <a:pt x="196" y="925"/>
                  <a:pt x="196" y="927"/>
                  <a:pt x="196" y="928"/>
                </a:cubicBezTo>
                <a:cubicBezTo>
                  <a:pt x="198" y="927"/>
                  <a:pt x="200" y="927"/>
                  <a:pt x="202" y="926"/>
                </a:cubicBezTo>
                <a:close/>
                <a:moveTo>
                  <a:pt x="603" y="919"/>
                </a:moveTo>
                <a:cubicBezTo>
                  <a:pt x="602" y="918"/>
                  <a:pt x="601" y="916"/>
                  <a:pt x="600" y="916"/>
                </a:cubicBezTo>
                <a:cubicBezTo>
                  <a:pt x="599" y="917"/>
                  <a:pt x="598" y="919"/>
                  <a:pt x="596" y="920"/>
                </a:cubicBezTo>
                <a:cubicBezTo>
                  <a:pt x="597" y="920"/>
                  <a:pt x="598" y="922"/>
                  <a:pt x="599" y="922"/>
                </a:cubicBezTo>
                <a:cubicBezTo>
                  <a:pt x="600" y="921"/>
                  <a:pt x="601" y="920"/>
                  <a:pt x="603" y="919"/>
                </a:cubicBezTo>
                <a:close/>
                <a:moveTo>
                  <a:pt x="496" y="714"/>
                </a:moveTo>
                <a:cubicBezTo>
                  <a:pt x="496" y="714"/>
                  <a:pt x="496" y="713"/>
                  <a:pt x="496" y="713"/>
                </a:cubicBezTo>
                <a:cubicBezTo>
                  <a:pt x="495" y="712"/>
                  <a:pt x="493" y="711"/>
                  <a:pt x="492" y="712"/>
                </a:cubicBezTo>
                <a:cubicBezTo>
                  <a:pt x="491" y="712"/>
                  <a:pt x="490" y="714"/>
                  <a:pt x="489" y="715"/>
                </a:cubicBezTo>
                <a:cubicBezTo>
                  <a:pt x="490" y="716"/>
                  <a:pt x="490" y="716"/>
                  <a:pt x="491" y="717"/>
                </a:cubicBezTo>
                <a:cubicBezTo>
                  <a:pt x="492" y="716"/>
                  <a:pt x="494" y="715"/>
                  <a:pt x="496" y="714"/>
                </a:cubicBezTo>
                <a:close/>
                <a:moveTo>
                  <a:pt x="344" y="42"/>
                </a:moveTo>
                <a:cubicBezTo>
                  <a:pt x="342" y="41"/>
                  <a:pt x="341" y="39"/>
                  <a:pt x="340" y="39"/>
                </a:cubicBezTo>
                <a:cubicBezTo>
                  <a:pt x="339" y="39"/>
                  <a:pt x="338" y="41"/>
                  <a:pt x="338" y="42"/>
                </a:cubicBezTo>
                <a:cubicBezTo>
                  <a:pt x="338" y="43"/>
                  <a:pt x="339" y="45"/>
                  <a:pt x="340" y="45"/>
                </a:cubicBezTo>
                <a:cubicBezTo>
                  <a:pt x="341" y="45"/>
                  <a:pt x="342" y="43"/>
                  <a:pt x="344" y="42"/>
                </a:cubicBezTo>
                <a:close/>
                <a:moveTo>
                  <a:pt x="20" y="610"/>
                </a:moveTo>
                <a:cubicBezTo>
                  <a:pt x="19" y="610"/>
                  <a:pt x="18" y="610"/>
                  <a:pt x="17" y="610"/>
                </a:cubicBezTo>
                <a:cubicBezTo>
                  <a:pt x="17" y="613"/>
                  <a:pt x="17" y="616"/>
                  <a:pt x="17" y="618"/>
                </a:cubicBezTo>
                <a:cubicBezTo>
                  <a:pt x="18" y="618"/>
                  <a:pt x="18" y="618"/>
                  <a:pt x="19" y="618"/>
                </a:cubicBezTo>
                <a:cubicBezTo>
                  <a:pt x="19" y="616"/>
                  <a:pt x="20" y="613"/>
                  <a:pt x="20" y="610"/>
                </a:cubicBezTo>
                <a:close/>
                <a:moveTo>
                  <a:pt x="600" y="716"/>
                </a:moveTo>
                <a:cubicBezTo>
                  <a:pt x="600" y="715"/>
                  <a:pt x="600" y="714"/>
                  <a:pt x="600" y="713"/>
                </a:cubicBezTo>
                <a:cubicBezTo>
                  <a:pt x="598" y="713"/>
                  <a:pt x="596" y="713"/>
                  <a:pt x="595" y="713"/>
                </a:cubicBezTo>
                <a:cubicBezTo>
                  <a:pt x="594" y="713"/>
                  <a:pt x="594" y="716"/>
                  <a:pt x="594" y="717"/>
                </a:cubicBezTo>
                <a:cubicBezTo>
                  <a:pt x="596" y="716"/>
                  <a:pt x="598" y="716"/>
                  <a:pt x="600" y="716"/>
                </a:cubicBezTo>
                <a:close/>
                <a:moveTo>
                  <a:pt x="387" y="791"/>
                </a:moveTo>
                <a:cubicBezTo>
                  <a:pt x="386" y="794"/>
                  <a:pt x="385" y="795"/>
                  <a:pt x="384" y="797"/>
                </a:cubicBezTo>
                <a:cubicBezTo>
                  <a:pt x="384" y="797"/>
                  <a:pt x="385" y="798"/>
                  <a:pt x="386" y="799"/>
                </a:cubicBezTo>
                <a:cubicBezTo>
                  <a:pt x="387" y="797"/>
                  <a:pt x="388" y="796"/>
                  <a:pt x="389" y="794"/>
                </a:cubicBezTo>
                <a:cubicBezTo>
                  <a:pt x="389" y="794"/>
                  <a:pt x="388" y="793"/>
                  <a:pt x="387" y="791"/>
                </a:cubicBezTo>
                <a:close/>
                <a:moveTo>
                  <a:pt x="80" y="711"/>
                </a:moveTo>
                <a:cubicBezTo>
                  <a:pt x="81" y="711"/>
                  <a:pt x="81" y="711"/>
                  <a:pt x="82" y="711"/>
                </a:cubicBezTo>
                <a:cubicBezTo>
                  <a:pt x="82" y="709"/>
                  <a:pt x="83" y="708"/>
                  <a:pt x="83" y="706"/>
                </a:cubicBezTo>
                <a:cubicBezTo>
                  <a:pt x="83" y="705"/>
                  <a:pt x="81" y="704"/>
                  <a:pt x="80" y="704"/>
                </a:cubicBezTo>
                <a:cubicBezTo>
                  <a:pt x="79" y="704"/>
                  <a:pt x="79" y="704"/>
                  <a:pt x="79" y="704"/>
                </a:cubicBezTo>
                <a:cubicBezTo>
                  <a:pt x="79" y="707"/>
                  <a:pt x="80" y="709"/>
                  <a:pt x="80" y="711"/>
                </a:cubicBezTo>
                <a:close/>
                <a:moveTo>
                  <a:pt x="73" y="805"/>
                </a:moveTo>
                <a:cubicBezTo>
                  <a:pt x="77" y="801"/>
                  <a:pt x="76" y="799"/>
                  <a:pt x="71" y="797"/>
                </a:cubicBezTo>
                <a:cubicBezTo>
                  <a:pt x="72" y="799"/>
                  <a:pt x="73" y="802"/>
                  <a:pt x="73" y="805"/>
                </a:cubicBezTo>
                <a:close/>
                <a:moveTo>
                  <a:pt x="309" y="675"/>
                </a:moveTo>
                <a:cubicBezTo>
                  <a:pt x="309" y="674"/>
                  <a:pt x="309" y="673"/>
                  <a:pt x="309" y="672"/>
                </a:cubicBezTo>
                <a:cubicBezTo>
                  <a:pt x="307" y="673"/>
                  <a:pt x="305" y="673"/>
                  <a:pt x="303" y="674"/>
                </a:cubicBezTo>
                <a:cubicBezTo>
                  <a:pt x="303" y="674"/>
                  <a:pt x="303" y="676"/>
                  <a:pt x="303" y="677"/>
                </a:cubicBezTo>
                <a:cubicBezTo>
                  <a:pt x="305" y="676"/>
                  <a:pt x="307" y="676"/>
                  <a:pt x="309" y="675"/>
                </a:cubicBezTo>
                <a:close/>
                <a:moveTo>
                  <a:pt x="482" y="647"/>
                </a:moveTo>
                <a:cubicBezTo>
                  <a:pt x="483" y="646"/>
                  <a:pt x="483" y="646"/>
                  <a:pt x="484" y="646"/>
                </a:cubicBezTo>
                <a:cubicBezTo>
                  <a:pt x="484" y="643"/>
                  <a:pt x="483" y="640"/>
                  <a:pt x="483" y="637"/>
                </a:cubicBezTo>
                <a:cubicBezTo>
                  <a:pt x="482" y="637"/>
                  <a:pt x="482" y="637"/>
                  <a:pt x="481" y="637"/>
                </a:cubicBezTo>
                <a:cubicBezTo>
                  <a:pt x="481" y="640"/>
                  <a:pt x="482" y="643"/>
                  <a:pt x="482" y="647"/>
                </a:cubicBezTo>
                <a:close/>
                <a:moveTo>
                  <a:pt x="621" y="733"/>
                </a:moveTo>
                <a:cubicBezTo>
                  <a:pt x="622" y="732"/>
                  <a:pt x="623" y="730"/>
                  <a:pt x="624" y="729"/>
                </a:cubicBezTo>
                <a:cubicBezTo>
                  <a:pt x="623" y="729"/>
                  <a:pt x="622" y="727"/>
                  <a:pt x="622" y="727"/>
                </a:cubicBezTo>
                <a:cubicBezTo>
                  <a:pt x="620" y="728"/>
                  <a:pt x="619" y="729"/>
                  <a:pt x="618" y="730"/>
                </a:cubicBezTo>
                <a:cubicBezTo>
                  <a:pt x="619" y="731"/>
                  <a:pt x="620" y="732"/>
                  <a:pt x="621" y="733"/>
                </a:cubicBezTo>
                <a:close/>
                <a:moveTo>
                  <a:pt x="354" y="848"/>
                </a:moveTo>
                <a:cubicBezTo>
                  <a:pt x="354" y="848"/>
                  <a:pt x="355" y="848"/>
                  <a:pt x="355" y="848"/>
                </a:cubicBezTo>
                <a:cubicBezTo>
                  <a:pt x="360" y="845"/>
                  <a:pt x="360" y="844"/>
                  <a:pt x="358" y="839"/>
                </a:cubicBezTo>
                <a:cubicBezTo>
                  <a:pt x="357" y="843"/>
                  <a:pt x="355" y="845"/>
                  <a:pt x="354" y="848"/>
                </a:cubicBezTo>
                <a:close/>
                <a:moveTo>
                  <a:pt x="600" y="858"/>
                </a:moveTo>
                <a:cubicBezTo>
                  <a:pt x="601" y="858"/>
                  <a:pt x="602" y="858"/>
                  <a:pt x="603" y="858"/>
                </a:cubicBezTo>
                <a:cubicBezTo>
                  <a:pt x="604" y="856"/>
                  <a:pt x="604" y="854"/>
                  <a:pt x="605" y="852"/>
                </a:cubicBezTo>
                <a:cubicBezTo>
                  <a:pt x="604" y="851"/>
                  <a:pt x="603" y="851"/>
                  <a:pt x="602" y="851"/>
                </a:cubicBezTo>
                <a:cubicBezTo>
                  <a:pt x="602" y="853"/>
                  <a:pt x="601" y="855"/>
                  <a:pt x="600" y="858"/>
                </a:cubicBezTo>
                <a:close/>
                <a:moveTo>
                  <a:pt x="654" y="894"/>
                </a:moveTo>
                <a:cubicBezTo>
                  <a:pt x="652" y="892"/>
                  <a:pt x="651" y="891"/>
                  <a:pt x="650" y="891"/>
                </a:cubicBezTo>
                <a:cubicBezTo>
                  <a:pt x="649" y="891"/>
                  <a:pt x="647" y="892"/>
                  <a:pt x="648" y="893"/>
                </a:cubicBezTo>
                <a:cubicBezTo>
                  <a:pt x="648" y="894"/>
                  <a:pt x="649" y="896"/>
                  <a:pt x="649" y="896"/>
                </a:cubicBezTo>
                <a:cubicBezTo>
                  <a:pt x="651" y="896"/>
                  <a:pt x="652" y="895"/>
                  <a:pt x="654" y="894"/>
                </a:cubicBezTo>
                <a:close/>
                <a:moveTo>
                  <a:pt x="420" y="501"/>
                </a:moveTo>
                <a:cubicBezTo>
                  <a:pt x="421" y="501"/>
                  <a:pt x="422" y="501"/>
                  <a:pt x="423" y="501"/>
                </a:cubicBezTo>
                <a:cubicBezTo>
                  <a:pt x="423" y="498"/>
                  <a:pt x="422" y="496"/>
                  <a:pt x="422" y="494"/>
                </a:cubicBezTo>
                <a:cubicBezTo>
                  <a:pt x="422" y="494"/>
                  <a:pt x="420" y="494"/>
                  <a:pt x="419" y="494"/>
                </a:cubicBezTo>
                <a:cubicBezTo>
                  <a:pt x="420" y="496"/>
                  <a:pt x="420" y="499"/>
                  <a:pt x="420" y="501"/>
                </a:cubicBezTo>
                <a:close/>
                <a:moveTo>
                  <a:pt x="624" y="855"/>
                </a:moveTo>
                <a:cubicBezTo>
                  <a:pt x="625" y="853"/>
                  <a:pt x="626" y="852"/>
                  <a:pt x="626" y="850"/>
                </a:cubicBezTo>
                <a:cubicBezTo>
                  <a:pt x="626" y="850"/>
                  <a:pt x="624" y="848"/>
                  <a:pt x="624" y="848"/>
                </a:cubicBezTo>
                <a:cubicBezTo>
                  <a:pt x="622" y="849"/>
                  <a:pt x="621" y="850"/>
                  <a:pt x="621" y="851"/>
                </a:cubicBezTo>
                <a:cubicBezTo>
                  <a:pt x="620" y="852"/>
                  <a:pt x="622" y="853"/>
                  <a:pt x="624" y="855"/>
                </a:cubicBezTo>
                <a:close/>
                <a:moveTo>
                  <a:pt x="714" y="703"/>
                </a:moveTo>
                <a:cubicBezTo>
                  <a:pt x="714" y="702"/>
                  <a:pt x="714" y="702"/>
                  <a:pt x="714" y="701"/>
                </a:cubicBezTo>
                <a:cubicBezTo>
                  <a:pt x="712" y="702"/>
                  <a:pt x="710" y="702"/>
                  <a:pt x="710" y="703"/>
                </a:cubicBezTo>
                <a:cubicBezTo>
                  <a:pt x="709" y="704"/>
                  <a:pt x="709" y="705"/>
                  <a:pt x="708" y="707"/>
                </a:cubicBezTo>
                <a:cubicBezTo>
                  <a:pt x="709" y="707"/>
                  <a:pt x="710" y="707"/>
                  <a:pt x="710" y="708"/>
                </a:cubicBezTo>
                <a:cubicBezTo>
                  <a:pt x="712" y="706"/>
                  <a:pt x="713" y="704"/>
                  <a:pt x="714" y="703"/>
                </a:cubicBezTo>
                <a:close/>
                <a:moveTo>
                  <a:pt x="337" y="889"/>
                </a:moveTo>
                <a:cubicBezTo>
                  <a:pt x="337" y="888"/>
                  <a:pt x="337" y="887"/>
                  <a:pt x="336" y="886"/>
                </a:cubicBezTo>
                <a:cubicBezTo>
                  <a:pt x="335" y="887"/>
                  <a:pt x="333" y="887"/>
                  <a:pt x="331" y="888"/>
                </a:cubicBezTo>
                <a:cubicBezTo>
                  <a:pt x="331" y="888"/>
                  <a:pt x="332" y="890"/>
                  <a:pt x="332" y="891"/>
                </a:cubicBezTo>
                <a:cubicBezTo>
                  <a:pt x="334" y="890"/>
                  <a:pt x="336" y="889"/>
                  <a:pt x="337" y="889"/>
                </a:cubicBezTo>
                <a:close/>
                <a:moveTo>
                  <a:pt x="746" y="888"/>
                </a:moveTo>
                <a:cubicBezTo>
                  <a:pt x="745" y="888"/>
                  <a:pt x="744" y="887"/>
                  <a:pt x="743" y="887"/>
                </a:cubicBezTo>
                <a:cubicBezTo>
                  <a:pt x="743" y="889"/>
                  <a:pt x="742" y="891"/>
                  <a:pt x="742" y="893"/>
                </a:cubicBezTo>
                <a:cubicBezTo>
                  <a:pt x="742" y="894"/>
                  <a:pt x="744" y="894"/>
                  <a:pt x="744" y="894"/>
                </a:cubicBezTo>
                <a:cubicBezTo>
                  <a:pt x="745" y="892"/>
                  <a:pt x="745" y="890"/>
                  <a:pt x="746" y="888"/>
                </a:cubicBezTo>
                <a:close/>
                <a:moveTo>
                  <a:pt x="262" y="964"/>
                </a:moveTo>
                <a:cubicBezTo>
                  <a:pt x="263" y="962"/>
                  <a:pt x="264" y="961"/>
                  <a:pt x="264" y="960"/>
                </a:cubicBezTo>
                <a:cubicBezTo>
                  <a:pt x="264" y="959"/>
                  <a:pt x="262" y="958"/>
                  <a:pt x="262" y="957"/>
                </a:cubicBezTo>
                <a:cubicBezTo>
                  <a:pt x="261" y="958"/>
                  <a:pt x="259" y="959"/>
                  <a:pt x="259" y="960"/>
                </a:cubicBezTo>
                <a:cubicBezTo>
                  <a:pt x="259" y="961"/>
                  <a:pt x="261" y="962"/>
                  <a:pt x="262" y="964"/>
                </a:cubicBezTo>
                <a:close/>
                <a:moveTo>
                  <a:pt x="753" y="707"/>
                </a:moveTo>
                <a:cubicBezTo>
                  <a:pt x="751" y="705"/>
                  <a:pt x="750" y="704"/>
                  <a:pt x="750" y="704"/>
                </a:cubicBezTo>
                <a:cubicBezTo>
                  <a:pt x="748" y="705"/>
                  <a:pt x="747" y="706"/>
                  <a:pt x="747" y="708"/>
                </a:cubicBezTo>
                <a:cubicBezTo>
                  <a:pt x="746" y="708"/>
                  <a:pt x="748" y="709"/>
                  <a:pt x="748" y="710"/>
                </a:cubicBezTo>
                <a:cubicBezTo>
                  <a:pt x="750" y="709"/>
                  <a:pt x="751" y="708"/>
                  <a:pt x="753" y="707"/>
                </a:cubicBezTo>
                <a:close/>
                <a:moveTo>
                  <a:pt x="156" y="915"/>
                </a:moveTo>
                <a:cubicBezTo>
                  <a:pt x="154" y="914"/>
                  <a:pt x="153" y="912"/>
                  <a:pt x="152" y="912"/>
                </a:cubicBezTo>
                <a:cubicBezTo>
                  <a:pt x="152" y="912"/>
                  <a:pt x="150" y="914"/>
                  <a:pt x="150" y="915"/>
                </a:cubicBezTo>
                <a:cubicBezTo>
                  <a:pt x="150" y="916"/>
                  <a:pt x="152" y="917"/>
                  <a:pt x="153" y="917"/>
                </a:cubicBezTo>
                <a:cubicBezTo>
                  <a:pt x="153" y="917"/>
                  <a:pt x="155" y="916"/>
                  <a:pt x="156" y="915"/>
                </a:cubicBezTo>
                <a:close/>
                <a:moveTo>
                  <a:pt x="304" y="27"/>
                </a:moveTo>
                <a:cubicBezTo>
                  <a:pt x="303" y="27"/>
                  <a:pt x="303" y="28"/>
                  <a:pt x="302" y="28"/>
                </a:cubicBezTo>
                <a:cubicBezTo>
                  <a:pt x="305" y="31"/>
                  <a:pt x="308" y="34"/>
                  <a:pt x="311" y="36"/>
                </a:cubicBezTo>
                <a:cubicBezTo>
                  <a:pt x="311" y="36"/>
                  <a:pt x="311" y="35"/>
                  <a:pt x="312" y="35"/>
                </a:cubicBezTo>
                <a:cubicBezTo>
                  <a:pt x="309" y="32"/>
                  <a:pt x="306" y="30"/>
                  <a:pt x="304" y="27"/>
                </a:cubicBezTo>
                <a:close/>
                <a:moveTo>
                  <a:pt x="450" y="931"/>
                </a:moveTo>
                <a:cubicBezTo>
                  <a:pt x="451" y="931"/>
                  <a:pt x="452" y="931"/>
                  <a:pt x="453" y="931"/>
                </a:cubicBezTo>
                <a:cubicBezTo>
                  <a:pt x="453" y="929"/>
                  <a:pt x="453" y="926"/>
                  <a:pt x="453" y="924"/>
                </a:cubicBezTo>
                <a:cubicBezTo>
                  <a:pt x="452" y="924"/>
                  <a:pt x="450" y="925"/>
                  <a:pt x="450" y="925"/>
                </a:cubicBezTo>
                <a:cubicBezTo>
                  <a:pt x="450" y="927"/>
                  <a:pt x="450" y="929"/>
                  <a:pt x="450" y="931"/>
                </a:cubicBezTo>
                <a:close/>
                <a:moveTo>
                  <a:pt x="591" y="92"/>
                </a:moveTo>
                <a:cubicBezTo>
                  <a:pt x="591" y="93"/>
                  <a:pt x="590" y="93"/>
                  <a:pt x="590" y="93"/>
                </a:cubicBezTo>
                <a:cubicBezTo>
                  <a:pt x="591" y="95"/>
                  <a:pt x="592" y="97"/>
                  <a:pt x="594" y="99"/>
                </a:cubicBezTo>
                <a:cubicBezTo>
                  <a:pt x="594" y="99"/>
                  <a:pt x="596" y="99"/>
                  <a:pt x="597" y="100"/>
                </a:cubicBezTo>
                <a:cubicBezTo>
                  <a:pt x="596" y="99"/>
                  <a:pt x="597" y="97"/>
                  <a:pt x="596" y="97"/>
                </a:cubicBezTo>
                <a:cubicBezTo>
                  <a:pt x="595" y="95"/>
                  <a:pt x="593" y="94"/>
                  <a:pt x="591" y="92"/>
                </a:cubicBezTo>
                <a:close/>
                <a:moveTo>
                  <a:pt x="763" y="788"/>
                </a:moveTo>
                <a:cubicBezTo>
                  <a:pt x="762" y="787"/>
                  <a:pt x="762" y="787"/>
                  <a:pt x="761" y="786"/>
                </a:cubicBezTo>
                <a:cubicBezTo>
                  <a:pt x="760" y="788"/>
                  <a:pt x="758" y="790"/>
                  <a:pt x="757" y="791"/>
                </a:cubicBezTo>
                <a:cubicBezTo>
                  <a:pt x="757" y="792"/>
                  <a:pt x="758" y="793"/>
                  <a:pt x="759" y="793"/>
                </a:cubicBezTo>
                <a:cubicBezTo>
                  <a:pt x="760" y="791"/>
                  <a:pt x="762" y="789"/>
                  <a:pt x="763" y="788"/>
                </a:cubicBezTo>
                <a:close/>
                <a:moveTo>
                  <a:pt x="489" y="803"/>
                </a:moveTo>
                <a:cubicBezTo>
                  <a:pt x="490" y="803"/>
                  <a:pt x="491" y="803"/>
                  <a:pt x="492" y="803"/>
                </a:cubicBezTo>
                <a:cubicBezTo>
                  <a:pt x="492" y="801"/>
                  <a:pt x="492" y="799"/>
                  <a:pt x="493" y="797"/>
                </a:cubicBezTo>
                <a:cubicBezTo>
                  <a:pt x="492" y="797"/>
                  <a:pt x="490" y="797"/>
                  <a:pt x="490" y="797"/>
                </a:cubicBezTo>
                <a:cubicBezTo>
                  <a:pt x="490" y="799"/>
                  <a:pt x="489" y="801"/>
                  <a:pt x="489" y="803"/>
                </a:cubicBezTo>
                <a:close/>
                <a:moveTo>
                  <a:pt x="751" y="415"/>
                </a:moveTo>
                <a:cubicBezTo>
                  <a:pt x="751" y="415"/>
                  <a:pt x="751" y="414"/>
                  <a:pt x="750" y="414"/>
                </a:cubicBezTo>
                <a:cubicBezTo>
                  <a:pt x="749" y="414"/>
                  <a:pt x="747" y="413"/>
                  <a:pt x="745" y="413"/>
                </a:cubicBezTo>
                <a:cubicBezTo>
                  <a:pt x="744" y="413"/>
                  <a:pt x="743" y="415"/>
                  <a:pt x="742" y="416"/>
                </a:cubicBezTo>
                <a:cubicBezTo>
                  <a:pt x="743" y="416"/>
                  <a:pt x="745" y="417"/>
                  <a:pt x="746" y="417"/>
                </a:cubicBezTo>
                <a:cubicBezTo>
                  <a:pt x="747" y="417"/>
                  <a:pt x="749" y="416"/>
                  <a:pt x="751" y="415"/>
                </a:cubicBezTo>
                <a:close/>
                <a:moveTo>
                  <a:pt x="665" y="838"/>
                </a:moveTo>
                <a:cubicBezTo>
                  <a:pt x="663" y="836"/>
                  <a:pt x="661" y="835"/>
                  <a:pt x="660" y="834"/>
                </a:cubicBezTo>
                <a:cubicBezTo>
                  <a:pt x="660" y="834"/>
                  <a:pt x="658" y="836"/>
                  <a:pt x="658" y="836"/>
                </a:cubicBezTo>
                <a:cubicBezTo>
                  <a:pt x="659" y="838"/>
                  <a:pt x="660" y="839"/>
                  <a:pt x="662" y="840"/>
                </a:cubicBezTo>
                <a:cubicBezTo>
                  <a:pt x="662" y="840"/>
                  <a:pt x="663" y="839"/>
                  <a:pt x="665" y="838"/>
                </a:cubicBezTo>
                <a:close/>
                <a:moveTo>
                  <a:pt x="440" y="172"/>
                </a:moveTo>
                <a:cubicBezTo>
                  <a:pt x="437" y="172"/>
                  <a:pt x="435" y="173"/>
                  <a:pt x="432" y="174"/>
                </a:cubicBezTo>
                <a:cubicBezTo>
                  <a:pt x="436" y="177"/>
                  <a:pt x="439" y="179"/>
                  <a:pt x="440" y="172"/>
                </a:cubicBezTo>
                <a:close/>
                <a:moveTo>
                  <a:pt x="623" y="915"/>
                </a:moveTo>
                <a:cubicBezTo>
                  <a:pt x="623" y="915"/>
                  <a:pt x="622" y="914"/>
                  <a:pt x="621" y="914"/>
                </a:cubicBezTo>
                <a:cubicBezTo>
                  <a:pt x="621" y="915"/>
                  <a:pt x="620" y="917"/>
                  <a:pt x="619" y="918"/>
                </a:cubicBezTo>
                <a:cubicBezTo>
                  <a:pt x="619" y="919"/>
                  <a:pt x="621" y="921"/>
                  <a:pt x="622" y="921"/>
                </a:cubicBezTo>
                <a:cubicBezTo>
                  <a:pt x="623" y="920"/>
                  <a:pt x="624" y="919"/>
                  <a:pt x="625" y="918"/>
                </a:cubicBezTo>
                <a:cubicBezTo>
                  <a:pt x="625" y="917"/>
                  <a:pt x="624" y="916"/>
                  <a:pt x="623" y="915"/>
                </a:cubicBezTo>
                <a:close/>
                <a:moveTo>
                  <a:pt x="613" y="238"/>
                </a:moveTo>
                <a:cubicBezTo>
                  <a:pt x="612" y="238"/>
                  <a:pt x="612" y="239"/>
                  <a:pt x="612" y="240"/>
                </a:cubicBezTo>
                <a:cubicBezTo>
                  <a:pt x="615" y="240"/>
                  <a:pt x="619" y="241"/>
                  <a:pt x="622" y="242"/>
                </a:cubicBezTo>
                <a:cubicBezTo>
                  <a:pt x="622" y="241"/>
                  <a:pt x="622" y="240"/>
                  <a:pt x="622" y="239"/>
                </a:cubicBezTo>
                <a:cubicBezTo>
                  <a:pt x="619" y="239"/>
                  <a:pt x="616" y="238"/>
                  <a:pt x="613" y="238"/>
                </a:cubicBezTo>
                <a:close/>
                <a:moveTo>
                  <a:pt x="799" y="619"/>
                </a:moveTo>
                <a:cubicBezTo>
                  <a:pt x="796" y="619"/>
                  <a:pt x="794" y="620"/>
                  <a:pt x="792" y="620"/>
                </a:cubicBezTo>
                <a:cubicBezTo>
                  <a:pt x="792" y="621"/>
                  <a:pt x="792" y="623"/>
                  <a:pt x="793" y="623"/>
                </a:cubicBezTo>
                <a:cubicBezTo>
                  <a:pt x="795" y="624"/>
                  <a:pt x="798" y="624"/>
                  <a:pt x="799" y="619"/>
                </a:cubicBezTo>
                <a:close/>
                <a:moveTo>
                  <a:pt x="156" y="790"/>
                </a:moveTo>
                <a:cubicBezTo>
                  <a:pt x="154" y="789"/>
                  <a:pt x="153" y="788"/>
                  <a:pt x="152" y="788"/>
                </a:cubicBezTo>
                <a:cubicBezTo>
                  <a:pt x="151" y="788"/>
                  <a:pt x="150" y="790"/>
                  <a:pt x="149" y="791"/>
                </a:cubicBezTo>
                <a:cubicBezTo>
                  <a:pt x="150" y="792"/>
                  <a:pt x="151" y="793"/>
                  <a:pt x="153" y="793"/>
                </a:cubicBezTo>
                <a:cubicBezTo>
                  <a:pt x="153" y="793"/>
                  <a:pt x="154" y="792"/>
                  <a:pt x="156" y="790"/>
                </a:cubicBezTo>
                <a:close/>
                <a:moveTo>
                  <a:pt x="711" y="629"/>
                </a:moveTo>
                <a:cubicBezTo>
                  <a:pt x="708" y="627"/>
                  <a:pt x="705" y="625"/>
                  <a:pt x="703" y="628"/>
                </a:cubicBezTo>
                <a:cubicBezTo>
                  <a:pt x="703" y="629"/>
                  <a:pt x="703" y="630"/>
                  <a:pt x="703" y="631"/>
                </a:cubicBezTo>
                <a:cubicBezTo>
                  <a:pt x="706" y="630"/>
                  <a:pt x="708" y="629"/>
                  <a:pt x="711" y="629"/>
                </a:cubicBezTo>
                <a:close/>
                <a:moveTo>
                  <a:pt x="798" y="488"/>
                </a:moveTo>
                <a:cubicBezTo>
                  <a:pt x="797" y="488"/>
                  <a:pt x="797" y="487"/>
                  <a:pt x="797" y="487"/>
                </a:cubicBezTo>
                <a:cubicBezTo>
                  <a:pt x="793" y="486"/>
                  <a:pt x="792" y="490"/>
                  <a:pt x="789" y="491"/>
                </a:cubicBezTo>
                <a:cubicBezTo>
                  <a:pt x="789" y="492"/>
                  <a:pt x="789" y="492"/>
                  <a:pt x="789" y="493"/>
                </a:cubicBezTo>
                <a:cubicBezTo>
                  <a:pt x="792" y="491"/>
                  <a:pt x="795" y="490"/>
                  <a:pt x="798" y="488"/>
                </a:cubicBezTo>
                <a:close/>
                <a:moveTo>
                  <a:pt x="392" y="645"/>
                </a:moveTo>
                <a:cubicBezTo>
                  <a:pt x="393" y="645"/>
                  <a:pt x="394" y="644"/>
                  <a:pt x="395" y="644"/>
                </a:cubicBezTo>
                <a:cubicBezTo>
                  <a:pt x="393" y="642"/>
                  <a:pt x="392" y="640"/>
                  <a:pt x="391" y="637"/>
                </a:cubicBezTo>
                <a:cubicBezTo>
                  <a:pt x="390" y="638"/>
                  <a:pt x="390" y="638"/>
                  <a:pt x="389" y="639"/>
                </a:cubicBezTo>
                <a:cubicBezTo>
                  <a:pt x="390" y="641"/>
                  <a:pt x="391" y="643"/>
                  <a:pt x="392" y="645"/>
                </a:cubicBezTo>
                <a:close/>
                <a:moveTo>
                  <a:pt x="615" y="694"/>
                </a:moveTo>
                <a:cubicBezTo>
                  <a:pt x="616" y="692"/>
                  <a:pt x="617" y="690"/>
                  <a:pt x="617" y="689"/>
                </a:cubicBezTo>
                <a:cubicBezTo>
                  <a:pt x="617" y="688"/>
                  <a:pt x="615" y="687"/>
                  <a:pt x="614" y="687"/>
                </a:cubicBezTo>
                <a:cubicBezTo>
                  <a:pt x="613" y="687"/>
                  <a:pt x="612" y="689"/>
                  <a:pt x="611" y="690"/>
                </a:cubicBezTo>
                <a:cubicBezTo>
                  <a:pt x="611" y="690"/>
                  <a:pt x="613" y="691"/>
                  <a:pt x="615" y="694"/>
                </a:cubicBezTo>
                <a:close/>
                <a:moveTo>
                  <a:pt x="92" y="656"/>
                </a:moveTo>
                <a:cubicBezTo>
                  <a:pt x="90" y="655"/>
                  <a:pt x="88" y="653"/>
                  <a:pt x="87" y="653"/>
                </a:cubicBezTo>
                <a:cubicBezTo>
                  <a:pt x="86" y="654"/>
                  <a:pt x="86" y="655"/>
                  <a:pt x="85" y="656"/>
                </a:cubicBezTo>
                <a:cubicBezTo>
                  <a:pt x="85" y="657"/>
                  <a:pt x="86" y="658"/>
                  <a:pt x="87" y="658"/>
                </a:cubicBezTo>
                <a:cubicBezTo>
                  <a:pt x="88" y="658"/>
                  <a:pt x="89" y="657"/>
                  <a:pt x="92" y="656"/>
                </a:cubicBezTo>
                <a:close/>
                <a:moveTo>
                  <a:pt x="658" y="687"/>
                </a:moveTo>
                <a:cubicBezTo>
                  <a:pt x="656" y="689"/>
                  <a:pt x="656" y="689"/>
                  <a:pt x="655" y="690"/>
                </a:cubicBezTo>
                <a:cubicBezTo>
                  <a:pt x="656" y="691"/>
                  <a:pt x="657" y="692"/>
                  <a:pt x="659" y="693"/>
                </a:cubicBezTo>
                <a:cubicBezTo>
                  <a:pt x="659" y="693"/>
                  <a:pt x="661" y="691"/>
                  <a:pt x="661" y="691"/>
                </a:cubicBezTo>
                <a:cubicBezTo>
                  <a:pt x="660" y="690"/>
                  <a:pt x="659" y="689"/>
                  <a:pt x="658" y="687"/>
                </a:cubicBezTo>
                <a:close/>
                <a:moveTo>
                  <a:pt x="393" y="331"/>
                </a:moveTo>
                <a:cubicBezTo>
                  <a:pt x="390" y="330"/>
                  <a:pt x="389" y="329"/>
                  <a:pt x="388" y="328"/>
                </a:cubicBezTo>
                <a:cubicBezTo>
                  <a:pt x="387" y="328"/>
                  <a:pt x="386" y="329"/>
                  <a:pt x="385" y="330"/>
                </a:cubicBezTo>
                <a:cubicBezTo>
                  <a:pt x="386" y="331"/>
                  <a:pt x="387" y="333"/>
                  <a:pt x="388" y="333"/>
                </a:cubicBezTo>
                <a:cubicBezTo>
                  <a:pt x="389" y="333"/>
                  <a:pt x="390" y="332"/>
                  <a:pt x="393" y="331"/>
                </a:cubicBezTo>
                <a:close/>
                <a:moveTo>
                  <a:pt x="733" y="524"/>
                </a:moveTo>
                <a:cubicBezTo>
                  <a:pt x="733" y="524"/>
                  <a:pt x="733" y="523"/>
                  <a:pt x="733" y="522"/>
                </a:cubicBezTo>
                <a:cubicBezTo>
                  <a:pt x="730" y="522"/>
                  <a:pt x="726" y="522"/>
                  <a:pt x="723" y="522"/>
                </a:cubicBezTo>
                <a:cubicBezTo>
                  <a:pt x="723" y="523"/>
                  <a:pt x="723" y="523"/>
                  <a:pt x="723" y="523"/>
                </a:cubicBezTo>
                <a:cubicBezTo>
                  <a:pt x="726" y="524"/>
                  <a:pt x="730" y="524"/>
                  <a:pt x="733" y="524"/>
                </a:cubicBezTo>
                <a:close/>
                <a:moveTo>
                  <a:pt x="424" y="175"/>
                </a:moveTo>
                <a:cubicBezTo>
                  <a:pt x="421" y="174"/>
                  <a:pt x="418" y="173"/>
                  <a:pt x="416" y="172"/>
                </a:cubicBezTo>
                <a:cubicBezTo>
                  <a:pt x="416" y="174"/>
                  <a:pt x="416" y="175"/>
                  <a:pt x="416" y="178"/>
                </a:cubicBezTo>
                <a:cubicBezTo>
                  <a:pt x="419" y="177"/>
                  <a:pt x="421" y="176"/>
                  <a:pt x="424" y="175"/>
                </a:cubicBezTo>
                <a:close/>
                <a:moveTo>
                  <a:pt x="534" y="906"/>
                </a:moveTo>
                <a:cubicBezTo>
                  <a:pt x="534" y="905"/>
                  <a:pt x="533" y="905"/>
                  <a:pt x="532" y="904"/>
                </a:cubicBezTo>
                <a:cubicBezTo>
                  <a:pt x="531" y="903"/>
                  <a:pt x="530" y="902"/>
                  <a:pt x="530" y="902"/>
                </a:cubicBezTo>
                <a:cubicBezTo>
                  <a:pt x="529" y="903"/>
                  <a:pt x="527" y="904"/>
                  <a:pt x="527" y="905"/>
                </a:cubicBezTo>
                <a:cubicBezTo>
                  <a:pt x="527" y="906"/>
                  <a:pt x="529" y="908"/>
                  <a:pt x="529" y="908"/>
                </a:cubicBezTo>
                <a:cubicBezTo>
                  <a:pt x="531" y="908"/>
                  <a:pt x="533" y="907"/>
                  <a:pt x="534" y="906"/>
                </a:cubicBezTo>
                <a:close/>
                <a:moveTo>
                  <a:pt x="725" y="612"/>
                </a:moveTo>
                <a:cubicBezTo>
                  <a:pt x="725" y="611"/>
                  <a:pt x="725" y="610"/>
                  <a:pt x="725" y="609"/>
                </a:cubicBezTo>
                <a:cubicBezTo>
                  <a:pt x="723" y="609"/>
                  <a:pt x="721" y="609"/>
                  <a:pt x="719" y="609"/>
                </a:cubicBezTo>
                <a:cubicBezTo>
                  <a:pt x="718" y="609"/>
                  <a:pt x="719" y="611"/>
                  <a:pt x="719" y="612"/>
                </a:cubicBezTo>
                <a:cubicBezTo>
                  <a:pt x="721" y="612"/>
                  <a:pt x="723" y="612"/>
                  <a:pt x="725" y="612"/>
                </a:cubicBezTo>
                <a:close/>
                <a:moveTo>
                  <a:pt x="214" y="935"/>
                </a:moveTo>
                <a:cubicBezTo>
                  <a:pt x="213" y="934"/>
                  <a:pt x="212" y="932"/>
                  <a:pt x="211" y="932"/>
                </a:cubicBezTo>
                <a:cubicBezTo>
                  <a:pt x="210" y="932"/>
                  <a:pt x="209" y="934"/>
                  <a:pt x="208" y="935"/>
                </a:cubicBezTo>
                <a:cubicBezTo>
                  <a:pt x="209" y="936"/>
                  <a:pt x="210" y="937"/>
                  <a:pt x="211" y="938"/>
                </a:cubicBezTo>
                <a:cubicBezTo>
                  <a:pt x="212" y="937"/>
                  <a:pt x="213" y="936"/>
                  <a:pt x="214" y="935"/>
                </a:cubicBezTo>
                <a:close/>
                <a:moveTo>
                  <a:pt x="430" y="55"/>
                </a:moveTo>
                <a:cubicBezTo>
                  <a:pt x="431" y="55"/>
                  <a:pt x="432" y="55"/>
                  <a:pt x="433" y="55"/>
                </a:cubicBezTo>
                <a:cubicBezTo>
                  <a:pt x="433" y="53"/>
                  <a:pt x="432" y="51"/>
                  <a:pt x="432" y="49"/>
                </a:cubicBezTo>
                <a:cubicBezTo>
                  <a:pt x="431" y="50"/>
                  <a:pt x="430" y="50"/>
                  <a:pt x="428" y="50"/>
                </a:cubicBezTo>
                <a:cubicBezTo>
                  <a:pt x="429" y="52"/>
                  <a:pt x="430" y="54"/>
                  <a:pt x="430" y="55"/>
                </a:cubicBezTo>
                <a:close/>
                <a:moveTo>
                  <a:pt x="478" y="696"/>
                </a:moveTo>
                <a:cubicBezTo>
                  <a:pt x="476" y="694"/>
                  <a:pt x="475" y="693"/>
                  <a:pt x="474" y="693"/>
                </a:cubicBezTo>
                <a:cubicBezTo>
                  <a:pt x="473" y="694"/>
                  <a:pt x="472" y="695"/>
                  <a:pt x="471" y="696"/>
                </a:cubicBezTo>
                <a:cubicBezTo>
                  <a:pt x="472" y="697"/>
                  <a:pt x="473" y="698"/>
                  <a:pt x="473" y="698"/>
                </a:cubicBezTo>
                <a:cubicBezTo>
                  <a:pt x="475" y="698"/>
                  <a:pt x="476" y="697"/>
                  <a:pt x="478" y="696"/>
                </a:cubicBezTo>
                <a:close/>
                <a:moveTo>
                  <a:pt x="357" y="683"/>
                </a:moveTo>
                <a:cubicBezTo>
                  <a:pt x="356" y="682"/>
                  <a:pt x="355" y="682"/>
                  <a:pt x="354" y="682"/>
                </a:cubicBezTo>
                <a:cubicBezTo>
                  <a:pt x="354" y="684"/>
                  <a:pt x="354" y="686"/>
                  <a:pt x="354" y="688"/>
                </a:cubicBezTo>
                <a:cubicBezTo>
                  <a:pt x="354" y="689"/>
                  <a:pt x="355" y="689"/>
                  <a:pt x="356" y="689"/>
                </a:cubicBezTo>
                <a:cubicBezTo>
                  <a:pt x="356" y="687"/>
                  <a:pt x="357" y="685"/>
                  <a:pt x="357" y="683"/>
                </a:cubicBezTo>
                <a:close/>
                <a:moveTo>
                  <a:pt x="377" y="147"/>
                </a:moveTo>
                <a:cubicBezTo>
                  <a:pt x="377" y="151"/>
                  <a:pt x="377" y="155"/>
                  <a:pt x="377" y="159"/>
                </a:cubicBezTo>
                <a:cubicBezTo>
                  <a:pt x="380" y="155"/>
                  <a:pt x="380" y="150"/>
                  <a:pt x="377" y="147"/>
                </a:cubicBezTo>
                <a:close/>
                <a:moveTo>
                  <a:pt x="316" y="45"/>
                </a:moveTo>
                <a:cubicBezTo>
                  <a:pt x="314" y="40"/>
                  <a:pt x="312" y="40"/>
                  <a:pt x="308" y="44"/>
                </a:cubicBezTo>
                <a:cubicBezTo>
                  <a:pt x="311" y="44"/>
                  <a:pt x="314" y="45"/>
                  <a:pt x="316" y="45"/>
                </a:cubicBezTo>
                <a:close/>
                <a:moveTo>
                  <a:pt x="724" y="748"/>
                </a:moveTo>
                <a:cubicBezTo>
                  <a:pt x="724" y="750"/>
                  <a:pt x="723" y="751"/>
                  <a:pt x="723" y="753"/>
                </a:cubicBezTo>
                <a:cubicBezTo>
                  <a:pt x="726" y="754"/>
                  <a:pt x="729" y="753"/>
                  <a:pt x="728" y="748"/>
                </a:cubicBezTo>
                <a:cubicBezTo>
                  <a:pt x="727" y="748"/>
                  <a:pt x="725" y="748"/>
                  <a:pt x="724" y="748"/>
                </a:cubicBezTo>
                <a:close/>
                <a:moveTo>
                  <a:pt x="39" y="600"/>
                </a:moveTo>
                <a:cubicBezTo>
                  <a:pt x="38" y="598"/>
                  <a:pt x="37" y="597"/>
                  <a:pt x="36" y="597"/>
                </a:cubicBezTo>
                <a:cubicBezTo>
                  <a:pt x="35" y="598"/>
                  <a:pt x="34" y="599"/>
                  <a:pt x="33" y="600"/>
                </a:cubicBezTo>
                <a:cubicBezTo>
                  <a:pt x="33" y="601"/>
                  <a:pt x="34" y="602"/>
                  <a:pt x="35" y="602"/>
                </a:cubicBezTo>
                <a:cubicBezTo>
                  <a:pt x="36" y="602"/>
                  <a:pt x="37" y="601"/>
                  <a:pt x="39" y="600"/>
                </a:cubicBezTo>
                <a:close/>
                <a:moveTo>
                  <a:pt x="363" y="691"/>
                </a:moveTo>
                <a:cubicBezTo>
                  <a:pt x="363" y="691"/>
                  <a:pt x="362" y="691"/>
                  <a:pt x="361" y="691"/>
                </a:cubicBezTo>
                <a:cubicBezTo>
                  <a:pt x="361" y="694"/>
                  <a:pt x="361" y="696"/>
                  <a:pt x="361" y="699"/>
                </a:cubicBezTo>
                <a:cubicBezTo>
                  <a:pt x="362" y="699"/>
                  <a:pt x="363" y="699"/>
                  <a:pt x="363" y="699"/>
                </a:cubicBezTo>
                <a:cubicBezTo>
                  <a:pt x="363" y="696"/>
                  <a:pt x="363" y="694"/>
                  <a:pt x="363" y="691"/>
                </a:cubicBezTo>
                <a:close/>
                <a:moveTo>
                  <a:pt x="727" y="844"/>
                </a:moveTo>
                <a:cubicBezTo>
                  <a:pt x="725" y="846"/>
                  <a:pt x="724" y="846"/>
                  <a:pt x="723" y="847"/>
                </a:cubicBezTo>
                <a:cubicBezTo>
                  <a:pt x="725" y="848"/>
                  <a:pt x="726" y="850"/>
                  <a:pt x="727" y="851"/>
                </a:cubicBezTo>
                <a:cubicBezTo>
                  <a:pt x="728" y="851"/>
                  <a:pt x="729" y="849"/>
                  <a:pt x="729" y="849"/>
                </a:cubicBezTo>
                <a:cubicBezTo>
                  <a:pt x="729" y="848"/>
                  <a:pt x="728" y="846"/>
                  <a:pt x="727" y="844"/>
                </a:cubicBezTo>
                <a:close/>
                <a:moveTo>
                  <a:pt x="250" y="800"/>
                </a:moveTo>
                <a:cubicBezTo>
                  <a:pt x="247" y="798"/>
                  <a:pt x="246" y="797"/>
                  <a:pt x="245" y="797"/>
                </a:cubicBezTo>
                <a:cubicBezTo>
                  <a:pt x="244" y="797"/>
                  <a:pt x="243" y="799"/>
                  <a:pt x="242" y="799"/>
                </a:cubicBezTo>
                <a:cubicBezTo>
                  <a:pt x="243" y="800"/>
                  <a:pt x="244" y="801"/>
                  <a:pt x="246" y="802"/>
                </a:cubicBezTo>
                <a:cubicBezTo>
                  <a:pt x="246" y="802"/>
                  <a:pt x="247" y="801"/>
                  <a:pt x="250" y="800"/>
                </a:cubicBezTo>
                <a:close/>
                <a:moveTo>
                  <a:pt x="595" y="833"/>
                </a:moveTo>
                <a:cubicBezTo>
                  <a:pt x="594" y="831"/>
                  <a:pt x="593" y="830"/>
                  <a:pt x="592" y="829"/>
                </a:cubicBezTo>
                <a:cubicBezTo>
                  <a:pt x="591" y="830"/>
                  <a:pt x="590" y="831"/>
                  <a:pt x="589" y="833"/>
                </a:cubicBezTo>
                <a:cubicBezTo>
                  <a:pt x="589" y="833"/>
                  <a:pt x="591" y="835"/>
                  <a:pt x="592" y="835"/>
                </a:cubicBezTo>
                <a:cubicBezTo>
                  <a:pt x="593" y="835"/>
                  <a:pt x="594" y="834"/>
                  <a:pt x="595" y="833"/>
                </a:cubicBezTo>
                <a:close/>
                <a:moveTo>
                  <a:pt x="663" y="755"/>
                </a:moveTo>
                <a:cubicBezTo>
                  <a:pt x="666" y="754"/>
                  <a:pt x="668" y="754"/>
                  <a:pt x="671" y="753"/>
                </a:cubicBezTo>
                <a:cubicBezTo>
                  <a:pt x="666" y="749"/>
                  <a:pt x="665" y="750"/>
                  <a:pt x="663" y="755"/>
                </a:cubicBezTo>
                <a:close/>
                <a:moveTo>
                  <a:pt x="484" y="689"/>
                </a:moveTo>
                <a:cubicBezTo>
                  <a:pt x="485" y="689"/>
                  <a:pt x="486" y="689"/>
                  <a:pt x="487" y="689"/>
                </a:cubicBezTo>
                <a:cubicBezTo>
                  <a:pt x="486" y="686"/>
                  <a:pt x="486" y="684"/>
                  <a:pt x="485" y="681"/>
                </a:cubicBezTo>
                <a:cubicBezTo>
                  <a:pt x="485" y="681"/>
                  <a:pt x="484" y="681"/>
                  <a:pt x="484" y="681"/>
                </a:cubicBezTo>
                <a:cubicBezTo>
                  <a:pt x="484" y="684"/>
                  <a:pt x="484" y="687"/>
                  <a:pt x="484" y="689"/>
                </a:cubicBezTo>
                <a:close/>
                <a:moveTo>
                  <a:pt x="492" y="694"/>
                </a:moveTo>
                <a:cubicBezTo>
                  <a:pt x="491" y="695"/>
                  <a:pt x="491" y="696"/>
                  <a:pt x="491" y="697"/>
                </a:cubicBezTo>
                <a:cubicBezTo>
                  <a:pt x="493" y="698"/>
                  <a:pt x="495" y="698"/>
                  <a:pt x="497" y="699"/>
                </a:cubicBezTo>
                <a:cubicBezTo>
                  <a:pt x="497" y="699"/>
                  <a:pt x="498" y="697"/>
                  <a:pt x="498" y="697"/>
                </a:cubicBezTo>
                <a:cubicBezTo>
                  <a:pt x="496" y="696"/>
                  <a:pt x="494" y="695"/>
                  <a:pt x="492" y="694"/>
                </a:cubicBezTo>
                <a:close/>
                <a:moveTo>
                  <a:pt x="338" y="50"/>
                </a:moveTo>
                <a:cubicBezTo>
                  <a:pt x="337" y="50"/>
                  <a:pt x="336" y="50"/>
                  <a:pt x="335" y="51"/>
                </a:cubicBezTo>
                <a:cubicBezTo>
                  <a:pt x="336" y="52"/>
                  <a:pt x="336" y="54"/>
                  <a:pt x="337" y="56"/>
                </a:cubicBezTo>
                <a:cubicBezTo>
                  <a:pt x="337" y="56"/>
                  <a:pt x="339" y="56"/>
                  <a:pt x="340" y="55"/>
                </a:cubicBezTo>
                <a:cubicBezTo>
                  <a:pt x="339" y="53"/>
                  <a:pt x="338" y="52"/>
                  <a:pt x="338" y="50"/>
                </a:cubicBezTo>
                <a:close/>
                <a:moveTo>
                  <a:pt x="349" y="42"/>
                </a:moveTo>
                <a:cubicBezTo>
                  <a:pt x="350" y="39"/>
                  <a:pt x="350" y="37"/>
                  <a:pt x="351" y="34"/>
                </a:cubicBezTo>
                <a:cubicBezTo>
                  <a:pt x="345" y="36"/>
                  <a:pt x="345" y="38"/>
                  <a:pt x="349" y="42"/>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endParaRPr lang="es-PE">
              <a:cs typeface="B Nazanin" panose="00000400000000000000" pitchFamily="2" charset="-78"/>
            </a:endParaRPr>
          </a:p>
        </p:txBody>
      </p:sp>
      <p:sp>
        <p:nvSpPr>
          <p:cNvPr id="39" name="Título 1">
            <a:extLst>
              <a:ext uri="{FF2B5EF4-FFF2-40B4-BE49-F238E27FC236}">
                <a16:creationId xmlns:a16="http://schemas.microsoft.com/office/drawing/2014/main" id="{44FB2C88-9F4E-44E2-A19A-FA5A63F76924}"/>
              </a:ext>
            </a:extLst>
          </p:cNvPr>
          <p:cNvSpPr txBox="1"/>
          <p:nvPr/>
        </p:nvSpPr>
        <p:spPr>
          <a:xfrm rot="16200000">
            <a:off x="-1618320" y="2994106"/>
            <a:ext cx="4805846" cy="708300"/>
          </a:xfrm>
          <a:prstGeom prst="rect">
            <a:avLst/>
          </a:prstGeom>
          <a:noFill/>
          <a:ln>
            <a:noFill/>
          </a:ln>
        </p:spPr>
        <p:txBody>
          <a:bodyPr spcFirstLastPara="1" wrap="square" lIns="0" tIns="0" rIns="0" bIns="0" anchor="ctr" anchorCtr="0">
            <a:noAutofit/>
          </a:bodyPr>
          <a:lstStyle>
            <a:lvl1pPr lvl="0" algn="l" defTabSz="914400" rtl="0" eaLnBrk="1" latinLnBrk="0" hangingPunct="1">
              <a:lnSpc>
                <a:spcPct val="90000"/>
              </a:lnSpc>
              <a:spcBef>
                <a:spcPct val="0"/>
              </a:spcBef>
              <a:spcAft>
                <a:spcPct val="0"/>
              </a:spcAft>
              <a:buClr>
                <a:schemeClr val="accent1"/>
              </a:buClr>
              <a:buSzPts val="3000"/>
              <a:buFont typeface="DM Sans"/>
              <a:buNone/>
              <a:defRPr sz="3200" b="1" kern="1200">
                <a:solidFill>
                  <a:srgbClr val="E9475A"/>
                </a:solidFill>
                <a:latin typeface="DM Sans"/>
                <a:ea typeface="DM Sans"/>
                <a:cs typeface="DM Sans"/>
                <a:sym typeface="DM Sans"/>
              </a:defRPr>
            </a:lvl1pPr>
            <a:lvl2pPr lvl="1">
              <a:lnSpc>
                <a:spcPct val="90000"/>
              </a:lnSpc>
              <a:spcBef>
                <a:spcPct val="0"/>
              </a:spcBef>
              <a:spcAft>
                <a:spcPct val="0"/>
              </a:spcAft>
              <a:buClr>
                <a:schemeClr val="accent1"/>
              </a:buClr>
              <a:buSzPts val="3000"/>
              <a:buFont typeface="DM Sans"/>
              <a:buNone/>
              <a:defRPr sz="3000" b="1">
                <a:solidFill>
                  <a:schemeClr val="accent1"/>
                </a:solidFill>
                <a:latin typeface="DM Sans"/>
                <a:ea typeface="DM Sans"/>
                <a:cs typeface="DM Sans"/>
                <a:sym typeface="DM Sans"/>
              </a:defRPr>
            </a:lvl2pPr>
            <a:lvl3pPr lvl="2">
              <a:lnSpc>
                <a:spcPct val="90000"/>
              </a:lnSpc>
              <a:spcBef>
                <a:spcPct val="0"/>
              </a:spcBef>
              <a:spcAft>
                <a:spcPct val="0"/>
              </a:spcAft>
              <a:buClr>
                <a:schemeClr val="accent1"/>
              </a:buClr>
              <a:buSzPts val="3000"/>
              <a:buFont typeface="DM Sans"/>
              <a:buNone/>
              <a:defRPr sz="3000" b="1">
                <a:solidFill>
                  <a:schemeClr val="accent1"/>
                </a:solidFill>
                <a:latin typeface="DM Sans"/>
                <a:ea typeface="DM Sans"/>
                <a:cs typeface="DM Sans"/>
                <a:sym typeface="DM Sans"/>
              </a:defRPr>
            </a:lvl3pPr>
            <a:lvl4pPr lvl="3">
              <a:lnSpc>
                <a:spcPct val="90000"/>
              </a:lnSpc>
              <a:spcBef>
                <a:spcPct val="0"/>
              </a:spcBef>
              <a:spcAft>
                <a:spcPct val="0"/>
              </a:spcAft>
              <a:buClr>
                <a:schemeClr val="accent1"/>
              </a:buClr>
              <a:buSzPts val="3000"/>
              <a:buFont typeface="DM Sans"/>
              <a:buNone/>
              <a:defRPr sz="3000" b="1">
                <a:solidFill>
                  <a:schemeClr val="accent1"/>
                </a:solidFill>
                <a:latin typeface="DM Sans"/>
                <a:ea typeface="DM Sans"/>
                <a:cs typeface="DM Sans"/>
                <a:sym typeface="DM Sans"/>
              </a:defRPr>
            </a:lvl4pPr>
            <a:lvl5pPr lvl="4">
              <a:lnSpc>
                <a:spcPct val="90000"/>
              </a:lnSpc>
              <a:spcBef>
                <a:spcPct val="0"/>
              </a:spcBef>
              <a:spcAft>
                <a:spcPct val="0"/>
              </a:spcAft>
              <a:buClr>
                <a:schemeClr val="accent1"/>
              </a:buClr>
              <a:buSzPts val="3000"/>
              <a:buFont typeface="DM Sans"/>
              <a:buNone/>
              <a:defRPr sz="3000" b="1">
                <a:solidFill>
                  <a:schemeClr val="accent1"/>
                </a:solidFill>
                <a:latin typeface="DM Sans"/>
                <a:ea typeface="DM Sans"/>
                <a:cs typeface="DM Sans"/>
                <a:sym typeface="DM Sans"/>
              </a:defRPr>
            </a:lvl5pPr>
            <a:lvl6pPr lvl="5">
              <a:lnSpc>
                <a:spcPct val="90000"/>
              </a:lnSpc>
              <a:spcBef>
                <a:spcPct val="0"/>
              </a:spcBef>
              <a:spcAft>
                <a:spcPct val="0"/>
              </a:spcAft>
              <a:buClr>
                <a:schemeClr val="accent1"/>
              </a:buClr>
              <a:buSzPts val="3000"/>
              <a:buFont typeface="DM Sans"/>
              <a:buNone/>
              <a:defRPr sz="3000" b="1">
                <a:solidFill>
                  <a:schemeClr val="accent1"/>
                </a:solidFill>
                <a:latin typeface="DM Sans"/>
                <a:ea typeface="DM Sans"/>
                <a:cs typeface="DM Sans"/>
                <a:sym typeface="DM Sans"/>
              </a:defRPr>
            </a:lvl6pPr>
            <a:lvl7pPr lvl="6">
              <a:lnSpc>
                <a:spcPct val="90000"/>
              </a:lnSpc>
              <a:spcBef>
                <a:spcPct val="0"/>
              </a:spcBef>
              <a:spcAft>
                <a:spcPct val="0"/>
              </a:spcAft>
              <a:buClr>
                <a:schemeClr val="accent1"/>
              </a:buClr>
              <a:buSzPts val="3000"/>
              <a:buFont typeface="DM Sans"/>
              <a:buNone/>
              <a:defRPr sz="3000" b="1">
                <a:solidFill>
                  <a:schemeClr val="accent1"/>
                </a:solidFill>
                <a:latin typeface="DM Sans"/>
                <a:ea typeface="DM Sans"/>
                <a:cs typeface="DM Sans"/>
                <a:sym typeface="DM Sans"/>
              </a:defRPr>
            </a:lvl7pPr>
            <a:lvl8pPr lvl="7">
              <a:lnSpc>
                <a:spcPct val="90000"/>
              </a:lnSpc>
              <a:spcBef>
                <a:spcPct val="0"/>
              </a:spcBef>
              <a:spcAft>
                <a:spcPct val="0"/>
              </a:spcAft>
              <a:buClr>
                <a:schemeClr val="accent1"/>
              </a:buClr>
              <a:buSzPts val="3000"/>
              <a:buFont typeface="DM Sans"/>
              <a:buNone/>
              <a:defRPr sz="3000" b="1">
                <a:solidFill>
                  <a:schemeClr val="accent1"/>
                </a:solidFill>
                <a:latin typeface="DM Sans"/>
                <a:ea typeface="DM Sans"/>
                <a:cs typeface="DM Sans"/>
                <a:sym typeface="DM Sans"/>
              </a:defRPr>
            </a:lvl8pPr>
            <a:lvl9pPr lvl="8">
              <a:lnSpc>
                <a:spcPct val="90000"/>
              </a:lnSpc>
              <a:spcBef>
                <a:spcPct val="0"/>
              </a:spcBef>
              <a:spcAft>
                <a:spcPct val="0"/>
              </a:spcAft>
              <a:buClr>
                <a:schemeClr val="accent1"/>
              </a:buClr>
              <a:buSzPts val="3000"/>
              <a:buFont typeface="DM Sans"/>
              <a:buNone/>
              <a:defRPr sz="3000" b="1">
                <a:solidFill>
                  <a:schemeClr val="accent1"/>
                </a:solidFill>
                <a:latin typeface="DM Sans"/>
                <a:ea typeface="DM Sans"/>
                <a:cs typeface="DM Sans"/>
                <a:sym typeface="DM Sans"/>
              </a:defRPr>
            </a:lvl9pPr>
          </a:lstStyle>
          <a:p>
            <a:pPr algn="ctr" rtl="1"/>
            <a:r>
              <a:rPr lang="fa-IR" sz="6600" dirty="0">
                <a:solidFill>
                  <a:srgbClr val="FFC000"/>
                </a:solidFill>
                <a:cs typeface="B Nazanin" panose="00000400000000000000" pitchFamily="2" charset="-78"/>
              </a:rPr>
              <a:t>محتوا</a:t>
            </a:r>
            <a:endParaRPr lang="es-PE" sz="6600" dirty="0">
              <a:solidFill>
                <a:srgbClr val="FFC000"/>
              </a:solidFill>
              <a:cs typeface="B Nazanin" panose="00000400000000000000" pitchFamily="2" charset="-78"/>
            </a:endParaRPr>
          </a:p>
        </p:txBody>
      </p:sp>
      <p:sp>
        <p:nvSpPr>
          <p:cNvPr id="2" name="Freeform 38">
            <a:extLst>
              <a:ext uri="{FF2B5EF4-FFF2-40B4-BE49-F238E27FC236}">
                <a16:creationId xmlns:a16="http://schemas.microsoft.com/office/drawing/2014/main" id="{C250E297-311A-1F2D-7877-A6DBBD2C79CA}"/>
              </a:ext>
            </a:extLst>
          </p:cNvPr>
          <p:cNvSpPr>
            <a:spLocks noChangeArrowheads="1"/>
          </p:cNvSpPr>
          <p:nvPr/>
        </p:nvSpPr>
        <p:spPr bwMode="auto">
          <a:xfrm>
            <a:off x="11153693" y="2389141"/>
            <a:ext cx="630238" cy="630238"/>
          </a:xfrm>
          <a:custGeom>
            <a:avLst/>
            <a:gdLst>
              <a:gd name="T0" fmla="*/ 1260033 w 3505"/>
              <a:gd name="T1" fmla="*/ 631676 h 3504"/>
              <a:gd name="T2" fmla="*/ 1260033 w 3505"/>
              <a:gd name="T3" fmla="*/ 631676 h 3504"/>
              <a:gd name="T4" fmla="*/ 631455 w 3505"/>
              <a:gd name="T5" fmla="*/ 1260115 h 3504"/>
              <a:gd name="T6" fmla="*/ 0 w 3505"/>
              <a:gd name="T7" fmla="*/ 631676 h 3504"/>
              <a:gd name="T8" fmla="*/ 631455 w 3505"/>
              <a:gd name="T9" fmla="*/ 0 h 3504"/>
              <a:gd name="T10" fmla="*/ 1260033 w 3505"/>
              <a:gd name="T11" fmla="*/ 631676 h 35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505" h="3504">
                <a:moveTo>
                  <a:pt x="3504" y="1756"/>
                </a:moveTo>
                <a:lnTo>
                  <a:pt x="3504" y="1756"/>
                </a:lnTo>
                <a:cubicBezTo>
                  <a:pt x="3504" y="2722"/>
                  <a:pt x="2724" y="3503"/>
                  <a:pt x="1756" y="3503"/>
                </a:cubicBezTo>
                <a:cubicBezTo>
                  <a:pt x="789" y="3503"/>
                  <a:pt x="0" y="2722"/>
                  <a:pt x="0" y="1756"/>
                </a:cubicBezTo>
                <a:cubicBezTo>
                  <a:pt x="0" y="789"/>
                  <a:pt x="789" y="0"/>
                  <a:pt x="1756" y="0"/>
                </a:cubicBezTo>
                <a:cubicBezTo>
                  <a:pt x="2724" y="0"/>
                  <a:pt x="3504" y="789"/>
                  <a:pt x="3504" y="1756"/>
                </a:cubicBezTo>
              </a:path>
            </a:pathLst>
          </a:custGeom>
          <a:solidFill>
            <a:schemeClr val="tx1">
              <a:lumMod val="85000"/>
              <a:lumOff val="15000"/>
            </a:schemeClr>
          </a:solidFill>
          <a:ln>
            <a:noFill/>
          </a:ln>
        </p:spPr>
        <p:txBody>
          <a:bodyPr wrap="none" anchor="ctr"/>
          <a:lstStyle/>
          <a:p>
            <a:endParaRPr lang="es-MX" sz="900">
              <a:cs typeface="B Nazanin" panose="00000400000000000000" pitchFamily="2" charset="-78"/>
            </a:endParaRPr>
          </a:p>
        </p:txBody>
      </p:sp>
      <p:sp>
        <p:nvSpPr>
          <p:cNvPr id="7" name="Freeform 39">
            <a:extLst>
              <a:ext uri="{FF2B5EF4-FFF2-40B4-BE49-F238E27FC236}">
                <a16:creationId xmlns:a16="http://schemas.microsoft.com/office/drawing/2014/main" id="{02E0B832-FBAB-C14C-5F18-2E478EDB58F9}"/>
              </a:ext>
            </a:extLst>
          </p:cNvPr>
          <p:cNvSpPr>
            <a:spLocks noChangeArrowheads="1"/>
          </p:cNvSpPr>
          <p:nvPr/>
        </p:nvSpPr>
        <p:spPr bwMode="auto">
          <a:xfrm>
            <a:off x="11159250" y="4030616"/>
            <a:ext cx="628650" cy="630238"/>
          </a:xfrm>
          <a:custGeom>
            <a:avLst/>
            <a:gdLst>
              <a:gd name="T0" fmla="*/ 3496 w 3497"/>
              <a:gd name="T1" fmla="*/ 1747 h 3504"/>
              <a:gd name="T2" fmla="*/ 3496 w 3497"/>
              <a:gd name="T3" fmla="*/ 1747 h 3504"/>
              <a:gd name="T4" fmla="*/ 1748 w 3497"/>
              <a:gd name="T5" fmla="*/ 3503 h 3504"/>
              <a:gd name="T6" fmla="*/ 0 w 3497"/>
              <a:gd name="T7" fmla="*/ 1747 h 3504"/>
              <a:gd name="T8" fmla="*/ 1748 w 3497"/>
              <a:gd name="T9" fmla="*/ 0 h 3504"/>
              <a:gd name="T10" fmla="*/ 3496 w 3497"/>
              <a:gd name="T11" fmla="*/ 1747 h 3504"/>
            </a:gdLst>
            <a:ahLst/>
            <a:cxnLst>
              <a:cxn ang="0">
                <a:pos x="T0" y="T1"/>
              </a:cxn>
              <a:cxn ang="0">
                <a:pos x="T2" y="T3"/>
              </a:cxn>
              <a:cxn ang="0">
                <a:pos x="T4" y="T5"/>
              </a:cxn>
              <a:cxn ang="0">
                <a:pos x="T6" y="T7"/>
              </a:cxn>
              <a:cxn ang="0">
                <a:pos x="T8" y="T9"/>
              </a:cxn>
              <a:cxn ang="0">
                <a:pos x="T10" y="T11"/>
              </a:cxn>
            </a:cxnLst>
            <a:rect l="0" t="0" r="r" b="b"/>
            <a:pathLst>
              <a:path w="3497" h="3504">
                <a:moveTo>
                  <a:pt x="3496" y="1747"/>
                </a:moveTo>
                <a:lnTo>
                  <a:pt x="3496" y="1747"/>
                </a:lnTo>
                <a:cubicBezTo>
                  <a:pt x="3496" y="2714"/>
                  <a:pt x="2715" y="3503"/>
                  <a:pt x="1748" y="3503"/>
                </a:cubicBezTo>
                <a:cubicBezTo>
                  <a:pt x="781" y="3503"/>
                  <a:pt x="0" y="2714"/>
                  <a:pt x="0" y="1747"/>
                </a:cubicBezTo>
                <a:cubicBezTo>
                  <a:pt x="0" y="781"/>
                  <a:pt x="781" y="0"/>
                  <a:pt x="1748" y="0"/>
                </a:cubicBezTo>
                <a:cubicBezTo>
                  <a:pt x="2715" y="0"/>
                  <a:pt x="3496" y="781"/>
                  <a:pt x="3496" y="1747"/>
                </a:cubicBezTo>
              </a:path>
            </a:pathLst>
          </a:custGeom>
          <a:solidFill>
            <a:schemeClr val="accent4"/>
          </a:solidFill>
          <a:ln>
            <a:noFill/>
          </a:ln>
          <a:effectLst/>
        </p:spPr>
        <p:txBody>
          <a:bodyPr wrap="none" anchor="ctr"/>
          <a:lstStyle/>
          <a:p>
            <a:pPr defTabSz="914217">
              <a:defRPr/>
            </a:pPr>
            <a:endParaRPr lang="en-US" sz="900">
              <a:latin typeface="Calibri Light" panose="020F0302020204030204"/>
              <a:cs typeface="B Nazanin" panose="00000400000000000000" pitchFamily="2" charset="-78"/>
            </a:endParaRPr>
          </a:p>
        </p:txBody>
      </p:sp>
      <p:sp>
        <p:nvSpPr>
          <p:cNvPr id="8" name="Freeform 41">
            <a:extLst>
              <a:ext uri="{FF2B5EF4-FFF2-40B4-BE49-F238E27FC236}">
                <a16:creationId xmlns:a16="http://schemas.microsoft.com/office/drawing/2014/main" id="{CFBB9223-59B5-AF43-1AFA-5AC0548B7D6F}"/>
              </a:ext>
            </a:extLst>
          </p:cNvPr>
          <p:cNvSpPr>
            <a:spLocks noChangeArrowheads="1"/>
          </p:cNvSpPr>
          <p:nvPr/>
        </p:nvSpPr>
        <p:spPr bwMode="auto">
          <a:xfrm>
            <a:off x="11160837" y="3211466"/>
            <a:ext cx="628650" cy="628650"/>
          </a:xfrm>
          <a:custGeom>
            <a:avLst/>
            <a:gdLst>
              <a:gd name="T0" fmla="*/ 3494 w 3495"/>
              <a:gd name="T1" fmla="*/ 1748 h 3497"/>
              <a:gd name="T2" fmla="*/ 3494 w 3495"/>
              <a:gd name="T3" fmla="*/ 1748 h 3497"/>
              <a:gd name="T4" fmla="*/ 1747 w 3495"/>
              <a:gd name="T5" fmla="*/ 3496 h 3497"/>
              <a:gd name="T6" fmla="*/ 0 w 3495"/>
              <a:gd name="T7" fmla="*/ 1748 h 3497"/>
              <a:gd name="T8" fmla="*/ 1747 w 3495"/>
              <a:gd name="T9" fmla="*/ 0 h 3497"/>
              <a:gd name="T10" fmla="*/ 3494 w 3495"/>
              <a:gd name="T11" fmla="*/ 1748 h 3497"/>
            </a:gdLst>
            <a:ahLst/>
            <a:cxnLst>
              <a:cxn ang="0">
                <a:pos x="T0" y="T1"/>
              </a:cxn>
              <a:cxn ang="0">
                <a:pos x="T2" y="T3"/>
              </a:cxn>
              <a:cxn ang="0">
                <a:pos x="T4" y="T5"/>
              </a:cxn>
              <a:cxn ang="0">
                <a:pos x="T6" y="T7"/>
              </a:cxn>
              <a:cxn ang="0">
                <a:pos x="T8" y="T9"/>
              </a:cxn>
              <a:cxn ang="0">
                <a:pos x="T10" y="T11"/>
              </a:cxn>
            </a:cxnLst>
            <a:rect l="0" t="0" r="r" b="b"/>
            <a:pathLst>
              <a:path w="3495" h="3497">
                <a:moveTo>
                  <a:pt x="3494" y="1748"/>
                </a:moveTo>
                <a:lnTo>
                  <a:pt x="3494" y="1748"/>
                </a:lnTo>
                <a:cubicBezTo>
                  <a:pt x="3494" y="2715"/>
                  <a:pt x="2713" y="3496"/>
                  <a:pt x="1747" y="3496"/>
                </a:cubicBezTo>
                <a:cubicBezTo>
                  <a:pt x="780" y="3496"/>
                  <a:pt x="0" y="2715"/>
                  <a:pt x="0" y="1748"/>
                </a:cubicBezTo>
                <a:cubicBezTo>
                  <a:pt x="0" y="781"/>
                  <a:pt x="780" y="0"/>
                  <a:pt x="1747" y="0"/>
                </a:cubicBezTo>
                <a:cubicBezTo>
                  <a:pt x="2713" y="0"/>
                  <a:pt x="3494" y="781"/>
                  <a:pt x="3494" y="1748"/>
                </a:cubicBezTo>
              </a:path>
            </a:pathLst>
          </a:custGeom>
          <a:solidFill>
            <a:schemeClr val="tx1">
              <a:lumMod val="85000"/>
              <a:lumOff val="15000"/>
            </a:schemeClr>
          </a:solidFill>
          <a:ln>
            <a:noFill/>
          </a:ln>
          <a:effectLst/>
        </p:spPr>
        <p:txBody>
          <a:bodyPr wrap="none" anchor="ctr"/>
          <a:lstStyle/>
          <a:p>
            <a:pPr defTabSz="914217">
              <a:defRPr/>
            </a:pPr>
            <a:endParaRPr lang="en-US" sz="900">
              <a:latin typeface="Calibri Light" panose="020F0302020204030204"/>
              <a:cs typeface="B Nazanin" panose="00000400000000000000" pitchFamily="2" charset="-78"/>
            </a:endParaRPr>
          </a:p>
        </p:txBody>
      </p:sp>
      <p:sp>
        <p:nvSpPr>
          <p:cNvPr id="28" name="Freeform 46">
            <a:extLst>
              <a:ext uri="{FF2B5EF4-FFF2-40B4-BE49-F238E27FC236}">
                <a16:creationId xmlns:a16="http://schemas.microsoft.com/office/drawing/2014/main" id="{5ED1EE55-EF89-0A36-4326-7272FDEACF0F}"/>
              </a:ext>
            </a:extLst>
          </p:cNvPr>
          <p:cNvSpPr>
            <a:spLocks noChangeArrowheads="1"/>
          </p:cNvSpPr>
          <p:nvPr/>
        </p:nvSpPr>
        <p:spPr bwMode="auto">
          <a:xfrm>
            <a:off x="11150518" y="1580310"/>
            <a:ext cx="628650" cy="630238"/>
          </a:xfrm>
          <a:custGeom>
            <a:avLst/>
            <a:gdLst>
              <a:gd name="T0" fmla="*/ 1256858 w 3496"/>
              <a:gd name="T1" fmla="*/ 628439 h 3504"/>
              <a:gd name="T2" fmla="*/ 1256858 w 3496"/>
              <a:gd name="T3" fmla="*/ 628439 h 3504"/>
              <a:gd name="T4" fmla="*/ 628249 w 3496"/>
              <a:gd name="T5" fmla="*/ 1260115 h 3504"/>
              <a:gd name="T6" fmla="*/ 0 w 3496"/>
              <a:gd name="T7" fmla="*/ 628439 h 3504"/>
              <a:gd name="T8" fmla="*/ 628249 w 3496"/>
              <a:gd name="T9" fmla="*/ 0 h 3504"/>
              <a:gd name="T10" fmla="*/ 1256858 w 3496"/>
              <a:gd name="T11" fmla="*/ 628439 h 35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496" h="3504">
                <a:moveTo>
                  <a:pt x="3495" y="1747"/>
                </a:moveTo>
                <a:lnTo>
                  <a:pt x="3495" y="1747"/>
                </a:lnTo>
                <a:cubicBezTo>
                  <a:pt x="3495" y="2714"/>
                  <a:pt x="2715" y="3503"/>
                  <a:pt x="1747" y="3503"/>
                </a:cubicBezTo>
                <a:cubicBezTo>
                  <a:pt x="780" y="3503"/>
                  <a:pt x="0" y="2714"/>
                  <a:pt x="0" y="1747"/>
                </a:cubicBezTo>
                <a:cubicBezTo>
                  <a:pt x="0" y="781"/>
                  <a:pt x="780" y="0"/>
                  <a:pt x="1747" y="0"/>
                </a:cubicBezTo>
                <a:cubicBezTo>
                  <a:pt x="2715" y="0"/>
                  <a:pt x="3495" y="781"/>
                  <a:pt x="3495" y="1747"/>
                </a:cubicBezTo>
              </a:path>
            </a:pathLst>
          </a:custGeom>
          <a:solidFill>
            <a:schemeClr val="tx1">
              <a:lumMod val="50000"/>
              <a:lumOff val="50000"/>
            </a:schemeClr>
          </a:solidFill>
          <a:ln>
            <a:noFill/>
          </a:ln>
        </p:spPr>
        <p:txBody>
          <a:bodyPr wrap="none" anchor="ctr"/>
          <a:lstStyle/>
          <a:p>
            <a:endParaRPr lang="es-MX" sz="900">
              <a:cs typeface="B Nazanin" panose="00000400000000000000" pitchFamily="2" charset="-78"/>
            </a:endParaRPr>
          </a:p>
        </p:txBody>
      </p:sp>
      <p:sp>
        <p:nvSpPr>
          <p:cNvPr id="36" name="Freeform 49">
            <a:extLst>
              <a:ext uri="{FF2B5EF4-FFF2-40B4-BE49-F238E27FC236}">
                <a16:creationId xmlns:a16="http://schemas.microsoft.com/office/drawing/2014/main" id="{F258C664-A0C8-F1F5-687A-63845769AD0B}"/>
              </a:ext>
            </a:extLst>
          </p:cNvPr>
          <p:cNvSpPr>
            <a:spLocks noChangeArrowheads="1"/>
          </p:cNvSpPr>
          <p:nvPr/>
        </p:nvSpPr>
        <p:spPr bwMode="auto">
          <a:xfrm>
            <a:off x="11337843" y="1734298"/>
            <a:ext cx="281782" cy="369888"/>
          </a:xfrm>
          <a:custGeom>
            <a:avLst/>
            <a:gdLst>
              <a:gd name="T0" fmla="*/ 559939 w 1571"/>
              <a:gd name="T1" fmla="*/ 120780 h 2058"/>
              <a:gd name="T2" fmla="*/ 559939 w 1571"/>
              <a:gd name="T3" fmla="*/ 120780 h 2058"/>
              <a:gd name="T4" fmla="*/ 528014 w 1571"/>
              <a:gd name="T5" fmla="*/ 41338 h 2058"/>
              <a:gd name="T6" fmla="*/ 467752 w 1571"/>
              <a:gd name="T7" fmla="*/ 2876 h 2058"/>
              <a:gd name="T8" fmla="*/ 381304 w 1571"/>
              <a:gd name="T9" fmla="*/ 6470 h 2058"/>
              <a:gd name="T10" fmla="*/ 283018 w 1571"/>
              <a:gd name="T11" fmla="*/ 19052 h 2058"/>
              <a:gd name="T12" fmla="*/ 181146 w 1571"/>
              <a:gd name="T13" fmla="*/ 6470 h 2058"/>
              <a:gd name="T14" fmla="*/ 95416 w 1571"/>
              <a:gd name="T15" fmla="*/ 2876 h 2058"/>
              <a:gd name="T16" fmla="*/ 35153 w 1571"/>
              <a:gd name="T17" fmla="*/ 41338 h 2058"/>
              <a:gd name="T18" fmla="*/ 3228 w 1571"/>
              <a:gd name="T19" fmla="*/ 120780 h 2058"/>
              <a:gd name="T20" fmla="*/ 41251 w 1571"/>
              <a:gd name="T21" fmla="*/ 328190 h 2058"/>
              <a:gd name="T22" fmla="*/ 66360 w 1571"/>
              <a:gd name="T23" fmla="*/ 462270 h 2058"/>
              <a:gd name="T24" fmla="*/ 120884 w 1571"/>
              <a:gd name="T25" fmla="*/ 713894 h 2058"/>
              <a:gd name="T26" fmla="*/ 181146 w 1571"/>
              <a:gd name="T27" fmla="*/ 707423 h 2058"/>
              <a:gd name="T28" fmla="*/ 283018 w 1571"/>
              <a:gd name="T29" fmla="*/ 366293 h 2058"/>
              <a:gd name="T30" fmla="*/ 381304 w 1571"/>
              <a:gd name="T31" fmla="*/ 707423 h 2058"/>
              <a:gd name="T32" fmla="*/ 441925 w 1571"/>
              <a:gd name="T33" fmla="*/ 713894 h 2058"/>
              <a:gd name="T34" fmla="*/ 496089 w 1571"/>
              <a:gd name="T35" fmla="*/ 462270 h 2058"/>
              <a:gd name="T36" fmla="*/ 521557 w 1571"/>
              <a:gd name="T37" fmla="*/ 328190 h 2058"/>
              <a:gd name="T38" fmla="*/ 559939 w 1571"/>
              <a:gd name="T39" fmla="*/ 120780 h 205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71" h="2058">
                <a:moveTo>
                  <a:pt x="1561" y="336"/>
                </a:moveTo>
                <a:lnTo>
                  <a:pt x="1561" y="336"/>
                </a:lnTo>
                <a:cubicBezTo>
                  <a:pt x="1551" y="257"/>
                  <a:pt x="1507" y="159"/>
                  <a:pt x="1472" y="115"/>
                </a:cubicBezTo>
                <a:cubicBezTo>
                  <a:pt x="1427" y="62"/>
                  <a:pt x="1356" y="18"/>
                  <a:pt x="1304" y="8"/>
                </a:cubicBezTo>
                <a:cubicBezTo>
                  <a:pt x="1250" y="0"/>
                  <a:pt x="1144" y="8"/>
                  <a:pt x="1063" y="18"/>
                </a:cubicBezTo>
                <a:cubicBezTo>
                  <a:pt x="789" y="53"/>
                  <a:pt x="789" y="53"/>
                  <a:pt x="789" y="53"/>
                </a:cubicBezTo>
                <a:cubicBezTo>
                  <a:pt x="505" y="18"/>
                  <a:pt x="505" y="18"/>
                  <a:pt x="505" y="18"/>
                </a:cubicBezTo>
                <a:cubicBezTo>
                  <a:pt x="426" y="8"/>
                  <a:pt x="318" y="0"/>
                  <a:pt x="266" y="8"/>
                </a:cubicBezTo>
                <a:cubicBezTo>
                  <a:pt x="212" y="18"/>
                  <a:pt x="141" y="62"/>
                  <a:pt x="98" y="115"/>
                </a:cubicBezTo>
                <a:cubicBezTo>
                  <a:pt x="61" y="159"/>
                  <a:pt x="17" y="257"/>
                  <a:pt x="9" y="336"/>
                </a:cubicBezTo>
                <a:cubicBezTo>
                  <a:pt x="0" y="479"/>
                  <a:pt x="9" y="701"/>
                  <a:pt x="115" y="913"/>
                </a:cubicBezTo>
                <a:cubicBezTo>
                  <a:pt x="115" y="913"/>
                  <a:pt x="185" y="1056"/>
                  <a:pt x="185" y="1286"/>
                </a:cubicBezTo>
                <a:cubicBezTo>
                  <a:pt x="185" y="1455"/>
                  <a:pt x="248" y="1818"/>
                  <a:pt x="337" y="1986"/>
                </a:cubicBezTo>
                <a:cubicBezTo>
                  <a:pt x="372" y="2057"/>
                  <a:pt x="478" y="2040"/>
                  <a:pt x="505" y="1968"/>
                </a:cubicBezTo>
                <a:cubicBezTo>
                  <a:pt x="585" y="1694"/>
                  <a:pt x="638" y="1019"/>
                  <a:pt x="789" y="1019"/>
                </a:cubicBezTo>
                <a:cubicBezTo>
                  <a:pt x="931" y="1019"/>
                  <a:pt x="984" y="1694"/>
                  <a:pt x="1063" y="1968"/>
                </a:cubicBezTo>
                <a:cubicBezTo>
                  <a:pt x="1090" y="2040"/>
                  <a:pt x="1196" y="2057"/>
                  <a:pt x="1232" y="1986"/>
                </a:cubicBezTo>
                <a:cubicBezTo>
                  <a:pt x="1321" y="1818"/>
                  <a:pt x="1383" y="1455"/>
                  <a:pt x="1383" y="1286"/>
                </a:cubicBezTo>
                <a:cubicBezTo>
                  <a:pt x="1383" y="1056"/>
                  <a:pt x="1454" y="913"/>
                  <a:pt x="1454" y="913"/>
                </a:cubicBezTo>
                <a:cubicBezTo>
                  <a:pt x="1561" y="701"/>
                  <a:pt x="1570" y="479"/>
                  <a:pt x="1561" y="336"/>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MX" sz="900">
              <a:cs typeface="B Nazanin" panose="00000400000000000000" pitchFamily="2" charset="-78"/>
            </a:endParaRPr>
          </a:p>
        </p:txBody>
      </p:sp>
      <p:sp>
        <p:nvSpPr>
          <p:cNvPr id="40" name="Freeform 52">
            <a:extLst>
              <a:ext uri="{FF2B5EF4-FFF2-40B4-BE49-F238E27FC236}">
                <a16:creationId xmlns:a16="http://schemas.microsoft.com/office/drawing/2014/main" id="{1BB2568D-F797-90D0-6BB4-0999BCAC07E9}"/>
              </a:ext>
            </a:extLst>
          </p:cNvPr>
          <p:cNvSpPr>
            <a:spLocks noChangeArrowheads="1"/>
          </p:cNvSpPr>
          <p:nvPr/>
        </p:nvSpPr>
        <p:spPr bwMode="auto">
          <a:xfrm>
            <a:off x="11256087" y="4198098"/>
            <a:ext cx="461963" cy="303213"/>
          </a:xfrm>
          <a:custGeom>
            <a:avLst/>
            <a:gdLst>
              <a:gd name="T0" fmla="*/ 461394 w 2573"/>
              <a:gd name="T1" fmla="*/ 147023 h 1687"/>
              <a:gd name="T2" fmla="*/ 461394 w 2573"/>
              <a:gd name="T3" fmla="*/ 147023 h 1687"/>
              <a:gd name="T4" fmla="*/ 0 w 2573"/>
              <a:gd name="T5" fmla="*/ 376724 h 1687"/>
              <a:gd name="T6" fmla="*/ 461394 w 2573"/>
              <a:gd name="T7" fmla="*/ 606066 h 1687"/>
              <a:gd name="T8" fmla="*/ 923506 w 2573"/>
              <a:gd name="T9" fmla="*/ 376724 h 1687"/>
              <a:gd name="T10" fmla="*/ 461394 w 2573"/>
              <a:gd name="T11" fmla="*/ 147023 h 1687"/>
              <a:gd name="T12" fmla="*/ 403944 w 2573"/>
              <a:gd name="T13" fmla="*/ 261694 h 1687"/>
              <a:gd name="T14" fmla="*/ 403944 w 2573"/>
              <a:gd name="T15" fmla="*/ 261694 h 1687"/>
              <a:gd name="T16" fmla="*/ 461394 w 2573"/>
              <a:gd name="T17" fmla="*/ 319209 h 1687"/>
              <a:gd name="T18" fmla="*/ 403944 w 2573"/>
              <a:gd name="T19" fmla="*/ 376724 h 1687"/>
              <a:gd name="T20" fmla="*/ 347212 w 2573"/>
              <a:gd name="T21" fmla="*/ 319209 h 1687"/>
              <a:gd name="T22" fmla="*/ 403944 w 2573"/>
              <a:gd name="T23" fmla="*/ 261694 h 1687"/>
              <a:gd name="T24" fmla="*/ 696938 w 2573"/>
              <a:gd name="T25" fmla="*/ 494630 h 1687"/>
              <a:gd name="T26" fmla="*/ 696938 w 2573"/>
              <a:gd name="T27" fmla="*/ 494630 h 1687"/>
              <a:gd name="T28" fmla="*/ 585988 w 2573"/>
              <a:gd name="T29" fmla="*/ 535610 h 1687"/>
              <a:gd name="T30" fmla="*/ 461394 w 2573"/>
              <a:gd name="T31" fmla="*/ 548550 h 1687"/>
              <a:gd name="T32" fmla="*/ 337518 w 2573"/>
              <a:gd name="T33" fmla="*/ 535610 h 1687"/>
              <a:gd name="T34" fmla="*/ 225850 w 2573"/>
              <a:gd name="T35" fmla="*/ 494630 h 1687"/>
              <a:gd name="T36" fmla="*/ 72889 w 2573"/>
              <a:gd name="T37" fmla="*/ 376724 h 1687"/>
              <a:gd name="T38" fmla="*/ 225850 w 2573"/>
              <a:gd name="T39" fmla="*/ 258818 h 1687"/>
              <a:gd name="T40" fmla="*/ 315256 w 2573"/>
              <a:gd name="T41" fmla="*/ 223590 h 1687"/>
              <a:gd name="T42" fmla="*/ 286172 w 2573"/>
              <a:gd name="T43" fmla="*/ 319209 h 1687"/>
              <a:gd name="T44" fmla="*/ 461394 w 2573"/>
              <a:gd name="T45" fmla="*/ 491395 h 1687"/>
              <a:gd name="T46" fmla="*/ 633743 w 2573"/>
              <a:gd name="T47" fmla="*/ 319209 h 1687"/>
              <a:gd name="T48" fmla="*/ 605018 w 2573"/>
              <a:gd name="T49" fmla="*/ 223590 h 1687"/>
              <a:gd name="T50" fmla="*/ 696938 w 2573"/>
              <a:gd name="T51" fmla="*/ 258818 h 1687"/>
              <a:gd name="T52" fmla="*/ 846667 w 2573"/>
              <a:gd name="T53" fmla="*/ 376724 h 1687"/>
              <a:gd name="T54" fmla="*/ 696938 w 2573"/>
              <a:gd name="T55" fmla="*/ 494630 h 1687"/>
              <a:gd name="T56" fmla="*/ 776650 w 2573"/>
              <a:gd name="T57" fmla="*/ 76567 h 1687"/>
              <a:gd name="T58" fmla="*/ 776650 w 2573"/>
              <a:gd name="T59" fmla="*/ 76567 h 1687"/>
              <a:gd name="T60" fmla="*/ 461394 w 2573"/>
              <a:gd name="T61" fmla="*/ 0 h 1687"/>
              <a:gd name="T62" fmla="*/ 146138 w 2573"/>
              <a:gd name="T63" fmla="*/ 76567 h 1687"/>
              <a:gd name="T64" fmla="*/ 0 w 2573"/>
              <a:gd name="T65" fmla="*/ 179016 h 1687"/>
              <a:gd name="T66" fmla="*/ 0 w 2573"/>
              <a:gd name="T67" fmla="*/ 277510 h 1687"/>
              <a:gd name="T68" fmla="*/ 171990 w 2573"/>
              <a:gd name="T69" fmla="*/ 147023 h 1687"/>
              <a:gd name="T70" fmla="*/ 461394 w 2573"/>
              <a:gd name="T71" fmla="*/ 76567 h 1687"/>
              <a:gd name="T72" fmla="*/ 748284 w 2573"/>
              <a:gd name="T73" fmla="*/ 147023 h 1687"/>
              <a:gd name="T74" fmla="*/ 923506 w 2573"/>
              <a:gd name="T75" fmla="*/ 277510 h 1687"/>
              <a:gd name="T76" fmla="*/ 923506 w 2573"/>
              <a:gd name="T77" fmla="*/ 179016 h 1687"/>
              <a:gd name="T78" fmla="*/ 776650 w 2573"/>
              <a:gd name="T79" fmla="*/ 76567 h 168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573" h="1687">
                <a:moveTo>
                  <a:pt x="1285" y="409"/>
                </a:moveTo>
                <a:lnTo>
                  <a:pt x="1285" y="409"/>
                </a:lnTo>
                <a:cubicBezTo>
                  <a:pt x="762" y="409"/>
                  <a:pt x="293" y="657"/>
                  <a:pt x="0" y="1048"/>
                </a:cubicBezTo>
                <a:cubicBezTo>
                  <a:pt x="293" y="1438"/>
                  <a:pt x="762" y="1686"/>
                  <a:pt x="1285" y="1686"/>
                </a:cubicBezTo>
                <a:cubicBezTo>
                  <a:pt x="1810" y="1686"/>
                  <a:pt x="2279" y="1438"/>
                  <a:pt x="2572" y="1048"/>
                </a:cubicBezTo>
                <a:cubicBezTo>
                  <a:pt x="2279" y="657"/>
                  <a:pt x="1810" y="409"/>
                  <a:pt x="1285" y="409"/>
                </a:cubicBezTo>
                <a:close/>
                <a:moveTo>
                  <a:pt x="1125" y="728"/>
                </a:moveTo>
                <a:lnTo>
                  <a:pt x="1125" y="728"/>
                </a:lnTo>
                <a:cubicBezTo>
                  <a:pt x="1214" y="728"/>
                  <a:pt x="1285" y="799"/>
                  <a:pt x="1285" y="888"/>
                </a:cubicBezTo>
                <a:cubicBezTo>
                  <a:pt x="1285" y="977"/>
                  <a:pt x="1214" y="1048"/>
                  <a:pt x="1125" y="1048"/>
                </a:cubicBezTo>
                <a:cubicBezTo>
                  <a:pt x="1038" y="1048"/>
                  <a:pt x="967" y="977"/>
                  <a:pt x="967" y="888"/>
                </a:cubicBezTo>
                <a:cubicBezTo>
                  <a:pt x="967" y="799"/>
                  <a:pt x="1038" y="728"/>
                  <a:pt x="1125" y="728"/>
                </a:cubicBezTo>
                <a:close/>
                <a:moveTo>
                  <a:pt x="1941" y="1376"/>
                </a:moveTo>
                <a:lnTo>
                  <a:pt x="1941" y="1376"/>
                </a:lnTo>
                <a:cubicBezTo>
                  <a:pt x="1845" y="1420"/>
                  <a:pt x="1738" y="1465"/>
                  <a:pt x="1632" y="1490"/>
                </a:cubicBezTo>
                <a:cubicBezTo>
                  <a:pt x="1516" y="1517"/>
                  <a:pt x="1401" y="1526"/>
                  <a:pt x="1285" y="1526"/>
                </a:cubicBezTo>
                <a:cubicBezTo>
                  <a:pt x="1171" y="1526"/>
                  <a:pt x="1055" y="1517"/>
                  <a:pt x="940" y="1490"/>
                </a:cubicBezTo>
                <a:cubicBezTo>
                  <a:pt x="833" y="1465"/>
                  <a:pt x="727" y="1420"/>
                  <a:pt x="629" y="1376"/>
                </a:cubicBezTo>
                <a:cubicBezTo>
                  <a:pt x="469" y="1287"/>
                  <a:pt x="328" y="1181"/>
                  <a:pt x="203" y="1048"/>
                </a:cubicBezTo>
                <a:cubicBezTo>
                  <a:pt x="328" y="915"/>
                  <a:pt x="469" y="807"/>
                  <a:pt x="629" y="720"/>
                </a:cubicBezTo>
                <a:cubicBezTo>
                  <a:pt x="710" y="684"/>
                  <a:pt x="797" y="648"/>
                  <a:pt x="878" y="622"/>
                </a:cubicBezTo>
                <a:cubicBezTo>
                  <a:pt x="833" y="701"/>
                  <a:pt x="797" y="790"/>
                  <a:pt x="797" y="888"/>
                </a:cubicBezTo>
                <a:cubicBezTo>
                  <a:pt x="797" y="1154"/>
                  <a:pt x="1019" y="1367"/>
                  <a:pt x="1285" y="1367"/>
                </a:cubicBezTo>
                <a:cubicBezTo>
                  <a:pt x="1551" y="1367"/>
                  <a:pt x="1765" y="1154"/>
                  <a:pt x="1765" y="888"/>
                </a:cubicBezTo>
                <a:cubicBezTo>
                  <a:pt x="1765" y="790"/>
                  <a:pt x="1738" y="701"/>
                  <a:pt x="1685" y="622"/>
                </a:cubicBezTo>
                <a:cubicBezTo>
                  <a:pt x="1773" y="648"/>
                  <a:pt x="1862" y="684"/>
                  <a:pt x="1941" y="720"/>
                </a:cubicBezTo>
                <a:cubicBezTo>
                  <a:pt x="2101" y="807"/>
                  <a:pt x="2244" y="915"/>
                  <a:pt x="2358" y="1048"/>
                </a:cubicBezTo>
                <a:cubicBezTo>
                  <a:pt x="2244" y="1181"/>
                  <a:pt x="2101" y="1287"/>
                  <a:pt x="1941" y="1376"/>
                </a:cubicBezTo>
                <a:close/>
                <a:moveTo>
                  <a:pt x="2163" y="213"/>
                </a:moveTo>
                <a:lnTo>
                  <a:pt x="2163" y="213"/>
                </a:lnTo>
                <a:cubicBezTo>
                  <a:pt x="1889" y="72"/>
                  <a:pt x="1596" y="0"/>
                  <a:pt x="1285" y="0"/>
                </a:cubicBezTo>
                <a:cubicBezTo>
                  <a:pt x="976" y="0"/>
                  <a:pt x="683" y="72"/>
                  <a:pt x="407" y="213"/>
                </a:cubicBezTo>
                <a:cubicBezTo>
                  <a:pt x="257" y="284"/>
                  <a:pt x="124" y="382"/>
                  <a:pt x="0" y="498"/>
                </a:cubicBezTo>
                <a:cubicBezTo>
                  <a:pt x="0" y="772"/>
                  <a:pt x="0" y="772"/>
                  <a:pt x="0" y="772"/>
                </a:cubicBezTo>
                <a:cubicBezTo>
                  <a:pt x="141" y="622"/>
                  <a:pt x="301" y="498"/>
                  <a:pt x="479" y="409"/>
                </a:cubicBezTo>
                <a:cubicBezTo>
                  <a:pt x="727" y="276"/>
                  <a:pt x="1002" y="213"/>
                  <a:pt x="1285" y="213"/>
                </a:cubicBezTo>
                <a:cubicBezTo>
                  <a:pt x="1569" y="213"/>
                  <a:pt x="1835" y="276"/>
                  <a:pt x="2084" y="409"/>
                </a:cubicBezTo>
                <a:cubicBezTo>
                  <a:pt x="2271" y="498"/>
                  <a:pt x="2431" y="622"/>
                  <a:pt x="2572" y="772"/>
                </a:cubicBezTo>
                <a:cubicBezTo>
                  <a:pt x="2572" y="498"/>
                  <a:pt x="2572" y="498"/>
                  <a:pt x="2572" y="498"/>
                </a:cubicBezTo>
                <a:cubicBezTo>
                  <a:pt x="2448" y="382"/>
                  <a:pt x="2306" y="284"/>
                  <a:pt x="2163" y="2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MX" sz="900">
              <a:cs typeface="B Nazanin" panose="00000400000000000000" pitchFamily="2" charset="-78"/>
            </a:endParaRPr>
          </a:p>
        </p:txBody>
      </p:sp>
      <p:sp>
        <p:nvSpPr>
          <p:cNvPr id="41" name="Freeform 53">
            <a:extLst>
              <a:ext uri="{FF2B5EF4-FFF2-40B4-BE49-F238E27FC236}">
                <a16:creationId xmlns:a16="http://schemas.microsoft.com/office/drawing/2014/main" id="{5BB518EB-E3EB-B273-F468-D1762D044A44}"/>
              </a:ext>
            </a:extLst>
          </p:cNvPr>
          <p:cNvSpPr>
            <a:spLocks noChangeArrowheads="1"/>
          </p:cNvSpPr>
          <p:nvPr/>
        </p:nvSpPr>
        <p:spPr bwMode="auto">
          <a:xfrm>
            <a:off x="11293393" y="2578848"/>
            <a:ext cx="373063" cy="322263"/>
          </a:xfrm>
          <a:custGeom>
            <a:avLst/>
            <a:gdLst>
              <a:gd name="T0" fmla="*/ 538454 w 2077"/>
              <a:gd name="T1" fmla="*/ 0 h 1793"/>
              <a:gd name="T2" fmla="*/ 538454 w 2077"/>
              <a:gd name="T3" fmla="*/ 0 h 1793"/>
              <a:gd name="T4" fmla="*/ 745717 w 2077"/>
              <a:gd name="T5" fmla="*/ 207413 h 1793"/>
              <a:gd name="T6" fmla="*/ 372858 w 2077"/>
              <a:gd name="T7" fmla="*/ 644166 h 1793"/>
              <a:gd name="T8" fmla="*/ 0 w 2077"/>
              <a:gd name="T9" fmla="*/ 207413 h 1793"/>
              <a:gd name="T10" fmla="*/ 207263 w 2077"/>
              <a:gd name="T11" fmla="*/ 0 h 1793"/>
              <a:gd name="T12" fmla="*/ 372858 w 2077"/>
              <a:gd name="T13" fmla="*/ 85913 h 1793"/>
              <a:gd name="T14" fmla="*/ 538454 w 2077"/>
              <a:gd name="T15" fmla="*/ 0 h 179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077" h="1792">
                <a:moveTo>
                  <a:pt x="1499" y="0"/>
                </a:moveTo>
                <a:lnTo>
                  <a:pt x="1499" y="0"/>
                </a:lnTo>
                <a:cubicBezTo>
                  <a:pt x="1819" y="0"/>
                  <a:pt x="2076" y="258"/>
                  <a:pt x="2076" y="577"/>
                </a:cubicBezTo>
                <a:cubicBezTo>
                  <a:pt x="2076" y="1100"/>
                  <a:pt x="1038" y="1792"/>
                  <a:pt x="1038" y="1792"/>
                </a:cubicBezTo>
                <a:cubicBezTo>
                  <a:pt x="1038" y="1792"/>
                  <a:pt x="0" y="1117"/>
                  <a:pt x="0" y="577"/>
                </a:cubicBezTo>
                <a:cubicBezTo>
                  <a:pt x="0" y="177"/>
                  <a:pt x="258" y="0"/>
                  <a:pt x="577" y="0"/>
                </a:cubicBezTo>
                <a:cubicBezTo>
                  <a:pt x="764" y="0"/>
                  <a:pt x="932" y="89"/>
                  <a:pt x="1038" y="239"/>
                </a:cubicBezTo>
                <a:cubicBezTo>
                  <a:pt x="1146" y="89"/>
                  <a:pt x="1314" y="0"/>
                  <a:pt x="1499" y="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MX" sz="900">
              <a:cs typeface="B Nazanin" panose="00000400000000000000" pitchFamily="2" charset="-78"/>
            </a:endParaRPr>
          </a:p>
        </p:txBody>
      </p:sp>
      <p:sp>
        <p:nvSpPr>
          <p:cNvPr id="42" name="Freeform 58">
            <a:extLst>
              <a:ext uri="{FF2B5EF4-FFF2-40B4-BE49-F238E27FC236}">
                <a16:creationId xmlns:a16="http://schemas.microsoft.com/office/drawing/2014/main" id="{698D9766-DF3F-F3AD-0B52-38C28C37F820}"/>
              </a:ext>
            </a:extLst>
          </p:cNvPr>
          <p:cNvSpPr>
            <a:spLocks noChangeArrowheads="1"/>
          </p:cNvSpPr>
          <p:nvPr/>
        </p:nvSpPr>
        <p:spPr bwMode="auto">
          <a:xfrm>
            <a:off x="11267200" y="3323385"/>
            <a:ext cx="352425" cy="414338"/>
          </a:xfrm>
          <a:custGeom>
            <a:avLst/>
            <a:gdLst>
              <a:gd name="T0" fmla="*/ 53912 w 1961"/>
              <a:gd name="T1" fmla="*/ 522636 h 2307"/>
              <a:gd name="T2" fmla="*/ 53912 w 1961"/>
              <a:gd name="T3" fmla="*/ 522636 h 2307"/>
              <a:gd name="T4" fmla="*/ 178627 w 1961"/>
              <a:gd name="T5" fmla="*/ 551013 h 2307"/>
              <a:gd name="T6" fmla="*/ 277105 w 1961"/>
              <a:gd name="T7" fmla="*/ 544907 h 2307"/>
              <a:gd name="T8" fmla="*/ 280700 w 1961"/>
              <a:gd name="T9" fmla="*/ 426730 h 2307"/>
              <a:gd name="T10" fmla="*/ 254822 w 1961"/>
              <a:gd name="T11" fmla="*/ 203667 h 2307"/>
              <a:gd name="T12" fmla="*/ 283934 w 1961"/>
              <a:gd name="T13" fmla="*/ 53880 h 2307"/>
              <a:gd name="T14" fmla="*/ 344315 w 1961"/>
              <a:gd name="T15" fmla="*/ 200434 h 2307"/>
              <a:gd name="T16" fmla="*/ 388882 w 1961"/>
              <a:gd name="T17" fmla="*/ 359919 h 2307"/>
              <a:gd name="T18" fmla="*/ 379178 w 1961"/>
              <a:gd name="T19" fmla="*/ 184988 h 2307"/>
              <a:gd name="T20" fmla="*/ 420870 w 1961"/>
              <a:gd name="T21" fmla="*/ 0 h 2307"/>
              <a:gd name="T22" fmla="*/ 468671 w 1961"/>
              <a:gd name="T23" fmla="*/ 184988 h 2307"/>
              <a:gd name="T24" fmla="*/ 488079 w 1961"/>
              <a:gd name="T25" fmla="*/ 353453 h 2307"/>
              <a:gd name="T26" fmla="*/ 503894 w 1961"/>
              <a:gd name="T27" fmla="*/ 184988 h 2307"/>
              <a:gd name="T28" fmla="*/ 548460 w 1961"/>
              <a:gd name="T29" fmla="*/ 28377 h 2307"/>
              <a:gd name="T30" fmla="*/ 596262 w 1961"/>
              <a:gd name="T31" fmla="*/ 193968 h 2307"/>
              <a:gd name="T32" fmla="*/ 612076 w 1961"/>
              <a:gd name="T33" fmla="*/ 366025 h 2307"/>
              <a:gd name="T34" fmla="*/ 631484 w 1961"/>
              <a:gd name="T35" fmla="*/ 219831 h 2307"/>
              <a:gd name="T36" fmla="*/ 675692 w 1961"/>
              <a:gd name="T37" fmla="*/ 98421 h 2307"/>
              <a:gd name="T38" fmla="*/ 704445 w 1961"/>
              <a:gd name="T39" fmla="*/ 242101 h 2307"/>
              <a:gd name="T40" fmla="*/ 691865 w 1961"/>
              <a:gd name="T41" fmla="*/ 557479 h 2307"/>
              <a:gd name="T42" fmla="*/ 628250 w 1961"/>
              <a:gd name="T43" fmla="*/ 828316 h 2307"/>
              <a:gd name="T44" fmla="*/ 354019 w 1961"/>
              <a:gd name="T45" fmla="*/ 828316 h 2307"/>
              <a:gd name="T46" fmla="*/ 283934 w 1961"/>
              <a:gd name="T47" fmla="*/ 751806 h 2307"/>
              <a:gd name="T48" fmla="*/ 53912 w 1961"/>
              <a:gd name="T49" fmla="*/ 598787 h 2307"/>
              <a:gd name="T50" fmla="*/ 53912 w 1961"/>
              <a:gd name="T51" fmla="*/ 522636 h 230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961" h="2307">
                <a:moveTo>
                  <a:pt x="150" y="1455"/>
                </a:moveTo>
                <a:lnTo>
                  <a:pt x="150" y="1455"/>
                </a:lnTo>
                <a:cubicBezTo>
                  <a:pt x="283" y="1374"/>
                  <a:pt x="355" y="1463"/>
                  <a:pt x="497" y="1534"/>
                </a:cubicBezTo>
                <a:cubicBezTo>
                  <a:pt x="621" y="1588"/>
                  <a:pt x="754" y="1588"/>
                  <a:pt x="771" y="1517"/>
                </a:cubicBezTo>
                <a:cubicBezTo>
                  <a:pt x="790" y="1401"/>
                  <a:pt x="781" y="1347"/>
                  <a:pt x="781" y="1188"/>
                </a:cubicBezTo>
                <a:cubicBezTo>
                  <a:pt x="781" y="1065"/>
                  <a:pt x="746" y="780"/>
                  <a:pt x="709" y="567"/>
                </a:cubicBezTo>
                <a:cubicBezTo>
                  <a:pt x="674" y="310"/>
                  <a:pt x="665" y="160"/>
                  <a:pt x="790" y="150"/>
                </a:cubicBezTo>
                <a:cubicBezTo>
                  <a:pt x="905" y="141"/>
                  <a:pt x="914" y="203"/>
                  <a:pt x="958" y="558"/>
                </a:cubicBezTo>
                <a:cubicBezTo>
                  <a:pt x="993" y="824"/>
                  <a:pt x="1055" y="1011"/>
                  <a:pt x="1082" y="1002"/>
                </a:cubicBezTo>
                <a:cubicBezTo>
                  <a:pt x="1109" y="1002"/>
                  <a:pt x="1064" y="754"/>
                  <a:pt x="1055" y="515"/>
                </a:cubicBezTo>
                <a:cubicBezTo>
                  <a:pt x="1038" y="71"/>
                  <a:pt x="1064" y="0"/>
                  <a:pt x="1171" y="0"/>
                </a:cubicBezTo>
                <a:cubicBezTo>
                  <a:pt x="1269" y="0"/>
                  <a:pt x="1286" y="62"/>
                  <a:pt x="1304" y="515"/>
                </a:cubicBezTo>
                <a:cubicBezTo>
                  <a:pt x="1313" y="745"/>
                  <a:pt x="1331" y="984"/>
                  <a:pt x="1358" y="984"/>
                </a:cubicBezTo>
                <a:cubicBezTo>
                  <a:pt x="1383" y="984"/>
                  <a:pt x="1410" y="762"/>
                  <a:pt x="1402" y="515"/>
                </a:cubicBezTo>
                <a:cubicBezTo>
                  <a:pt x="1393" y="52"/>
                  <a:pt x="1473" y="79"/>
                  <a:pt x="1526" y="79"/>
                </a:cubicBezTo>
                <a:cubicBezTo>
                  <a:pt x="1570" y="79"/>
                  <a:pt x="1659" y="97"/>
                  <a:pt x="1659" y="540"/>
                </a:cubicBezTo>
                <a:cubicBezTo>
                  <a:pt x="1649" y="797"/>
                  <a:pt x="1659" y="1019"/>
                  <a:pt x="1703" y="1019"/>
                </a:cubicBezTo>
                <a:cubicBezTo>
                  <a:pt x="1721" y="1019"/>
                  <a:pt x="1757" y="807"/>
                  <a:pt x="1757" y="612"/>
                </a:cubicBezTo>
                <a:cubicBezTo>
                  <a:pt x="1757" y="274"/>
                  <a:pt x="1827" y="274"/>
                  <a:pt x="1880" y="274"/>
                </a:cubicBezTo>
                <a:cubicBezTo>
                  <a:pt x="1925" y="274"/>
                  <a:pt x="1952" y="336"/>
                  <a:pt x="1960" y="674"/>
                </a:cubicBezTo>
                <a:cubicBezTo>
                  <a:pt x="1960" y="940"/>
                  <a:pt x="1925" y="1321"/>
                  <a:pt x="1925" y="1552"/>
                </a:cubicBezTo>
                <a:cubicBezTo>
                  <a:pt x="1925" y="2111"/>
                  <a:pt x="1748" y="2120"/>
                  <a:pt x="1748" y="2306"/>
                </a:cubicBezTo>
                <a:cubicBezTo>
                  <a:pt x="985" y="2306"/>
                  <a:pt x="985" y="2306"/>
                  <a:pt x="985" y="2306"/>
                </a:cubicBezTo>
                <a:cubicBezTo>
                  <a:pt x="968" y="2252"/>
                  <a:pt x="914" y="2217"/>
                  <a:pt x="790" y="2093"/>
                </a:cubicBezTo>
                <a:cubicBezTo>
                  <a:pt x="665" y="1968"/>
                  <a:pt x="381" y="1721"/>
                  <a:pt x="150" y="1667"/>
                </a:cubicBezTo>
                <a:cubicBezTo>
                  <a:pt x="0" y="1640"/>
                  <a:pt x="71" y="1499"/>
                  <a:pt x="150" y="1455"/>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MX" sz="900">
              <a:cs typeface="B Nazanin" panose="00000400000000000000" pitchFamily="2" charset="-78"/>
            </a:endParaRPr>
          </a:p>
        </p:txBody>
      </p:sp>
    </p:spTree>
    <p:extLst>
      <p:ext uri="{BB962C8B-B14F-4D97-AF65-F5344CB8AC3E}">
        <p14:creationId xmlns:p14="http://schemas.microsoft.com/office/powerpoint/2010/main" val="40272018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200025"/>
            <a:ext cx="12192000" cy="776288"/>
          </a:xfrm>
          <a:prstGeom prst="rect">
            <a:avLst/>
          </a:prstGeom>
        </p:spPr>
        <p:txBody>
          <a:bodyPr>
            <a:normAutofit/>
          </a:bodyPr>
          <a:lstStyle/>
          <a:p>
            <a:pPr algn="r"/>
            <a:r>
              <a:rPr lang="fa-IR" dirty="0">
                <a:solidFill>
                  <a:schemeClr val="tx1">
                    <a:lumMod val="75000"/>
                    <a:lumOff val="25000"/>
                  </a:schemeClr>
                </a:solidFill>
                <a:cs typeface="B Nazanin" panose="00000400000000000000" pitchFamily="2" charset="-78"/>
              </a:rPr>
              <a:t>عنوان در اینجا</a:t>
            </a:r>
            <a:endParaRPr lang="en-US" dirty="0">
              <a:solidFill>
                <a:schemeClr val="tx1">
                  <a:lumMod val="75000"/>
                  <a:lumOff val="25000"/>
                </a:schemeClr>
              </a:solidFill>
              <a:cs typeface="B Nazanin" panose="00000400000000000000" pitchFamily="2" charset="-78"/>
            </a:endParaRPr>
          </a:p>
        </p:txBody>
      </p:sp>
      <p:grpSp>
        <p:nvGrpSpPr>
          <p:cNvPr id="533" name="Group 532">
            <a:extLst>
              <a:ext uri="{FF2B5EF4-FFF2-40B4-BE49-F238E27FC236}">
                <a16:creationId xmlns:a16="http://schemas.microsoft.com/office/drawing/2014/main" id="{B6C508CA-85CA-4F39-86CE-A520A51BC137}"/>
              </a:ext>
            </a:extLst>
          </p:cNvPr>
          <p:cNvGrpSpPr>
            <a:grpSpLocks noChangeAspect="1"/>
          </p:cNvGrpSpPr>
          <p:nvPr/>
        </p:nvGrpSpPr>
        <p:grpSpPr>
          <a:xfrm>
            <a:off x="6303382" y="1788851"/>
            <a:ext cx="1210860" cy="4320000"/>
            <a:chOff x="3303186" y="2057490"/>
            <a:chExt cx="1009050" cy="3600000"/>
          </a:xfrm>
        </p:grpSpPr>
        <p:sp>
          <p:nvSpPr>
            <p:cNvPr id="534" name="Freeform 9">
              <a:extLst>
                <a:ext uri="{FF2B5EF4-FFF2-40B4-BE49-F238E27FC236}">
                  <a16:creationId xmlns:a16="http://schemas.microsoft.com/office/drawing/2014/main" id="{458CD176-DEF8-4992-8E58-68790A144861}"/>
                </a:ext>
              </a:extLst>
            </p:cNvPr>
            <p:cNvSpPr>
              <a:spLocks noChangeAspect="1"/>
            </p:cNvSpPr>
            <p:nvPr/>
          </p:nvSpPr>
          <p:spPr bwMode="auto">
            <a:xfrm>
              <a:off x="3636908" y="2057490"/>
              <a:ext cx="341606" cy="360000"/>
            </a:xfrm>
            <a:custGeom>
              <a:avLst/>
              <a:gdLst/>
              <a:ahLst/>
              <a:cxnLst/>
              <a:rect l="l" t="t" r="r" b="b"/>
              <a:pathLst>
                <a:path w="341606" h="360000">
                  <a:moveTo>
                    <a:pt x="119562" y="0"/>
                  </a:moveTo>
                  <a:lnTo>
                    <a:pt x="166861" y="3942"/>
                  </a:lnTo>
                  <a:lnTo>
                    <a:pt x="207591" y="15766"/>
                  </a:lnTo>
                  <a:lnTo>
                    <a:pt x="240438" y="35475"/>
                  </a:lnTo>
                  <a:lnTo>
                    <a:pt x="269343" y="59124"/>
                  </a:lnTo>
                  <a:lnTo>
                    <a:pt x="292993" y="90657"/>
                  </a:lnTo>
                  <a:lnTo>
                    <a:pt x="312701" y="123504"/>
                  </a:lnTo>
                  <a:lnTo>
                    <a:pt x="324525" y="161606"/>
                  </a:lnTo>
                  <a:lnTo>
                    <a:pt x="324525" y="240438"/>
                  </a:lnTo>
                  <a:lnTo>
                    <a:pt x="341606" y="262774"/>
                  </a:lnTo>
                  <a:lnTo>
                    <a:pt x="333723" y="290365"/>
                  </a:lnTo>
                  <a:lnTo>
                    <a:pt x="324525" y="315329"/>
                  </a:lnTo>
                  <a:lnTo>
                    <a:pt x="310073" y="336351"/>
                  </a:lnTo>
                  <a:lnTo>
                    <a:pt x="298248" y="356059"/>
                  </a:lnTo>
                  <a:lnTo>
                    <a:pt x="295538" y="360000"/>
                  </a:lnTo>
                  <a:lnTo>
                    <a:pt x="59190" y="360000"/>
                  </a:lnTo>
                  <a:lnTo>
                    <a:pt x="44672" y="342920"/>
                  </a:lnTo>
                  <a:lnTo>
                    <a:pt x="23650" y="316642"/>
                  </a:lnTo>
                  <a:lnTo>
                    <a:pt x="6570" y="290365"/>
                  </a:lnTo>
                  <a:lnTo>
                    <a:pt x="0" y="266715"/>
                  </a:lnTo>
                  <a:lnTo>
                    <a:pt x="6570" y="250949"/>
                  </a:lnTo>
                  <a:lnTo>
                    <a:pt x="6570" y="228613"/>
                  </a:lnTo>
                  <a:lnTo>
                    <a:pt x="2628" y="202336"/>
                  </a:lnTo>
                  <a:lnTo>
                    <a:pt x="2628" y="178686"/>
                  </a:lnTo>
                  <a:lnTo>
                    <a:pt x="3942" y="152409"/>
                  </a:lnTo>
                  <a:lnTo>
                    <a:pt x="18394" y="109051"/>
                  </a:lnTo>
                  <a:lnTo>
                    <a:pt x="42044" y="70949"/>
                  </a:lnTo>
                  <a:lnTo>
                    <a:pt x="70949" y="35475"/>
                  </a:lnTo>
                  <a:lnTo>
                    <a:pt x="97226" y="3942"/>
                  </a:ln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sp>
          <p:nvSpPr>
            <p:cNvPr id="535" name="Freeform 9">
              <a:extLst>
                <a:ext uri="{FF2B5EF4-FFF2-40B4-BE49-F238E27FC236}">
                  <a16:creationId xmlns:a16="http://schemas.microsoft.com/office/drawing/2014/main" id="{A8DA1BE1-C843-4319-9051-AA8F22253BFA}"/>
                </a:ext>
              </a:extLst>
            </p:cNvPr>
            <p:cNvSpPr>
              <a:spLocks noChangeAspect="1"/>
            </p:cNvSpPr>
            <p:nvPr/>
          </p:nvSpPr>
          <p:spPr bwMode="auto">
            <a:xfrm>
              <a:off x="3403185" y="2417490"/>
              <a:ext cx="809052" cy="360000"/>
            </a:xfrm>
            <a:custGeom>
              <a:avLst/>
              <a:gdLst/>
              <a:ahLst/>
              <a:cxnLst/>
              <a:rect l="l" t="t" r="r" b="b"/>
              <a:pathLst>
                <a:path w="809052" h="360000">
                  <a:moveTo>
                    <a:pt x="287408" y="0"/>
                  </a:moveTo>
                  <a:lnTo>
                    <a:pt x="523757" y="0"/>
                  </a:lnTo>
                  <a:lnTo>
                    <a:pt x="512014" y="17080"/>
                  </a:lnTo>
                  <a:lnTo>
                    <a:pt x="500189" y="38102"/>
                  </a:lnTo>
                  <a:lnTo>
                    <a:pt x="494933" y="64380"/>
                  </a:lnTo>
                  <a:lnTo>
                    <a:pt x="493619" y="98540"/>
                  </a:lnTo>
                  <a:lnTo>
                    <a:pt x="500189" y="139270"/>
                  </a:lnTo>
                  <a:lnTo>
                    <a:pt x="531722" y="151095"/>
                  </a:lnTo>
                  <a:lnTo>
                    <a:pt x="569824" y="165548"/>
                  </a:lnTo>
                  <a:lnTo>
                    <a:pt x="610554" y="177372"/>
                  </a:lnTo>
                  <a:lnTo>
                    <a:pt x="651284" y="191825"/>
                  </a:lnTo>
                  <a:lnTo>
                    <a:pt x="690700" y="206278"/>
                  </a:lnTo>
                  <a:lnTo>
                    <a:pt x="727488" y="224672"/>
                  </a:lnTo>
                  <a:lnTo>
                    <a:pt x="756393" y="244380"/>
                  </a:lnTo>
                  <a:lnTo>
                    <a:pt x="780042" y="270657"/>
                  </a:lnTo>
                  <a:lnTo>
                    <a:pt x="798437" y="311387"/>
                  </a:lnTo>
                  <a:lnTo>
                    <a:pt x="808948" y="356059"/>
                  </a:lnTo>
                  <a:lnTo>
                    <a:pt x="809052" y="360000"/>
                  </a:lnTo>
                  <a:lnTo>
                    <a:pt x="0" y="360000"/>
                  </a:lnTo>
                  <a:lnTo>
                    <a:pt x="919" y="350803"/>
                  </a:lnTo>
                  <a:lnTo>
                    <a:pt x="12744" y="306132"/>
                  </a:lnTo>
                  <a:lnTo>
                    <a:pt x="32452" y="265402"/>
                  </a:lnTo>
                  <a:lnTo>
                    <a:pt x="56102" y="241752"/>
                  </a:lnTo>
                  <a:lnTo>
                    <a:pt x="85007" y="224672"/>
                  </a:lnTo>
                  <a:lnTo>
                    <a:pt x="117853" y="212847"/>
                  </a:lnTo>
                  <a:lnTo>
                    <a:pt x="155956" y="203650"/>
                  </a:lnTo>
                  <a:lnTo>
                    <a:pt x="194058" y="193139"/>
                  </a:lnTo>
                  <a:lnTo>
                    <a:pt x="232160" y="181314"/>
                  </a:lnTo>
                  <a:lnTo>
                    <a:pt x="263693" y="169489"/>
                  </a:lnTo>
                  <a:lnTo>
                    <a:pt x="292598" y="151095"/>
                  </a:lnTo>
                  <a:lnTo>
                    <a:pt x="310992" y="127445"/>
                  </a:lnTo>
                  <a:lnTo>
                    <a:pt x="325444" y="95913"/>
                  </a:lnTo>
                  <a:lnTo>
                    <a:pt x="322817" y="67007"/>
                  </a:lnTo>
                  <a:lnTo>
                    <a:pt x="313620" y="38102"/>
                  </a:lnTo>
                  <a:lnTo>
                    <a:pt x="295226" y="9197"/>
                  </a:ln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sp>
          <p:nvSpPr>
            <p:cNvPr id="536" name="Freeform 9">
              <a:extLst>
                <a:ext uri="{FF2B5EF4-FFF2-40B4-BE49-F238E27FC236}">
                  <a16:creationId xmlns:a16="http://schemas.microsoft.com/office/drawing/2014/main" id="{067613DB-0B33-41DA-9390-0975B9E13EAB}"/>
                </a:ext>
              </a:extLst>
            </p:cNvPr>
            <p:cNvSpPr>
              <a:spLocks noChangeAspect="1"/>
            </p:cNvSpPr>
            <p:nvPr/>
          </p:nvSpPr>
          <p:spPr bwMode="auto">
            <a:xfrm>
              <a:off x="3372324" y="2777490"/>
              <a:ext cx="870775" cy="360000"/>
            </a:xfrm>
            <a:custGeom>
              <a:avLst/>
              <a:gdLst/>
              <a:ahLst/>
              <a:cxnLst/>
              <a:rect l="l" t="t" r="r" b="b"/>
              <a:pathLst>
                <a:path w="870775" h="360000">
                  <a:moveTo>
                    <a:pt x="29253" y="0"/>
                  </a:moveTo>
                  <a:lnTo>
                    <a:pt x="838304" y="0"/>
                  </a:lnTo>
                  <a:lnTo>
                    <a:pt x="839514" y="45986"/>
                  </a:lnTo>
                  <a:lnTo>
                    <a:pt x="842142" y="98540"/>
                  </a:lnTo>
                  <a:lnTo>
                    <a:pt x="842142" y="153723"/>
                  </a:lnTo>
                  <a:lnTo>
                    <a:pt x="850025" y="208905"/>
                  </a:lnTo>
                  <a:lnTo>
                    <a:pt x="864478" y="306132"/>
                  </a:lnTo>
                  <a:lnTo>
                    <a:pt x="870775" y="360000"/>
                  </a:lnTo>
                  <a:lnTo>
                    <a:pt x="729003" y="360000"/>
                  </a:lnTo>
                  <a:lnTo>
                    <a:pt x="725208" y="342920"/>
                  </a:lnTo>
                  <a:lnTo>
                    <a:pt x="719953" y="316643"/>
                  </a:lnTo>
                  <a:lnTo>
                    <a:pt x="718639" y="287737"/>
                  </a:lnTo>
                  <a:lnTo>
                    <a:pt x="713383" y="258832"/>
                  </a:lnTo>
                  <a:lnTo>
                    <a:pt x="704186" y="235183"/>
                  </a:lnTo>
                  <a:lnTo>
                    <a:pt x="692361" y="218102"/>
                  </a:lnTo>
                  <a:lnTo>
                    <a:pt x="684478" y="253577"/>
                  </a:lnTo>
                  <a:lnTo>
                    <a:pt x="675281" y="287737"/>
                  </a:lnTo>
                  <a:lnTo>
                    <a:pt x="660829" y="320584"/>
                  </a:lnTo>
                  <a:lnTo>
                    <a:pt x="646376" y="357372"/>
                  </a:lnTo>
                  <a:lnTo>
                    <a:pt x="645561" y="360000"/>
                  </a:lnTo>
                  <a:lnTo>
                    <a:pt x="225857" y="360000"/>
                  </a:lnTo>
                  <a:lnTo>
                    <a:pt x="214114" y="331095"/>
                  </a:lnTo>
                  <a:lnTo>
                    <a:pt x="197033" y="290365"/>
                  </a:lnTo>
                  <a:lnTo>
                    <a:pt x="182581" y="252263"/>
                  </a:lnTo>
                  <a:lnTo>
                    <a:pt x="170756" y="214161"/>
                  </a:lnTo>
                  <a:lnTo>
                    <a:pt x="166814" y="214161"/>
                  </a:lnTo>
                  <a:lnTo>
                    <a:pt x="154990" y="290365"/>
                  </a:lnTo>
                  <a:lnTo>
                    <a:pt x="138824" y="360000"/>
                  </a:lnTo>
                  <a:lnTo>
                    <a:pt x="0" y="360000"/>
                  </a:lnTo>
                  <a:lnTo>
                    <a:pt x="13092" y="266716"/>
                  </a:lnTo>
                  <a:lnTo>
                    <a:pt x="20975" y="211533"/>
                  </a:lnTo>
                  <a:lnTo>
                    <a:pt x="23603" y="153723"/>
                  </a:lnTo>
                  <a:lnTo>
                    <a:pt x="23603" y="98540"/>
                  </a:lnTo>
                  <a:lnTo>
                    <a:pt x="24917" y="43358"/>
                  </a:ln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sp>
          <p:nvSpPr>
            <p:cNvPr id="537" name="Freeform 9">
              <a:extLst>
                <a:ext uri="{FF2B5EF4-FFF2-40B4-BE49-F238E27FC236}">
                  <a16:creationId xmlns:a16="http://schemas.microsoft.com/office/drawing/2014/main" id="{C31B0700-2385-416E-98C0-AC685C2BC73C}"/>
                </a:ext>
              </a:extLst>
            </p:cNvPr>
            <p:cNvSpPr>
              <a:spLocks noChangeAspect="1"/>
            </p:cNvSpPr>
            <p:nvPr/>
          </p:nvSpPr>
          <p:spPr bwMode="auto">
            <a:xfrm>
              <a:off x="3335656" y="3137490"/>
              <a:ext cx="944111" cy="360000"/>
            </a:xfrm>
            <a:custGeom>
              <a:avLst/>
              <a:gdLst/>
              <a:ahLst/>
              <a:cxnLst/>
              <a:rect l="l" t="t" r="r" b="b"/>
              <a:pathLst>
                <a:path w="944111" h="360000">
                  <a:moveTo>
                    <a:pt x="768466" y="0"/>
                  </a:moveTo>
                  <a:lnTo>
                    <a:pt x="910237" y="0"/>
                  </a:lnTo>
                  <a:lnTo>
                    <a:pt x="915766" y="47299"/>
                  </a:lnTo>
                  <a:lnTo>
                    <a:pt x="927591" y="143212"/>
                  </a:lnTo>
                  <a:lnTo>
                    <a:pt x="942043" y="233869"/>
                  </a:lnTo>
                  <a:lnTo>
                    <a:pt x="944111" y="360000"/>
                  </a:lnTo>
                  <a:lnTo>
                    <a:pt x="814598" y="360000"/>
                  </a:lnTo>
                  <a:lnTo>
                    <a:pt x="810656" y="147154"/>
                  </a:lnTo>
                  <a:lnTo>
                    <a:pt x="769926" y="6570"/>
                  </a:lnTo>
                  <a:close/>
                  <a:moveTo>
                    <a:pt x="265319" y="0"/>
                  </a:moveTo>
                  <a:lnTo>
                    <a:pt x="685024" y="0"/>
                  </a:lnTo>
                  <a:lnTo>
                    <a:pt x="674014" y="35475"/>
                  </a:lnTo>
                  <a:lnTo>
                    <a:pt x="667445" y="76205"/>
                  </a:lnTo>
                  <a:lnTo>
                    <a:pt x="667445" y="118248"/>
                  </a:lnTo>
                  <a:lnTo>
                    <a:pt x="674014" y="164234"/>
                  </a:lnTo>
                  <a:lnTo>
                    <a:pt x="688467" y="211533"/>
                  </a:lnTo>
                  <a:lnTo>
                    <a:pt x="706861" y="257518"/>
                  </a:lnTo>
                  <a:lnTo>
                    <a:pt x="729197" y="302190"/>
                  </a:lnTo>
                  <a:lnTo>
                    <a:pt x="752846" y="350803"/>
                  </a:lnTo>
                  <a:lnTo>
                    <a:pt x="756934" y="360000"/>
                  </a:lnTo>
                  <a:lnTo>
                    <a:pt x="195391" y="360000"/>
                  </a:lnTo>
                  <a:lnTo>
                    <a:pt x="220730" y="300876"/>
                  </a:lnTo>
                  <a:lnTo>
                    <a:pt x="250949" y="231241"/>
                  </a:lnTo>
                  <a:lnTo>
                    <a:pt x="274599" y="158978"/>
                  </a:lnTo>
                  <a:lnTo>
                    <a:pt x="282482" y="109051"/>
                  </a:lnTo>
                  <a:lnTo>
                    <a:pt x="279854" y="61752"/>
                  </a:lnTo>
                  <a:lnTo>
                    <a:pt x="270657" y="13139"/>
                  </a:lnTo>
                  <a:close/>
                  <a:moveTo>
                    <a:pt x="39463" y="0"/>
                  </a:moveTo>
                  <a:lnTo>
                    <a:pt x="178287" y="0"/>
                  </a:lnTo>
                  <a:lnTo>
                    <a:pt x="177372" y="3942"/>
                  </a:lnTo>
                  <a:lnTo>
                    <a:pt x="155037" y="73577"/>
                  </a:lnTo>
                  <a:lnTo>
                    <a:pt x="139270" y="143212"/>
                  </a:lnTo>
                  <a:lnTo>
                    <a:pt x="131387" y="193139"/>
                  </a:lnTo>
                  <a:lnTo>
                    <a:pt x="131387" y="240438"/>
                  </a:lnTo>
                  <a:lnTo>
                    <a:pt x="134015" y="287737"/>
                  </a:lnTo>
                  <a:lnTo>
                    <a:pt x="134015" y="336351"/>
                  </a:lnTo>
                  <a:lnTo>
                    <a:pt x="130432" y="360000"/>
                  </a:lnTo>
                  <a:lnTo>
                    <a:pt x="0" y="360000"/>
                  </a:lnTo>
                  <a:lnTo>
                    <a:pt x="0" y="281168"/>
                  </a:ln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sp>
          <p:nvSpPr>
            <p:cNvPr id="538" name="Freeform 9">
              <a:extLst>
                <a:ext uri="{FF2B5EF4-FFF2-40B4-BE49-F238E27FC236}">
                  <a16:creationId xmlns:a16="http://schemas.microsoft.com/office/drawing/2014/main" id="{F6A54662-E1D7-4BDA-8944-97CC65E56CC6}"/>
                </a:ext>
              </a:extLst>
            </p:cNvPr>
            <p:cNvSpPr>
              <a:spLocks noChangeAspect="1"/>
            </p:cNvSpPr>
            <p:nvPr/>
          </p:nvSpPr>
          <p:spPr bwMode="auto">
            <a:xfrm>
              <a:off x="3307403" y="3497490"/>
              <a:ext cx="1000616" cy="360000"/>
            </a:xfrm>
            <a:custGeom>
              <a:avLst/>
              <a:gdLst/>
              <a:ahLst/>
              <a:cxnLst/>
              <a:rect l="l" t="t" r="r" b="b"/>
              <a:pathLst>
                <a:path w="1000616" h="360000">
                  <a:moveTo>
                    <a:pt x="841638" y="0"/>
                  </a:moveTo>
                  <a:lnTo>
                    <a:pt x="971151" y="0"/>
                  </a:lnTo>
                  <a:lnTo>
                    <a:pt x="973025" y="114307"/>
                  </a:lnTo>
                  <a:lnTo>
                    <a:pt x="973025" y="224672"/>
                  </a:lnTo>
                  <a:lnTo>
                    <a:pt x="980908" y="250949"/>
                  </a:lnTo>
                  <a:lnTo>
                    <a:pt x="987477" y="282482"/>
                  </a:lnTo>
                  <a:lnTo>
                    <a:pt x="995360" y="315329"/>
                  </a:lnTo>
                  <a:lnTo>
                    <a:pt x="999302" y="350803"/>
                  </a:lnTo>
                  <a:lnTo>
                    <a:pt x="1000616" y="360000"/>
                  </a:lnTo>
                  <a:lnTo>
                    <a:pt x="902076" y="360000"/>
                  </a:lnTo>
                  <a:lnTo>
                    <a:pt x="902076" y="332409"/>
                  </a:lnTo>
                  <a:lnTo>
                    <a:pt x="906017" y="294307"/>
                  </a:lnTo>
                  <a:lnTo>
                    <a:pt x="911273" y="274599"/>
                  </a:lnTo>
                  <a:lnTo>
                    <a:pt x="917842" y="250949"/>
                  </a:lnTo>
                  <a:lnTo>
                    <a:pt x="916528" y="224672"/>
                  </a:lnTo>
                  <a:close/>
                  <a:moveTo>
                    <a:pt x="222431" y="0"/>
                  </a:moveTo>
                  <a:lnTo>
                    <a:pt x="783974" y="0"/>
                  </a:lnTo>
                  <a:lnTo>
                    <a:pt x="800908" y="38102"/>
                  </a:lnTo>
                  <a:lnTo>
                    <a:pt x="820616" y="90657"/>
                  </a:lnTo>
                  <a:lnTo>
                    <a:pt x="835069" y="145840"/>
                  </a:lnTo>
                  <a:lnTo>
                    <a:pt x="844266" y="203650"/>
                  </a:lnTo>
                  <a:lnTo>
                    <a:pt x="846893" y="268029"/>
                  </a:lnTo>
                  <a:lnTo>
                    <a:pt x="837696" y="335037"/>
                  </a:lnTo>
                  <a:lnTo>
                    <a:pt x="833371" y="360000"/>
                  </a:lnTo>
                  <a:lnTo>
                    <a:pt x="164946" y="360000"/>
                  </a:lnTo>
                  <a:lnTo>
                    <a:pt x="163683" y="350803"/>
                  </a:lnTo>
                  <a:lnTo>
                    <a:pt x="158427" y="283796"/>
                  </a:lnTo>
                  <a:lnTo>
                    <a:pt x="158427" y="222044"/>
                  </a:lnTo>
                  <a:lnTo>
                    <a:pt x="166310" y="166862"/>
                  </a:lnTo>
                  <a:lnTo>
                    <a:pt x="187332" y="88029"/>
                  </a:lnTo>
                  <a:lnTo>
                    <a:pt x="216237" y="14453"/>
                  </a:lnTo>
                  <a:close/>
                  <a:moveTo>
                    <a:pt x="27040" y="0"/>
                  </a:moveTo>
                  <a:lnTo>
                    <a:pt x="157471" y="0"/>
                  </a:lnTo>
                  <a:lnTo>
                    <a:pt x="154485" y="19708"/>
                  </a:lnTo>
                  <a:lnTo>
                    <a:pt x="142661" y="64380"/>
                  </a:lnTo>
                  <a:lnTo>
                    <a:pt x="122953" y="111679"/>
                  </a:lnTo>
                  <a:lnTo>
                    <a:pt x="105872" y="166862"/>
                  </a:lnTo>
                  <a:lnTo>
                    <a:pt x="91420" y="224672"/>
                  </a:lnTo>
                  <a:lnTo>
                    <a:pt x="82223" y="282482"/>
                  </a:lnTo>
                  <a:lnTo>
                    <a:pt x="79595" y="344234"/>
                  </a:lnTo>
                  <a:lnTo>
                    <a:pt x="82749" y="360000"/>
                  </a:lnTo>
                  <a:lnTo>
                    <a:pt x="0" y="360000"/>
                  </a:lnTo>
                  <a:lnTo>
                    <a:pt x="763" y="348175"/>
                  </a:lnTo>
                  <a:lnTo>
                    <a:pt x="8646" y="303504"/>
                  </a:lnTo>
                  <a:lnTo>
                    <a:pt x="17843" y="256205"/>
                  </a:lnTo>
                  <a:lnTo>
                    <a:pt x="27040" y="20365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sp>
          <p:nvSpPr>
            <p:cNvPr id="539" name="Freeform 9">
              <a:extLst>
                <a:ext uri="{FF2B5EF4-FFF2-40B4-BE49-F238E27FC236}">
                  <a16:creationId xmlns:a16="http://schemas.microsoft.com/office/drawing/2014/main" id="{59891997-2685-4E41-8270-8AD3C278AEB0}"/>
                </a:ext>
              </a:extLst>
            </p:cNvPr>
            <p:cNvSpPr>
              <a:spLocks noChangeAspect="1"/>
            </p:cNvSpPr>
            <p:nvPr/>
          </p:nvSpPr>
          <p:spPr bwMode="auto">
            <a:xfrm>
              <a:off x="3303186" y="3857490"/>
              <a:ext cx="1009050" cy="360000"/>
            </a:xfrm>
            <a:custGeom>
              <a:avLst/>
              <a:gdLst/>
              <a:ahLst/>
              <a:cxnLst/>
              <a:rect l="l" t="t" r="r" b="b"/>
              <a:pathLst>
                <a:path w="1009050" h="360000">
                  <a:moveTo>
                    <a:pt x="903941" y="0"/>
                  </a:moveTo>
                  <a:lnTo>
                    <a:pt x="1002481" y="0"/>
                  </a:lnTo>
                  <a:lnTo>
                    <a:pt x="1006422" y="27591"/>
                  </a:lnTo>
                  <a:lnTo>
                    <a:pt x="1009050" y="60438"/>
                  </a:lnTo>
                  <a:lnTo>
                    <a:pt x="1003795" y="91971"/>
                  </a:lnTo>
                  <a:lnTo>
                    <a:pt x="994598" y="115621"/>
                  </a:lnTo>
                  <a:lnTo>
                    <a:pt x="974890" y="136643"/>
                  </a:lnTo>
                  <a:lnTo>
                    <a:pt x="948612" y="148467"/>
                  </a:lnTo>
                  <a:lnTo>
                    <a:pt x="936788" y="141898"/>
                  </a:lnTo>
                  <a:lnTo>
                    <a:pt x="918393" y="141898"/>
                  </a:lnTo>
                  <a:lnTo>
                    <a:pt x="896058" y="144526"/>
                  </a:lnTo>
                  <a:lnTo>
                    <a:pt x="877663" y="144526"/>
                  </a:lnTo>
                  <a:lnTo>
                    <a:pt x="865839" y="95913"/>
                  </a:lnTo>
                  <a:lnTo>
                    <a:pt x="889488" y="74891"/>
                  </a:lnTo>
                  <a:lnTo>
                    <a:pt x="901313" y="53869"/>
                  </a:lnTo>
                  <a:lnTo>
                    <a:pt x="903941" y="31533"/>
                  </a:lnTo>
                  <a:lnTo>
                    <a:pt x="903941" y="2628"/>
                  </a:lnTo>
                  <a:close/>
                  <a:moveTo>
                    <a:pt x="166810" y="0"/>
                  </a:moveTo>
                  <a:lnTo>
                    <a:pt x="835236" y="0"/>
                  </a:lnTo>
                  <a:lnTo>
                    <a:pt x="772866" y="360000"/>
                  </a:lnTo>
                  <a:lnTo>
                    <a:pt x="545518" y="360000"/>
                  </a:lnTo>
                  <a:lnTo>
                    <a:pt x="533430" y="299562"/>
                  </a:lnTo>
                  <a:lnTo>
                    <a:pt x="518978" y="191825"/>
                  </a:lnTo>
                  <a:lnTo>
                    <a:pt x="509781" y="80146"/>
                  </a:lnTo>
                  <a:lnTo>
                    <a:pt x="501897" y="80146"/>
                  </a:lnTo>
                  <a:lnTo>
                    <a:pt x="501897" y="86716"/>
                  </a:lnTo>
                  <a:lnTo>
                    <a:pt x="467177" y="360000"/>
                  </a:lnTo>
                  <a:lnTo>
                    <a:pt x="239309" y="360000"/>
                  </a:lnTo>
                  <a:lnTo>
                    <a:pt x="239124" y="358686"/>
                  </a:lnTo>
                  <a:lnTo>
                    <a:pt x="229927" y="311387"/>
                  </a:lnTo>
                  <a:lnTo>
                    <a:pt x="218102" y="256205"/>
                  </a:lnTo>
                  <a:lnTo>
                    <a:pt x="203650" y="194453"/>
                  </a:lnTo>
                  <a:lnTo>
                    <a:pt x="189197" y="127446"/>
                  </a:lnTo>
                  <a:lnTo>
                    <a:pt x="174745" y="57810"/>
                  </a:lnTo>
                  <a:close/>
                  <a:moveTo>
                    <a:pt x="1865" y="0"/>
                  </a:moveTo>
                  <a:lnTo>
                    <a:pt x="84613" y="0"/>
                  </a:lnTo>
                  <a:lnTo>
                    <a:pt x="93285" y="43358"/>
                  </a:lnTo>
                  <a:lnTo>
                    <a:pt x="141898" y="106424"/>
                  </a:lnTo>
                  <a:lnTo>
                    <a:pt x="136642" y="112993"/>
                  </a:lnTo>
                  <a:lnTo>
                    <a:pt x="131387" y="118248"/>
                  </a:lnTo>
                  <a:lnTo>
                    <a:pt x="131387" y="122190"/>
                  </a:lnTo>
                  <a:lnTo>
                    <a:pt x="131387" y="130073"/>
                  </a:lnTo>
                  <a:lnTo>
                    <a:pt x="130073" y="134015"/>
                  </a:lnTo>
                  <a:lnTo>
                    <a:pt x="130073" y="144526"/>
                  </a:lnTo>
                  <a:lnTo>
                    <a:pt x="103796" y="145840"/>
                  </a:lnTo>
                  <a:lnTo>
                    <a:pt x="81460" y="145840"/>
                  </a:lnTo>
                  <a:lnTo>
                    <a:pt x="63066" y="145840"/>
                  </a:lnTo>
                  <a:lnTo>
                    <a:pt x="40730" y="148467"/>
                  </a:lnTo>
                  <a:lnTo>
                    <a:pt x="17081" y="107737"/>
                  </a:lnTo>
                  <a:lnTo>
                    <a:pt x="5256" y="69635"/>
                  </a:lnTo>
                  <a:lnTo>
                    <a:pt x="0" y="28905"/>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sp>
          <p:nvSpPr>
            <p:cNvPr id="540" name="Freeform 9">
              <a:extLst>
                <a:ext uri="{FF2B5EF4-FFF2-40B4-BE49-F238E27FC236}">
                  <a16:creationId xmlns:a16="http://schemas.microsoft.com/office/drawing/2014/main" id="{FDB01E5B-221B-4CA5-B28B-BFBC2F2D3A36}"/>
                </a:ext>
              </a:extLst>
            </p:cNvPr>
            <p:cNvSpPr>
              <a:spLocks noChangeAspect="1"/>
            </p:cNvSpPr>
            <p:nvPr/>
          </p:nvSpPr>
          <p:spPr bwMode="auto">
            <a:xfrm>
              <a:off x="3507962" y="4217490"/>
              <a:ext cx="599498" cy="360000"/>
            </a:xfrm>
            <a:custGeom>
              <a:avLst/>
              <a:gdLst/>
              <a:ahLst/>
              <a:cxnLst/>
              <a:rect l="l" t="t" r="r" b="b"/>
              <a:pathLst>
                <a:path w="599498" h="360000">
                  <a:moveTo>
                    <a:pt x="334360" y="0"/>
                  </a:moveTo>
                  <a:lnTo>
                    <a:pt x="561707" y="0"/>
                  </a:lnTo>
                  <a:lnTo>
                    <a:pt x="553513" y="47299"/>
                  </a:lnTo>
                  <a:lnTo>
                    <a:pt x="564024" y="118248"/>
                  </a:lnTo>
                  <a:lnTo>
                    <a:pt x="575849" y="194453"/>
                  </a:lnTo>
                  <a:lnTo>
                    <a:pt x="587673" y="271971"/>
                  </a:lnTo>
                  <a:lnTo>
                    <a:pt x="599498" y="352117"/>
                  </a:lnTo>
                  <a:lnTo>
                    <a:pt x="599498" y="360000"/>
                  </a:lnTo>
                  <a:lnTo>
                    <a:pt x="379532" y="360000"/>
                  </a:lnTo>
                  <a:lnTo>
                    <a:pt x="386652" y="328467"/>
                  </a:lnTo>
                  <a:lnTo>
                    <a:pt x="389280" y="287737"/>
                  </a:lnTo>
                  <a:lnTo>
                    <a:pt x="386652" y="245694"/>
                  </a:lnTo>
                  <a:lnTo>
                    <a:pt x="365630" y="144526"/>
                  </a:lnTo>
                  <a:lnTo>
                    <a:pt x="343294" y="44672"/>
                  </a:lnTo>
                  <a:close/>
                  <a:moveTo>
                    <a:pt x="28151" y="0"/>
                  </a:moveTo>
                  <a:lnTo>
                    <a:pt x="256019" y="0"/>
                  </a:lnTo>
                  <a:lnTo>
                    <a:pt x="250010" y="47299"/>
                  </a:lnTo>
                  <a:lnTo>
                    <a:pt x="207966" y="214161"/>
                  </a:lnTo>
                  <a:lnTo>
                    <a:pt x="200083" y="285110"/>
                  </a:lnTo>
                  <a:lnTo>
                    <a:pt x="205338" y="354745"/>
                  </a:lnTo>
                  <a:lnTo>
                    <a:pt x="205853" y="360000"/>
                  </a:lnTo>
                  <a:lnTo>
                    <a:pt x="0" y="360000"/>
                  </a:lnTo>
                  <a:lnTo>
                    <a:pt x="9572" y="292993"/>
                  </a:lnTo>
                  <a:lnTo>
                    <a:pt x="24024" y="220730"/>
                  </a:lnTo>
                  <a:lnTo>
                    <a:pt x="33222" y="147153"/>
                  </a:lnTo>
                  <a:lnTo>
                    <a:pt x="38477" y="7357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sp>
          <p:nvSpPr>
            <p:cNvPr id="541" name="Freeform 9">
              <a:extLst>
                <a:ext uri="{FF2B5EF4-FFF2-40B4-BE49-F238E27FC236}">
                  <a16:creationId xmlns:a16="http://schemas.microsoft.com/office/drawing/2014/main" id="{C25BC484-8C95-4765-BAF4-3DF30E7C32F8}"/>
                </a:ext>
              </a:extLst>
            </p:cNvPr>
            <p:cNvSpPr>
              <a:spLocks noChangeAspect="1"/>
            </p:cNvSpPr>
            <p:nvPr/>
          </p:nvSpPr>
          <p:spPr bwMode="auto">
            <a:xfrm>
              <a:off x="3505522" y="4577490"/>
              <a:ext cx="604379" cy="360000"/>
            </a:xfrm>
            <a:custGeom>
              <a:avLst/>
              <a:gdLst/>
              <a:ahLst/>
              <a:cxnLst/>
              <a:rect l="l" t="t" r="r" b="b"/>
              <a:pathLst>
                <a:path w="604379" h="360000">
                  <a:moveTo>
                    <a:pt x="384412" y="0"/>
                  </a:moveTo>
                  <a:lnTo>
                    <a:pt x="604379" y="0"/>
                  </a:lnTo>
                  <a:lnTo>
                    <a:pt x="604379" y="70949"/>
                  </a:lnTo>
                  <a:lnTo>
                    <a:pt x="596496" y="152409"/>
                  </a:lnTo>
                  <a:lnTo>
                    <a:pt x="558752" y="360000"/>
                  </a:lnTo>
                  <a:lnTo>
                    <a:pt x="394161" y="360000"/>
                  </a:lnTo>
                  <a:lnTo>
                    <a:pt x="382336" y="286424"/>
                  </a:lnTo>
                  <a:lnTo>
                    <a:pt x="370511" y="204964"/>
                  </a:lnTo>
                  <a:lnTo>
                    <a:pt x="367883" y="123504"/>
                  </a:lnTo>
                  <a:lnTo>
                    <a:pt x="374453" y="43358"/>
                  </a:lnTo>
                  <a:lnTo>
                    <a:pt x="382336" y="9197"/>
                  </a:lnTo>
                  <a:close/>
                  <a:moveTo>
                    <a:pt x="4881" y="0"/>
                  </a:moveTo>
                  <a:lnTo>
                    <a:pt x="210734" y="0"/>
                  </a:lnTo>
                  <a:lnTo>
                    <a:pt x="216788" y="61752"/>
                  </a:lnTo>
                  <a:lnTo>
                    <a:pt x="227299" y="131387"/>
                  </a:lnTo>
                  <a:lnTo>
                    <a:pt x="228613" y="202336"/>
                  </a:lnTo>
                  <a:lnTo>
                    <a:pt x="224672" y="274599"/>
                  </a:lnTo>
                  <a:lnTo>
                    <a:pt x="216788" y="307445"/>
                  </a:lnTo>
                  <a:lnTo>
                    <a:pt x="210219" y="350803"/>
                  </a:lnTo>
                  <a:lnTo>
                    <a:pt x="208525" y="360000"/>
                  </a:lnTo>
                  <a:lnTo>
                    <a:pt x="52323" y="360000"/>
                  </a:lnTo>
                  <a:lnTo>
                    <a:pt x="44672" y="324526"/>
                  </a:lnTo>
                  <a:lnTo>
                    <a:pt x="30219" y="262774"/>
                  </a:lnTo>
                  <a:lnTo>
                    <a:pt x="18395" y="204964"/>
                  </a:lnTo>
                  <a:lnTo>
                    <a:pt x="6570" y="152409"/>
                  </a:lnTo>
                  <a:lnTo>
                    <a:pt x="0" y="81460"/>
                  </a:lnTo>
                  <a:lnTo>
                    <a:pt x="3942" y="657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sp>
          <p:nvSpPr>
            <p:cNvPr id="542" name="Freeform 9">
              <a:extLst>
                <a:ext uri="{FF2B5EF4-FFF2-40B4-BE49-F238E27FC236}">
                  <a16:creationId xmlns:a16="http://schemas.microsoft.com/office/drawing/2014/main" id="{225B3825-E3F5-4DFC-98A1-E4F926038CB9}"/>
                </a:ext>
              </a:extLst>
            </p:cNvPr>
            <p:cNvSpPr>
              <a:spLocks noChangeAspect="1"/>
            </p:cNvSpPr>
            <p:nvPr/>
          </p:nvSpPr>
          <p:spPr bwMode="auto">
            <a:xfrm>
              <a:off x="3554497" y="4937490"/>
              <a:ext cx="506429" cy="360000"/>
            </a:xfrm>
            <a:custGeom>
              <a:avLst/>
              <a:gdLst/>
              <a:ahLst/>
              <a:cxnLst/>
              <a:rect l="l" t="t" r="r" b="b"/>
              <a:pathLst>
                <a:path w="506429" h="360000">
                  <a:moveTo>
                    <a:pt x="341838" y="0"/>
                  </a:moveTo>
                  <a:lnTo>
                    <a:pt x="506429" y="0"/>
                  </a:lnTo>
                  <a:lnTo>
                    <a:pt x="475852" y="168175"/>
                  </a:lnTo>
                  <a:lnTo>
                    <a:pt x="465341" y="208905"/>
                  </a:lnTo>
                  <a:lnTo>
                    <a:pt x="456144" y="256205"/>
                  </a:lnTo>
                  <a:lnTo>
                    <a:pt x="446947" y="306132"/>
                  </a:lnTo>
                  <a:lnTo>
                    <a:pt x="444319" y="356059"/>
                  </a:lnTo>
                  <a:lnTo>
                    <a:pt x="444713" y="360000"/>
                  </a:lnTo>
                  <a:lnTo>
                    <a:pt x="332217" y="360000"/>
                  </a:lnTo>
                  <a:lnTo>
                    <a:pt x="332640" y="353431"/>
                  </a:lnTo>
                  <a:lnTo>
                    <a:pt x="339210" y="314015"/>
                  </a:lnTo>
                  <a:lnTo>
                    <a:pt x="345779" y="270657"/>
                  </a:lnTo>
                  <a:lnTo>
                    <a:pt x="356290" y="224672"/>
                  </a:lnTo>
                  <a:lnTo>
                    <a:pt x="360232" y="177372"/>
                  </a:lnTo>
                  <a:lnTo>
                    <a:pt x="360232" y="124818"/>
                  </a:lnTo>
                  <a:lnTo>
                    <a:pt x="356290" y="67008"/>
                  </a:lnTo>
                  <a:close/>
                  <a:moveTo>
                    <a:pt x="0" y="0"/>
                  </a:moveTo>
                  <a:lnTo>
                    <a:pt x="156202" y="0"/>
                  </a:lnTo>
                  <a:lnTo>
                    <a:pt x="148699" y="40730"/>
                  </a:lnTo>
                  <a:lnTo>
                    <a:pt x="140816" y="93285"/>
                  </a:lnTo>
                  <a:lnTo>
                    <a:pt x="135560" y="145840"/>
                  </a:lnTo>
                  <a:lnTo>
                    <a:pt x="134247" y="198394"/>
                  </a:lnTo>
                  <a:lnTo>
                    <a:pt x="135560" y="247008"/>
                  </a:lnTo>
                  <a:lnTo>
                    <a:pt x="146071" y="287737"/>
                  </a:lnTo>
                  <a:lnTo>
                    <a:pt x="181629" y="360000"/>
                  </a:lnTo>
                  <a:lnTo>
                    <a:pt x="54693" y="360000"/>
                  </a:lnTo>
                  <a:lnTo>
                    <a:pt x="52787" y="311387"/>
                  </a:lnTo>
                  <a:lnTo>
                    <a:pt x="44904" y="241752"/>
                  </a:lnTo>
                  <a:lnTo>
                    <a:pt x="33079" y="169489"/>
                  </a:lnTo>
                  <a:lnTo>
                    <a:pt x="21254" y="98540"/>
                  </a:lnTo>
                  <a:lnTo>
                    <a:pt x="6801" y="31533"/>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sp>
          <p:nvSpPr>
            <p:cNvPr id="543" name="Freeform 9">
              <a:extLst>
                <a:ext uri="{FF2B5EF4-FFF2-40B4-BE49-F238E27FC236}">
                  <a16:creationId xmlns:a16="http://schemas.microsoft.com/office/drawing/2014/main" id="{58BA15C2-746D-45D7-880D-9A552D8707C8}"/>
                </a:ext>
              </a:extLst>
            </p:cNvPr>
            <p:cNvSpPr>
              <a:spLocks noChangeAspect="1"/>
            </p:cNvSpPr>
            <p:nvPr/>
          </p:nvSpPr>
          <p:spPr bwMode="auto">
            <a:xfrm>
              <a:off x="3556106" y="5297490"/>
              <a:ext cx="503211" cy="360000"/>
            </a:xfrm>
            <a:custGeom>
              <a:avLst/>
              <a:gdLst/>
              <a:ahLst/>
              <a:cxnLst/>
              <a:rect l="l" t="t" r="r" b="b"/>
              <a:pathLst>
                <a:path w="503211" h="360000">
                  <a:moveTo>
                    <a:pt x="329356" y="0"/>
                  </a:moveTo>
                  <a:lnTo>
                    <a:pt x="441853" y="0"/>
                  </a:lnTo>
                  <a:lnTo>
                    <a:pt x="446715" y="48613"/>
                  </a:lnTo>
                  <a:lnTo>
                    <a:pt x="503211" y="302190"/>
                  </a:lnTo>
                  <a:lnTo>
                    <a:pt x="472992" y="321898"/>
                  </a:lnTo>
                  <a:lnTo>
                    <a:pt x="438831" y="337664"/>
                  </a:lnTo>
                  <a:lnTo>
                    <a:pt x="400729" y="352117"/>
                  </a:lnTo>
                  <a:lnTo>
                    <a:pt x="357372" y="360000"/>
                  </a:lnTo>
                  <a:lnTo>
                    <a:pt x="342919" y="325840"/>
                  </a:lnTo>
                  <a:lnTo>
                    <a:pt x="336350" y="290365"/>
                  </a:lnTo>
                  <a:lnTo>
                    <a:pt x="333722" y="249635"/>
                  </a:lnTo>
                  <a:lnTo>
                    <a:pt x="336350" y="208905"/>
                  </a:lnTo>
                  <a:lnTo>
                    <a:pt x="338978" y="164234"/>
                  </a:lnTo>
                  <a:lnTo>
                    <a:pt x="336350" y="118248"/>
                  </a:lnTo>
                  <a:lnTo>
                    <a:pt x="331094" y="74891"/>
                  </a:lnTo>
                  <a:lnTo>
                    <a:pt x="327153" y="34161"/>
                  </a:lnTo>
                  <a:close/>
                  <a:moveTo>
                    <a:pt x="51833" y="0"/>
                  </a:moveTo>
                  <a:lnTo>
                    <a:pt x="178769" y="0"/>
                  </a:lnTo>
                  <a:lnTo>
                    <a:pt x="183941" y="10511"/>
                  </a:lnTo>
                  <a:lnTo>
                    <a:pt x="169489" y="59124"/>
                  </a:lnTo>
                  <a:lnTo>
                    <a:pt x="158978" y="118248"/>
                  </a:lnTo>
                  <a:lnTo>
                    <a:pt x="158978" y="180000"/>
                  </a:lnTo>
                  <a:lnTo>
                    <a:pt x="164233" y="237810"/>
                  </a:lnTo>
                  <a:lnTo>
                    <a:pt x="164233" y="292993"/>
                  </a:lnTo>
                  <a:lnTo>
                    <a:pt x="157664" y="342920"/>
                  </a:lnTo>
                  <a:lnTo>
                    <a:pt x="131387" y="352117"/>
                  </a:lnTo>
                  <a:lnTo>
                    <a:pt x="99854" y="354745"/>
                  </a:lnTo>
                  <a:lnTo>
                    <a:pt x="70949" y="345548"/>
                  </a:lnTo>
                  <a:lnTo>
                    <a:pt x="42044" y="331095"/>
                  </a:lnTo>
                  <a:lnTo>
                    <a:pt x="18394" y="307445"/>
                  </a:lnTo>
                  <a:lnTo>
                    <a:pt x="3941" y="278540"/>
                  </a:lnTo>
                  <a:lnTo>
                    <a:pt x="0" y="243066"/>
                  </a:lnTo>
                  <a:lnTo>
                    <a:pt x="23649" y="197081"/>
                  </a:lnTo>
                  <a:lnTo>
                    <a:pt x="40730" y="141898"/>
                  </a:lnTo>
                  <a:lnTo>
                    <a:pt x="47299" y="82774"/>
                  </a:lnTo>
                  <a:lnTo>
                    <a:pt x="52554" y="18394"/>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grpSp>
      <p:grpSp>
        <p:nvGrpSpPr>
          <p:cNvPr id="544" name="Group 543">
            <a:extLst>
              <a:ext uri="{FF2B5EF4-FFF2-40B4-BE49-F238E27FC236}">
                <a16:creationId xmlns:a16="http://schemas.microsoft.com/office/drawing/2014/main" id="{A233CD5D-ADD5-4B31-98AC-B1DF725C158D}"/>
              </a:ext>
            </a:extLst>
          </p:cNvPr>
          <p:cNvGrpSpPr>
            <a:grpSpLocks noChangeAspect="1"/>
          </p:cNvGrpSpPr>
          <p:nvPr/>
        </p:nvGrpSpPr>
        <p:grpSpPr>
          <a:xfrm>
            <a:off x="4677761" y="1802400"/>
            <a:ext cx="1242107" cy="4320000"/>
            <a:chOff x="1755471" y="2057490"/>
            <a:chExt cx="1035089" cy="3600000"/>
          </a:xfrm>
        </p:grpSpPr>
        <p:sp>
          <p:nvSpPr>
            <p:cNvPr id="545" name="Freeform 18">
              <a:extLst>
                <a:ext uri="{FF2B5EF4-FFF2-40B4-BE49-F238E27FC236}">
                  <a16:creationId xmlns:a16="http://schemas.microsoft.com/office/drawing/2014/main" id="{FDFF1417-0D6F-4591-B3AF-75146A761BDD}"/>
                </a:ext>
              </a:extLst>
            </p:cNvPr>
            <p:cNvSpPr>
              <a:spLocks noChangeAspect="1"/>
            </p:cNvSpPr>
            <p:nvPr/>
          </p:nvSpPr>
          <p:spPr bwMode="auto">
            <a:xfrm>
              <a:off x="2099500" y="2057490"/>
              <a:ext cx="347031" cy="360000"/>
            </a:xfrm>
            <a:custGeom>
              <a:avLst/>
              <a:gdLst/>
              <a:ahLst/>
              <a:cxnLst/>
              <a:rect l="l" t="t" r="r" b="b"/>
              <a:pathLst>
                <a:path w="347031" h="360000">
                  <a:moveTo>
                    <a:pt x="168112" y="0"/>
                  </a:moveTo>
                  <a:lnTo>
                    <a:pt x="267778" y="32422"/>
                  </a:lnTo>
                  <a:lnTo>
                    <a:pt x="302602" y="87659"/>
                  </a:lnTo>
                  <a:lnTo>
                    <a:pt x="307405" y="91261"/>
                  </a:lnTo>
                  <a:lnTo>
                    <a:pt x="313409" y="93663"/>
                  </a:lnTo>
                  <a:lnTo>
                    <a:pt x="318212" y="93663"/>
                  </a:lnTo>
                  <a:lnTo>
                    <a:pt x="323015" y="96064"/>
                  </a:lnTo>
                  <a:lnTo>
                    <a:pt x="325417" y="96064"/>
                  </a:lnTo>
                  <a:lnTo>
                    <a:pt x="329019" y="100867"/>
                  </a:lnTo>
                  <a:lnTo>
                    <a:pt x="331421" y="104470"/>
                  </a:lnTo>
                  <a:lnTo>
                    <a:pt x="336224" y="111675"/>
                  </a:lnTo>
                  <a:lnTo>
                    <a:pt x="336224" y="187325"/>
                  </a:lnTo>
                  <a:lnTo>
                    <a:pt x="337425" y="216144"/>
                  </a:lnTo>
                  <a:lnTo>
                    <a:pt x="342228" y="242562"/>
                  </a:lnTo>
                  <a:lnTo>
                    <a:pt x="347031" y="266578"/>
                  </a:lnTo>
                  <a:lnTo>
                    <a:pt x="347031" y="288192"/>
                  </a:lnTo>
                  <a:lnTo>
                    <a:pt x="337425" y="314610"/>
                  </a:lnTo>
                  <a:lnTo>
                    <a:pt x="325417" y="338626"/>
                  </a:lnTo>
                  <a:lnTo>
                    <a:pt x="311524" y="360000"/>
                  </a:lnTo>
                  <a:lnTo>
                    <a:pt x="42055" y="360000"/>
                  </a:lnTo>
                  <a:lnTo>
                    <a:pt x="38426" y="351835"/>
                  </a:lnTo>
                  <a:lnTo>
                    <a:pt x="27619" y="336224"/>
                  </a:lnTo>
                  <a:lnTo>
                    <a:pt x="16811" y="323015"/>
                  </a:lnTo>
                  <a:lnTo>
                    <a:pt x="6004" y="305003"/>
                  </a:lnTo>
                  <a:lnTo>
                    <a:pt x="0" y="283389"/>
                  </a:lnTo>
                  <a:lnTo>
                    <a:pt x="0" y="268979"/>
                  </a:lnTo>
                  <a:lnTo>
                    <a:pt x="3603" y="256971"/>
                  </a:lnTo>
                  <a:lnTo>
                    <a:pt x="8406" y="248566"/>
                  </a:lnTo>
                  <a:lnTo>
                    <a:pt x="14410" y="240160"/>
                  </a:lnTo>
                  <a:lnTo>
                    <a:pt x="19213" y="231755"/>
                  </a:lnTo>
                  <a:lnTo>
                    <a:pt x="3603" y="159707"/>
                  </a:lnTo>
                  <a:lnTo>
                    <a:pt x="16811" y="124883"/>
                  </a:lnTo>
                  <a:lnTo>
                    <a:pt x="37225" y="88859"/>
                  </a:lnTo>
                  <a:lnTo>
                    <a:pt x="64843" y="56438"/>
                  </a:lnTo>
                  <a:lnTo>
                    <a:pt x="97265" y="30020"/>
                  </a:lnTo>
                  <a:lnTo>
                    <a:pt x="133289" y="10807"/>
                  </a:ln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sp>
          <p:nvSpPr>
            <p:cNvPr id="546" name="Freeform 18">
              <a:extLst>
                <a:ext uri="{FF2B5EF4-FFF2-40B4-BE49-F238E27FC236}">
                  <a16:creationId xmlns:a16="http://schemas.microsoft.com/office/drawing/2014/main" id="{AE18D0F5-D6D0-40CF-A4D6-B12E8D56F878}"/>
                </a:ext>
              </a:extLst>
            </p:cNvPr>
            <p:cNvSpPr>
              <a:spLocks noChangeAspect="1"/>
            </p:cNvSpPr>
            <p:nvPr/>
          </p:nvSpPr>
          <p:spPr bwMode="auto">
            <a:xfrm>
              <a:off x="1805171" y="2417490"/>
              <a:ext cx="935688" cy="360000"/>
            </a:xfrm>
            <a:custGeom>
              <a:avLst/>
              <a:gdLst/>
              <a:ahLst/>
              <a:cxnLst/>
              <a:rect l="l" t="t" r="r" b="b"/>
              <a:pathLst>
                <a:path w="935688" h="360000">
                  <a:moveTo>
                    <a:pt x="349509" y="0"/>
                  </a:moveTo>
                  <a:lnTo>
                    <a:pt x="618978" y="0"/>
                  </a:lnTo>
                  <a:lnTo>
                    <a:pt x="617260" y="2642"/>
                  </a:lnTo>
                  <a:lnTo>
                    <a:pt x="601650" y="29060"/>
                  </a:lnTo>
                  <a:lnTo>
                    <a:pt x="588441" y="53076"/>
                  </a:lnTo>
                  <a:lnTo>
                    <a:pt x="580036" y="80694"/>
                  </a:lnTo>
                  <a:lnTo>
                    <a:pt x="577634" y="111915"/>
                  </a:lnTo>
                  <a:lnTo>
                    <a:pt x="586040" y="144336"/>
                  </a:lnTo>
                  <a:lnTo>
                    <a:pt x="601650" y="165951"/>
                  </a:lnTo>
                  <a:lnTo>
                    <a:pt x="623264" y="183963"/>
                  </a:lnTo>
                  <a:lnTo>
                    <a:pt x="652084" y="197172"/>
                  </a:lnTo>
                  <a:lnTo>
                    <a:pt x="684505" y="207979"/>
                  </a:lnTo>
                  <a:lnTo>
                    <a:pt x="721730" y="218786"/>
                  </a:lnTo>
                  <a:lnTo>
                    <a:pt x="758955" y="227192"/>
                  </a:lnTo>
                  <a:lnTo>
                    <a:pt x="796179" y="237999"/>
                  </a:lnTo>
                  <a:lnTo>
                    <a:pt x="833404" y="248806"/>
                  </a:lnTo>
                  <a:lnTo>
                    <a:pt x="863424" y="264416"/>
                  </a:lnTo>
                  <a:lnTo>
                    <a:pt x="892243" y="283629"/>
                  </a:lnTo>
                  <a:lnTo>
                    <a:pt x="911456" y="307645"/>
                  </a:lnTo>
                  <a:lnTo>
                    <a:pt x="931870" y="347272"/>
                  </a:lnTo>
                  <a:lnTo>
                    <a:pt x="935688" y="360000"/>
                  </a:lnTo>
                  <a:lnTo>
                    <a:pt x="0" y="360000"/>
                  </a:lnTo>
                  <a:lnTo>
                    <a:pt x="3652" y="344870"/>
                  </a:lnTo>
                  <a:lnTo>
                    <a:pt x="14459" y="320854"/>
                  </a:lnTo>
                  <a:lnTo>
                    <a:pt x="38475" y="293236"/>
                  </a:lnTo>
                  <a:lnTo>
                    <a:pt x="67294" y="269220"/>
                  </a:lnTo>
                  <a:lnTo>
                    <a:pt x="102117" y="251208"/>
                  </a:lnTo>
                  <a:lnTo>
                    <a:pt x="139342" y="235597"/>
                  </a:lnTo>
                  <a:lnTo>
                    <a:pt x="177768" y="222388"/>
                  </a:lnTo>
                  <a:lnTo>
                    <a:pt x="217394" y="211581"/>
                  </a:lnTo>
                  <a:lnTo>
                    <a:pt x="257021" y="198372"/>
                  </a:lnTo>
                  <a:lnTo>
                    <a:pt x="294245" y="183963"/>
                  </a:lnTo>
                  <a:lnTo>
                    <a:pt x="326667" y="163549"/>
                  </a:lnTo>
                  <a:lnTo>
                    <a:pt x="355486" y="139533"/>
                  </a:lnTo>
                  <a:lnTo>
                    <a:pt x="355486" y="109513"/>
                  </a:lnTo>
                  <a:lnTo>
                    <a:pt x="356687" y="77092"/>
                  </a:lnTo>
                  <a:lnTo>
                    <a:pt x="356687" y="43469"/>
                  </a:lnTo>
                  <a:lnTo>
                    <a:pt x="355486" y="13449"/>
                  </a:ln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sp>
          <p:nvSpPr>
            <p:cNvPr id="547" name="Freeform 18">
              <a:extLst>
                <a:ext uri="{FF2B5EF4-FFF2-40B4-BE49-F238E27FC236}">
                  <a16:creationId xmlns:a16="http://schemas.microsoft.com/office/drawing/2014/main" id="{AEDB5EFF-BD40-4257-81C5-1674B9C29107}"/>
                </a:ext>
              </a:extLst>
            </p:cNvPr>
            <p:cNvSpPr>
              <a:spLocks noChangeAspect="1"/>
            </p:cNvSpPr>
            <p:nvPr/>
          </p:nvSpPr>
          <p:spPr bwMode="auto">
            <a:xfrm>
              <a:off x="1765678" y="2777490"/>
              <a:ext cx="1014675" cy="360000"/>
            </a:xfrm>
            <a:custGeom>
              <a:avLst/>
              <a:gdLst/>
              <a:ahLst/>
              <a:cxnLst/>
              <a:rect l="l" t="t" r="r" b="b"/>
              <a:pathLst>
                <a:path w="1014675" h="360000">
                  <a:moveTo>
                    <a:pt x="44380" y="0"/>
                  </a:moveTo>
                  <a:lnTo>
                    <a:pt x="980068" y="0"/>
                  </a:lnTo>
                  <a:lnTo>
                    <a:pt x="990659" y="35304"/>
                  </a:lnTo>
                  <a:lnTo>
                    <a:pt x="1001467" y="89340"/>
                  </a:lnTo>
                  <a:lnTo>
                    <a:pt x="1008671" y="146978"/>
                  </a:lnTo>
                  <a:lnTo>
                    <a:pt x="1013475" y="209420"/>
                  </a:lnTo>
                  <a:lnTo>
                    <a:pt x="1014675" y="270661"/>
                  </a:lnTo>
                  <a:lnTo>
                    <a:pt x="1014675" y="331901"/>
                  </a:lnTo>
                  <a:lnTo>
                    <a:pt x="1014675" y="360000"/>
                  </a:lnTo>
                  <a:lnTo>
                    <a:pt x="827351" y="360000"/>
                  </a:lnTo>
                  <a:lnTo>
                    <a:pt x="827351" y="341508"/>
                  </a:lnTo>
                  <a:lnTo>
                    <a:pt x="822547" y="305484"/>
                  </a:lnTo>
                  <a:lnTo>
                    <a:pt x="814142" y="277865"/>
                  </a:lnTo>
                  <a:lnTo>
                    <a:pt x="798531" y="256251"/>
                  </a:lnTo>
                  <a:lnTo>
                    <a:pt x="794929" y="251448"/>
                  </a:lnTo>
                  <a:lnTo>
                    <a:pt x="794929" y="347512"/>
                  </a:lnTo>
                  <a:lnTo>
                    <a:pt x="790000" y="360000"/>
                  </a:lnTo>
                  <a:lnTo>
                    <a:pt x="231522" y="360000"/>
                  </a:lnTo>
                  <a:lnTo>
                    <a:pt x="226951" y="251448"/>
                  </a:lnTo>
                  <a:lnTo>
                    <a:pt x="222148" y="256251"/>
                  </a:lnTo>
                  <a:lnTo>
                    <a:pt x="208939" y="283869"/>
                  </a:lnTo>
                  <a:lnTo>
                    <a:pt x="202935" y="318693"/>
                  </a:lnTo>
                  <a:lnTo>
                    <a:pt x="198132" y="355917"/>
                  </a:lnTo>
                  <a:lnTo>
                    <a:pt x="198132" y="360000"/>
                  </a:lnTo>
                  <a:lnTo>
                    <a:pt x="2103" y="360000"/>
                  </a:lnTo>
                  <a:lnTo>
                    <a:pt x="0" y="321094"/>
                  </a:lnTo>
                  <a:lnTo>
                    <a:pt x="2402" y="270661"/>
                  </a:lnTo>
                  <a:lnTo>
                    <a:pt x="6004" y="219026"/>
                  </a:lnTo>
                  <a:lnTo>
                    <a:pt x="13209" y="163789"/>
                  </a:lnTo>
                  <a:lnTo>
                    <a:pt x="19213" y="112155"/>
                  </a:lnTo>
                  <a:lnTo>
                    <a:pt x="28819" y="64123"/>
                  </a:lnTo>
                  <a:lnTo>
                    <a:pt x="39626" y="19693"/>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sp>
          <p:nvSpPr>
            <p:cNvPr id="548" name="Freeform 18">
              <a:extLst>
                <a:ext uri="{FF2B5EF4-FFF2-40B4-BE49-F238E27FC236}">
                  <a16:creationId xmlns:a16="http://schemas.microsoft.com/office/drawing/2014/main" id="{1BF1AC0E-9E7C-4016-897A-92E7A1B30DF1}"/>
                </a:ext>
              </a:extLst>
            </p:cNvPr>
            <p:cNvSpPr>
              <a:spLocks noChangeAspect="1"/>
            </p:cNvSpPr>
            <p:nvPr/>
          </p:nvSpPr>
          <p:spPr bwMode="auto">
            <a:xfrm>
              <a:off x="1755471" y="3137490"/>
              <a:ext cx="1035089" cy="360000"/>
            </a:xfrm>
            <a:custGeom>
              <a:avLst/>
              <a:gdLst/>
              <a:ahLst/>
              <a:cxnLst/>
              <a:rect l="l" t="t" r="r" b="b"/>
              <a:pathLst>
                <a:path w="1035089" h="360000">
                  <a:moveTo>
                    <a:pt x="834556" y="0"/>
                  </a:moveTo>
                  <a:lnTo>
                    <a:pt x="1021880" y="0"/>
                  </a:lnTo>
                  <a:lnTo>
                    <a:pt x="1021880" y="30741"/>
                  </a:lnTo>
                  <a:lnTo>
                    <a:pt x="1021880" y="88379"/>
                  </a:lnTo>
                  <a:lnTo>
                    <a:pt x="1035089" y="273302"/>
                  </a:lnTo>
                  <a:lnTo>
                    <a:pt x="1024686" y="360000"/>
                  </a:lnTo>
                  <a:lnTo>
                    <a:pt x="864533" y="360000"/>
                  </a:lnTo>
                  <a:lnTo>
                    <a:pt x="866977" y="188046"/>
                  </a:lnTo>
                  <a:lnTo>
                    <a:pt x="842961" y="120801"/>
                  </a:lnTo>
                  <a:lnTo>
                    <a:pt x="839359" y="89580"/>
                  </a:lnTo>
                  <a:lnTo>
                    <a:pt x="836957" y="54757"/>
                  </a:lnTo>
                  <a:lnTo>
                    <a:pt x="834556" y="17532"/>
                  </a:lnTo>
                  <a:close/>
                  <a:moveTo>
                    <a:pt x="238727" y="0"/>
                  </a:moveTo>
                  <a:lnTo>
                    <a:pt x="797204" y="0"/>
                  </a:lnTo>
                  <a:lnTo>
                    <a:pt x="784122" y="33142"/>
                  </a:lnTo>
                  <a:lnTo>
                    <a:pt x="773315" y="83576"/>
                  </a:lnTo>
                  <a:lnTo>
                    <a:pt x="770913" y="137612"/>
                  </a:lnTo>
                  <a:lnTo>
                    <a:pt x="770913" y="192849"/>
                  </a:lnTo>
                  <a:lnTo>
                    <a:pt x="778118" y="246885"/>
                  </a:lnTo>
                  <a:lnTo>
                    <a:pt x="786524" y="299720"/>
                  </a:lnTo>
                  <a:lnTo>
                    <a:pt x="794929" y="345350"/>
                  </a:lnTo>
                  <a:lnTo>
                    <a:pt x="797162" y="360000"/>
                  </a:lnTo>
                  <a:lnTo>
                    <a:pt x="241814" y="360000"/>
                  </a:lnTo>
                  <a:lnTo>
                    <a:pt x="244963" y="347752"/>
                  </a:lnTo>
                  <a:lnTo>
                    <a:pt x="255770" y="304523"/>
                  </a:lnTo>
                  <a:lnTo>
                    <a:pt x="266578" y="256491"/>
                  </a:lnTo>
                  <a:lnTo>
                    <a:pt x="271381" y="206058"/>
                  </a:lnTo>
                  <a:lnTo>
                    <a:pt x="266578" y="155624"/>
                  </a:lnTo>
                  <a:lnTo>
                    <a:pt x="238959" y="5524"/>
                  </a:lnTo>
                  <a:close/>
                  <a:moveTo>
                    <a:pt x="9308" y="0"/>
                  </a:moveTo>
                  <a:lnTo>
                    <a:pt x="205337" y="0"/>
                  </a:lnTo>
                  <a:lnTo>
                    <a:pt x="205337" y="35544"/>
                  </a:lnTo>
                  <a:lnTo>
                    <a:pt x="201734" y="75170"/>
                  </a:lnTo>
                  <a:lnTo>
                    <a:pt x="194530" y="112395"/>
                  </a:lnTo>
                  <a:lnTo>
                    <a:pt x="166911" y="201254"/>
                  </a:lnTo>
                  <a:lnTo>
                    <a:pt x="162108" y="249286"/>
                  </a:lnTo>
                  <a:lnTo>
                    <a:pt x="162108" y="297318"/>
                  </a:lnTo>
                  <a:lnTo>
                    <a:pt x="168112" y="347752"/>
                  </a:lnTo>
                  <a:lnTo>
                    <a:pt x="169337" y="360000"/>
                  </a:lnTo>
                  <a:lnTo>
                    <a:pt x="6031" y="360000"/>
                  </a:lnTo>
                  <a:lnTo>
                    <a:pt x="2402" y="288913"/>
                  </a:lnTo>
                  <a:lnTo>
                    <a:pt x="0" y="246885"/>
                  </a:lnTo>
                  <a:lnTo>
                    <a:pt x="2402" y="206058"/>
                  </a:lnTo>
                  <a:lnTo>
                    <a:pt x="9607" y="166431"/>
                  </a:lnTo>
                  <a:lnTo>
                    <a:pt x="15611" y="126805"/>
                  </a:lnTo>
                  <a:lnTo>
                    <a:pt x="18012" y="83576"/>
                  </a:lnTo>
                  <a:lnTo>
                    <a:pt x="13209" y="40347"/>
                  </a:lnTo>
                  <a:lnTo>
                    <a:pt x="9607" y="5524"/>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sp>
          <p:nvSpPr>
            <p:cNvPr id="549" name="Freeform 18">
              <a:extLst>
                <a:ext uri="{FF2B5EF4-FFF2-40B4-BE49-F238E27FC236}">
                  <a16:creationId xmlns:a16="http://schemas.microsoft.com/office/drawing/2014/main" id="{EC3A30D1-B8E0-4C5D-A00C-408ED9A73231}"/>
                </a:ext>
              </a:extLst>
            </p:cNvPr>
            <p:cNvSpPr>
              <a:spLocks noChangeAspect="1"/>
            </p:cNvSpPr>
            <p:nvPr/>
          </p:nvSpPr>
          <p:spPr bwMode="auto">
            <a:xfrm>
              <a:off x="1763688" y="3497490"/>
              <a:ext cx="1018654" cy="360000"/>
            </a:xfrm>
            <a:custGeom>
              <a:avLst/>
              <a:gdLst/>
              <a:ahLst/>
              <a:cxnLst/>
              <a:rect l="l" t="t" r="r" b="b"/>
              <a:pathLst>
                <a:path w="1018654" h="360000">
                  <a:moveTo>
                    <a:pt x="858501" y="0"/>
                  </a:moveTo>
                  <a:lnTo>
                    <a:pt x="1018654" y="0"/>
                  </a:lnTo>
                  <a:lnTo>
                    <a:pt x="1014649" y="33382"/>
                  </a:lnTo>
                  <a:lnTo>
                    <a:pt x="1007444" y="155864"/>
                  </a:lnTo>
                  <a:lnTo>
                    <a:pt x="1009845" y="273543"/>
                  </a:lnTo>
                  <a:lnTo>
                    <a:pt x="1016085" y="360000"/>
                  </a:lnTo>
                  <a:lnTo>
                    <a:pt x="911780" y="360000"/>
                  </a:lnTo>
                  <a:lnTo>
                    <a:pt x="916183" y="352795"/>
                  </a:lnTo>
                  <a:lnTo>
                    <a:pt x="916183" y="323976"/>
                  </a:lnTo>
                  <a:lnTo>
                    <a:pt x="913781" y="291555"/>
                  </a:lnTo>
                  <a:lnTo>
                    <a:pt x="905376" y="256731"/>
                  </a:lnTo>
                  <a:lnTo>
                    <a:pt x="895769" y="217105"/>
                  </a:lnTo>
                  <a:lnTo>
                    <a:pt x="884962" y="179880"/>
                  </a:lnTo>
                  <a:lnTo>
                    <a:pt x="874155" y="142655"/>
                  </a:lnTo>
                  <a:lnTo>
                    <a:pt x="863348" y="110234"/>
                  </a:lnTo>
                  <a:lnTo>
                    <a:pt x="857344" y="81414"/>
                  </a:lnTo>
                  <a:close/>
                  <a:moveTo>
                    <a:pt x="235783" y="0"/>
                  </a:moveTo>
                  <a:lnTo>
                    <a:pt x="791131" y="0"/>
                  </a:lnTo>
                  <a:lnTo>
                    <a:pt x="846004" y="360000"/>
                  </a:lnTo>
                  <a:lnTo>
                    <a:pt x="181933" y="360000"/>
                  </a:lnTo>
                  <a:lnTo>
                    <a:pt x="228125" y="29780"/>
                  </a:lnTo>
                  <a:close/>
                  <a:moveTo>
                    <a:pt x="0" y="0"/>
                  </a:moveTo>
                  <a:lnTo>
                    <a:pt x="163306" y="0"/>
                  </a:lnTo>
                  <a:lnTo>
                    <a:pt x="166884" y="35784"/>
                  </a:lnTo>
                  <a:lnTo>
                    <a:pt x="166884" y="83816"/>
                  </a:lnTo>
                  <a:lnTo>
                    <a:pt x="160880" y="131848"/>
                  </a:lnTo>
                  <a:lnTo>
                    <a:pt x="156077" y="151061"/>
                  </a:lnTo>
                  <a:lnTo>
                    <a:pt x="147671" y="177479"/>
                  </a:lnTo>
                  <a:lnTo>
                    <a:pt x="136864" y="208699"/>
                  </a:lnTo>
                  <a:lnTo>
                    <a:pt x="126057" y="243523"/>
                  </a:lnTo>
                  <a:lnTo>
                    <a:pt x="116451" y="275944"/>
                  </a:lnTo>
                  <a:lnTo>
                    <a:pt x="112848" y="308366"/>
                  </a:lnTo>
                  <a:lnTo>
                    <a:pt x="110447" y="337185"/>
                  </a:lnTo>
                  <a:lnTo>
                    <a:pt x="112728" y="360000"/>
                  </a:lnTo>
                  <a:lnTo>
                    <a:pt x="14833" y="360000"/>
                  </a:lnTo>
                  <a:lnTo>
                    <a:pt x="16784" y="328779"/>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sp>
          <p:nvSpPr>
            <p:cNvPr id="550" name="Freeform 18">
              <a:extLst>
                <a:ext uri="{FF2B5EF4-FFF2-40B4-BE49-F238E27FC236}">
                  <a16:creationId xmlns:a16="http://schemas.microsoft.com/office/drawing/2014/main" id="{76050125-7FF6-4E31-8A2C-0D6D5F647A35}"/>
                </a:ext>
              </a:extLst>
            </p:cNvPr>
            <p:cNvSpPr>
              <a:spLocks noChangeAspect="1"/>
            </p:cNvSpPr>
            <p:nvPr/>
          </p:nvSpPr>
          <p:spPr bwMode="auto">
            <a:xfrm>
              <a:off x="1756672" y="3857490"/>
              <a:ext cx="1032687" cy="360000"/>
            </a:xfrm>
            <a:custGeom>
              <a:avLst/>
              <a:gdLst/>
              <a:ahLst/>
              <a:cxnLst/>
              <a:rect l="l" t="t" r="r" b="b"/>
              <a:pathLst>
                <a:path w="1032687" h="360000">
                  <a:moveTo>
                    <a:pt x="915409" y="0"/>
                  </a:moveTo>
                  <a:lnTo>
                    <a:pt x="1019713" y="0"/>
                  </a:lnTo>
                  <a:lnTo>
                    <a:pt x="1021880" y="30020"/>
                  </a:lnTo>
                  <a:lnTo>
                    <a:pt x="1032687" y="140494"/>
                  </a:lnTo>
                  <a:lnTo>
                    <a:pt x="1032687" y="180120"/>
                  </a:lnTo>
                  <a:lnTo>
                    <a:pt x="1021880" y="212542"/>
                  </a:lnTo>
                  <a:lnTo>
                    <a:pt x="1005069" y="243763"/>
                  </a:lnTo>
                  <a:lnTo>
                    <a:pt x="978651" y="270180"/>
                  </a:lnTo>
                  <a:lnTo>
                    <a:pt x="949832" y="291795"/>
                  </a:lnTo>
                  <a:lnTo>
                    <a:pt x="919812" y="306204"/>
                  </a:lnTo>
                  <a:lnTo>
                    <a:pt x="888591" y="318212"/>
                  </a:lnTo>
                  <a:lnTo>
                    <a:pt x="888591" y="308606"/>
                  </a:lnTo>
                  <a:lnTo>
                    <a:pt x="886190" y="302602"/>
                  </a:lnTo>
                  <a:lnTo>
                    <a:pt x="884989" y="295397"/>
                  </a:lnTo>
                  <a:lnTo>
                    <a:pt x="884989" y="291795"/>
                  </a:lnTo>
                  <a:lnTo>
                    <a:pt x="884989" y="284590"/>
                  </a:lnTo>
                  <a:lnTo>
                    <a:pt x="884989" y="276184"/>
                  </a:lnTo>
                  <a:lnTo>
                    <a:pt x="890993" y="270180"/>
                  </a:lnTo>
                  <a:lnTo>
                    <a:pt x="898198" y="265377"/>
                  </a:lnTo>
                  <a:lnTo>
                    <a:pt x="901800" y="258172"/>
                  </a:lnTo>
                  <a:lnTo>
                    <a:pt x="906603" y="249767"/>
                  </a:lnTo>
                  <a:lnTo>
                    <a:pt x="909005" y="241361"/>
                  </a:lnTo>
                  <a:lnTo>
                    <a:pt x="904202" y="238959"/>
                  </a:lnTo>
                  <a:lnTo>
                    <a:pt x="899398" y="238959"/>
                  </a:lnTo>
                  <a:lnTo>
                    <a:pt x="898198" y="238959"/>
                  </a:lnTo>
                  <a:lnTo>
                    <a:pt x="898198" y="236558"/>
                  </a:lnTo>
                  <a:lnTo>
                    <a:pt x="898198" y="234156"/>
                  </a:lnTo>
                  <a:lnTo>
                    <a:pt x="895796" y="232955"/>
                  </a:lnTo>
                  <a:lnTo>
                    <a:pt x="895796" y="225751"/>
                  </a:lnTo>
                  <a:lnTo>
                    <a:pt x="922214" y="210140"/>
                  </a:lnTo>
                  <a:lnTo>
                    <a:pt x="946230" y="190927"/>
                  </a:lnTo>
                  <a:lnTo>
                    <a:pt x="967844" y="169313"/>
                  </a:lnTo>
                  <a:lnTo>
                    <a:pt x="965442" y="158506"/>
                  </a:lnTo>
                  <a:lnTo>
                    <a:pt x="963041" y="150100"/>
                  </a:lnTo>
                  <a:lnTo>
                    <a:pt x="960639" y="142895"/>
                  </a:lnTo>
                  <a:lnTo>
                    <a:pt x="957037" y="136891"/>
                  </a:lnTo>
                  <a:lnTo>
                    <a:pt x="943828" y="129687"/>
                  </a:lnTo>
                  <a:lnTo>
                    <a:pt x="933021" y="136891"/>
                  </a:lnTo>
                  <a:lnTo>
                    <a:pt x="928218" y="151301"/>
                  </a:lnTo>
                  <a:lnTo>
                    <a:pt x="923414" y="166911"/>
                  </a:lnTo>
                  <a:lnTo>
                    <a:pt x="917410" y="177719"/>
                  </a:lnTo>
                  <a:lnTo>
                    <a:pt x="906603" y="188526"/>
                  </a:lnTo>
                  <a:lnTo>
                    <a:pt x="888591" y="193329"/>
                  </a:lnTo>
                  <a:lnTo>
                    <a:pt x="880186" y="57639"/>
                  </a:lnTo>
                  <a:close/>
                  <a:moveTo>
                    <a:pt x="185562" y="0"/>
                  </a:moveTo>
                  <a:lnTo>
                    <a:pt x="849633" y="0"/>
                  </a:lnTo>
                  <a:lnTo>
                    <a:pt x="871780" y="145297"/>
                  </a:lnTo>
                  <a:lnTo>
                    <a:pt x="874182" y="188526"/>
                  </a:lnTo>
                  <a:lnTo>
                    <a:pt x="871780" y="238959"/>
                  </a:lnTo>
                  <a:lnTo>
                    <a:pt x="864575" y="294196"/>
                  </a:lnTo>
                  <a:lnTo>
                    <a:pt x="858571" y="348232"/>
                  </a:lnTo>
                  <a:lnTo>
                    <a:pt x="856819" y="360000"/>
                  </a:lnTo>
                  <a:lnTo>
                    <a:pt x="588348" y="360000"/>
                  </a:lnTo>
                  <a:lnTo>
                    <a:pt x="587191" y="342228"/>
                  </a:lnTo>
                  <a:lnTo>
                    <a:pt x="524749" y="49233"/>
                  </a:lnTo>
                  <a:lnTo>
                    <a:pt x="515143" y="49233"/>
                  </a:lnTo>
                  <a:lnTo>
                    <a:pt x="509139" y="68446"/>
                  </a:lnTo>
                  <a:lnTo>
                    <a:pt x="504335" y="92462"/>
                  </a:lnTo>
                  <a:lnTo>
                    <a:pt x="504335" y="121281"/>
                  </a:lnTo>
                  <a:lnTo>
                    <a:pt x="485123" y="171715"/>
                  </a:lnTo>
                  <a:lnTo>
                    <a:pt x="474315" y="223349"/>
                  </a:lnTo>
                  <a:lnTo>
                    <a:pt x="467111" y="280988"/>
                  </a:lnTo>
                  <a:lnTo>
                    <a:pt x="465910" y="339827"/>
                  </a:lnTo>
                  <a:lnTo>
                    <a:pt x="464328" y="360000"/>
                  </a:lnTo>
                  <a:lnTo>
                    <a:pt x="184454" y="360000"/>
                  </a:lnTo>
                  <a:lnTo>
                    <a:pt x="178919" y="319413"/>
                  </a:lnTo>
                  <a:lnTo>
                    <a:pt x="175316" y="262976"/>
                  </a:lnTo>
                  <a:lnTo>
                    <a:pt x="170513" y="208939"/>
                  </a:lnTo>
                  <a:lnTo>
                    <a:pt x="168112" y="156104"/>
                  </a:lnTo>
                  <a:lnTo>
                    <a:pt x="170513" y="110474"/>
                  </a:lnTo>
                  <a:lnTo>
                    <a:pt x="175316" y="73249"/>
                  </a:lnTo>
                  <a:close/>
                  <a:moveTo>
                    <a:pt x="18462" y="0"/>
                  </a:moveTo>
                  <a:lnTo>
                    <a:pt x="116357" y="0"/>
                  </a:lnTo>
                  <a:lnTo>
                    <a:pt x="116477" y="1201"/>
                  </a:lnTo>
                  <a:lnTo>
                    <a:pt x="151300" y="54036"/>
                  </a:lnTo>
                  <a:lnTo>
                    <a:pt x="144096" y="188526"/>
                  </a:lnTo>
                  <a:lnTo>
                    <a:pt x="127284" y="193329"/>
                  </a:lnTo>
                  <a:lnTo>
                    <a:pt x="116477" y="169313"/>
                  </a:lnTo>
                  <a:lnTo>
                    <a:pt x="106871" y="140494"/>
                  </a:lnTo>
                  <a:lnTo>
                    <a:pt x="79252" y="129687"/>
                  </a:lnTo>
                  <a:lnTo>
                    <a:pt x="72048" y="164510"/>
                  </a:lnTo>
                  <a:lnTo>
                    <a:pt x="96064" y="188526"/>
                  </a:lnTo>
                  <a:lnTo>
                    <a:pt x="122481" y="214943"/>
                  </a:lnTo>
                  <a:lnTo>
                    <a:pt x="140493" y="241361"/>
                  </a:lnTo>
                  <a:lnTo>
                    <a:pt x="135690" y="243763"/>
                  </a:lnTo>
                  <a:lnTo>
                    <a:pt x="130887" y="243763"/>
                  </a:lnTo>
                  <a:lnTo>
                    <a:pt x="129686" y="243763"/>
                  </a:lnTo>
                  <a:lnTo>
                    <a:pt x="129686" y="246164"/>
                  </a:lnTo>
                  <a:lnTo>
                    <a:pt x="129686" y="247365"/>
                  </a:lnTo>
                  <a:lnTo>
                    <a:pt x="127284" y="249767"/>
                  </a:lnTo>
                  <a:lnTo>
                    <a:pt x="127284" y="256972"/>
                  </a:lnTo>
                  <a:lnTo>
                    <a:pt x="140493" y="262976"/>
                  </a:lnTo>
                  <a:lnTo>
                    <a:pt x="146497" y="276184"/>
                  </a:lnTo>
                  <a:lnTo>
                    <a:pt x="151300" y="294196"/>
                  </a:lnTo>
                  <a:lnTo>
                    <a:pt x="146497" y="300200"/>
                  </a:lnTo>
                  <a:lnTo>
                    <a:pt x="144096" y="306204"/>
                  </a:lnTo>
                  <a:lnTo>
                    <a:pt x="140493" y="313409"/>
                  </a:lnTo>
                  <a:lnTo>
                    <a:pt x="135690" y="318212"/>
                  </a:lnTo>
                  <a:lnTo>
                    <a:pt x="111674" y="302602"/>
                  </a:lnTo>
                  <a:lnTo>
                    <a:pt x="87658" y="289393"/>
                  </a:lnTo>
                  <a:lnTo>
                    <a:pt x="66044" y="276184"/>
                  </a:lnTo>
                  <a:lnTo>
                    <a:pt x="44429" y="258172"/>
                  </a:lnTo>
                  <a:lnTo>
                    <a:pt x="26417" y="236558"/>
                  </a:lnTo>
                  <a:lnTo>
                    <a:pt x="10807" y="208939"/>
                  </a:lnTo>
                  <a:lnTo>
                    <a:pt x="0" y="169313"/>
                  </a:lnTo>
                  <a:lnTo>
                    <a:pt x="0" y="129687"/>
                  </a:lnTo>
                  <a:lnTo>
                    <a:pt x="4803" y="90060"/>
                  </a:lnTo>
                  <a:lnTo>
                    <a:pt x="10807" y="49233"/>
                  </a:lnTo>
                  <a:lnTo>
                    <a:pt x="18012" y="720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sp>
          <p:nvSpPr>
            <p:cNvPr id="551" name="Freeform 18">
              <a:extLst>
                <a:ext uri="{FF2B5EF4-FFF2-40B4-BE49-F238E27FC236}">
                  <a16:creationId xmlns:a16="http://schemas.microsoft.com/office/drawing/2014/main" id="{FA2700E1-1CB1-493A-B467-64E9F0D4D3B6}"/>
                </a:ext>
              </a:extLst>
            </p:cNvPr>
            <p:cNvSpPr>
              <a:spLocks noChangeAspect="1"/>
            </p:cNvSpPr>
            <p:nvPr/>
          </p:nvSpPr>
          <p:spPr bwMode="auto">
            <a:xfrm>
              <a:off x="1941253" y="4217490"/>
              <a:ext cx="698451" cy="360000"/>
            </a:xfrm>
            <a:custGeom>
              <a:avLst/>
              <a:gdLst/>
              <a:ahLst/>
              <a:cxnLst/>
              <a:rect l="l" t="t" r="r" b="b"/>
              <a:pathLst>
                <a:path w="698451" h="360000">
                  <a:moveTo>
                    <a:pt x="405233" y="0"/>
                  </a:moveTo>
                  <a:lnTo>
                    <a:pt x="673705" y="0"/>
                  </a:lnTo>
                  <a:lnTo>
                    <a:pt x="667052" y="44670"/>
                  </a:lnTo>
                  <a:lnTo>
                    <a:pt x="664650" y="99907"/>
                  </a:lnTo>
                  <a:lnTo>
                    <a:pt x="664650" y="150340"/>
                  </a:lnTo>
                  <a:lnTo>
                    <a:pt x="670654" y="210380"/>
                  </a:lnTo>
                  <a:lnTo>
                    <a:pt x="681461" y="274023"/>
                  </a:lnTo>
                  <a:lnTo>
                    <a:pt x="694670" y="340067"/>
                  </a:lnTo>
                  <a:lnTo>
                    <a:pt x="698451" y="360000"/>
                  </a:lnTo>
                  <a:lnTo>
                    <a:pt x="479985" y="360000"/>
                  </a:lnTo>
                  <a:lnTo>
                    <a:pt x="472522" y="332862"/>
                  </a:lnTo>
                  <a:lnTo>
                    <a:pt x="452109" y="284830"/>
                  </a:lnTo>
                  <a:lnTo>
                    <a:pt x="432896" y="234396"/>
                  </a:lnTo>
                  <a:lnTo>
                    <a:pt x="417285" y="185164"/>
                  </a:lnTo>
                  <a:close/>
                  <a:moveTo>
                    <a:pt x="1339" y="0"/>
                  </a:moveTo>
                  <a:lnTo>
                    <a:pt x="281214" y="0"/>
                  </a:lnTo>
                  <a:lnTo>
                    <a:pt x="277993" y="41068"/>
                  </a:lnTo>
                  <a:lnTo>
                    <a:pt x="273189" y="103509"/>
                  </a:lnTo>
                  <a:lnTo>
                    <a:pt x="264784" y="164750"/>
                  </a:lnTo>
                  <a:lnTo>
                    <a:pt x="249173" y="223589"/>
                  </a:lnTo>
                  <a:lnTo>
                    <a:pt x="229961" y="278826"/>
                  </a:lnTo>
                  <a:lnTo>
                    <a:pt x="210748" y="332862"/>
                  </a:lnTo>
                  <a:lnTo>
                    <a:pt x="203964" y="360000"/>
                  </a:lnTo>
                  <a:lnTo>
                    <a:pt x="0" y="360000"/>
                  </a:lnTo>
                  <a:lnTo>
                    <a:pt x="5411" y="326858"/>
                  </a:lnTo>
                  <a:lnTo>
                    <a:pt x="13817" y="268019"/>
                  </a:lnTo>
                  <a:lnTo>
                    <a:pt x="19821" y="206778"/>
                  </a:lnTo>
                  <a:lnTo>
                    <a:pt x="19821" y="150340"/>
                  </a:lnTo>
                  <a:lnTo>
                    <a:pt x="16218" y="97505"/>
                  </a:lnTo>
                  <a:lnTo>
                    <a:pt x="9014" y="57879"/>
                  </a:lnTo>
                  <a:lnTo>
                    <a:pt x="3010" y="12248"/>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sp>
          <p:nvSpPr>
            <p:cNvPr id="552" name="Freeform 18">
              <a:extLst>
                <a:ext uri="{FF2B5EF4-FFF2-40B4-BE49-F238E27FC236}">
                  <a16:creationId xmlns:a16="http://schemas.microsoft.com/office/drawing/2014/main" id="{2819C295-B872-4114-AD23-B1220F312354}"/>
                </a:ext>
              </a:extLst>
            </p:cNvPr>
            <p:cNvSpPr>
              <a:spLocks noChangeAspect="1"/>
            </p:cNvSpPr>
            <p:nvPr/>
          </p:nvSpPr>
          <p:spPr bwMode="auto">
            <a:xfrm>
              <a:off x="1906903" y="4577490"/>
              <a:ext cx="748098" cy="360000"/>
            </a:xfrm>
            <a:custGeom>
              <a:avLst/>
              <a:gdLst/>
              <a:ahLst/>
              <a:cxnLst/>
              <a:rect l="l" t="t" r="r" b="b"/>
              <a:pathLst>
                <a:path w="748098" h="360000">
                  <a:moveTo>
                    <a:pt x="509397" y="0"/>
                  </a:moveTo>
                  <a:lnTo>
                    <a:pt x="727863" y="0"/>
                  </a:lnTo>
                  <a:lnTo>
                    <a:pt x="737291" y="49713"/>
                  </a:lnTo>
                  <a:lnTo>
                    <a:pt x="745696" y="119360"/>
                  </a:lnTo>
                  <a:lnTo>
                    <a:pt x="748098" y="189006"/>
                  </a:lnTo>
                  <a:lnTo>
                    <a:pt x="742094" y="257452"/>
                  </a:lnTo>
                  <a:lnTo>
                    <a:pt x="721680" y="346311"/>
                  </a:lnTo>
                  <a:lnTo>
                    <a:pt x="718595" y="360000"/>
                  </a:lnTo>
                  <a:lnTo>
                    <a:pt x="503439" y="360000"/>
                  </a:lnTo>
                  <a:lnTo>
                    <a:pt x="491127" y="300681"/>
                  </a:lnTo>
                  <a:lnTo>
                    <a:pt x="486324" y="234637"/>
                  </a:lnTo>
                  <a:lnTo>
                    <a:pt x="491127" y="169793"/>
                  </a:lnTo>
                  <a:lnTo>
                    <a:pt x="515143" y="20894"/>
                  </a:lnTo>
                  <a:close/>
                  <a:moveTo>
                    <a:pt x="29412" y="0"/>
                  </a:moveTo>
                  <a:lnTo>
                    <a:pt x="233375" y="0"/>
                  </a:lnTo>
                  <a:lnTo>
                    <a:pt x="226951" y="25697"/>
                  </a:lnTo>
                  <a:lnTo>
                    <a:pt x="250967" y="132569"/>
                  </a:lnTo>
                  <a:lnTo>
                    <a:pt x="250967" y="318693"/>
                  </a:lnTo>
                  <a:lnTo>
                    <a:pt x="241788" y="360000"/>
                  </a:lnTo>
                  <a:lnTo>
                    <a:pt x="31112" y="360000"/>
                  </a:lnTo>
                  <a:lnTo>
                    <a:pt x="27618" y="348713"/>
                  </a:lnTo>
                  <a:lnTo>
                    <a:pt x="12008" y="298279"/>
                  </a:lnTo>
                  <a:lnTo>
                    <a:pt x="3602" y="244243"/>
                  </a:lnTo>
                  <a:lnTo>
                    <a:pt x="0" y="186605"/>
                  </a:lnTo>
                  <a:lnTo>
                    <a:pt x="6004" y="126565"/>
                  </a:lnTo>
                  <a:lnTo>
                    <a:pt x="14410" y="79733"/>
                  </a:lnTo>
                  <a:lnTo>
                    <a:pt x="25217" y="25697"/>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sp>
          <p:nvSpPr>
            <p:cNvPr id="553" name="Freeform 18">
              <a:extLst>
                <a:ext uri="{FF2B5EF4-FFF2-40B4-BE49-F238E27FC236}">
                  <a16:creationId xmlns:a16="http://schemas.microsoft.com/office/drawing/2014/main" id="{43032354-E3B7-4526-87DC-398449ECBD58}"/>
                </a:ext>
              </a:extLst>
            </p:cNvPr>
            <p:cNvSpPr>
              <a:spLocks noChangeAspect="1"/>
            </p:cNvSpPr>
            <p:nvPr/>
          </p:nvSpPr>
          <p:spPr bwMode="auto">
            <a:xfrm>
              <a:off x="1937210" y="4937490"/>
              <a:ext cx="687484" cy="360000"/>
            </a:xfrm>
            <a:custGeom>
              <a:avLst/>
              <a:gdLst/>
              <a:ahLst/>
              <a:cxnLst/>
              <a:rect l="l" t="t" r="r" b="b"/>
              <a:pathLst>
                <a:path w="687484" h="360000">
                  <a:moveTo>
                    <a:pt x="472326" y="0"/>
                  </a:moveTo>
                  <a:lnTo>
                    <a:pt x="687484" y="0"/>
                  </a:lnTo>
                  <a:lnTo>
                    <a:pt x="671356" y="71568"/>
                  </a:lnTo>
                  <a:lnTo>
                    <a:pt x="652143" y="159226"/>
                  </a:lnTo>
                  <a:lnTo>
                    <a:pt x="634131" y="250487"/>
                  </a:lnTo>
                  <a:lnTo>
                    <a:pt x="618520" y="346551"/>
                  </a:lnTo>
                  <a:lnTo>
                    <a:pt x="618184" y="360000"/>
                  </a:lnTo>
                  <a:lnTo>
                    <a:pt x="473658" y="360000"/>
                  </a:lnTo>
                  <a:lnTo>
                    <a:pt x="474425" y="357358"/>
                  </a:lnTo>
                  <a:lnTo>
                    <a:pt x="485232" y="318933"/>
                  </a:lnTo>
                  <a:lnTo>
                    <a:pt x="497240" y="274503"/>
                  </a:lnTo>
                  <a:lnTo>
                    <a:pt x="503244" y="228873"/>
                  </a:lnTo>
                  <a:lnTo>
                    <a:pt x="505645" y="176037"/>
                  </a:lnTo>
                  <a:lnTo>
                    <a:pt x="498441" y="122001"/>
                  </a:lnTo>
                  <a:lnTo>
                    <a:pt x="485232" y="65564"/>
                  </a:lnTo>
                  <a:lnTo>
                    <a:pt x="473224" y="4323"/>
                  </a:lnTo>
                  <a:close/>
                  <a:moveTo>
                    <a:pt x="0" y="0"/>
                  </a:moveTo>
                  <a:lnTo>
                    <a:pt x="210676" y="0"/>
                  </a:lnTo>
                  <a:lnTo>
                    <a:pt x="210249" y="1921"/>
                  </a:lnTo>
                  <a:lnTo>
                    <a:pt x="199442" y="47552"/>
                  </a:lnTo>
                  <a:lnTo>
                    <a:pt x="191036" y="100387"/>
                  </a:lnTo>
                  <a:lnTo>
                    <a:pt x="186233" y="152021"/>
                  </a:lnTo>
                  <a:lnTo>
                    <a:pt x="191036" y="204857"/>
                  </a:lnTo>
                  <a:lnTo>
                    <a:pt x="195839" y="318933"/>
                  </a:lnTo>
                  <a:lnTo>
                    <a:pt x="214743" y="360000"/>
                  </a:lnTo>
                  <a:lnTo>
                    <a:pt x="67388" y="360000"/>
                  </a:lnTo>
                  <a:lnTo>
                    <a:pt x="68554" y="327338"/>
                  </a:lnTo>
                  <a:lnTo>
                    <a:pt x="64952" y="257692"/>
                  </a:lnTo>
                  <a:lnTo>
                    <a:pt x="55346" y="189246"/>
                  </a:lnTo>
                  <a:lnTo>
                    <a:pt x="42137" y="126805"/>
                  </a:lnTo>
                  <a:lnTo>
                    <a:pt x="27727" y="82375"/>
                  </a:lnTo>
                  <a:lnTo>
                    <a:pt x="12117" y="39146"/>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sp>
          <p:nvSpPr>
            <p:cNvPr id="554" name="Freeform 18">
              <a:extLst>
                <a:ext uri="{FF2B5EF4-FFF2-40B4-BE49-F238E27FC236}">
                  <a16:creationId xmlns:a16="http://schemas.microsoft.com/office/drawing/2014/main" id="{FD48B777-7B3F-4503-8EFF-22CFCC89BCA6}"/>
                </a:ext>
              </a:extLst>
            </p:cNvPr>
            <p:cNvSpPr>
              <a:spLocks noChangeAspect="1"/>
            </p:cNvSpPr>
            <p:nvPr/>
          </p:nvSpPr>
          <p:spPr bwMode="auto">
            <a:xfrm>
              <a:off x="1943060" y="5297490"/>
              <a:ext cx="691661" cy="360000"/>
            </a:xfrm>
            <a:custGeom>
              <a:avLst/>
              <a:gdLst/>
              <a:ahLst/>
              <a:cxnLst/>
              <a:rect l="l" t="t" r="r" b="b"/>
              <a:pathLst>
                <a:path w="691661" h="360000">
                  <a:moveTo>
                    <a:pt x="469947" y="0"/>
                  </a:moveTo>
                  <a:lnTo>
                    <a:pt x="614473" y="0"/>
                  </a:lnTo>
                  <a:lnTo>
                    <a:pt x="613609" y="34583"/>
                  </a:lnTo>
                  <a:lnTo>
                    <a:pt x="619613" y="76611"/>
                  </a:lnTo>
                  <a:lnTo>
                    <a:pt x="630420" y="117438"/>
                  </a:lnTo>
                  <a:lnTo>
                    <a:pt x="646030" y="157065"/>
                  </a:lnTo>
                  <a:lnTo>
                    <a:pt x="661641" y="196691"/>
                  </a:lnTo>
                  <a:lnTo>
                    <a:pt x="676050" y="235117"/>
                  </a:lnTo>
                  <a:lnTo>
                    <a:pt x="686857" y="274743"/>
                  </a:lnTo>
                  <a:lnTo>
                    <a:pt x="691661" y="319173"/>
                  </a:lnTo>
                  <a:lnTo>
                    <a:pt x="648432" y="338386"/>
                  </a:lnTo>
                  <a:lnTo>
                    <a:pt x="600400" y="349193"/>
                  </a:lnTo>
                  <a:lnTo>
                    <a:pt x="547565" y="351595"/>
                  </a:lnTo>
                  <a:lnTo>
                    <a:pt x="491127" y="349193"/>
                  </a:lnTo>
                  <a:lnTo>
                    <a:pt x="480320" y="316771"/>
                  </a:lnTo>
                  <a:lnTo>
                    <a:pt x="470714" y="277145"/>
                  </a:lnTo>
                  <a:lnTo>
                    <a:pt x="467111" y="235117"/>
                  </a:lnTo>
                  <a:lnTo>
                    <a:pt x="470714" y="189486"/>
                  </a:lnTo>
                  <a:lnTo>
                    <a:pt x="475517" y="103029"/>
                  </a:lnTo>
                  <a:lnTo>
                    <a:pt x="470714" y="89820"/>
                  </a:lnTo>
                  <a:lnTo>
                    <a:pt x="464710" y="74210"/>
                  </a:lnTo>
                  <a:lnTo>
                    <a:pt x="459906" y="56198"/>
                  </a:lnTo>
                  <a:lnTo>
                    <a:pt x="459906" y="34583"/>
                  </a:lnTo>
                  <a:close/>
                  <a:moveTo>
                    <a:pt x="63677" y="0"/>
                  </a:moveTo>
                  <a:lnTo>
                    <a:pt x="211032" y="0"/>
                  </a:lnTo>
                  <a:lnTo>
                    <a:pt x="226951" y="34583"/>
                  </a:lnTo>
                  <a:lnTo>
                    <a:pt x="226951" y="54997"/>
                  </a:lnTo>
                  <a:lnTo>
                    <a:pt x="222148" y="71808"/>
                  </a:lnTo>
                  <a:lnTo>
                    <a:pt x="216144" y="89820"/>
                  </a:lnTo>
                  <a:lnTo>
                    <a:pt x="211341" y="103029"/>
                  </a:lnTo>
                  <a:lnTo>
                    <a:pt x="206538" y="148659"/>
                  </a:lnTo>
                  <a:lnTo>
                    <a:pt x="208939" y="196691"/>
                  </a:lnTo>
                  <a:lnTo>
                    <a:pt x="211341" y="244723"/>
                  </a:lnTo>
                  <a:lnTo>
                    <a:pt x="213743" y="295157"/>
                  </a:lnTo>
                  <a:lnTo>
                    <a:pt x="206538" y="343189"/>
                  </a:lnTo>
                  <a:lnTo>
                    <a:pt x="195731" y="343189"/>
                  </a:lnTo>
                  <a:lnTo>
                    <a:pt x="174116" y="353996"/>
                  </a:lnTo>
                  <a:lnTo>
                    <a:pt x="145297" y="360000"/>
                  </a:lnTo>
                  <a:lnTo>
                    <a:pt x="117679" y="360000"/>
                  </a:lnTo>
                  <a:lnTo>
                    <a:pt x="88859" y="357599"/>
                  </a:lnTo>
                  <a:lnTo>
                    <a:pt x="61241" y="349193"/>
                  </a:lnTo>
                  <a:lnTo>
                    <a:pt x="37225" y="338386"/>
                  </a:lnTo>
                  <a:lnTo>
                    <a:pt x="16811" y="320374"/>
                  </a:lnTo>
                  <a:lnTo>
                    <a:pt x="3603" y="301161"/>
                  </a:lnTo>
                  <a:lnTo>
                    <a:pt x="0" y="277145"/>
                  </a:lnTo>
                  <a:lnTo>
                    <a:pt x="24016" y="224310"/>
                  </a:lnTo>
                  <a:lnTo>
                    <a:pt x="43229" y="167872"/>
                  </a:lnTo>
                  <a:lnTo>
                    <a:pt x="56438" y="103029"/>
                  </a:lnTo>
                  <a:lnTo>
                    <a:pt x="62442" y="34583"/>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ko-KR" altLang="en-US" sz="2700">
                <a:cs typeface="B Nazanin" panose="00000400000000000000" pitchFamily="2" charset="-78"/>
              </a:endParaRPr>
            </a:p>
          </p:txBody>
        </p:sp>
      </p:grpSp>
      <p:grpSp>
        <p:nvGrpSpPr>
          <p:cNvPr id="555" name="Group 554">
            <a:extLst>
              <a:ext uri="{FF2B5EF4-FFF2-40B4-BE49-F238E27FC236}">
                <a16:creationId xmlns:a16="http://schemas.microsoft.com/office/drawing/2014/main" id="{B4DFBBC2-E369-4ACF-9E88-184197DB5F83}"/>
              </a:ext>
            </a:extLst>
          </p:cNvPr>
          <p:cNvGrpSpPr/>
          <p:nvPr/>
        </p:nvGrpSpPr>
        <p:grpSpPr>
          <a:xfrm>
            <a:off x="7694961" y="1788851"/>
            <a:ext cx="2181027" cy="4320000"/>
            <a:chOff x="7715447" y="1788851"/>
            <a:chExt cx="2181027" cy="4320000"/>
          </a:xfrm>
        </p:grpSpPr>
        <p:sp>
          <p:nvSpPr>
            <p:cNvPr id="556" name="Rectangle 555">
              <a:extLst>
                <a:ext uri="{FF2B5EF4-FFF2-40B4-BE49-F238E27FC236}">
                  <a16:creationId xmlns:a16="http://schemas.microsoft.com/office/drawing/2014/main" id="{9CDA0800-B76A-452C-9E98-88197CCA6DDB}"/>
                </a:ext>
              </a:extLst>
            </p:cNvPr>
            <p:cNvSpPr/>
            <p:nvPr/>
          </p:nvSpPr>
          <p:spPr>
            <a:xfrm>
              <a:off x="7715447" y="5285891"/>
              <a:ext cx="1952428" cy="8229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B Nazanin" panose="00000400000000000000" pitchFamily="2" charset="-78"/>
              </a:endParaRPr>
            </a:p>
          </p:txBody>
        </p:sp>
        <p:sp>
          <p:nvSpPr>
            <p:cNvPr id="557" name="Rectangle 556">
              <a:extLst>
                <a:ext uri="{FF2B5EF4-FFF2-40B4-BE49-F238E27FC236}">
                  <a16:creationId xmlns:a16="http://schemas.microsoft.com/office/drawing/2014/main" id="{EC1A3E4D-CF45-4F43-8F30-17824C0822B5}"/>
                </a:ext>
              </a:extLst>
            </p:cNvPr>
            <p:cNvSpPr/>
            <p:nvPr/>
          </p:nvSpPr>
          <p:spPr>
            <a:xfrm>
              <a:off x="7715448" y="4411631"/>
              <a:ext cx="1476176" cy="8229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B Nazanin" panose="00000400000000000000" pitchFamily="2" charset="-78"/>
              </a:endParaRPr>
            </a:p>
          </p:txBody>
        </p:sp>
        <p:sp>
          <p:nvSpPr>
            <p:cNvPr id="558" name="Rectangle 557">
              <a:extLst>
                <a:ext uri="{FF2B5EF4-FFF2-40B4-BE49-F238E27FC236}">
                  <a16:creationId xmlns:a16="http://schemas.microsoft.com/office/drawing/2014/main" id="{C9E556B8-253A-4EEA-90F1-961F245DAA43}"/>
                </a:ext>
              </a:extLst>
            </p:cNvPr>
            <p:cNvSpPr/>
            <p:nvPr/>
          </p:nvSpPr>
          <p:spPr>
            <a:xfrm>
              <a:off x="7715448" y="3537371"/>
              <a:ext cx="1210860" cy="8229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B Nazanin" panose="00000400000000000000" pitchFamily="2" charset="-78"/>
              </a:endParaRPr>
            </a:p>
          </p:txBody>
        </p:sp>
        <p:sp>
          <p:nvSpPr>
            <p:cNvPr id="559" name="Rectangle 558">
              <a:extLst>
                <a:ext uri="{FF2B5EF4-FFF2-40B4-BE49-F238E27FC236}">
                  <a16:creationId xmlns:a16="http://schemas.microsoft.com/office/drawing/2014/main" id="{B17F7ED0-E0B8-4DE6-81F0-154DC3DE43CD}"/>
                </a:ext>
              </a:extLst>
            </p:cNvPr>
            <p:cNvSpPr/>
            <p:nvPr/>
          </p:nvSpPr>
          <p:spPr>
            <a:xfrm>
              <a:off x="7715447" y="2663111"/>
              <a:ext cx="2181027" cy="8229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B Nazanin" panose="00000400000000000000" pitchFamily="2" charset="-78"/>
              </a:endParaRPr>
            </a:p>
          </p:txBody>
        </p:sp>
        <p:sp>
          <p:nvSpPr>
            <p:cNvPr id="560" name="Rectangle 559">
              <a:extLst>
                <a:ext uri="{FF2B5EF4-FFF2-40B4-BE49-F238E27FC236}">
                  <a16:creationId xmlns:a16="http://schemas.microsoft.com/office/drawing/2014/main" id="{F2B3C7D1-A4F8-4008-9755-A36445A8E73F}"/>
                </a:ext>
              </a:extLst>
            </p:cNvPr>
            <p:cNvSpPr/>
            <p:nvPr/>
          </p:nvSpPr>
          <p:spPr>
            <a:xfrm>
              <a:off x="7715447" y="1788851"/>
              <a:ext cx="1476177" cy="8229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B Nazanin" panose="00000400000000000000" pitchFamily="2" charset="-78"/>
              </a:endParaRPr>
            </a:p>
          </p:txBody>
        </p:sp>
        <p:sp>
          <p:nvSpPr>
            <p:cNvPr id="561" name="Oval 6">
              <a:extLst>
                <a:ext uri="{FF2B5EF4-FFF2-40B4-BE49-F238E27FC236}">
                  <a16:creationId xmlns:a16="http://schemas.microsoft.com/office/drawing/2014/main" id="{DB7AB6F1-3280-474D-8E94-81D949C8D068}"/>
                </a:ext>
              </a:extLst>
            </p:cNvPr>
            <p:cNvSpPr/>
            <p:nvPr/>
          </p:nvSpPr>
          <p:spPr>
            <a:xfrm>
              <a:off x="7953314" y="4673946"/>
              <a:ext cx="248096" cy="344101"/>
            </a:xfrm>
            <a:custGeom>
              <a:avLst/>
              <a:gdLst/>
              <a:ahLst/>
              <a:cxnLst/>
              <a:rect l="l" t="t" r="r" b="b"/>
              <a:pathLst>
                <a:path w="2592288" h="3595425">
                  <a:moveTo>
                    <a:pt x="870999" y="2240632"/>
                  </a:moveTo>
                  <a:cubicBezTo>
                    <a:pt x="950537" y="2240632"/>
                    <a:pt x="1015015" y="2305110"/>
                    <a:pt x="1015015" y="2384648"/>
                  </a:cubicBezTo>
                  <a:cubicBezTo>
                    <a:pt x="1015015" y="2464186"/>
                    <a:pt x="950537" y="2528664"/>
                    <a:pt x="870999" y="2528664"/>
                  </a:cubicBezTo>
                  <a:cubicBezTo>
                    <a:pt x="791461" y="2528664"/>
                    <a:pt x="726983" y="2464186"/>
                    <a:pt x="726983" y="2384648"/>
                  </a:cubicBezTo>
                  <a:cubicBezTo>
                    <a:pt x="726983" y="2305110"/>
                    <a:pt x="791461" y="2240632"/>
                    <a:pt x="870999" y="2240632"/>
                  </a:cubicBezTo>
                  <a:close/>
                  <a:moveTo>
                    <a:pt x="1759854" y="2227895"/>
                  </a:moveTo>
                  <a:cubicBezTo>
                    <a:pt x="1839392" y="2227895"/>
                    <a:pt x="1903870" y="2292373"/>
                    <a:pt x="1903870" y="2371911"/>
                  </a:cubicBezTo>
                  <a:cubicBezTo>
                    <a:pt x="1903870" y="2451449"/>
                    <a:pt x="1839392" y="2515927"/>
                    <a:pt x="1759854" y="2515927"/>
                  </a:cubicBezTo>
                  <a:cubicBezTo>
                    <a:pt x="1680316" y="2515927"/>
                    <a:pt x="1615838" y="2451449"/>
                    <a:pt x="1615838" y="2371911"/>
                  </a:cubicBezTo>
                  <a:cubicBezTo>
                    <a:pt x="1615838" y="2292373"/>
                    <a:pt x="1680316" y="2227895"/>
                    <a:pt x="1759854" y="2227895"/>
                  </a:cubicBezTo>
                  <a:close/>
                  <a:moveTo>
                    <a:pt x="1385123" y="1589204"/>
                  </a:moveTo>
                  <a:cubicBezTo>
                    <a:pt x="1235448" y="1804770"/>
                    <a:pt x="983409" y="1987450"/>
                    <a:pt x="670898" y="2082426"/>
                  </a:cubicBezTo>
                  <a:cubicBezTo>
                    <a:pt x="545594" y="2120508"/>
                    <a:pt x="420523" y="2141464"/>
                    <a:pt x="299833" y="2145821"/>
                  </a:cubicBezTo>
                  <a:cubicBezTo>
                    <a:pt x="293883" y="2197691"/>
                    <a:pt x="291256" y="2250593"/>
                    <a:pt x="291256" y="2304257"/>
                  </a:cubicBezTo>
                  <a:cubicBezTo>
                    <a:pt x="291256" y="2561778"/>
                    <a:pt x="351754" y="2801757"/>
                    <a:pt x="458741" y="3002075"/>
                  </a:cubicBezTo>
                  <a:cubicBezTo>
                    <a:pt x="529567" y="3115246"/>
                    <a:pt x="618653" y="3214138"/>
                    <a:pt x="722047" y="3294447"/>
                  </a:cubicBezTo>
                  <a:cubicBezTo>
                    <a:pt x="1092770" y="3582399"/>
                    <a:pt x="1578397" y="3579277"/>
                    <a:pt x="1946318" y="3286578"/>
                  </a:cubicBezTo>
                  <a:cubicBezTo>
                    <a:pt x="2091328" y="3171216"/>
                    <a:pt x="2207419" y="3019100"/>
                    <a:pt x="2286822" y="2844777"/>
                  </a:cubicBezTo>
                  <a:cubicBezTo>
                    <a:pt x="2284502" y="2848849"/>
                    <a:pt x="2281748" y="2852602"/>
                    <a:pt x="2278979" y="2856339"/>
                  </a:cubicBezTo>
                  <a:cubicBezTo>
                    <a:pt x="2343860" y="2689176"/>
                    <a:pt x="2379488" y="2501882"/>
                    <a:pt x="2379488" y="2304257"/>
                  </a:cubicBezTo>
                  <a:cubicBezTo>
                    <a:pt x="2379488" y="2262538"/>
                    <a:pt x="2377900" y="2221280"/>
                    <a:pt x="2374588" y="2180585"/>
                  </a:cubicBezTo>
                  <a:cubicBezTo>
                    <a:pt x="2341200" y="2184217"/>
                    <a:pt x="2307260" y="2185947"/>
                    <a:pt x="2272888" y="2185947"/>
                  </a:cubicBezTo>
                  <a:cubicBezTo>
                    <a:pt x="1859976" y="2185947"/>
                    <a:pt x="1509412" y="1936254"/>
                    <a:pt x="1385123" y="1589204"/>
                  </a:cubicBezTo>
                  <a:close/>
                  <a:moveTo>
                    <a:pt x="2224145" y="817691"/>
                  </a:moveTo>
                  <a:cubicBezTo>
                    <a:pt x="2452178" y="1089656"/>
                    <a:pt x="2592288" y="1461843"/>
                    <a:pt x="2592288" y="1872209"/>
                  </a:cubicBezTo>
                  <a:cubicBezTo>
                    <a:pt x="2592288" y="2083963"/>
                    <a:pt x="2554981" y="2285550"/>
                    <a:pt x="2486261" y="2467958"/>
                  </a:cubicBezTo>
                  <a:cubicBezTo>
                    <a:pt x="2437526" y="2827783"/>
                    <a:pt x="2259828" y="3152427"/>
                    <a:pt x="1991281" y="3361857"/>
                  </a:cubicBezTo>
                  <a:cubicBezTo>
                    <a:pt x="1595877" y="3670219"/>
                    <a:pt x="1076253" y="3673514"/>
                    <a:pt x="677879" y="3370184"/>
                  </a:cubicBezTo>
                  <a:cubicBezTo>
                    <a:pt x="472114" y="3213511"/>
                    <a:pt x="318260" y="2989555"/>
                    <a:pt x="232965" y="2733276"/>
                  </a:cubicBezTo>
                  <a:cubicBezTo>
                    <a:pt x="85435" y="2489818"/>
                    <a:pt x="0" y="2192654"/>
                    <a:pt x="0" y="1872209"/>
                  </a:cubicBezTo>
                  <a:cubicBezTo>
                    <a:pt x="0" y="1486264"/>
                    <a:pt x="123931" y="1134089"/>
                    <a:pt x="329099" y="867811"/>
                  </a:cubicBezTo>
                  <a:lnTo>
                    <a:pt x="414466" y="1209281"/>
                  </a:lnTo>
                  <a:cubicBezTo>
                    <a:pt x="610745" y="1098779"/>
                    <a:pt x="921204" y="1028655"/>
                    <a:pt x="1270356" y="1028655"/>
                  </a:cubicBezTo>
                  <a:cubicBezTo>
                    <a:pt x="1619508" y="1028655"/>
                    <a:pt x="1929967" y="1098779"/>
                    <a:pt x="2126247" y="1209281"/>
                  </a:cubicBezTo>
                  <a:close/>
                  <a:moveTo>
                    <a:pt x="1134068" y="137031"/>
                  </a:moveTo>
                  <a:lnTo>
                    <a:pt x="1134068" y="342781"/>
                  </a:lnTo>
                  <a:lnTo>
                    <a:pt x="928318" y="342781"/>
                  </a:lnTo>
                  <a:lnTo>
                    <a:pt x="928318" y="579353"/>
                  </a:lnTo>
                  <a:lnTo>
                    <a:pt x="1134068" y="579353"/>
                  </a:lnTo>
                  <a:lnTo>
                    <a:pt x="1134068" y="785103"/>
                  </a:lnTo>
                  <a:lnTo>
                    <a:pt x="1406644" y="785103"/>
                  </a:lnTo>
                  <a:lnTo>
                    <a:pt x="1406644" y="579353"/>
                  </a:lnTo>
                  <a:lnTo>
                    <a:pt x="1612394" y="579353"/>
                  </a:lnTo>
                  <a:lnTo>
                    <a:pt x="1612394" y="342781"/>
                  </a:lnTo>
                  <a:lnTo>
                    <a:pt x="1406644" y="342781"/>
                  </a:lnTo>
                  <a:lnTo>
                    <a:pt x="1406644" y="137031"/>
                  </a:lnTo>
                  <a:close/>
                  <a:moveTo>
                    <a:pt x="1270358" y="0"/>
                  </a:moveTo>
                  <a:cubicBezTo>
                    <a:pt x="1758583" y="0"/>
                    <a:pt x="2164129" y="148411"/>
                    <a:pt x="2243382" y="343873"/>
                  </a:cubicBezTo>
                  <a:lnTo>
                    <a:pt x="2243381" y="343873"/>
                  </a:lnTo>
                  <a:lnTo>
                    <a:pt x="2053540" y="1095979"/>
                  </a:lnTo>
                  <a:cubicBezTo>
                    <a:pt x="1873934" y="995831"/>
                    <a:pt x="1589848" y="932277"/>
                    <a:pt x="1270356" y="932277"/>
                  </a:cubicBezTo>
                  <a:cubicBezTo>
                    <a:pt x="950864" y="932277"/>
                    <a:pt x="666778" y="995831"/>
                    <a:pt x="487172" y="1095979"/>
                  </a:cubicBezTo>
                  <a:lnTo>
                    <a:pt x="297331" y="343873"/>
                  </a:lnTo>
                  <a:lnTo>
                    <a:pt x="297333" y="343873"/>
                  </a:lnTo>
                  <a:cubicBezTo>
                    <a:pt x="376586" y="148411"/>
                    <a:pt x="782132" y="0"/>
                    <a:pt x="127035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cs typeface="B Nazanin" panose="00000400000000000000" pitchFamily="2" charset="-78"/>
              </a:endParaRPr>
            </a:p>
          </p:txBody>
        </p:sp>
        <p:sp>
          <p:nvSpPr>
            <p:cNvPr id="562" name="Round Same Side Corner Rectangle 3">
              <a:extLst>
                <a:ext uri="{FF2B5EF4-FFF2-40B4-BE49-F238E27FC236}">
                  <a16:creationId xmlns:a16="http://schemas.microsoft.com/office/drawing/2014/main" id="{BC0A2BCF-B411-4AE9-B012-2E61FA6E719F}"/>
                </a:ext>
              </a:extLst>
            </p:cNvPr>
            <p:cNvSpPr/>
            <p:nvPr/>
          </p:nvSpPr>
          <p:spPr>
            <a:xfrm rot="10800000" flipH="1">
              <a:off x="7943019" y="5547257"/>
              <a:ext cx="302975" cy="301914"/>
            </a:xfrm>
            <a:custGeom>
              <a:avLst/>
              <a:gdLst/>
              <a:ahLst/>
              <a:cxnLst/>
              <a:rect l="l" t="t" r="r" b="b"/>
              <a:pathLst>
                <a:path w="3974354" h="3960441">
                  <a:moveTo>
                    <a:pt x="2479094" y="2176758"/>
                  </a:moveTo>
                  <a:lnTo>
                    <a:pt x="1505494" y="2176758"/>
                  </a:lnTo>
                  <a:lnTo>
                    <a:pt x="452687" y="932202"/>
                  </a:lnTo>
                  <a:cubicBezTo>
                    <a:pt x="416690" y="904368"/>
                    <a:pt x="386967" y="869252"/>
                    <a:pt x="365331" y="828935"/>
                  </a:cubicBezTo>
                  <a:lnTo>
                    <a:pt x="351150" y="812172"/>
                  </a:lnTo>
                  <a:lnTo>
                    <a:pt x="356232" y="812172"/>
                  </a:lnTo>
                  <a:cubicBezTo>
                    <a:pt x="326255" y="758500"/>
                    <a:pt x="310210" y="696547"/>
                    <a:pt x="310210" y="630847"/>
                  </a:cubicBezTo>
                  <a:lnTo>
                    <a:pt x="310210" y="494902"/>
                  </a:lnTo>
                  <a:cubicBezTo>
                    <a:pt x="310210" y="351890"/>
                    <a:pt x="426144" y="235956"/>
                    <a:pt x="569156" y="235956"/>
                  </a:cubicBezTo>
                  <a:lnTo>
                    <a:pt x="3405201" y="235956"/>
                  </a:lnTo>
                  <a:cubicBezTo>
                    <a:pt x="3548213" y="235956"/>
                    <a:pt x="3664147" y="351890"/>
                    <a:pt x="3664147" y="494902"/>
                  </a:cubicBezTo>
                  <a:lnTo>
                    <a:pt x="3664147" y="630847"/>
                  </a:lnTo>
                  <a:cubicBezTo>
                    <a:pt x="3664147" y="696547"/>
                    <a:pt x="3648102" y="758500"/>
                    <a:pt x="3618125" y="812172"/>
                  </a:cubicBezTo>
                  <a:lnTo>
                    <a:pt x="3633438" y="812172"/>
                  </a:lnTo>
                  <a:close/>
                  <a:moveTo>
                    <a:pt x="2377107" y="3672408"/>
                  </a:moveTo>
                  <a:lnTo>
                    <a:pt x="2377107" y="2447804"/>
                  </a:lnTo>
                  <a:lnTo>
                    <a:pt x="3735479" y="805811"/>
                  </a:lnTo>
                  <a:lnTo>
                    <a:pt x="3722860" y="805811"/>
                  </a:lnTo>
                  <a:cubicBezTo>
                    <a:pt x="3765801" y="737693"/>
                    <a:pt x="3789650" y="656896"/>
                    <a:pt x="3789650" y="570528"/>
                  </a:cubicBezTo>
                  <a:lnTo>
                    <a:pt x="3789650" y="412481"/>
                  </a:lnTo>
                  <a:cubicBezTo>
                    <a:pt x="3789650" y="246218"/>
                    <a:pt x="3654868" y="111436"/>
                    <a:pt x="3488605" y="111436"/>
                  </a:cubicBezTo>
                  <a:lnTo>
                    <a:pt x="467214" y="111436"/>
                  </a:lnTo>
                  <a:cubicBezTo>
                    <a:pt x="300951" y="111436"/>
                    <a:pt x="166169" y="246218"/>
                    <a:pt x="166169" y="412481"/>
                  </a:cubicBezTo>
                  <a:lnTo>
                    <a:pt x="166169" y="570527"/>
                  </a:lnTo>
                  <a:cubicBezTo>
                    <a:pt x="166169" y="715183"/>
                    <a:pt x="233072" y="844212"/>
                    <a:pt x="338922" y="926745"/>
                  </a:cubicBezTo>
                  <a:lnTo>
                    <a:pt x="1585536" y="2433646"/>
                  </a:lnTo>
                  <a:lnTo>
                    <a:pt x="1585536" y="3672408"/>
                  </a:lnTo>
                  <a:close/>
                  <a:moveTo>
                    <a:pt x="2606109" y="3960441"/>
                  </a:moveTo>
                  <a:lnTo>
                    <a:pt x="1397478" y="3960441"/>
                  </a:lnTo>
                  <a:cubicBezTo>
                    <a:pt x="1333543" y="3960441"/>
                    <a:pt x="1281713" y="3900944"/>
                    <a:pt x="1281713" y="3827550"/>
                  </a:cubicBezTo>
                  <a:lnTo>
                    <a:pt x="1281714" y="3827550"/>
                  </a:lnTo>
                  <a:cubicBezTo>
                    <a:pt x="1281714" y="3754157"/>
                    <a:pt x="1333544" y="3694659"/>
                    <a:pt x="1397479" y="3694659"/>
                  </a:cubicBezTo>
                  <a:lnTo>
                    <a:pt x="1459569" y="3694659"/>
                  </a:lnTo>
                  <a:lnTo>
                    <a:pt x="1459569" y="2562641"/>
                  </a:lnTo>
                  <a:lnTo>
                    <a:pt x="1459264" y="2562641"/>
                  </a:lnTo>
                  <a:lnTo>
                    <a:pt x="181140" y="958944"/>
                  </a:lnTo>
                  <a:cubicBezTo>
                    <a:pt x="70395" y="862399"/>
                    <a:pt x="0" y="709284"/>
                    <a:pt x="0" y="537296"/>
                  </a:cubicBezTo>
                  <a:lnTo>
                    <a:pt x="0" y="352326"/>
                  </a:lnTo>
                  <a:cubicBezTo>
                    <a:pt x="0" y="157742"/>
                    <a:pt x="137413" y="0"/>
                    <a:pt x="306921" y="0"/>
                  </a:cubicBezTo>
                  <a:lnTo>
                    <a:pt x="3667433" y="0"/>
                  </a:lnTo>
                  <a:cubicBezTo>
                    <a:pt x="3836941" y="0"/>
                    <a:pt x="3974354" y="157742"/>
                    <a:pt x="3974354" y="352326"/>
                  </a:cubicBezTo>
                  <a:lnTo>
                    <a:pt x="3974354" y="537296"/>
                  </a:lnTo>
                  <a:cubicBezTo>
                    <a:pt x="3974354" y="707106"/>
                    <a:pt x="3905732" y="858516"/>
                    <a:pt x="3797273" y="955099"/>
                  </a:cubicBezTo>
                  <a:lnTo>
                    <a:pt x="2516085" y="2562641"/>
                  </a:lnTo>
                  <a:lnTo>
                    <a:pt x="2514788" y="2562641"/>
                  </a:lnTo>
                  <a:lnTo>
                    <a:pt x="2514788" y="3694660"/>
                  </a:lnTo>
                  <a:lnTo>
                    <a:pt x="2606109" y="3694660"/>
                  </a:lnTo>
                  <a:cubicBezTo>
                    <a:pt x="2670044" y="3694660"/>
                    <a:pt x="2721874" y="3754158"/>
                    <a:pt x="2721874" y="3827551"/>
                  </a:cubicBezTo>
                  <a:cubicBezTo>
                    <a:pt x="2721874" y="3900944"/>
                    <a:pt x="2670044" y="3960441"/>
                    <a:pt x="2606109" y="3960441"/>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cs typeface="B Nazanin" panose="00000400000000000000" pitchFamily="2" charset="-78"/>
              </a:endParaRPr>
            </a:p>
          </p:txBody>
        </p:sp>
        <p:sp>
          <p:nvSpPr>
            <p:cNvPr id="563" name="Rounded Rectangle 3">
              <a:extLst>
                <a:ext uri="{FF2B5EF4-FFF2-40B4-BE49-F238E27FC236}">
                  <a16:creationId xmlns:a16="http://schemas.microsoft.com/office/drawing/2014/main" id="{8FDF61E9-1E4B-4C21-B2F9-92AA14C3BFB4}"/>
                </a:ext>
              </a:extLst>
            </p:cNvPr>
            <p:cNvSpPr/>
            <p:nvPr/>
          </p:nvSpPr>
          <p:spPr>
            <a:xfrm>
              <a:off x="7951278" y="3760155"/>
              <a:ext cx="261897" cy="369241"/>
            </a:xfrm>
            <a:custGeom>
              <a:avLst/>
              <a:gdLst/>
              <a:ahLst/>
              <a:cxnLst/>
              <a:rect l="l" t="t" r="r" b="b"/>
              <a:pathLst>
                <a:path w="2808312" h="3959361">
                  <a:moveTo>
                    <a:pt x="1738109" y="1502623"/>
                  </a:moveTo>
                  <a:cubicBezTo>
                    <a:pt x="1698494" y="1505955"/>
                    <a:pt x="1662802" y="1532425"/>
                    <a:pt x="1649662" y="1572585"/>
                  </a:cubicBezTo>
                  <a:lnTo>
                    <a:pt x="1336420" y="2529999"/>
                  </a:lnTo>
                  <a:lnTo>
                    <a:pt x="1170819" y="1967482"/>
                  </a:lnTo>
                  <a:cubicBezTo>
                    <a:pt x="1169810" y="1964053"/>
                    <a:pt x="1168637" y="1960718"/>
                    <a:pt x="1165857" y="1958078"/>
                  </a:cubicBezTo>
                  <a:cubicBezTo>
                    <a:pt x="1162466" y="1917013"/>
                    <a:pt x="1133587" y="1880907"/>
                    <a:pt x="1091436" y="1869613"/>
                  </a:cubicBezTo>
                  <a:cubicBezTo>
                    <a:pt x="1037014" y="1855031"/>
                    <a:pt x="981075" y="1887327"/>
                    <a:pt x="966493" y="1941749"/>
                  </a:cubicBezTo>
                  <a:lnTo>
                    <a:pt x="813486" y="2512780"/>
                  </a:lnTo>
                  <a:lnTo>
                    <a:pt x="510833" y="2512781"/>
                  </a:lnTo>
                  <a:cubicBezTo>
                    <a:pt x="454492" y="2512781"/>
                    <a:pt x="408818" y="2558454"/>
                    <a:pt x="408818" y="2614795"/>
                  </a:cubicBezTo>
                  <a:cubicBezTo>
                    <a:pt x="408818" y="2671137"/>
                    <a:pt x="454492" y="2716811"/>
                    <a:pt x="510833" y="2716811"/>
                  </a:cubicBezTo>
                  <a:lnTo>
                    <a:pt x="844268" y="2716810"/>
                  </a:lnTo>
                  <a:cubicBezTo>
                    <a:pt x="869730" y="2716810"/>
                    <a:pt x="893013" y="2707482"/>
                    <a:pt x="910119" y="2691168"/>
                  </a:cubicBezTo>
                  <a:cubicBezTo>
                    <a:pt x="950467" y="2686878"/>
                    <a:pt x="985744" y="2658215"/>
                    <a:pt x="996885" y="2616640"/>
                  </a:cubicBezTo>
                  <a:lnTo>
                    <a:pt x="1069480" y="2345710"/>
                  </a:lnTo>
                  <a:lnTo>
                    <a:pt x="1221708" y="2862804"/>
                  </a:lnTo>
                  <a:cubicBezTo>
                    <a:pt x="1237619" y="2916852"/>
                    <a:pt x="1294332" y="2947769"/>
                    <a:pt x="1348381" y="2931857"/>
                  </a:cubicBezTo>
                  <a:cubicBezTo>
                    <a:pt x="1377289" y="2923346"/>
                    <a:pt x="1399580" y="2903162"/>
                    <a:pt x="1410808" y="2877564"/>
                  </a:cubicBezTo>
                  <a:cubicBezTo>
                    <a:pt x="1431400" y="2866427"/>
                    <a:pt x="1447266" y="2847340"/>
                    <a:pt x="1455104" y="2823380"/>
                  </a:cubicBezTo>
                  <a:lnTo>
                    <a:pt x="1737413" y="1960519"/>
                  </a:lnTo>
                  <a:lnTo>
                    <a:pt x="1896950" y="2555918"/>
                  </a:lnTo>
                  <a:cubicBezTo>
                    <a:pt x="1898423" y="2561416"/>
                    <a:pt x="1900318" y="2566688"/>
                    <a:pt x="1904388" y="2570895"/>
                  </a:cubicBezTo>
                  <a:lnTo>
                    <a:pt x="1902338" y="2581051"/>
                  </a:lnTo>
                  <a:cubicBezTo>
                    <a:pt x="1902338" y="2637392"/>
                    <a:pt x="1948013" y="2683065"/>
                    <a:pt x="2004353" y="2683065"/>
                  </a:cubicBezTo>
                  <a:lnTo>
                    <a:pt x="2360148" y="2683065"/>
                  </a:lnTo>
                  <a:cubicBezTo>
                    <a:pt x="2416490" y="2683066"/>
                    <a:pt x="2462164" y="2637391"/>
                    <a:pt x="2462164" y="2581050"/>
                  </a:cubicBezTo>
                  <a:cubicBezTo>
                    <a:pt x="2462163" y="2524710"/>
                    <a:pt x="2416489" y="2479036"/>
                    <a:pt x="2360148" y="2479036"/>
                  </a:cubicBezTo>
                  <a:lnTo>
                    <a:pt x="2087576" y="2479036"/>
                  </a:lnTo>
                  <a:lnTo>
                    <a:pt x="1853652" y="1606016"/>
                  </a:lnTo>
                  <a:cubicBezTo>
                    <a:pt x="1852530" y="1601831"/>
                    <a:pt x="1851164" y="1597776"/>
                    <a:pt x="1847944" y="1594527"/>
                  </a:cubicBezTo>
                  <a:cubicBezTo>
                    <a:pt x="1844394" y="1555407"/>
                    <a:pt x="1818065" y="1520347"/>
                    <a:pt x="1778342" y="1507351"/>
                  </a:cubicBezTo>
                  <a:cubicBezTo>
                    <a:pt x="1764955" y="1502970"/>
                    <a:pt x="1751315" y="1501511"/>
                    <a:pt x="1738109" y="1502623"/>
                  </a:cubicBezTo>
                  <a:close/>
                  <a:moveTo>
                    <a:pt x="526301" y="856060"/>
                  </a:moveTo>
                  <a:lnTo>
                    <a:pt x="2300267" y="856060"/>
                  </a:lnTo>
                  <a:cubicBezTo>
                    <a:pt x="2414458" y="856060"/>
                    <a:pt x="2507029" y="948631"/>
                    <a:pt x="2507029" y="1062822"/>
                  </a:cubicBezTo>
                  <a:lnTo>
                    <a:pt x="2507029" y="3433376"/>
                  </a:lnTo>
                  <a:cubicBezTo>
                    <a:pt x="2507029" y="3547567"/>
                    <a:pt x="2414458" y="3640138"/>
                    <a:pt x="2300267" y="3640138"/>
                  </a:cubicBezTo>
                  <a:lnTo>
                    <a:pt x="526301" y="3640138"/>
                  </a:lnTo>
                  <a:cubicBezTo>
                    <a:pt x="412110" y="3640138"/>
                    <a:pt x="319539" y="3547567"/>
                    <a:pt x="319539" y="3433376"/>
                  </a:cubicBezTo>
                  <a:lnTo>
                    <a:pt x="319539" y="1062822"/>
                  </a:lnTo>
                  <a:cubicBezTo>
                    <a:pt x="319539" y="948631"/>
                    <a:pt x="412110" y="856060"/>
                    <a:pt x="526301" y="856060"/>
                  </a:cubicBezTo>
                  <a:close/>
                  <a:moveTo>
                    <a:pt x="449756" y="735931"/>
                  </a:moveTo>
                  <a:cubicBezTo>
                    <a:pt x="325711" y="735931"/>
                    <a:pt x="225152" y="836490"/>
                    <a:pt x="225152" y="960535"/>
                  </a:cubicBezTo>
                  <a:lnTo>
                    <a:pt x="225152" y="3535663"/>
                  </a:lnTo>
                  <a:cubicBezTo>
                    <a:pt x="225152" y="3659708"/>
                    <a:pt x="325711" y="3760267"/>
                    <a:pt x="449756" y="3760267"/>
                  </a:cubicBezTo>
                  <a:lnTo>
                    <a:pt x="2376812" y="3760267"/>
                  </a:lnTo>
                  <a:cubicBezTo>
                    <a:pt x="2500857" y="3760267"/>
                    <a:pt x="2601416" y="3659708"/>
                    <a:pt x="2601416" y="3535663"/>
                  </a:cubicBezTo>
                  <a:lnTo>
                    <a:pt x="2601416" y="960535"/>
                  </a:lnTo>
                  <a:cubicBezTo>
                    <a:pt x="2601416" y="836490"/>
                    <a:pt x="2500857" y="735931"/>
                    <a:pt x="2376812" y="735931"/>
                  </a:cubicBezTo>
                  <a:close/>
                  <a:moveTo>
                    <a:pt x="1318649" y="0"/>
                  </a:moveTo>
                  <a:lnTo>
                    <a:pt x="1489663" y="0"/>
                  </a:lnTo>
                  <a:cubicBezTo>
                    <a:pt x="1561746" y="0"/>
                    <a:pt x="1620180" y="58434"/>
                    <a:pt x="1620180" y="130517"/>
                  </a:cubicBezTo>
                  <a:lnTo>
                    <a:pt x="1620180" y="344214"/>
                  </a:lnTo>
                  <a:lnTo>
                    <a:pt x="1795633" y="344214"/>
                  </a:lnTo>
                  <a:cubicBezTo>
                    <a:pt x="1809834" y="344214"/>
                    <a:pt x="1821347" y="355727"/>
                    <a:pt x="1821347" y="369928"/>
                  </a:cubicBezTo>
                  <a:lnTo>
                    <a:pt x="1821347" y="523106"/>
                  </a:lnTo>
                  <a:lnTo>
                    <a:pt x="1872208" y="523106"/>
                  </a:lnTo>
                  <a:lnTo>
                    <a:pt x="1872208" y="522399"/>
                  </a:lnTo>
                  <a:lnTo>
                    <a:pt x="2597408" y="522399"/>
                  </a:lnTo>
                  <a:cubicBezTo>
                    <a:pt x="2713887" y="522399"/>
                    <a:pt x="2808312" y="614377"/>
                    <a:pt x="2808312" y="727838"/>
                  </a:cubicBezTo>
                  <a:lnTo>
                    <a:pt x="2808312" y="3753922"/>
                  </a:lnTo>
                  <a:cubicBezTo>
                    <a:pt x="2808312" y="3867383"/>
                    <a:pt x="2713887" y="3959361"/>
                    <a:pt x="2597408" y="3959361"/>
                  </a:cubicBezTo>
                  <a:lnTo>
                    <a:pt x="210904" y="3959361"/>
                  </a:lnTo>
                  <a:cubicBezTo>
                    <a:pt x="94425" y="3959361"/>
                    <a:pt x="0" y="3867383"/>
                    <a:pt x="0" y="3753922"/>
                  </a:cubicBezTo>
                  <a:lnTo>
                    <a:pt x="0" y="727838"/>
                  </a:lnTo>
                  <a:cubicBezTo>
                    <a:pt x="0" y="614377"/>
                    <a:pt x="94425" y="522399"/>
                    <a:pt x="210904" y="522399"/>
                  </a:cubicBezTo>
                  <a:lnTo>
                    <a:pt x="936104" y="522399"/>
                  </a:lnTo>
                  <a:lnTo>
                    <a:pt x="936104" y="523106"/>
                  </a:lnTo>
                  <a:lnTo>
                    <a:pt x="986965" y="523106"/>
                  </a:lnTo>
                  <a:lnTo>
                    <a:pt x="986965" y="369928"/>
                  </a:lnTo>
                  <a:cubicBezTo>
                    <a:pt x="986965" y="355727"/>
                    <a:pt x="998478" y="344214"/>
                    <a:pt x="1012679" y="344214"/>
                  </a:cubicBezTo>
                  <a:lnTo>
                    <a:pt x="1188132" y="344214"/>
                  </a:lnTo>
                  <a:lnTo>
                    <a:pt x="1188132" y="130517"/>
                  </a:lnTo>
                  <a:cubicBezTo>
                    <a:pt x="1188132" y="58434"/>
                    <a:pt x="1246566" y="0"/>
                    <a:pt x="131864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cs typeface="B Nazanin" panose="00000400000000000000" pitchFamily="2" charset="-78"/>
              </a:endParaRPr>
            </a:p>
          </p:txBody>
        </p:sp>
        <p:sp>
          <p:nvSpPr>
            <p:cNvPr id="564" name="Rounded Rectangle 3">
              <a:extLst>
                <a:ext uri="{FF2B5EF4-FFF2-40B4-BE49-F238E27FC236}">
                  <a16:creationId xmlns:a16="http://schemas.microsoft.com/office/drawing/2014/main" id="{AD480278-BEF0-4DCD-9B85-7E5366DACB57}"/>
                </a:ext>
              </a:extLst>
            </p:cNvPr>
            <p:cNvSpPr/>
            <p:nvPr/>
          </p:nvSpPr>
          <p:spPr>
            <a:xfrm>
              <a:off x="7966921" y="2902398"/>
              <a:ext cx="234489" cy="369241"/>
            </a:xfrm>
            <a:custGeom>
              <a:avLst/>
              <a:gdLst/>
              <a:ahLst/>
              <a:cxnLst/>
              <a:rect l="l" t="t" r="r" b="b"/>
              <a:pathLst>
                <a:path w="2518668" h="3966044">
                  <a:moveTo>
                    <a:pt x="1247104" y="1675381"/>
                  </a:moveTo>
                  <a:cubicBezTo>
                    <a:pt x="1157133" y="1675381"/>
                    <a:pt x="1084196" y="1748460"/>
                    <a:pt x="1084196" y="1838607"/>
                  </a:cubicBezTo>
                  <a:lnTo>
                    <a:pt x="1084196" y="2052497"/>
                  </a:lnTo>
                  <a:lnTo>
                    <a:pt x="868740" y="2052497"/>
                  </a:lnTo>
                  <a:cubicBezTo>
                    <a:pt x="778769" y="2052497"/>
                    <a:pt x="705832" y="2125576"/>
                    <a:pt x="705832" y="2215723"/>
                  </a:cubicBezTo>
                  <a:lnTo>
                    <a:pt x="705832" y="2244204"/>
                  </a:lnTo>
                  <a:cubicBezTo>
                    <a:pt x="705832" y="2334351"/>
                    <a:pt x="778769" y="2407430"/>
                    <a:pt x="868740" y="2407430"/>
                  </a:cubicBezTo>
                  <a:lnTo>
                    <a:pt x="1084196" y="2407430"/>
                  </a:lnTo>
                  <a:lnTo>
                    <a:pt x="1084196" y="2621319"/>
                  </a:lnTo>
                  <a:cubicBezTo>
                    <a:pt x="1084196" y="2711466"/>
                    <a:pt x="1157133" y="2784545"/>
                    <a:pt x="1247104" y="2784545"/>
                  </a:cubicBezTo>
                  <a:lnTo>
                    <a:pt x="1275530" y="2784545"/>
                  </a:lnTo>
                  <a:cubicBezTo>
                    <a:pt x="1365501" y="2784545"/>
                    <a:pt x="1438438" y="2711466"/>
                    <a:pt x="1438438" y="2621319"/>
                  </a:cubicBezTo>
                  <a:lnTo>
                    <a:pt x="1438438" y="2407430"/>
                  </a:lnTo>
                  <a:lnTo>
                    <a:pt x="1649929" y="2407430"/>
                  </a:lnTo>
                  <a:cubicBezTo>
                    <a:pt x="1739900" y="2407430"/>
                    <a:pt x="1812837" y="2334351"/>
                    <a:pt x="1812837" y="2244204"/>
                  </a:cubicBezTo>
                  <a:lnTo>
                    <a:pt x="1812837" y="2215723"/>
                  </a:lnTo>
                  <a:cubicBezTo>
                    <a:pt x="1812837" y="2125576"/>
                    <a:pt x="1739900" y="2052497"/>
                    <a:pt x="1649929" y="2052497"/>
                  </a:cubicBezTo>
                  <a:lnTo>
                    <a:pt x="1438438" y="2052497"/>
                  </a:lnTo>
                  <a:lnTo>
                    <a:pt x="1438438" y="1838607"/>
                  </a:lnTo>
                  <a:cubicBezTo>
                    <a:pt x="1438438" y="1748460"/>
                    <a:pt x="1365501" y="1675381"/>
                    <a:pt x="1275530" y="1675381"/>
                  </a:cubicBezTo>
                  <a:close/>
                  <a:moveTo>
                    <a:pt x="598231" y="1304672"/>
                  </a:moveTo>
                  <a:lnTo>
                    <a:pt x="1916472" y="1304672"/>
                  </a:lnTo>
                  <a:lnTo>
                    <a:pt x="1916472" y="3157943"/>
                  </a:lnTo>
                  <a:lnTo>
                    <a:pt x="598231" y="3157943"/>
                  </a:lnTo>
                  <a:close/>
                  <a:moveTo>
                    <a:pt x="506487" y="1209418"/>
                  </a:moveTo>
                  <a:lnTo>
                    <a:pt x="506487" y="3250508"/>
                  </a:lnTo>
                  <a:lnTo>
                    <a:pt x="2012181" y="3250508"/>
                  </a:lnTo>
                  <a:lnTo>
                    <a:pt x="2012181" y="1209418"/>
                  </a:lnTo>
                  <a:close/>
                  <a:moveTo>
                    <a:pt x="419786" y="541629"/>
                  </a:moveTo>
                  <a:lnTo>
                    <a:pt x="2098882" y="541629"/>
                  </a:lnTo>
                  <a:cubicBezTo>
                    <a:pt x="2330723" y="541629"/>
                    <a:pt x="2518668" y="725826"/>
                    <a:pt x="2518668" y="953044"/>
                  </a:cubicBezTo>
                  <a:lnTo>
                    <a:pt x="2518668" y="3554629"/>
                  </a:lnTo>
                  <a:cubicBezTo>
                    <a:pt x="2518668" y="3781847"/>
                    <a:pt x="2330723" y="3966044"/>
                    <a:pt x="2098882" y="3966044"/>
                  </a:cubicBezTo>
                  <a:lnTo>
                    <a:pt x="419786" y="3966044"/>
                  </a:lnTo>
                  <a:cubicBezTo>
                    <a:pt x="187945" y="3966044"/>
                    <a:pt x="0" y="3781847"/>
                    <a:pt x="0" y="3554629"/>
                  </a:cubicBezTo>
                  <a:lnTo>
                    <a:pt x="0" y="953044"/>
                  </a:lnTo>
                  <a:cubicBezTo>
                    <a:pt x="0" y="725826"/>
                    <a:pt x="187945" y="541629"/>
                    <a:pt x="419786" y="541629"/>
                  </a:cubicBezTo>
                  <a:close/>
                  <a:moveTo>
                    <a:pt x="696920" y="0"/>
                  </a:moveTo>
                  <a:lnTo>
                    <a:pt x="1821748" y="0"/>
                  </a:lnTo>
                  <a:cubicBezTo>
                    <a:pt x="1869056" y="0"/>
                    <a:pt x="1907406" y="38350"/>
                    <a:pt x="1907406" y="85658"/>
                  </a:cubicBezTo>
                  <a:lnTo>
                    <a:pt x="1907406" y="346390"/>
                  </a:lnTo>
                  <a:cubicBezTo>
                    <a:pt x="1907406" y="393698"/>
                    <a:pt x="1869056" y="432048"/>
                    <a:pt x="1821748" y="432048"/>
                  </a:cubicBezTo>
                  <a:lnTo>
                    <a:pt x="696920" y="432048"/>
                  </a:lnTo>
                  <a:cubicBezTo>
                    <a:pt x="649612" y="432048"/>
                    <a:pt x="611262" y="393698"/>
                    <a:pt x="611262" y="346390"/>
                  </a:cubicBezTo>
                  <a:lnTo>
                    <a:pt x="611262" y="85658"/>
                  </a:lnTo>
                  <a:cubicBezTo>
                    <a:pt x="611262" y="38350"/>
                    <a:pt x="649612" y="0"/>
                    <a:pt x="69692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cs typeface="B Nazanin" panose="00000400000000000000" pitchFamily="2" charset="-78"/>
              </a:endParaRPr>
            </a:p>
          </p:txBody>
        </p:sp>
        <p:sp>
          <p:nvSpPr>
            <p:cNvPr id="565" name="Oval 3">
              <a:extLst>
                <a:ext uri="{FF2B5EF4-FFF2-40B4-BE49-F238E27FC236}">
                  <a16:creationId xmlns:a16="http://schemas.microsoft.com/office/drawing/2014/main" id="{F730D6AA-4C66-4645-927C-E06C2810C4D7}"/>
                </a:ext>
              </a:extLst>
            </p:cNvPr>
            <p:cNvSpPr/>
            <p:nvPr/>
          </p:nvSpPr>
          <p:spPr>
            <a:xfrm>
              <a:off x="7880412" y="2020778"/>
              <a:ext cx="314631" cy="324643"/>
            </a:xfrm>
            <a:custGeom>
              <a:avLst/>
              <a:gdLst/>
              <a:ahLst/>
              <a:cxnLst/>
              <a:rect l="l" t="t" r="r" b="b"/>
              <a:pathLst>
                <a:path w="3064723" h="3781836">
                  <a:moveTo>
                    <a:pt x="1518649" y="2892985"/>
                  </a:moveTo>
                  <a:cubicBezTo>
                    <a:pt x="1585036" y="2892985"/>
                    <a:pt x="1638854" y="2946803"/>
                    <a:pt x="1638854" y="3013190"/>
                  </a:cubicBezTo>
                  <a:cubicBezTo>
                    <a:pt x="1638854" y="3079577"/>
                    <a:pt x="1585036" y="3133395"/>
                    <a:pt x="1518649" y="3133395"/>
                  </a:cubicBezTo>
                  <a:cubicBezTo>
                    <a:pt x="1452262" y="3133395"/>
                    <a:pt x="1398444" y="3079577"/>
                    <a:pt x="1398444" y="3013190"/>
                  </a:cubicBezTo>
                  <a:cubicBezTo>
                    <a:pt x="1398444" y="2946803"/>
                    <a:pt x="1452262" y="2892985"/>
                    <a:pt x="1518649" y="2892985"/>
                  </a:cubicBezTo>
                  <a:close/>
                  <a:moveTo>
                    <a:pt x="1518649" y="2816785"/>
                  </a:moveTo>
                  <a:cubicBezTo>
                    <a:pt x="1410178" y="2816785"/>
                    <a:pt x="1322244" y="2904719"/>
                    <a:pt x="1322244" y="3013190"/>
                  </a:cubicBezTo>
                  <a:cubicBezTo>
                    <a:pt x="1322244" y="3121661"/>
                    <a:pt x="1410178" y="3209595"/>
                    <a:pt x="1518649" y="3209595"/>
                  </a:cubicBezTo>
                  <a:cubicBezTo>
                    <a:pt x="1627120" y="3209595"/>
                    <a:pt x="1715054" y="3121661"/>
                    <a:pt x="1715054" y="3013190"/>
                  </a:cubicBezTo>
                  <a:cubicBezTo>
                    <a:pt x="1715054" y="2904719"/>
                    <a:pt x="1627120" y="2816785"/>
                    <a:pt x="1518649" y="2816785"/>
                  </a:cubicBezTo>
                  <a:close/>
                  <a:moveTo>
                    <a:pt x="1567410" y="734674"/>
                  </a:moveTo>
                  <a:cubicBezTo>
                    <a:pt x="1633797" y="734674"/>
                    <a:pt x="1687615" y="788492"/>
                    <a:pt x="1687615" y="854879"/>
                  </a:cubicBezTo>
                  <a:cubicBezTo>
                    <a:pt x="1687615" y="921266"/>
                    <a:pt x="1633797" y="975084"/>
                    <a:pt x="1567410" y="975084"/>
                  </a:cubicBezTo>
                  <a:cubicBezTo>
                    <a:pt x="1501023" y="975084"/>
                    <a:pt x="1447205" y="921266"/>
                    <a:pt x="1447205" y="854879"/>
                  </a:cubicBezTo>
                  <a:cubicBezTo>
                    <a:pt x="1447205" y="788492"/>
                    <a:pt x="1501023" y="734674"/>
                    <a:pt x="1567410" y="734674"/>
                  </a:cubicBezTo>
                  <a:close/>
                  <a:moveTo>
                    <a:pt x="1567410" y="658474"/>
                  </a:moveTo>
                  <a:cubicBezTo>
                    <a:pt x="1458939" y="658474"/>
                    <a:pt x="1371005" y="746408"/>
                    <a:pt x="1371005" y="854879"/>
                  </a:cubicBezTo>
                  <a:cubicBezTo>
                    <a:pt x="1371005" y="963350"/>
                    <a:pt x="1458939" y="1051284"/>
                    <a:pt x="1567410" y="1051284"/>
                  </a:cubicBezTo>
                  <a:cubicBezTo>
                    <a:pt x="1675881" y="1051284"/>
                    <a:pt x="1763815" y="963350"/>
                    <a:pt x="1763815" y="854879"/>
                  </a:cubicBezTo>
                  <a:cubicBezTo>
                    <a:pt x="1763815" y="746408"/>
                    <a:pt x="1675881" y="658474"/>
                    <a:pt x="1567410" y="658474"/>
                  </a:cubicBezTo>
                  <a:close/>
                  <a:moveTo>
                    <a:pt x="1911981" y="10"/>
                  </a:moveTo>
                  <a:cubicBezTo>
                    <a:pt x="1925053" y="270"/>
                    <a:pt x="1938026" y="5518"/>
                    <a:pt x="1947801" y="15691"/>
                  </a:cubicBezTo>
                  <a:lnTo>
                    <a:pt x="2055957" y="128248"/>
                  </a:lnTo>
                  <a:cubicBezTo>
                    <a:pt x="2075507" y="148594"/>
                    <a:pt x="2074862" y="180936"/>
                    <a:pt x="2054517" y="200486"/>
                  </a:cubicBezTo>
                  <a:lnTo>
                    <a:pt x="1901724" y="347304"/>
                  </a:lnTo>
                  <a:lnTo>
                    <a:pt x="1902773" y="348396"/>
                  </a:lnTo>
                  <a:cubicBezTo>
                    <a:pt x="1935476" y="382430"/>
                    <a:pt x="1934397" y="436531"/>
                    <a:pt x="1900363" y="469235"/>
                  </a:cubicBezTo>
                  <a:lnTo>
                    <a:pt x="1687006" y="674249"/>
                  </a:lnTo>
                  <a:cubicBezTo>
                    <a:pt x="1719923" y="689111"/>
                    <a:pt x="1748093" y="711314"/>
                    <a:pt x="1769224" y="738445"/>
                  </a:cubicBezTo>
                  <a:cubicBezTo>
                    <a:pt x="2225756" y="865632"/>
                    <a:pt x="2563903" y="1337935"/>
                    <a:pt x="2563903" y="1900829"/>
                  </a:cubicBezTo>
                  <a:cubicBezTo>
                    <a:pt x="2563903" y="2461202"/>
                    <a:pt x="2228779" y="2931793"/>
                    <a:pt x="1775470" y="3061896"/>
                  </a:cubicBezTo>
                  <a:lnTo>
                    <a:pt x="1775470" y="3399112"/>
                  </a:lnTo>
                  <a:lnTo>
                    <a:pt x="2969042" y="3399112"/>
                  </a:lnTo>
                  <a:lnTo>
                    <a:pt x="3064723" y="3781836"/>
                  </a:lnTo>
                  <a:lnTo>
                    <a:pt x="1775470" y="3781836"/>
                  </a:lnTo>
                  <a:lnTo>
                    <a:pt x="1293138" y="3781836"/>
                  </a:lnTo>
                  <a:lnTo>
                    <a:pt x="0" y="3781836"/>
                  </a:lnTo>
                  <a:lnTo>
                    <a:pt x="95681" y="3399112"/>
                  </a:lnTo>
                  <a:lnTo>
                    <a:pt x="1293138" y="3399112"/>
                  </a:lnTo>
                  <a:lnTo>
                    <a:pt x="1293138" y="3070777"/>
                  </a:lnTo>
                  <a:cubicBezTo>
                    <a:pt x="877228" y="2966949"/>
                    <a:pt x="554551" y="2578252"/>
                    <a:pt x="488102" y="2091784"/>
                  </a:cubicBezTo>
                  <a:lnTo>
                    <a:pt x="36005" y="2091784"/>
                  </a:lnTo>
                  <a:cubicBezTo>
                    <a:pt x="16120" y="2091784"/>
                    <a:pt x="0" y="2075664"/>
                    <a:pt x="0" y="2055779"/>
                  </a:cubicBezTo>
                  <a:lnTo>
                    <a:pt x="0" y="1911765"/>
                  </a:lnTo>
                  <a:cubicBezTo>
                    <a:pt x="0" y="1891880"/>
                    <a:pt x="16120" y="1875760"/>
                    <a:pt x="36005" y="1875760"/>
                  </a:cubicBezTo>
                  <a:lnTo>
                    <a:pt x="1116123" y="1875760"/>
                  </a:lnTo>
                  <a:cubicBezTo>
                    <a:pt x="1136008" y="1875760"/>
                    <a:pt x="1152128" y="1891880"/>
                    <a:pt x="1152128" y="1911765"/>
                  </a:cubicBezTo>
                  <a:lnTo>
                    <a:pt x="1152128" y="2055779"/>
                  </a:lnTo>
                  <a:cubicBezTo>
                    <a:pt x="1152128" y="2075664"/>
                    <a:pt x="1136008" y="2091784"/>
                    <a:pt x="1116123" y="2091784"/>
                  </a:cubicBezTo>
                  <a:lnTo>
                    <a:pt x="821381" y="2091784"/>
                  </a:lnTo>
                  <a:cubicBezTo>
                    <a:pt x="888359" y="2496965"/>
                    <a:pt x="1175251" y="2800189"/>
                    <a:pt x="1518548" y="2800189"/>
                  </a:cubicBezTo>
                  <a:cubicBezTo>
                    <a:pt x="1914148" y="2800189"/>
                    <a:pt x="2234845" y="2397532"/>
                    <a:pt x="2234845" y="1900829"/>
                  </a:cubicBezTo>
                  <a:cubicBezTo>
                    <a:pt x="2234845" y="1486489"/>
                    <a:pt x="2011685" y="1137592"/>
                    <a:pt x="1707456" y="1034726"/>
                  </a:cubicBezTo>
                  <a:cubicBezTo>
                    <a:pt x="1672074" y="1055937"/>
                    <a:pt x="1629677" y="1068045"/>
                    <a:pt x="1584174" y="1068045"/>
                  </a:cubicBezTo>
                  <a:cubicBezTo>
                    <a:pt x="1499312" y="1068045"/>
                    <a:pt x="1425250" y="1025928"/>
                    <a:pt x="1386642" y="962867"/>
                  </a:cubicBezTo>
                  <a:lnTo>
                    <a:pt x="881318" y="1448430"/>
                  </a:lnTo>
                  <a:cubicBezTo>
                    <a:pt x="847284" y="1481134"/>
                    <a:pt x="793183" y="1480055"/>
                    <a:pt x="760479" y="1446020"/>
                  </a:cubicBezTo>
                  <a:lnTo>
                    <a:pt x="759430" y="1444929"/>
                  </a:lnTo>
                  <a:lnTo>
                    <a:pt x="652690" y="1547495"/>
                  </a:lnTo>
                  <a:cubicBezTo>
                    <a:pt x="632345" y="1567045"/>
                    <a:pt x="600003" y="1566400"/>
                    <a:pt x="580453" y="1546054"/>
                  </a:cubicBezTo>
                  <a:lnTo>
                    <a:pt x="472296" y="1433497"/>
                  </a:lnTo>
                  <a:cubicBezTo>
                    <a:pt x="452746" y="1413151"/>
                    <a:pt x="453391" y="1380809"/>
                    <a:pt x="473737" y="1361259"/>
                  </a:cubicBezTo>
                  <a:lnTo>
                    <a:pt x="580477" y="1258693"/>
                  </a:lnTo>
                  <a:lnTo>
                    <a:pt x="579556" y="1257735"/>
                  </a:lnTo>
                  <a:cubicBezTo>
                    <a:pt x="546853" y="1223700"/>
                    <a:pt x="547932" y="1169599"/>
                    <a:pt x="581966" y="1136896"/>
                  </a:cubicBezTo>
                  <a:lnTo>
                    <a:pt x="1601011" y="157700"/>
                  </a:lnTo>
                  <a:cubicBezTo>
                    <a:pt x="1635045" y="124997"/>
                    <a:pt x="1689146" y="126076"/>
                    <a:pt x="1721850" y="160110"/>
                  </a:cubicBezTo>
                  <a:lnTo>
                    <a:pt x="1722771" y="161068"/>
                  </a:lnTo>
                  <a:lnTo>
                    <a:pt x="1875563" y="14250"/>
                  </a:lnTo>
                  <a:cubicBezTo>
                    <a:pt x="1885736" y="4475"/>
                    <a:pt x="1898908" y="-250"/>
                    <a:pt x="1911981" y="10"/>
                  </a:cubicBezTo>
                  <a:close/>
                </a:path>
              </a:pathLst>
            </a:custGeom>
            <a:solidFill>
              <a:schemeClr val="bg1">
                <a:alpha val="9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B Nazanin" panose="00000400000000000000" pitchFamily="2" charset="-78"/>
              </a:endParaRPr>
            </a:p>
          </p:txBody>
        </p:sp>
        <p:sp>
          <p:nvSpPr>
            <p:cNvPr id="566" name="TextBox 565">
              <a:extLst>
                <a:ext uri="{FF2B5EF4-FFF2-40B4-BE49-F238E27FC236}">
                  <a16:creationId xmlns:a16="http://schemas.microsoft.com/office/drawing/2014/main" id="{03A6C6BD-6DDF-4611-A34C-AD9A3CBBC6E5}"/>
                </a:ext>
              </a:extLst>
            </p:cNvPr>
            <p:cNvSpPr txBox="1"/>
            <p:nvPr/>
          </p:nvSpPr>
          <p:spPr>
            <a:xfrm>
              <a:off x="8245995" y="2018400"/>
              <a:ext cx="945629" cy="461665"/>
            </a:xfrm>
            <a:prstGeom prst="rect">
              <a:avLst/>
            </a:prstGeom>
            <a:noFill/>
          </p:spPr>
          <p:txBody>
            <a:bodyPr wrap="square" rtlCol="0">
              <a:spAutoFit/>
            </a:bodyPr>
            <a:lstStyle/>
            <a:p>
              <a:pPr algn="r" rtl="1"/>
              <a:r>
                <a:rPr lang="fa-IR" altLang="ko-KR" sz="1200" b="1" dirty="0">
                  <a:solidFill>
                    <a:schemeClr val="bg1"/>
                  </a:solidFill>
                  <a:cs typeface="B Nazanin" panose="00000400000000000000" pitchFamily="2" charset="-78"/>
                </a:rPr>
                <a:t>متن را اینجا بنویسید</a:t>
              </a:r>
              <a:endParaRPr lang="ko-KR" altLang="en-US" sz="1200" b="1" dirty="0">
                <a:solidFill>
                  <a:schemeClr val="bg1"/>
                </a:solidFill>
                <a:cs typeface="B Nazanin" panose="00000400000000000000" pitchFamily="2" charset="-78"/>
              </a:endParaRPr>
            </a:p>
          </p:txBody>
        </p:sp>
        <p:sp>
          <p:nvSpPr>
            <p:cNvPr id="567" name="TextBox 566">
              <a:extLst>
                <a:ext uri="{FF2B5EF4-FFF2-40B4-BE49-F238E27FC236}">
                  <a16:creationId xmlns:a16="http://schemas.microsoft.com/office/drawing/2014/main" id="{D5D6A9B2-5BFF-4FCC-A935-601E652C215F}"/>
                </a:ext>
              </a:extLst>
            </p:cNvPr>
            <p:cNvSpPr txBox="1"/>
            <p:nvPr/>
          </p:nvSpPr>
          <p:spPr>
            <a:xfrm>
              <a:off x="8245995" y="2946351"/>
              <a:ext cx="1421880" cy="276999"/>
            </a:xfrm>
            <a:prstGeom prst="rect">
              <a:avLst/>
            </a:prstGeom>
            <a:noFill/>
          </p:spPr>
          <p:txBody>
            <a:bodyPr wrap="square" rtlCol="0">
              <a:spAutoFit/>
            </a:bodyPr>
            <a:lstStyle/>
            <a:p>
              <a:pPr algn="r" rtl="1"/>
              <a:r>
                <a:rPr lang="fa-IR" altLang="ko-KR" sz="1200" b="1" dirty="0">
                  <a:solidFill>
                    <a:schemeClr val="bg1"/>
                  </a:solidFill>
                  <a:cs typeface="B Nazanin" panose="00000400000000000000" pitchFamily="2" charset="-78"/>
                </a:rPr>
                <a:t>متن شما در اینجا</a:t>
              </a:r>
              <a:endParaRPr lang="ko-KR" altLang="en-US" sz="1200" b="1" dirty="0">
                <a:solidFill>
                  <a:schemeClr val="bg1"/>
                </a:solidFill>
                <a:cs typeface="B Nazanin" panose="00000400000000000000" pitchFamily="2" charset="-78"/>
              </a:endParaRPr>
            </a:p>
          </p:txBody>
        </p:sp>
        <p:sp>
          <p:nvSpPr>
            <p:cNvPr id="568" name="TextBox 567">
              <a:extLst>
                <a:ext uri="{FF2B5EF4-FFF2-40B4-BE49-F238E27FC236}">
                  <a16:creationId xmlns:a16="http://schemas.microsoft.com/office/drawing/2014/main" id="{C93F1DDB-5F8F-4AA2-A2F1-66837EF59A91}"/>
                </a:ext>
              </a:extLst>
            </p:cNvPr>
            <p:cNvSpPr txBox="1"/>
            <p:nvPr/>
          </p:nvSpPr>
          <p:spPr>
            <a:xfrm>
              <a:off x="7953314" y="3775936"/>
              <a:ext cx="945629" cy="276999"/>
            </a:xfrm>
            <a:prstGeom prst="rect">
              <a:avLst/>
            </a:prstGeom>
            <a:noFill/>
          </p:spPr>
          <p:txBody>
            <a:bodyPr wrap="square" rtlCol="0">
              <a:spAutoFit/>
            </a:bodyPr>
            <a:lstStyle/>
            <a:p>
              <a:pPr algn="r" rtl="1"/>
              <a:r>
                <a:rPr lang="fa-IR" altLang="ko-KR" sz="1200" b="1" dirty="0">
                  <a:solidFill>
                    <a:schemeClr val="bg1"/>
                  </a:solidFill>
                  <a:cs typeface="B Nazanin" panose="00000400000000000000" pitchFamily="2" charset="-78"/>
                </a:rPr>
                <a:t>متن</a:t>
              </a:r>
              <a:endParaRPr lang="ko-KR" altLang="en-US" sz="1200" b="1" dirty="0">
                <a:solidFill>
                  <a:schemeClr val="bg1"/>
                </a:solidFill>
                <a:cs typeface="B Nazanin" panose="00000400000000000000" pitchFamily="2" charset="-78"/>
              </a:endParaRPr>
            </a:p>
          </p:txBody>
        </p:sp>
        <p:sp>
          <p:nvSpPr>
            <p:cNvPr id="569" name="TextBox 568">
              <a:extLst>
                <a:ext uri="{FF2B5EF4-FFF2-40B4-BE49-F238E27FC236}">
                  <a16:creationId xmlns:a16="http://schemas.microsoft.com/office/drawing/2014/main" id="{C93A6A23-9118-402F-8CD4-6D1B8157A9F2}"/>
                </a:ext>
              </a:extLst>
            </p:cNvPr>
            <p:cNvSpPr txBox="1"/>
            <p:nvPr/>
          </p:nvSpPr>
          <p:spPr>
            <a:xfrm>
              <a:off x="8245995" y="4741048"/>
              <a:ext cx="945629" cy="461665"/>
            </a:xfrm>
            <a:prstGeom prst="rect">
              <a:avLst/>
            </a:prstGeom>
            <a:noFill/>
          </p:spPr>
          <p:txBody>
            <a:bodyPr wrap="square" rtlCol="0">
              <a:spAutoFit/>
            </a:bodyPr>
            <a:lstStyle/>
            <a:p>
              <a:pPr algn="r" rtl="1"/>
              <a:r>
                <a:rPr lang="fa-IR" altLang="ko-KR" sz="1200" b="1" dirty="0">
                  <a:solidFill>
                    <a:schemeClr val="bg1"/>
                  </a:solidFill>
                  <a:cs typeface="B Nazanin" panose="00000400000000000000" pitchFamily="2" charset="-78"/>
                </a:rPr>
                <a:t>متن را اینجا بنویسید</a:t>
              </a:r>
              <a:endParaRPr lang="ko-KR" altLang="en-US" sz="1200" b="1" dirty="0">
                <a:solidFill>
                  <a:schemeClr val="bg1"/>
                </a:solidFill>
                <a:cs typeface="B Nazanin" panose="00000400000000000000" pitchFamily="2" charset="-78"/>
              </a:endParaRPr>
            </a:p>
          </p:txBody>
        </p:sp>
        <p:sp>
          <p:nvSpPr>
            <p:cNvPr id="570" name="TextBox 569">
              <a:extLst>
                <a:ext uri="{FF2B5EF4-FFF2-40B4-BE49-F238E27FC236}">
                  <a16:creationId xmlns:a16="http://schemas.microsoft.com/office/drawing/2014/main" id="{B85B6B4C-40C6-4162-88D0-A43048DB0769}"/>
                </a:ext>
              </a:extLst>
            </p:cNvPr>
            <p:cNvSpPr txBox="1"/>
            <p:nvPr/>
          </p:nvSpPr>
          <p:spPr>
            <a:xfrm>
              <a:off x="8320878" y="5556126"/>
              <a:ext cx="1421880" cy="276999"/>
            </a:xfrm>
            <a:prstGeom prst="rect">
              <a:avLst/>
            </a:prstGeom>
            <a:noFill/>
          </p:spPr>
          <p:txBody>
            <a:bodyPr wrap="square" rtlCol="0">
              <a:spAutoFit/>
            </a:bodyPr>
            <a:lstStyle/>
            <a:p>
              <a:r>
                <a:rPr lang="fa-IR" altLang="ko-KR" sz="1200" b="1" dirty="0">
                  <a:solidFill>
                    <a:schemeClr val="bg1"/>
                  </a:solidFill>
                  <a:cs typeface="B Nazanin" panose="00000400000000000000" pitchFamily="2" charset="-78"/>
                </a:rPr>
                <a:t>متن شما در اینجا</a:t>
              </a:r>
              <a:endParaRPr lang="ko-KR" altLang="en-US" sz="1200" b="1" dirty="0">
                <a:solidFill>
                  <a:schemeClr val="bg1"/>
                </a:solidFill>
                <a:cs typeface="B Nazanin" panose="00000400000000000000" pitchFamily="2" charset="-78"/>
              </a:endParaRPr>
            </a:p>
          </p:txBody>
        </p:sp>
      </p:grpSp>
      <p:sp>
        <p:nvSpPr>
          <p:cNvPr id="571" name="Rectangle 570">
            <a:extLst>
              <a:ext uri="{FF2B5EF4-FFF2-40B4-BE49-F238E27FC236}">
                <a16:creationId xmlns:a16="http://schemas.microsoft.com/office/drawing/2014/main" id="{E1971D63-264E-4865-9A0B-0CDDB4D376DE}"/>
              </a:ext>
            </a:extLst>
          </p:cNvPr>
          <p:cNvSpPr/>
          <p:nvPr/>
        </p:nvSpPr>
        <p:spPr>
          <a:xfrm flipH="1">
            <a:off x="2544614" y="5285891"/>
            <a:ext cx="1952428" cy="8229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B Nazanin" panose="00000400000000000000" pitchFamily="2" charset="-78"/>
            </a:endParaRPr>
          </a:p>
        </p:txBody>
      </p:sp>
      <p:sp>
        <p:nvSpPr>
          <p:cNvPr id="572" name="Rectangle 571">
            <a:extLst>
              <a:ext uri="{FF2B5EF4-FFF2-40B4-BE49-F238E27FC236}">
                <a16:creationId xmlns:a16="http://schemas.microsoft.com/office/drawing/2014/main" id="{9BF735CD-979E-4E30-BE75-2FDDFF13D29D}"/>
              </a:ext>
            </a:extLst>
          </p:cNvPr>
          <p:cNvSpPr/>
          <p:nvPr/>
        </p:nvSpPr>
        <p:spPr>
          <a:xfrm flipH="1">
            <a:off x="3020864" y="4411631"/>
            <a:ext cx="1476176" cy="8229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B Nazanin" panose="00000400000000000000" pitchFamily="2" charset="-78"/>
            </a:endParaRPr>
          </a:p>
        </p:txBody>
      </p:sp>
      <p:sp>
        <p:nvSpPr>
          <p:cNvPr id="573" name="Rectangle 572">
            <a:extLst>
              <a:ext uri="{FF2B5EF4-FFF2-40B4-BE49-F238E27FC236}">
                <a16:creationId xmlns:a16="http://schemas.microsoft.com/office/drawing/2014/main" id="{7830DB31-1921-4013-A12A-B60DBAE96ECD}"/>
              </a:ext>
            </a:extLst>
          </p:cNvPr>
          <p:cNvSpPr/>
          <p:nvPr/>
        </p:nvSpPr>
        <p:spPr>
          <a:xfrm flipH="1">
            <a:off x="3286181" y="3537371"/>
            <a:ext cx="1210860" cy="8229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B Nazanin" panose="00000400000000000000" pitchFamily="2" charset="-78"/>
            </a:endParaRPr>
          </a:p>
        </p:txBody>
      </p:sp>
      <p:sp>
        <p:nvSpPr>
          <p:cNvPr id="574" name="Rectangle 573">
            <a:extLst>
              <a:ext uri="{FF2B5EF4-FFF2-40B4-BE49-F238E27FC236}">
                <a16:creationId xmlns:a16="http://schemas.microsoft.com/office/drawing/2014/main" id="{02B79B18-7BCD-4D87-91C1-47687FEDDC0A}"/>
              </a:ext>
            </a:extLst>
          </p:cNvPr>
          <p:cNvSpPr/>
          <p:nvPr/>
        </p:nvSpPr>
        <p:spPr>
          <a:xfrm flipH="1">
            <a:off x="2316015" y="2663111"/>
            <a:ext cx="2181027" cy="8229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B Nazanin" panose="00000400000000000000" pitchFamily="2" charset="-78"/>
            </a:endParaRPr>
          </a:p>
        </p:txBody>
      </p:sp>
      <p:sp>
        <p:nvSpPr>
          <p:cNvPr id="575" name="Rectangle 574">
            <a:extLst>
              <a:ext uri="{FF2B5EF4-FFF2-40B4-BE49-F238E27FC236}">
                <a16:creationId xmlns:a16="http://schemas.microsoft.com/office/drawing/2014/main" id="{FF7BC2D6-4C7B-4592-B6D2-226D86E153DC}"/>
              </a:ext>
            </a:extLst>
          </p:cNvPr>
          <p:cNvSpPr/>
          <p:nvPr/>
        </p:nvSpPr>
        <p:spPr>
          <a:xfrm flipH="1">
            <a:off x="3020865" y="1788851"/>
            <a:ext cx="1476177" cy="8229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B Nazanin" panose="00000400000000000000" pitchFamily="2" charset="-78"/>
            </a:endParaRPr>
          </a:p>
        </p:txBody>
      </p:sp>
      <p:sp>
        <p:nvSpPr>
          <p:cNvPr id="576" name="Oval 6">
            <a:extLst>
              <a:ext uri="{FF2B5EF4-FFF2-40B4-BE49-F238E27FC236}">
                <a16:creationId xmlns:a16="http://schemas.microsoft.com/office/drawing/2014/main" id="{BA730A00-5DDE-4FA5-AD52-5FC777CA51C5}"/>
              </a:ext>
            </a:extLst>
          </p:cNvPr>
          <p:cNvSpPr/>
          <p:nvPr/>
        </p:nvSpPr>
        <p:spPr>
          <a:xfrm>
            <a:off x="4011079" y="4673947"/>
            <a:ext cx="248096" cy="344101"/>
          </a:xfrm>
          <a:custGeom>
            <a:avLst/>
            <a:gdLst/>
            <a:ahLst/>
            <a:cxnLst/>
            <a:rect l="l" t="t" r="r" b="b"/>
            <a:pathLst>
              <a:path w="2592288" h="3595425">
                <a:moveTo>
                  <a:pt x="870999" y="2240632"/>
                </a:moveTo>
                <a:cubicBezTo>
                  <a:pt x="950537" y="2240632"/>
                  <a:pt x="1015015" y="2305110"/>
                  <a:pt x="1015015" y="2384648"/>
                </a:cubicBezTo>
                <a:cubicBezTo>
                  <a:pt x="1015015" y="2464186"/>
                  <a:pt x="950537" y="2528664"/>
                  <a:pt x="870999" y="2528664"/>
                </a:cubicBezTo>
                <a:cubicBezTo>
                  <a:pt x="791461" y="2528664"/>
                  <a:pt x="726983" y="2464186"/>
                  <a:pt x="726983" y="2384648"/>
                </a:cubicBezTo>
                <a:cubicBezTo>
                  <a:pt x="726983" y="2305110"/>
                  <a:pt x="791461" y="2240632"/>
                  <a:pt x="870999" y="2240632"/>
                </a:cubicBezTo>
                <a:close/>
                <a:moveTo>
                  <a:pt x="1759854" y="2227895"/>
                </a:moveTo>
                <a:cubicBezTo>
                  <a:pt x="1839392" y="2227895"/>
                  <a:pt x="1903870" y="2292373"/>
                  <a:pt x="1903870" y="2371911"/>
                </a:cubicBezTo>
                <a:cubicBezTo>
                  <a:pt x="1903870" y="2451449"/>
                  <a:pt x="1839392" y="2515927"/>
                  <a:pt x="1759854" y="2515927"/>
                </a:cubicBezTo>
                <a:cubicBezTo>
                  <a:pt x="1680316" y="2515927"/>
                  <a:pt x="1615838" y="2451449"/>
                  <a:pt x="1615838" y="2371911"/>
                </a:cubicBezTo>
                <a:cubicBezTo>
                  <a:pt x="1615838" y="2292373"/>
                  <a:pt x="1680316" y="2227895"/>
                  <a:pt x="1759854" y="2227895"/>
                </a:cubicBezTo>
                <a:close/>
                <a:moveTo>
                  <a:pt x="1385123" y="1589204"/>
                </a:moveTo>
                <a:cubicBezTo>
                  <a:pt x="1235448" y="1804770"/>
                  <a:pt x="983409" y="1987450"/>
                  <a:pt x="670898" y="2082426"/>
                </a:cubicBezTo>
                <a:cubicBezTo>
                  <a:pt x="545594" y="2120508"/>
                  <a:pt x="420523" y="2141464"/>
                  <a:pt x="299833" y="2145821"/>
                </a:cubicBezTo>
                <a:cubicBezTo>
                  <a:pt x="293883" y="2197691"/>
                  <a:pt x="291256" y="2250593"/>
                  <a:pt x="291256" y="2304257"/>
                </a:cubicBezTo>
                <a:cubicBezTo>
                  <a:pt x="291256" y="2561778"/>
                  <a:pt x="351754" y="2801757"/>
                  <a:pt x="458741" y="3002075"/>
                </a:cubicBezTo>
                <a:cubicBezTo>
                  <a:pt x="529567" y="3115246"/>
                  <a:pt x="618653" y="3214138"/>
                  <a:pt x="722047" y="3294447"/>
                </a:cubicBezTo>
                <a:cubicBezTo>
                  <a:pt x="1092770" y="3582399"/>
                  <a:pt x="1578397" y="3579277"/>
                  <a:pt x="1946318" y="3286578"/>
                </a:cubicBezTo>
                <a:cubicBezTo>
                  <a:pt x="2091328" y="3171216"/>
                  <a:pt x="2207419" y="3019100"/>
                  <a:pt x="2286822" y="2844777"/>
                </a:cubicBezTo>
                <a:cubicBezTo>
                  <a:pt x="2284502" y="2848849"/>
                  <a:pt x="2281748" y="2852602"/>
                  <a:pt x="2278979" y="2856339"/>
                </a:cubicBezTo>
                <a:cubicBezTo>
                  <a:pt x="2343860" y="2689176"/>
                  <a:pt x="2379488" y="2501882"/>
                  <a:pt x="2379488" y="2304257"/>
                </a:cubicBezTo>
                <a:cubicBezTo>
                  <a:pt x="2379488" y="2262538"/>
                  <a:pt x="2377900" y="2221280"/>
                  <a:pt x="2374588" y="2180585"/>
                </a:cubicBezTo>
                <a:cubicBezTo>
                  <a:pt x="2341200" y="2184217"/>
                  <a:pt x="2307260" y="2185947"/>
                  <a:pt x="2272888" y="2185947"/>
                </a:cubicBezTo>
                <a:cubicBezTo>
                  <a:pt x="1859976" y="2185947"/>
                  <a:pt x="1509412" y="1936254"/>
                  <a:pt x="1385123" y="1589204"/>
                </a:cubicBezTo>
                <a:close/>
                <a:moveTo>
                  <a:pt x="2224145" y="817691"/>
                </a:moveTo>
                <a:cubicBezTo>
                  <a:pt x="2452178" y="1089656"/>
                  <a:pt x="2592288" y="1461843"/>
                  <a:pt x="2592288" y="1872209"/>
                </a:cubicBezTo>
                <a:cubicBezTo>
                  <a:pt x="2592288" y="2083963"/>
                  <a:pt x="2554981" y="2285550"/>
                  <a:pt x="2486261" y="2467958"/>
                </a:cubicBezTo>
                <a:cubicBezTo>
                  <a:pt x="2437526" y="2827783"/>
                  <a:pt x="2259828" y="3152427"/>
                  <a:pt x="1991281" y="3361857"/>
                </a:cubicBezTo>
                <a:cubicBezTo>
                  <a:pt x="1595877" y="3670219"/>
                  <a:pt x="1076253" y="3673514"/>
                  <a:pt x="677879" y="3370184"/>
                </a:cubicBezTo>
                <a:cubicBezTo>
                  <a:pt x="472114" y="3213511"/>
                  <a:pt x="318260" y="2989555"/>
                  <a:pt x="232965" y="2733276"/>
                </a:cubicBezTo>
                <a:cubicBezTo>
                  <a:pt x="85435" y="2489818"/>
                  <a:pt x="0" y="2192654"/>
                  <a:pt x="0" y="1872209"/>
                </a:cubicBezTo>
                <a:cubicBezTo>
                  <a:pt x="0" y="1486264"/>
                  <a:pt x="123931" y="1134089"/>
                  <a:pt x="329099" y="867811"/>
                </a:cubicBezTo>
                <a:lnTo>
                  <a:pt x="414466" y="1209281"/>
                </a:lnTo>
                <a:cubicBezTo>
                  <a:pt x="610745" y="1098779"/>
                  <a:pt x="921204" y="1028655"/>
                  <a:pt x="1270356" y="1028655"/>
                </a:cubicBezTo>
                <a:cubicBezTo>
                  <a:pt x="1619508" y="1028655"/>
                  <a:pt x="1929967" y="1098779"/>
                  <a:pt x="2126247" y="1209281"/>
                </a:cubicBezTo>
                <a:close/>
                <a:moveTo>
                  <a:pt x="1134068" y="137031"/>
                </a:moveTo>
                <a:lnTo>
                  <a:pt x="1134068" y="342781"/>
                </a:lnTo>
                <a:lnTo>
                  <a:pt x="928318" y="342781"/>
                </a:lnTo>
                <a:lnTo>
                  <a:pt x="928318" y="579353"/>
                </a:lnTo>
                <a:lnTo>
                  <a:pt x="1134068" y="579353"/>
                </a:lnTo>
                <a:lnTo>
                  <a:pt x="1134068" y="785103"/>
                </a:lnTo>
                <a:lnTo>
                  <a:pt x="1406644" y="785103"/>
                </a:lnTo>
                <a:lnTo>
                  <a:pt x="1406644" y="579353"/>
                </a:lnTo>
                <a:lnTo>
                  <a:pt x="1612394" y="579353"/>
                </a:lnTo>
                <a:lnTo>
                  <a:pt x="1612394" y="342781"/>
                </a:lnTo>
                <a:lnTo>
                  <a:pt x="1406644" y="342781"/>
                </a:lnTo>
                <a:lnTo>
                  <a:pt x="1406644" y="137031"/>
                </a:lnTo>
                <a:close/>
                <a:moveTo>
                  <a:pt x="1270358" y="0"/>
                </a:moveTo>
                <a:cubicBezTo>
                  <a:pt x="1758583" y="0"/>
                  <a:pt x="2164129" y="148411"/>
                  <a:pt x="2243382" y="343873"/>
                </a:cubicBezTo>
                <a:lnTo>
                  <a:pt x="2243381" y="343873"/>
                </a:lnTo>
                <a:lnTo>
                  <a:pt x="2053540" y="1095979"/>
                </a:lnTo>
                <a:cubicBezTo>
                  <a:pt x="1873934" y="995831"/>
                  <a:pt x="1589848" y="932277"/>
                  <a:pt x="1270356" y="932277"/>
                </a:cubicBezTo>
                <a:cubicBezTo>
                  <a:pt x="950864" y="932277"/>
                  <a:pt x="666778" y="995831"/>
                  <a:pt x="487172" y="1095979"/>
                </a:cubicBezTo>
                <a:lnTo>
                  <a:pt x="297331" y="343873"/>
                </a:lnTo>
                <a:lnTo>
                  <a:pt x="297333" y="343873"/>
                </a:lnTo>
                <a:cubicBezTo>
                  <a:pt x="376586" y="148411"/>
                  <a:pt x="782132" y="0"/>
                  <a:pt x="127035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cs typeface="B Nazanin" panose="00000400000000000000" pitchFamily="2" charset="-78"/>
            </a:endParaRPr>
          </a:p>
        </p:txBody>
      </p:sp>
      <p:sp>
        <p:nvSpPr>
          <p:cNvPr id="577" name="Round Same Side Corner Rectangle 3">
            <a:extLst>
              <a:ext uri="{FF2B5EF4-FFF2-40B4-BE49-F238E27FC236}">
                <a16:creationId xmlns:a16="http://schemas.microsoft.com/office/drawing/2014/main" id="{5A949DB5-BECF-4BEE-B3DC-6968E2AEB044}"/>
              </a:ext>
            </a:extLst>
          </p:cNvPr>
          <p:cNvSpPr/>
          <p:nvPr/>
        </p:nvSpPr>
        <p:spPr>
          <a:xfrm rot="10800000" flipH="1">
            <a:off x="3966495" y="5547257"/>
            <a:ext cx="302975" cy="301915"/>
          </a:xfrm>
          <a:custGeom>
            <a:avLst/>
            <a:gdLst/>
            <a:ahLst/>
            <a:cxnLst/>
            <a:rect l="l" t="t" r="r" b="b"/>
            <a:pathLst>
              <a:path w="3974354" h="3960441">
                <a:moveTo>
                  <a:pt x="2479094" y="2176758"/>
                </a:moveTo>
                <a:lnTo>
                  <a:pt x="1505494" y="2176758"/>
                </a:lnTo>
                <a:lnTo>
                  <a:pt x="452687" y="932202"/>
                </a:lnTo>
                <a:cubicBezTo>
                  <a:pt x="416690" y="904368"/>
                  <a:pt x="386967" y="869252"/>
                  <a:pt x="365331" y="828935"/>
                </a:cubicBezTo>
                <a:lnTo>
                  <a:pt x="351150" y="812172"/>
                </a:lnTo>
                <a:lnTo>
                  <a:pt x="356232" y="812172"/>
                </a:lnTo>
                <a:cubicBezTo>
                  <a:pt x="326255" y="758500"/>
                  <a:pt x="310210" y="696547"/>
                  <a:pt x="310210" y="630847"/>
                </a:cubicBezTo>
                <a:lnTo>
                  <a:pt x="310210" y="494902"/>
                </a:lnTo>
                <a:cubicBezTo>
                  <a:pt x="310210" y="351890"/>
                  <a:pt x="426144" y="235956"/>
                  <a:pt x="569156" y="235956"/>
                </a:cubicBezTo>
                <a:lnTo>
                  <a:pt x="3405201" y="235956"/>
                </a:lnTo>
                <a:cubicBezTo>
                  <a:pt x="3548213" y="235956"/>
                  <a:pt x="3664147" y="351890"/>
                  <a:pt x="3664147" y="494902"/>
                </a:cubicBezTo>
                <a:lnTo>
                  <a:pt x="3664147" y="630847"/>
                </a:lnTo>
                <a:cubicBezTo>
                  <a:pt x="3664147" y="696547"/>
                  <a:pt x="3648102" y="758500"/>
                  <a:pt x="3618125" y="812172"/>
                </a:cubicBezTo>
                <a:lnTo>
                  <a:pt x="3633438" y="812172"/>
                </a:lnTo>
                <a:close/>
                <a:moveTo>
                  <a:pt x="2377107" y="3672408"/>
                </a:moveTo>
                <a:lnTo>
                  <a:pt x="2377107" y="2447804"/>
                </a:lnTo>
                <a:lnTo>
                  <a:pt x="3735479" y="805811"/>
                </a:lnTo>
                <a:lnTo>
                  <a:pt x="3722860" y="805811"/>
                </a:lnTo>
                <a:cubicBezTo>
                  <a:pt x="3765801" y="737693"/>
                  <a:pt x="3789650" y="656896"/>
                  <a:pt x="3789650" y="570528"/>
                </a:cubicBezTo>
                <a:lnTo>
                  <a:pt x="3789650" y="412481"/>
                </a:lnTo>
                <a:cubicBezTo>
                  <a:pt x="3789650" y="246218"/>
                  <a:pt x="3654868" y="111436"/>
                  <a:pt x="3488605" y="111436"/>
                </a:cubicBezTo>
                <a:lnTo>
                  <a:pt x="467214" y="111436"/>
                </a:lnTo>
                <a:cubicBezTo>
                  <a:pt x="300951" y="111436"/>
                  <a:pt x="166169" y="246218"/>
                  <a:pt x="166169" y="412481"/>
                </a:cubicBezTo>
                <a:lnTo>
                  <a:pt x="166169" y="570527"/>
                </a:lnTo>
                <a:cubicBezTo>
                  <a:pt x="166169" y="715183"/>
                  <a:pt x="233072" y="844212"/>
                  <a:pt x="338922" y="926745"/>
                </a:cubicBezTo>
                <a:lnTo>
                  <a:pt x="1585536" y="2433646"/>
                </a:lnTo>
                <a:lnTo>
                  <a:pt x="1585536" y="3672408"/>
                </a:lnTo>
                <a:close/>
                <a:moveTo>
                  <a:pt x="2606109" y="3960441"/>
                </a:moveTo>
                <a:lnTo>
                  <a:pt x="1397478" y="3960441"/>
                </a:lnTo>
                <a:cubicBezTo>
                  <a:pt x="1333543" y="3960441"/>
                  <a:pt x="1281713" y="3900944"/>
                  <a:pt x="1281713" y="3827550"/>
                </a:cubicBezTo>
                <a:lnTo>
                  <a:pt x="1281714" y="3827550"/>
                </a:lnTo>
                <a:cubicBezTo>
                  <a:pt x="1281714" y="3754157"/>
                  <a:pt x="1333544" y="3694659"/>
                  <a:pt x="1397479" y="3694659"/>
                </a:cubicBezTo>
                <a:lnTo>
                  <a:pt x="1459569" y="3694659"/>
                </a:lnTo>
                <a:lnTo>
                  <a:pt x="1459569" y="2562641"/>
                </a:lnTo>
                <a:lnTo>
                  <a:pt x="1459264" y="2562641"/>
                </a:lnTo>
                <a:lnTo>
                  <a:pt x="181140" y="958944"/>
                </a:lnTo>
                <a:cubicBezTo>
                  <a:pt x="70395" y="862399"/>
                  <a:pt x="0" y="709284"/>
                  <a:pt x="0" y="537296"/>
                </a:cubicBezTo>
                <a:lnTo>
                  <a:pt x="0" y="352326"/>
                </a:lnTo>
                <a:cubicBezTo>
                  <a:pt x="0" y="157742"/>
                  <a:pt x="137413" y="0"/>
                  <a:pt x="306921" y="0"/>
                </a:cubicBezTo>
                <a:lnTo>
                  <a:pt x="3667433" y="0"/>
                </a:lnTo>
                <a:cubicBezTo>
                  <a:pt x="3836941" y="0"/>
                  <a:pt x="3974354" y="157742"/>
                  <a:pt x="3974354" y="352326"/>
                </a:cubicBezTo>
                <a:lnTo>
                  <a:pt x="3974354" y="537296"/>
                </a:lnTo>
                <a:cubicBezTo>
                  <a:pt x="3974354" y="707106"/>
                  <a:pt x="3905732" y="858516"/>
                  <a:pt x="3797273" y="955099"/>
                </a:cubicBezTo>
                <a:lnTo>
                  <a:pt x="2516085" y="2562641"/>
                </a:lnTo>
                <a:lnTo>
                  <a:pt x="2514788" y="2562641"/>
                </a:lnTo>
                <a:lnTo>
                  <a:pt x="2514788" y="3694660"/>
                </a:lnTo>
                <a:lnTo>
                  <a:pt x="2606109" y="3694660"/>
                </a:lnTo>
                <a:cubicBezTo>
                  <a:pt x="2670044" y="3694660"/>
                  <a:pt x="2721874" y="3754158"/>
                  <a:pt x="2721874" y="3827551"/>
                </a:cubicBezTo>
                <a:cubicBezTo>
                  <a:pt x="2721874" y="3900944"/>
                  <a:pt x="2670044" y="3960441"/>
                  <a:pt x="2606109" y="3960441"/>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cs typeface="B Nazanin" panose="00000400000000000000" pitchFamily="2" charset="-78"/>
            </a:endParaRPr>
          </a:p>
        </p:txBody>
      </p:sp>
      <p:sp>
        <p:nvSpPr>
          <p:cNvPr id="578" name="Rounded Rectangle 3">
            <a:extLst>
              <a:ext uri="{FF2B5EF4-FFF2-40B4-BE49-F238E27FC236}">
                <a16:creationId xmlns:a16="http://schemas.microsoft.com/office/drawing/2014/main" id="{70DD73C6-4264-4B61-A4A6-5057D481212F}"/>
              </a:ext>
            </a:extLst>
          </p:cNvPr>
          <p:cNvSpPr/>
          <p:nvPr/>
        </p:nvSpPr>
        <p:spPr>
          <a:xfrm>
            <a:off x="3999314" y="3760157"/>
            <a:ext cx="261897" cy="369241"/>
          </a:xfrm>
          <a:custGeom>
            <a:avLst/>
            <a:gdLst/>
            <a:ahLst/>
            <a:cxnLst/>
            <a:rect l="l" t="t" r="r" b="b"/>
            <a:pathLst>
              <a:path w="2808312" h="3959361">
                <a:moveTo>
                  <a:pt x="1738109" y="1502623"/>
                </a:moveTo>
                <a:cubicBezTo>
                  <a:pt x="1698494" y="1505955"/>
                  <a:pt x="1662802" y="1532425"/>
                  <a:pt x="1649662" y="1572585"/>
                </a:cubicBezTo>
                <a:lnTo>
                  <a:pt x="1336420" y="2529999"/>
                </a:lnTo>
                <a:lnTo>
                  <a:pt x="1170819" y="1967482"/>
                </a:lnTo>
                <a:cubicBezTo>
                  <a:pt x="1169810" y="1964053"/>
                  <a:pt x="1168637" y="1960718"/>
                  <a:pt x="1165857" y="1958078"/>
                </a:cubicBezTo>
                <a:cubicBezTo>
                  <a:pt x="1162466" y="1917013"/>
                  <a:pt x="1133587" y="1880907"/>
                  <a:pt x="1091436" y="1869613"/>
                </a:cubicBezTo>
                <a:cubicBezTo>
                  <a:pt x="1037014" y="1855031"/>
                  <a:pt x="981075" y="1887327"/>
                  <a:pt x="966493" y="1941749"/>
                </a:cubicBezTo>
                <a:lnTo>
                  <a:pt x="813486" y="2512780"/>
                </a:lnTo>
                <a:lnTo>
                  <a:pt x="510833" y="2512781"/>
                </a:lnTo>
                <a:cubicBezTo>
                  <a:pt x="454492" y="2512781"/>
                  <a:pt x="408818" y="2558454"/>
                  <a:pt x="408818" y="2614795"/>
                </a:cubicBezTo>
                <a:cubicBezTo>
                  <a:pt x="408818" y="2671137"/>
                  <a:pt x="454492" y="2716811"/>
                  <a:pt x="510833" y="2716811"/>
                </a:cubicBezTo>
                <a:lnTo>
                  <a:pt x="844268" y="2716810"/>
                </a:lnTo>
                <a:cubicBezTo>
                  <a:pt x="869730" y="2716810"/>
                  <a:pt x="893013" y="2707482"/>
                  <a:pt x="910119" y="2691168"/>
                </a:cubicBezTo>
                <a:cubicBezTo>
                  <a:pt x="950467" y="2686878"/>
                  <a:pt x="985744" y="2658215"/>
                  <a:pt x="996885" y="2616640"/>
                </a:cubicBezTo>
                <a:lnTo>
                  <a:pt x="1069480" y="2345710"/>
                </a:lnTo>
                <a:lnTo>
                  <a:pt x="1221708" y="2862804"/>
                </a:lnTo>
                <a:cubicBezTo>
                  <a:pt x="1237619" y="2916852"/>
                  <a:pt x="1294332" y="2947769"/>
                  <a:pt x="1348381" y="2931857"/>
                </a:cubicBezTo>
                <a:cubicBezTo>
                  <a:pt x="1377289" y="2923346"/>
                  <a:pt x="1399580" y="2903162"/>
                  <a:pt x="1410808" y="2877564"/>
                </a:cubicBezTo>
                <a:cubicBezTo>
                  <a:pt x="1431400" y="2866427"/>
                  <a:pt x="1447266" y="2847340"/>
                  <a:pt x="1455104" y="2823380"/>
                </a:cubicBezTo>
                <a:lnTo>
                  <a:pt x="1737413" y="1960519"/>
                </a:lnTo>
                <a:lnTo>
                  <a:pt x="1896950" y="2555918"/>
                </a:lnTo>
                <a:cubicBezTo>
                  <a:pt x="1898423" y="2561416"/>
                  <a:pt x="1900318" y="2566688"/>
                  <a:pt x="1904388" y="2570895"/>
                </a:cubicBezTo>
                <a:lnTo>
                  <a:pt x="1902338" y="2581051"/>
                </a:lnTo>
                <a:cubicBezTo>
                  <a:pt x="1902338" y="2637392"/>
                  <a:pt x="1948013" y="2683065"/>
                  <a:pt x="2004353" y="2683065"/>
                </a:cubicBezTo>
                <a:lnTo>
                  <a:pt x="2360148" y="2683065"/>
                </a:lnTo>
                <a:cubicBezTo>
                  <a:pt x="2416490" y="2683066"/>
                  <a:pt x="2462164" y="2637391"/>
                  <a:pt x="2462164" y="2581050"/>
                </a:cubicBezTo>
                <a:cubicBezTo>
                  <a:pt x="2462163" y="2524710"/>
                  <a:pt x="2416489" y="2479036"/>
                  <a:pt x="2360148" y="2479036"/>
                </a:cubicBezTo>
                <a:lnTo>
                  <a:pt x="2087576" y="2479036"/>
                </a:lnTo>
                <a:lnTo>
                  <a:pt x="1853652" y="1606016"/>
                </a:lnTo>
                <a:cubicBezTo>
                  <a:pt x="1852530" y="1601831"/>
                  <a:pt x="1851164" y="1597776"/>
                  <a:pt x="1847944" y="1594527"/>
                </a:cubicBezTo>
                <a:cubicBezTo>
                  <a:pt x="1844394" y="1555407"/>
                  <a:pt x="1818065" y="1520347"/>
                  <a:pt x="1778342" y="1507351"/>
                </a:cubicBezTo>
                <a:cubicBezTo>
                  <a:pt x="1764955" y="1502970"/>
                  <a:pt x="1751315" y="1501511"/>
                  <a:pt x="1738109" y="1502623"/>
                </a:cubicBezTo>
                <a:close/>
                <a:moveTo>
                  <a:pt x="526301" y="856060"/>
                </a:moveTo>
                <a:lnTo>
                  <a:pt x="2300267" y="856060"/>
                </a:lnTo>
                <a:cubicBezTo>
                  <a:pt x="2414458" y="856060"/>
                  <a:pt x="2507029" y="948631"/>
                  <a:pt x="2507029" y="1062822"/>
                </a:cubicBezTo>
                <a:lnTo>
                  <a:pt x="2507029" y="3433376"/>
                </a:lnTo>
                <a:cubicBezTo>
                  <a:pt x="2507029" y="3547567"/>
                  <a:pt x="2414458" y="3640138"/>
                  <a:pt x="2300267" y="3640138"/>
                </a:cubicBezTo>
                <a:lnTo>
                  <a:pt x="526301" y="3640138"/>
                </a:lnTo>
                <a:cubicBezTo>
                  <a:pt x="412110" y="3640138"/>
                  <a:pt x="319539" y="3547567"/>
                  <a:pt x="319539" y="3433376"/>
                </a:cubicBezTo>
                <a:lnTo>
                  <a:pt x="319539" y="1062822"/>
                </a:lnTo>
                <a:cubicBezTo>
                  <a:pt x="319539" y="948631"/>
                  <a:pt x="412110" y="856060"/>
                  <a:pt x="526301" y="856060"/>
                </a:cubicBezTo>
                <a:close/>
                <a:moveTo>
                  <a:pt x="449756" y="735931"/>
                </a:moveTo>
                <a:cubicBezTo>
                  <a:pt x="325711" y="735931"/>
                  <a:pt x="225152" y="836490"/>
                  <a:pt x="225152" y="960535"/>
                </a:cubicBezTo>
                <a:lnTo>
                  <a:pt x="225152" y="3535663"/>
                </a:lnTo>
                <a:cubicBezTo>
                  <a:pt x="225152" y="3659708"/>
                  <a:pt x="325711" y="3760267"/>
                  <a:pt x="449756" y="3760267"/>
                </a:cubicBezTo>
                <a:lnTo>
                  <a:pt x="2376812" y="3760267"/>
                </a:lnTo>
                <a:cubicBezTo>
                  <a:pt x="2500857" y="3760267"/>
                  <a:pt x="2601416" y="3659708"/>
                  <a:pt x="2601416" y="3535663"/>
                </a:cubicBezTo>
                <a:lnTo>
                  <a:pt x="2601416" y="960535"/>
                </a:lnTo>
                <a:cubicBezTo>
                  <a:pt x="2601416" y="836490"/>
                  <a:pt x="2500857" y="735931"/>
                  <a:pt x="2376812" y="735931"/>
                </a:cubicBezTo>
                <a:close/>
                <a:moveTo>
                  <a:pt x="1318649" y="0"/>
                </a:moveTo>
                <a:lnTo>
                  <a:pt x="1489663" y="0"/>
                </a:lnTo>
                <a:cubicBezTo>
                  <a:pt x="1561746" y="0"/>
                  <a:pt x="1620180" y="58434"/>
                  <a:pt x="1620180" y="130517"/>
                </a:cubicBezTo>
                <a:lnTo>
                  <a:pt x="1620180" y="344214"/>
                </a:lnTo>
                <a:lnTo>
                  <a:pt x="1795633" y="344214"/>
                </a:lnTo>
                <a:cubicBezTo>
                  <a:pt x="1809834" y="344214"/>
                  <a:pt x="1821347" y="355727"/>
                  <a:pt x="1821347" y="369928"/>
                </a:cubicBezTo>
                <a:lnTo>
                  <a:pt x="1821347" y="523106"/>
                </a:lnTo>
                <a:lnTo>
                  <a:pt x="1872208" y="523106"/>
                </a:lnTo>
                <a:lnTo>
                  <a:pt x="1872208" y="522399"/>
                </a:lnTo>
                <a:lnTo>
                  <a:pt x="2597408" y="522399"/>
                </a:lnTo>
                <a:cubicBezTo>
                  <a:pt x="2713887" y="522399"/>
                  <a:pt x="2808312" y="614377"/>
                  <a:pt x="2808312" y="727838"/>
                </a:cubicBezTo>
                <a:lnTo>
                  <a:pt x="2808312" y="3753922"/>
                </a:lnTo>
                <a:cubicBezTo>
                  <a:pt x="2808312" y="3867383"/>
                  <a:pt x="2713887" y="3959361"/>
                  <a:pt x="2597408" y="3959361"/>
                </a:cubicBezTo>
                <a:lnTo>
                  <a:pt x="210904" y="3959361"/>
                </a:lnTo>
                <a:cubicBezTo>
                  <a:pt x="94425" y="3959361"/>
                  <a:pt x="0" y="3867383"/>
                  <a:pt x="0" y="3753922"/>
                </a:cubicBezTo>
                <a:lnTo>
                  <a:pt x="0" y="727838"/>
                </a:lnTo>
                <a:cubicBezTo>
                  <a:pt x="0" y="614377"/>
                  <a:pt x="94425" y="522399"/>
                  <a:pt x="210904" y="522399"/>
                </a:cubicBezTo>
                <a:lnTo>
                  <a:pt x="936104" y="522399"/>
                </a:lnTo>
                <a:lnTo>
                  <a:pt x="936104" y="523106"/>
                </a:lnTo>
                <a:lnTo>
                  <a:pt x="986965" y="523106"/>
                </a:lnTo>
                <a:lnTo>
                  <a:pt x="986965" y="369928"/>
                </a:lnTo>
                <a:cubicBezTo>
                  <a:pt x="986965" y="355727"/>
                  <a:pt x="998478" y="344214"/>
                  <a:pt x="1012679" y="344214"/>
                </a:cubicBezTo>
                <a:lnTo>
                  <a:pt x="1188132" y="344214"/>
                </a:lnTo>
                <a:lnTo>
                  <a:pt x="1188132" y="130517"/>
                </a:lnTo>
                <a:cubicBezTo>
                  <a:pt x="1188132" y="58434"/>
                  <a:pt x="1246566" y="0"/>
                  <a:pt x="131864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cs typeface="B Nazanin" panose="00000400000000000000" pitchFamily="2" charset="-78"/>
            </a:endParaRPr>
          </a:p>
        </p:txBody>
      </p:sp>
      <p:sp>
        <p:nvSpPr>
          <p:cNvPr id="579" name="Rounded Rectangle 3">
            <a:extLst>
              <a:ext uri="{FF2B5EF4-FFF2-40B4-BE49-F238E27FC236}">
                <a16:creationId xmlns:a16="http://schemas.microsoft.com/office/drawing/2014/main" id="{4DDEC861-A975-4CB5-9644-507074ED24C1}"/>
              </a:ext>
            </a:extLst>
          </p:cNvPr>
          <p:cNvSpPr/>
          <p:nvPr/>
        </p:nvSpPr>
        <p:spPr>
          <a:xfrm>
            <a:off x="4011080" y="2902400"/>
            <a:ext cx="234489" cy="369241"/>
          </a:xfrm>
          <a:custGeom>
            <a:avLst/>
            <a:gdLst/>
            <a:ahLst/>
            <a:cxnLst/>
            <a:rect l="l" t="t" r="r" b="b"/>
            <a:pathLst>
              <a:path w="2518668" h="3966044">
                <a:moveTo>
                  <a:pt x="1247104" y="1675381"/>
                </a:moveTo>
                <a:cubicBezTo>
                  <a:pt x="1157133" y="1675381"/>
                  <a:pt x="1084196" y="1748460"/>
                  <a:pt x="1084196" y="1838607"/>
                </a:cubicBezTo>
                <a:lnTo>
                  <a:pt x="1084196" y="2052497"/>
                </a:lnTo>
                <a:lnTo>
                  <a:pt x="868740" y="2052497"/>
                </a:lnTo>
                <a:cubicBezTo>
                  <a:pt x="778769" y="2052497"/>
                  <a:pt x="705832" y="2125576"/>
                  <a:pt x="705832" y="2215723"/>
                </a:cubicBezTo>
                <a:lnTo>
                  <a:pt x="705832" y="2244204"/>
                </a:lnTo>
                <a:cubicBezTo>
                  <a:pt x="705832" y="2334351"/>
                  <a:pt x="778769" y="2407430"/>
                  <a:pt x="868740" y="2407430"/>
                </a:cubicBezTo>
                <a:lnTo>
                  <a:pt x="1084196" y="2407430"/>
                </a:lnTo>
                <a:lnTo>
                  <a:pt x="1084196" y="2621319"/>
                </a:lnTo>
                <a:cubicBezTo>
                  <a:pt x="1084196" y="2711466"/>
                  <a:pt x="1157133" y="2784545"/>
                  <a:pt x="1247104" y="2784545"/>
                </a:cubicBezTo>
                <a:lnTo>
                  <a:pt x="1275530" y="2784545"/>
                </a:lnTo>
                <a:cubicBezTo>
                  <a:pt x="1365501" y="2784545"/>
                  <a:pt x="1438438" y="2711466"/>
                  <a:pt x="1438438" y="2621319"/>
                </a:cubicBezTo>
                <a:lnTo>
                  <a:pt x="1438438" y="2407430"/>
                </a:lnTo>
                <a:lnTo>
                  <a:pt x="1649929" y="2407430"/>
                </a:lnTo>
                <a:cubicBezTo>
                  <a:pt x="1739900" y="2407430"/>
                  <a:pt x="1812837" y="2334351"/>
                  <a:pt x="1812837" y="2244204"/>
                </a:cubicBezTo>
                <a:lnTo>
                  <a:pt x="1812837" y="2215723"/>
                </a:lnTo>
                <a:cubicBezTo>
                  <a:pt x="1812837" y="2125576"/>
                  <a:pt x="1739900" y="2052497"/>
                  <a:pt x="1649929" y="2052497"/>
                </a:cubicBezTo>
                <a:lnTo>
                  <a:pt x="1438438" y="2052497"/>
                </a:lnTo>
                <a:lnTo>
                  <a:pt x="1438438" y="1838607"/>
                </a:lnTo>
                <a:cubicBezTo>
                  <a:pt x="1438438" y="1748460"/>
                  <a:pt x="1365501" y="1675381"/>
                  <a:pt x="1275530" y="1675381"/>
                </a:cubicBezTo>
                <a:close/>
                <a:moveTo>
                  <a:pt x="598231" y="1304672"/>
                </a:moveTo>
                <a:lnTo>
                  <a:pt x="1916472" y="1304672"/>
                </a:lnTo>
                <a:lnTo>
                  <a:pt x="1916472" y="3157943"/>
                </a:lnTo>
                <a:lnTo>
                  <a:pt x="598231" y="3157943"/>
                </a:lnTo>
                <a:close/>
                <a:moveTo>
                  <a:pt x="506487" y="1209418"/>
                </a:moveTo>
                <a:lnTo>
                  <a:pt x="506487" y="3250508"/>
                </a:lnTo>
                <a:lnTo>
                  <a:pt x="2012181" y="3250508"/>
                </a:lnTo>
                <a:lnTo>
                  <a:pt x="2012181" y="1209418"/>
                </a:lnTo>
                <a:close/>
                <a:moveTo>
                  <a:pt x="419786" y="541629"/>
                </a:moveTo>
                <a:lnTo>
                  <a:pt x="2098882" y="541629"/>
                </a:lnTo>
                <a:cubicBezTo>
                  <a:pt x="2330723" y="541629"/>
                  <a:pt x="2518668" y="725826"/>
                  <a:pt x="2518668" y="953044"/>
                </a:cubicBezTo>
                <a:lnTo>
                  <a:pt x="2518668" y="3554629"/>
                </a:lnTo>
                <a:cubicBezTo>
                  <a:pt x="2518668" y="3781847"/>
                  <a:pt x="2330723" y="3966044"/>
                  <a:pt x="2098882" y="3966044"/>
                </a:cubicBezTo>
                <a:lnTo>
                  <a:pt x="419786" y="3966044"/>
                </a:lnTo>
                <a:cubicBezTo>
                  <a:pt x="187945" y="3966044"/>
                  <a:pt x="0" y="3781847"/>
                  <a:pt x="0" y="3554629"/>
                </a:cubicBezTo>
                <a:lnTo>
                  <a:pt x="0" y="953044"/>
                </a:lnTo>
                <a:cubicBezTo>
                  <a:pt x="0" y="725826"/>
                  <a:pt x="187945" y="541629"/>
                  <a:pt x="419786" y="541629"/>
                </a:cubicBezTo>
                <a:close/>
                <a:moveTo>
                  <a:pt x="696920" y="0"/>
                </a:moveTo>
                <a:lnTo>
                  <a:pt x="1821748" y="0"/>
                </a:lnTo>
                <a:cubicBezTo>
                  <a:pt x="1869056" y="0"/>
                  <a:pt x="1907406" y="38350"/>
                  <a:pt x="1907406" y="85658"/>
                </a:cubicBezTo>
                <a:lnTo>
                  <a:pt x="1907406" y="346390"/>
                </a:lnTo>
                <a:cubicBezTo>
                  <a:pt x="1907406" y="393698"/>
                  <a:pt x="1869056" y="432048"/>
                  <a:pt x="1821748" y="432048"/>
                </a:cubicBezTo>
                <a:lnTo>
                  <a:pt x="696920" y="432048"/>
                </a:lnTo>
                <a:cubicBezTo>
                  <a:pt x="649612" y="432048"/>
                  <a:pt x="611262" y="393698"/>
                  <a:pt x="611262" y="346390"/>
                </a:cubicBezTo>
                <a:lnTo>
                  <a:pt x="611262" y="85658"/>
                </a:lnTo>
                <a:cubicBezTo>
                  <a:pt x="611262" y="38350"/>
                  <a:pt x="649612" y="0"/>
                  <a:pt x="69692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cs typeface="B Nazanin" panose="00000400000000000000" pitchFamily="2" charset="-78"/>
            </a:endParaRPr>
          </a:p>
        </p:txBody>
      </p:sp>
      <p:sp>
        <p:nvSpPr>
          <p:cNvPr id="580" name="Oval 3">
            <a:extLst>
              <a:ext uri="{FF2B5EF4-FFF2-40B4-BE49-F238E27FC236}">
                <a16:creationId xmlns:a16="http://schemas.microsoft.com/office/drawing/2014/main" id="{7CBB6B43-4767-48FF-9BC2-832090FBBDF9}"/>
              </a:ext>
            </a:extLst>
          </p:cNvPr>
          <p:cNvSpPr/>
          <p:nvPr/>
        </p:nvSpPr>
        <p:spPr>
          <a:xfrm>
            <a:off x="4017446" y="2020779"/>
            <a:ext cx="314631" cy="324643"/>
          </a:xfrm>
          <a:custGeom>
            <a:avLst/>
            <a:gdLst/>
            <a:ahLst/>
            <a:cxnLst/>
            <a:rect l="l" t="t" r="r" b="b"/>
            <a:pathLst>
              <a:path w="3064723" h="3781836">
                <a:moveTo>
                  <a:pt x="1518649" y="2892985"/>
                </a:moveTo>
                <a:cubicBezTo>
                  <a:pt x="1585036" y="2892985"/>
                  <a:pt x="1638854" y="2946803"/>
                  <a:pt x="1638854" y="3013190"/>
                </a:cubicBezTo>
                <a:cubicBezTo>
                  <a:pt x="1638854" y="3079577"/>
                  <a:pt x="1585036" y="3133395"/>
                  <a:pt x="1518649" y="3133395"/>
                </a:cubicBezTo>
                <a:cubicBezTo>
                  <a:pt x="1452262" y="3133395"/>
                  <a:pt x="1398444" y="3079577"/>
                  <a:pt x="1398444" y="3013190"/>
                </a:cubicBezTo>
                <a:cubicBezTo>
                  <a:pt x="1398444" y="2946803"/>
                  <a:pt x="1452262" y="2892985"/>
                  <a:pt x="1518649" y="2892985"/>
                </a:cubicBezTo>
                <a:close/>
                <a:moveTo>
                  <a:pt x="1518649" y="2816785"/>
                </a:moveTo>
                <a:cubicBezTo>
                  <a:pt x="1410178" y="2816785"/>
                  <a:pt x="1322244" y="2904719"/>
                  <a:pt x="1322244" y="3013190"/>
                </a:cubicBezTo>
                <a:cubicBezTo>
                  <a:pt x="1322244" y="3121661"/>
                  <a:pt x="1410178" y="3209595"/>
                  <a:pt x="1518649" y="3209595"/>
                </a:cubicBezTo>
                <a:cubicBezTo>
                  <a:pt x="1627120" y="3209595"/>
                  <a:pt x="1715054" y="3121661"/>
                  <a:pt x="1715054" y="3013190"/>
                </a:cubicBezTo>
                <a:cubicBezTo>
                  <a:pt x="1715054" y="2904719"/>
                  <a:pt x="1627120" y="2816785"/>
                  <a:pt x="1518649" y="2816785"/>
                </a:cubicBezTo>
                <a:close/>
                <a:moveTo>
                  <a:pt x="1567410" y="734674"/>
                </a:moveTo>
                <a:cubicBezTo>
                  <a:pt x="1633797" y="734674"/>
                  <a:pt x="1687615" y="788492"/>
                  <a:pt x="1687615" y="854879"/>
                </a:cubicBezTo>
                <a:cubicBezTo>
                  <a:pt x="1687615" y="921266"/>
                  <a:pt x="1633797" y="975084"/>
                  <a:pt x="1567410" y="975084"/>
                </a:cubicBezTo>
                <a:cubicBezTo>
                  <a:pt x="1501023" y="975084"/>
                  <a:pt x="1447205" y="921266"/>
                  <a:pt x="1447205" y="854879"/>
                </a:cubicBezTo>
                <a:cubicBezTo>
                  <a:pt x="1447205" y="788492"/>
                  <a:pt x="1501023" y="734674"/>
                  <a:pt x="1567410" y="734674"/>
                </a:cubicBezTo>
                <a:close/>
                <a:moveTo>
                  <a:pt x="1567410" y="658474"/>
                </a:moveTo>
                <a:cubicBezTo>
                  <a:pt x="1458939" y="658474"/>
                  <a:pt x="1371005" y="746408"/>
                  <a:pt x="1371005" y="854879"/>
                </a:cubicBezTo>
                <a:cubicBezTo>
                  <a:pt x="1371005" y="963350"/>
                  <a:pt x="1458939" y="1051284"/>
                  <a:pt x="1567410" y="1051284"/>
                </a:cubicBezTo>
                <a:cubicBezTo>
                  <a:pt x="1675881" y="1051284"/>
                  <a:pt x="1763815" y="963350"/>
                  <a:pt x="1763815" y="854879"/>
                </a:cubicBezTo>
                <a:cubicBezTo>
                  <a:pt x="1763815" y="746408"/>
                  <a:pt x="1675881" y="658474"/>
                  <a:pt x="1567410" y="658474"/>
                </a:cubicBezTo>
                <a:close/>
                <a:moveTo>
                  <a:pt x="1911981" y="10"/>
                </a:moveTo>
                <a:cubicBezTo>
                  <a:pt x="1925053" y="270"/>
                  <a:pt x="1938026" y="5518"/>
                  <a:pt x="1947801" y="15691"/>
                </a:cubicBezTo>
                <a:lnTo>
                  <a:pt x="2055957" y="128248"/>
                </a:lnTo>
                <a:cubicBezTo>
                  <a:pt x="2075507" y="148594"/>
                  <a:pt x="2074862" y="180936"/>
                  <a:pt x="2054517" y="200486"/>
                </a:cubicBezTo>
                <a:lnTo>
                  <a:pt x="1901724" y="347304"/>
                </a:lnTo>
                <a:lnTo>
                  <a:pt x="1902773" y="348396"/>
                </a:lnTo>
                <a:cubicBezTo>
                  <a:pt x="1935476" y="382430"/>
                  <a:pt x="1934397" y="436531"/>
                  <a:pt x="1900363" y="469235"/>
                </a:cubicBezTo>
                <a:lnTo>
                  <a:pt x="1687006" y="674249"/>
                </a:lnTo>
                <a:cubicBezTo>
                  <a:pt x="1719923" y="689111"/>
                  <a:pt x="1748093" y="711314"/>
                  <a:pt x="1769224" y="738445"/>
                </a:cubicBezTo>
                <a:cubicBezTo>
                  <a:pt x="2225756" y="865632"/>
                  <a:pt x="2563903" y="1337935"/>
                  <a:pt x="2563903" y="1900829"/>
                </a:cubicBezTo>
                <a:cubicBezTo>
                  <a:pt x="2563903" y="2461202"/>
                  <a:pt x="2228779" y="2931793"/>
                  <a:pt x="1775470" y="3061896"/>
                </a:cubicBezTo>
                <a:lnTo>
                  <a:pt x="1775470" y="3399112"/>
                </a:lnTo>
                <a:lnTo>
                  <a:pt x="2969042" y="3399112"/>
                </a:lnTo>
                <a:lnTo>
                  <a:pt x="3064723" y="3781836"/>
                </a:lnTo>
                <a:lnTo>
                  <a:pt x="1775470" y="3781836"/>
                </a:lnTo>
                <a:lnTo>
                  <a:pt x="1293138" y="3781836"/>
                </a:lnTo>
                <a:lnTo>
                  <a:pt x="0" y="3781836"/>
                </a:lnTo>
                <a:lnTo>
                  <a:pt x="95681" y="3399112"/>
                </a:lnTo>
                <a:lnTo>
                  <a:pt x="1293138" y="3399112"/>
                </a:lnTo>
                <a:lnTo>
                  <a:pt x="1293138" y="3070777"/>
                </a:lnTo>
                <a:cubicBezTo>
                  <a:pt x="877228" y="2966949"/>
                  <a:pt x="554551" y="2578252"/>
                  <a:pt x="488102" y="2091784"/>
                </a:cubicBezTo>
                <a:lnTo>
                  <a:pt x="36005" y="2091784"/>
                </a:lnTo>
                <a:cubicBezTo>
                  <a:pt x="16120" y="2091784"/>
                  <a:pt x="0" y="2075664"/>
                  <a:pt x="0" y="2055779"/>
                </a:cubicBezTo>
                <a:lnTo>
                  <a:pt x="0" y="1911765"/>
                </a:lnTo>
                <a:cubicBezTo>
                  <a:pt x="0" y="1891880"/>
                  <a:pt x="16120" y="1875760"/>
                  <a:pt x="36005" y="1875760"/>
                </a:cubicBezTo>
                <a:lnTo>
                  <a:pt x="1116123" y="1875760"/>
                </a:lnTo>
                <a:cubicBezTo>
                  <a:pt x="1136008" y="1875760"/>
                  <a:pt x="1152128" y="1891880"/>
                  <a:pt x="1152128" y="1911765"/>
                </a:cubicBezTo>
                <a:lnTo>
                  <a:pt x="1152128" y="2055779"/>
                </a:lnTo>
                <a:cubicBezTo>
                  <a:pt x="1152128" y="2075664"/>
                  <a:pt x="1136008" y="2091784"/>
                  <a:pt x="1116123" y="2091784"/>
                </a:cubicBezTo>
                <a:lnTo>
                  <a:pt x="821381" y="2091784"/>
                </a:lnTo>
                <a:cubicBezTo>
                  <a:pt x="888359" y="2496965"/>
                  <a:pt x="1175251" y="2800189"/>
                  <a:pt x="1518548" y="2800189"/>
                </a:cubicBezTo>
                <a:cubicBezTo>
                  <a:pt x="1914148" y="2800189"/>
                  <a:pt x="2234845" y="2397532"/>
                  <a:pt x="2234845" y="1900829"/>
                </a:cubicBezTo>
                <a:cubicBezTo>
                  <a:pt x="2234845" y="1486489"/>
                  <a:pt x="2011685" y="1137592"/>
                  <a:pt x="1707456" y="1034726"/>
                </a:cubicBezTo>
                <a:cubicBezTo>
                  <a:pt x="1672074" y="1055937"/>
                  <a:pt x="1629677" y="1068045"/>
                  <a:pt x="1584174" y="1068045"/>
                </a:cubicBezTo>
                <a:cubicBezTo>
                  <a:pt x="1499312" y="1068045"/>
                  <a:pt x="1425250" y="1025928"/>
                  <a:pt x="1386642" y="962867"/>
                </a:cubicBezTo>
                <a:lnTo>
                  <a:pt x="881318" y="1448430"/>
                </a:lnTo>
                <a:cubicBezTo>
                  <a:pt x="847284" y="1481134"/>
                  <a:pt x="793183" y="1480055"/>
                  <a:pt x="760479" y="1446020"/>
                </a:cubicBezTo>
                <a:lnTo>
                  <a:pt x="759430" y="1444929"/>
                </a:lnTo>
                <a:lnTo>
                  <a:pt x="652690" y="1547495"/>
                </a:lnTo>
                <a:cubicBezTo>
                  <a:pt x="632345" y="1567045"/>
                  <a:pt x="600003" y="1566400"/>
                  <a:pt x="580453" y="1546054"/>
                </a:cubicBezTo>
                <a:lnTo>
                  <a:pt x="472296" y="1433497"/>
                </a:lnTo>
                <a:cubicBezTo>
                  <a:pt x="452746" y="1413151"/>
                  <a:pt x="453391" y="1380809"/>
                  <a:pt x="473737" y="1361259"/>
                </a:cubicBezTo>
                <a:lnTo>
                  <a:pt x="580477" y="1258693"/>
                </a:lnTo>
                <a:lnTo>
                  <a:pt x="579556" y="1257735"/>
                </a:lnTo>
                <a:cubicBezTo>
                  <a:pt x="546853" y="1223700"/>
                  <a:pt x="547932" y="1169599"/>
                  <a:pt x="581966" y="1136896"/>
                </a:cubicBezTo>
                <a:lnTo>
                  <a:pt x="1601011" y="157700"/>
                </a:lnTo>
                <a:cubicBezTo>
                  <a:pt x="1635045" y="124997"/>
                  <a:pt x="1689146" y="126076"/>
                  <a:pt x="1721850" y="160110"/>
                </a:cubicBezTo>
                <a:lnTo>
                  <a:pt x="1722771" y="161068"/>
                </a:lnTo>
                <a:lnTo>
                  <a:pt x="1875563" y="14250"/>
                </a:lnTo>
                <a:cubicBezTo>
                  <a:pt x="1885736" y="4475"/>
                  <a:pt x="1898908" y="-250"/>
                  <a:pt x="1911981" y="10"/>
                </a:cubicBezTo>
                <a:close/>
              </a:path>
            </a:pathLst>
          </a:custGeom>
          <a:solidFill>
            <a:schemeClr val="bg1">
              <a:alpha val="9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B Nazanin" panose="00000400000000000000" pitchFamily="2" charset="-78"/>
            </a:endParaRPr>
          </a:p>
        </p:txBody>
      </p:sp>
      <p:sp>
        <p:nvSpPr>
          <p:cNvPr id="581" name="TextBox 580">
            <a:extLst>
              <a:ext uri="{FF2B5EF4-FFF2-40B4-BE49-F238E27FC236}">
                <a16:creationId xmlns:a16="http://schemas.microsoft.com/office/drawing/2014/main" id="{F042BC6C-2815-4E08-88C1-747044D71909}"/>
              </a:ext>
            </a:extLst>
          </p:cNvPr>
          <p:cNvSpPr txBox="1"/>
          <p:nvPr/>
        </p:nvSpPr>
        <p:spPr>
          <a:xfrm flipH="1">
            <a:off x="3020863" y="2018401"/>
            <a:ext cx="945631" cy="461665"/>
          </a:xfrm>
          <a:prstGeom prst="rect">
            <a:avLst/>
          </a:prstGeom>
          <a:noFill/>
        </p:spPr>
        <p:txBody>
          <a:bodyPr wrap="square" rtlCol="0">
            <a:spAutoFit/>
          </a:bodyPr>
          <a:lstStyle/>
          <a:p>
            <a:pPr algn="r"/>
            <a:r>
              <a:rPr lang="fa-IR" altLang="ko-KR" sz="1200" b="1" dirty="0">
                <a:solidFill>
                  <a:schemeClr val="bg1"/>
                </a:solidFill>
                <a:cs typeface="B Nazanin" panose="00000400000000000000" pitchFamily="2" charset="-78"/>
              </a:rPr>
              <a:t>متن را اینجا بنویسید</a:t>
            </a:r>
            <a:endParaRPr lang="ko-KR" altLang="en-US" sz="1200" b="1" dirty="0">
              <a:solidFill>
                <a:schemeClr val="bg1"/>
              </a:solidFill>
              <a:cs typeface="B Nazanin" panose="00000400000000000000" pitchFamily="2" charset="-78"/>
            </a:endParaRPr>
          </a:p>
        </p:txBody>
      </p:sp>
      <p:sp>
        <p:nvSpPr>
          <p:cNvPr id="582" name="TextBox 581">
            <a:extLst>
              <a:ext uri="{FF2B5EF4-FFF2-40B4-BE49-F238E27FC236}">
                <a16:creationId xmlns:a16="http://schemas.microsoft.com/office/drawing/2014/main" id="{3E5928A5-D306-4F87-ADBF-EA73D23F4FC8}"/>
              </a:ext>
            </a:extLst>
          </p:cNvPr>
          <p:cNvSpPr txBox="1"/>
          <p:nvPr/>
        </p:nvSpPr>
        <p:spPr>
          <a:xfrm flipH="1">
            <a:off x="2544613" y="2946352"/>
            <a:ext cx="1421880" cy="276999"/>
          </a:xfrm>
          <a:prstGeom prst="rect">
            <a:avLst/>
          </a:prstGeom>
          <a:noFill/>
        </p:spPr>
        <p:txBody>
          <a:bodyPr wrap="square" rtlCol="0">
            <a:spAutoFit/>
          </a:bodyPr>
          <a:lstStyle/>
          <a:p>
            <a:pPr algn="r"/>
            <a:r>
              <a:rPr lang="fa-IR" altLang="ko-KR" sz="1200" b="1" dirty="0">
                <a:solidFill>
                  <a:schemeClr val="bg1"/>
                </a:solidFill>
                <a:cs typeface="B Nazanin" panose="00000400000000000000" pitchFamily="2" charset="-78"/>
              </a:rPr>
              <a:t>متن شما در اینجا</a:t>
            </a:r>
            <a:endParaRPr lang="ko-KR" altLang="en-US" sz="1200" b="1" dirty="0">
              <a:solidFill>
                <a:schemeClr val="bg1"/>
              </a:solidFill>
              <a:cs typeface="B Nazanin" panose="00000400000000000000" pitchFamily="2" charset="-78"/>
            </a:endParaRPr>
          </a:p>
        </p:txBody>
      </p:sp>
      <p:sp>
        <p:nvSpPr>
          <p:cNvPr id="583" name="TextBox 582">
            <a:extLst>
              <a:ext uri="{FF2B5EF4-FFF2-40B4-BE49-F238E27FC236}">
                <a16:creationId xmlns:a16="http://schemas.microsoft.com/office/drawing/2014/main" id="{0DC25A8A-505A-40DD-8138-162EDB28F6CC}"/>
              </a:ext>
            </a:extLst>
          </p:cNvPr>
          <p:cNvSpPr txBox="1"/>
          <p:nvPr/>
        </p:nvSpPr>
        <p:spPr>
          <a:xfrm flipH="1">
            <a:off x="3020863" y="3813098"/>
            <a:ext cx="945631" cy="276999"/>
          </a:xfrm>
          <a:prstGeom prst="rect">
            <a:avLst/>
          </a:prstGeom>
          <a:noFill/>
        </p:spPr>
        <p:txBody>
          <a:bodyPr wrap="square" rtlCol="0">
            <a:spAutoFit/>
          </a:bodyPr>
          <a:lstStyle/>
          <a:p>
            <a:pPr algn="r"/>
            <a:r>
              <a:rPr lang="fa-IR" altLang="ko-KR" sz="1200" b="1" dirty="0">
                <a:solidFill>
                  <a:schemeClr val="bg1"/>
                </a:solidFill>
                <a:cs typeface="B Nazanin" panose="00000400000000000000" pitchFamily="2" charset="-78"/>
              </a:rPr>
              <a:t>متن</a:t>
            </a:r>
            <a:endParaRPr lang="ko-KR" altLang="en-US" sz="1200" b="1" dirty="0">
              <a:solidFill>
                <a:schemeClr val="bg1"/>
              </a:solidFill>
              <a:cs typeface="B Nazanin" panose="00000400000000000000" pitchFamily="2" charset="-78"/>
            </a:endParaRPr>
          </a:p>
        </p:txBody>
      </p:sp>
      <p:sp>
        <p:nvSpPr>
          <p:cNvPr id="584" name="TextBox 583">
            <a:extLst>
              <a:ext uri="{FF2B5EF4-FFF2-40B4-BE49-F238E27FC236}">
                <a16:creationId xmlns:a16="http://schemas.microsoft.com/office/drawing/2014/main" id="{EE46F55F-29DC-42AD-8173-7F90427DC6BE}"/>
              </a:ext>
            </a:extLst>
          </p:cNvPr>
          <p:cNvSpPr txBox="1"/>
          <p:nvPr/>
        </p:nvSpPr>
        <p:spPr>
          <a:xfrm flipH="1">
            <a:off x="3020863" y="4741049"/>
            <a:ext cx="945631" cy="461665"/>
          </a:xfrm>
          <a:prstGeom prst="rect">
            <a:avLst/>
          </a:prstGeom>
          <a:noFill/>
        </p:spPr>
        <p:txBody>
          <a:bodyPr wrap="square" rtlCol="0">
            <a:spAutoFit/>
          </a:bodyPr>
          <a:lstStyle/>
          <a:p>
            <a:pPr algn="r"/>
            <a:r>
              <a:rPr lang="fa-IR" altLang="ko-KR" sz="1200" b="1" dirty="0">
                <a:solidFill>
                  <a:schemeClr val="bg1"/>
                </a:solidFill>
                <a:cs typeface="B Nazanin" panose="00000400000000000000" pitchFamily="2" charset="-78"/>
              </a:rPr>
              <a:t>متن را اینجا بنویسید</a:t>
            </a:r>
            <a:endParaRPr lang="ko-KR" altLang="en-US" sz="1200" b="1" dirty="0">
              <a:solidFill>
                <a:schemeClr val="bg1"/>
              </a:solidFill>
              <a:cs typeface="B Nazanin" panose="00000400000000000000" pitchFamily="2" charset="-78"/>
            </a:endParaRPr>
          </a:p>
        </p:txBody>
      </p:sp>
      <p:sp>
        <p:nvSpPr>
          <p:cNvPr id="585" name="TextBox 584">
            <a:extLst>
              <a:ext uri="{FF2B5EF4-FFF2-40B4-BE49-F238E27FC236}">
                <a16:creationId xmlns:a16="http://schemas.microsoft.com/office/drawing/2014/main" id="{0FE08CA8-073F-493D-A927-5145FBD364FC}"/>
              </a:ext>
            </a:extLst>
          </p:cNvPr>
          <p:cNvSpPr txBox="1"/>
          <p:nvPr/>
        </p:nvSpPr>
        <p:spPr>
          <a:xfrm flipH="1">
            <a:off x="2469731" y="5556128"/>
            <a:ext cx="1421880" cy="276999"/>
          </a:xfrm>
          <a:prstGeom prst="rect">
            <a:avLst/>
          </a:prstGeom>
          <a:noFill/>
        </p:spPr>
        <p:txBody>
          <a:bodyPr wrap="square" rtlCol="0">
            <a:spAutoFit/>
          </a:bodyPr>
          <a:lstStyle/>
          <a:p>
            <a:pPr algn="r"/>
            <a:r>
              <a:rPr lang="fa-IR" altLang="ko-KR" sz="1200" b="1" dirty="0">
                <a:solidFill>
                  <a:schemeClr val="bg1"/>
                </a:solidFill>
                <a:cs typeface="B Nazanin" panose="00000400000000000000" pitchFamily="2" charset="-78"/>
              </a:rPr>
              <a:t>متن شما در اینجا</a:t>
            </a:r>
            <a:endParaRPr lang="ko-KR" altLang="en-US" sz="1200" b="1" dirty="0">
              <a:solidFill>
                <a:schemeClr val="bg1"/>
              </a:solidFill>
              <a:cs typeface="B Nazanin" panose="00000400000000000000" pitchFamily="2" charset="-78"/>
            </a:endParaRPr>
          </a:p>
        </p:txBody>
      </p:sp>
      <p:grpSp>
        <p:nvGrpSpPr>
          <p:cNvPr id="586" name="Group 585">
            <a:extLst>
              <a:ext uri="{FF2B5EF4-FFF2-40B4-BE49-F238E27FC236}">
                <a16:creationId xmlns:a16="http://schemas.microsoft.com/office/drawing/2014/main" id="{8297CF68-27A1-42B1-99C5-17B3EDB53BDB}"/>
              </a:ext>
            </a:extLst>
          </p:cNvPr>
          <p:cNvGrpSpPr/>
          <p:nvPr/>
        </p:nvGrpSpPr>
        <p:grpSpPr>
          <a:xfrm>
            <a:off x="9081650" y="1859934"/>
            <a:ext cx="2772085" cy="4181347"/>
            <a:chOff x="9124641" y="1859933"/>
            <a:chExt cx="2772085" cy="4181346"/>
          </a:xfrm>
        </p:grpSpPr>
        <p:sp>
          <p:nvSpPr>
            <p:cNvPr id="587" name="TextBox 586">
              <a:extLst>
                <a:ext uri="{FF2B5EF4-FFF2-40B4-BE49-F238E27FC236}">
                  <a16:creationId xmlns:a16="http://schemas.microsoft.com/office/drawing/2014/main" id="{44693C80-6F13-4F99-9D1C-ECDC06616378}"/>
                </a:ext>
              </a:extLst>
            </p:cNvPr>
            <p:cNvSpPr txBox="1"/>
            <p:nvPr/>
          </p:nvSpPr>
          <p:spPr>
            <a:xfrm>
              <a:off x="9379389" y="1859933"/>
              <a:ext cx="2322914" cy="461665"/>
            </a:xfrm>
            <a:prstGeom prst="rect">
              <a:avLst/>
            </a:prstGeom>
            <a:noFill/>
          </p:spPr>
          <p:txBody>
            <a:bodyPr wrap="square" rtlCol="0">
              <a:spAutoFit/>
            </a:bodyPr>
            <a:lstStyle/>
            <a:p>
              <a:pPr algn="r" rtl="1"/>
              <a:r>
                <a:rPr lang="fa-IR" altLang="ko-KR" sz="1200" dirty="0">
                  <a:solidFill>
                    <a:schemeClr val="tx1">
                      <a:lumMod val="75000"/>
                      <a:lumOff val="25000"/>
                    </a:schemeClr>
                  </a:solidFill>
                  <a:cs typeface="B Nazanin" panose="00000400000000000000" pitchFamily="2" charset="-78"/>
                </a:rPr>
                <a:t>ارائه پاورپوینت مدرنی را دریافت کنید که به زیبایی طراحی شده است.</a:t>
              </a:r>
              <a:endParaRPr lang="ko-KR" altLang="en-US" sz="1200" dirty="0">
                <a:solidFill>
                  <a:schemeClr val="tx1">
                    <a:lumMod val="75000"/>
                    <a:lumOff val="25000"/>
                  </a:schemeClr>
                </a:solidFill>
                <a:cs typeface="B Nazanin" panose="00000400000000000000" pitchFamily="2" charset="-78"/>
              </a:endParaRPr>
            </a:p>
          </p:txBody>
        </p:sp>
        <p:sp>
          <p:nvSpPr>
            <p:cNvPr id="588" name="TextBox 587">
              <a:extLst>
                <a:ext uri="{FF2B5EF4-FFF2-40B4-BE49-F238E27FC236}">
                  <a16:creationId xmlns:a16="http://schemas.microsoft.com/office/drawing/2014/main" id="{3E83B7CA-544D-414F-8F22-17074FF352FE}"/>
                </a:ext>
              </a:extLst>
            </p:cNvPr>
            <p:cNvSpPr txBox="1"/>
            <p:nvPr/>
          </p:nvSpPr>
          <p:spPr>
            <a:xfrm>
              <a:off x="10133769" y="2663111"/>
              <a:ext cx="1762957" cy="646331"/>
            </a:xfrm>
            <a:prstGeom prst="rect">
              <a:avLst/>
            </a:prstGeom>
            <a:noFill/>
          </p:spPr>
          <p:txBody>
            <a:bodyPr wrap="square" rtlCol="0">
              <a:spAutoFit/>
            </a:bodyPr>
            <a:lstStyle/>
            <a:p>
              <a:pPr algn="r" rtl="1"/>
              <a:r>
                <a:rPr lang="fa-IR" altLang="ko-KR" sz="1200" dirty="0">
                  <a:solidFill>
                    <a:schemeClr val="tx1">
                      <a:lumMod val="75000"/>
                      <a:lumOff val="25000"/>
                    </a:schemeClr>
                  </a:solidFill>
                  <a:cs typeface="B Nazanin" panose="00000400000000000000" pitchFamily="2" charset="-78"/>
                </a:rPr>
                <a:t>ارائه پاورپوینت مدرنی را دریافت کنید که به زیبایی طراحی شده است.</a:t>
              </a:r>
              <a:endParaRPr lang="ko-KR" altLang="en-US" sz="1200" dirty="0">
                <a:solidFill>
                  <a:schemeClr val="tx1">
                    <a:lumMod val="75000"/>
                    <a:lumOff val="25000"/>
                  </a:schemeClr>
                </a:solidFill>
                <a:cs typeface="B Nazanin" panose="00000400000000000000" pitchFamily="2" charset="-78"/>
              </a:endParaRPr>
            </a:p>
          </p:txBody>
        </p:sp>
        <p:sp>
          <p:nvSpPr>
            <p:cNvPr id="589" name="TextBox 588">
              <a:extLst>
                <a:ext uri="{FF2B5EF4-FFF2-40B4-BE49-F238E27FC236}">
                  <a16:creationId xmlns:a16="http://schemas.microsoft.com/office/drawing/2014/main" id="{5AF6E18E-F497-4782-9088-CD50E632AE42}"/>
                </a:ext>
              </a:extLst>
            </p:cNvPr>
            <p:cNvSpPr txBox="1"/>
            <p:nvPr/>
          </p:nvSpPr>
          <p:spPr>
            <a:xfrm>
              <a:off x="9124641" y="3606843"/>
              <a:ext cx="2322914" cy="461665"/>
            </a:xfrm>
            <a:prstGeom prst="rect">
              <a:avLst/>
            </a:prstGeom>
            <a:noFill/>
          </p:spPr>
          <p:txBody>
            <a:bodyPr wrap="square" rtlCol="0">
              <a:spAutoFit/>
            </a:bodyPr>
            <a:lstStyle/>
            <a:p>
              <a:pPr algn="r" rtl="1"/>
              <a:r>
                <a:rPr lang="fa-IR" altLang="ko-KR" sz="1200" dirty="0">
                  <a:solidFill>
                    <a:schemeClr val="tx1">
                      <a:lumMod val="75000"/>
                      <a:lumOff val="25000"/>
                    </a:schemeClr>
                  </a:solidFill>
                  <a:cs typeface="B Nazanin" panose="00000400000000000000" pitchFamily="2" charset="-78"/>
                </a:rPr>
                <a:t>ارائه پاورپوینت مدرنی را دریافت کنید که به زیبایی طراحی شده است.</a:t>
              </a:r>
              <a:endParaRPr lang="ko-KR" altLang="en-US" sz="1200" dirty="0">
                <a:solidFill>
                  <a:schemeClr val="tx1">
                    <a:lumMod val="75000"/>
                    <a:lumOff val="25000"/>
                  </a:schemeClr>
                </a:solidFill>
                <a:cs typeface="B Nazanin" panose="00000400000000000000" pitchFamily="2" charset="-78"/>
              </a:endParaRPr>
            </a:p>
          </p:txBody>
        </p:sp>
        <p:sp>
          <p:nvSpPr>
            <p:cNvPr id="590" name="TextBox 589">
              <a:extLst>
                <a:ext uri="{FF2B5EF4-FFF2-40B4-BE49-F238E27FC236}">
                  <a16:creationId xmlns:a16="http://schemas.microsoft.com/office/drawing/2014/main" id="{B24FFFA8-0047-4DBD-BD68-DFB68FA28DC0}"/>
                </a:ext>
              </a:extLst>
            </p:cNvPr>
            <p:cNvSpPr txBox="1"/>
            <p:nvPr/>
          </p:nvSpPr>
          <p:spPr>
            <a:xfrm>
              <a:off x="9379389" y="4499946"/>
              <a:ext cx="2322914" cy="461665"/>
            </a:xfrm>
            <a:prstGeom prst="rect">
              <a:avLst/>
            </a:prstGeom>
            <a:noFill/>
          </p:spPr>
          <p:txBody>
            <a:bodyPr wrap="square" rtlCol="0">
              <a:spAutoFit/>
            </a:bodyPr>
            <a:lstStyle/>
            <a:p>
              <a:pPr algn="r" rtl="1"/>
              <a:r>
                <a:rPr lang="fa-IR" altLang="ko-KR" sz="1200" dirty="0">
                  <a:solidFill>
                    <a:schemeClr val="tx1">
                      <a:lumMod val="75000"/>
                      <a:lumOff val="25000"/>
                    </a:schemeClr>
                  </a:solidFill>
                  <a:cs typeface="B Nazanin" panose="00000400000000000000" pitchFamily="2" charset="-78"/>
                </a:rPr>
                <a:t>ارائه پاورپوینت مدرنی را دریافت کنید که به زیبایی طراحی شده است.</a:t>
              </a:r>
              <a:endParaRPr lang="ko-KR" altLang="en-US" sz="1200" dirty="0">
                <a:solidFill>
                  <a:schemeClr val="tx1">
                    <a:lumMod val="75000"/>
                    <a:lumOff val="25000"/>
                  </a:schemeClr>
                </a:solidFill>
                <a:cs typeface="B Nazanin" panose="00000400000000000000" pitchFamily="2" charset="-78"/>
              </a:endParaRPr>
            </a:p>
          </p:txBody>
        </p:sp>
        <p:sp>
          <p:nvSpPr>
            <p:cNvPr id="591" name="TextBox 590">
              <a:extLst>
                <a:ext uri="{FF2B5EF4-FFF2-40B4-BE49-F238E27FC236}">
                  <a16:creationId xmlns:a16="http://schemas.microsoft.com/office/drawing/2014/main" id="{7E1F68FD-548C-43FB-AA0F-0936EE4E49B3}"/>
                </a:ext>
              </a:extLst>
            </p:cNvPr>
            <p:cNvSpPr txBox="1"/>
            <p:nvPr/>
          </p:nvSpPr>
          <p:spPr>
            <a:xfrm>
              <a:off x="9835256" y="5394948"/>
              <a:ext cx="1952428" cy="646331"/>
            </a:xfrm>
            <a:prstGeom prst="rect">
              <a:avLst/>
            </a:prstGeom>
            <a:noFill/>
          </p:spPr>
          <p:txBody>
            <a:bodyPr wrap="square" rtlCol="0">
              <a:spAutoFit/>
            </a:bodyPr>
            <a:lstStyle/>
            <a:p>
              <a:pPr algn="r" rtl="1"/>
              <a:r>
                <a:rPr lang="fa-IR" altLang="ko-KR" sz="1200" dirty="0">
                  <a:solidFill>
                    <a:schemeClr val="tx1">
                      <a:lumMod val="75000"/>
                      <a:lumOff val="25000"/>
                    </a:schemeClr>
                  </a:solidFill>
                  <a:cs typeface="B Nazanin" panose="00000400000000000000" pitchFamily="2" charset="-78"/>
                </a:rPr>
                <a:t>ارائه پاورپوینت مدرنی را دریافت کنید که به زیبایی طراحی شده است.</a:t>
              </a:r>
              <a:endParaRPr lang="ko-KR" altLang="en-US" sz="1200" dirty="0">
                <a:solidFill>
                  <a:schemeClr val="tx1">
                    <a:lumMod val="75000"/>
                    <a:lumOff val="25000"/>
                  </a:schemeClr>
                </a:solidFill>
                <a:cs typeface="B Nazanin" panose="00000400000000000000" pitchFamily="2" charset="-78"/>
              </a:endParaRPr>
            </a:p>
          </p:txBody>
        </p:sp>
      </p:grpSp>
      <p:grpSp>
        <p:nvGrpSpPr>
          <p:cNvPr id="592" name="Group 591">
            <a:extLst>
              <a:ext uri="{FF2B5EF4-FFF2-40B4-BE49-F238E27FC236}">
                <a16:creationId xmlns:a16="http://schemas.microsoft.com/office/drawing/2014/main" id="{D93338C4-D6C3-423E-AB50-55907081B1C6}"/>
              </a:ext>
            </a:extLst>
          </p:cNvPr>
          <p:cNvGrpSpPr/>
          <p:nvPr/>
        </p:nvGrpSpPr>
        <p:grpSpPr>
          <a:xfrm flipH="1">
            <a:off x="338267" y="1859934"/>
            <a:ext cx="2772085" cy="4181347"/>
            <a:chOff x="9124641" y="1859933"/>
            <a:chExt cx="2772085" cy="4181346"/>
          </a:xfrm>
        </p:grpSpPr>
        <p:sp>
          <p:nvSpPr>
            <p:cNvPr id="593" name="TextBox 592">
              <a:extLst>
                <a:ext uri="{FF2B5EF4-FFF2-40B4-BE49-F238E27FC236}">
                  <a16:creationId xmlns:a16="http://schemas.microsoft.com/office/drawing/2014/main" id="{DAD9974A-E213-44E1-A9F3-CA398F5A7DA2}"/>
                </a:ext>
              </a:extLst>
            </p:cNvPr>
            <p:cNvSpPr txBox="1"/>
            <p:nvPr/>
          </p:nvSpPr>
          <p:spPr>
            <a:xfrm>
              <a:off x="9379389" y="1859933"/>
              <a:ext cx="2322914" cy="461665"/>
            </a:xfrm>
            <a:prstGeom prst="rect">
              <a:avLst/>
            </a:prstGeom>
            <a:noFill/>
          </p:spPr>
          <p:txBody>
            <a:bodyPr wrap="square" rtlCol="0">
              <a:spAutoFit/>
            </a:bodyPr>
            <a:lstStyle/>
            <a:p>
              <a:pPr algn="r"/>
              <a:r>
                <a:rPr lang="fa-IR" altLang="ko-KR" sz="1200" dirty="0">
                  <a:solidFill>
                    <a:schemeClr val="tx1">
                      <a:lumMod val="75000"/>
                      <a:lumOff val="25000"/>
                    </a:schemeClr>
                  </a:solidFill>
                  <a:cs typeface="B Nazanin" panose="00000400000000000000" pitchFamily="2" charset="-78"/>
                </a:rPr>
                <a:t>ارائه پاورپوینت مدرنی را دریافت کنید که به زیبایی طراحی شده است.</a:t>
              </a:r>
              <a:endParaRPr lang="ko-KR" altLang="en-US" sz="1200" dirty="0">
                <a:solidFill>
                  <a:schemeClr val="tx1">
                    <a:lumMod val="75000"/>
                    <a:lumOff val="25000"/>
                  </a:schemeClr>
                </a:solidFill>
                <a:cs typeface="B Nazanin" panose="00000400000000000000" pitchFamily="2" charset="-78"/>
              </a:endParaRPr>
            </a:p>
          </p:txBody>
        </p:sp>
        <p:sp>
          <p:nvSpPr>
            <p:cNvPr id="594" name="TextBox 593">
              <a:extLst>
                <a:ext uri="{FF2B5EF4-FFF2-40B4-BE49-F238E27FC236}">
                  <a16:creationId xmlns:a16="http://schemas.microsoft.com/office/drawing/2014/main" id="{AC799AB8-DECD-4E8C-8C89-7358B9BD7668}"/>
                </a:ext>
              </a:extLst>
            </p:cNvPr>
            <p:cNvSpPr txBox="1"/>
            <p:nvPr/>
          </p:nvSpPr>
          <p:spPr>
            <a:xfrm>
              <a:off x="10133769" y="2663111"/>
              <a:ext cx="1762957" cy="646331"/>
            </a:xfrm>
            <a:prstGeom prst="rect">
              <a:avLst/>
            </a:prstGeom>
            <a:noFill/>
          </p:spPr>
          <p:txBody>
            <a:bodyPr wrap="square" rtlCol="0">
              <a:spAutoFit/>
            </a:bodyPr>
            <a:lstStyle/>
            <a:p>
              <a:pPr algn="r"/>
              <a:r>
                <a:rPr lang="fa-IR" altLang="ko-KR" sz="1200" dirty="0">
                  <a:solidFill>
                    <a:schemeClr val="tx1">
                      <a:lumMod val="75000"/>
                      <a:lumOff val="25000"/>
                    </a:schemeClr>
                  </a:solidFill>
                  <a:cs typeface="B Nazanin" panose="00000400000000000000" pitchFamily="2" charset="-78"/>
                </a:rPr>
                <a:t>ارائه پاورپوینت مدرنی را دریافت کنید که به زیبایی طراحی شده است.</a:t>
              </a:r>
              <a:endParaRPr lang="ko-KR" altLang="en-US" sz="1200" dirty="0">
                <a:solidFill>
                  <a:schemeClr val="tx1">
                    <a:lumMod val="75000"/>
                    <a:lumOff val="25000"/>
                  </a:schemeClr>
                </a:solidFill>
                <a:cs typeface="B Nazanin" panose="00000400000000000000" pitchFamily="2" charset="-78"/>
              </a:endParaRPr>
            </a:p>
          </p:txBody>
        </p:sp>
        <p:sp>
          <p:nvSpPr>
            <p:cNvPr id="595" name="TextBox 594">
              <a:extLst>
                <a:ext uri="{FF2B5EF4-FFF2-40B4-BE49-F238E27FC236}">
                  <a16:creationId xmlns:a16="http://schemas.microsoft.com/office/drawing/2014/main" id="{A85F9DBC-4342-4565-B844-F1A7E3A8321B}"/>
                </a:ext>
              </a:extLst>
            </p:cNvPr>
            <p:cNvSpPr txBox="1"/>
            <p:nvPr/>
          </p:nvSpPr>
          <p:spPr>
            <a:xfrm>
              <a:off x="9124641" y="3606843"/>
              <a:ext cx="2322914" cy="461665"/>
            </a:xfrm>
            <a:prstGeom prst="rect">
              <a:avLst/>
            </a:prstGeom>
            <a:noFill/>
          </p:spPr>
          <p:txBody>
            <a:bodyPr wrap="square" rtlCol="0">
              <a:spAutoFit/>
            </a:bodyPr>
            <a:lstStyle/>
            <a:p>
              <a:pPr algn="r"/>
              <a:r>
                <a:rPr lang="fa-IR" altLang="ko-KR" sz="1200" dirty="0">
                  <a:solidFill>
                    <a:schemeClr val="tx1">
                      <a:lumMod val="75000"/>
                      <a:lumOff val="25000"/>
                    </a:schemeClr>
                  </a:solidFill>
                  <a:cs typeface="B Nazanin" panose="00000400000000000000" pitchFamily="2" charset="-78"/>
                </a:rPr>
                <a:t>ارائه پاورپوینت مدرنی را دریافت کنید که به زیبایی طراحی شده است.</a:t>
              </a:r>
              <a:endParaRPr lang="ko-KR" altLang="en-US" sz="1200" dirty="0">
                <a:solidFill>
                  <a:schemeClr val="tx1">
                    <a:lumMod val="75000"/>
                    <a:lumOff val="25000"/>
                  </a:schemeClr>
                </a:solidFill>
                <a:cs typeface="B Nazanin" panose="00000400000000000000" pitchFamily="2" charset="-78"/>
              </a:endParaRPr>
            </a:p>
          </p:txBody>
        </p:sp>
        <p:sp>
          <p:nvSpPr>
            <p:cNvPr id="596" name="TextBox 595">
              <a:extLst>
                <a:ext uri="{FF2B5EF4-FFF2-40B4-BE49-F238E27FC236}">
                  <a16:creationId xmlns:a16="http://schemas.microsoft.com/office/drawing/2014/main" id="{539FDF75-FAC8-428B-AA3A-5E0CD6F0A566}"/>
                </a:ext>
              </a:extLst>
            </p:cNvPr>
            <p:cNvSpPr txBox="1"/>
            <p:nvPr/>
          </p:nvSpPr>
          <p:spPr>
            <a:xfrm>
              <a:off x="9379389" y="4499946"/>
              <a:ext cx="2322914" cy="461665"/>
            </a:xfrm>
            <a:prstGeom prst="rect">
              <a:avLst/>
            </a:prstGeom>
            <a:noFill/>
          </p:spPr>
          <p:txBody>
            <a:bodyPr wrap="square" rtlCol="0">
              <a:spAutoFit/>
            </a:bodyPr>
            <a:lstStyle/>
            <a:p>
              <a:pPr algn="r"/>
              <a:r>
                <a:rPr lang="fa-IR" altLang="ko-KR" sz="1200" dirty="0">
                  <a:solidFill>
                    <a:schemeClr val="tx1">
                      <a:lumMod val="75000"/>
                      <a:lumOff val="25000"/>
                    </a:schemeClr>
                  </a:solidFill>
                  <a:cs typeface="B Nazanin" panose="00000400000000000000" pitchFamily="2" charset="-78"/>
                </a:rPr>
                <a:t>ارائه پاورپوینت مدرنی را دریافت کنید که به زیبایی طراحی شده است.</a:t>
              </a:r>
              <a:endParaRPr lang="ko-KR" altLang="en-US" sz="1200" dirty="0">
                <a:solidFill>
                  <a:schemeClr val="tx1">
                    <a:lumMod val="75000"/>
                    <a:lumOff val="25000"/>
                  </a:schemeClr>
                </a:solidFill>
                <a:cs typeface="B Nazanin" panose="00000400000000000000" pitchFamily="2" charset="-78"/>
              </a:endParaRPr>
            </a:p>
          </p:txBody>
        </p:sp>
        <p:sp>
          <p:nvSpPr>
            <p:cNvPr id="597" name="TextBox 596">
              <a:extLst>
                <a:ext uri="{FF2B5EF4-FFF2-40B4-BE49-F238E27FC236}">
                  <a16:creationId xmlns:a16="http://schemas.microsoft.com/office/drawing/2014/main" id="{FAFE20B0-A096-4A95-991A-63075DEAF980}"/>
                </a:ext>
              </a:extLst>
            </p:cNvPr>
            <p:cNvSpPr txBox="1"/>
            <p:nvPr/>
          </p:nvSpPr>
          <p:spPr>
            <a:xfrm>
              <a:off x="9835256" y="5394948"/>
              <a:ext cx="1952428" cy="646331"/>
            </a:xfrm>
            <a:prstGeom prst="rect">
              <a:avLst/>
            </a:prstGeom>
            <a:noFill/>
          </p:spPr>
          <p:txBody>
            <a:bodyPr wrap="square" rtlCol="0">
              <a:spAutoFit/>
            </a:bodyPr>
            <a:lstStyle/>
            <a:p>
              <a:pPr algn="r"/>
              <a:r>
                <a:rPr lang="fa-IR" altLang="ko-KR" sz="1200" dirty="0">
                  <a:solidFill>
                    <a:schemeClr val="tx1">
                      <a:lumMod val="75000"/>
                      <a:lumOff val="25000"/>
                    </a:schemeClr>
                  </a:solidFill>
                  <a:cs typeface="B Nazanin" panose="00000400000000000000" pitchFamily="2" charset="-78"/>
                </a:rPr>
                <a:t>ارائه پاورپوینت مدرنی را دریافت کنید که به زیبایی طراحی شده است.</a:t>
              </a:r>
              <a:endParaRPr lang="ko-KR" altLang="en-US" sz="1200" dirty="0">
                <a:solidFill>
                  <a:schemeClr val="tx1">
                    <a:lumMod val="75000"/>
                    <a:lumOff val="25000"/>
                  </a:schemeClr>
                </a:solidFill>
                <a:cs typeface="B Nazanin" panose="00000400000000000000" pitchFamily="2" charset="-78"/>
              </a:endParaRPr>
            </a:p>
          </p:txBody>
        </p:sp>
      </p:grpSp>
    </p:spTree>
    <p:extLst>
      <p:ext uri="{BB962C8B-B14F-4D97-AF65-F5344CB8AC3E}">
        <p14:creationId xmlns:p14="http://schemas.microsoft.com/office/powerpoint/2010/main" val="25185992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DA2E33B4-43BA-4208-908C-2040912B86E8}"/>
              </a:ext>
            </a:extLst>
          </p:cNvPr>
          <p:cNvSpPr/>
          <p:nvPr/>
        </p:nvSpPr>
        <p:spPr>
          <a:xfrm>
            <a:off x="6280879" y="2308485"/>
            <a:ext cx="5911121" cy="311102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s-ES">
              <a:cs typeface="B Nazanin" panose="00000400000000000000" pitchFamily="2" charset="-78"/>
            </a:endParaRPr>
          </a:p>
        </p:txBody>
      </p:sp>
      <p:sp>
        <p:nvSpPr>
          <p:cNvPr id="2" name="Título 1">
            <a:extLst>
              <a:ext uri="{FF2B5EF4-FFF2-40B4-BE49-F238E27FC236}">
                <a16:creationId xmlns:a16="http://schemas.microsoft.com/office/drawing/2014/main" id="{BE4BC3EF-08DE-4FF7-A385-5258A0AE740B}"/>
              </a:ext>
            </a:extLst>
          </p:cNvPr>
          <p:cNvSpPr>
            <a:spLocks noGrp="1"/>
          </p:cNvSpPr>
          <p:nvPr>
            <p:ph type="title" idx="4294967295"/>
          </p:nvPr>
        </p:nvSpPr>
        <p:spPr>
          <a:xfrm>
            <a:off x="1858962" y="638392"/>
            <a:ext cx="8474075" cy="709612"/>
          </a:xfrm>
          <a:prstGeom prst="rect">
            <a:avLst/>
          </a:prstGeom>
        </p:spPr>
        <p:txBody>
          <a:bodyPr/>
          <a:lstStyle/>
          <a:p>
            <a:pPr algn="r" rtl="1"/>
            <a:r>
              <a:rPr lang="fa-IR" sz="4000" u="sng" dirty="0">
                <a:solidFill>
                  <a:srgbClr val="7F7F7F"/>
                </a:solidFill>
                <a:cs typeface="B Nazanin" panose="00000400000000000000" pitchFamily="2" charset="-78"/>
              </a:rPr>
              <a:t>در مورد موضوع خود توضیح دهید</a:t>
            </a:r>
            <a:endParaRPr lang="es-PE" sz="4000" u="sng" dirty="0">
              <a:solidFill>
                <a:srgbClr val="7F7F7F"/>
              </a:solidFill>
              <a:cs typeface="B Nazanin" panose="00000400000000000000" pitchFamily="2" charset="-78"/>
            </a:endParaRPr>
          </a:p>
        </p:txBody>
      </p:sp>
      <p:sp>
        <p:nvSpPr>
          <p:cNvPr id="6" name="TextBox 6">
            <a:extLst>
              <a:ext uri="{FF2B5EF4-FFF2-40B4-BE49-F238E27FC236}">
                <a16:creationId xmlns:a16="http://schemas.microsoft.com/office/drawing/2014/main" id="{15C34620-C110-4442-B75E-031D27B695EF}"/>
              </a:ext>
            </a:extLst>
          </p:cNvPr>
          <p:cNvSpPr txBox="1"/>
          <p:nvPr/>
        </p:nvSpPr>
        <p:spPr>
          <a:xfrm>
            <a:off x="1897539" y="1204333"/>
            <a:ext cx="3360691" cy="4912883"/>
          </a:xfrm>
          <a:prstGeom prst="rect">
            <a:avLst/>
          </a:prstGeom>
          <a:noFill/>
        </p:spPr>
        <p:txBody>
          <a:bodyPr wrap="square" rtlCol="0">
            <a:spAutoFit/>
          </a:bodyPr>
          <a:lstStyle/>
          <a:p>
            <a:pPr algn="r" rtl="1">
              <a:lnSpc>
                <a:spcPct val="150000"/>
              </a:lnSpc>
            </a:pPr>
            <a:r>
              <a:rPr lang="fa-IR" sz="1400" b="1" dirty="0">
                <a:cs typeface="B Nazanin" panose="00000400000000000000" pitchFamily="2" charset="-78"/>
              </a:rPr>
              <a:t>عنوان/عنوان فرعی شما در اینجا:</a:t>
            </a:r>
          </a:p>
          <a:p>
            <a:pPr algn="r" rtl="1">
              <a:lnSpc>
                <a:spcPct val="150000"/>
              </a:lnSpc>
            </a:pPr>
            <a:endParaRPr lang="fa-IR" sz="1400" b="1" dirty="0">
              <a:cs typeface="B Nazanin" panose="00000400000000000000" pitchFamily="2" charset="-78"/>
            </a:endParaRPr>
          </a:p>
          <a:p>
            <a:pPr algn="r" rtl="1">
              <a:lnSpc>
                <a:spcPct val="150000"/>
              </a:lnSpc>
            </a:pPr>
            <a:r>
              <a:rPr lang="fa-IR" sz="1400" b="1" dirty="0">
                <a:cs typeface="B Nazanin" panose="00000400000000000000" pitchFamily="2" charset="-78"/>
              </a:rPr>
              <a:t>مشتری بسیار مهم است، مشتری توسط مشتری دنبال خواهد شد. تا زمانی که بسیار سرگرم کننده است. </a:t>
            </a:r>
            <a:r>
              <a:rPr lang="en-US" sz="1400" b="1" dirty="0" err="1">
                <a:cs typeface="B Nazanin" panose="00000400000000000000" pitchFamily="2" charset="-78"/>
              </a:rPr>
              <a:t>Curabitur</a:t>
            </a:r>
            <a:r>
              <a:rPr lang="en-US" sz="1400" b="1" dirty="0">
                <a:cs typeface="B Nazanin" panose="00000400000000000000" pitchFamily="2" charset="-78"/>
              </a:rPr>
              <a:t> </a:t>
            </a:r>
            <a:r>
              <a:rPr lang="en-US" sz="1400" b="1" dirty="0" err="1">
                <a:cs typeface="B Nazanin" panose="00000400000000000000" pitchFamily="2" charset="-78"/>
              </a:rPr>
              <a:t>sagittis</a:t>
            </a:r>
            <a:r>
              <a:rPr lang="en-US" sz="1400" b="1" dirty="0">
                <a:cs typeface="B Nazanin" panose="00000400000000000000" pitchFamily="2" charset="-78"/>
              </a:rPr>
              <a:t> </a:t>
            </a:r>
            <a:r>
              <a:rPr lang="en-US" sz="1400" b="1" dirty="0" err="1">
                <a:cs typeface="B Nazanin" panose="00000400000000000000" pitchFamily="2" charset="-78"/>
              </a:rPr>
              <a:t>lacus</a:t>
            </a:r>
            <a:r>
              <a:rPr lang="en-US" sz="1400" b="1" dirty="0">
                <a:cs typeface="B Nazanin" panose="00000400000000000000" pitchFamily="2" charset="-78"/>
              </a:rPr>
              <a:t> </a:t>
            </a:r>
            <a:r>
              <a:rPr lang="en-US" sz="1400" b="1" dirty="0" err="1">
                <a:cs typeface="B Nazanin" panose="00000400000000000000" pitchFamily="2" charset="-78"/>
              </a:rPr>
              <a:t>sapien</a:t>
            </a:r>
            <a:r>
              <a:rPr lang="en-US" sz="1400" b="1" dirty="0">
                <a:cs typeface="B Nazanin" panose="00000400000000000000" pitchFamily="2" charset="-78"/>
              </a:rPr>
              <a:t>، </a:t>
            </a:r>
            <a:r>
              <a:rPr lang="fa-IR" sz="1400" b="1" dirty="0">
                <a:cs typeface="B Nazanin" panose="00000400000000000000" pitchFamily="2" charset="-78"/>
              </a:rPr>
              <a:t>اما بزرگترین </a:t>
            </a:r>
            <a:r>
              <a:rPr lang="en-US" sz="1400" b="1" dirty="0" err="1">
                <a:cs typeface="B Nazanin" panose="00000400000000000000" pitchFamily="2" charset="-78"/>
              </a:rPr>
              <a:t>Rhoncus</a:t>
            </a:r>
            <a:r>
              <a:rPr lang="en-US" sz="1400" b="1" dirty="0">
                <a:cs typeface="B Nazanin" panose="00000400000000000000" pitchFamily="2" charset="-78"/>
              </a:rPr>
              <a:t> </a:t>
            </a:r>
            <a:r>
              <a:rPr lang="fa-IR" sz="1400" b="1" dirty="0">
                <a:cs typeface="B Nazanin" panose="00000400000000000000" pitchFamily="2" charset="-78"/>
              </a:rPr>
              <a:t>و </a:t>
            </a:r>
            <a:r>
              <a:rPr lang="en-US" sz="1400" b="1" dirty="0" err="1">
                <a:cs typeface="B Nazanin" panose="00000400000000000000" pitchFamily="2" charset="-78"/>
              </a:rPr>
              <a:t>Aenean</a:t>
            </a:r>
            <a:r>
              <a:rPr lang="en-US" sz="1400" b="1" dirty="0">
                <a:cs typeface="B Nazanin" panose="00000400000000000000" pitchFamily="2" charset="-78"/>
              </a:rPr>
              <a:t> fermentum </a:t>
            </a:r>
            <a:r>
              <a:rPr lang="en-US" sz="1400" b="1" dirty="0" err="1">
                <a:cs typeface="B Nazanin" panose="00000400000000000000" pitchFamily="2" charset="-78"/>
              </a:rPr>
              <a:t>consequet</a:t>
            </a:r>
            <a:r>
              <a:rPr lang="en-US" sz="1400" b="1" dirty="0">
                <a:cs typeface="B Nazanin" panose="00000400000000000000" pitchFamily="2" charset="-78"/>
              </a:rPr>
              <a:t> </a:t>
            </a:r>
            <a:r>
              <a:rPr lang="en-US" sz="1400" b="1" dirty="0" err="1">
                <a:cs typeface="B Nazanin" panose="00000400000000000000" pitchFamily="2" charset="-78"/>
              </a:rPr>
              <a:t>mauris</a:t>
            </a:r>
            <a:r>
              <a:rPr lang="en-US" sz="1400" b="1" dirty="0">
                <a:cs typeface="B Nazanin" panose="00000400000000000000" pitchFamily="2" charset="-78"/>
              </a:rPr>
              <a:t>، </a:t>
            </a:r>
            <a:r>
              <a:rPr lang="fa-IR" sz="1400" b="1" dirty="0">
                <a:cs typeface="B Nazanin" panose="00000400000000000000" pitchFamily="2" charset="-78"/>
              </a:rPr>
              <a:t>اما بازیکنان آن را دنبال خواهند کرد.</a:t>
            </a:r>
          </a:p>
          <a:p>
            <a:pPr algn="r" rtl="1">
              <a:lnSpc>
                <a:spcPct val="150000"/>
              </a:lnSpc>
            </a:pPr>
            <a:r>
              <a:rPr lang="fa-IR" sz="1400" b="1" dirty="0">
                <a:cs typeface="B Nazanin" panose="00000400000000000000" pitchFamily="2" charset="-78"/>
              </a:rPr>
              <a:t>برخی از اهداف همیشه به سمت کسی با فلش نشانه می روند. همه در ابتدا به یک کارمند نیاز دارند. اما حتی اگر قرار بود بازیکنان یک لایه بگذارند، کامیون ها آنها را جلوی آنها می گذاشتند. مقداری میل بود، یک چیز خوب از دروازه مؤلف، از ملک عزاداری</a:t>
            </a:r>
          </a:p>
          <a:p>
            <a:pPr algn="r" rtl="1">
              <a:lnSpc>
                <a:spcPct val="150000"/>
              </a:lnSpc>
            </a:pPr>
            <a:r>
              <a:rPr lang="fa-IR" sz="1400" b="1" dirty="0">
                <a:cs typeface="B Nazanin" panose="00000400000000000000" pitchFamily="2" charset="-78"/>
              </a:rPr>
              <a:t>برخی از مردم چیزهای زیادی می خواهند، دروازه بان به اعضای زیادی نیاز دارد.</a:t>
            </a:r>
            <a:endParaRPr lang="en-US" sz="1400" dirty="0">
              <a:cs typeface="B Nazanin" panose="00000400000000000000" pitchFamily="2" charset="-78"/>
            </a:endParaRPr>
          </a:p>
        </p:txBody>
      </p:sp>
      <p:sp>
        <p:nvSpPr>
          <p:cNvPr id="7" name="Freeform 5">
            <a:extLst>
              <a:ext uri="{FF2B5EF4-FFF2-40B4-BE49-F238E27FC236}">
                <a16:creationId xmlns:a16="http://schemas.microsoft.com/office/drawing/2014/main" id="{02B12692-7811-48B2-B8B0-14FC9FE51E50}"/>
              </a:ext>
            </a:extLst>
          </p:cNvPr>
          <p:cNvSpPr/>
          <p:nvPr/>
        </p:nvSpPr>
        <p:spPr bwMode="auto">
          <a:xfrm>
            <a:off x="6534557" y="2443162"/>
            <a:ext cx="3865563" cy="4414838"/>
          </a:xfrm>
          <a:custGeom>
            <a:avLst/>
            <a:gdLst>
              <a:gd name="T0" fmla="*/ 923 w 1028"/>
              <a:gd name="T1" fmla="*/ 1174 h 1174"/>
              <a:gd name="T2" fmla="*/ 383 w 1028"/>
              <a:gd name="T3" fmla="*/ 1174 h 1174"/>
              <a:gd name="T4" fmla="*/ 378 w 1028"/>
              <a:gd name="T5" fmla="*/ 1153 h 1174"/>
              <a:gd name="T6" fmla="*/ 377 w 1028"/>
              <a:gd name="T7" fmla="*/ 1044 h 1174"/>
              <a:gd name="T8" fmla="*/ 354 w 1028"/>
              <a:gd name="T9" fmla="*/ 1006 h 1174"/>
              <a:gd name="T10" fmla="*/ 340 w 1028"/>
              <a:gd name="T11" fmla="*/ 998 h 1174"/>
              <a:gd name="T12" fmla="*/ 313 w 1028"/>
              <a:gd name="T13" fmla="*/ 990 h 1174"/>
              <a:gd name="T14" fmla="*/ 286 w 1028"/>
              <a:gd name="T15" fmla="*/ 988 h 1174"/>
              <a:gd name="T16" fmla="*/ 260 w 1028"/>
              <a:gd name="T17" fmla="*/ 986 h 1174"/>
              <a:gd name="T18" fmla="*/ 190 w 1028"/>
              <a:gd name="T19" fmla="*/ 986 h 1174"/>
              <a:gd name="T20" fmla="*/ 146 w 1028"/>
              <a:gd name="T21" fmla="*/ 987 h 1174"/>
              <a:gd name="T22" fmla="*/ 116 w 1028"/>
              <a:gd name="T23" fmla="*/ 958 h 1174"/>
              <a:gd name="T24" fmla="*/ 123 w 1028"/>
              <a:gd name="T25" fmla="*/ 883 h 1174"/>
              <a:gd name="T26" fmla="*/ 114 w 1028"/>
              <a:gd name="T27" fmla="*/ 845 h 1174"/>
              <a:gd name="T28" fmla="*/ 110 w 1028"/>
              <a:gd name="T29" fmla="*/ 811 h 1174"/>
              <a:gd name="T30" fmla="*/ 103 w 1028"/>
              <a:gd name="T31" fmla="*/ 797 h 1174"/>
              <a:gd name="T32" fmla="*/ 83 w 1028"/>
              <a:gd name="T33" fmla="*/ 752 h 1174"/>
              <a:gd name="T34" fmla="*/ 89 w 1028"/>
              <a:gd name="T35" fmla="*/ 734 h 1174"/>
              <a:gd name="T36" fmla="*/ 72 w 1028"/>
              <a:gd name="T37" fmla="*/ 704 h 1174"/>
              <a:gd name="T38" fmla="*/ 53 w 1028"/>
              <a:gd name="T39" fmla="*/ 699 h 1174"/>
              <a:gd name="T40" fmla="*/ 24 w 1028"/>
              <a:gd name="T41" fmla="*/ 626 h 1174"/>
              <a:gd name="T42" fmla="*/ 69 w 1028"/>
              <a:gd name="T43" fmla="*/ 572 h 1174"/>
              <a:gd name="T44" fmla="*/ 79 w 1028"/>
              <a:gd name="T45" fmla="*/ 560 h 1174"/>
              <a:gd name="T46" fmla="*/ 101 w 1028"/>
              <a:gd name="T47" fmla="*/ 462 h 1174"/>
              <a:gd name="T48" fmla="*/ 98 w 1028"/>
              <a:gd name="T49" fmla="*/ 437 h 1174"/>
              <a:gd name="T50" fmla="*/ 102 w 1028"/>
              <a:gd name="T51" fmla="*/ 378 h 1174"/>
              <a:gd name="T52" fmla="*/ 141 w 1028"/>
              <a:gd name="T53" fmla="*/ 266 h 1174"/>
              <a:gd name="T54" fmla="*/ 156 w 1028"/>
              <a:gd name="T55" fmla="*/ 240 h 1174"/>
              <a:gd name="T56" fmla="*/ 206 w 1028"/>
              <a:gd name="T57" fmla="*/ 174 h 1174"/>
              <a:gd name="T58" fmla="*/ 296 w 1028"/>
              <a:gd name="T59" fmla="*/ 95 h 1174"/>
              <a:gd name="T60" fmla="*/ 330 w 1028"/>
              <a:gd name="T61" fmla="*/ 74 h 1174"/>
              <a:gd name="T62" fmla="*/ 512 w 1028"/>
              <a:gd name="T63" fmla="*/ 6 h 1174"/>
              <a:gd name="T64" fmla="*/ 574 w 1028"/>
              <a:gd name="T65" fmla="*/ 2 h 1174"/>
              <a:gd name="T66" fmla="*/ 637 w 1028"/>
              <a:gd name="T67" fmla="*/ 3 h 1174"/>
              <a:gd name="T68" fmla="*/ 693 w 1028"/>
              <a:gd name="T69" fmla="*/ 11 h 1174"/>
              <a:gd name="T70" fmla="*/ 860 w 1028"/>
              <a:gd name="T71" fmla="*/ 78 h 1174"/>
              <a:gd name="T72" fmla="*/ 943 w 1028"/>
              <a:gd name="T73" fmla="*/ 156 h 1174"/>
              <a:gd name="T74" fmla="*/ 962 w 1028"/>
              <a:gd name="T75" fmla="*/ 179 h 1174"/>
              <a:gd name="T76" fmla="*/ 1017 w 1028"/>
              <a:gd name="T77" fmla="*/ 432 h 1174"/>
              <a:gd name="T78" fmla="*/ 936 w 1028"/>
              <a:gd name="T79" fmla="*/ 648 h 1174"/>
              <a:gd name="T80" fmla="*/ 896 w 1028"/>
              <a:gd name="T81" fmla="*/ 715 h 1174"/>
              <a:gd name="T82" fmla="*/ 871 w 1028"/>
              <a:gd name="T83" fmla="*/ 846 h 1174"/>
              <a:gd name="T84" fmla="*/ 891 w 1028"/>
              <a:gd name="T85" fmla="*/ 1022 h 1174"/>
              <a:gd name="T86" fmla="*/ 916 w 1028"/>
              <a:gd name="T87" fmla="*/ 1130 h 1174"/>
              <a:gd name="T88" fmla="*/ 923 w 1028"/>
              <a:gd name="T89" fmla="*/ 1150 h 1174"/>
              <a:gd name="T90" fmla="*/ 923 w 1028"/>
              <a:gd name="T91" fmla="*/ 1174 h 1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028" h="1174">
                <a:moveTo>
                  <a:pt x="923" y="1174"/>
                </a:moveTo>
                <a:cubicBezTo>
                  <a:pt x="743" y="1174"/>
                  <a:pt x="563" y="1174"/>
                  <a:pt x="383" y="1174"/>
                </a:cubicBezTo>
                <a:cubicBezTo>
                  <a:pt x="378" y="1168"/>
                  <a:pt x="377" y="1161"/>
                  <a:pt x="378" y="1153"/>
                </a:cubicBezTo>
                <a:cubicBezTo>
                  <a:pt x="384" y="1117"/>
                  <a:pt x="382" y="1081"/>
                  <a:pt x="377" y="1044"/>
                </a:cubicBezTo>
                <a:cubicBezTo>
                  <a:pt x="373" y="1029"/>
                  <a:pt x="366" y="1016"/>
                  <a:pt x="354" y="1006"/>
                </a:cubicBezTo>
                <a:cubicBezTo>
                  <a:pt x="350" y="1002"/>
                  <a:pt x="346" y="999"/>
                  <a:pt x="340" y="998"/>
                </a:cubicBezTo>
                <a:cubicBezTo>
                  <a:pt x="331" y="996"/>
                  <a:pt x="323" y="991"/>
                  <a:pt x="313" y="990"/>
                </a:cubicBezTo>
                <a:cubicBezTo>
                  <a:pt x="304" y="988"/>
                  <a:pt x="295" y="987"/>
                  <a:pt x="286" y="988"/>
                </a:cubicBezTo>
                <a:cubicBezTo>
                  <a:pt x="277" y="988"/>
                  <a:pt x="269" y="988"/>
                  <a:pt x="260" y="986"/>
                </a:cubicBezTo>
                <a:cubicBezTo>
                  <a:pt x="237" y="986"/>
                  <a:pt x="213" y="981"/>
                  <a:pt x="190" y="986"/>
                </a:cubicBezTo>
                <a:cubicBezTo>
                  <a:pt x="175" y="988"/>
                  <a:pt x="161" y="988"/>
                  <a:pt x="146" y="987"/>
                </a:cubicBezTo>
                <a:cubicBezTo>
                  <a:pt x="131" y="983"/>
                  <a:pt x="120" y="974"/>
                  <a:pt x="116" y="958"/>
                </a:cubicBezTo>
                <a:cubicBezTo>
                  <a:pt x="111" y="933"/>
                  <a:pt x="118" y="908"/>
                  <a:pt x="123" y="883"/>
                </a:cubicBezTo>
                <a:cubicBezTo>
                  <a:pt x="125" y="869"/>
                  <a:pt x="126" y="856"/>
                  <a:pt x="114" y="845"/>
                </a:cubicBezTo>
                <a:cubicBezTo>
                  <a:pt x="104" y="836"/>
                  <a:pt x="100" y="824"/>
                  <a:pt x="110" y="811"/>
                </a:cubicBezTo>
                <a:cubicBezTo>
                  <a:pt x="116" y="803"/>
                  <a:pt x="110" y="800"/>
                  <a:pt x="103" y="797"/>
                </a:cubicBezTo>
                <a:cubicBezTo>
                  <a:pt x="79" y="787"/>
                  <a:pt x="74" y="777"/>
                  <a:pt x="83" y="752"/>
                </a:cubicBezTo>
                <a:cubicBezTo>
                  <a:pt x="85" y="746"/>
                  <a:pt x="87" y="740"/>
                  <a:pt x="89" y="734"/>
                </a:cubicBezTo>
                <a:cubicBezTo>
                  <a:pt x="92" y="719"/>
                  <a:pt x="87" y="709"/>
                  <a:pt x="72" y="704"/>
                </a:cubicBezTo>
                <a:cubicBezTo>
                  <a:pt x="66" y="702"/>
                  <a:pt x="59" y="700"/>
                  <a:pt x="53" y="699"/>
                </a:cubicBezTo>
                <a:cubicBezTo>
                  <a:pt x="9" y="689"/>
                  <a:pt x="0" y="664"/>
                  <a:pt x="24" y="626"/>
                </a:cubicBezTo>
                <a:cubicBezTo>
                  <a:pt x="37" y="606"/>
                  <a:pt x="55" y="591"/>
                  <a:pt x="69" y="572"/>
                </a:cubicBezTo>
                <a:cubicBezTo>
                  <a:pt x="72" y="568"/>
                  <a:pt x="75" y="564"/>
                  <a:pt x="79" y="560"/>
                </a:cubicBezTo>
                <a:cubicBezTo>
                  <a:pt x="106" y="532"/>
                  <a:pt x="117" y="501"/>
                  <a:pt x="101" y="462"/>
                </a:cubicBezTo>
                <a:cubicBezTo>
                  <a:pt x="98" y="454"/>
                  <a:pt x="98" y="445"/>
                  <a:pt x="98" y="437"/>
                </a:cubicBezTo>
                <a:cubicBezTo>
                  <a:pt x="96" y="417"/>
                  <a:pt x="103" y="398"/>
                  <a:pt x="102" y="378"/>
                </a:cubicBezTo>
                <a:cubicBezTo>
                  <a:pt x="105" y="337"/>
                  <a:pt x="123" y="301"/>
                  <a:pt x="141" y="266"/>
                </a:cubicBezTo>
                <a:cubicBezTo>
                  <a:pt x="146" y="257"/>
                  <a:pt x="151" y="249"/>
                  <a:pt x="156" y="240"/>
                </a:cubicBezTo>
                <a:cubicBezTo>
                  <a:pt x="171" y="217"/>
                  <a:pt x="188" y="195"/>
                  <a:pt x="206" y="174"/>
                </a:cubicBezTo>
                <a:cubicBezTo>
                  <a:pt x="236" y="147"/>
                  <a:pt x="263" y="118"/>
                  <a:pt x="296" y="95"/>
                </a:cubicBezTo>
                <a:cubicBezTo>
                  <a:pt x="304" y="82"/>
                  <a:pt x="321" y="85"/>
                  <a:pt x="330" y="74"/>
                </a:cubicBezTo>
                <a:cubicBezTo>
                  <a:pt x="386" y="39"/>
                  <a:pt x="448" y="18"/>
                  <a:pt x="512" y="6"/>
                </a:cubicBezTo>
                <a:cubicBezTo>
                  <a:pt x="533" y="3"/>
                  <a:pt x="553" y="1"/>
                  <a:pt x="574" y="2"/>
                </a:cubicBezTo>
                <a:cubicBezTo>
                  <a:pt x="595" y="2"/>
                  <a:pt x="616" y="0"/>
                  <a:pt x="637" y="3"/>
                </a:cubicBezTo>
                <a:cubicBezTo>
                  <a:pt x="655" y="6"/>
                  <a:pt x="674" y="7"/>
                  <a:pt x="693" y="11"/>
                </a:cubicBezTo>
                <a:cubicBezTo>
                  <a:pt x="752" y="25"/>
                  <a:pt x="808" y="46"/>
                  <a:pt x="860" y="78"/>
                </a:cubicBezTo>
                <a:cubicBezTo>
                  <a:pt x="891" y="101"/>
                  <a:pt x="921" y="124"/>
                  <a:pt x="943" y="156"/>
                </a:cubicBezTo>
                <a:cubicBezTo>
                  <a:pt x="951" y="162"/>
                  <a:pt x="955" y="171"/>
                  <a:pt x="962" y="179"/>
                </a:cubicBezTo>
                <a:cubicBezTo>
                  <a:pt x="1012" y="256"/>
                  <a:pt x="1028" y="341"/>
                  <a:pt x="1017" y="432"/>
                </a:cubicBezTo>
                <a:cubicBezTo>
                  <a:pt x="1008" y="511"/>
                  <a:pt x="979" y="582"/>
                  <a:pt x="936" y="648"/>
                </a:cubicBezTo>
                <a:cubicBezTo>
                  <a:pt x="922" y="670"/>
                  <a:pt x="908" y="692"/>
                  <a:pt x="896" y="715"/>
                </a:cubicBezTo>
                <a:cubicBezTo>
                  <a:pt x="876" y="756"/>
                  <a:pt x="865" y="798"/>
                  <a:pt x="871" y="846"/>
                </a:cubicBezTo>
                <a:cubicBezTo>
                  <a:pt x="878" y="904"/>
                  <a:pt x="880" y="964"/>
                  <a:pt x="891" y="1022"/>
                </a:cubicBezTo>
                <a:cubicBezTo>
                  <a:pt x="897" y="1059"/>
                  <a:pt x="905" y="1095"/>
                  <a:pt x="916" y="1130"/>
                </a:cubicBezTo>
                <a:cubicBezTo>
                  <a:pt x="917" y="1138"/>
                  <a:pt x="920" y="1144"/>
                  <a:pt x="923" y="1150"/>
                </a:cubicBezTo>
                <a:cubicBezTo>
                  <a:pt x="925" y="1158"/>
                  <a:pt x="930" y="1166"/>
                  <a:pt x="923" y="1174"/>
                </a:cubicBezTo>
                <a:close/>
              </a:path>
            </a:pathLst>
          </a:custGeom>
          <a:solidFill>
            <a:srgbClr val="EFC964"/>
          </a:solidFill>
          <a:ln>
            <a:noFill/>
          </a:ln>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grpSp>
        <p:nvGrpSpPr>
          <p:cNvPr id="4" name="Grupo 3">
            <a:extLst>
              <a:ext uri="{FF2B5EF4-FFF2-40B4-BE49-F238E27FC236}">
                <a16:creationId xmlns:a16="http://schemas.microsoft.com/office/drawing/2014/main" id="{52223401-43BA-A68F-0E9A-0F8C9873EC9D}"/>
              </a:ext>
            </a:extLst>
          </p:cNvPr>
          <p:cNvGrpSpPr/>
          <p:nvPr/>
        </p:nvGrpSpPr>
        <p:grpSpPr>
          <a:xfrm>
            <a:off x="7452132" y="2736850"/>
            <a:ext cx="2636838" cy="2011363"/>
            <a:chOff x="7452132" y="2736850"/>
            <a:chExt cx="2636838" cy="2011363"/>
          </a:xfrm>
        </p:grpSpPr>
        <p:sp>
          <p:nvSpPr>
            <p:cNvPr id="8" name="Freeform 6">
              <a:extLst>
                <a:ext uri="{FF2B5EF4-FFF2-40B4-BE49-F238E27FC236}">
                  <a16:creationId xmlns:a16="http://schemas.microsoft.com/office/drawing/2014/main" id="{8C3B4D38-07AD-4ED2-B4D6-B60F4E431B8E}"/>
                </a:ext>
              </a:extLst>
            </p:cNvPr>
            <p:cNvSpPr/>
            <p:nvPr/>
          </p:nvSpPr>
          <p:spPr bwMode="auto">
            <a:xfrm>
              <a:off x="9731782" y="2995612"/>
              <a:ext cx="330200" cy="450850"/>
            </a:xfrm>
            <a:custGeom>
              <a:avLst/>
              <a:gdLst>
                <a:gd name="T0" fmla="*/ 13 w 88"/>
                <a:gd name="T1" fmla="*/ 19 h 120"/>
                <a:gd name="T2" fmla="*/ 74 w 88"/>
                <a:gd name="T3" fmla="*/ 20 h 120"/>
                <a:gd name="T4" fmla="*/ 63 w 88"/>
                <a:gd name="T5" fmla="*/ 76 h 120"/>
                <a:gd name="T6" fmla="*/ 59 w 88"/>
                <a:gd name="T7" fmla="*/ 98 h 120"/>
                <a:gd name="T8" fmla="*/ 57 w 88"/>
                <a:gd name="T9" fmla="*/ 120 h 120"/>
                <a:gd name="T10" fmla="*/ 40 w 88"/>
                <a:gd name="T11" fmla="*/ 92 h 120"/>
                <a:gd name="T12" fmla="*/ 5 w 88"/>
                <a:gd name="T13" fmla="*/ 63 h 120"/>
                <a:gd name="T14" fmla="*/ 3 w 88"/>
                <a:gd name="T15" fmla="*/ 39 h 120"/>
                <a:gd name="T16" fmla="*/ 13 w 88"/>
                <a:gd name="T17" fmla="*/ 19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 h="120">
                  <a:moveTo>
                    <a:pt x="13" y="19"/>
                  </a:moveTo>
                  <a:cubicBezTo>
                    <a:pt x="34" y="0"/>
                    <a:pt x="58" y="0"/>
                    <a:pt x="74" y="20"/>
                  </a:cubicBezTo>
                  <a:cubicBezTo>
                    <a:pt x="88" y="37"/>
                    <a:pt x="83" y="62"/>
                    <a:pt x="63" y="76"/>
                  </a:cubicBezTo>
                  <a:cubicBezTo>
                    <a:pt x="55" y="83"/>
                    <a:pt x="60" y="91"/>
                    <a:pt x="59" y="98"/>
                  </a:cubicBezTo>
                  <a:cubicBezTo>
                    <a:pt x="58" y="105"/>
                    <a:pt x="61" y="113"/>
                    <a:pt x="57" y="120"/>
                  </a:cubicBezTo>
                  <a:cubicBezTo>
                    <a:pt x="40" y="118"/>
                    <a:pt x="48" y="100"/>
                    <a:pt x="40" y="92"/>
                  </a:cubicBezTo>
                  <a:cubicBezTo>
                    <a:pt x="28" y="83"/>
                    <a:pt x="9" y="81"/>
                    <a:pt x="5" y="63"/>
                  </a:cubicBezTo>
                  <a:cubicBezTo>
                    <a:pt x="3" y="55"/>
                    <a:pt x="5" y="47"/>
                    <a:pt x="3" y="39"/>
                  </a:cubicBezTo>
                  <a:cubicBezTo>
                    <a:pt x="0" y="29"/>
                    <a:pt x="5" y="23"/>
                    <a:pt x="13" y="19"/>
                  </a:cubicBezTo>
                  <a:close/>
                </a:path>
              </a:pathLst>
            </a:custGeom>
            <a:solidFill>
              <a:srgbClr val="E460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9" name="Freeform 7">
              <a:extLst>
                <a:ext uri="{FF2B5EF4-FFF2-40B4-BE49-F238E27FC236}">
                  <a16:creationId xmlns:a16="http://schemas.microsoft.com/office/drawing/2014/main" id="{7B5F0722-5F5B-4DD3-8EA8-6F111E915C26}"/>
                </a:ext>
              </a:extLst>
            </p:cNvPr>
            <p:cNvSpPr/>
            <p:nvPr/>
          </p:nvSpPr>
          <p:spPr bwMode="auto">
            <a:xfrm>
              <a:off x="9220607" y="2987675"/>
              <a:ext cx="868363" cy="839788"/>
            </a:xfrm>
            <a:custGeom>
              <a:avLst/>
              <a:gdLst>
                <a:gd name="T0" fmla="*/ 181 w 231"/>
                <a:gd name="T1" fmla="*/ 86 h 223"/>
                <a:gd name="T2" fmla="*/ 190 w 231"/>
                <a:gd name="T3" fmla="*/ 120 h 223"/>
                <a:gd name="T4" fmla="*/ 199 w 231"/>
                <a:gd name="T5" fmla="*/ 78 h 223"/>
                <a:gd name="T6" fmla="*/ 200 w 231"/>
                <a:gd name="T7" fmla="*/ 151 h 223"/>
                <a:gd name="T8" fmla="*/ 212 w 231"/>
                <a:gd name="T9" fmla="*/ 166 h 223"/>
                <a:gd name="T10" fmla="*/ 217 w 231"/>
                <a:gd name="T11" fmla="*/ 222 h 223"/>
                <a:gd name="T12" fmla="*/ 212 w 231"/>
                <a:gd name="T13" fmla="*/ 221 h 223"/>
                <a:gd name="T14" fmla="*/ 213 w 231"/>
                <a:gd name="T15" fmla="*/ 210 h 223"/>
                <a:gd name="T16" fmla="*/ 200 w 231"/>
                <a:gd name="T17" fmla="*/ 172 h 223"/>
                <a:gd name="T18" fmla="*/ 163 w 231"/>
                <a:gd name="T19" fmla="*/ 173 h 223"/>
                <a:gd name="T20" fmla="*/ 158 w 231"/>
                <a:gd name="T21" fmla="*/ 175 h 223"/>
                <a:gd name="T22" fmla="*/ 2 w 231"/>
                <a:gd name="T23" fmla="*/ 11 h 223"/>
                <a:gd name="T24" fmla="*/ 13 w 231"/>
                <a:gd name="T25" fmla="*/ 5 h 223"/>
                <a:gd name="T26" fmla="*/ 29 w 231"/>
                <a:gd name="T27" fmla="*/ 9 h 223"/>
                <a:gd name="T28" fmla="*/ 34 w 231"/>
                <a:gd name="T29" fmla="*/ 9 h 223"/>
                <a:gd name="T30" fmla="*/ 85 w 231"/>
                <a:gd name="T31" fmla="*/ 59 h 223"/>
                <a:gd name="T32" fmla="*/ 168 w 231"/>
                <a:gd name="T33" fmla="*/ 143 h 223"/>
                <a:gd name="T34" fmla="*/ 177 w 231"/>
                <a:gd name="T35" fmla="*/ 147 h 223"/>
                <a:gd name="T36" fmla="*/ 181 w 231"/>
                <a:gd name="T37" fmla="*/ 8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1" h="223">
                  <a:moveTo>
                    <a:pt x="181" y="86"/>
                  </a:moveTo>
                  <a:cubicBezTo>
                    <a:pt x="191" y="95"/>
                    <a:pt x="180" y="109"/>
                    <a:pt x="190" y="120"/>
                  </a:cubicBezTo>
                  <a:cubicBezTo>
                    <a:pt x="199" y="106"/>
                    <a:pt x="186" y="89"/>
                    <a:pt x="199" y="78"/>
                  </a:cubicBezTo>
                  <a:cubicBezTo>
                    <a:pt x="195" y="103"/>
                    <a:pt x="200" y="127"/>
                    <a:pt x="200" y="151"/>
                  </a:cubicBezTo>
                  <a:cubicBezTo>
                    <a:pt x="200" y="160"/>
                    <a:pt x="207" y="162"/>
                    <a:pt x="212" y="166"/>
                  </a:cubicBezTo>
                  <a:cubicBezTo>
                    <a:pt x="230" y="182"/>
                    <a:pt x="231" y="202"/>
                    <a:pt x="217" y="222"/>
                  </a:cubicBezTo>
                  <a:cubicBezTo>
                    <a:pt x="215" y="223"/>
                    <a:pt x="213" y="223"/>
                    <a:pt x="212" y="221"/>
                  </a:cubicBezTo>
                  <a:cubicBezTo>
                    <a:pt x="210" y="217"/>
                    <a:pt x="211" y="213"/>
                    <a:pt x="213" y="210"/>
                  </a:cubicBezTo>
                  <a:cubicBezTo>
                    <a:pt x="220" y="193"/>
                    <a:pt x="212" y="181"/>
                    <a:pt x="200" y="172"/>
                  </a:cubicBezTo>
                  <a:cubicBezTo>
                    <a:pt x="188" y="162"/>
                    <a:pt x="175" y="164"/>
                    <a:pt x="163" y="173"/>
                  </a:cubicBezTo>
                  <a:cubicBezTo>
                    <a:pt x="162" y="174"/>
                    <a:pt x="160" y="175"/>
                    <a:pt x="158" y="175"/>
                  </a:cubicBezTo>
                  <a:cubicBezTo>
                    <a:pt x="107" y="119"/>
                    <a:pt x="55" y="64"/>
                    <a:pt x="2" y="11"/>
                  </a:cubicBezTo>
                  <a:cubicBezTo>
                    <a:pt x="0" y="0"/>
                    <a:pt x="8" y="4"/>
                    <a:pt x="13" y="5"/>
                  </a:cubicBezTo>
                  <a:cubicBezTo>
                    <a:pt x="18" y="6"/>
                    <a:pt x="22" y="13"/>
                    <a:pt x="29" y="9"/>
                  </a:cubicBezTo>
                  <a:cubicBezTo>
                    <a:pt x="30" y="9"/>
                    <a:pt x="32" y="9"/>
                    <a:pt x="34" y="9"/>
                  </a:cubicBezTo>
                  <a:cubicBezTo>
                    <a:pt x="54" y="23"/>
                    <a:pt x="70" y="41"/>
                    <a:pt x="85" y="59"/>
                  </a:cubicBezTo>
                  <a:cubicBezTo>
                    <a:pt x="111" y="89"/>
                    <a:pt x="140" y="115"/>
                    <a:pt x="168" y="143"/>
                  </a:cubicBezTo>
                  <a:cubicBezTo>
                    <a:pt x="170" y="146"/>
                    <a:pt x="172" y="148"/>
                    <a:pt x="177" y="147"/>
                  </a:cubicBezTo>
                  <a:cubicBezTo>
                    <a:pt x="179" y="127"/>
                    <a:pt x="172" y="106"/>
                    <a:pt x="181" y="86"/>
                  </a:cubicBezTo>
                  <a:close/>
                </a:path>
              </a:pathLst>
            </a:custGeom>
            <a:solidFill>
              <a:srgbClr val="D866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10" name="Freeform 8">
              <a:extLst>
                <a:ext uri="{FF2B5EF4-FFF2-40B4-BE49-F238E27FC236}">
                  <a16:creationId xmlns:a16="http://schemas.microsoft.com/office/drawing/2014/main" id="{0CD562C9-78E6-48A6-BDB9-873C35E75D5C}"/>
                </a:ext>
              </a:extLst>
            </p:cNvPr>
            <p:cNvSpPr/>
            <p:nvPr/>
          </p:nvSpPr>
          <p:spPr bwMode="auto">
            <a:xfrm>
              <a:off x="7869645" y="2778125"/>
              <a:ext cx="1214438" cy="357188"/>
            </a:xfrm>
            <a:custGeom>
              <a:avLst/>
              <a:gdLst>
                <a:gd name="T0" fmla="*/ 12 w 323"/>
                <a:gd name="T1" fmla="*/ 86 h 95"/>
                <a:gd name="T2" fmla="*/ 20 w 323"/>
                <a:gd name="T3" fmla="*/ 33 h 95"/>
                <a:gd name="T4" fmla="*/ 72 w 323"/>
                <a:gd name="T5" fmla="*/ 37 h 95"/>
                <a:gd name="T6" fmla="*/ 98 w 323"/>
                <a:gd name="T7" fmla="*/ 46 h 95"/>
                <a:gd name="T8" fmla="*/ 287 w 323"/>
                <a:gd name="T9" fmla="*/ 27 h 95"/>
                <a:gd name="T10" fmla="*/ 304 w 323"/>
                <a:gd name="T11" fmla="*/ 16 h 95"/>
                <a:gd name="T12" fmla="*/ 320 w 323"/>
                <a:gd name="T13" fmla="*/ 0 h 95"/>
                <a:gd name="T14" fmla="*/ 323 w 323"/>
                <a:gd name="T15" fmla="*/ 5 h 95"/>
                <a:gd name="T16" fmla="*/ 301 w 323"/>
                <a:gd name="T17" fmla="*/ 33 h 95"/>
                <a:gd name="T18" fmla="*/ 301 w 323"/>
                <a:gd name="T19" fmla="*/ 41 h 95"/>
                <a:gd name="T20" fmla="*/ 297 w 323"/>
                <a:gd name="T21" fmla="*/ 45 h 95"/>
                <a:gd name="T22" fmla="*/ 143 w 323"/>
                <a:gd name="T23" fmla="*/ 64 h 95"/>
                <a:gd name="T24" fmla="*/ 105 w 323"/>
                <a:gd name="T25" fmla="*/ 68 h 95"/>
                <a:gd name="T26" fmla="*/ 97 w 323"/>
                <a:gd name="T27" fmla="*/ 75 h 95"/>
                <a:gd name="T28" fmla="*/ 98 w 323"/>
                <a:gd name="T29" fmla="*/ 91 h 95"/>
                <a:gd name="T30" fmla="*/ 81 w 323"/>
                <a:gd name="T31" fmla="*/ 88 h 95"/>
                <a:gd name="T32" fmla="*/ 73 w 323"/>
                <a:gd name="T33" fmla="*/ 68 h 95"/>
                <a:gd name="T34" fmla="*/ 39 w 323"/>
                <a:gd name="T35" fmla="*/ 40 h 95"/>
                <a:gd name="T36" fmla="*/ 17 w 323"/>
                <a:gd name="T37" fmla="*/ 77 h 95"/>
                <a:gd name="T38" fmla="*/ 17 w 323"/>
                <a:gd name="T39" fmla="*/ 86 h 95"/>
                <a:gd name="T40" fmla="*/ 12 w 323"/>
                <a:gd name="T41" fmla="*/ 86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23" h="95">
                  <a:moveTo>
                    <a:pt x="12" y="86"/>
                  </a:moveTo>
                  <a:cubicBezTo>
                    <a:pt x="0" y="67"/>
                    <a:pt x="3" y="46"/>
                    <a:pt x="20" y="33"/>
                  </a:cubicBezTo>
                  <a:cubicBezTo>
                    <a:pt x="35" y="21"/>
                    <a:pt x="58" y="22"/>
                    <a:pt x="72" y="37"/>
                  </a:cubicBezTo>
                  <a:cubicBezTo>
                    <a:pt x="80" y="46"/>
                    <a:pt x="88" y="47"/>
                    <a:pt x="98" y="46"/>
                  </a:cubicBezTo>
                  <a:cubicBezTo>
                    <a:pt x="161" y="40"/>
                    <a:pt x="224" y="33"/>
                    <a:pt x="287" y="27"/>
                  </a:cubicBezTo>
                  <a:cubicBezTo>
                    <a:pt x="295" y="26"/>
                    <a:pt x="300" y="23"/>
                    <a:pt x="304" y="16"/>
                  </a:cubicBezTo>
                  <a:cubicBezTo>
                    <a:pt x="307" y="9"/>
                    <a:pt x="312" y="2"/>
                    <a:pt x="320" y="0"/>
                  </a:cubicBezTo>
                  <a:cubicBezTo>
                    <a:pt x="322" y="1"/>
                    <a:pt x="323" y="3"/>
                    <a:pt x="323" y="5"/>
                  </a:cubicBezTo>
                  <a:cubicBezTo>
                    <a:pt x="320" y="17"/>
                    <a:pt x="313" y="27"/>
                    <a:pt x="301" y="33"/>
                  </a:cubicBezTo>
                  <a:cubicBezTo>
                    <a:pt x="294" y="36"/>
                    <a:pt x="304" y="38"/>
                    <a:pt x="301" y="41"/>
                  </a:cubicBezTo>
                  <a:cubicBezTo>
                    <a:pt x="301" y="43"/>
                    <a:pt x="299" y="44"/>
                    <a:pt x="297" y="45"/>
                  </a:cubicBezTo>
                  <a:cubicBezTo>
                    <a:pt x="246" y="55"/>
                    <a:pt x="195" y="57"/>
                    <a:pt x="143" y="64"/>
                  </a:cubicBezTo>
                  <a:cubicBezTo>
                    <a:pt x="131" y="65"/>
                    <a:pt x="118" y="67"/>
                    <a:pt x="105" y="68"/>
                  </a:cubicBezTo>
                  <a:cubicBezTo>
                    <a:pt x="101" y="68"/>
                    <a:pt x="95" y="68"/>
                    <a:pt x="97" y="75"/>
                  </a:cubicBezTo>
                  <a:cubicBezTo>
                    <a:pt x="98" y="81"/>
                    <a:pt x="105" y="86"/>
                    <a:pt x="98" y="91"/>
                  </a:cubicBezTo>
                  <a:cubicBezTo>
                    <a:pt x="93" y="95"/>
                    <a:pt x="86" y="91"/>
                    <a:pt x="81" y="88"/>
                  </a:cubicBezTo>
                  <a:cubicBezTo>
                    <a:pt x="75" y="83"/>
                    <a:pt x="74" y="76"/>
                    <a:pt x="73" y="68"/>
                  </a:cubicBezTo>
                  <a:cubicBezTo>
                    <a:pt x="69" y="50"/>
                    <a:pt x="55" y="38"/>
                    <a:pt x="39" y="40"/>
                  </a:cubicBezTo>
                  <a:cubicBezTo>
                    <a:pt x="22" y="42"/>
                    <a:pt x="15" y="53"/>
                    <a:pt x="17" y="77"/>
                  </a:cubicBezTo>
                  <a:cubicBezTo>
                    <a:pt x="18" y="80"/>
                    <a:pt x="18" y="83"/>
                    <a:pt x="17" y="86"/>
                  </a:cubicBezTo>
                  <a:cubicBezTo>
                    <a:pt x="15" y="88"/>
                    <a:pt x="14" y="88"/>
                    <a:pt x="12" y="86"/>
                  </a:cubicBezTo>
                  <a:close/>
                </a:path>
              </a:pathLst>
            </a:custGeom>
            <a:solidFill>
              <a:srgbClr val="D96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11" name="Freeform 9">
              <a:extLst>
                <a:ext uri="{FF2B5EF4-FFF2-40B4-BE49-F238E27FC236}">
                  <a16:creationId xmlns:a16="http://schemas.microsoft.com/office/drawing/2014/main" id="{764CCB8E-4120-4850-8190-AA07FD9FBC5D}"/>
                </a:ext>
              </a:extLst>
            </p:cNvPr>
            <p:cNvSpPr/>
            <p:nvPr/>
          </p:nvSpPr>
          <p:spPr bwMode="auto">
            <a:xfrm>
              <a:off x="8050620" y="4410075"/>
              <a:ext cx="327025" cy="338138"/>
            </a:xfrm>
            <a:custGeom>
              <a:avLst/>
              <a:gdLst>
                <a:gd name="T0" fmla="*/ 52 w 87"/>
                <a:gd name="T1" fmla="*/ 84 h 90"/>
                <a:gd name="T2" fmla="*/ 14 w 87"/>
                <a:gd name="T3" fmla="*/ 71 h 90"/>
                <a:gd name="T4" fmla="*/ 11 w 87"/>
                <a:gd name="T5" fmla="*/ 27 h 90"/>
                <a:gd name="T6" fmla="*/ 14 w 87"/>
                <a:gd name="T7" fmla="*/ 17 h 90"/>
                <a:gd name="T8" fmla="*/ 12 w 87"/>
                <a:gd name="T9" fmla="*/ 5 h 90"/>
                <a:gd name="T10" fmla="*/ 26 w 87"/>
                <a:gd name="T11" fmla="*/ 8 h 90"/>
                <a:gd name="T12" fmla="*/ 61 w 87"/>
                <a:gd name="T13" fmla="*/ 7 h 90"/>
                <a:gd name="T14" fmla="*/ 78 w 87"/>
                <a:gd name="T15" fmla="*/ 29 h 90"/>
                <a:gd name="T16" fmla="*/ 52 w 87"/>
                <a:gd name="T17" fmla="*/ 8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 h="90">
                  <a:moveTo>
                    <a:pt x="52" y="84"/>
                  </a:moveTo>
                  <a:cubicBezTo>
                    <a:pt x="36" y="90"/>
                    <a:pt x="23" y="83"/>
                    <a:pt x="14" y="71"/>
                  </a:cubicBezTo>
                  <a:cubicBezTo>
                    <a:pt x="3" y="58"/>
                    <a:pt x="0" y="43"/>
                    <a:pt x="11" y="27"/>
                  </a:cubicBezTo>
                  <a:cubicBezTo>
                    <a:pt x="16" y="25"/>
                    <a:pt x="14" y="21"/>
                    <a:pt x="14" y="17"/>
                  </a:cubicBezTo>
                  <a:cubicBezTo>
                    <a:pt x="13" y="13"/>
                    <a:pt x="8" y="9"/>
                    <a:pt x="12" y="5"/>
                  </a:cubicBezTo>
                  <a:cubicBezTo>
                    <a:pt x="17" y="0"/>
                    <a:pt x="22" y="6"/>
                    <a:pt x="26" y="8"/>
                  </a:cubicBezTo>
                  <a:cubicBezTo>
                    <a:pt x="38" y="16"/>
                    <a:pt x="49" y="1"/>
                    <a:pt x="61" y="7"/>
                  </a:cubicBezTo>
                  <a:cubicBezTo>
                    <a:pt x="68" y="13"/>
                    <a:pt x="75" y="20"/>
                    <a:pt x="78" y="29"/>
                  </a:cubicBezTo>
                  <a:cubicBezTo>
                    <a:pt x="87" y="54"/>
                    <a:pt x="83" y="64"/>
                    <a:pt x="52" y="84"/>
                  </a:cubicBezTo>
                  <a:close/>
                </a:path>
              </a:pathLst>
            </a:custGeom>
            <a:solidFill>
              <a:srgbClr val="E65F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12" name="Freeform 10">
              <a:extLst>
                <a:ext uri="{FF2B5EF4-FFF2-40B4-BE49-F238E27FC236}">
                  <a16:creationId xmlns:a16="http://schemas.microsoft.com/office/drawing/2014/main" id="{5E71E4B8-A84C-4B02-BC1F-C613A987BD53}"/>
                </a:ext>
              </a:extLst>
            </p:cNvPr>
            <p:cNvSpPr/>
            <p:nvPr/>
          </p:nvSpPr>
          <p:spPr bwMode="auto">
            <a:xfrm>
              <a:off x="7671207" y="3773487"/>
              <a:ext cx="481013" cy="738188"/>
            </a:xfrm>
            <a:custGeom>
              <a:avLst/>
              <a:gdLst>
                <a:gd name="T0" fmla="*/ 125 w 128"/>
                <a:gd name="T1" fmla="*/ 181 h 196"/>
                <a:gd name="T2" fmla="*/ 116 w 128"/>
                <a:gd name="T3" fmla="*/ 175 h 196"/>
                <a:gd name="T4" fmla="*/ 112 w 128"/>
                <a:gd name="T5" fmla="*/ 196 h 196"/>
                <a:gd name="T6" fmla="*/ 104 w 128"/>
                <a:gd name="T7" fmla="*/ 173 h 196"/>
                <a:gd name="T8" fmla="*/ 2 w 128"/>
                <a:gd name="T9" fmla="*/ 24 h 196"/>
                <a:gd name="T10" fmla="*/ 0 w 128"/>
                <a:gd name="T11" fmla="*/ 21 h 196"/>
                <a:gd name="T12" fmla="*/ 1 w 128"/>
                <a:gd name="T13" fmla="*/ 19 h 196"/>
                <a:gd name="T14" fmla="*/ 14 w 128"/>
                <a:gd name="T15" fmla="*/ 0 h 196"/>
                <a:gd name="T16" fmla="*/ 112 w 128"/>
                <a:gd name="T17" fmla="*/ 147 h 196"/>
                <a:gd name="T18" fmla="*/ 128 w 128"/>
                <a:gd name="T19" fmla="*/ 176 h 196"/>
                <a:gd name="T20" fmla="*/ 125 w 128"/>
                <a:gd name="T21" fmla="*/ 181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8" h="196">
                  <a:moveTo>
                    <a:pt x="125" y="181"/>
                  </a:moveTo>
                  <a:cubicBezTo>
                    <a:pt x="122" y="179"/>
                    <a:pt x="120" y="177"/>
                    <a:pt x="116" y="175"/>
                  </a:cubicBezTo>
                  <a:cubicBezTo>
                    <a:pt x="113" y="182"/>
                    <a:pt x="123" y="192"/>
                    <a:pt x="112" y="196"/>
                  </a:cubicBezTo>
                  <a:cubicBezTo>
                    <a:pt x="116" y="187"/>
                    <a:pt x="109" y="180"/>
                    <a:pt x="104" y="173"/>
                  </a:cubicBezTo>
                  <a:cubicBezTo>
                    <a:pt x="70" y="124"/>
                    <a:pt x="36" y="74"/>
                    <a:pt x="2" y="24"/>
                  </a:cubicBezTo>
                  <a:cubicBezTo>
                    <a:pt x="1" y="23"/>
                    <a:pt x="0" y="22"/>
                    <a:pt x="0" y="21"/>
                  </a:cubicBezTo>
                  <a:cubicBezTo>
                    <a:pt x="0" y="20"/>
                    <a:pt x="1" y="19"/>
                    <a:pt x="1" y="19"/>
                  </a:cubicBezTo>
                  <a:cubicBezTo>
                    <a:pt x="6" y="13"/>
                    <a:pt x="2" y="1"/>
                    <a:pt x="14" y="0"/>
                  </a:cubicBezTo>
                  <a:cubicBezTo>
                    <a:pt x="44" y="51"/>
                    <a:pt x="78" y="99"/>
                    <a:pt x="112" y="147"/>
                  </a:cubicBezTo>
                  <a:cubicBezTo>
                    <a:pt x="118" y="156"/>
                    <a:pt x="126" y="164"/>
                    <a:pt x="128" y="176"/>
                  </a:cubicBezTo>
                  <a:cubicBezTo>
                    <a:pt x="127" y="178"/>
                    <a:pt x="127" y="180"/>
                    <a:pt x="125" y="181"/>
                  </a:cubicBezTo>
                  <a:close/>
                </a:path>
              </a:pathLst>
            </a:custGeom>
            <a:solidFill>
              <a:srgbClr val="D966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13" name="Freeform 11">
              <a:extLst>
                <a:ext uri="{FF2B5EF4-FFF2-40B4-BE49-F238E27FC236}">
                  <a16:creationId xmlns:a16="http://schemas.microsoft.com/office/drawing/2014/main" id="{AFCF50FE-50F7-41B7-A794-171C859477D1}"/>
                </a:ext>
              </a:extLst>
            </p:cNvPr>
            <p:cNvSpPr/>
            <p:nvPr/>
          </p:nvSpPr>
          <p:spPr bwMode="auto">
            <a:xfrm>
              <a:off x="9009470" y="4059237"/>
              <a:ext cx="654050" cy="534988"/>
            </a:xfrm>
            <a:custGeom>
              <a:avLst/>
              <a:gdLst>
                <a:gd name="T0" fmla="*/ 174 w 174"/>
                <a:gd name="T1" fmla="*/ 65 h 142"/>
                <a:gd name="T2" fmla="*/ 168 w 174"/>
                <a:gd name="T3" fmla="*/ 97 h 142"/>
                <a:gd name="T4" fmla="*/ 132 w 174"/>
                <a:gd name="T5" fmla="*/ 140 h 142"/>
                <a:gd name="T6" fmla="*/ 90 w 174"/>
                <a:gd name="T7" fmla="*/ 104 h 142"/>
                <a:gd name="T8" fmla="*/ 71 w 174"/>
                <a:gd name="T9" fmla="*/ 79 h 142"/>
                <a:gd name="T10" fmla="*/ 2 w 174"/>
                <a:gd name="T11" fmla="*/ 54 h 142"/>
                <a:gd name="T12" fmla="*/ 0 w 174"/>
                <a:gd name="T13" fmla="*/ 51 h 142"/>
                <a:gd name="T14" fmla="*/ 16 w 174"/>
                <a:gd name="T15" fmla="*/ 38 h 142"/>
                <a:gd name="T16" fmla="*/ 81 w 174"/>
                <a:gd name="T17" fmla="*/ 59 h 142"/>
                <a:gd name="T18" fmla="*/ 120 w 174"/>
                <a:gd name="T19" fmla="*/ 33 h 142"/>
                <a:gd name="T20" fmla="*/ 124 w 174"/>
                <a:gd name="T21" fmla="*/ 1 h 142"/>
                <a:gd name="T22" fmla="*/ 129 w 174"/>
                <a:gd name="T23" fmla="*/ 0 h 142"/>
                <a:gd name="T24" fmla="*/ 136 w 174"/>
                <a:gd name="T25" fmla="*/ 56 h 142"/>
                <a:gd name="T26" fmla="*/ 117 w 174"/>
                <a:gd name="T27" fmla="*/ 75 h 142"/>
                <a:gd name="T28" fmla="*/ 104 w 174"/>
                <a:gd name="T29" fmla="*/ 107 h 142"/>
                <a:gd name="T30" fmla="*/ 132 w 174"/>
                <a:gd name="T31" fmla="*/ 127 h 142"/>
                <a:gd name="T32" fmla="*/ 157 w 174"/>
                <a:gd name="T33" fmla="*/ 98 h 142"/>
                <a:gd name="T34" fmla="*/ 168 w 174"/>
                <a:gd name="T35" fmla="*/ 64 h 142"/>
                <a:gd name="T36" fmla="*/ 174 w 174"/>
                <a:gd name="T37" fmla="*/ 65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4" h="142">
                  <a:moveTo>
                    <a:pt x="174" y="65"/>
                  </a:moveTo>
                  <a:cubicBezTo>
                    <a:pt x="170" y="75"/>
                    <a:pt x="166" y="85"/>
                    <a:pt x="168" y="97"/>
                  </a:cubicBezTo>
                  <a:cubicBezTo>
                    <a:pt x="172" y="120"/>
                    <a:pt x="155" y="139"/>
                    <a:pt x="132" y="140"/>
                  </a:cubicBezTo>
                  <a:cubicBezTo>
                    <a:pt x="111" y="142"/>
                    <a:pt x="90" y="126"/>
                    <a:pt x="90" y="104"/>
                  </a:cubicBezTo>
                  <a:cubicBezTo>
                    <a:pt x="91" y="88"/>
                    <a:pt x="84" y="83"/>
                    <a:pt x="71" y="79"/>
                  </a:cubicBezTo>
                  <a:cubicBezTo>
                    <a:pt x="48" y="71"/>
                    <a:pt x="25" y="62"/>
                    <a:pt x="2" y="54"/>
                  </a:cubicBezTo>
                  <a:cubicBezTo>
                    <a:pt x="1" y="53"/>
                    <a:pt x="1" y="52"/>
                    <a:pt x="0" y="51"/>
                  </a:cubicBezTo>
                  <a:cubicBezTo>
                    <a:pt x="3" y="44"/>
                    <a:pt x="9" y="41"/>
                    <a:pt x="16" y="38"/>
                  </a:cubicBezTo>
                  <a:cubicBezTo>
                    <a:pt x="39" y="40"/>
                    <a:pt x="60" y="52"/>
                    <a:pt x="81" y="59"/>
                  </a:cubicBezTo>
                  <a:cubicBezTo>
                    <a:pt x="109" y="69"/>
                    <a:pt x="119" y="62"/>
                    <a:pt x="120" y="33"/>
                  </a:cubicBezTo>
                  <a:cubicBezTo>
                    <a:pt x="120" y="22"/>
                    <a:pt x="118" y="11"/>
                    <a:pt x="124" y="1"/>
                  </a:cubicBezTo>
                  <a:cubicBezTo>
                    <a:pt x="125" y="0"/>
                    <a:pt x="127" y="0"/>
                    <a:pt x="129" y="0"/>
                  </a:cubicBezTo>
                  <a:cubicBezTo>
                    <a:pt x="138" y="18"/>
                    <a:pt x="135" y="37"/>
                    <a:pt x="136" y="56"/>
                  </a:cubicBezTo>
                  <a:cubicBezTo>
                    <a:pt x="137" y="66"/>
                    <a:pt x="125" y="71"/>
                    <a:pt x="117" y="75"/>
                  </a:cubicBezTo>
                  <a:cubicBezTo>
                    <a:pt x="101" y="81"/>
                    <a:pt x="99" y="93"/>
                    <a:pt x="104" y="107"/>
                  </a:cubicBezTo>
                  <a:cubicBezTo>
                    <a:pt x="109" y="120"/>
                    <a:pt x="117" y="129"/>
                    <a:pt x="132" y="127"/>
                  </a:cubicBezTo>
                  <a:cubicBezTo>
                    <a:pt x="146" y="126"/>
                    <a:pt x="157" y="114"/>
                    <a:pt x="157" y="98"/>
                  </a:cubicBezTo>
                  <a:cubicBezTo>
                    <a:pt x="158" y="86"/>
                    <a:pt x="155" y="72"/>
                    <a:pt x="168" y="64"/>
                  </a:cubicBezTo>
                  <a:cubicBezTo>
                    <a:pt x="170" y="63"/>
                    <a:pt x="172" y="64"/>
                    <a:pt x="174" y="65"/>
                  </a:cubicBezTo>
                  <a:close/>
                </a:path>
              </a:pathLst>
            </a:custGeom>
            <a:solidFill>
              <a:srgbClr val="D969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14" name="Freeform 12">
              <a:extLst>
                <a:ext uri="{FF2B5EF4-FFF2-40B4-BE49-F238E27FC236}">
                  <a16:creationId xmlns:a16="http://schemas.microsoft.com/office/drawing/2014/main" id="{335A5AB9-BABC-4F44-8029-7CC016891C43}"/>
                </a:ext>
              </a:extLst>
            </p:cNvPr>
            <p:cNvSpPr/>
            <p:nvPr/>
          </p:nvSpPr>
          <p:spPr bwMode="auto">
            <a:xfrm>
              <a:off x="9531757" y="3767137"/>
              <a:ext cx="504825" cy="593725"/>
            </a:xfrm>
            <a:custGeom>
              <a:avLst/>
              <a:gdLst>
                <a:gd name="T0" fmla="*/ 35 w 134"/>
                <a:gd name="T1" fmla="*/ 143 h 158"/>
                <a:gd name="T2" fmla="*/ 30 w 134"/>
                <a:gd name="T3" fmla="*/ 143 h 158"/>
                <a:gd name="T4" fmla="*/ 0 w 134"/>
                <a:gd name="T5" fmla="*/ 143 h 158"/>
                <a:gd name="T6" fmla="*/ 3 w 134"/>
                <a:gd name="T7" fmla="*/ 138 h 158"/>
                <a:gd name="T8" fmla="*/ 21 w 134"/>
                <a:gd name="T9" fmla="*/ 126 h 158"/>
                <a:gd name="T10" fmla="*/ 65 w 134"/>
                <a:gd name="T11" fmla="*/ 51 h 158"/>
                <a:gd name="T12" fmla="*/ 53 w 134"/>
                <a:gd name="T13" fmla="*/ 15 h 158"/>
                <a:gd name="T14" fmla="*/ 72 w 134"/>
                <a:gd name="T15" fmla="*/ 5 h 158"/>
                <a:gd name="T16" fmla="*/ 130 w 134"/>
                <a:gd name="T17" fmla="*/ 15 h 158"/>
                <a:gd name="T18" fmla="*/ 134 w 134"/>
                <a:gd name="T19" fmla="*/ 15 h 158"/>
                <a:gd name="T20" fmla="*/ 120 w 134"/>
                <a:gd name="T21" fmla="*/ 26 h 158"/>
                <a:gd name="T22" fmla="*/ 85 w 134"/>
                <a:gd name="T23" fmla="*/ 59 h 158"/>
                <a:gd name="T24" fmla="*/ 35 w 134"/>
                <a:gd name="T25" fmla="*/ 14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4" h="158">
                  <a:moveTo>
                    <a:pt x="35" y="143"/>
                  </a:moveTo>
                  <a:cubicBezTo>
                    <a:pt x="33" y="143"/>
                    <a:pt x="32" y="143"/>
                    <a:pt x="30" y="143"/>
                  </a:cubicBezTo>
                  <a:cubicBezTo>
                    <a:pt x="12" y="158"/>
                    <a:pt x="10" y="158"/>
                    <a:pt x="0" y="143"/>
                  </a:cubicBezTo>
                  <a:cubicBezTo>
                    <a:pt x="0" y="141"/>
                    <a:pt x="1" y="139"/>
                    <a:pt x="3" y="138"/>
                  </a:cubicBezTo>
                  <a:cubicBezTo>
                    <a:pt x="12" y="139"/>
                    <a:pt x="17" y="134"/>
                    <a:pt x="21" y="126"/>
                  </a:cubicBezTo>
                  <a:cubicBezTo>
                    <a:pt x="36" y="101"/>
                    <a:pt x="50" y="76"/>
                    <a:pt x="65" y="51"/>
                  </a:cubicBezTo>
                  <a:cubicBezTo>
                    <a:pt x="80" y="25"/>
                    <a:pt x="79" y="25"/>
                    <a:pt x="53" y="15"/>
                  </a:cubicBezTo>
                  <a:cubicBezTo>
                    <a:pt x="55" y="2"/>
                    <a:pt x="66" y="0"/>
                    <a:pt x="72" y="5"/>
                  </a:cubicBezTo>
                  <a:cubicBezTo>
                    <a:pt x="90" y="21"/>
                    <a:pt x="110" y="15"/>
                    <a:pt x="130" y="15"/>
                  </a:cubicBezTo>
                  <a:cubicBezTo>
                    <a:pt x="131" y="15"/>
                    <a:pt x="132" y="15"/>
                    <a:pt x="134" y="15"/>
                  </a:cubicBezTo>
                  <a:cubicBezTo>
                    <a:pt x="131" y="21"/>
                    <a:pt x="126" y="26"/>
                    <a:pt x="120" y="26"/>
                  </a:cubicBezTo>
                  <a:cubicBezTo>
                    <a:pt x="99" y="28"/>
                    <a:pt x="93" y="44"/>
                    <a:pt x="85" y="59"/>
                  </a:cubicBezTo>
                  <a:cubicBezTo>
                    <a:pt x="68" y="87"/>
                    <a:pt x="51" y="115"/>
                    <a:pt x="35" y="143"/>
                  </a:cubicBezTo>
                  <a:close/>
                </a:path>
              </a:pathLst>
            </a:custGeom>
            <a:solidFill>
              <a:srgbClr val="DA68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15" name="Freeform 13">
              <a:extLst>
                <a:ext uri="{FF2B5EF4-FFF2-40B4-BE49-F238E27FC236}">
                  <a16:creationId xmlns:a16="http://schemas.microsoft.com/office/drawing/2014/main" id="{1CFC9055-6CD3-4D9A-A3BF-33D52CD93BFD}"/>
                </a:ext>
              </a:extLst>
            </p:cNvPr>
            <p:cNvSpPr/>
            <p:nvPr/>
          </p:nvSpPr>
          <p:spPr bwMode="auto">
            <a:xfrm>
              <a:off x="8245882" y="4206875"/>
              <a:ext cx="574675" cy="519113"/>
            </a:xfrm>
            <a:custGeom>
              <a:avLst/>
              <a:gdLst>
                <a:gd name="T0" fmla="*/ 0 w 153"/>
                <a:gd name="T1" fmla="*/ 138 h 138"/>
                <a:gd name="T2" fmla="*/ 8 w 153"/>
                <a:gd name="T3" fmla="*/ 62 h 138"/>
                <a:gd name="T4" fmla="*/ 11 w 153"/>
                <a:gd name="T5" fmla="*/ 53 h 138"/>
                <a:gd name="T6" fmla="*/ 32 w 153"/>
                <a:gd name="T7" fmla="*/ 57 h 138"/>
                <a:gd name="T8" fmla="*/ 135 w 153"/>
                <a:gd name="T9" fmla="*/ 1 h 138"/>
                <a:gd name="T10" fmla="*/ 140 w 153"/>
                <a:gd name="T11" fmla="*/ 1 h 138"/>
                <a:gd name="T12" fmla="*/ 153 w 153"/>
                <a:gd name="T13" fmla="*/ 20 h 138"/>
                <a:gd name="T14" fmla="*/ 152 w 153"/>
                <a:gd name="T15" fmla="*/ 23 h 138"/>
                <a:gd name="T16" fmla="*/ 114 w 153"/>
                <a:gd name="T17" fmla="*/ 39 h 138"/>
                <a:gd name="T18" fmla="*/ 58 w 153"/>
                <a:gd name="T19" fmla="*/ 68 h 138"/>
                <a:gd name="T20" fmla="*/ 31 w 153"/>
                <a:gd name="T21" fmla="*/ 106 h 138"/>
                <a:gd name="T22" fmla="*/ 0 w 153"/>
                <a:gd name="T23" fmla="*/ 138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3" h="138">
                  <a:moveTo>
                    <a:pt x="0" y="138"/>
                  </a:moveTo>
                  <a:cubicBezTo>
                    <a:pt x="31" y="116"/>
                    <a:pt x="35" y="90"/>
                    <a:pt x="8" y="62"/>
                  </a:cubicBezTo>
                  <a:cubicBezTo>
                    <a:pt x="5" y="58"/>
                    <a:pt x="6" y="55"/>
                    <a:pt x="11" y="53"/>
                  </a:cubicBezTo>
                  <a:cubicBezTo>
                    <a:pt x="17" y="58"/>
                    <a:pt x="22" y="62"/>
                    <a:pt x="32" y="57"/>
                  </a:cubicBezTo>
                  <a:cubicBezTo>
                    <a:pt x="66" y="39"/>
                    <a:pt x="102" y="23"/>
                    <a:pt x="135" y="1"/>
                  </a:cubicBezTo>
                  <a:cubicBezTo>
                    <a:pt x="136" y="0"/>
                    <a:pt x="138" y="0"/>
                    <a:pt x="140" y="1"/>
                  </a:cubicBezTo>
                  <a:cubicBezTo>
                    <a:pt x="145" y="7"/>
                    <a:pt x="150" y="13"/>
                    <a:pt x="153" y="20"/>
                  </a:cubicBezTo>
                  <a:cubicBezTo>
                    <a:pt x="153" y="21"/>
                    <a:pt x="152" y="22"/>
                    <a:pt x="152" y="23"/>
                  </a:cubicBezTo>
                  <a:cubicBezTo>
                    <a:pt x="137" y="23"/>
                    <a:pt x="127" y="33"/>
                    <a:pt x="114" y="39"/>
                  </a:cubicBezTo>
                  <a:cubicBezTo>
                    <a:pt x="95" y="48"/>
                    <a:pt x="77" y="58"/>
                    <a:pt x="58" y="68"/>
                  </a:cubicBezTo>
                  <a:cubicBezTo>
                    <a:pt x="42" y="76"/>
                    <a:pt x="28" y="81"/>
                    <a:pt x="31" y="106"/>
                  </a:cubicBezTo>
                  <a:cubicBezTo>
                    <a:pt x="33" y="122"/>
                    <a:pt x="20" y="136"/>
                    <a:pt x="0" y="138"/>
                  </a:cubicBezTo>
                  <a:close/>
                </a:path>
              </a:pathLst>
            </a:custGeom>
            <a:solidFill>
              <a:srgbClr val="DA67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16" name="Freeform 14">
              <a:extLst>
                <a:ext uri="{FF2B5EF4-FFF2-40B4-BE49-F238E27FC236}">
                  <a16:creationId xmlns:a16="http://schemas.microsoft.com/office/drawing/2014/main" id="{2273C987-86F0-4A95-8A78-F20364A43200}"/>
                </a:ext>
              </a:extLst>
            </p:cNvPr>
            <p:cNvSpPr/>
            <p:nvPr/>
          </p:nvSpPr>
          <p:spPr bwMode="auto">
            <a:xfrm>
              <a:off x="9072970" y="2736850"/>
              <a:ext cx="711200" cy="503238"/>
            </a:xfrm>
            <a:custGeom>
              <a:avLst/>
              <a:gdLst>
                <a:gd name="T0" fmla="*/ 1 w 189"/>
                <a:gd name="T1" fmla="*/ 13 h 134"/>
                <a:gd name="T2" fmla="*/ 0 w 189"/>
                <a:gd name="T3" fmla="*/ 11 h 134"/>
                <a:gd name="T4" fmla="*/ 57 w 189"/>
                <a:gd name="T5" fmla="*/ 42 h 134"/>
                <a:gd name="T6" fmla="*/ 69 w 189"/>
                <a:gd name="T7" fmla="*/ 55 h 134"/>
                <a:gd name="T8" fmla="*/ 188 w 189"/>
                <a:gd name="T9" fmla="*/ 88 h 134"/>
                <a:gd name="T10" fmla="*/ 184 w 189"/>
                <a:gd name="T11" fmla="*/ 133 h 134"/>
                <a:gd name="T12" fmla="*/ 177 w 189"/>
                <a:gd name="T13" fmla="*/ 128 h 134"/>
                <a:gd name="T14" fmla="*/ 141 w 189"/>
                <a:gd name="T15" fmla="*/ 98 h 134"/>
                <a:gd name="T16" fmla="*/ 69 w 189"/>
                <a:gd name="T17" fmla="*/ 77 h 134"/>
                <a:gd name="T18" fmla="*/ 68 w 189"/>
                <a:gd name="T19" fmla="*/ 77 h 134"/>
                <a:gd name="T20" fmla="*/ 63 w 189"/>
                <a:gd name="T21" fmla="*/ 71 h 134"/>
                <a:gd name="T22" fmla="*/ 74 w 189"/>
                <a:gd name="T23" fmla="*/ 67 h 134"/>
                <a:gd name="T24" fmla="*/ 42 w 189"/>
                <a:gd name="T25" fmla="*/ 36 h 134"/>
                <a:gd name="T26" fmla="*/ 15 w 189"/>
                <a:gd name="T27" fmla="*/ 18 h 134"/>
                <a:gd name="T28" fmla="*/ 1 w 189"/>
                <a:gd name="T29" fmla="*/ 13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9" h="134">
                  <a:moveTo>
                    <a:pt x="1" y="13"/>
                  </a:moveTo>
                  <a:cubicBezTo>
                    <a:pt x="0" y="13"/>
                    <a:pt x="0" y="12"/>
                    <a:pt x="0" y="11"/>
                  </a:cubicBezTo>
                  <a:cubicBezTo>
                    <a:pt x="30" y="0"/>
                    <a:pt x="51" y="11"/>
                    <a:pt x="57" y="42"/>
                  </a:cubicBezTo>
                  <a:cubicBezTo>
                    <a:pt x="59" y="50"/>
                    <a:pt x="62" y="53"/>
                    <a:pt x="69" y="55"/>
                  </a:cubicBezTo>
                  <a:cubicBezTo>
                    <a:pt x="109" y="66"/>
                    <a:pt x="148" y="77"/>
                    <a:pt x="188" y="88"/>
                  </a:cubicBezTo>
                  <a:cubicBezTo>
                    <a:pt x="174" y="102"/>
                    <a:pt x="189" y="118"/>
                    <a:pt x="184" y="133"/>
                  </a:cubicBezTo>
                  <a:cubicBezTo>
                    <a:pt x="180" y="134"/>
                    <a:pt x="177" y="132"/>
                    <a:pt x="177" y="128"/>
                  </a:cubicBezTo>
                  <a:cubicBezTo>
                    <a:pt x="174" y="107"/>
                    <a:pt x="158" y="102"/>
                    <a:pt x="141" y="98"/>
                  </a:cubicBezTo>
                  <a:cubicBezTo>
                    <a:pt x="116" y="92"/>
                    <a:pt x="93" y="84"/>
                    <a:pt x="69" y="77"/>
                  </a:cubicBezTo>
                  <a:cubicBezTo>
                    <a:pt x="68" y="77"/>
                    <a:pt x="68" y="77"/>
                    <a:pt x="68" y="77"/>
                  </a:cubicBezTo>
                  <a:cubicBezTo>
                    <a:pt x="63" y="77"/>
                    <a:pt x="62" y="74"/>
                    <a:pt x="63" y="71"/>
                  </a:cubicBezTo>
                  <a:cubicBezTo>
                    <a:pt x="66" y="65"/>
                    <a:pt x="71" y="64"/>
                    <a:pt x="74" y="67"/>
                  </a:cubicBezTo>
                  <a:cubicBezTo>
                    <a:pt x="57" y="66"/>
                    <a:pt x="48" y="53"/>
                    <a:pt x="42" y="36"/>
                  </a:cubicBezTo>
                  <a:cubicBezTo>
                    <a:pt x="38" y="24"/>
                    <a:pt x="29" y="17"/>
                    <a:pt x="15" y="18"/>
                  </a:cubicBezTo>
                  <a:cubicBezTo>
                    <a:pt x="10" y="19"/>
                    <a:pt x="5" y="17"/>
                    <a:pt x="1" y="13"/>
                  </a:cubicBezTo>
                  <a:close/>
                </a:path>
              </a:pathLst>
            </a:custGeom>
            <a:solidFill>
              <a:srgbClr val="D866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17" name="Freeform 15">
              <a:extLst>
                <a:ext uri="{FF2B5EF4-FFF2-40B4-BE49-F238E27FC236}">
                  <a16:creationId xmlns:a16="http://schemas.microsoft.com/office/drawing/2014/main" id="{13E93EE4-0DD9-4559-847D-0F23BCA01775}"/>
                </a:ext>
              </a:extLst>
            </p:cNvPr>
            <p:cNvSpPr/>
            <p:nvPr/>
          </p:nvSpPr>
          <p:spPr bwMode="auto">
            <a:xfrm>
              <a:off x="7644220" y="3100387"/>
              <a:ext cx="409575" cy="617538"/>
            </a:xfrm>
            <a:custGeom>
              <a:avLst/>
              <a:gdLst>
                <a:gd name="T0" fmla="*/ 72 w 109"/>
                <a:gd name="T1" fmla="*/ 0 h 164"/>
                <a:gd name="T2" fmla="*/ 76 w 109"/>
                <a:gd name="T3" fmla="*/ 0 h 164"/>
                <a:gd name="T4" fmla="*/ 78 w 109"/>
                <a:gd name="T5" fmla="*/ 17 h 164"/>
                <a:gd name="T6" fmla="*/ 104 w 109"/>
                <a:gd name="T7" fmla="*/ 10 h 164"/>
                <a:gd name="T8" fmla="*/ 109 w 109"/>
                <a:gd name="T9" fmla="*/ 16 h 164"/>
                <a:gd name="T10" fmla="*/ 109 w 109"/>
                <a:gd name="T11" fmla="*/ 19 h 164"/>
                <a:gd name="T12" fmla="*/ 67 w 109"/>
                <a:gd name="T13" fmla="*/ 57 h 164"/>
                <a:gd name="T14" fmla="*/ 30 w 109"/>
                <a:gd name="T15" fmla="*/ 114 h 164"/>
                <a:gd name="T16" fmla="*/ 29 w 109"/>
                <a:gd name="T17" fmla="*/ 135 h 164"/>
                <a:gd name="T18" fmla="*/ 38 w 109"/>
                <a:gd name="T19" fmla="*/ 149 h 164"/>
                <a:gd name="T20" fmla="*/ 28 w 109"/>
                <a:gd name="T21" fmla="*/ 162 h 164"/>
                <a:gd name="T22" fmla="*/ 15 w 109"/>
                <a:gd name="T23" fmla="*/ 147 h 164"/>
                <a:gd name="T24" fmla="*/ 2 w 109"/>
                <a:gd name="T25" fmla="*/ 127 h 164"/>
                <a:gd name="T26" fmla="*/ 0 w 109"/>
                <a:gd name="T27" fmla="*/ 123 h 164"/>
                <a:gd name="T28" fmla="*/ 65 w 109"/>
                <a:gd name="T29" fmla="*/ 20 h 164"/>
                <a:gd name="T30" fmla="*/ 72 w 109"/>
                <a:gd name="T31"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9" h="164">
                  <a:moveTo>
                    <a:pt x="72" y="0"/>
                  </a:moveTo>
                  <a:cubicBezTo>
                    <a:pt x="73" y="0"/>
                    <a:pt x="75" y="0"/>
                    <a:pt x="76" y="0"/>
                  </a:cubicBezTo>
                  <a:cubicBezTo>
                    <a:pt x="81" y="5"/>
                    <a:pt x="80" y="11"/>
                    <a:pt x="78" y="17"/>
                  </a:cubicBezTo>
                  <a:cubicBezTo>
                    <a:pt x="85" y="7"/>
                    <a:pt x="94" y="6"/>
                    <a:pt x="104" y="10"/>
                  </a:cubicBezTo>
                  <a:cubicBezTo>
                    <a:pt x="106" y="11"/>
                    <a:pt x="108" y="13"/>
                    <a:pt x="109" y="16"/>
                  </a:cubicBezTo>
                  <a:cubicBezTo>
                    <a:pt x="109" y="17"/>
                    <a:pt x="109" y="19"/>
                    <a:pt x="109" y="19"/>
                  </a:cubicBezTo>
                  <a:cubicBezTo>
                    <a:pt x="85" y="21"/>
                    <a:pt x="78" y="41"/>
                    <a:pt x="67" y="57"/>
                  </a:cubicBezTo>
                  <a:cubicBezTo>
                    <a:pt x="54" y="76"/>
                    <a:pt x="43" y="95"/>
                    <a:pt x="30" y="114"/>
                  </a:cubicBezTo>
                  <a:cubicBezTo>
                    <a:pt x="26" y="120"/>
                    <a:pt x="20" y="127"/>
                    <a:pt x="29" y="135"/>
                  </a:cubicBezTo>
                  <a:cubicBezTo>
                    <a:pt x="33" y="139"/>
                    <a:pt x="36" y="143"/>
                    <a:pt x="38" y="149"/>
                  </a:cubicBezTo>
                  <a:cubicBezTo>
                    <a:pt x="37" y="155"/>
                    <a:pt x="34" y="159"/>
                    <a:pt x="28" y="162"/>
                  </a:cubicBezTo>
                  <a:cubicBezTo>
                    <a:pt x="16" y="164"/>
                    <a:pt x="19" y="152"/>
                    <a:pt x="15" y="147"/>
                  </a:cubicBezTo>
                  <a:cubicBezTo>
                    <a:pt x="9" y="141"/>
                    <a:pt x="6" y="134"/>
                    <a:pt x="2" y="127"/>
                  </a:cubicBezTo>
                  <a:cubicBezTo>
                    <a:pt x="1" y="126"/>
                    <a:pt x="0" y="125"/>
                    <a:pt x="0" y="123"/>
                  </a:cubicBezTo>
                  <a:cubicBezTo>
                    <a:pt x="22" y="89"/>
                    <a:pt x="43" y="54"/>
                    <a:pt x="65" y="20"/>
                  </a:cubicBezTo>
                  <a:cubicBezTo>
                    <a:pt x="69" y="14"/>
                    <a:pt x="74" y="8"/>
                    <a:pt x="72" y="0"/>
                  </a:cubicBezTo>
                  <a:close/>
                </a:path>
              </a:pathLst>
            </a:custGeom>
            <a:solidFill>
              <a:srgbClr val="DA6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18" name="Freeform 16">
              <a:extLst>
                <a:ext uri="{FF2B5EF4-FFF2-40B4-BE49-F238E27FC236}">
                  <a16:creationId xmlns:a16="http://schemas.microsoft.com/office/drawing/2014/main" id="{70371B73-4BC8-4827-AF9F-3886B92B7757}"/>
                </a:ext>
              </a:extLst>
            </p:cNvPr>
            <p:cNvSpPr/>
            <p:nvPr/>
          </p:nvSpPr>
          <p:spPr bwMode="auto">
            <a:xfrm>
              <a:off x="7452132" y="3563937"/>
              <a:ext cx="225425" cy="307975"/>
            </a:xfrm>
            <a:custGeom>
              <a:avLst/>
              <a:gdLst>
                <a:gd name="T0" fmla="*/ 60 w 60"/>
                <a:gd name="T1" fmla="*/ 77 h 82"/>
                <a:gd name="T2" fmla="*/ 60 w 60"/>
                <a:gd name="T3" fmla="*/ 80 h 82"/>
                <a:gd name="T4" fmla="*/ 40 w 60"/>
                <a:gd name="T5" fmla="*/ 82 h 82"/>
                <a:gd name="T6" fmla="*/ 2 w 60"/>
                <a:gd name="T7" fmla="*/ 48 h 82"/>
                <a:gd name="T8" fmla="*/ 31 w 60"/>
                <a:gd name="T9" fmla="*/ 4 h 82"/>
                <a:gd name="T10" fmla="*/ 51 w 60"/>
                <a:gd name="T11" fmla="*/ 0 h 82"/>
                <a:gd name="T12" fmla="*/ 52 w 60"/>
                <a:gd name="T13" fmla="*/ 1 h 82"/>
                <a:gd name="T14" fmla="*/ 37 w 60"/>
                <a:gd name="T15" fmla="*/ 15 h 82"/>
                <a:gd name="T16" fmla="*/ 16 w 60"/>
                <a:gd name="T17" fmla="*/ 50 h 82"/>
                <a:gd name="T18" fmla="*/ 37 w 60"/>
                <a:gd name="T19" fmla="*/ 68 h 82"/>
                <a:gd name="T20" fmla="*/ 60 w 60"/>
                <a:gd name="T21" fmla="*/ 77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82">
                  <a:moveTo>
                    <a:pt x="60" y="77"/>
                  </a:moveTo>
                  <a:cubicBezTo>
                    <a:pt x="60" y="78"/>
                    <a:pt x="60" y="79"/>
                    <a:pt x="60" y="80"/>
                  </a:cubicBezTo>
                  <a:cubicBezTo>
                    <a:pt x="53" y="81"/>
                    <a:pt x="46" y="82"/>
                    <a:pt x="40" y="82"/>
                  </a:cubicBezTo>
                  <a:cubicBezTo>
                    <a:pt x="19" y="81"/>
                    <a:pt x="5" y="68"/>
                    <a:pt x="2" y="48"/>
                  </a:cubicBezTo>
                  <a:cubicBezTo>
                    <a:pt x="0" y="27"/>
                    <a:pt x="12" y="9"/>
                    <a:pt x="31" y="4"/>
                  </a:cubicBezTo>
                  <a:cubicBezTo>
                    <a:pt x="38" y="3"/>
                    <a:pt x="44" y="2"/>
                    <a:pt x="51" y="0"/>
                  </a:cubicBezTo>
                  <a:cubicBezTo>
                    <a:pt x="51" y="0"/>
                    <a:pt x="52" y="1"/>
                    <a:pt x="52" y="1"/>
                  </a:cubicBezTo>
                  <a:cubicBezTo>
                    <a:pt x="55" y="14"/>
                    <a:pt x="44" y="13"/>
                    <a:pt x="37" y="15"/>
                  </a:cubicBezTo>
                  <a:cubicBezTo>
                    <a:pt x="19" y="23"/>
                    <a:pt x="12" y="34"/>
                    <a:pt x="16" y="50"/>
                  </a:cubicBezTo>
                  <a:cubicBezTo>
                    <a:pt x="19" y="61"/>
                    <a:pt x="25" y="67"/>
                    <a:pt x="37" y="68"/>
                  </a:cubicBezTo>
                  <a:cubicBezTo>
                    <a:pt x="45" y="68"/>
                    <a:pt x="55" y="67"/>
                    <a:pt x="60" y="77"/>
                  </a:cubicBezTo>
                  <a:close/>
                </a:path>
              </a:pathLst>
            </a:custGeom>
            <a:solidFill>
              <a:srgbClr val="DA66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19" name="Freeform 17">
              <a:extLst>
                <a:ext uri="{FF2B5EF4-FFF2-40B4-BE49-F238E27FC236}">
                  <a16:creationId xmlns:a16="http://schemas.microsoft.com/office/drawing/2014/main" id="{2FECFD15-A9B4-45A5-BBD2-57F3217424D5}"/>
                </a:ext>
              </a:extLst>
            </p:cNvPr>
            <p:cNvSpPr/>
            <p:nvPr/>
          </p:nvSpPr>
          <p:spPr bwMode="auto">
            <a:xfrm>
              <a:off x="8817382" y="4240212"/>
              <a:ext cx="200025" cy="104775"/>
            </a:xfrm>
            <a:custGeom>
              <a:avLst/>
              <a:gdLst>
                <a:gd name="T0" fmla="*/ 53 w 53"/>
                <a:gd name="T1" fmla="*/ 6 h 28"/>
                <a:gd name="T2" fmla="*/ 0 w 53"/>
                <a:gd name="T3" fmla="*/ 14 h 28"/>
                <a:gd name="T4" fmla="*/ 1 w 53"/>
                <a:gd name="T5" fmla="*/ 12 h 28"/>
                <a:gd name="T6" fmla="*/ 52 w 53"/>
                <a:gd name="T7" fmla="*/ 4 h 28"/>
                <a:gd name="T8" fmla="*/ 53 w 53"/>
                <a:gd name="T9" fmla="*/ 6 h 28"/>
              </a:gdLst>
              <a:ahLst/>
              <a:cxnLst>
                <a:cxn ang="0">
                  <a:pos x="T0" y="T1"/>
                </a:cxn>
                <a:cxn ang="0">
                  <a:pos x="T2" y="T3"/>
                </a:cxn>
                <a:cxn ang="0">
                  <a:pos x="T4" y="T5"/>
                </a:cxn>
                <a:cxn ang="0">
                  <a:pos x="T6" y="T7"/>
                </a:cxn>
                <a:cxn ang="0">
                  <a:pos x="T8" y="T9"/>
                </a:cxn>
              </a:cxnLst>
              <a:rect l="0" t="0" r="r" b="b"/>
              <a:pathLst>
                <a:path w="52" h="28">
                  <a:moveTo>
                    <a:pt x="53" y="6"/>
                  </a:moveTo>
                  <a:cubicBezTo>
                    <a:pt x="37" y="20"/>
                    <a:pt x="20" y="28"/>
                    <a:pt x="0" y="14"/>
                  </a:cubicBezTo>
                  <a:cubicBezTo>
                    <a:pt x="0" y="14"/>
                    <a:pt x="1" y="12"/>
                    <a:pt x="1" y="12"/>
                  </a:cubicBezTo>
                  <a:cubicBezTo>
                    <a:pt x="17" y="7"/>
                    <a:pt x="34" y="0"/>
                    <a:pt x="52" y="4"/>
                  </a:cubicBezTo>
                  <a:lnTo>
                    <a:pt x="53" y="6"/>
                  </a:lnTo>
                  <a:close/>
                </a:path>
              </a:pathLst>
            </a:custGeom>
            <a:solidFill>
              <a:srgbClr val="D969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20" name="Freeform 18">
              <a:extLst>
                <a:ext uri="{FF2B5EF4-FFF2-40B4-BE49-F238E27FC236}">
                  <a16:creationId xmlns:a16="http://schemas.microsoft.com/office/drawing/2014/main" id="{6D95A177-4D41-479D-9C42-263E7736E21F}"/>
                </a:ext>
              </a:extLst>
            </p:cNvPr>
            <p:cNvSpPr/>
            <p:nvPr/>
          </p:nvSpPr>
          <p:spPr bwMode="auto">
            <a:xfrm>
              <a:off x="9333320" y="3000375"/>
              <a:ext cx="585788" cy="588963"/>
            </a:xfrm>
            <a:custGeom>
              <a:avLst/>
              <a:gdLst>
                <a:gd name="T0" fmla="*/ 0 w 156"/>
                <a:gd name="T1" fmla="*/ 7 h 157"/>
                <a:gd name="T2" fmla="*/ 18 w 156"/>
                <a:gd name="T3" fmla="*/ 7 h 157"/>
                <a:gd name="T4" fmla="*/ 85 w 156"/>
                <a:gd name="T5" fmla="*/ 26 h 157"/>
                <a:gd name="T6" fmla="*/ 110 w 156"/>
                <a:gd name="T7" fmla="*/ 53 h 157"/>
                <a:gd name="T8" fmla="*/ 115 w 156"/>
                <a:gd name="T9" fmla="*/ 63 h 157"/>
                <a:gd name="T10" fmla="*/ 151 w 156"/>
                <a:gd name="T11" fmla="*/ 83 h 157"/>
                <a:gd name="T12" fmla="*/ 153 w 156"/>
                <a:gd name="T13" fmla="*/ 139 h 157"/>
                <a:gd name="T14" fmla="*/ 150 w 156"/>
                <a:gd name="T15" fmla="*/ 154 h 157"/>
                <a:gd name="T16" fmla="*/ 136 w 156"/>
                <a:gd name="T17" fmla="*/ 146 h 157"/>
                <a:gd name="T18" fmla="*/ 18 w 156"/>
                <a:gd name="T19" fmla="*/ 25 h 157"/>
                <a:gd name="T20" fmla="*/ 0 w 156"/>
                <a:gd name="T21" fmla="*/ 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6" h="157">
                  <a:moveTo>
                    <a:pt x="0" y="7"/>
                  </a:moveTo>
                  <a:cubicBezTo>
                    <a:pt x="6" y="0"/>
                    <a:pt x="12" y="6"/>
                    <a:pt x="18" y="7"/>
                  </a:cubicBezTo>
                  <a:cubicBezTo>
                    <a:pt x="40" y="13"/>
                    <a:pt x="62" y="21"/>
                    <a:pt x="85" y="26"/>
                  </a:cubicBezTo>
                  <a:cubicBezTo>
                    <a:pt x="100" y="30"/>
                    <a:pt x="111" y="34"/>
                    <a:pt x="110" y="53"/>
                  </a:cubicBezTo>
                  <a:cubicBezTo>
                    <a:pt x="110" y="56"/>
                    <a:pt x="114" y="60"/>
                    <a:pt x="115" y="63"/>
                  </a:cubicBezTo>
                  <a:cubicBezTo>
                    <a:pt x="122" y="78"/>
                    <a:pt x="136" y="82"/>
                    <a:pt x="151" y="83"/>
                  </a:cubicBezTo>
                  <a:cubicBezTo>
                    <a:pt x="151" y="102"/>
                    <a:pt x="152" y="120"/>
                    <a:pt x="153" y="139"/>
                  </a:cubicBezTo>
                  <a:cubicBezTo>
                    <a:pt x="153" y="144"/>
                    <a:pt x="156" y="150"/>
                    <a:pt x="150" y="154"/>
                  </a:cubicBezTo>
                  <a:cubicBezTo>
                    <a:pt x="143" y="157"/>
                    <a:pt x="140" y="150"/>
                    <a:pt x="136" y="146"/>
                  </a:cubicBezTo>
                  <a:cubicBezTo>
                    <a:pt x="97" y="106"/>
                    <a:pt x="57" y="65"/>
                    <a:pt x="18" y="25"/>
                  </a:cubicBezTo>
                  <a:cubicBezTo>
                    <a:pt x="12" y="18"/>
                    <a:pt x="6" y="13"/>
                    <a:pt x="0" y="7"/>
                  </a:cubicBezTo>
                  <a:close/>
                </a:path>
              </a:pathLst>
            </a:custGeom>
            <a:solidFill>
              <a:srgbClr val="FEFC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21" name="Freeform 19">
              <a:extLst>
                <a:ext uri="{FF2B5EF4-FFF2-40B4-BE49-F238E27FC236}">
                  <a16:creationId xmlns:a16="http://schemas.microsoft.com/office/drawing/2014/main" id="{B7ADC504-4D6E-4056-BCE4-973E0E07E362}"/>
                </a:ext>
              </a:extLst>
            </p:cNvPr>
            <p:cNvSpPr/>
            <p:nvPr/>
          </p:nvSpPr>
          <p:spPr bwMode="auto">
            <a:xfrm>
              <a:off x="9215845" y="3025775"/>
              <a:ext cx="609600" cy="793750"/>
            </a:xfrm>
            <a:custGeom>
              <a:avLst/>
              <a:gdLst>
                <a:gd name="T0" fmla="*/ 3 w 162"/>
                <a:gd name="T1" fmla="*/ 1 h 211"/>
                <a:gd name="T2" fmla="*/ 19 w 162"/>
                <a:gd name="T3" fmla="*/ 11 h 211"/>
                <a:gd name="T4" fmla="*/ 149 w 162"/>
                <a:gd name="T5" fmla="*/ 146 h 211"/>
                <a:gd name="T6" fmla="*/ 157 w 162"/>
                <a:gd name="T7" fmla="*/ 164 h 211"/>
                <a:gd name="T8" fmla="*/ 131 w 162"/>
                <a:gd name="T9" fmla="*/ 204 h 211"/>
                <a:gd name="T10" fmla="*/ 83 w 162"/>
                <a:gd name="T11" fmla="*/ 198 h 211"/>
                <a:gd name="T12" fmla="*/ 39 w 162"/>
                <a:gd name="T13" fmla="*/ 138 h 211"/>
                <a:gd name="T14" fmla="*/ 0 w 162"/>
                <a:gd name="T15" fmla="*/ 6 h 211"/>
                <a:gd name="T16" fmla="*/ 3 w 162"/>
                <a:gd name="T17" fmla="*/ 1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2" h="211">
                  <a:moveTo>
                    <a:pt x="3" y="1"/>
                  </a:moveTo>
                  <a:cubicBezTo>
                    <a:pt x="11" y="0"/>
                    <a:pt x="15" y="6"/>
                    <a:pt x="19" y="11"/>
                  </a:cubicBezTo>
                  <a:cubicBezTo>
                    <a:pt x="63" y="56"/>
                    <a:pt x="106" y="101"/>
                    <a:pt x="149" y="146"/>
                  </a:cubicBezTo>
                  <a:cubicBezTo>
                    <a:pt x="154" y="150"/>
                    <a:pt x="162" y="155"/>
                    <a:pt x="157" y="164"/>
                  </a:cubicBezTo>
                  <a:cubicBezTo>
                    <a:pt x="157" y="191"/>
                    <a:pt x="154" y="196"/>
                    <a:pt x="131" y="204"/>
                  </a:cubicBezTo>
                  <a:cubicBezTo>
                    <a:pt x="113" y="211"/>
                    <a:pt x="100" y="204"/>
                    <a:pt x="83" y="198"/>
                  </a:cubicBezTo>
                  <a:cubicBezTo>
                    <a:pt x="51" y="187"/>
                    <a:pt x="46" y="163"/>
                    <a:pt x="39" y="138"/>
                  </a:cubicBezTo>
                  <a:cubicBezTo>
                    <a:pt x="26" y="94"/>
                    <a:pt x="10" y="51"/>
                    <a:pt x="0" y="6"/>
                  </a:cubicBezTo>
                  <a:cubicBezTo>
                    <a:pt x="0" y="4"/>
                    <a:pt x="1" y="2"/>
                    <a:pt x="3" y="1"/>
                  </a:cubicBezTo>
                  <a:close/>
                </a:path>
              </a:pathLst>
            </a:custGeom>
            <a:solidFill>
              <a:srgbClr val="FDFDF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22" name="Freeform 20">
              <a:extLst>
                <a:ext uri="{FF2B5EF4-FFF2-40B4-BE49-F238E27FC236}">
                  <a16:creationId xmlns:a16="http://schemas.microsoft.com/office/drawing/2014/main" id="{174AAAF0-881F-4A94-8355-ECCC10591385}"/>
                </a:ext>
              </a:extLst>
            </p:cNvPr>
            <p:cNvSpPr/>
            <p:nvPr/>
          </p:nvSpPr>
          <p:spPr bwMode="auto">
            <a:xfrm>
              <a:off x="8945970" y="2755900"/>
              <a:ext cx="431800" cy="322263"/>
            </a:xfrm>
            <a:custGeom>
              <a:avLst/>
              <a:gdLst>
                <a:gd name="T0" fmla="*/ 35 w 115"/>
                <a:gd name="T1" fmla="*/ 8 h 86"/>
                <a:gd name="T2" fmla="*/ 87 w 115"/>
                <a:gd name="T3" fmla="*/ 44 h 86"/>
                <a:gd name="T4" fmla="*/ 115 w 115"/>
                <a:gd name="T5" fmla="*/ 60 h 86"/>
                <a:gd name="T6" fmla="*/ 102 w 115"/>
                <a:gd name="T7" fmla="*/ 72 h 86"/>
                <a:gd name="T8" fmla="*/ 93 w 115"/>
                <a:gd name="T9" fmla="*/ 78 h 86"/>
                <a:gd name="T10" fmla="*/ 75 w 115"/>
                <a:gd name="T11" fmla="*/ 73 h 86"/>
                <a:gd name="T12" fmla="*/ 75 w 115"/>
                <a:gd name="T13" fmla="*/ 73 h 86"/>
                <a:gd name="T14" fmla="*/ 55 w 115"/>
                <a:gd name="T15" fmla="*/ 81 h 86"/>
                <a:gd name="T16" fmla="*/ 38 w 115"/>
                <a:gd name="T17" fmla="*/ 76 h 86"/>
                <a:gd name="T18" fmla="*/ 14 w 115"/>
                <a:gd name="T19" fmla="*/ 44 h 86"/>
                <a:gd name="T20" fmla="*/ 0 w 115"/>
                <a:gd name="T21" fmla="*/ 39 h 86"/>
                <a:gd name="T22" fmla="*/ 35 w 115"/>
                <a:gd name="T23" fmla="*/ 8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5" h="86">
                  <a:moveTo>
                    <a:pt x="35" y="8"/>
                  </a:moveTo>
                  <a:cubicBezTo>
                    <a:pt x="74" y="9"/>
                    <a:pt x="68" y="0"/>
                    <a:pt x="87" y="44"/>
                  </a:cubicBezTo>
                  <a:cubicBezTo>
                    <a:pt x="92" y="57"/>
                    <a:pt x="107" y="53"/>
                    <a:pt x="115" y="60"/>
                  </a:cubicBezTo>
                  <a:cubicBezTo>
                    <a:pt x="114" y="70"/>
                    <a:pt x="96" y="56"/>
                    <a:pt x="102" y="72"/>
                  </a:cubicBezTo>
                  <a:cubicBezTo>
                    <a:pt x="102" y="79"/>
                    <a:pt x="103" y="86"/>
                    <a:pt x="93" y="78"/>
                  </a:cubicBezTo>
                  <a:cubicBezTo>
                    <a:pt x="88" y="73"/>
                    <a:pt x="84" y="62"/>
                    <a:pt x="75" y="73"/>
                  </a:cubicBezTo>
                  <a:cubicBezTo>
                    <a:pt x="75" y="73"/>
                    <a:pt x="75" y="73"/>
                    <a:pt x="75" y="73"/>
                  </a:cubicBezTo>
                  <a:cubicBezTo>
                    <a:pt x="71" y="82"/>
                    <a:pt x="65" y="85"/>
                    <a:pt x="55" y="81"/>
                  </a:cubicBezTo>
                  <a:cubicBezTo>
                    <a:pt x="49" y="79"/>
                    <a:pt x="44" y="78"/>
                    <a:pt x="38" y="76"/>
                  </a:cubicBezTo>
                  <a:cubicBezTo>
                    <a:pt x="22" y="71"/>
                    <a:pt x="11" y="63"/>
                    <a:pt x="14" y="44"/>
                  </a:cubicBezTo>
                  <a:cubicBezTo>
                    <a:pt x="10" y="44"/>
                    <a:pt x="5" y="45"/>
                    <a:pt x="0" y="39"/>
                  </a:cubicBezTo>
                  <a:cubicBezTo>
                    <a:pt x="19" y="37"/>
                    <a:pt x="28" y="24"/>
                    <a:pt x="35" y="8"/>
                  </a:cubicBezTo>
                  <a:close/>
                </a:path>
              </a:pathLst>
            </a:custGeom>
            <a:solidFill>
              <a:srgbClr val="E460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23" name="Freeform 21">
              <a:extLst>
                <a:ext uri="{FF2B5EF4-FFF2-40B4-BE49-F238E27FC236}">
                  <a16:creationId xmlns:a16="http://schemas.microsoft.com/office/drawing/2014/main" id="{414D3E2F-D06A-4921-8C63-40DB031DC14B}"/>
                </a:ext>
              </a:extLst>
            </p:cNvPr>
            <p:cNvSpPr/>
            <p:nvPr/>
          </p:nvSpPr>
          <p:spPr bwMode="auto">
            <a:xfrm>
              <a:off x="9660345" y="3575050"/>
              <a:ext cx="409575" cy="307975"/>
            </a:xfrm>
            <a:custGeom>
              <a:avLst/>
              <a:gdLst>
                <a:gd name="T0" fmla="*/ 12 w 109"/>
                <a:gd name="T1" fmla="*/ 53 h 82"/>
                <a:gd name="T2" fmla="*/ 39 w 109"/>
                <a:gd name="T3" fmla="*/ 18 h 82"/>
                <a:gd name="T4" fmla="*/ 84 w 109"/>
                <a:gd name="T5" fmla="*/ 10 h 82"/>
                <a:gd name="T6" fmla="*/ 97 w 109"/>
                <a:gd name="T7" fmla="*/ 60 h 82"/>
                <a:gd name="T8" fmla="*/ 96 w 109"/>
                <a:gd name="T9" fmla="*/ 66 h 82"/>
                <a:gd name="T10" fmla="*/ 41 w 109"/>
                <a:gd name="T11" fmla="*/ 62 h 82"/>
                <a:gd name="T12" fmla="*/ 20 w 109"/>
                <a:gd name="T13" fmla="*/ 66 h 82"/>
                <a:gd name="T14" fmla="*/ 15 w 109"/>
                <a:gd name="T15" fmla="*/ 69 h 82"/>
                <a:gd name="T16" fmla="*/ 3 w 109"/>
                <a:gd name="T17" fmla="*/ 64 h 82"/>
                <a:gd name="T18" fmla="*/ 12 w 109"/>
                <a:gd name="T19" fmla="*/ 53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9" h="82">
                  <a:moveTo>
                    <a:pt x="12" y="53"/>
                  </a:moveTo>
                  <a:cubicBezTo>
                    <a:pt x="35" y="52"/>
                    <a:pt x="29" y="29"/>
                    <a:pt x="39" y="18"/>
                  </a:cubicBezTo>
                  <a:cubicBezTo>
                    <a:pt x="52" y="3"/>
                    <a:pt x="70" y="0"/>
                    <a:pt x="84" y="10"/>
                  </a:cubicBezTo>
                  <a:cubicBezTo>
                    <a:pt x="105" y="24"/>
                    <a:pt x="109" y="39"/>
                    <a:pt x="97" y="60"/>
                  </a:cubicBezTo>
                  <a:cubicBezTo>
                    <a:pt x="96" y="62"/>
                    <a:pt x="96" y="64"/>
                    <a:pt x="96" y="66"/>
                  </a:cubicBezTo>
                  <a:cubicBezTo>
                    <a:pt x="77" y="73"/>
                    <a:pt x="59" y="82"/>
                    <a:pt x="41" y="62"/>
                  </a:cubicBezTo>
                  <a:cubicBezTo>
                    <a:pt x="35" y="54"/>
                    <a:pt x="26" y="56"/>
                    <a:pt x="20" y="66"/>
                  </a:cubicBezTo>
                  <a:cubicBezTo>
                    <a:pt x="19" y="67"/>
                    <a:pt x="17" y="69"/>
                    <a:pt x="15" y="69"/>
                  </a:cubicBezTo>
                  <a:cubicBezTo>
                    <a:pt x="10" y="70"/>
                    <a:pt x="5" y="69"/>
                    <a:pt x="3" y="64"/>
                  </a:cubicBezTo>
                  <a:cubicBezTo>
                    <a:pt x="0" y="56"/>
                    <a:pt x="9" y="57"/>
                    <a:pt x="12" y="53"/>
                  </a:cubicBezTo>
                  <a:close/>
                </a:path>
              </a:pathLst>
            </a:custGeom>
            <a:solidFill>
              <a:srgbClr val="E55F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24" name="Freeform 22">
              <a:extLst>
                <a:ext uri="{FF2B5EF4-FFF2-40B4-BE49-F238E27FC236}">
                  <a16:creationId xmlns:a16="http://schemas.microsoft.com/office/drawing/2014/main" id="{5D8C7270-C8CF-473C-8808-9D9B3079FCD5}"/>
                </a:ext>
              </a:extLst>
            </p:cNvPr>
            <p:cNvSpPr/>
            <p:nvPr/>
          </p:nvSpPr>
          <p:spPr bwMode="auto">
            <a:xfrm>
              <a:off x="8155395" y="2940050"/>
              <a:ext cx="862013" cy="236538"/>
            </a:xfrm>
            <a:custGeom>
              <a:avLst/>
              <a:gdLst>
                <a:gd name="T0" fmla="*/ 16 w 229"/>
                <a:gd name="T1" fmla="*/ 35 h 63"/>
                <a:gd name="T2" fmla="*/ 17 w 229"/>
                <a:gd name="T3" fmla="*/ 21 h 63"/>
                <a:gd name="T4" fmla="*/ 224 w 229"/>
                <a:gd name="T5" fmla="*/ 0 h 63"/>
                <a:gd name="T6" fmla="*/ 220 w 229"/>
                <a:gd name="T7" fmla="*/ 12 h 63"/>
                <a:gd name="T8" fmla="*/ 202 w 229"/>
                <a:gd name="T9" fmla="*/ 23 h 63"/>
                <a:gd name="T10" fmla="*/ 149 w 229"/>
                <a:gd name="T11" fmla="*/ 50 h 63"/>
                <a:gd name="T12" fmla="*/ 119 w 229"/>
                <a:gd name="T13" fmla="*/ 50 h 63"/>
                <a:gd name="T14" fmla="*/ 89 w 229"/>
                <a:gd name="T15" fmla="*/ 48 h 63"/>
                <a:gd name="T16" fmla="*/ 30 w 229"/>
                <a:gd name="T17" fmla="*/ 44 h 63"/>
                <a:gd name="T18" fmla="*/ 16 w 229"/>
                <a:gd name="T19" fmla="*/ 3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62">
                  <a:moveTo>
                    <a:pt x="16" y="35"/>
                  </a:moveTo>
                  <a:cubicBezTo>
                    <a:pt x="10" y="30"/>
                    <a:pt x="0" y="22"/>
                    <a:pt x="17" y="21"/>
                  </a:cubicBezTo>
                  <a:cubicBezTo>
                    <a:pt x="86" y="14"/>
                    <a:pt x="154" y="4"/>
                    <a:pt x="224" y="0"/>
                  </a:cubicBezTo>
                  <a:cubicBezTo>
                    <a:pt x="229" y="6"/>
                    <a:pt x="223" y="9"/>
                    <a:pt x="220" y="12"/>
                  </a:cubicBezTo>
                  <a:cubicBezTo>
                    <a:pt x="214" y="16"/>
                    <a:pt x="208" y="19"/>
                    <a:pt x="202" y="23"/>
                  </a:cubicBezTo>
                  <a:cubicBezTo>
                    <a:pt x="185" y="33"/>
                    <a:pt x="167" y="41"/>
                    <a:pt x="149" y="50"/>
                  </a:cubicBezTo>
                  <a:cubicBezTo>
                    <a:pt x="139" y="55"/>
                    <a:pt x="130" y="56"/>
                    <a:pt x="119" y="50"/>
                  </a:cubicBezTo>
                  <a:cubicBezTo>
                    <a:pt x="110" y="45"/>
                    <a:pt x="99" y="41"/>
                    <a:pt x="89" y="48"/>
                  </a:cubicBezTo>
                  <a:cubicBezTo>
                    <a:pt x="68" y="63"/>
                    <a:pt x="49" y="52"/>
                    <a:pt x="30" y="44"/>
                  </a:cubicBezTo>
                  <a:cubicBezTo>
                    <a:pt x="25" y="42"/>
                    <a:pt x="21" y="38"/>
                    <a:pt x="16" y="35"/>
                  </a:cubicBezTo>
                  <a:close/>
                </a:path>
              </a:pathLst>
            </a:custGeom>
            <a:solidFill>
              <a:srgbClr val="FDF9F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25" name="Freeform 23">
              <a:extLst>
                <a:ext uri="{FF2B5EF4-FFF2-40B4-BE49-F238E27FC236}">
                  <a16:creationId xmlns:a16="http://schemas.microsoft.com/office/drawing/2014/main" id="{0285377D-543E-4138-9968-4D3E2BAA5FBD}"/>
                </a:ext>
              </a:extLst>
            </p:cNvPr>
            <p:cNvSpPr/>
            <p:nvPr/>
          </p:nvSpPr>
          <p:spPr bwMode="auto">
            <a:xfrm>
              <a:off x="8907870" y="2921000"/>
              <a:ext cx="815975" cy="1368425"/>
            </a:xfrm>
            <a:custGeom>
              <a:avLst/>
              <a:gdLst>
                <a:gd name="T0" fmla="*/ 0 w 217"/>
                <a:gd name="T1" fmla="*/ 24 h 364"/>
                <a:gd name="T2" fmla="*/ 24 w 217"/>
                <a:gd name="T3" fmla="*/ 5 h 364"/>
                <a:gd name="T4" fmla="*/ 24 w 217"/>
                <a:gd name="T5" fmla="*/ 0 h 364"/>
                <a:gd name="T6" fmla="*/ 85 w 217"/>
                <a:gd name="T7" fmla="*/ 29 h 364"/>
                <a:gd name="T8" fmla="*/ 138 w 217"/>
                <a:gd name="T9" fmla="*/ 202 h 364"/>
                <a:gd name="T10" fmla="*/ 151 w 217"/>
                <a:gd name="T11" fmla="*/ 214 h 364"/>
                <a:gd name="T12" fmla="*/ 168 w 217"/>
                <a:gd name="T13" fmla="*/ 219 h 364"/>
                <a:gd name="T14" fmla="*/ 212 w 217"/>
                <a:gd name="T15" fmla="*/ 227 h 364"/>
                <a:gd name="T16" fmla="*/ 217 w 217"/>
                <a:gd name="T17" fmla="*/ 241 h 364"/>
                <a:gd name="T18" fmla="*/ 183 w 217"/>
                <a:gd name="T19" fmla="*/ 277 h 364"/>
                <a:gd name="T20" fmla="*/ 173 w 217"/>
                <a:gd name="T21" fmla="*/ 315 h 364"/>
                <a:gd name="T22" fmla="*/ 169 w 217"/>
                <a:gd name="T23" fmla="*/ 364 h 364"/>
                <a:gd name="T24" fmla="*/ 168 w 217"/>
                <a:gd name="T25" fmla="*/ 364 h 364"/>
                <a:gd name="T26" fmla="*/ 160 w 217"/>
                <a:gd name="T27" fmla="*/ 332 h 364"/>
                <a:gd name="T28" fmla="*/ 156 w 217"/>
                <a:gd name="T29" fmla="*/ 304 h 364"/>
                <a:gd name="T30" fmla="*/ 152 w 217"/>
                <a:gd name="T31" fmla="*/ 304 h 364"/>
                <a:gd name="T32" fmla="*/ 134 w 217"/>
                <a:gd name="T33" fmla="*/ 288 h 364"/>
                <a:gd name="T34" fmla="*/ 136 w 217"/>
                <a:gd name="T35" fmla="*/ 283 h 364"/>
                <a:gd name="T36" fmla="*/ 172 w 217"/>
                <a:gd name="T37" fmla="*/ 264 h 364"/>
                <a:gd name="T38" fmla="*/ 169 w 217"/>
                <a:gd name="T39" fmla="*/ 235 h 364"/>
                <a:gd name="T40" fmla="*/ 137 w 217"/>
                <a:gd name="T41" fmla="*/ 225 h 364"/>
                <a:gd name="T42" fmla="*/ 116 w 217"/>
                <a:gd name="T43" fmla="*/ 225 h 364"/>
                <a:gd name="T44" fmla="*/ 114 w 217"/>
                <a:gd name="T45" fmla="*/ 213 h 364"/>
                <a:gd name="T46" fmla="*/ 74 w 217"/>
                <a:gd name="T47" fmla="*/ 70 h 364"/>
                <a:gd name="T48" fmla="*/ 22 w 217"/>
                <a:gd name="T49" fmla="*/ 34 h 364"/>
                <a:gd name="T50" fmla="*/ 14 w 217"/>
                <a:gd name="T51" fmla="*/ 34 h 364"/>
                <a:gd name="T52" fmla="*/ 0 w 217"/>
                <a:gd name="T53" fmla="*/ 24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16" h="364">
                  <a:moveTo>
                    <a:pt x="0" y="24"/>
                  </a:moveTo>
                  <a:cubicBezTo>
                    <a:pt x="6" y="16"/>
                    <a:pt x="21" y="18"/>
                    <a:pt x="24" y="5"/>
                  </a:cubicBezTo>
                  <a:cubicBezTo>
                    <a:pt x="24" y="4"/>
                    <a:pt x="24" y="2"/>
                    <a:pt x="24" y="0"/>
                  </a:cubicBezTo>
                  <a:cubicBezTo>
                    <a:pt x="34" y="26"/>
                    <a:pt x="66" y="41"/>
                    <a:pt x="85" y="29"/>
                  </a:cubicBezTo>
                  <a:cubicBezTo>
                    <a:pt x="103" y="86"/>
                    <a:pt x="120" y="144"/>
                    <a:pt x="138" y="202"/>
                  </a:cubicBezTo>
                  <a:cubicBezTo>
                    <a:pt x="140" y="210"/>
                    <a:pt x="144" y="213"/>
                    <a:pt x="151" y="214"/>
                  </a:cubicBezTo>
                  <a:cubicBezTo>
                    <a:pt x="157" y="215"/>
                    <a:pt x="165" y="215"/>
                    <a:pt x="168" y="219"/>
                  </a:cubicBezTo>
                  <a:cubicBezTo>
                    <a:pt x="181" y="236"/>
                    <a:pt x="196" y="233"/>
                    <a:pt x="212" y="227"/>
                  </a:cubicBezTo>
                  <a:cubicBezTo>
                    <a:pt x="202" y="237"/>
                    <a:pt x="206" y="240"/>
                    <a:pt x="217" y="241"/>
                  </a:cubicBezTo>
                  <a:cubicBezTo>
                    <a:pt x="207" y="254"/>
                    <a:pt x="191" y="260"/>
                    <a:pt x="183" y="277"/>
                  </a:cubicBezTo>
                  <a:cubicBezTo>
                    <a:pt x="178" y="290"/>
                    <a:pt x="174" y="301"/>
                    <a:pt x="173" y="315"/>
                  </a:cubicBezTo>
                  <a:cubicBezTo>
                    <a:pt x="173" y="331"/>
                    <a:pt x="178" y="348"/>
                    <a:pt x="169" y="364"/>
                  </a:cubicBezTo>
                  <a:cubicBezTo>
                    <a:pt x="168" y="364"/>
                    <a:pt x="168" y="364"/>
                    <a:pt x="168" y="364"/>
                  </a:cubicBezTo>
                  <a:cubicBezTo>
                    <a:pt x="158" y="355"/>
                    <a:pt x="162" y="343"/>
                    <a:pt x="160" y="332"/>
                  </a:cubicBezTo>
                  <a:cubicBezTo>
                    <a:pt x="159" y="323"/>
                    <a:pt x="163" y="313"/>
                    <a:pt x="156" y="304"/>
                  </a:cubicBezTo>
                  <a:cubicBezTo>
                    <a:pt x="155" y="304"/>
                    <a:pt x="153" y="304"/>
                    <a:pt x="152" y="304"/>
                  </a:cubicBezTo>
                  <a:cubicBezTo>
                    <a:pt x="146" y="299"/>
                    <a:pt x="137" y="296"/>
                    <a:pt x="134" y="288"/>
                  </a:cubicBezTo>
                  <a:cubicBezTo>
                    <a:pt x="134" y="286"/>
                    <a:pt x="135" y="284"/>
                    <a:pt x="136" y="283"/>
                  </a:cubicBezTo>
                  <a:cubicBezTo>
                    <a:pt x="151" y="283"/>
                    <a:pt x="165" y="281"/>
                    <a:pt x="172" y="264"/>
                  </a:cubicBezTo>
                  <a:cubicBezTo>
                    <a:pt x="177" y="252"/>
                    <a:pt x="178" y="244"/>
                    <a:pt x="169" y="235"/>
                  </a:cubicBezTo>
                  <a:cubicBezTo>
                    <a:pt x="160" y="225"/>
                    <a:pt x="150" y="220"/>
                    <a:pt x="137" y="225"/>
                  </a:cubicBezTo>
                  <a:cubicBezTo>
                    <a:pt x="130" y="228"/>
                    <a:pt x="123" y="234"/>
                    <a:pt x="116" y="225"/>
                  </a:cubicBezTo>
                  <a:cubicBezTo>
                    <a:pt x="114" y="221"/>
                    <a:pt x="117" y="217"/>
                    <a:pt x="114" y="213"/>
                  </a:cubicBezTo>
                  <a:cubicBezTo>
                    <a:pt x="106" y="164"/>
                    <a:pt x="88" y="118"/>
                    <a:pt x="74" y="70"/>
                  </a:cubicBezTo>
                  <a:cubicBezTo>
                    <a:pt x="67" y="43"/>
                    <a:pt x="50" y="31"/>
                    <a:pt x="22" y="34"/>
                  </a:cubicBezTo>
                  <a:cubicBezTo>
                    <a:pt x="19" y="34"/>
                    <a:pt x="17" y="35"/>
                    <a:pt x="14" y="34"/>
                  </a:cubicBezTo>
                  <a:cubicBezTo>
                    <a:pt x="13" y="25"/>
                    <a:pt x="4" y="29"/>
                    <a:pt x="0" y="24"/>
                  </a:cubicBezTo>
                  <a:close/>
                </a:path>
              </a:pathLst>
            </a:custGeom>
            <a:solidFill>
              <a:srgbClr val="DB65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26" name="Freeform 24">
              <a:extLst>
                <a:ext uri="{FF2B5EF4-FFF2-40B4-BE49-F238E27FC236}">
                  <a16:creationId xmlns:a16="http://schemas.microsoft.com/office/drawing/2014/main" id="{BA46B30D-2EEC-476D-A8B8-44DACD174E41}"/>
                </a:ext>
              </a:extLst>
            </p:cNvPr>
            <p:cNvSpPr/>
            <p:nvPr/>
          </p:nvSpPr>
          <p:spPr bwMode="auto">
            <a:xfrm>
              <a:off x="7885520" y="2898775"/>
              <a:ext cx="285750" cy="288925"/>
            </a:xfrm>
            <a:custGeom>
              <a:avLst/>
              <a:gdLst>
                <a:gd name="T0" fmla="*/ 40 w 76"/>
                <a:gd name="T1" fmla="*/ 66 h 77"/>
                <a:gd name="T2" fmla="*/ 10 w 76"/>
                <a:gd name="T3" fmla="*/ 77 h 77"/>
                <a:gd name="T4" fmla="*/ 12 w 76"/>
                <a:gd name="T5" fmla="*/ 54 h 77"/>
                <a:gd name="T6" fmla="*/ 41 w 76"/>
                <a:gd name="T7" fmla="*/ 2 h 77"/>
                <a:gd name="T8" fmla="*/ 73 w 76"/>
                <a:gd name="T9" fmla="*/ 35 h 77"/>
                <a:gd name="T10" fmla="*/ 76 w 76"/>
                <a:gd name="T11" fmla="*/ 54 h 77"/>
                <a:gd name="T12" fmla="*/ 40 w 76"/>
                <a:gd name="T13" fmla="*/ 66 h 77"/>
              </a:gdLst>
              <a:ahLst/>
              <a:cxnLst>
                <a:cxn ang="0">
                  <a:pos x="T0" y="T1"/>
                </a:cxn>
                <a:cxn ang="0">
                  <a:pos x="T2" y="T3"/>
                </a:cxn>
                <a:cxn ang="0">
                  <a:pos x="T4" y="T5"/>
                </a:cxn>
                <a:cxn ang="0">
                  <a:pos x="T6" y="T7"/>
                </a:cxn>
                <a:cxn ang="0">
                  <a:pos x="T8" y="T9"/>
                </a:cxn>
                <a:cxn ang="0">
                  <a:pos x="T10" y="T11"/>
                </a:cxn>
                <a:cxn ang="0">
                  <a:pos x="T12" y="T13"/>
                </a:cxn>
              </a:cxnLst>
              <a:rect l="0" t="0" r="r" b="b"/>
              <a:pathLst>
                <a:path w="76" h="77">
                  <a:moveTo>
                    <a:pt x="40" y="66"/>
                  </a:moveTo>
                  <a:cubicBezTo>
                    <a:pt x="29" y="64"/>
                    <a:pt x="19" y="68"/>
                    <a:pt x="10" y="77"/>
                  </a:cubicBezTo>
                  <a:cubicBezTo>
                    <a:pt x="11" y="68"/>
                    <a:pt x="12" y="61"/>
                    <a:pt x="12" y="54"/>
                  </a:cubicBezTo>
                  <a:cubicBezTo>
                    <a:pt x="0" y="22"/>
                    <a:pt x="12" y="0"/>
                    <a:pt x="41" y="2"/>
                  </a:cubicBezTo>
                  <a:cubicBezTo>
                    <a:pt x="57" y="3"/>
                    <a:pt x="71" y="18"/>
                    <a:pt x="73" y="35"/>
                  </a:cubicBezTo>
                  <a:cubicBezTo>
                    <a:pt x="73" y="41"/>
                    <a:pt x="75" y="48"/>
                    <a:pt x="76" y="54"/>
                  </a:cubicBezTo>
                  <a:cubicBezTo>
                    <a:pt x="66" y="62"/>
                    <a:pt x="56" y="72"/>
                    <a:pt x="40" y="66"/>
                  </a:cubicBezTo>
                  <a:close/>
                </a:path>
              </a:pathLst>
            </a:custGeom>
            <a:solidFill>
              <a:srgbClr val="E55F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27" name="Freeform 25">
              <a:extLst>
                <a:ext uri="{FF2B5EF4-FFF2-40B4-BE49-F238E27FC236}">
                  <a16:creationId xmlns:a16="http://schemas.microsoft.com/office/drawing/2014/main" id="{32A6505F-3334-4901-897A-E08A0D65FCFC}"/>
                </a:ext>
              </a:extLst>
            </p:cNvPr>
            <p:cNvSpPr/>
            <p:nvPr/>
          </p:nvSpPr>
          <p:spPr bwMode="auto">
            <a:xfrm>
              <a:off x="8034745" y="3071812"/>
              <a:ext cx="579438" cy="214313"/>
            </a:xfrm>
            <a:custGeom>
              <a:avLst/>
              <a:gdLst>
                <a:gd name="T0" fmla="*/ 0 w 154"/>
                <a:gd name="T1" fmla="*/ 20 h 57"/>
                <a:gd name="T2" fmla="*/ 36 w 154"/>
                <a:gd name="T3" fmla="*/ 8 h 57"/>
                <a:gd name="T4" fmla="*/ 54 w 154"/>
                <a:gd name="T5" fmla="*/ 11 h 57"/>
                <a:gd name="T6" fmla="*/ 48 w 154"/>
                <a:gd name="T7" fmla="*/ 0 h 57"/>
                <a:gd name="T8" fmla="*/ 75 w 154"/>
                <a:gd name="T9" fmla="*/ 9 h 57"/>
                <a:gd name="T10" fmla="*/ 119 w 154"/>
                <a:gd name="T11" fmla="*/ 9 h 57"/>
                <a:gd name="T12" fmla="*/ 154 w 154"/>
                <a:gd name="T13" fmla="*/ 11 h 57"/>
                <a:gd name="T14" fmla="*/ 140 w 154"/>
                <a:gd name="T15" fmla="*/ 17 h 57"/>
                <a:gd name="T16" fmla="*/ 104 w 154"/>
                <a:gd name="T17" fmla="*/ 49 h 57"/>
                <a:gd name="T18" fmla="*/ 101 w 154"/>
                <a:gd name="T19" fmla="*/ 56 h 57"/>
                <a:gd name="T20" fmla="*/ 95 w 154"/>
                <a:gd name="T21" fmla="*/ 56 h 57"/>
                <a:gd name="T22" fmla="*/ 22 w 154"/>
                <a:gd name="T23" fmla="*/ 24 h 57"/>
                <a:gd name="T24" fmla="*/ 6 w 154"/>
                <a:gd name="T25" fmla="*/ 25 h 57"/>
                <a:gd name="T26" fmla="*/ 0 w 154"/>
                <a:gd name="T27" fmla="*/ 2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4" h="57">
                  <a:moveTo>
                    <a:pt x="0" y="20"/>
                  </a:moveTo>
                  <a:cubicBezTo>
                    <a:pt x="14" y="20"/>
                    <a:pt x="23" y="8"/>
                    <a:pt x="36" y="8"/>
                  </a:cubicBezTo>
                  <a:cubicBezTo>
                    <a:pt x="42" y="9"/>
                    <a:pt x="48" y="10"/>
                    <a:pt x="54" y="11"/>
                  </a:cubicBezTo>
                  <a:cubicBezTo>
                    <a:pt x="52" y="7"/>
                    <a:pt x="50" y="4"/>
                    <a:pt x="48" y="0"/>
                  </a:cubicBezTo>
                  <a:cubicBezTo>
                    <a:pt x="57" y="3"/>
                    <a:pt x="66" y="6"/>
                    <a:pt x="75" y="9"/>
                  </a:cubicBezTo>
                  <a:cubicBezTo>
                    <a:pt x="90" y="15"/>
                    <a:pt x="103" y="20"/>
                    <a:pt x="119" y="9"/>
                  </a:cubicBezTo>
                  <a:cubicBezTo>
                    <a:pt x="129" y="1"/>
                    <a:pt x="143" y="2"/>
                    <a:pt x="154" y="11"/>
                  </a:cubicBezTo>
                  <a:cubicBezTo>
                    <a:pt x="150" y="17"/>
                    <a:pt x="145" y="16"/>
                    <a:pt x="140" y="17"/>
                  </a:cubicBezTo>
                  <a:cubicBezTo>
                    <a:pt x="111" y="21"/>
                    <a:pt x="111" y="22"/>
                    <a:pt x="104" y="49"/>
                  </a:cubicBezTo>
                  <a:cubicBezTo>
                    <a:pt x="104" y="51"/>
                    <a:pt x="103" y="54"/>
                    <a:pt x="101" y="56"/>
                  </a:cubicBezTo>
                  <a:cubicBezTo>
                    <a:pt x="99" y="57"/>
                    <a:pt x="97" y="57"/>
                    <a:pt x="95" y="56"/>
                  </a:cubicBezTo>
                  <a:cubicBezTo>
                    <a:pt x="85" y="31"/>
                    <a:pt x="48" y="15"/>
                    <a:pt x="22" y="24"/>
                  </a:cubicBezTo>
                  <a:cubicBezTo>
                    <a:pt x="17" y="26"/>
                    <a:pt x="11" y="29"/>
                    <a:pt x="6" y="25"/>
                  </a:cubicBezTo>
                  <a:cubicBezTo>
                    <a:pt x="4" y="23"/>
                    <a:pt x="2" y="22"/>
                    <a:pt x="0" y="20"/>
                  </a:cubicBezTo>
                  <a:close/>
                </a:path>
              </a:pathLst>
            </a:custGeom>
            <a:solidFill>
              <a:srgbClr val="D56A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28" name="Freeform 26">
              <a:extLst>
                <a:ext uri="{FF2B5EF4-FFF2-40B4-BE49-F238E27FC236}">
                  <a16:creationId xmlns:a16="http://schemas.microsoft.com/office/drawing/2014/main" id="{DC7EC5CB-E752-4DCB-98AD-7641BD49D9DD}"/>
                </a:ext>
              </a:extLst>
            </p:cNvPr>
            <p:cNvSpPr/>
            <p:nvPr/>
          </p:nvSpPr>
          <p:spPr bwMode="auto">
            <a:xfrm>
              <a:off x="8207782" y="2957512"/>
              <a:ext cx="98425" cy="38100"/>
            </a:xfrm>
            <a:custGeom>
              <a:avLst/>
              <a:gdLst>
                <a:gd name="T0" fmla="*/ 0 w 26"/>
                <a:gd name="T1" fmla="*/ 8 h 10"/>
                <a:gd name="T2" fmla="*/ 26 w 26"/>
                <a:gd name="T3" fmla="*/ 3 h 10"/>
                <a:gd name="T4" fmla="*/ 0 w 26"/>
                <a:gd name="T5" fmla="*/ 8 h 10"/>
              </a:gdLst>
              <a:ahLst/>
              <a:cxnLst>
                <a:cxn ang="0">
                  <a:pos x="T0" y="T1"/>
                </a:cxn>
                <a:cxn ang="0">
                  <a:pos x="T2" y="T3"/>
                </a:cxn>
                <a:cxn ang="0">
                  <a:pos x="T4" y="T5"/>
                </a:cxn>
              </a:cxnLst>
              <a:rect l="0" t="0" r="r" b="b"/>
              <a:pathLst>
                <a:path w="26" h="10">
                  <a:moveTo>
                    <a:pt x="0" y="8"/>
                  </a:moveTo>
                  <a:cubicBezTo>
                    <a:pt x="9" y="0"/>
                    <a:pt x="18" y="3"/>
                    <a:pt x="26" y="3"/>
                  </a:cubicBezTo>
                  <a:cubicBezTo>
                    <a:pt x="16" y="10"/>
                    <a:pt x="16" y="10"/>
                    <a:pt x="0" y="8"/>
                  </a:cubicBezTo>
                  <a:close/>
                </a:path>
              </a:pathLst>
            </a:custGeom>
            <a:solidFill>
              <a:srgbClr val="E55F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29" name="Freeform 27">
              <a:extLst>
                <a:ext uri="{FF2B5EF4-FFF2-40B4-BE49-F238E27FC236}">
                  <a16:creationId xmlns:a16="http://schemas.microsoft.com/office/drawing/2014/main" id="{2312B5E5-FD36-46CC-BDDA-1278DF1B8C56}"/>
                </a:ext>
              </a:extLst>
            </p:cNvPr>
            <p:cNvSpPr/>
            <p:nvPr/>
          </p:nvSpPr>
          <p:spPr bwMode="auto">
            <a:xfrm>
              <a:off x="8141107" y="3548062"/>
              <a:ext cx="352425" cy="947738"/>
            </a:xfrm>
            <a:custGeom>
              <a:avLst/>
              <a:gdLst>
                <a:gd name="T0" fmla="*/ 41 w 94"/>
                <a:gd name="T1" fmla="*/ 229 h 252"/>
                <a:gd name="T2" fmla="*/ 36 w 94"/>
                <a:gd name="T3" fmla="*/ 237 h 252"/>
                <a:gd name="T4" fmla="*/ 0 w 94"/>
                <a:gd name="T5" fmla="*/ 241 h 252"/>
                <a:gd name="T6" fmla="*/ 0 w 94"/>
                <a:gd name="T7" fmla="*/ 237 h 252"/>
                <a:gd name="T8" fmla="*/ 25 w 94"/>
                <a:gd name="T9" fmla="*/ 206 h 252"/>
                <a:gd name="T10" fmla="*/ 60 w 94"/>
                <a:gd name="T11" fmla="*/ 53 h 252"/>
                <a:gd name="T12" fmla="*/ 73 w 94"/>
                <a:gd name="T13" fmla="*/ 11 h 252"/>
                <a:gd name="T14" fmla="*/ 86 w 94"/>
                <a:gd name="T15" fmla="*/ 1 h 252"/>
                <a:gd name="T16" fmla="*/ 94 w 94"/>
                <a:gd name="T17" fmla="*/ 18 h 252"/>
                <a:gd name="T18" fmla="*/ 67 w 94"/>
                <a:gd name="T19" fmla="*/ 143 h 252"/>
                <a:gd name="T20" fmla="*/ 52 w 94"/>
                <a:gd name="T21" fmla="*/ 209 h 252"/>
                <a:gd name="T22" fmla="*/ 41 w 94"/>
                <a:gd name="T23" fmla="*/ 229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 h="251">
                  <a:moveTo>
                    <a:pt x="41" y="229"/>
                  </a:moveTo>
                  <a:cubicBezTo>
                    <a:pt x="37" y="230"/>
                    <a:pt x="36" y="234"/>
                    <a:pt x="36" y="237"/>
                  </a:cubicBezTo>
                  <a:cubicBezTo>
                    <a:pt x="24" y="237"/>
                    <a:pt x="14" y="252"/>
                    <a:pt x="0" y="241"/>
                  </a:cubicBezTo>
                  <a:cubicBezTo>
                    <a:pt x="0" y="240"/>
                    <a:pt x="0" y="238"/>
                    <a:pt x="0" y="237"/>
                  </a:cubicBezTo>
                  <a:cubicBezTo>
                    <a:pt x="15" y="232"/>
                    <a:pt x="21" y="221"/>
                    <a:pt x="25" y="206"/>
                  </a:cubicBezTo>
                  <a:cubicBezTo>
                    <a:pt x="36" y="155"/>
                    <a:pt x="49" y="104"/>
                    <a:pt x="60" y="53"/>
                  </a:cubicBezTo>
                  <a:cubicBezTo>
                    <a:pt x="63" y="39"/>
                    <a:pt x="65" y="24"/>
                    <a:pt x="73" y="11"/>
                  </a:cubicBezTo>
                  <a:cubicBezTo>
                    <a:pt x="76" y="6"/>
                    <a:pt x="80" y="0"/>
                    <a:pt x="86" y="1"/>
                  </a:cubicBezTo>
                  <a:cubicBezTo>
                    <a:pt x="94" y="3"/>
                    <a:pt x="93" y="11"/>
                    <a:pt x="94" y="18"/>
                  </a:cubicBezTo>
                  <a:cubicBezTo>
                    <a:pt x="89" y="60"/>
                    <a:pt x="76" y="101"/>
                    <a:pt x="67" y="143"/>
                  </a:cubicBezTo>
                  <a:cubicBezTo>
                    <a:pt x="63" y="165"/>
                    <a:pt x="58" y="187"/>
                    <a:pt x="52" y="209"/>
                  </a:cubicBezTo>
                  <a:cubicBezTo>
                    <a:pt x="50" y="216"/>
                    <a:pt x="49" y="225"/>
                    <a:pt x="41" y="229"/>
                  </a:cubicBezTo>
                  <a:close/>
                </a:path>
              </a:pathLst>
            </a:custGeom>
            <a:solidFill>
              <a:srgbClr val="DB65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30" name="Freeform 28">
              <a:extLst>
                <a:ext uri="{FF2B5EF4-FFF2-40B4-BE49-F238E27FC236}">
                  <a16:creationId xmlns:a16="http://schemas.microsoft.com/office/drawing/2014/main" id="{FEDB5C30-BBEA-4763-ADBD-F2C961B4451A}"/>
                </a:ext>
              </a:extLst>
            </p:cNvPr>
            <p:cNvSpPr/>
            <p:nvPr/>
          </p:nvSpPr>
          <p:spPr bwMode="auto">
            <a:xfrm>
              <a:off x="7715657" y="3311525"/>
              <a:ext cx="771525" cy="1146175"/>
            </a:xfrm>
            <a:custGeom>
              <a:avLst/>
              <a:gdLst>
                <a:gd name="T0" fmla="*/ 189 w 205"/>
                <a:gd name="T1" fmla="*/ 76 h 305"/>
                <a:gd name="T2" fmla="*/ 141 w 205"/>
                <a:gd name="T3" fmla="*/ 279 h 305"/>
                <a:gd name="T4" fmla="*/ 113 w 205"/>
                <a:gd name="T5" fmla="*/ 300 h 305"/>
                <a:gd name="T6" fmla="*/ 10 w 205"/>
                <a:gd name="T7" fmla="*/ 148 h 305"/>
                <a:gd name="T8" fmla="*/ 4 w 205"/>
                <a:gd name="T9" fmla="*/ 124 h 305"/>
                <a:gd name="T10" fmla="*/ 9 w 205"/>
                <a:gd name="T11" fmla="*/ 104 h 305"/>
                <a:gd name="T12" fmla="*/ 18 w 205"/>
                <a:gd name="T13" fmla="*/ 93 h 305"/>
                <a:gd name="T14" fmla="*/ 32 w 205"/>
                <a:gd name="T15" fmla="*/ 81 h 305"/>
                <a:gd name="T16" fmla="*/ 173 w 205"/>
                <a:gd name="T17" fmla="*/ 7 h 305"/>
                <a:gd name="T18" fmla="*/ 195 w 205"/>
                <a:gd name="T19" fmla="*/ 6 h 305"/>
                <a:gd name="T20" fmla="*/ 203 w 205"/>
                <a:gd name="T21" fmla="*/ 29 h 305"/>
                <a:gd name="T22" fmla="*/ 189 w 205"/>
                <a:gd name="T23" fmla="*/ 76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305">
                  <a:moveTo>
                    <a:pt x="189" y="76"/>
                  </a:moveTo>
                  <a:cubicBezTo>
                    <a:pt x="173" y="144"/>
                    <a:pt x="156" y="211"/>
                    <a:pt x="141" y="279"/>
                  </a:cubicBezTo>
                  <a:cubicBezTo>
                    <a:pt x="137" y="296"/>
                    <a:pt x="131" y="305"/>
                    <a:pt x="113" y="300"/>
                  </a:cubicBezTo>
                  <a:cubicBezTo>
                    <a:pt x="79" y="249"/>
                    <a:pt x="45" y="199"/>
                    <a:pt x="10" y="148"/>
                  </a:cubicBezTo>
                  <a:cubicBezTo>
                    <a:pt x="5" y="140"/>
                    <a:pt x="1" y="133"/>
                    <a:pt x="4" y="124"/>
                  </a:cubicBezTo>
                  <a:cubicBezTo>
                    <a:pt x="0" y="116"/>
                    <a:pt x="1" y="109"/>
                    <a:pt x="9" y="104"/>
                  </a:cubicBezTo>
                  <a:cubicBezTo>
                    <a:pt x="12" y="100"/>
                    <a:pt x="15" y="96"/>
                    <a:pt x="18" y="93"/>
                  </a:cubicBezTo>
                  <a:cubicBezTo>
                    <a:pt x="21" y="86"/>
                    <a:pt x="26" y="84"/>
                    <a:pt x="32" y="81"/>
                  </a:cubicBezTo>
                  <a:cubicBezTo>
                    <a:pt x="79" y="57"/>
                    <a:pt x="126" y="32"/>
                    <a:pt x="173" y="7"/>
                  </a:cubicBezTo>
                  <a:cubicBezTo>
                    <a:pt x="180" y="3"/>
                    <a:pt x="187" y="0"/>
                    <a:pt x="195" y="6"/>
                  </a:cubicBezTo>
                  <a:cubicBezTo>
                    <a:pt x="203" y="12"/>
                    <a:pt x="205" y="19"/>
                    <a:pt x="203" y="29"/>
                  </a:cubicBezTo>
                  <a:cubicBezTo>
                    <a:pt x="201" y="45"/>
                    <a:pt x="196" y="61"/>
                    <a:pt x="189" y="7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31" name="Freeform 29">
              <a:extLst>
                <a:ext uri="{FF2B5EF4-FFF2-40B4-BE49-F238E27FC236}">
                  <a16:creationId xmlns:a16="http://schemas.microsoft.com/office/drawing/2014/main" id="{2990D30B-9C1B-49C5-AEBD-1DE5378D1953}"/>
                </a:ext>
              </a:extLst>
            </p:cNvPr>
            <p:cNvSpPr/>
            <p:nvPr/>
          </p:nvSpPr>
          <p:spPr bwMode="auto">
            <a:xfrm>
              <a:off x="7479120" y="3552825"/>
              <a:ext cx="269875" cy="300038"/>
            </a:xfrm>
            <a:custGeom>
              <a:avLst/>
              <a:gdLst>
                <a:gd name="T0" fmla="*/ 72 w 72"/>
                <a:gd name="T1" fmla="*/ 40 h 80"/>
                <a:gd name="T2" fmla="*/ 67 w 72"/>
                <a:gd name="T3" fmla="*/ 60 h 80"/>
                <a:gd name="T4" fmla="*/ 53 w 72"/>
                <a:gd name="T5" fmla="*/ 80 h 80"/>
                <a:gd name="T6" fmla="*/ 35 w 72"/>
                <a:gd name="T7" fmla="*/ 76 h 80"/>
                <a:gd name="T8" fmla="*/ 1 w 72"/>
                <a:gd name="T9" fmla="*/ 45 h 80"/>
                <a:gd name="T10" fmla="*/ 31 w 72"/>
                <a:gd name="T11" fmla="*/ 12 h 80"/>
                <a:gd name="T12" fmla="*/ 45 w 72"/>
                <a:gd name="T13" fmla="*/ 4 h 80"/>
                <a:gd name="T14" fmla="*/ 54 w 72"/>
                <a:gd name="T15" fmla="*/ 8 h 80"/>
                <a:gd name="T16" fmla="*/ 72 w 72"/>
                <a:gd name="T17" fmla="*/ 4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80">
                  <a:moveTo>
                    <a:pt x="72" y="40"/>
                  </a:moveTo>
                  <a:cubicBezTo>
                    <a:pt x="70" y="47"/>
                    <a:pt x="68" y="54"/>
                    <a:pt x="67" y="60"/>
                  </a:cubicBezTo>
                  <a:cubicBezTo>
                    <a:pt x="55" y="62"/>
                    <a:pt x="66" y="80"/>
                    <a:pt x="53" y="80"/>
                  </a:cubicBezTo>
                  <a:cubicBezTo>
                    <a:pt x="47" y="77"/>
                    <a:pt x="41" y="76"/>
                    <a:pt x="35" y="76"/>
                  </a:cubicBezTo>
                  <a:cubicBezTo>
                    <a:pt x="12" y="75"/>
                    <a:pt x="3" y="67"/>
                    <a:pt x="1" y="45"/>
                  </a:cubicBezTo>
                  <a:cubicBezTo>
                    <a:pt x="0" y="32"/>
                    <a:pt x="14" y="16"/>
                    <a:pt x="31" y="12"/>
                  </a:cubicBezTo>
                  <a:cubicBezTo>
                    <a:pt x="37" y="11"/>
                    <a:pt x="43" y="13"/>
                    <a:pt x="45" y="4"/>
                  </a:cubicBezTo>
                  <a:cubicBezTo>
                    <a:pt x="49" y="2"/>
                    <a:pt x="53" y="0"/>
                    <a:pt x="54" y="8"/>
                  </a:cubicBezTo>
                  <a:cubicBezTo>
                    <a:pt x="56" y="21"/>
                    <a:pt x="67" y="29"/>
                    <a:pt x="72" y="40"/>
                  </a:cubicBezTo>
                  <a:close/>
                </a:path>
              </a:pathLst>
            </a:custGeom>
            <a:solidFill>
              <a:srgbClr val="E460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32" name="Freeform 30">
              <a:extLst>
                <a:ext uri="{FF2B5EF4-FFF2-40B4-BE49-F238E27FC236}">
                  <a16:creationId xmlns:a16="http://schemas.microsoft.com/office/drawing/2014/main" id="{7FB7B484-F9EF-4941-B67D-5885A7A181AB}"/>
                </a:ext>
              </a:extLst>
            </p:cNvPr>
            <p:cNvSpPr/>
            <p:nvPr/>
          </p:nvSpPr>
          <p:spPr bwMode="auto">
            <a:xfrm>
              <a:off x="9001532" y="3970337"/>
              <a:ext cx="481013" cy="374650"/>
            </a:xfrm>
            <a:custGeom>
              <a:avLst/>
              <a:gdLst>
                <a:gd name="T0" fmla="*/ 111 w 128"/>
                <a:gd name="T1" fmla="*/ 10 h 100"/>
                <a:gd name="T2" fmla="*/ 127 w 128"/>
                <a:gd name="T3" fmla="*/ 25 h 100"/>
                <a:gd name="T4" fmla="*/ 127 w 128"/>
                <a:gd name="T5" fmla="*/ 63 h 100"/>
                <a:gd name="T6" fmla="*/ 86 w 128"/>
                <a:gd name="T7" fmla="*/ 90 h 100"/>
                <a:gd name="T8" fmla="*/ 15 w 128"/>
                <a:gd name="T9" fmla="*/ 65 h 100"/>
                <a:gd name="T10" fmla="*/ 16 w 128"/>
                <a:gd name="T11" fmla="*/ 43 h 100"/>
                <a:gd name="T12" fmla="*/ 53 w 128"/>
                <a:gd name="T13" fmla="*/ 22 h 100"/>
                <a:gd name="T14" fmla="*/ 87 w 128"/>
                <a:gd name="T15" fmla="*/ 6 h 100"/>
                <a:gd name="T16" fmla="*/ 111 w 128"/>
                <a:gd name="T17" fmla="*/ 1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100">
                  <a:moveTo>
                    <a:pt x="111" y="10"/>
                  </a:moveTo>
                  <a:cubicBezTo>
                    <a:pt x="117" y="14"/>
                    <a:pt x="128" y="13"/>
                    <a:pt x="127" y="25"/>
                  </a:cubicBezTo>
                  <a:cubicBezTo>
                    <a:pt x="127" y="37"/>
                    <a:pt x="127" y="50"/>
                    <a:pt x="127" y="63"/>
                  </a:cubicBezTo>
                  <a:cubicBezTo>
                    <a:pt x="127" y="89"/>
                    <a:pt x="112" y="100"/>
                    <a:pt x="86" y="90"/>
                  </a:cubicBezTo>
                  <a:cubicBezTo>
                    <a:pt x="63" y="82"/>
                    <a:pt x="39" y="73"/>
                    <a:pt x="15" y="65"/>
                  </a:cubicBezTo>
                  <a:cubicBezTo>
                    <a:pt x="0" y="57"/>
                    <a:pt x="9" y="49"/>
                    <a:pt x="16" y="43"/>
                  </a:cubicBezTo>
                  <a:cubicBezTo>
                    <a:pt x="27" y="33"/>
                    <a:pt x="41" y="29"/>
                    <a:pt x="53" y="22"/>
                  </a:cubicBezTo>
                  <a:cubicBezTo>
                    <a:pt x="65" y="17"/>
                    <a:pt x="75" y="11"/>
                    <a:pt x="87" y="6"/>
                  </a:cubicBezTo>
                  <a:cubicBezTo>
                    <a:pt x="95" y="2"/>
                    <a:pt x="104" y="0"/>
                    <a:pt x="111" y="10"/>
                  </a:cubicBezTo>
                  <a:close/>
                </a:path>
              </a:pathLst>
            </a:custGeom>
            <a:solidFill>
              <a:srgbClr val="FEFCF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33" name="Freeform 31">
              <a:extLst>
                <a:ext uri="{FF2B5EF4-FFF2-40B4-BE49-F238E27FC236}">
                  <a16:creationId xmlns:a16="http://schemas.microsoft.com/office/drawing/2014/main" id="{23534B96-BA4E-43D3-8AB9-6B29156261F7}"/>
                </a:ext>
              </a:extLst>
            </p:cNvPr>
            <p:cNvSpPr/>
            <p:nvPr/>
          </p:nvSpPr>
          <p:spPr bwMode="auto">
            <a:xfrm>
              <a:off x="8734832" y="4006850"/>
              <a:ext cx="515938" cy="296863"/>
            </a:xfrm>
            <a:custGeom>
              <a:avLst/>
              <a:gdLst>
                <a:gd name="T0" fmla="*/ 126 w 137"/>
                <a:gd name="T1" fmla="*/ 15 h 79"/>
                <a:gd name="T2" fmla="*/ 92 w 137"/>
                <a:gd name="T3" fmla="*/ 35 h 79"/>
                <a:gd name="T4" fmla="*/ 86 w 137"/>
                <a:gd name="T5" fmla="*/ 55 h 79"/>
                <a:gd name="T6" fmla="*/ 74 w 137"/>
                <a:gd name="T7" fmla="*/ 66 h 79"/>
                <a:gd name="T8" fmla="*/ 23 w 137"/>
                <a:gd name="T9" fmla="*/ 74 h 79"/>
                <a:gd name="T10" fmla="*/ 10 w 137"/>
                <a:gd name="T11" fmla="*/ 55 h 79"/>
                <a:gd name="T12" fmla="*/ 6 w 137"/>
                <a:gd name="T13" fmla="*/ 33 h 79"/>
                <a:gd name="T14" fmla="*/ 19 w 137"/>
                <a:gd name="T15" fmla="*/ 8 h 79"/>
                <a:gd name="T16" fmla="*/ 33 w 137"/>
                <a:gd name="T17" fmla="*/ 2 h 79"/>
                <a:gd name="T18" fmla="*/ 74 w 137"/>
                <a:gd name="T19" fmla="*/ 16 h 79"/>
                <a:gd name="T20" fmla="*/ 116 w 137"/>
                <a:gd name="T21" fmla="*/ 2 h 79"/>
                <a:gd name="T22" fmla="*/ 126 w 137"/>
                <a:gd name="T23" fmla="*/ 15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7" h="79">
                  <a:moveTo>
                    <a:pt x="126" y="15"/>
                  </a:moveTo>
                  <a:cubicBezTo>
                    <a:pt x="115" y="22"/>
                    <a:pt x="104" y="29"/>
                    <a:pt x="92" y="35"/>
                  </a:cubicBezTo>
                  <a:cubicBezTo>
                    <a:pt x="83" y="40"/>
                    <a:pt x="78" y="45"/>
                    <a:pt x="86" y="55"/>
                  </a:cubicBezTo>
                  <a:cubicBezTo>
                    <a:pt x="87" y="64"/>
                    <a:pt x="77" y="62"/>
                    <a:pt x="74" y="66"/>
                  </a:cubicBezTo>
                  <a:cubicBezTo>
                    <a:pt x="57" y="70"/>
                    <a:pt x="41" y="79"/>
                    <a:pt x="23" y="74"/>
                  </a:cubicBezTo>
                  <a:cubicBezTo>
                    <a:pt x="16" y="69"/>
                    <a:pt x="8" y="65"/>
                    <a:pt x="10" y="55"/>
                  </a:cubicBezTo>
                  <a:cubicBezTo>
                    <a:pt x="0" y="49"/>
                    <a:pt x="2" y="41"/>
                    <a:pt x="6" y="33"/>
                  </a:cubicBezTo>
                  <a:cubicBezTo>
                    <a:pt x="11" y="25"/>
                    <a:pt x="17" y="17"/>
                    <a:pt x="19" y="8"/>
                  </a:cubicBezTo>
                  <a:cubicBezTo>
                    <a:pt x="20" y="1"/>
                    <a:pt x="26" y="0"/>
                    <a:pt x="33" y="2"/>
                  </a:cubicBezTo>
                  <a:cubicBezTo>
                    <a:pt x="47" y="6"/>
                    <a:pt x="61" y="8"/>
                    <a:pt x="74" y="16"/>
                  </a:cubicBezTo>
                  <a:cubicBezTo>
                    <a:pt x="89" y="16"/>
                    <a:pt x="100" y="3"/>
                    <a:pt x="116" y="2"/>
                  </a:cubicBezTo>
                  <a:cubicBezTo>
                    <a:pt x="122" y="4"/>
                    <a:pt x="137" y="0"/>
                    <a:pt x="126" y="15"/>
                  </a:cubicBezTo>
                  <a:close/>
                </a:path>
              </a:pathLst>
            </a:custGeom>
            <a:solidFill>
              <a:srgbClr val="E55F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34" name="Freeform 32">
              <a:extLst>
                <a:ext uri="{FF2B5EF4-FFF2-40B4-BE49-F238E27FC236}">
                  <a16:creationId xmlns:a16="http://schemas.microsoft.com/office/drawing/2014/main" id="{F610F02A-28BC-44D1-8AC1-6E6C02320197}"/>
                </a:ext>
              </a:extLst>
            </p:cNvPr>
            <p:cNvSpPr/>
            <p:nvPr/>
          </p:nvSpPr>
          <p:spPr bwMode="auto">
            <a:xfrm>
              <a:off x="9355545" y="4064000"/>
              <a:ext cx="288925" cy="500063"/>
            </a:xfrm>
            <a:custGeom>
              <a:avLst/>
              <a:gdLst>
                <a:gd name="T0" fmla="*/ 37 w 77"/>
                <a:gd name="T1" fmla="*/ 0 h 133"/>
                <a:gd name="T2" fmla="*/ 45 w 77"/>
                <a:gd name="T3" fmla="*/ 17 h 133"/>
                <a:gd name="T4" fmla="*/ 49 w 77"/>
                <a:gd name="T5" fmla="*/ 60 h 133"/>
                <a:gd name="T6" fmla="*/ 77 w 77"/>
                <a:gd name="T7" fmla="*/ 64 h 133"/>
                <a:gd name="T8" fmla="*/ 71 w 77"/>
                <a:gd name="T9" fmla="*/ 94 h 133"/>
                <a:gd name="T10" fmla="*/ 42 w 77"/>
                <a:gd name="T11" fmla="*/ 132 h 133"/>
                <a:gd name="T12" fmla="*/ 4 w 77"/>
                <a:gd name="T13" fmla="*/ 98 h 133"/>
                <a:gd name="T14" fmla="*/ 24 w 77"/>
                <a:gd name="T15" fmla="*/ 68 h 133"/>
                <a:gd name="T16" fmla="*/ 39 w 77"/>
                <a:gd name="T17" fmla="*/ 39 h 133"/>
                <a:gd name="T18" fmla="*/ 37 w 77"/>
                <a:gd name="T19"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7" h="133">
                  <a:moveTo>
                    <a:pt x="37" y="0"/>
                  </a:moveTo>
                  <a:cubicBezTo>
                    <a:pt x="49" y="2"/>
                    <a:pt x="44" y="11"/>
                    <a:pt x="45" y="17"/>
                  </a:cubicBezTo>
                  <a:cubicBezTo>
                    <a:pt x="47" y="31"/>
                    <a:pt x="41" y="46"/>
                    <a:pt x="49" y="60"/>
                  </a:cubicBezTo>
                  <a:cubicBezTo>
                    <a:pt x="55" y="84"/>
                    <a:pt x="68" y="63"/>
                    <a:pt x="77" y="64"/>
                  </a:cubicBezTo>
                  <a:cubicBezTo>
                    <a:pt x="72" y="73"/>
                    <a:pt x="69" y="82"/>
                    <a:pt x="71" y="94"/>
                  </a:cubicBezTo>
                  <a:cubicBezTo>
                    <a:pt x="74" y="112"/>
                    <a:pt x="58" y="130"/>
                    <a:pt x="42" y="132"/>
                  </a:cubicBezTo>
                  <a:cubicBezTo>
                    <a:pt x="20" y="133"/>
                    <a:pt x="9" y="121"/>
                    <a:pt x="4" y="98"/>
                  </a:cubicBezTo>
                  <a:cubicBezTo>
                    <a:pt x="0" y="78"/>
                    <a:pt x="13" y="74"/>
                    <a:pt x="24" y="68"/>
                  </a:cubicBezTo>
                  <a:cubicBezTo>
                    <a:pt x="38" y="62"/>
                    <a:pt x="43" y="56"/>
                    <a:pt x="39" y="39"/>
                  </a:cubicBezTo>
                  <a:cubicBezTo>
                    <a:pt x="35" y="27"/>
                    <a:pt x="37" y="13"/>
                    <a:pt x="37" y="0"/>
                  </a:cubicBezTo>
                  <a:close/>
                </a:path>
              </a:pathLst>
            </a:custGeom>
            <a:solidFill>
              <a:srgbClr val="E55F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35" name="Freeform 33">
              <a:extLst>
                <a:ext uri="{FF2B5EF4-FFF2-40B4-BE49-F238E27FC236}">
                  <a16:creationId xmlns:a16="http://schemas.microsoft.com/office/drawing/2014/main" id="{6FCE85FB-4DD4-470F-967A-358484E629AB}"/>
                </a:ext>
              </a:extLst>
            </p:cNvPr>
            <p:cNvSpPr/>
            <p:nvPr/>
          </p:nvSpPr>
          <p:spPr bwMode="auto">
            <a:xfrm>
              <a:off x="9512707" y="3811587"/>
              <a:ext cx="342900" cy="508000"/>
            </a:xfrm>
            <a:custGeom>
              <a:avLst/>
              <a:gdLst>
                <a:gd name="T0" fmla="*/ 8 w 91"/>
                <a:gd name="T1" fmla="*/ 127 h 135"/>
                <a:gd name="T2" fmla="*/ 7 w 91"/>
                <a:gd name="T3" fmla="*/ 99 h 135"/>
                <a:gd name="T4" fmla="*/ 27 w 91"/>
                <a:gd name="T5" fmla="*/ 18 h 135"/>
                <a:gd name="T6" fmla="*/ 56 w 91"/>
                <a:gd name="T7" fmla="*/ 4 h 135"/>
                <a:gd name="T8" fmla="*/ 59 w 91"/>
                <a:gd name="T9" fmla="*/ 3 h 135"/>
                <a:gd name="T10" fmla="*/ 85 w 91"/>
                <a:gd name="T11" fmla="*/ 10 h 135"/>
                <a:gd name="T12" fmla="*/ 79 w 91"/>
                <a:gd name="T13" fmla="*/ 32 h 135"/>
                <a:gd name="T14" fmla="*/ 27 w 91"/>
                <a:gd name="T15" fmla="*/ 123 h 135"/>
                <a:gd name="T16" fmla="*/ 8 w 91"/>
                <a:gd name="T17" fmla="*/ 127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1" h="135">
                  <a:moveTo>
                    <a:pt x="8" y="127"/>
                  </a:moveTo>
                  <a:cubicBezTo>
                    <a:pt x="8" y="117"/>
                    <a:pt x="9" y="108"/>
                    <a:pt x="7" y="99"/>
                  </a:cubicBezTo>
                  <a:cubicBezTo>
                    <a:pt x="0" y="68"/>
                    <a:pt x="14" y="43"/>
                    <a:pt x="27" y="18"/>
                  </a:cubicBezTo>
                  <a:cubicBezTo>
                    <a:pt x="33" y="7"/>
                    <a:pt x="48" y="11"/>
                    <a:pt x="56" y="4"/>
                  </a:cubicBezTo>
                  <a:cubicBezTo>
                    <a:pt x="58" y="4"/>
                    <a:pt x="58" y="4"/>
                    <a:pt x="59" y="3"/>
                  </a:cubicBezTo>
                  <a:cubicBezTo>
                    <a:pt x="69" y="0"/>
                    <a:pt x="78" y="1"/>
                    <a:pt x="85" y="10"/>
                  </a:cubicBezTo>
                  <a:cubicBezTo>
                    <a:pt x="91" y="20"/>
                    <a:pt x="83" y="25"/>
                    <a:pt x="79" y="32"/>
                  </a:cubicBezTo>
                  <a:cubicBezTo>
                    <a:pt x="62" y="62"/>
                    <a:pt x="44" y="92"/>
                    <a:pt x="27" y="123"/>
                  </a:cubicBezTo>
                  <a:cubicBezTo>
                    <a:pt x="21" y="133"/>
                    <a:pt x="16" y="135"/>
                    <a:pt x="8" y="127"/>
                  </a:cubicBezTo>
                  <a:close/>
                </a:path>
              </a:pathLst>
            </a:custGeom>
            <a:solidFill>
              <a:srgbClr val="FDFB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36" name="Freeform 34">
              <a:extLst>
                <a:ext uri="{FF2B5EF4-FFF2-40B4-BE49-F238E27FC236}">
                  <a16:creationId xmlns:a16="http://schemas.microsoft.com/office/drawing/2014/main" id="{116304D2-3EBB-4F4F-81AA-A84E3E48E07A}"/>
                </a:ext>
              </a:extLst>
            </p:cNvPr>
            <p:cNvSpPr/>
            <p:nvPr/>
          </p:nvSpPr>
          <p:spPr bwMode="auto">
            <a:xfrm>
              <a:off x="8290332" y="3352800"/>
              <a:ext cx="530225" cy="1123950"/>
            </a:xfrm>
            <a:custGeom>
              <a:avLst/>
              <a:gdLst>
                <a:gd name="T0" fmla="*/ 1 w 141"/>
                <a:gd name="T1" fmla="*/ 281 h 299"/>
                <a:gd name="T2" fmla="*/ 49 w 141"/>
                <a:gd name="T3" fmla="*/ 71 h 299"/>
                <a:gd name="T4" fmla="*/ 53 w 141"/>
                <a:gd name="T5" fmla="*/ 39 h 299"/>
                <a:gd name="T6" fmla="*/ 57 w 141"/>
                <a:gd name="T7" fmla="*/ 18 h 299"/>
                <a:gd name="T8" fmla="*/ 60 w 141"/>
                <a:gd name="T9" fmla="*/ 13 h 299"/>
                <a:gd name="T10" fmla="*/ 85 w 141"/>
                <a:gd name="T11" fmla="*/ 19 h 299"/>
                <a:gd name="T12" fmla="*/ 100 w 141"/>
                <a:gd name="T13" fmla="*/ 58 h 299"/>
                <a:gd name="T14" fmla="*/ 135 w 141"/>
                <a:gd name="T15" fmla="*/ 158 h 299"/>
                <a:gd name="T16" fmla="*/ 129 w 141"/>
                <a:gd name="T17" fmla="*/ 201 h 299"/>
                <a:gd name="T18" fmla="*/ 124 w 141"/>
                <a:gd name="T19" fmla="*/ 229 h 299"/>
                <a:gd name="T20" fmla="*/ 116 w 141"/>
                <a:gd name="T21" fmla="*/ 239 h 299"/>
                <a:gd name="T22" fmla="*/ 16 w 141"/>
                <a:gd name="T23" fmla="*/ 292 h 299"/>
                <a:gd name="T24" fmla="*/ 1 w 141"/>
                <a:gd name="T25" fmla="*/ 281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1" h="299">
                  <a:moveTo>
                    <a:pt x="1" y="281"/>
                  </a:moveTo>
                  <a:cubicBezTo>
                    <a:pt x="19" y="211"/>
                    <a:pt x="35" y="141"/>
                    <a:pt x="49" y="71"/>
                  </a:cubicBezTo>
                  <a:cubicBezTo>
                    <a:pt x="52" y="60"/>
                    <a:pt x="49" y="49"/>
                    <a:pt x="53" y="39"/>
                  </a:cubicBezTo>
                  <a:cubicBezTo>
                    <a:pt x="55" y="32"/>
                    <a:pt x="55" y="25"/>
                    <a:pt x="57" y="18"/>
                  </a:cubicBezTo>
                  <a:cubicBezTo>
                    <a:pt x="58" y="16"/>
                    <a:pt x="58" y="15"/>
                    <a:pt x="60" y="13"/>
                  </a:cubicBezTo>
                  <a:cubicBezTo>
                    <a:pt x="72" y="0"/>
                    <a:pt x="80" y="7"/>
                    <a:pt x="85" y="19"/>
                  </a:cubicBezTo>
                  <a:cubicBezTo>
                    <a:pt x="91" y="32"/>
                    <a:pt x="95" y="45"/>
                    <a:pt x="100" y="58"/>
                  </a:cubicBezTo>
                  <a:cubicBezTo>
                    <a:pt x="112" y="91"/>
                    <a:pt x="123" y="125"/>
                    <a:pt x="135" y="158"/>
                  </a:cubicBezTo>
                  <a:cubicBezTo>
                    <a:pt x="140" y="173"/>
                    <a:pt x="141" y="188"/>
                    <a:pt x="129" y="201"/>
                  </a:cubicBezTo>
                  <a:cubicBezTo>
                    <a:pt x="122" y="209"/>
                    <a:pt x="121" y="219"/>
                    <a:pt x="124" y="229"/>
                  </a:cubicBezTo>
                  <a:cubicBezTo>
                    <a:pt x="124" y="234"/>
                    <a:pt x="121" y="237"/>
                    <a:pt x="116" y="239"/>
                  </a:cubicBezTo>
                  <a:cubicBezTo>
                    <a:pt x="83" y="257"/>
                    <a:pt x="49" y="274"/>
                    <a:pt x="16" y="292"/>
                  </a:cubicBezTo>
                  <a:cubicBezTo>
                    <a:pt x="3" y="299"/>
                    <a:pt x="0" y="293"/>
                    <a:pt x="1" y="281"/>
                  </a:cubicBezTo>
                  <a:close/>
                </a:path>
              </a:pathLst>
            </a:custGeom>
            <a:solidFill>
              <a:srgbClr val="FEFD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37" name="Freeform 35">
              <a:extLst>
                <a:ext uri="{FF2B5EF4-FFF2-40B4-BE49-F238E27FC236}">
                  <a16:creationId xmlns:a16="http://schemas.microsoft.com/office/drawing/2014/main" id="{1CB565E7-4C7E-46F1-A52B-FDB23FC65370}"/>
                </a:ext>
              </a:extLst>
            </p:cNvPr>
            <p:cNvSpPr/>
            <p:nvPr/>
          </p:nvSpPr>
          <p:spPr bwMode="auto">
            <a:xfrm>
              <a:off x="8498295" y="3333750"/>
              <a:ext cx="530225" cy="881063"/>
            </a:xfrm>
            <a:custGeom>
              <a:avLst/>
              <a:gdLst>
                <a:gd name="T0" fmla="*/ 69 w 141"/>
                <a:gd name="T1" fmla="*/ 234 h 234"/>
                <a:gd name="T2" fmla="*/ 75 w 141"/>
                <a:gd name="T3" fmla="*/ 197 h 234"/>
                <a:gd name="T4" fmla="*/ 79 w 141"/>
                <a:gd name="T5" fmla="*/ 176 h 234"/>
                <a:gd name="T6" fmla="*/ 26 w 141"/>
                <a:gd name="T7" fmla="*/ 25 h 234"/>
                <a:gd name="T8" fmla="*/ 6 w 141"/>
                <a:gd name="T9" fmla="*/ 23 h 234"/>
                <a:gd name="T10" fmla="*/ 17 w 141"/>
                <a:gd name="T11" fmla="*/ 0 h 234"/>
                <a:gd name="T12" fmla="*/ 35 w 141"/>
                <a:gd name="T13" fmla="*/ 0 h 234"/>
                <a:gd name="T14" fmla="*/ 40 w 141"/>
                <a:gd name="T15" fmla="*/ 3 h 234"/>
                <a:gd name="T16" fmla="*/ 93 w 141"/>
                <a:gd name="T17" fmla="*/ 153 h 234"/>
                <a:gd name="T18" fmla="*/ 119 w 141"/>
                <a:gd name="T19" fmla="*/ 180 h 234"/>
                <a:gd name="T20" fmla="*/ 139 w 141"/>
                <a:gd name="T21" fmla="*/ 201 h 234"/>
                <a:gd name="T22" fmla="*/ 95 w 141"/>
                <a:gd name="T23" fmla="*/ 186 h 234"/>
                <a:gd name="T24" fmla="*/ 88 w 141"/>
                <a:gd name="T25" fmla="*/ 184 h 234"/>
                <a:gd name="T26" fmla="*/ 73 w 141"/>
                <a:gd name="T27" fmla="*/ 234 h 234"/>
                <a:gd name="T28" fmla="*/ 69 w 141"/>
                <a:gd name="T29"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1" h="234">
                  <a:moveTo>
                    <a:pt x="69" y="234"/>
                  </a:moveTo>
                  <a:cubicBezTo>
                    <a:pt x="62" y="220"/>
                    <a:pt x="66" y="208"/>
                    <a:pt x="75" y="197"/>
                  </a:cubicBezTo>
                  <a:cubicBezTo>
                    <a:pt x="81" y="190"/>
                    <a:pt x="82" y="184"/>
                    <a:pt x="79" y="176"/>
                  </a:cubicBezTo>
                  <a:cubicBezTo>
                    <a:pt x="61" y="125"/>
                    <a:pt x="43" y="75"/>
                    <a:pt x="26" y="25"/>
                  </a:cubicBezTo>
                  <a:cubicBezTo>
                    <a:pt x="21" y="10"/>
                    <a:pt x="14" y="10"/>
                    <a:pt x="6" y="23"/>
                  </a:cubicBezTo>
                  <a:cubicBezTo>
                    <a:pt x="0" y="7"/>
                    <a:pt x="2" y="2"/>
                    <a:pt x="17" y="0"/>
                  </a:cubicBezTo>
                  <a:cubicBezTo>
                    <a:pt x="23" y="0"/>
                    <a:pt x="29" y="0"/>
                    <a:pt x="35" y="0"/>
                  </a:cubicBezTo>
                  <a:cubicBezTo>
                    <a:pt x="37" y="1"/>
                    <a:pt x="39" y="2"/>
                    <a:pt x="40" y="3"/>
                  </a:cubicBezTo>
                  <a:cubicBezTo>
                    <a:pt x="60" y="53"/>
                    <a:pt x="76" y="103"/>
                    <a:pt x="93" y="153"/>
                  </a:cubicBezTo>
                  <a:cubicBezTo>
                    <a:pt x="98" y="167"/>
                    <a:pt x="104" y="176"/>
                    <a:pt x="119" y="180"/>
                  </a:cubicBezTo>
                  <a:cubicBezTo>
                    <a:pt x="129" y="183"/>
                    <a:pt x="141" y="187"/>
                    <a:pt x="139" y="201"/>
                  </a:cubicBezTo>
                  <a:cubicBezTo>
                    <a:pt x="125" y="194"/>
                    <a:pt x="110" y="190"/>
                    <a:pt x="95" y="186"/>
                  </a:cubicBezTo>
                  <a:cubicBezTo>
                    <a:pt x="93" y="185"/>
                    <a:pt x="90" y="184"/>
                    <a:pt x="88" y="184"/>
                  </a:cubicBezTo>
                  <a:cubicBezTo>
                    <a:pt x="85" y="186"/>
                    <a:pt x="72" y="230"/>
                    <a:pt x="73" y="234"/>
                  </a:cubicBezTo>
                  <a:cubicBezTo>
                    <a:pt x="72" y="234"/>
                    <a:pt x="70" y="234"/>
                    <a:pt x="69" y="234"/>
                  </a:cubicBezTo>
                  <a:close/>
                </a:path>
              </a:pathLst>
            </a:custGeom>
            <a:solidFill>
              <a:srgbClr val="DB66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38" name="Freeform 36">
              <a:extLst>
                <a:ext uri="{FF2B5EF4-FFF2-40B4-BE49-F238E27FC236}">
                  <a16:creationId xmlns:a16="http://schemas.microsoft.com/office/drawing/2014/main" id="{72427B3F-C113-4379-A4B8-C95EB29F8B3F}"/>
                </a:ext>
              </a:extLst>
            </p:cNvPr>
            <p:cNvSpPr/>
            <p:nvPr/>
          </p:nvSpPr>
          <p:spPr bwMode="auto">
            <a:xfrm>
              <a:off x="7688670" y="3082925"/>
              <a:ext cx="722313" cy="541338"/>
            </a:xfrm>
            <a:custGeom>
              <a:avLst/>
              <a:gdLst>
                <a:gd name="T0" fmla="*/ 98 w 192"/>
                <a:gd name="T1" fmla="*/ 22 h 144"/>
                <a:gd name="T2" fmla="*/ 101 w 192"/>
                <a:gd name="T3" fmla="*/ 22 h 144"/>
                <a:gd name="T4" fmla="*/ 178 w 192"/>
                <a:gd name="T5" fmla="*/ 28 h 144"/>
                <a:gd name="T6" fmla="*/ 187 w 192"/>
                <a:gd name="T7" fmla="*/ 52 h 144"/>
                <a:gd name="T8" fmla="*/ 143 w 192"/>
                <a:gd name="T9" fmla="*/ 80 h 144"/>
                <a:gd name="T10" fmla="*/ 35 w 192"/>
                <a:gd name="T11" fmla="*/ 137 h 144"/>
                <a:gd name="T12" fmla="*/ 16 w 192"/>
                <a:gd name="T13" fmla="*/ 142 h 144"/>
                <a:gd name="T14" fmla="*/ 7 w 192"/>
                <a:gd name="T15" fmla="*/ 128 h 144"/>
                <a:gd name="T16" fmla="*/ 71 w 192"/>
                <a:gd name="T17" fmla="*/ 29 h 144"/>
                <a:gd name="T18" fmla="*/ 98 w 192"/>
                <a:gd name="T19" fmla="*/ 22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2" h="144">
                  <a:moveTo>
                    <a:pt x="98" y="22"/>
                  </a:moveTo>
                  <a:cubicBezTo>
                    <a:pt x="99" y="22"/>
                    <a:pt x="101" y="22"/>
                    <a:pt x="101" y="22"/>
                  </a:cubicBezTo>
                  <a:cubicBezTo>
                    <a:pt x="129" y="0"/>
                    <a:pt x="153" y="20"/>
                    <a:pt x="178" y="28"/>
                  </a:cubicBezTo>
                  <a:cubicBezTo>
                    <a:pt x="192" y="32"/>
                    <a:pt x="185" y="44"/>
                    <a:pt x="187" y="52"/>
                  </a:cubicBezTo>
                  <a:cubicBezTo>
                    <a:pt x="177" y="68"/>
                    <a:pt x="158" y="72"/>
                    <a:pt x="143" y="80"/>
                  </a:cubicBezTo>
                  <a:cubicBezTo>
                    <a:pt x="108" y="100"/>
                    <a:pt x="70" y="117"/>
                    <a:pt x="35" y="137"/>
                  </a:cubicBezTo>
                  <a:cubicBezTo>
                    <a:pt x="30" y="140"/>
                    <a:pt x="24" y="144"/>
                    <a:pt x="16" y="142"/>
                  </a:cubicBezTo>
                  <a:cubicBezTo>
                    <a:pt x="3" y="144"/>
                    <a:pt x="0" y="139"/>
                    <a:pt x="7" y="128"/>
                  </a:cubicBezTo>
                  <a:cubicBezTo>
                    <a:pt x="28" y="95"/>
                    <a:pt x="50" y="62"/>
                    <a:pt x="71" y="29"/>
                  </a:cubicBezTo>
                  <a:cubicBezTo>
                    <a:pt x="79" y="16"/>
                    <a:pt x="90" y="27"/>
                    <a:pt x="98" y="22"/>
                  </a:cubicBezTo>
                  <a:close/>
                </a:path>
              </a:pathLst>
            </a:custGeom>
            <a:solidFill>
              <a:srgbClr val="FDFCF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39" name="Freeform 37">
              <a:extLst>
                <a:ext uri="{FF2B5EF4-FFF2-40B4-BE49-F238E27FC236}">
                  <a16:creationId xmlns:a16="http://schemas.microsoft.com/office/drawing/2014/main" id="{E5828B07-C998-45CC-9A66-4F08B5BD5AEA}"/>
                </a:ext>
              </a:extLst>
            </p:cNvPr>
            <p:cNvSpPr/>
            <p:nvPr/>
          </p:nvSpPr>
          <p:spPr bwMode="auto">
            <a:xfrm>
              <a:off x="7748995" y="3278187"/>
              <a:ext cx="760413" cy="382588"/>
            </a:xfrm>
            <a:custGeom>
              <a:avLst/>
              <a:gdLst>
                <a:gd name="T0" fmla="*/ 0 w 202"/>
                <a:gd name="T1" fmla="*/ 90 h 102"/>
                <a:gd name="T2" fmla="*/ 171 w 202"/>
                <a:gd name="T3" fmla="*/ 0 h 102"/>
                <a:gd name="T4" fmla="*/ 173 w 202"/>
                <a:gd name="T5" fmla="*/ 1 h 102"/>
                <a:gd name="T6" fmla="*/ 199 w 202"/>
                <a:gd name="T7" fmla="*/ 44 h 102"/>
                <a:gd name="T8" fmla="*/ 201 w 202"/>
                <a:gd name="T9" fmla="*/ 58 h 102"/>
                <a:gd name="T10" fmla="*/ 193 w 202"/>
                <a:gd name="T11" fmla="*/ 91 h 102"/>
                <a:gd name="T12" fmla="*/ 190 w 202"/>
                <a:gd name="T13" fmla="*/ 77 h 102"/>
                <a:gd name="T14" fmla="*/ 180 w 202"/>
                <a:gd name="T15" fmla="*/ 85 h 102"/>
                <a:gd name="T16" fmla="*/ 188 w 202"/>
                <a:gd name="T17" fmla="*/ 42 h 102"/>
                <a:gd name="T18" fmla="*/ 185 w 202"/>
                <a:gd name="T19" fmla="*/ 19 h 102"/>
                <a:gd name="T20" fmla="*/ 161 w 202"/>
                <a:gd name="T21" fmla="*/ 24 h 102"/>
                <a:gd name="T22" fmla="*/ 20 w 202"/>
                <a:gd name="T23" fmla="*/ 97 h 102"/>
                <a:gd name="T24" fmla="*/ 9 w 202"/>
                <a:gd name="T25" fmla="*/ 102 h 102"/>
                <a:gd name="T26" fmla="*/ 0 w 202"/>
                <a:gd name="T27" fmla="*/ 9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1" h="102">
                  <a:moveTo>
                    <a:pt x="0" y="90"/>
                  </a:moveTo>
                  <a:cubicBezTo>
                    <a:pt x="57" y="60"/>
                    <a:pt x="114" y="30"/>
                    <a:pt x="171" y="0"/>
                  </a:cubicBezTo>
                  <a:cubicBezTo>
                    <a:pt x="171" y="0"/>
                    <a:pt x="173" y="1"/>
                    <a:pt x="173" y="1"/>
                  </a:cubicBezTo>
                  <a:cubicBezTo>
                    <a:pt x="198" y="13"/>
                    <a:pt x="202" y="19"/>
                    <a:pt x="199" y="44"/>
                  </a:cubicBezTo>
                  <a:cubicBezTo>
                    <a:pt x="195" y="49"/>
                    <a:pt x="199" y="53"/>
                    <a:pt x="201" y="58"/>
                  </a:cubicBezTo>
                  <a:cubicBezTo>
                    <a:pt x="200" y="69"/>
                    <a:pt x="198" y="80"/>
                    <a:pt x="193" y="91"/>
                  </a:cubicBezTo>
                  <a:cubicBezTo>
                    <a:pt x="191" y="86"/>
                    <a:pt x="195" y="79"/>
                    <a:pt x="190" y="77"/>
                  </a:cubicBezTo>
                  <a:cubicBezTo>
                    <a:pt x="188" y="76"/>
                    <a:pt x="183" y="82"/>
                    <a:pt x="180" y="85"/>
                  </a:cubicBezTo>
                  <a:cubicBezTo>
                    <a:pt x="183" y="71"/>
                    <a:pt x="186" y="57"/>
                    <a:pt x="188" y="42"/>
                  </a:cubicBezTo>
                  <a:cubicBezTo>
                    <a:pt x="190" y="34"/>
                    <a:pt x="195" y="26"/>
                    <a:pt x="185" y="19"/>
                  </a:cubicBezTo>
                  <a:cubicBezTo>
                    <a:pt x="175" y="12"/>
                    <a:pt x="168" y="20"/>
                    <a:pt x="161" y="24"/>
                  </a:cubicBezTo>
                  <a:cubicBezTo>
                    <a:pt x="114" y="48"/>
                    <a:pt x="67" y="72"/>
                    <a:pt x="20" y="97"/>
                  </a:cubicBezTo>
                  <a:cubicBezTo>
                    <a:pt x="17" y="99"/>
                    <a:pt x="13" y="100"/>
                    <a:pt x="9" y="102"/>
                  </a:cubicBezTo>
                  <a:cubicBezTo>
                    <a:pt x="4" y="99"/>
                    <a:pt x="1" y="96"/>
                    <a:pt x="0" y="90"/>
                  </a:cubicBezTo>
                  <a:close/>
                </a:path>
              </a:pathLst>
            </a:custGeom>
            <a:solidFill>
              <a:srgbClr val="D967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40" name="Freeform 38">
              <a:extLst>
                <a:ext uri="{FF2B5EF4-FFF2-40B4-BE49-F238E27FC236}">
                  <a16:creationId xmlns:a16="http://schemas.microsoft.com/office/drawing/2014/main" id="{90E0C452-2FF1-4488-A723-DF27BE4BCE55}"/>
                </a:ext>
              </a:extLst>
            </p:cNvPr>
            <p:cNvSpPr/>
            <p:nvPr/>
          </p:nvSpPr>
          <p:spPr bwMode="auto">
            <a:xfrm>
              <a:off x="8399870" y="2995612"/>
              <a:ext cx="568325" cy="474663"/>
            </a:xfrm>
            <a:custGeom>
              <a:avLst/>
              <a:gdLst>
                <a:gd name="T0" fmla="*/ 19 w 151"/>
                <a:gd name="T1" fmla="*/ 120 h 126"/>
                <a:gd name="T2" fmla="*/ 7 w 151"/>
                <a:gd name="T3" fmla="*/ 85 h 126"/>
                <a:gd name="T4" fmla="*/ 0 w 151"/>
                <a:gd name="T5" fmla="*/ 76 h 126"/>
                <a:gd name="T6" fmla="*/ 2 w 151"/>
                <a:gd name="T7" fmla="*/ 73 h 126"/>
                <a:gd name="T8" fmla="*/ 53 w 151"/>
                <a:gd name="T9" fmla="*/ 32 h 126"/>
                <a:gd name="T10" fmla="*/ 57 w 151"/>
                <a:gd name="T11" fmla="*/ 32 h 126"/>
                <a:gd name="T12" fmla="*/ 82 w 151"/>
                <a:gd name="T13" fmla="*/ 31 h 126"/>
                <a:gd name="T14" fmla="*/ 135 w 151"/>
                <a:gd name="T15" fmla="*/ 4 h 126"/>
                <a:gd name="T16" fmla="*/ 148 w 151"/>
                <a:gd name="T17" fmla="*/ 14 h 126"/>
                <a:gd name="T18" fmla="*/ 126 w 151"/>
                <a:gd name="T19" fmla="*/ 32 h 126"/>
                <a:gd name="T20" fmla="*/ 79 w 151"/>
                <a:gd name="T21" fmla="*/ 56 h 126"/>
                <a:gd name="T22" fmla="*/ 75 w 151"/>
                <a:gd name="T23" fmla="*/ 72 h 126"/>
                <a:gd name="T24" fmla="*/ 63 w 151"/>
                <a:gd name="T25" fmla="*/ 92 h 126"/>
                <a:gd name="T26" fmla="*/ 48 w 151"/>
                <a:gd name="T27" fmla="*/ 96 h 126"/>
                <a:gd name="T28" fmla="*/ 32 w 151"/>
                <a:gd name="T29" fmla="*/ 113 h 126"/>
                <a:gd name="T30" fmla="*/ 32 w 151"/>
                <a:gd name="T31" fmla="*/ 112 h 126"/>
                <a:gd name="T32" fmla="*/ 19 w 151"/>
                <a:gd name="T33" fmla="*/ 120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1" h="125">
                  <a:moveTo>
                    <a:pt x="19" y="120"/>
                  </a:moveTo>
                  <a:cubicBezTo>
                    <a:pt x="28" y="103"/>
                    <a:pt x="22" y="92"/>
                    <a:pt x="7" y="85"/>
                  </a:cubicBezTo>
                  <a:cubicBezTo>
                    <a:pt x="2" y="83"/>
                    <a:pt x="0" y="81"/>
                    <a:pt x="0" y="76"/>
                  </a:cubicBezTo>
                  <a:cubicBezTo>
                    <a:pt x="0" y="75"/>
                    <a:pt x="2" y="74"/>
                    <a:pt x="2" y="73"/>
                  </a:cubicBezTo>
                  <a:cubicBezTo>
                    <a:pt x="10" y="34"/>
                    <a:pt x="11" y="33"/>
                    <a:pt x="53" y="32"/>
                  </a:cubicBezTo>
                  <a:cubicBezTo>
                    <a:pt x="54" y="32"/>
                    <a:pt x="56" y="32"/>
                    <a:pt x="57" y="32"/>
                  </a:cubicBezTo>
                  <a:cubicBezTo>
                    <a:pt x="65" y="37"/>
                    <a:pt x="73" y="36"/>
                    <a:pt x="82" y="31"/>
                  </a:cubicBezTo>
                  <a:cubicBezTo>
                    <a:pt x="100" y="21"/>
                    <a:pt x="118" y="13"/>
                    <a:pt x="135" y="4"/>
                  </a:cubicBezTo>
                  <a:cubicBezTo>
                    <a:pt x="141" y="5"/>
                    <a:pt x="151" y="0"/>
                    <a:pt x="148" y="14"/>
                  </a:cubicBezTo>
                  <a:cubicBezTo>
                    <a:pt x="145" y="25"/>
                    <a:pt x="134" y="27"/>
                    <a:pt x="126" y="32"/>
                  </a:cubicBezTo>
                  <a:cubicBezTo>
                    <a:pt x="111" y="40"/>
                    <a:pt x="94" y="47"/>
                    <a:pt x="79" y="56"/>
                  </a:cubicBezTo>
                  <a:cubicBezTo>
                    <a:pt x="73" y="60"/>
                    <a:pt x="75" y="67"/>
                    <a:pt x="75" y="72"/>
                  </a:cubicBezTo>
                  <a:cubicBezTo>
                    <a:pt x="75" y="81"/>
                    <a:pt x="72" y="88"/>
                    <a:pt x="63" y="92"/>
                  </a:cubicBezTo>
                  <a:cubicBezTo>
                    <a:pt x="58" y="95"/>
                    <a:pt x="53" y="97"/>
                    <a:pt x="48" y="96"/>
                  </a:cubicBezTo>
                  <a:cubicBezTo>
                    <a:pt x="32" y="92"/>
                    <a:pt x="30" y="99"/>
                    <a:pt x="32" y="113"/>
                  </a:cubicBezTo>
                  <a:cubicBezTo>
                    <a:pt x="32" y="113"/>
                    <a:pt x="32" y="112"/>
                    <a:pt x="32" y="112"/>
                  </a:cubicBezTo>
                  <a:cubicBezTo>
                    <a:pt x="28" y="115"/>
                    <a:pt x="29" y="126"/>
                    <a:pt x="19" y="120"/>
                  </a:cubicBezTo>
                  <a:close/>
                </a:path>
              </a:pathLst>
            </a:custGeom>
            <a:solidFill>
              <a:srgbClr val="E460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41" name="Freeform 39">
              <a:extLst>
                <a:ext uri="{FF2B5EF4-FFF2-40B4-BE49-F238E27FC236}">
                  <a16:creationId xmlns:a16="http://schemas.microsoft.com/office/drawing/2014/main" id="{AC7A43FA-BB93-4CE3-B4B2-504EF1D0CFB9}"/>
                </a:ext>
              </a:extLst>
            </p:cNvPr>
            <p:cNvSpPr/>
            <p:nvPr/>
          </p:nvSpPr>
          <p:spPr bwMode="auto">
            <a:xfrm>
              <a:off x="8660220" y="2987675"/>
              <a:ext cx="703263" cy="763588"/>
            </a:xfrm>
            <a:custGeom>
              <a:avLst/>
              <a:gdLst>
                <a:gd name="T0" fmla="*/ 7 w 187"/>
                <a:gd name="T1" fmla="*/ 54 h 203"/>
                <a:gd name="T2" fmla="*/ 79 w 187"/>
                <a:gd name="T3" fmla="*/ 16 h 203"/>
                <a:gd name="T4" fmla="*/ 132 w 187"/>
                <a:gd name="T5" fmla="*/ 19 h 203"/>
                <a:gd name="T6" fmla="*/ 139 w 187"/>
                <a:gd name="T7" fmla="*/ 30 h 203"/>
                <a:gd name="T8" fmla="*/ 186 w 187"/>
                <a:gd name="T9" fmla="*/ 187 h 203"/>
                <a:gd name="T10" fmla="*/ 183 w 187"/>
                <a:gd name="T11" fmla="*/ 198 h 203"/>
                <a:gd name="T12" fmla="*/ 165 w 187"/>
                <a:gd name="T13" fmla="*/ 195 h 203"/>
                <a:gd name="T14" fmla="*/ 16 w 187"/>
                <a:gd name="T15" fmla="*/ 90 h 203"/>
                <a:gd name="T16" fmla="*/ 7 w 187"/>
                <a:gd name="T17" fmla="*/ 54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7" h="203">
                  <a:moveTo>
                    <a:pt x="7" y="54"/>
                  </a:moveTo>
                  <a:cubicBezTo>
                    <a:pt x="31" y="41"/>
                    <a:pt x="55" y="29"/>
                    <a:pt x="79" y="16"/>
                  </a:cubicBezTo>
                  <a:cubicBezTo>
                    <a:pt x="98" y="0"/>
                    <a:pt x="114" y="19"/>
                    <a:pt x="132" y="19"/>
                  </a:cubicBezTo>
                  <a:cubicBezTo>
                    <a:pt x="137" y="19"/>
                    <a:pt x="138" y="26"/>
                    <a:pt x="139" y="30"/>
                  </a:cubicBezTo>
                  <a:cubicBezTo>
                    <a:pt x="155" y="83"/>
                    <a:pt x="170" y="135"/>
                    <a:pt x="186" y="187"/>
                  </a:cubicBezTo>
                  <a:cubicBezTo>
                    <a:pt x="187" y="192"/>
                    <a:pt x="183" y="194"/>
                    <a:pt x="183" y="198"/>
                  </a:cubicBezTo>
                  <a:cubicBezTo>
                    <a:pt x="175" y="203"/>
                    <a:pt x="170" y="198"/>
                    <a:pt x="165" y="195"/>
                  </a:cubicBezTo>
                  <a:cubicBezTo>
                    <a:pt x="115" y="160"/>
                    <a:pt x="65" y="126"/>
                    <a:pt x="16" y="90"/>
                  </a:cubicBezTo>
                  <a:cubicBezTo>
                    <a:pt x="3" y="81"/>
                    <a:pt x="0" y="69"/>
                    <a:pt x="7" y="54"/>
                  </a:cubicBezTo>
                  <a:close/>
                </a:path>
              </a:pathLst>
            </a:custGeom>
            <a:solidFill>
              <a:srgbClr val="FEFE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42" name="Freeform 40">
              <a:extLst>
                <a:ext uri="{FF2B5EF4-FFF2-40B4-BE49-F238E27FC236}">
                  <a16:creationId xmlns:a16="http://schemas.microsoft.com/office/drawing/2014/main" id="{37314E93-5C93-4A77-ACDA-22174E70570F}"/>
                </a:ext>
              </a:extLst>
            </p:cNvPr>
            <p:cNvSpPr/>
            <p:nvPr/>
          </p:nvSpPr>
          <p:spPr bwMode="auto">
            <a:xfrm>
              <a:off x="8636407" y="3190875"/>
              <a:ext cx="782638" cy="873125"/>
            </a:xfrm>
            <a:custGeom>
              <a:avLst/>
              <a:gdLst>
                <a:gd name="T0" fmla="*/ 13 w 208"/>
                <a:gd name="T1" fmla="*/ 0 h 232"/>
                <a:gd name="T2" fmla="*/ 33 w 208"/>
                <a:gd name="T3" fmla="*/ 39 h 232"/>
                <a:gd name="T4" fmla="*/ 175 w 208"/>
                <a:gd name="T5" fmla="*/ 138 h 232"/>
                <a:gd name="T6" fmla="*/ 189 w 208"/>
                <a:gd name="T7" fmla="*/ 144 h 232"/>
                <a:gd name="T8" fmla="*/ 188 w 208"/>
                <a:gd name="T9" fmla="*/ 152 h 232"/>
                <a:gd name="T10" fmla="*/ 208 w 208"/>
                <a:gd name="T11" fmla="*/ 212 h 232"/>
                <a:gd name="T12" fmla="*/ 208 w 208"/>
                <a:gd name="T13" fmla="*/ 217 h 232"/>
                <a:gd name="T14" fmla="*/ 172 w 208"/>
                <a:gd name="T15" fmla="*/ 224 h 232"/>
                <a:gd name="T16" fmla="*/ 152 w 208"/>
                <a:gd name="T17" fmla="*/ 232 h 232"/>
                <a:gd name="T18" fmla="*/ 140 w 208"/>
                <a:gd name="T19" fmla="*/ 224 h 232"/>
                <a:gd name="T20" fmla="*/ 161 w 208"/>
                <a:gd name="T21" fmla="*/ 206 h 232"/>
                <a:gd name="T22" fmla="*/ 177 w 208"/>
                <a:gd name="T23" fmla="*/ 193 h 232"/>
                <a:gd name="T24" fmla="*/ 164 w 208"/>
                <a:gd name="T25" fmla="*/ 154 h 232"/>
                <a:gd name="T26" fmla="*/ 61 w 208"/>
                <a:gd name="T27" fmla="*/ 83 h 232"/>
                <a:gd name="T28" fmla="*/ 1 w 208"/>
                <a:gd name="T29" fmla="*/ 41 h 232"/>
                <a:gd name="T30" fmla="*/ 0 w 208"/>
                <a:gd name="T31" fmla="*/ 40 h 232"/>
                <a:gd name="T32" fmla="*/ 6 w 208"/>
                <a:gd name="T33" fmla="*/ 12 h 232"/>
                <a:gd name="T34" fmla="*/ 13 w 208"/>
                <a:gd name="T35" fmla="*/ 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8" h="231">
                  <a:moveTo>
                    <a:pt x="13" y="0"/>
                  </a:moveTo>
                  <a:cubicBezTo>
                    <a:pt x="10" y="18"/>
                    <a:pt x="18" y="29"/>
                    <a:pt x="33" y="39"/>
                  </a:cubicBezTo>
                  <a:cubicBezTo>
                    <a:pt x="81" y="71"/>
                    <a:pt x="128" y="105"/>
                    <a:pt x="175" y="138"/>
                  </a:cubicBezTo>
                  <a:cubicBezTo>
                    <a:pt x="179" y="141"/>
                    <a:pt x="182" y="145"/>
                    <a:pt x="189" y="144"/>
                  </a:cubicBezTo>
                  <a:cubicBezTo>
                    <a:pt x="192" y="147"/>
                    <a:pt x="188" y="149"/>
                    <a:pt x="188" y="152"/>
                  </a:cubicBezTo>
                  <a:cubicBezTo>
                    <a:pt x="189" y="174"/>
                    <a:pt x="197" y="193"/>
                    <a:pt x="208" y="212"/>
                  </a:cubicBezTo>
                  <a:cubicBezTo>
                    <a:pt x="208" y="214"/>
                    <a:pt x="208" y="215"/>
                    <a:pt x="208" y="217"/>
                  </a:cubicBezTo>
                  <a:cubicBezTo>
                    <a:pt x="194" y="209"/>
                    <a:pt x="183" y="218"/>
                    <a:pt x="172" y="224"/>
                  </a:cubicBezTo>
                  <a:cubicBezTo>
                    <a:pt x="165" y="227"/>
                    <a:pt x="159" y="229"/>
                    <a:pt x="152" y="232"/>
                  </a:cubicBezTo>
                  <a:cubicBezTo>
                    <a:pt x="156" y="217"/>
                    <a:pt x="144" y="227"/>
                    <a:pt x="140" y="224"/>
                  </a:cubicBezTo>
                  <a:cubicBezTo>
                    <a:pt x="142" y="211"/>
                    <a:pt x="154" y="212"/>
                    <a:pt x="161" y="206"/>
                  </a:cubicBezTo>
                  <a:cubicBezTo>
                    <a:pt x="167" y="201"/>
                    <a:pt x="178" y="201"/>
                    <a:pt x="177" y="193"/>
                  </a:cubicBezTo>
                  <a:cubicBezTo>
                    <a:pt x="174" y="180"/>
                    <a:pt x="180" y="165"/>
                    <a:pt x="164" y="154"/>
                  </a:cubicBezTo>
                  <a:cubicBezTo>
                    <a:pt x="128" y="132"/>
                    <a:pt x="95" y="107"/>
                    <a:pt x="61" y="83"/>
                  </a:cubicBezTo>
                  <a:cubicBezTo>
                    <a:pt x="40" y="69"/>
                    <a:pt x="20" y="55"/>
                    <a:pt x="1" y="41"/>
                  </a:cubicBezTo>
                  <a:cubicBezTo>
                    <a:pt x="1" y="41"/>
                    <a:pt x="0" y="40"/>
                    <a:pt x="0" y="40"/>
                  </a:cubicBezTo>
                  <a:cubicBezTo>
                    <a:pt x="5" y="31"/>
                    <a:pt x="12" y="23"/>
                    <a:pt x="6" y="12"/>
                  </a:cubicBezTo>
                  <a:cubicBezTo>
                    <a:pt x="3" y="6"/>
                    <a:pt x="7" y="2"/>
                    <a:pt x="13" y="0"/>
                  </a:cubicBezTo>
                  <a:close/>
                </a:path>
              </a:pathLst>
            </a:custGeom>
            <a:solidFill>
              <a:srgbClr val="DA65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43" name="Freeform 41">
              <a:extLst>
                <a:ext uri="{FF2B5EF4-FFF2-40B4-BE49-F238E27FC236}">
                  <a16:creationId xmlns:a16="http://schemas.microsoft.com/office/drawing/2014/main" id="{6A847FD0-EF39-4094-82EE-40E1B62F1908}"/>
                </a:ext>
              </a:extLst>
            </p:cNvPr>
            <p:cNvSpPr/>
            <p:nvPr/>
          </p:nvSpPr>
          <p:spPr bwMode="auto">
            <a:xfrm>
              <a:off x="9322207" y="3709987"/>
              <a:ext cx="292100" cy="319088"/>
            </a:xfrm>
            <a:custGeom>
              <a:avLst/>
              <a:gdLst>
                <a:gd name="T0" fmla="*/ 26 w 78"/>
                <a:gd name="T1" fmla="*/ 74 h 85"/>
                <a:gd name="T2" fmla="*/ 22 w 78"/>
                <a:gd name="T3" fmla="*/ 68 h 85"/>
                <a:gd name="T4" fmla="*/ 6 w 78"/>
                <a:gd name="T5" fmla="*/ 14 h 85"/>
                <a:gd name="T6" fmla="*/ 20 w 78"/>
                <a:gd name="T7" fmla="*/ 14 h 85"/>
                <a:gd name="T8" fmla="*/ 58 w 78"/>
                <a:gd name="T9" fmla="*/ 17 h 85"/>
                <a:gd name="T10" fmla="*/ 68 w 78"/>
                <a:gd name="T11" fmla="*/ 54 h 85"/>
                <a:gd name="T12" fmla="*/ 26 w 78"/>
                <a:gd name="T13" fmla="*/ 74 h 85"/>
              </a:gdLst>
              <a:ahLst/>
              <a:cxnLst>
                <a:cxn ang="0">
                  <a:pos x="T0" y="T1"/>
                </a:cxn>
                <a:cxn ang="0">
                  <a:pos x="T2" y="T3"/>
                </a:cxn>
                <a:cxn ang="0">
                  <a:pos x="T4" y="T5"/>
                </a:cxn>
                <a:cxn ang="0">
                  <a:pos x="T6" y="T7"/>
                </a:cxn>
                <a:cxn ang="0">
                  <a:pos x="T8" y="T9"/>
                </a:cxn>
                <a:cxn ang="0">
                  <a:pos x="T10" y="T11"/>
                </a:cxn>
                <a:cxn ang="0">
                  <a:pos x="T12" y="T13"/>
                </a:cxn>
              </a:cxnLst>
              <a:rect l="0" t="0" r="r" b="b"/>
              <a:pathLst>
                <a:path w="78" h="85">
                  <a:moveTo>
                    <a:pt x="26" y="74"/>
                  </a:moveTo>
                  <a:cubicBezTo>
                    <a:pt x="25" y="72"/>
                    <a:pt x="24" y="69"/>
                    <a:pt x="22" y="68"/>
                  </a:cubicBezTo>
                  <a:cubicBezTo>
                    <a:pt x="0" y="54"/>
                    <a:pt x="3" y="34"/>
                    <a:pt x="6" y="14"/>
                  </a:cubicBezTo>
                  <a:cubicBezTo>
                    <a:pt x="11" y="16"/>
                    <a:pt x="15" y="19"/>
                    <a:pt x="20" y="14"/>
                  </a:cubicBezTo>
                  <a:cubicBezTo>
                    <a:pt x="34" y="0"/>
                    <a:pt x="48" y="8"/>
                    <a:pt x="58" y="17"/>
                  </a:cubicBezTo>
                  <a:cubicBezTo>
                    <a:pt x="69" y="26"/>
                    <a:pt x="78" y="36"/>
                    <a:pt x="68" y="54"/>
                  </a:cubicBezTo>
                  <a:cubicBezTo>
                    <a:pt x="57" y="72"/>
                    <a:pt x="49" y="85"/>
                    <a:pt x="26" y="74"/>
                  </a:cubicBezTo>
                  <a:close/>
                </a:path>
              </a:pathLst>
            </a:custGeom>
            <a:solidFill>
              <a:srgbClr val="E55F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44" name="Freeform 42">
              <a:extLst>
                <a:ext uri="{FF2B5EF4-FFF2-40B4-BE49-F238E27FC236}">
                  <a16:creationId xmlns:a16="http://schemas.microsoft.com/office/drawing/2014/main" id="{E1D44434-7D22-4294-A204-0CF1BF028EA8}"/>
                </a:ext>
              </a:extLst>
            </p:cNvPr>
            <p:cNvSpPr/>
            <p:nvPr/>
          </p:nvSpPr>
          <p:spPr bwMode="auto">
            <a:xfrm>
              <a:off x="8636407" y="3344862"/>
              <a:ext cx="711200" cy="744538"/>
            </a:xfrm>
            <a:custGeom>
              <a:avLst/>
              <a:gdLst>
                <a:gd name="T0" fmla="*/ 1 w 189"/>
                <a:gd name="T1" fmla="*/ 0 h 198"/>
                <a:gd name="T2" fmla="*/ 35 w 189"/>
                <a:gd name="T3" fmla="*/ 19 h 198"/>
                <a:gd name="T4" fmla="*/ 168 w 189"/>
                <a:gd name="T5" fmla="*/ 112 h 198"/>
                <a:gd name="T6" fmla="*/ 165 w 189"/>
                <a:gd name="T7" fmla="*/ 168 h 198"/>
                <a:gd name="T8" fmla="*/ 140 w 189"/>
                <a:gd name="T9" fmla="*/ 183 h 198"/>
                <a:gd name="T10" fmla="*/ 102 w 189"/>
                <a:gd name="T11" fmla="*/ 198 h 198"/>
                <a:gd name="T12" fmla="*/ 79 w 189"/>
                <a:gd name="T13" fmla="*/ 181 h 198"/>
                <a:gd name="T14" fmla="*/ 54 w 189"/>
                <a:gd name="T15" fmla="*/ 158 h 198"/>
                <a:gd name="T16" fmla="*/ 4 w 189"/>
                <a:gd name="T17" fmla="*/ 17 h 198"/>
                <a:gd name="T18" fmla="*/ 1 w 189"/>
                <a:gd name="T19" fmla="*/ 0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9" h="198">
                  <a:moveTo>
                    <a:pt x="1" y="0"/>
                  </a:moveTo>
                  <a:cubicBezTo>
                    <a:pt x="16" y="0"/>
                    <a:pt x="24" y="12"/>
                    <a:pt x="35" y="19"/>
                  </a:cubicBezTo>
                  <a:cubicBezTo>
                    <a:pt x="80" y="49"/>
                    <a:pt x="124" y="81"/>
                    <a:pt x="168" y="112"/>
                  </a:cubicBezTo>
                  <a:cubicBezTo>
                    <a:pt x="189" y="126"/>
                    <a:pt x="187" y="156"/>
                    <a:pt x="165" y="168"/>
                  </a:cubicBezTo>
                  <a:cubicBezTo>
                    <a:pt x="156" y="172"/>
                    <a:pt x="148" y="178"/>
                    <a:pt x="140" y="183"/>
                  </a:cubicBezTo>
                  <a:cubicBezTo>
                    <a:pt x="126" y="185"/>
                    <a:pt x="116" y="197"/>
                    <a:pt x="102" y="198"/>
                  </a:cubicBezTo>
                  <a:cubicBezTo>
                    <a:pt x="97" y="188"/>
                    <a:pt x="88" y="181"/>
                    <a:pt x="79" y="181"/>
                  </a:cubicBezTo>
                  <a:cubicBezTo>
                    <a:pt x="62" y="181"/>
                    <a:pt x="58" y="170"/>
                    <a:pt x="54" y="158"/>
                  </a:cubicBezTo>
                  <a:cubicBezTo>
                    <a:pt x="38" y="111"/>
                    <a:pt x="21" y="64"/>
                    <a:pt x="4" y="17"/>
                  </a:cubicBezTo>
                  <a:cubicBezTo>
                    <a:pt x="2" y="11"/>
                    <a:pt x="0" y="6"/>
                    <a:pt x="1" y="0"/>
                  </a:cubicBezTo>
                  <a:close/>
                </a:path>
              </a:pathLst>
            </a:custGeom>
            <a:solidFill>
              <a:srgbClr val="FEFE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sp>
          <p:nvSpPr>
            <p:cNvPr id="45" name="Freeform 43">
              <a:extLst>
                <a:ext uri="{FF2B5EF4-FFF2-40B4-BE49-F238E27FC236}">
                  <a16:creationId xmlns:a16="http://schemas.microsoft.com/office/drawing/2014/main" id="{6C42250B-D8B4-47EA-B566-0DDD19543461}"/>
                </a:ext>
              </a:extLst>
            </p:cNvPr>
            <p:cNvSpPr/>
            <p:nvPr/>
          </p:nvSpPr>
          <p:spPr bwMode="auto">
            <a:xfrm>
              <a:off x="8463370" y="3416300"/>
              <a:ext cx="57150" cy="79375"/>
            </a:xfrm>
            <a:custGeom>
              <a:avLst/>
              <a:gdLst>
                <a:gd name="T0" fmla="*/ 2 w 15"/>
                <a:gd name="T1" fmla="*/ 8 h 21"/>
                <a:gd name="T2" fmla="*/ 15 w 15"/>
                <a:gd name="T3" fmla="*/ 0 h 21"/>
                <a:gd name="T4" fmla="*/ 11 w 15"/>
                <a:gd name="T5" fmla="*/ 21 h 21"/>
                <a:gd name="T6" fmla="*/ 2 w 15"/>
                <a:gd name="T7" fmla="*/ 8 h 21"/>
              </a:gdLst>
              <a:ahLst/>
              <a:cxnLst>
                <a:cxn ang="0">
                  <a:pos x="T0" y="T1"/>
                </a:cxn>
                <a:cxn ang="0">
                  <a:pos x="T2" y="T3"/>
                </a:cxn>
                <a:cxn ang="0">
                  <a:pos x="T4" y="T5"/>
                </a:cxn>
                <a:cxn ang="0">
                  <a:pos x="T6" y="T7"/>
                </a:cxn>
              </a:cxnLst>
              <a:rect l="0" t="0" r="r" b="b"/>
              <a:pathLst>
                <a:path w="15" h="21">
                  <a:moveTo>
                    <a:pt x="2" y="8"/>
                  </a:moveTo>
                  <a:cubicBezTo>
                    <a:pt x="9" y="9"/>
                    <a:pt x="10" y="2"/>
                    <a:pt x="15" y="0"/>
                  </a:cubicBezTo>
                  <a:cubicBezTo>
                    <a:pt x="15" y="7"/>
                    <a:pt x="15" y="14"/>
                    <a:pt x="11" y="21"/>
                  </a:cubicBezTo>
                  <a:cubicBezTo>
                    <a:pt x="6" y="18"/>
                    <a:pt x="0" y="15"/>
                    <a:pt x="2" y="8"/>
                  </a:cubicBezTo>
                  <a:close/>
                </a:path>
              </a:pathLst>
            </a:custGeom>
            <a:solidFill>
              <a:srgbClr val="DB65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rtl="1"/>
              <a:endParaRPr lang="es-ES">
                <a:cs typeface="B Nazanin" panose="00000400000000000000" pitchFamily="2" charset="-78"/>
              </a:endParaRPr>
            </a:p>
          </p:txBody>
        </p:sp>
      </p:grpSp>
    </p:spTree>
    <p:extLst>
      <p:ext uri="{BB962C8B-B14F-4D97-AF65-F5344CB8AC3E}">
        <p14:creationId xmlns:p14="http://schemas.microsoft.com/office/powerpoint/2010/main" val="23424572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4FCA92-62A7-4FC4-9596-7D39C4123D4A}"/>
              </a:ext>
            </a:extLst>
          </p:cNvPr>
          <p:cNvSpPr>
            <a:spLocks noGrp="1"/>
          </p:cNvSpPr>
          <p:nvPr>
            <p:ph type="title" idx="4294967295"/>
          </p:nvPr>
        </p:nvSpPr>
        <p:spPr>
          <a:xfrm rot="16200000">
            <a:off x="-2222367" y="3411833"/>
            <a:ext cx="5544686" cy="663402"/>
          </a:xfrm>
          <a:prstGeom prst="rect">
            <a:avLst/>
          </a:prstGeom>
        </p:spPr>
        <p:txBody>
          <a:bodyPr/>
          <a:lstStyle/>
          <a:p>
            <a:pPr algn="ctr" rtl="1"/>
            <a:r>
              <a:rPr lang="fa-IR" dirty="0">
                <a:solidFill>
                  <a:srgbClr val="EFC964"/>
                </a:solidFill>
                <a:cs typeface="B Nazanin" panose="00000400000000000000" pitchFamily="2" charset="-78"/>
              </a:rPr>
              <a:t>مراقبت های بهداشتی</a:t>
            </a:r>
            <a:endParaRPr lang="es-PE" dirty="0">
              <a:solidFill>
                <a:srgbClr val="EFC964"/>
              </a:solidFill>
              <a:cs typeface="B Nazanin" panose="00000400000000000000" pitchFamily="2" charset="-78"/>
            </a:endParaRPr>
          </a:p>
        </p:txBody>
      </p:sp>
      <p:grpSp>
        <p:nvGrpSpPr>
          <p:cNvPr id="12" name="Group 12">
            <a:extLst>
              <a:ext uri="{FF2B5EF4-FFF2-40B4-BE49-F238E27FC236}">
                <a16:creationId xmlns:a16="http://schemas.microsoft.com/office/drawing/2014/main" id="{7443D7C7-5B11-435D-8B86-C12A189C13F2}"/>
              </a:ext>
            </a:extLst>
          </p:cNvPr>
          <p:cNvGrpSpPr/>
          <p:nvPr/>
        </p:nvGrpSpPr>
        <p:grpSpPr>
          <a:xfrm>
            <a:off x="4849950" y="1129275"/>
            <a:ext cx="1533525" cy="698535"/>
            <a:chOff x="3914775" y="1412672"/>
            <a:chExt cx="1533525" cy="698535"/>
          </a:xfrm>
        </p:grpSpPr>
        <p:cxnSp>
          <p:nvCxnSpPr>
            <p:cNvPr id="13" name="Straight Connector 6">
              <a:extLst>
                <a:ext uri="{FF2B5EF4-FFF2-40B4-BE49-F238E27FC236}">
                  <a16:creationId xmlns:a16="http://schemas.microsoft.com/office/drawing/2014/main" id="{DD897796-1BFD-43ED-B797-08C4CA5E6997}"/>
                </a:ext>
              </a:extLst>
            </p:cNvPr>
            <p:cNvCxnSpPr/>
            <p:nvPr/>
          </p:nvCxnSpPr>
          <p:spPr>
            <a:xfrm>
              <a:off x="3914775" y="1761939"/>
              <a:ext cx="1533525" cy="0"/>
            </a:xfrm>
            <a:prstGeom prst="line">
              <a:avLst/>
            </a:prstGeom>
            <a:ln>
              <a:solidFill>
                <a:schemeClr val="tx1">
                  <a:lumMod val="50000"/>
                  <a:lumOff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14" name="Straight Connector 10">
              <a:extLst>
                <a:ext uri="{FF2B5EF4-FFF2-40B4-BE49-F238E27FC236}">
                  <a16:creationId xmlns:a16="http://schemas.microsoft.com/office/drawing/2014/main" id="{EB5B16DA-BB61-4F4A-993E-DB8266B8497A}"/>
                </a:ext>
              </a:extLst>
            </p:cNvPr>
            <p:cNvCxnSpPr/>
            <p:nvPr/>
          </p:nvCxnSpPr>
          <p:spPr>
            <a:xfrm flipH="1">
              <a:off x="3914775" y="1412672"/>
              <a:ext cx="0" cy="69853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5" name="Group 14">
            <a:extLst>
              <a:ext uri="{FF2B5EF4-FFF2-40B4-BE49-F238E27FC236}">
                <a16:creationId xmlns:a16="http://schemas.microsoft.com/office/drawing/2014/main" id="{862A96D4-213E-4977-8D92-B3386703B4D8}"/>
              </a:ext>
            </a:extLst>
          </p:cNvPr>
          <p:cNvGrpSpPr/>
          <p:nvPr/>
        </p:nvGrpSpPr>
        <p:grpSpPr>
          <a:xfrm>
            <a:off x="4233422" y="3024935"/>
            <a:ext cx="1533525" cy="698535"/>
            <a:chOff x="3514725" y="3308332"/>
            <a:chExt cx="1533525" cy="698535"/>
          </a:xfrm>
        </p:grpSpPr>
        <p:cxnSp>
          <p:nvCxnSpPr>
            <p:cNvPr id="16" name="Straight Connector 53">
              <a:extLst>
                <a:ext uri="{FF2B5EF4-FFF2-40B4-BE49-F238E27FC236}">
                  <a16:creationId xmlns:a16="http://schemas.microsoft.com/office/drawing/2014/main" id="{412574E9-B70F-4E0B-8E85-5E253C811661}"/>
                </a:ext>
              </a:extLst>
            </p:cNvPr>
            <p:cNvCxnSpPr/>
            <p:nvPr/>
          </p:nvCxnSpPr>
          <p:spPr>
            <a:xfrm>
              <a:off x="3514725" y="3657599"/>
              <a:ext cx="1533525" cy="0"/>
            </a:xfrm>
            <a:prstGeom prst="line">
              <a:avLst/>
            </a:prstGeom>
            <a:ln>
              <a:solidFill>
                <a:schemeClr val="tx1">
                  <a:lumMod val="50000"/>
                  <a:lumOff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17" name="Straight Connector 61">
              <a:extLst>
                <a:ext uri="{FF2B5EF4-FFF2-40B4-BE49-F238E27FC236}">
                  <a16:creationId xmlns:a16="http://schemas.microsoft.com/office/drawing/2014/main" id="{AA10755D-E965-4C74-877B-06E621FC91D7}"/>
                </a:ext>
              </a:extLst>
            </p:cNvPr>
            <p:cNvCxnSpPr/>
            <p:nvPr/>
          </p:nvCxnSpPr>
          <p:spPr>
            <a:xfrm flipH="1">
              <a:off x="3514725" y="3308332"/>
              <a:ext cx="0" cy="69853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8" name="Group 16">
            <a:extLst>
              <a:ext uri="{FF2B5EF4-FFF2-40B4-BE49-F238E27FC236}">
                <a16:creationId xmlns:a16="http://schemas.microsoft.com/office/drawing/2014/main" id="{DB6075AF-43C9-497D-B6C1-C246C270AC51}"/>
              </a:ext>
            </a:extLst>
          </p:cNvPr>
          <p:cNvGrpSpPr/>
          <p:nvPr/>
        </p:nvGrpSpPr>
        <p:grpSpPr>
          <a:xfrm>
            <a:off x="7412970" y="2076489"/>
            <a:ext cx="1533525" cy="698535"/>
            <a:chOff x="7143749" y="2359886"/>
            <a:chExt cx="1533525" cy="698535"/>
          </a:xfrm>
        </p:grpSpPr>
        <p:cxnSp>
          <p:nvCxnSpPr>
            <p:cNvPr id="19" name="Straight Connector 52">
              <a:extLst>
                <a:ext uri="{FF2B5EF4-FFF2-40B4-BE49-F238E27FC236}">
                  <a16:creationId xmlns:a16="http://schemas.microsoft.com/office/drawing/2014/main" id="{D87568A5-08F9-492E-B1C0-77B36429D5B4}"/>
                </a:ext>
              </a:extLst>
            </p:cNvPr>
            <p:cNvCxnSpPr/>
            <p:nvPr/>
          </p:nvCxnSpPr>
          <p:spPr>
            <a:xfrm flipH="1">
              <a:off x="7143749" y="2709153"/>
              <a:ext cx="1533525" cy="0"/>
            </a:xfrm>
            <a:prstGeom prst="line">
              <a:avLst/>
            </a:prstGeom>
            <a:ln>
              <a:solidFill>
                <a:schemeClr val="tx1">
                  <a:lumMod val="50000"/>
                  <a:lumOff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0" name="Straight Connector 60">
              <a:extLst>
                <a:ext uri="{FF2B5EF4-FFF2-40B4-BE49-F238E27FC236}">
                  <a16:creationId xmlns:a16="http://schemas.microsoft.com/office/drawing/2014/main" id="{9BA4D916-7A75-42F8-9A4E-2C14ABA29478}"/>
                </a:ext>
              </a:extLst>
            </p:cNvPr>
            <p:cNvCxnSpPr/>
            <p:nvPr/>
          </p:nvCxnSpPr>
          <p:spPr>
            <a:xfrm flipH="1">
              <a:off x="8677274" y="2359886"/>
              <a:ext cx="0" cy="69853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21" name="Group 17">
            <a:extLst>
              <a:ext uri="{FF2B5EF4-FFF2-40B4-BE49-F238E27FC236}">
                <a16:creationId xmlns:a16="http://schemas.microsoft.com/office/drawing/2014/main" id="{B56DA000-11C1-4BFB-B0D9-5D3E02041B40}"/>
              </a:ext>
            </a:extLst>
          </p:cNvPr>
          <p:cNvGrpSpPr/>
          <p:nvPr/>
        </p:nvGrpSpPr>
        <p:grpSpPr>
          <a:xfrm>
            <a:off x="7127220" y="3972765"/>
            <a:ext cx="1533525" cy="698535"/>
            <a:chOff x="7143749" y="4256162"/>
            <a:chExt cx="1533525" cy="698535"/>
          </a:xfrm>
        </p:grpSpPr>
        <p:cxnSp>
          <p:nvCxnSpPr>
            <p:cNvPr id="22" name="Straight Connector 54">
              <a:extLst>
                <a:ext uri="{FF2B5EF4-FFF2-40B4-BE49-F238E27FC236}">
                  <a16:creationId xmlns:a16="http://schemas.microsoft.com/office/drawing/2014/main" id="{565606D1-E3A2-4BE8-AC04-738E0B55D106}"/>
                </a:ext>
              </a:extLst>
            </p:cNvPr>
            <p:cNvCxnSpPr/>
            <p:nvPr/>
          </p:nvCxnSpPr>
          <p:spPr>
            <a:xfrm flipH="1">
              <a:off x="7143749" y="4605429"/>
              <a:ext cx="1533525" cy="0"/>
            </a:xfrm>
            <a:prstGeom prst="line">
              <a:avLst/>
            </a:prstGeom>
            <a:ln>
              <a:solidFill>
                <a:schemeClr val="tx1">
                  <a:lumMod val="50000"/>
                  <a:lumOff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62">
              <a:extLst>
                <a:ext uri="{FF2B5EF4-FFF2-40B4-BE49-F238E27FC236}">
                  <a16:creationId xmlns:a16="http://schemas.microsoft.com/office/drawing/2014/main" id="{05F59A64-E1BF-43DA-8CF3-FB029526D0FC}"/>
                </a:ext>
              </a:extLst>
            </p:cNvPr>
            <p:cNvCxnSpPr/>
            <p:nvPr/>
          </p:nvCxnSpPr>
          <p:spPr>
            <a:xfrm flipH="1">
              <a:off x="8677274" y="4256162"/>
              <a:ext cx="0" cy="69853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15">
            <a:extLst>
              <a:ext uri="{FF2B5EF4-FFF2-40B4-BE49-F238E27FC236}">
                <a16:creationId xmlns:a16="http://schemas.microsoft.com/office/drawing/2014/main" id="{1E2DD463-294F-4B87-90C8-3C4969E2339E}"/>
              </a:ext>
            </a:extLst>
          </p:cNvPr>
          <p:cNvGrpSpPr/>
          <p:nvPr/>
        </p:nvGrpSpPr>
        <p:grpSpPr>
          <a:xfrm>
            <a:off x="4778882" y="4920594"/>
            <a:ext cx="1533525" cy="698535"/>
            <a:chOff x="3914775" y="5203991"/>
            <a:chExt cx="1533525" cy="698535"/>
          </a:xfrm>
        </p:grpSpPr>
        <p:cxnSp>
          <p:nvCxnSpPr>
            <p:cNvPr id="25" name="Straight Connector 55">
              <a:extLst>
                <a:ext uri="{FF2B5EF4-FFF2-40B4-BE49-F238E27FC236}">
                  <a16:creationId xmlns:a16="http://schemas.microsoft.com/office/drawing/2014/main" id="{0137C336-9482-4D24-8EBA-7791D5FE975A}"/>
                </a:ext>
              </a:extLst>
            </p:cNvPr>
            <p:cNvCxnSpPr/>
            <p:nvPr/>
          </p:nvCxnSpPr>
          <p:spPr>
            <a:xfrm>
              <a:off x="3914775" y="5553258"/>
              <a:ext cx="1533525" cy="0"/>
            </a:xfrm>
            <a:prstGeom prst="line">
              <a:avLst/>
            </a:prstGeom>
            <a:ln>
              <a:solidFill>
                <a:schemeClr val="tx1">
                  <a:lumMod val="50000"/>
                  <a:lumOff val="5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6" name="Straight Connector 63">
              <a:extLst>
                <a:ext uri="{FF2B5EF4-FFF2-40B4-BE49-F238E27FC236}">
                  <a16:creationId xmlns:a16="http://schemas.microsoft.com/office/drawing/2014/main" id="{7B128F00-2B72-4AF6-8B5F-57C64577F515}"/>
                </a:ext>
              </a:extLst>
            </p:cNvPr>
            <p:cNvCxnSpPr/>
            <p:nvPr/>
          </p:nvCxnSpPr>
          <p:spPr>
            <a:xfrm flipH="1">
              <a:off x="3914775" y="5203991"/>
              <a:ext cx="0" cy="69853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
        <p:nvSpPr>
          <p:cNvPr id="27" name="TextBox 71">
            <a:extLst>
              <a:ext uri="{FF2B5EF4-FFF2-40B4-BE49-F238E27FC236}">
                <a16:creationId xmlns:a16="http://schemas.microsoft.com/office/drawing/2014/main" id="{AD35D020-C1C9-4F70-A95E-553C4967BC8A}"/>
              </a:ext>
            </a:extLst>
          </p:cNvPr>
          <p:cNvSpPr txBox="1"/>
          <p:nvPr/>
        </p:nvSpPr>
        <p:spPr>
          <a:xfrm flipH="1">
            <a:off x="2218542" y="1074585"/>
            <a:ext cx="2436157" cy="807913"/>
          </a:xfrm>
          <a:prstGeom prst="rect">
            <a:avLst/>
          </a:prstGeom>
          <a:noFill/>
          <a:ln>
            <a:noFill/>
          </a:ln>
        </p:spPr>
        <p:txBody>
          <a:bodyPr wrap="square" lIns="0" tIns="0" rIns="0" bIns="0" rtlCol="0" anchor="ctr">
            <a:spAutoFit/>
          </a:bodyPr>
          <a:lstStyle/>
          <a:p>
            <a:pPr algn="r">
              <a:lnSpc>
                <a:spcPct val="150000"/>
              </a:lnSpc>
              <a:buClr>
                <a:schemeClr val="accent1"/>
              </a:buClr>
            </a:pPr>
            <a:r>
              <a:rPr lang="fa-IR" sz="1200" b="1" dirty="0">
                <a:solidFill>
                  <a:schemeClr val="tx1">
                    <a:lumMod val="75000"/>
                    <a:lumOff val="25000"/>
                  </a:schemeClr>
                </a:solidFill>
                <a:cs typeface="B Nazanin" panose="00000400000000000000" pitchFamily="2" charset="-78"/>
              </a:rPr>
              <a:t>مشتری بسیار مهم است، مشتری توسط مشتری دنبال خواهد شد. اکنون همه می توانند کارتون را دانلود کرده و از آن لذت ببرند.</a:t>
            </a:r>
            <a:endParaRPr lang="en-US" sz="1200" dirty="0">
              <a:solidFill>
                <a:schemeClr val="tx1">
                  <a:lumMod val="75000"/>
                  <a:lumOff val="25000"/>
                </a:schemeClr>
              </a:solidFill>
              <a:cs typeface="B Nazanin" panose="00000400000000000000" pitchFamily="2" charset="-78"/>
            </a:endParaRPr>
          </a:p>
        </p:txBody>
      </p:sp>
      <p:sp>
        <p:nvSpPr>
          <p:cNvPr id="28" name="TextBox 72">
            <a:extLst>
              <a:ext uri="{FF2B5EF4-FFF2-40B4-BE49-F238E27FC236}">
                <a16:creationId xmlns:a16="http://schemas.microsoft.com/office/drawing/2014/main" id="{DCD14420-57AC-4302-83EB-7D1EBACE751F}"/>
              </a:ext>
            </a:extLst>
          </p:cNvPr>
          <p:cNvSpPr txBox="1"/>
          <p:nvPr/>
        </p:nvSpPr>
        <p:spPr>
          <a:xfrm flipH="1">
            <a:off x="1895211" y="2831746"/>
            <a:ext cx="2138898" cy="1084912"/>
          </a:xfrm>
          <a:prstGeom prst="rect">
            <a:avLst/>
          </a:prstGeom>
          <a:noFill/>
          <a:ln>
            <a:noFill/>
          </a:ln>
        </p:spPr>
        <p:txBody>
          <a:bodyPr wrap="square" lIns="0" tIns="0" rIns="0" bIns="0" rtlCol="0" anchor="ctr">
            <a:spAutoFit/>
          </a:bodyPr>
          <a:lstStyle/>
          <a:p>
            <a:pPr algn="r">
              <a:lnSpc>
                <a:spcPct val="150000"/>
              </a:lnSpc>
              <a:buClr>
                <a:schemeClr val="accent1"/>
              </a:buClr>
            </a:pPr>
            <a:r>
              <a:rPr lang="fa-IR" sz="1200" b="1" dirty="0">
                <a:solidFill>
                  <a:schemeClr val="tx1">
                    <a:lumMod val="75000"/>
                    <a:lumOff val="25000"/>
                  </a:schemeClr>
                </a:solidFill>
                <a:cs typeface="B Nazanin" panose="00000400000000000000" pitchFamily="2" charset="-78"/>
              </a:rPr>
              <a:t>مشتری بسیار مهم است، مشتری توسط مشتری دنبال خواهد شد. اکنون همه می توانند کارتون را دانلود کرده و از آن لذت ببرند.</a:t>
            </a:r>
            <a:endParaRPr lang="en-US" sz="1200" dirty="0">
              <a:solidFill>
                <a:schemeClr val="tx1">
                  <a:lumMod val="75000"/>
                  <a:lumOff val="25000"/>
                </a:schemeClr>
              </a:solidFill>
              <a:cs typeface="B Nazanin" panose="00000400000000000000" pitchFamily="2" charset="-78"/>
            </a:endParaRPr>
          </a:p>
        </p:txBody>
      </p:sp>
      <p:sp>
        <p:nvSpPr>
          <p:cNvPr id="29" name="TextBox 73">
            <a:extLst>
              <a:ext uri="{FF2B5EF4-FFF2-40B4-BE49-F238E27FC236}">
                <a16:creationId xmlns:a16="http://schemas.microsoft.com/office/drawing/2014/main" id="{B0CAB09D-2E4D-4421-A045-6FE39D74B25D}"/>
              </a:ext>
            </a:extLst>
          </p:cNvPr>
          <p:cNvSpPr txBox="1"/>
          <p:nvPr/>
        </p:nvSpPr>
        <p:spPr>
          <a:xfrm flipH="1">
            <a:off x="2147474" y="4865905"/>
            <a:ext cx="2436157" cy="807913"/>
          </a:xfrm>
          <a:prstGeom prst="rect">
            <a:avLst/>
          </a:prstGeom>
          <a:noFill/>
          <a:ln>
            <a:noFill/>
          </a:ln>
        </p:spPr>
        <p:txBody>
          <a:bodyPr wrap="square" lIns="0" tIns="0" rIns="0" bIns="0" rtlCol="0" anchor="ctr">
            <a:spAutoFit/>
          </a:bodyPr>
          <a:lstStyle/>
          <a:p>
            <a:pPr algn="r">
              <a:lnSpc>
                <a:spcPct val="150000"/>
              </a:lnSpc>
              <a:buClr>
                <a:schemeClr val="accent1"/>
              </a:buClr>
            </a:pPr>
            <a:r>
              <a:rPr lang="fa-IR" sz="1200" b="1" dirty="0">
                <a:solidFill>
                  <a:schemeClr val="tx1">
                    <a:lumMod val="75000"/>
                    <a:lumOff val="25000"/>
                  </a:schemeClr>
                </a:solidFill>
                <a:cs typeface="B Nazanin" panose="00000400000000000000" pitchFamily="2" charset="-78"/>
              </a:rPr>
              <a:t>مشتری بسیار مهم است، مشتری توسط مشتری دنبال خواهد شد. اکنون همه می توانند کارتون را دانلود کرده و از آن لذت ببرند.</a:t>
            </a:r>
            <a:endParaRPr lang="en-US" sz="1200" dirty="0">
              <a:solidFill>
                <a:schemeClr val="tx1">
                  <a:lumMod val="75000"/>
                  <a:lumOff val="25000"/>
                </a:schemeClr>
              </a:solidFill>
              <a:cs typeface="B Nazanin" panose="00000400000000000000" pitchFamily="2" charset="-78"/>
            </a:endParaRPr>
          </a:p>
        </p:txBody>
      </p:sp>
      <p:sp>
        <p:nvSpPr>
          <p:cNvPr id="30" name="TextBox 74">
            <a:extLst>
              <a:ext uri="{FF2B5EF4-FFF2-40B4-BE49-F238E27FC236}">
                <a16:creationId xmlns:a16="http://schemas.microsoft.com/office/drawing/2014/main" id="{C443FC65-1066-4368-BC00-C248139C713C}"/>
              </a:ext>
            </a:extLst>
          </p:cNvPr>
          <p:cNvSpPr txBox="1"/>
          <p:nvPr/>
        </p:nvSpPr>
        <p:spPr>
          <a:xfrm flipH="1">
            <a:off x="9242913" y="2040539"/>
            <a:ext cx="2436157" cy="807913"/>
          </a:xfrm>
          <a:prstGeom prst="rect">
            <a:avLst/>
          </a:prstGeom>
          <a:noFill/>
          <a:ln>
            <a:noFill/>
          </a:ln>
        </p:spPr>
        <p:txBody>
          <a:bodyPr wrap="square" lIns="0" tIns="0" rIns="0" bIns="0" rtlCol="0" anchor="ctr">
            <a:spAutoFit/>
          </a:bodyPr>
          <a:lstStyle/>
          <a:p>
            <a:pPr algn="r" rtl="1">
              <a:lnSpc>
                <a:spcPct val="150000"/>
              </a:lnSpc>
              <a:buClr>
                <a:schemeClr val="accent1"/>
              </a:buClr>
            </a:pPr>
            <a:r>
              <a:rPr lang="fa-IR" sz="1200" b="1" dirty="0">
                <a:solidFill>
                  <a:schemeClr val="tx1">
                    <a:lumMod val="75000"/>
                    <a:lumOff val="25000"/>
                  </a:schemeClr>
                </a:solidFill>
                <a:cs typeface="B Nazanin" panose="00000400000000000000" pitchFamily="2" charset="-78"/>
              </a:rPr>
              <a:t>مشتری بسیار مهم است، مشتری توسط مشتری دنبال خواهد شد. اکنون همه می توانند کارتون را دانلود کرده و از آن لذت ببرند.</a:t>
            </a:r>
            <a:endParaRPr lang="en-US" sz="1200" dirty="0">
              <a:solidFill>
                <a:schemeClr val="tx1">
                  <a:lumMod val="75000"/>
                  <a:lumOff val="25000"/>
                </a:schemeClr>
              </a:solidFill>
              <a:cs typeface="B Nazanin" panose="00000400000000000000" pitchFamily="2" charset="-78"/>
            </a:endParaRPr>
          </a:p>
        </p:txBody>
      </p:sp>
      <p:sp>
        <p:nvSpPr>
          <p:cNvPr id="31" name="TextBox 75">
            <a:extLst>
              <a:ext uri="{FF2B5EF4-FFF2-40B4-BE49-F238E27FC236}">
                <a16:creationId xmlns:a16="http://schemas.microsoft.com/office/drawing/2014/main" id="{ABF79521-95B1-48BF-9E40-126DB616C3E1}"/>
              </a:ext>
            </a:extLst>
          </p:cNvPr>
          <p:cNvSpPr txBox="1"/>
          <p:nvPr/>
        </p:nvSpPr>
        <p:spPr>
          <a:xfrm flipH="1">
            <a:off x="8957163" y="3936815"/>
            <a:ext cx="2436157" cy="807913"/>
          </a:xfrm>
          <a:prstGeom prst="rect">
            <a:avLst/>
          </a:prstGeom>
          <a:noFill/>
          <a:ln>
            <a:noFill/>
          </a:ln>
        </p:spPr>
        <p:txBody>
          <a:bodyPr wrap="square" lIns="0" tIns="0" rIns="0" bIns="0" rtlCol="0" anchor="ctr">
            <a:spAutoFit/>
          </a:bodyPr>
          <a:lstStyle/>
          <a:p>
            <a:pPr algn="r" rtl="1">
              <a:lnSpc>
                <a:spcPct val="150000"/>
              </a:lnSpc>
              <a:buClr>
                <a:schemeClr val="accent1"/>
              </a:buClr>
            </a:pPr>
            <a:r>
              <a:rPr lang="fa-IR" sz="1200" b="1" dirty="0">
                <a:solidFill>
                  <a:schemeClr val="tx1">
                    <a:lumMod val="75000"/>
                    <a:lumOff val="25000"/>
                  </a:schemeClr>
                </a:solidFill>
                <a:cs typeface="B Nazanin" panose="00000400000000000000" pitchFamily="2" charset="-78"/>
              </a:rPr>
              <a:t>مشتری بسیار مهم است، مشتری توسط مشتری دنبال خواهد شد. اکنون همه می توانند کارتون را دانلود کرده و از آن لذت ببرند.</a:t>
            </a:r>
            <a:endParaRPr lang="en-US" sz="1200" dirty="0">
              <a:solidFill>
                <a:schemeClr val="tx1">
                  <a:lumMod val="75000"/>
                  <a:lumOff val="25000"/>
                </a:schemeClr>
              </a:solidFill>
              <a:cs typeface="B Nazanin" panose="00000400000000000000" pitchFamily="2" charset="-78"/>
            </a:endParaRPr>
          </a:p>
        </p:txBody>
      </p:sp>
      <p:pic>
        <p:nvPicPr>
          <p:cNvPr id="3" name="Imagen 2"/>
          <p:cNvPicPr>
            <a:picLocks noChangeAspect="1"/>
          </p:cNvPicPr>
          <p:nvPr/>
        </p:nvPicPr>
        <p:blipFill>
          <a:blip r:embed="rId2"/>
          <a:stretch>
            <a:fillRect/>
          </a:stretch>
        </p:blipFill>
        <p:spPr>
          <a:xfrm>
            <a:off x="5992177" y="885028"/>
            <a:ext cx="1491982" cy="4978348"/>
          </a:xfrm>
          <a:prstGeom prst="rect">
            <a:avLst/>
          </a:prstGeom>
        </p:spPr>
      </p:pic>
    </p:spTree>
    <p:extLst>
      <p:ext uri="{BB962C8B-B14F-4D97-AF65-F5344CB8AC3E}">
        <p14:creationId xmlns:p14="http://schemas.microsoft.com/office/powerpoint/2010/main" val="36471935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91E93DEC-3EF3-4262-9E06-C7441A42BC21}"/>
              </a:ext>
            </a:extLst>
          </p:cNvPr>
          <p:cNvGrpSpPr/>
          <p:nvPr/>
        </p:nvGrpSpPr>
        <p:grpSpPr>
          <a:xfrm>
            <a:off x="143339" y="1615593"/>
            <a:ext cx="11713300" cy="4261245"/>
            <a:chOff x="-84443" y="1615594"/>
            <a:chExt cx="11713300" cy="4261243"/>
          </a:xfrm>
        </p:grpSpPr>
        <p:grpSp>
          <p:nvGrpSpPr>
            <p:cNvPr id="22" name="Group 35">
              <a:extLst>
                <a:ext uri="{FF2B5EF4-FFF2-40B4-BE49-F238E27FC236}">
                  <a16:creationId xmlns:a16="http://schemas.microsoft.com/office/drawing/2014/main" id="{05ED067A-C2C8-4B5F-9C79-EB7055CE8879}"/>
                </a:ext>
              </a:extLst>
            </p:cNvPr>
            <p:cNvGrpSpPr/>
            <p:nvPr/>
          </p:nvGrpSpPr>
          <p:grpSpPr>
            <a:xfrm>
              <a:off x="7140356" y="2325912"/>
              <a:ext cx="1233377" cy="304800"/>
              <a:chOff x="5257800" y="1733550"/>
              <a:chExt cx="925033" cy="228600"/>
            </a:xfrm>
          </p:grpSpPr>
          <p:cxnSp>
            <p:nvCxnSpPr>
              <p:cNvPr id="43" name="Straight Connector 42">
                <a:extLst>
                  <a:ext uri="{FF2B5EF4-FFF2-40B4-BE49-F238E27FC236}">
                    <a16:creationId xmlns:a16="http://schemas.microsoft.com/office/drawing/2014/main" id="{5F96F885-2686-4BF0-AAD3-48E033A4609E}"/>
                  </a:ext>
                </a:extLst>
              </p:cNvPr>
              <p:cNvCxnSpPr/>
              <p:nvPr/>
            </p:nvCxnSpPr>
            <p:spPr>
              <a:xfrm flipV="1">
                <a:off x="5257800" y="1733550"/>
                <a:ext cx="304800" cy="228600"/>
              </a:xfrm>
              <a:prstGeom prst="line">
                <a:avLst/>
              </a:prstGeom>
              <a:ln w="254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BBC62C2-FD7C-4B6D-AD22-8FD791A9A4E9}"/>
                  </a:ext>
                </a:extLst>
              </p:cNvPr>
              <p:cNvCxnSpPr/>
              <p:nvPr/>
            </p:nvCxnSpPr>
            <p:spPr>
              <a:xfrm>
                <a:off x="5573233" y="1733550"/>
                <a:ext cx="609600" cy="1588"/>
              </a:xfrm>
              <a:prstGeom prst="line">
                <a:avLst/>
              </a:prstGeom>
              <a:ln w="25400">
                <a:solidFill>
                  <a:schemeClr val="tx1"/>
                </a:solidFill>
                <a:prstDash val="sysDot"/>
                <a:tailEnd type="oval"/>
              </a:ln>
            </p:spPr>
            <p:style>
              <a:lnRef idx="1">
                <a:schemeClr val="accent1"/>
              </a:lnRef>
              <a:fillRef idx="0">
                <a:schemeClr val="accent1"/>
              </a:fillRef>
              <a:effectRef idx="0">
                <a:schemeClr val="accent1"/>
              </a:effectRef>
              <a:fontRef idx="minor">
                <a:schemeClr val="tx1"/>
              </a:fontRef>
            </p:style>
          </p:cxnSp>
        </p:grpSp>
        <p:grpSp>
          <p:nvGrpSpPr>
            <p:cNvPr id="23" name="Group 40">
              <a:extLst>
                <a:ext uri="{FF2B5EF4-FFF2-40B4-BE49-F238E27FC236}">
                  <a16:creationId xmlns:a16="http://schemas.microsoft.com/office/drawing/2014/main" id="{28F578E3-D9B5-42D9-8307-C80E46E87719}"/>
                </a:ext>
              </a:extLst>
            </p:cNvPr>
            <p:cNvGrpSpPr/>
            <p:nvPr/>
          </p:nvGrpSpPr>
          <p:grpSpPr>
            <a:xfrm>
              <a:off x="7038755" y="4865912"/>
              <a:ext cx="1219200" cy="306917"/>
              <a:chOff x="5181600" y="3638550"/>
              <a:chExt cx="914400" cy="230188"/>
            </a:xfrm>
          </p:grpSpPr>
          <p:cxnSp>
            <p:nvCxnSpPr>
              <p:cNvPr id="41" name="Straight Connector 40">
                <a:extLst>
                  <a:ext uri="{FF2B5EF4-FFF2-40B4-BE49-F238E27FC236}">
                    <a16:creationId xmlns:a16="http://schemas.microsoft.com/office/drawing/2014/main" id="{7D9B6E74-50A9-4CA4-956E-8D0F7FC7B0F0}"/>
                  </a:ext>
                </a:extLst>
              </p:cNvPr>
              <p:cNvCxnSpPr/>
              <p:nvPr/>
            </p:nvCxnSpPr>
            <p:spPr>
              <a:xfrm rot="16200000" flipH="1">
                <a:off x="5181600" y="3638550"/>
                <a:ext cx="228600" cy="228600"/>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7DDF6FAC-6E96-4B16-A62A-862DE2E02BCF}"/>
                  </a:ext>
                </a:extLst>
              </p:cNvPr>
              <p:cNvCxnSpPr/>
              <p:nvPr/>
            </p:nvCxnSpPr>
            <p:spPr>
              <a:xfrm>
                <a:off x="5410200" y="3867150"/>
                <a:ext cx="685800" cy="1588"/>
              </a:xfrm>
              <a:prstGeom prst="line">
                <a:avLst/>
              </a:prstGeom>
              <a:ln w="25400">
                <a:solidFill>
                  <a:schemeClr val="tx1"/>
                </a:solidFill>
                <a:prstDash val="sysDot"/>
                <a:tailEnd type="oval"/>
              </a:ln>
            </p:spPr>
            <p:style>
              <a:lnRef idx="1">
                <a:schemeClr val="accent1"/>
              </a:lnRef>
              <a:fillRef idx="0">
                <a:schemeClr val="accent1"/>
              </a:fillRef>
              <a:effectRef idx="0">
                <a:schemeClr val="accent1"/>
              </a:effectRef>
              <a:fontRef idx="minor">
                <a:schemeClr val="tx1"/>
              </a:fontRef>
            </p:style>
          </p:cxnSp>
        </p:grpSp>
        <p:grpSp>
          <p:nvGrpSpPr>
            <p:cNvPr id="24" name="Group 42">
              <a:extLst>
                <a:ext uri="{FF2B5EF4-FFF2-40B4-BE49-F238E27FC236}">
                  <a16:creationId xmlns:a16="http://schemas.microsoft.com/office/drawing/2014/main" id="{B38D923F-3B78-4403-AE5A-75259EA6415E}"/>
                </a:ext>
              </a:extLst>
            </p:cNvPr>
            <p:cNvGrpSpPr/>
            <p:nvPr/>
          </p:nvGrpSpPr>
          <p:grpSpPr>
            <a:xfrm rot="10800000">
              <a:off x="3352800" y="2325912"/>
              <a:ext cx="1219200" cy="306917"/>
              <a:chOff x="5181600" y="3638550"/>
              <a:chExt cx="914400" cy="230188"/>
            </a:xfrm>
          </p:grpSpPr>
          <p:cxnSp>
            <p:nvCxnSpPr>
              <p:cNvPr id="39" name="Straight Connector 38">
                <a:extLst>
                  <a:ext uri="{FF2B5EF4-FFF2-40B4-BE49-F238E27FC236}">
                    <a16:creationId xmlns:a16="http://schemas.microsoft.com/office/drawing/2014/main" id="{6FFFC12C-1570-45B0-8B0A-1C096956B14F}"/>
                  </a:ext>
                </a:extLst>
              </p:cNvPr>
              <p:cNvCxnSpPr/>
              <p:nvPr/>
            </p:nvCxnSpPr>
            <p:spPr>
              <a:xfrm rot="16200000" flipH="1">
                <a:off x="5181600" y="3638550"/>
                <a:ext cx="228600" cy="228600"/>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3CA39F7F-45F8-4C1B-B8FD-7B78079D08CB}"/>
                  </a:ext>
                </a:extLst>
              </p:cNvPr>
              <p:cNvCxnSpPr/>
              <p:nvPr/>
            </p:nvCxnSpPr>
            <p:spPr>
              <a:xfrm>
                <a:off x="5410200" y="3867150"/>
                <a:ext cx="685800" cy="1588"/>
              </a:xfrm>
              <a:prstGeom prst="line">
                <a:avLst/>
              </a:prstGeom>
              <a:ln w="25400">
                <a:solidFill>
                  <a:schemeClr val="tx1"/>
                </a:solidFill>
                <a:prstDash val="sysDot"/>
                <a:tailEnd type="oval"/>
              </a:ln>
            </p:spPr>
            <p:style>
              <a:lnRef idx="1">
                <a:schemeClr val="accent1"/>
              </a:lnRef>
              <a:fillRef idx="0">
                <a:schemeClr val="accent1"/>
              </a:fillRef>
              <a:effectRef idx="0">
                <a:schemeClr val="accent1"/>
              </a:effectRef>
              <a:fontRef idx="minor">
                <a:schemeClr val="tx1"/>
              </a:fontRef>
            </p:style>
          </p:cxnSp>
        </p:grpSp>
        <p:grpSp>
          <p:nvGrpSpPr>
            <p:cNvPr id="25" name="Group 50">
              <a:extLst>
                <a:ext uri="{FF2B5EF4-FFF2-40B4-BE49-F238E27FC236}">
                  <a16:creationId xmlns:a16="http://schemas.microsoft.com/office/drawing/2014/main" id="{34EACE86-120B-49D3-914B-A4E6D9BAC163}"/>
                </a:ext>
              </a:extLst>
            </p:cNvPr>
            <p:cNvGrpSpPr/>
            <p:nvPr/>
          </p:nvGrpSpPr>
          <p:grpSpPr>
            <a:xfrm rot="10800000">
              <a:off x="3440224" y="4967511"/>
              <a:ext cx="1233377" cy="304800"/>
              <a:chOff x="5257800" y="1733550"/>
              <a:chExt cx="925033" cy="228600"/>
            </a:xfrm>
          </p:grpSpPr>
          <p:cxnSp>
            <p:nvCxnSpPr>
              <p:cNvPr id="37" name="Straight Connector 36">
                <a:extLst>
                  <a:ext uri="{FF2B5EF4-FFF2-40B4-BE49-F238E27FC236}">
                    <a16:creationId xmlns:a16="http://schemas.microsoft.com/office/drawing/2014/main" id="{AFDCC192-5FA5-4BA0-845E-C7F156A4EEF3}"/>
                  </a:ext>
                </a:extLst>
              </p:cNvPr>
              <p:cNvCxnSpPr/>
              <p:nvPr/>
            </p:nvCxnSpPr>
            <p:spPr>
              <a:xfrm flipV="1">
                <a:off x="5257800" y="1733550"/>
                <a:ext cx="304800" cy="228600"/>
              </a:xfrm>
              <a:prstGeom prst="line">
                <a:avLst/>
              </a:prstGeom>
              <a:ln w="254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ABB4459E-5285-43E7-940D-76B0899917FD}"/>
                  </a:ext>
                </a:extLst>
              </p:cNvPr>
              <p:cNvCxnSpPr/>
              <p:nvPr/>
            </p:nvCxnSpPr>
            <p:spPr>
              <a:xfrm>
                <a:off x="5573233" y="1733550"/>
                <a:ext cx="609600" cy="1588"/>
              </a:xfrm>
              <a:prstGeom prst="line">
                <a:avLst/>
              </a:prstGeom>
              <a:ln w="25400">
                <a:solidFill>
                  <a:schemeClr val="tx1"/>
                </a:solidFill>
                <a:prstDash val="sysDot"/>
                <a:tailEnd type="oval"/>
              </a:ln>
            </p:spPr>
            <p:style>
              <a:lnRef idx="1">
                <a:schemeClr val="accent1"/>
              </a:lnRef>
              <a:fillRef idx="0">
                <a:schemeClr val="accent1"/>
              </a:fillRef>
              <a:effectRef idx="0">
                <a:schemeClr val="accent1"/>
              </a:effectRef>
              <a:fontRef idx="minor">
                <a:schemeClr val="tx1"/>
              </a:fontRef>
            </p:style>
          </p:cxnSp>
        </p:grpSp>
        <p:cxnSp>
          <p:nvCxnSpPr>
            <p:cNvPr id="26" name="Straight Connector 25">
              <a:extLst>
                <a:ext uri="{FF2B5EF4-FFF2-40B4-BE49-F238E27FC236}">
                  <a16:creationId xmlns:a16="http://schemas.microsoft.com/office/drawing/2014/main" id="{6FCA0088-6CC9-49EE-8F9D-3C35A2D8D344}"/>
                </a:ext>
              </a:extLst>
            </p:cNvPr>
            <p:cNvCxnSpPr/>
            <p:nvPr/>
          </p:nvCxnSpPr>
          <p:spPr>
            <a:xfrm>
              <a:off x="7083645" y="3646712"/>
              <a:ext cx="1320800" cy="2117"/>
            </a:xfrm>
            <a:prstGeom prst="line">
              <a:avLst/>
            </a:prstGeom>
            <a:ln w="25400">
              <a:solidFill>
                <a:schemeClr val="tx1"/>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0CFD07E-D1BB-4D05-97FA-E64318163D16}"/>
                </a:ext>
              </a:extLst>
            </p:cNvPr>
            <p:cNvCxnSpPr/>
            <p:nvPr/>
          </p:nvCxnSpPr>
          <p:spPr>
            <a:xfrm rot="10800000">
              <a:off x="3324445" y="3748312"/>
              <a:ext cx="1320800" cy="2117"/>
            </a:xfrm>
            <a:prstGeom prst="line">
              <a:avLst/>
            </a:prstGeom>
            <a:ln w="25400">
              <a:solidFill>
                <a:schemeClr val="tx1"/>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29" name="Freeform 5">
              <a:extLst>
                <a:ext uri="{FF2B5EF4-FFF2-40B4-BE49-F238E27FC236}">
                  <a16:creationId xmlns:a16="http://schemas.microsoft.com/office/drawing/2014/main" id="{BAC76840-CE61-4835-B522-174B07EE64B1}"/>
                </a:ext>
              </a:extLst>
            </p:cNvPr>
            <p:cNvSpPr>
              <a:spLocks/>
            </p:cNvSpPr>
            <p:nvPr/>
          </p:nvSpPr>
          <p:spPr bwMode="auto">
            <a:xfrm>
              <a:off x="5970763" y="4779217"/>
              <a:ext cx="340256" cy="899495"/>
            </a:xfrm>
            <a:custGeom>
              <a:avLst/>
              <a:gdLst/>
              <a:ahLst/>
              <a:cxnLst>
                <a:cxn ang="0">
                  <a:pos x="99" y="0"/>
                </a:cxn>
                <a:cxn ang="0">
                  <a:pos x="0" y="0"/>
                </a:cxn>
                <a:cxn ang="0">
                  <a:pos x="0" y="228"/>
                </a:cxn>
                <a:cxn ang="0">
                  <a:pos x="49" y="278"/>
                </a:cxn>
                <a:cxn ang="0">
                  <a:pos x="99" y="228"/>
                </a:cxn>
                <a:cxn ang="0">
                  <a:pos x="99" y="0"/>
                </a:cxn>
              </a:cxnLst>
              <a:rect l="0" t="0" r="r" b="b"/>
              <a:pathLst>
                <a:path w="99" h="278">
                  <a:moveTo>
                    <a:pt x="99" y="0"/>
                  </a:moveTo>
                  <a:cubicBezTo>
                    <a:pt x="0" y="0"/>
                    <a:pt x="0" y="0"/>
                    <a:pt x="0" y="0"/>
                  </a:cubicBezTo>
                  <a:cubicBezTo>
                    <a:pt x="0" y="94"/>
                    <a:pt x="0" y="227"/>
                    <a:pt x="0" y="228"/>
                  </a:cubicBezTo>
                  <a:cubicBezTo>
                    <a:pt x="0" y="256"/>
                    <a:pt x="22" y="278"/>
                    <a:pt x="49" y="278"/>
                  </a:cubicBezTo>
                  <a:cubicBezTo>
                    <a:pt x="77" y="278"/>
                    <a:pt x="99" y="256"/>
                    <a:pt x="99" y="228"/>
                  </a:cubicBezTo>
                  <a:cubicBezTo>
                    <a:pt x="99" y="228"/>
                    <a:pt x="99" y="0"/>
                    <a:pt x="99" y="0"/>
                  </a:cubicBezTo>
                  <a:close/>
                </a:path>
              </a:pathLst>
            </a:custGeom>
            <a:solidFill>
              <a:schemeClr val="accent2">
                <a:lumMod val="7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cs typeface="B Nazanin" panose="00000400000000000000" pitchFamily="2" charset="-78"/>
              </a:endParaRPr>
            </a:p>
          </p:txBody>
        </p:sp>
        <p:sp>
          <p:nvSpPr>
            <p:cNvPr id="30" name="Freeform 6">
              <a:extLst>
                <a:ext uri="{FF2B5EF4-FFF2-40B4-BE49-F238E27FC236}">
                  <a16:creationId xmlns:a16="http://schemas.microsoft.com/office/drawing/2014/main" id="{8FDE4FDF-9AE2-4EEF-9228-5578BE41B8A8}"/>
                </a:ext>
              </a:extLst>
            </p:cNvPr>
            <p:cNvSpPr>
              <a:spLocks/>
            </p:cNvSpPr>
            <p:nvPr/>
          </p:nvSpPr>
          <p:spPr bwMode="auto">
            <a:xfrm>
              <a:off x="5576181" y="4779217"/>
              <a:ext cx="340256" cy="899495"/>
            </a:xfrm>
            <a:custGeom>
              <a:avLst/>
              <a:gdLst/>
              <a:ahLst/>
              <a:cxnLst>
                <a:cxn ang="0">
                  <a:pos x="99" y="0"/>
                </a:cxn>
                <a:cxn ang="0">
                  <a:pos x="0" y="0"/>
                </a:cxn>
                <a:cxn ang="0">
                  <a:pos x="1" y="228"/>
                </a:cxn>
                <a:cxn ang="0">
                  <a:pos x="50" y="278"/>
                </a:cxn>
                <a:cxn ang="0">
                  <a:pos x="99" y="228"/>
                </a:cxn>
                <a:cxn ang="0">
                  <a:pos x="99" y="0"/>
                </a:cxn>
              </a:cxnLst>
              <a:rect l="0" t="0" r="r" b="b"/>
              <a:pathLst>
                <a:path w="99" h="278">
                  <a:moveTo>
                    <a:pt x="99" y="0"/>
                  </a:moveTo>
                  <a:cubicBezTo>
                    <a:pt x="0" y="0"/>
                    <a:pt x="0" y="0"/>
                    <a:pt x="0" y="0"/>
                  </a:cubicBezTo>
                  <a:cubicBezTo>
                    <a:pt x="0" y="0"/>
                    <a:pt x="1" y="227"/>
                    <a:pt x="1" y="228"/>
                  </a:cubicBezTo>
                  <a:cubicBezTo>
                    <a:pt x="1" y="256"/>
                    <a:pt x="22" y="278"/>
                    <a:pt x="50" y="278"/>
                  </a:cubicBezTo>
                  <a:cubicBezTo>
                    <a:pt x="77" y="278"/>
                    <a:pt x="99" y="256"/>
                    <a:pt x="99" y="228"/>
                  </a:cubicBezTo>
                  <a:cubicBezTo>
                    <a:pt x="99" y="227"/>
                    <a:pt x="99" y="94"/>
                    <a:pt x="99" y="0"/>
                  </a:cubicBezTo>
                  <a:close/>
                </a:path>
              </a:pathLst>
            </a:custGeom>
            <a:solidFill>
              <a:schemeClr val="accent2">
                <a:lumMod val="7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cs typeface="B Nazanin" panose="00000400000000000000" pitchFamily="2" charset="-78"/>
              </a:endParaRPr>
            </a:p>
          </p:txBody>
        </p:sp>
        <p:sp>
          <p:nvSpPr>
            <p:cNvPr id="31" name="Freeform 7">
              <a:extLst>
                <a:ext uri="{FF2B5EF4-FFF2-40B4-BE49-F238E27FC236}">
                  <a16:creationId xmlns:a16="http://schemas.microsoft.com/office/drawing/2014/main" id="{A9653941-603E-4E1F-9D8E-9AC6FCD93A13}"/>
                </a:ext>
              </a:extLst>
            </p:cNvPr>
            <p:cNvSpPr>
              <a:spLocks/>
            </p:cNvSpPr>
            <p:nvPr/>
          </p:nvSpPr>
          <p:spPr bwMode="auto">
            <a:xfrm>
              <a:off x="6422529" y="3796485"/>
              <a:ext cx="283071" cy="298043"/>
            </a:xfrm>
            <a:custGeom>
              <a:avLst/>
              <a:gdLst/>
              <a:ahLst/>
              <a:cxnLst>
                <a:cxn ang="0">
                  <a:pos x="0" y="60"/>
                </a:cxn>
                <a:cxn ang="0">
                  <a:pos x="41" y="92"/>
                </a:cxn>
                <a:cxn ang="0">
                  <a:pos x="82" y="60"/>
                </a:cxn>
                <a:cxn ang="0">
                  <a:pos x="82" y="0"/>
                </a:cxn>
                <a:cxn ang="0">
                  <a:pos x="0" y="0"/>
                </a:cxn>
                <a:cxn ang="0">
                  <a:pos x="0" y="60"/>
                </a:cxn>
              </a:cxnLst>
              <a:rect l="0" t="0" r="r" b="b"/>
              <a:pathLst>
                <a:path w="82" h="92">
                  <a:moveTo>
                    <a:pt x="0" y="60"/>
                  </a:moveTo>
                  <a:cubicBezTo>
                    <a:pt x="0" y="78"/>
                    <a:pt x="24" y="92"/>
                    <a:pt x="41" y="92"/>
                  </a:cubicBezTo>
                  <a:cubicBezTo>
                    <a:pt x="59" y="92"/>
                    <a:pt x="82" y="78"/>
                    <a:pt x="82" y="60"/>
                  </a:cubicBezTo>
                  <a:cubicBezTo>
                    <a:pt x="82" y="0"/>
                    <a:pt x="82" y="0"/>
                    <a:pt x="82" y="0"/>
                  </a:cubicBezTo>
                  <a:cubicBezTo>
                    <a:pt x="0" y="0"/>
                    <a:pt x="0" y="0"/>
                    <a:pt x="0" y="0"/>
                  </a:cubicBezTo>
                  <a:cubicBezTo>
                    <a:pt x="0" y="34"/>
                    <a:pt x="0" y="60"/>
                    <a:pt x="0" y="60"/>
                  </a:cubicBezTo>
                  <a:close/>
                </a:path>
              </a:pathLst>
            </a:custGeom>
            <a:solidFill>
              <a:schemeClr val="accent4">
                <a:lumMod val="7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cs typeface="B Nazanin" panose="00000400000000000000" pitchFamily="2" charset="-78"/>
              </a:endParaRPr>
            </a:p>
          </p:txBody>
        </p:sp>
        <p:sp>
          <p:nvSpPr>
            <p:cNvPr id="32" name="Freeform 8">
              <a:extLst>
                <a:ext uri="{FF2B5EF4-FFF2-40B4-BE49-F238E27FC236}">
                  <a16:creationId xmlns:a16="http://schemas.microsoft.com/office/drawing/2014/main" id="{7D10B17E-D4A4-4A20-AE3B-D3147D2A6F94}"/>
                </a:ext>
              </a:extLst>
            </p:cNvPr>
            <p:cNvSpPr>
              <a:spLocks/>
            </p:cNvSpPr>
            <p:nvPr/>
          </p:nvSpPr>
          <p:spPr bwMode="auto">
            <a:xfrm>
              <a:off x="5576181" y="3796485"/>
              <a:ext cx="734837" cy="880699"/>
            </a:xfrm>
            <a:custGeom>
              <a:avLst/>
              <a:gdLst/>
              <a:ahLst/>
              <a:cxnLst>
                <a:cxn ang="0">
                  <a:pos x="214" y="106"/>
                </a:cxn>
                <a:cxn ang="0">
                  <a:pos x="214" y="0"/>
                </a:cxn>
                <a:cxn ang="0">
                  <a:pos x="0" y="0"/>
                </a:cxn>
                <a:cxn ang="0">
                  <a:pos x="0" y="106"/>
                </a:cxn>
                <a:cxn ang="0">
                  <a:pos x="0" y="156"/>
                </a:cxn>
                <a:cxn ang="0">
                  <a:pos x="0" y="272"/>
                </a:cxn>
                <a:cxn ang="0">
                  <a:pos x="99" y="272"/>
                </a:cxn>
                <a:cxn ang="0">
                  <a:pos x="99" y="168"/>
                </a:cxn>
                <a:cxn ang="0">
                  <a:pos x="115" y="168"/>
                </a:cxn>
                <a:cxn ang="0">
                  <a:pos x="115" y="272"/>
                </a:cxn>
                <a:cxn ang="0">
                  <a:pos x="214" y="272"/>
                </a:cxn>
                <a:cxn ang="0">
                  <a:pos x="214" y="156"/>
                </a:cxn>
                <a:cxn ang="0">
                  <a:pos x="214" y="106"/>
                </a:cxn>
              </a:cxnLst>
              <a:rect l="0" t="0" r="r" b="b"/>
              <a:pathLst>
                <a:path w="214" h="272">
                  <a:moveTo>
                    <a:pt x="214" y="106"/>
                  </a:moveTo>
                  <a:cubicBezTo>
                    <a:pt x="214" y="78"/>
                    <a:pt x="214" y="39"/>
                    <a:pt x="214" y="0"/>
                  </a:cubicBezTo>
                  <a:cubicBezTo>
                    <a:pt x="0" y="0"/>
                    <a:pt x="0" y="0"/>
                    <a:pt x="0" y="0"/>
                  </a:cubicBezTo>
                  <a:cubicBezTo>
                    <a:pt x="0" y="39"/>
                    <a:pt x="0" y="78"/>
                    <a:pt x="0" y="106"/>
                  </a:cubicBezTo>
                  <a:cubicBezTo>
                    <a:pt x="0" y="156"/>
                    <a:pt x="0" y="156"/>
                    <a:pt x="0" y="156"/>
                  </a:cubicBezTo>
                  <a:cubicBezTo>
                    <a:pt x="0" y="272"/>
                    <a:pt x="0" y="272"/>
                    <a:pt x="0" y="272"/>
                  </a:cubicBezTo>
                  <a:cubicBezTo>
                    <a:pt x="99" y="272"/>
                    <a:pt x="99" y="272"/>
                    <a:pt x="99" y="272"/>
                  </a:cubicBezTo>
                  <a:cubicBezTo>
                    <a:pt x="99" y="218"/>
                    <a:pt x="99" y="174"/>
                    <a:pt x="99" y="168"/>
                  </a:cubicBezTo>
                  <a:cubicBezTo>
                    <a:pt x="99" y="135"/>
                    <a:pt x="115" y="135"/>
                    <a:pt x="115" y="168"/>
                  </a:cubicBezTo>
                  <a:cubicBezTo>
                    <a:pt x="115" y="174"/>
                    <a:pt x="115" y="218"/>
                    <a:pt x="115" y="272"/>
                  </a:cubicBezTo>
                  <a:cubicBezTo>
                    <a:pt x="214" y="272"/>
                    <a:pt x="214" y="272"/>
                    <a:pt x="214" y="272"/>
                  </a:cubicBezTo>
                  <a:cubicBezTo>
                    <a:pt x="214" y="156"/>
                    <a:pt x="214" y="156"/>
                    <a:pt x="214" y="156"/>
                  </a:cubicBezTo>
                  <a:lnTo>
                    <a:pt x="214" y="106"/>
                  </a:lnTo>
                  <a:close/>
                </a:path>
              </a:pathLst>
            </a:custGeom>
            <a:solidFill>
              <a:schemeClr val="accent4">
                <a:lumMod val="7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cs typeface="B Nazanin" panose="00000400000000000000" pitchFamily="2" charset="-78"/>
              </a:endParaRPr>
            </a:p>
          </p:txBody>
        </p:sp>
        <p:sp>
          <p:nvSpPr>
            <p:cNvPr id="33" name="Freeform 9">
              <a:extLst>
                <a:ext uri="{FF2B5EF4-FFF2-40B4-BE49-F238E27FC236}">
                  <a16:creationId xmlns:a16="http://schemas.microsoft.com/office/drawing/2014/main" id="{0B787A4F-A677-4396-ABE1-3B2B4FB2346F}"/>
                </a:ext>
              </a:extLst>
            </p:cNvPr>
            <p:cNvSpPr>
              <a:spLocks/>
            </p:cNvSpPr>
            <p:nvPr/>
          </p:nvSpPr>
          <p:spPr bwMode="auto">
            <a:xfrm>
              <a:off x="5181600" y="3796485"/>
              <a:ext cx="283071" cy="298043"/>
            </a:xfrm>
            <a:custGeom>
              <a:avLst/>
              <a:gdLst/>
              <a:ahLst/>
              <a:cxnLst>
                <a:cxn ang="0">
                  <a:pos x="41" y="92"/>
                </a:cxn>
                <a:cxn ang="0">
                  <a:pos x="82" y="60"/>
                </a:cxn>
                <a:cxn ang="0">
                  <a:pos x="82" y="0"/>
                </a:cxn>
                <a:cxn ang="0">
                  <a:pos x="0" y="0"/>
                </a:cxn>
                <a:cxn ang="0">
                  <a:pos x="0" y="60"/>
                </a:cxn>
                <a:cxn ang="0">
                  <a:pos x="41" y="92"/>
                </a:cxn>
              </a:cxnLst>
              <a:rect l="0" t="0" r="r" b="b"/>
              <a:pathLst>
                <a:path w="82" h="92">
                  <a:moveTo>
                    <a:pt x="41" y="92"/>
                  </a:moveTo>
                  <a:cubicBezTo>
                    <a:pt x="58" y="92"/>
                    <a:pt x="82" y="78"/>
                    <a:pt x="82" y="60"/>
                  </a:cubicBezTo>
                  <a:cubicBezTo>
                    <a:pt x="82" y="60"/>
                    <a:pt x="82" y="34"/>
                    <a:pt x="82" y="0"/>
                  </a:cubicBezTo>
                  <a:cubicBezTo>
                    <a:pt x="0" y="0"/>
                    <a:pt x="0" y="0"/>
                    <a:pt x="0" y="0"/>
                  </a:cubicBezTo>
                  <a:cubicBezTo>
                    <a:pt x="0" y="60"/>
                    <a:pt x="0" y="60"/>
                    <a:pt x="0" y="60"/>
                  </a:cubicBezTo>
                  <a:cubicBezTo>
                    <a:pt x="0" y="78"/>
                    <a:pt x="23" y="92"/>
                    <a:pt x="41" y="92"/>
                  </a:cubicBezTo>
                  <a:close/>
                </a:path>
              </a:pathLst>
            </a:custGeom>
            <a:solidFill>
              <a:schemeClr val="accent4">
                <a:lumMod val="7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cs typeface="B Nazanin" panose="00000400000000000000" pitchFamily="2" charset="-78"/>
              </a:endParaRPr>
            </a:p>
          </p:txBody>
        </p:sp>
        <p:sp>
          <p:nvSpPr>
            <p:cNvPr id="34" name="Freeform 10">
              <a:extLst>
                <a:ext uri="{FF2B5EF4-FFF2-40B4-BE49-F238E27FC236}">
                  <a16:creationId xmlns:a16="http://schemas.microsoft.com/office/drawing/2014/main" id="{4700EAC9-54E9-4EAA-B7FA-2D696AF30501}"/>
                </a:ext>
              </a:extLst>
            </p:cNvPr>
            <p:cNvSpPr>
              <a:spLocks/>
            </p:cNvSpPr>
            <p:nvPr/>
          </p:nvSpPr>
          <p:spPr bwMode="auto">
            <a:xfrm>
              <a:off x="5181600" y="2816438"/>
              <a:ext cx="1524000" cy="880699"/>
            </a:xfrm>
            <a:custGeom>
              <a:avLst/>
              <a:gdLst/>
              <a:ahLst/>
              <a:cxnLst>
                <a:cxn ang="0">
                  <a:pos x="82" y="112"/>
                </a:cxn>
                <a:cxn ang="0">
                  <a:pos x="114" y="112"/>
                </a:cxn>
                <a:cxn ang="0">
                  <a:pos x="114" y="272"/>
                </a:cxn>
                <a:cxn ang="0">
                  <a:pos x="328" y="272"/>
                </a:cxn>
                <a:cxn ang="0">
                  <a:pos x="328" y="112"/>
                </a:cxn>
                <a:cxn ang="0">
                  <a:pos x="360" y="112"/>
                </a:cxn>
                <a:cxn ang="0">
                  <a:pos x="360" y="272"/>
                </a:cxn>
                <a:cxn ang="0">
                  <a:pos x="442" y="272"/>
                </a:cxn>
                <a:cxn ang="0">
                  <a:pos x="442" y="47"/>
                </a:cxn>
                <a:cxn ang="0">
                  <a:pos x="430" y="0"/>
                </a:cxn>
                <a:cxn ang="0">
                  <a:pos x="12" y="0"/>
                </a:cxn>
                <a:cxn ang="0">
                  <a:pos x="0" y="47"/>
                </a:cxn>
                <a:cxn ang="0">
                  <a:pos x="0" y="272"/>
                </a:cxn>
                <a:cxn ang="0">
                  <a:pos x="82" y="272"/>
                </a:cxn>
                <a:cxn ang="0">
                  <a:pos x="82" y="112"/>
                </a:cxn>
              </a:cxnLst>
              <a:rect l="0" t="0" r="r" b="b"/>
              <a:pathLst>
                <a:path w="442" h="272">
                  <a:moveTo>
                    <a:pt x="82" y="112"/>
                  </a:moveTo>
                  <a:cubicBezTo>
                    <a:pt x="82" y="96"/>
                    <a:pt x="114" y="96"/>
                    <a:pt x="114" y="112"/>
                  </a:cubicBezTo>
                  <a:cubicBezTo>
                    <a:pt x="114" y="123"/>
                    <a:pt x="114" y="198"/>
                    <a:pt x="114" y="272"/>
                  </a:cubicBezTo>
                  <a:cubicBezTo>
                    <a:pt x="328" y="272"/>
                    <a:pt x="328" y="272"/>
                    <a:pt x="328" y="272"/>
                  </a:cubicBezTo>
                  <a:cubicBezTo>
                    <a:pt x="328" y="198"/>
                    <a:pt x="328" y="123"/>
                    <a:pt x="328" y="112"/>
                  </a:cubicBezTo>
                  <a:cubicBezTo>
                    <a:pt x="328" y="96"/>
                    <a:pt x="360" y="96"/>
                    <a:pt x="360" y="112"/>
                  </a:cubicBezTo>
                  <a:cubicBezTo>
                    <a:pt x="360" y="123"/>
                    <a:pt x="360" y="211"/>
                    <a:pt x="360" y="272"/>
                  </a:cubicBezTo>
                  <a:cubicBezTo>
                    <a:pt x="442" y="272"/>
                    <a:pt x="442" y="272"/>
                    <a:pt x="442" y="272"/>
                  </a:cubicBezTo>
                  <a:cubicBezTo>
                    <a:pt x="442" y="47"/>
                    <a:pt x="442" y="47"/>
                    <a:pt x="442" y="47"/>
                  </a:cubicBezTo>
                  <a:cubicBezTo>
                    <a:pt x="442" y="27"/>
                    <a:pt x="438" y="12"/>
                    <a:pt x="430" y="0"/>
                  </a:cubicBezTo>
                  <a:cubicBezTo>
                    <a:pt x="12" y="0"/>
                    <a:pt x="12" y="0"/>
                    <a:pt x="12" y="0"/>
                  </a:cubicBezTo>
                  <a:cubicBezTo>
                    <a:pt x="4" y="12"/>
                    <a:pt x="0" y="27"/>
                    <a:pt x="0" y="47"/>
                  </a:cubicBezTo>
                  <a:cubicBezTo>
                    <a:pt x="0" y="272"/>
                    <a:pt x="0" y="272"/>
                    <a:pt x="0" y="272"/>
                  </a:cubicBezTo>
                  <a:cubicBezTo>
                    <a:pt x="82" y="272"/>
                    <a:pt x="82" y="272"/>
                    <a:pt x="82" y="272"/>
                  </a:cubicBezTo>
                  <a:cubicBezTo>
                    <a:pt x="82" y="211"/>
                    <a:pt x="82" y="123"/>
                    <a:pt x="82" y="112"/>
                  </a:cubicBezTo>
                  <a:close/>
                </a:path>
              </a:pathLst>
            </a:custGeom>
            <a:solidFill>
              <a:schemeClr val="accent5">
                <a:lumMod val="7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cs typeface="B Nazanin" panose="00000400000000000000" pitchFamily="2" charset="-78"/>
              </a:endParaRPr>
            </a:p>
          </p:txBody>
        </p:sp>
        <p:sp>
          <p:nvSpPr>
            <p:cNvPr id="35" name="Freeform 11">
              <a:extLst>
                <a:ext uri="{FF2B5EF4-FFF2-40B4-BE49-F238E27FC236}">
                  <a16:creationId xmlns:a16="http://schemas.microsoft.com/office/drawing/2014/main" id="{8D8D9BE3-EE73-4EA9-A611-E10902D7C853}"/>
                </a:ext>
              </a:extLst>
            </p:cNvPr>
            <p:cNvSpPr>
              <a:spLocks/>
            </p:cNvSpPr>
            <p:nvPr/>
          </p:nvSpPr>
          <p:spPr bwMode="auto">
            <a:xfrm>
              <a:off x="5224491" y="2607004"/>
              <a:ext cx="1438221" cy="112772"/>
            </a:xfrm>
            <a:custGeom>
              <a:avLst/>
              <a:gdLst/>
              <a:ahLst/>
              <a:cxnLst>
                <a:cxn ang="0">
                  <a:pos x="320" y="0"/>
                </a:cxn>
                <a:cxn ang="0">
                  <a:pos x="98" y="0"/>
                </a:cxn>
                <a:cxn ang="0">
                  <a:pos x="0" y="35"/>
                </a:cxn>
                <a:cxn ang="0">
                  <a:pos x="418" y="35"/>
                </a:cxn>
                <a:cxn ang="0">
                  <a:pos x="320" y="0"/>
                </a:cxn>
              </a:cxnLst>
              <a:rect l="0" t="0" r="r" b="b"/>
              <a:pathLst>
                <a:path w="418" h="35">
                  <a:moveTo>
                    <a:pt x="320" y="0"/>
                  </a:moveTo>
                  <a:cubicBezTo>
                    <a:pt x="98" y="0"/>
                    <a:pt x="98" y="0"/>
                    <a:pt x="98" y="0"/>
                  </a:cubicBezTo>
                  <a:cubicBezTo>
                    <a:pt x="54" y="0"/>
                    <a:pt x="18" y="8"/>
                    <a:pt x="0" y="35"/>
                  </a:cubicBezTo>
                  <a:cubicBezTo>
                    <a:pt x="418" y="35"/>
                    <a:pt x="418" y="35"/>
                    <a:pt x="418" y="35"/>
                  </a:cubicBezTo>
                  <a:cubicBezTo>
                    <a:pt x="400" y="8"/>
                    <a:pt x="364" y="0"/>
                    <a:pt x="320" y="0"/>
                  </a:cubicBezTo>
                  <a:close/>
                </a:path>
              </a:pathLst>
            </a:custGeom>
            <a:solidFill>
              <a:schemeClr val="accent6">
                <a:lumMod val="75000"/>
              </a:schemeClr>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cs typeface="B Nazanin" panose="00000400000000000000" pitchFamily="2" charset="-78"/>
              </a:endParaRPr>
            </a:p>
          </p:txBody>
        </p:sp>
        <p:sp>
          <p:nvSpPr>
            <p:cNvPr id="36" name="Oval 12">
              <a:extLst>
                <a:ext uri="{FF2B5EF4-FFF2-40B4-BE49-F238E27FC236}">
                  <a16:creationId xmlns:a16="http://schemas.microsoft.com/office/drawing/2014/main" id="{75443F52-06F9-4DB6-8BED-064C29C7DFF0}"/>
                </a:ext>
              </a:extLst>
            </p:cNvPr>
            <p:cNvSpPr>
              <a:spLocks noChangeArrowheads="1"/>
            </p:cNvSpPr>
            <p:nvPr/>
          </p:nvSpPr>
          <p:spPr bwMode="auto">
            <a:xfrm>
              <a:off x="5667679" y="1839077"/>
              <a:ext cx="551843" cy="515531"/>
            </a:xfrm>
            <a:prstGeom prst="ellipse">
              <a:avLst/>
            </a:prstGeom>
            <a:solidFill>
              <a:schemeClr val="tx1"/>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cs typeface="B Nazanin" panose="00000400000000000000" pitchFamily="2" charset="-78"/>
              </a:endParaRPr>
            </a:p>
          </p:txBody>
        </p:sp>
        <p:grpSp>
          <p:nvGrpSpPr>
            <p:cNvPr id="49" name="Group 48">
              <a:extLst>
                <a:ext uri="{FF2B5EF4-FFF2-40B4-BE49-F238E27FC236}">
                  <a16:creationId xmlns:a16="http://schemas.microsoft.com/office/drawing/2014/main" id="{5D08E611-CBC2-47C1-BB82-F1C74F2E44C1}"/>
                </a:ext>
              </a:extLst>
            </p:cNvPr>
            <p:cNvGrpSpPr/>
            <p:nvPr/>
          </p:nvGrpSpPr>
          <p:grpSpPr>
            <a:xfrm>
              <a:off x="8487245" y="1615594"/>
              <a:ext cx="3141612" cy="1395407"/>
              <a:chOff x="8487245" y="1488594"/>
              <a:chExt cx="3141612" cy="1395407"/>
            </a:xfrm>
          </p:grpSpPr>
          <p:sp>
            <p:nvSpPr>
              <p:cNvPr id="46" name="TextBox 45">
                <a:extLst>
                  <a:ext uri="{FF2B5EF4-FFF2-40B4-BE49-F238E27FC236}">
                    <a16:creationId xmlns:a16="http://schemas.microsoft.com/office/drawing/2014/main" id="{4B0EC259-2A7E-4B56-B1D4-3E33CCB856C6}"/>
                  </a:ext>
                </a:extLst>
              </p:cNvPr>
              <p:cNvSpPr txBox="1"/>
              <p:nvPr/>
            </p:nvSpPr>
            <p:spPr>
              <a:xfrm>
                <a:off x="8487245" y="1960671"/>
                <a:ext cx="3141612" cy="923330"/>
              </a:xfrm>
              <a:prstGeom prst="rect">
                <a:avLst/>
              </a:prstGeom>
              <a:noFill/>
            </p:spPr>
            <p:txBody>
              <a:bodyPr wrap="square" rtlCol="0">
                <a:spAutoFit/>
              </a:bodyPr>
              <a:lstStyle/>
              <a:p>
                <a:pPr lvl="0" algn="r" rtl="1"/>
                <a:r>
                  <a:rPr lang="fa-IR" dirty="0">
                    <a:latin typeface="Bahnschrift Light Condensed" panose="020B0502040204020203" pitchFamily="34" charset="0"/>
                    <a:cs typeface="B Nazanin" panose="00000400000000000000" pitchFamily="2" charset="-78"/>
                  </a:rPr>
                  <a:t>این اسلاید یک اسلاید قابل ویرایش با تمام نیازهای شماست. آن را با نیازهای خود تطبیق دهید و جذب خواهد شد</a:t>
                </a:r>
                <a:endParaRPr lang="en-IN" dirty="0">
                  <a:latin typeface="Bahnschrift Light Condensed" panose="020B0502040204020203" pitchFamily="34" charset="0"/>
                  <a:cs typeface="B Nazanin" panose="00000400000000000000" pitchFamily="2" charset="-78"/>
                </a:endParaRPr>
              </a:p>
            </p:txBody>
          </p:sp>
          <p:sp>
            <p:nvSpPr>
              <p:cNvPr id="47" name="TextBox 46">
                <a:extLst>
                  <a:ext uri="{FF2B5EF4-FFF2-40B4-BE49-F238E27FC236}">
                    <a16:creationId xmlns:a16="http://schemas.microsoft.com/office/drawing/2014/main" id="{31A5FE21-BBFF-443F-ABA6-905AA64F1EAD}"/>
                  </a:ext>
                </a:extLst>
              </p:cNvPr>
              <p:cNvSpPr txBox="1"/>
              <p:nvPr/>
            </p:nvSpPr>
            <p:spPr>
              <a:xfrm>
                <a:off x="8952633" y="1488594"/>
                <a:ext cx="2676221" cy="515526"/>
              </a:xfrm>
              <a:prstGeom prst="rect">
                <a:avLst/>
              </a:prstGeom>
              <a:noFill/>
            </p:spPr>
            <p:txBody>
              <a:bodyPr wrap="square" rtlCol="0">
                <a:spAutoFit/>
              </a:bodyPr>
              <a:lstStyle/>
              <a:p>
                <a:pPr lvl="0" algn="r" rtl="1">
                  <a:lnSpc>
                    <a:spcPct val="150000"/>
                  </a:lnSpc>
                </a:pPr>
                <a:r>
                  <a:rPr lang="fa-IR" sz="2000" dirty="0">
                    <a:latin typeface="Bahnschrift SemiBold SemiConden" panose="020B0502040204020203" pitchFamily="34" charset="0"/>
                    <a:cs typeface="B Nazanin" panose="00000400000000000000" pitchFamily="2" charset="-78"/>
                  </a:rPr>
                  <a:t>عنوان</a:t>
                </a:r>
                <a:r>
                  <a:rPr lang="en-US" sz="2000" dirty="0">
                    <a:latin typeface="Bahnschrift SemiBold SemiConden" panose="020B0502040204020203" pitchFamily="34" charset="0"/>
                    <a:cs typeface="B Nazanin" panose="00000400000000000000" pitchFamily="2" charset="-78"/>
                  </a:rPr>
                  <a:t> 1</a:t>
                </a:r>
                <a:endParaRPr lang="en-IN" sz="2000" dirty="0">
                  <a:latin typeface="Bahnschrift SemiBold SemiConden" panose="020B0502040204020203" pitchFamily="34" charset="0"/>
                  <a:cs typeface="B Nazanin" panose="00000400000000000000" pitchFamily="2" charset="-78"/>
                </a:endParaRPr>
              </a:p>
            </p:txBody>
          </p:sp>
        </p:grpSp>
        <p:grpSp>
          <p:nvGrpSpPr>
            <p:cNvPr id="50" name="Group 49">
              <a:extLst>
                <a:ext uri="{FF2B5EF4-FFF2-40B4-BE49-F238E27FC236}">
                  <a16:creationId xmlns:a16="http://schemas.microsoft.com/office/drawing/2014/main" id="{E336B479-DF51-4D23-A6B5-CD369FA1EAB6}"/>
                </a:ext>
              </a:extLst>
            </p:cNvPr>
            <p:cNvGrpSpPr/>
            <p:nvPr/>
          </p:nvGrpSpPr>
          <p:grpSpPr>
            <a:xfrm>
              <a:off x="8487246" y="2978481"/>
              <a:ext cx="3141611" cy="1361146"/>
              <a:chOff x="8487246" y="1522855"/>
              <a:chExt cx="3141611" cy="1361146"/>
            </a:xfrm>
          </p:grpSpPr>
          <p:sp>
            <p:nvSpPr>
              <p:cNvPr id="51" name="TextBox 50">
                <a:extLst>
                  <a:ext uri="{FF2B5EF4-FFF2-40B4-BE49-F238E27FC236}">
                    <a16:creationId xmlns:a16="http://schemas.microsoft.com/office/drawing/2014/main" id="{550F687B-FBA3-4547-ABEC-A6F3EC3B5889}"/>
                  </a:ext>
                </a:extLst>
              </p:cNvPr>
              <p:cNvSpPr txBox="1"/>
              <p:nvPr/>
            </p:nvSpPr>
            <p:spPr>
              <a:xfrm>
                <a:off x="8487246" y="1960671"/>
                <a:ext cx="3141611" cy="923330"/>
              </a:xfrm>
              <a:prstGeom prst="rect">
                <a:avLst/>
              </a:prstGeom>
              <a:noFill/>
            </p:spPr>
            <p:txBody>
              <a:bodyPr wrap="square" rtlCol="0">
                <a:spAutoFit/>
              </a:bodyPr>
              <a:lstStyle/>
              <a:p>
                <a:pPr lvl="0" algn="r" rtl="1"/>
                <a:r>
                  <a:rPr lang="fa-IR" dirty="0">
                    <a:latin typeface="Bahnschrift Light Condensed" panose="020B0502040204020203" pitchFamily="34" charset="0"/>
                    <a:cs typeface="B Nazanin" panose="00000400000000000000" pitchFamily="2" charset="-78"/>
                  </a:rPr>
                  <a:t>این اسلاید یک اسلاید قابل ویرایش با تمام نیازهای شماست. آن را با نیازهای خود تطبیق دهید و جذب خواهد شد</a:t>
                </a:r>
                <a:endParaRPr lang="en-IN" dirty="0">
                  <a:latin typeface="Bahnschrift Light Condensed" panose="020B0502040204020203" pitchFamily="34" charset="0"/>
                  <a:cs typeface="B Nazanin" panose="00000400000000000000" pitchFamily="2" charset="-78"/>
                </a:endParaRPr>
              </a:p>
            </p:txBody>
          </p:sp>
          <p:sp>
            <p:nvSpPr>
              <p:cNvPr id="52" name="TextBox 51">
                <a:extLst>
                  <a:ext uri="{FF2B5EF4-FFF2-40B4-BE49-F238E27FC236}">
                    <a16:creationId xmlns:a16="http://schemas.microsoft.com/office/drawing/2014/main" id="{C1DA5AC1-2270-4E62-8F3E-95C9D98537A0}"/>
                  </a:ext>
                </a:extLst>
              </p:cNvPr>
              <p:cNvSpPr txBox="1"/>
              <p:nvPr/>
            </p:nvSpPr>
            <p:spPr>
              <a:xfrm>
                <a:off x="8881828" y="1522855"/>
                <a:ext cx="2676222" cy="515526"/>
              </a:xfrm>
              <a:prstGeom prst="rect">
                <a:avLst/>
              </a:prstGeom>
              <a:noFill/>
            </p:spPr>
            <p:txBody>
              <a:bodyPr wrap="square" rtlCol="0">
                <a:spAutoFit/>
              </a:bodyPr>
              <a:lstStyle/>
              <a:p>
                <a:pPr lvl="0" algn="r" rtl="1">
                  <a:lnSpc>
                    <a:spcPct val="150000"/>
                  </a:lnSpc>
                </a:pPr>
                <a:r>
                  <a:rPr lang="fa-IR" sz="2000" dirty="0">
                    <a:latin typeface="Bahnschrift SemiBold SemiConden" panose="020B0502040204020203" pitchFamily="34" charset="0"/>
                    <a:cs typeface="B Nazanin" panose="00000400000000000000" pitchFamily="2" charset="-78"/>
                  </a:rPr>
                  <a:t>عنوان</a:t>
                </a:r>
                <a:r>
                  <a:rPr lang="en-US" sz="2000" dirty="0">
                    <a:latin typeface="Bahnschrift SemiBold SemiConden" panose="020B0502040204020203" pitchFamily="34" charset="0"/>
                    <a:cs typeface="B Nazanin" panose="00000400000000000000" pitchFamily="2" charset="-78"/>
                  </a:rPr>
                  <a:t> 2</a:t>
                </a:r>
                <a:endParaRPr lang="en-IN" sz="2000" dirty="0">
                  <a:latin typeface="Bahnschrift SemiBold SemiConden" panose="020B0502040204020203" pitchFamily="34" charset="0"/>
                  <a:cs typeface="B Nazanin" panose="00000400000000000000" pitchFamily="2" charset="-78"/>
                </a:endParaRPr>
              </a:p>
            </p:txBody>
          </p:sp>
        </p:grpSp>
        <p:grpSp>
          <p:nvGrpSpPr>
            <p:cNvPr id="53" name="Group 52">
              <a:extLst>
                <a:ext uri="{FF2B5EF4-FFF2-40B4-BE49-F238E27FC236}">
                  <a16:creationId xmlns:a16="http://schemas.microsoft.com/office/drawing/2014/main" id="{DEC866A9-17E6-4185-9479-5CCA43697320}"/>
                </a:ext>
              </a:extLst>
            </p:cNvPr>
            <p:cNvGrpSpPr/>
            <p:nvPr/>
          </p:nvGrpSpPr>
          <p:grpSpPr>
            <a:xfrm>
              <a:off x="8487245" y="4487161"/>
              <a:ext cx="3141609" cy="1389675"/>
              <a:chOff x="8487245" y="1494326"/>
              <a:chExt cx="3141609" cy="1389675"/>
            </a:xfrm>
          </p:grpSpPr>
          <p:sp>
            <p:nvSpPr>
              <p:cNvPr id="54" name="TextBox 53">
                <a:extLst>
                  <a:ext uri="{FF2B5EF4-FFF2-40B4-BE49-F238E27FC236}">
                    <a16:creationId xmlns:a16="http://schemas.microsoft.com/office/drawing/2014/main" id="{58BE6CF5-7F5C-48C5-9318-B20D116CAA9F}"/>
                  </a:ext>
                </a:extLst>
              </p:cNvPr>
              <p:cNvSpPr txBox="1"/>
              <p:nvPr/>
            </p:nvSpPr>
            <p:spPr>
              <a:xfrm>
                <a:off x="8487245" y="1960671"/>
                <a:ext cx="3141609" cy="923330"/>
              </a:xfrm>
              <a:prstGeom prst="rect">
                <a:avLst/>
              </a:prstGeom>
              <a:noFill/>
            </p:spPr>
            <p:txBody>
              <a:bodyPr wrap="square" rtlCol="0">
                <a:spAutoFit/>
              </a:bodyPr>
              <a:lstStyle/>
              <a:p>
                <a:pPr lvl="0" algn="r" rtl="1"/>
                <a:r>
                  <a:rPr lang="fa-IR" dirty="0">
                    <a:latin typeface="Bahnschrift Light Condensed" panose="020B0502040204020203" pitchFamily="34" charset="0"/>
                    <a:cs typeface="B Nazanin" panose="00000400000000000000" pitchFamily="2" charset="-78"/>
                  </a:rPr>
                  <a:t>این اسلاید یک اسلاید قابل ویرایش با تمام نیازهای شماست. آن را با نیازهای خود تطبیق دهید و جذب خواهد شد</a:t>
                </a:r>
                <a:endParaRPr lang="en-IN" dirty="0">
                  <a:latin typeface="Bahnschrift Light Condensed" panose="020B0502040204020203" pitchFamily="34" charset="0"/>
                  <a:cs typeface="B Nazanin" panose="00000400000000000000" pitchFamily="2" charset="-78"/>
                </a:endParaRPr>
              </a:p>
            </p:txBody>
          </p:sp>
          <p:sp>
            <p:nvSpPr>
              <p:cNvPr id="55" name="TextBox 54">
                <a:extLst>
                  <a:ext uri="{FF2B5EF4-FFF2-40B4-BE49-F238E27FC236}">
                    <a16:creationId xmlns:a16="http://schemas.microsoft.com/office/drawing/2014/main" id="{C217C7F3-42E4-4C1F-806D-C9B44950477F}"/>
                  </a:ext>
                </a:extLst>
              </p:cNvPr>
              <p:cNvSpPr txBox="1"/>
              <p:nvPr/>
            </p:nvSpPr>
            <p:spPr>
              <a:xfrm>
                <a:off x="8872852" y="1494326"/>
                <a:ext cx="2676221" cy="515526"/>
              </a:xfrm>
              <a:prstGeom prst="rect">
                <a:avLst/>
              </a:prstGeom>
              <a:noFill/>
            </p:spPr>
            <p:txBody>
              <a:bodyPr wrap="square" rtlCol="0">
                <a:spAutoFit/>
              </a:bodyPr>
              <a:lstStyle/>
              <a:p>
                <a:pPr lvl="0" algn="r" rtl="1">
                  <a:lnSpc>
                    <a:spcPct val="150000"/>
                  </a:lnSpc>
                </a:pPr>
                <a:r>
                  <a:rPr lang="fa-IR" sz="2000" dirty="0">
                    <a:latin typeface="Bahnschrift SemiBold SemiConden" panose="020B0502040204020203" pitchFamily="34" charset="0"/>
                    <a:cs typeface="B Nazanin" panose="00000400000000000000" pitchFamily="2" charset="-78"/>
                  </a:rPr>
                  <a:t>عنوان</a:t>
                </a:r>
                <a:r>
                  <a:rPr lang="en-US" sz="2000" dirty="0">
                    <a:latin typeface="Bahnschrift SemiBold SemiConden" panose="020B0502040204020203" pitchFamily="34" charset="0"/>
                    <a:cs typeface="B Nazanin" panose="00000400000000000000" pitchFamily="2" charset="-78"/>
                  </a:rPr>
                  <a:t> 3</a:t>
                </a:r>
                <a:endParaRPr lang="en-IN" sz="2000" dirty="0">
                  <a:latin typeface="Bahnschrift SemiBold SemiConden" panose="020B0502040204020203" pitchFamily="34" charset="0"/>
                  <a:cs typeface="B Nazanin" panose="00000400000000000000" pitchFamily="2" charset="-78"/>
                </a:endParaRPr>
              </a:p>
            </p:txBody>
          </p:sp>
        </p:grpSp>
        <p:grpSp>
          <p:nvGrpSpPr>
            <p:cNvPr id="56" name="Group 55">
              <a:extLst>
                <a:ext uri="{FF2B5EF4-FFF2-40B4-BE49-F238E27FC236}">
                  <a16:creationId xmlns:a16="http://schemas.microsoft.com/office/drawing/2014/main" id="{A46D07A4-722B-4497-AFDE-921930129E97}"/>
                </a:ext>
              </a:extLst>
            </p:cNvPr>
            <p:cNvGrpSpPr/>
            <p:nvPr/>
          </p:nvGrpSpPr>
          <p:grpSpPr>
            <a:xfrm>
              <a:off x="-84443" y="1653846"/>
              <a:ext cx="3333633" cy="1357156"/>
              <a:chOff x="7889613" y="1526846"/>
              <a:chExt cx="3333633" cy="1357156"/>
            </a:xfrm>
          </p:grpSpPr>
          <p:sp>
            <p:nvSpPr>
              <p:cNvPr id="57" name="TextBox 56">
                <a:extLst>
                  <a:ext uri="{FF2B5EF4-FFF2-40B4-BE49-F238E27FC236}">
                    <a16:creationId xmlns:a16="http://schemas.microsoft.com/office/drawing/2014/main" id="{5D93C631-341D-4AE3-8BE9-1FA9A560ADC7}"/>
                  </a:ext>
                </a:extLst>
              </p:cNvPr>
              <p:cNvSpPr txBox="1"/>
              <p:nvPr/>
            </p:nvSpPr>
            <p:spPr>
              <a:xfrm>
                <a:off x="7889613" y="1960672"/>
                <a:ext cx="3333633" cy="923330"/>
              </a:xfrm>
              <a:prstGeom prst="rect">
                <a:avLst/>
              </a:prstGeom>
              <a:noFill/>
            </p:spPr>
            <p:txBody>
              <a:bodyPr wrap="square" rtlCol="0">
                <a:spAutoFit/>
              </a:bodyPr>
              <a:lstStyle/>
              <a:p>
                <a:pPr lvl="0" algn="r"/>
                <a:r>
                  <a:rPr lang="fa-IR" dirty="0">
                    <a:latin typeface="Bahnschrift Light Condensed" panose="020B0502040204020203" pitchFamily="34" charset="0"/>
                    <a:cs typeface="B Nazanin" panose="00000400000000000000" pitchFamily="2" charset="-78"/>
                  </a:rPr>
                  <a:t>این اسلاید یک اسلاید قابل ویرایش با تمام نیازهای شماست. آن را با نیازهای خود تطبیق دهید و جذب خواهد شد</a:t>
                </a:r>
                <a:endParaRPr lang="en-IN" dirty="0">
                  <a:latin typeface="Bahnschrift Light Condensed" panose="020B0502040204020203" pitchFamily="34" charset="0"/>
                  <a:cs typeface="B Nazanin" panose="00000400000000000000" pitchFamily="2" charset="-78"/>
                </a:endParaRPr>
              </a:p>
            </p:txBody>
          </p:sp>
          <p:sp>
            <p:nvSpPr>
              <p:cNvPr id="58" name="TextBox 57">
                <a:extLst>
                  <a:ext uri="{FF2B5EF4-FFF2-40B4-BE49-F238E27FC236}">
                    <a16:creationId xmlns:a16="http://schemas.microsoft.com/office/drawing/2014/main" id="{9E3B2490-6D81-40CA-8884-F9EFCB1CA2CA}"/>
                  </a:ext>
                </a:extLst>
              </p:cNvPr>
              <p:cNvSpPr txBox="1"/>
              <p:nvPr/>
            </p:nvSpPr>
            <p:spPr>
              <a:xfrm>
                <a:off x="8487248" y="1526846"/>
                <a:ext cx="2676221" cy="515526"/>
              </a:xfrm>
              <a:prstGeom prst="rect">
                <a:avLst/>
              </a:prstGeom>
              <a:noFill/>
            </p:spPr>
            <p:txBody>
              <a:bodyPr wrap="square" rtlCol="0">
                <a:spAutoFit/>
              </a:bodyPr>
              <a:lstStyle/>
              <a:p>
                <a:pPr lvl="0" algn="r">
                  <a:lnSpc>
                    <a:spcPct val="150000"/>
                  </a:lnSpc>
                </a:pPr>
                <a:r>
                  <a:rPr lang="fa-IR" sz="2000" dirty="0">
                    <a:latin typeface="Bahnschrift SemiBold SemiConden" panose="020B0502040204020203" pitchFamily="34" charset="0"/>
                    <a:cs typeface="B Nazanin" panose="00000400000000000000" pitchFamily="2" charset="-78"/>
                  </a:rPr>
                  <a:t>عنوان</a:t>
                </a:r>
                <a:r>
                  <a:rPr lang="en-US" sz="2000" dirty="0">
                    <a:latin typeface="Bahnschrift SemiBold SemiConden" panose="020B0502040204020203" pitchFamily="34" charset="0"/>
                    <a:cs typeface="B Nazanin" panose="00000400000000000000" pitchFamily="2" charset="-78"/>
                  </a:rPr>
                  <a:t> 4</a:t>
                </a:r>
                <a:endParaRPr lang="en-IN" sz="2000" dirty="0">
                  <a:latin typeface="Bahnschrift SemiBold SemiConden" panose="020B0502040204020203" pitchFamily="34" charset="0"/>
                  <a:cs typeface="B Nazanin" panose="00000400000000000000" pitchFamily="2" charset="-78"/>
                </a:endParaRPr>
              </a:p>
            </p:txBody>
          </p:sp>
        </p:grpSp>
        <p:grpSp>
          <p:nvGrpSpPr>
            <p:cNvPr id="59" name="Group 58">
              <a:extLst>
                <a:ext uri="{FF2B5EF4-FFF2-40B4-BE49-F238E27FC236}">
                  <a16:creationId xmlns:a16="http://schemas.microsoft.com/office/drawing/2014/main" id="{117FB42E-87D0-4BCC-8156-CA97D656F7DA}"/>
                </a:ext>
              </a:extLst>
            </p:cNvPr>
            <p:cNvGrpSpPr/>
            <p:nvPr/>
          </p:nvGrpSpPr>
          <p:grpSpPr>
            <a:xfrm>
              <a:off x="11567" y="2982472"/>
              <a:ext cx="3237623" cy="1357156"/>
              <a:chOff x="7985623" y="1526846"/>
              <a:chExt cx="3237623" cy="1357156"/>
            </a:xfrm>
          </p:grpSpPr>
          <p:sp>
            <p:nvSpPr>
              <p:cNvPr id="60" name="TextBox 59">
                <a:extLst>
                  <a:ext uri="{FF2B5EF4-FFF2-40B4-BE49-F238E27FC236}">
                    <a16:creationId xmlns:a16="http://schemas.microsoft.com/office/drawing/2014/main" id="{482B7C68-1909-4484-A73D-D3B8B1055ACC}"/>
                  </a:ext>
                </a:extLst>
              </p:cNvPr>
              <p:cNvSpPr txBox="1"/>
              <p:nvPr/>
            </p:nvSpPr>
            <p:spPr>
              <a:xfrm>
                <a:off x="7985623" y="1960672"/>
                <a:ext cx="3237623" cy="923330"/>
              </a:xfrm>
              <a:prstGeom prst="rect">
                <a:avLst/>
              </a:prstGeom>
              <a:noFill/>
            </p:spPr>
            <p:txBody>
              <a:bodyPr wrap="square" rtlCol="0">
                <a:spAutoFit/>
              </a:bodyPr>
              <a:lstStyle/>
              <a:p>
                <a:pPr lvl="0" algn="r"/>
                <a:r>
                  <a:rPr lang="fa-IR" dirty="0">
                    <a:latin typeface="Bahnschrift Light Condensed" panose="020B0502040204020203" pitchFamily="34" charset="0"/>
                    <a:cs typeface="B Nazanin" panose="00000400000000000000" pitchFamily="2" charset="-78"/>
                  </a:rPr>
                  <a:t>این اسلاید یک اسلاید قابل ویرایش با تمام نیازهای شماست. آن را با نیازهای خود تطبیق دهید و جذب خواهد شد</a:t>
                </a:r>
                <a:endParaRPr lang="en-IN" dirty="0">
                  <a:latin typeface="Bahnschrift Light Condensed" panose="020B0502040204020203" pitchFamily="34" charset="0"/>
                  <a:cs typeface="B Nazanin" panose="00000400000000000000" pitchFamily="2" charset="-78"/>
                </a:endParaRPr>
              </a:p>
            </p:txBody>
          </p:sp>
          <p:sp>
            <p:nvSpPr>
              <p:cNvPr id="61" name="TextBox 60">
                <a:extLst>
                  <a:ext uri="{FF2B5EF4-FFF2-40B4-BE49-F238E27FC236}">
                    <a16:creationId xmlns:a16="http://schemas.microsoft.com/office/drawing/2014/main" id="{9502F629-3B4F-437D-89CF-FCF3ECD374D3}"/>
                  </a:ext>
                </a:extLst>
              </p:cNvPr>
              <p:cNvSpPr txBox="1"/>
              <p:nvPr/>
            </p:nvSpPr>
            <p:spPr>
              <a:xfrm>
                <a:off x="8487247" y="1526846"/>
                <a:ext cx="2676222" cy="515526"/>
              </a:xfrm>
              <a:prstGeom prst="rect">
                <a:avLst/>
              </a:prstGeom>
              <a:noFill/>
            </p:spPr>
            <p:txBody>
              <a:bodyPr wrap="square" rtlCol="0">
                <a:spAutoFit/>
              </a:bodyPr>
              <a:lstStyle/>
              <a:p>
                <a:pPr lvl="0" algn="r">
                  <a:lnSpc>
                    <a:spcPct val="150000"/>
                  </a:lnSpc>
                </a:pPr>
                <a:r>
                  <a:rPr lang="fa-IR" sz="2000" dirty="0">
                    <a:latin typeface="Bahnschrift SemiBold SemiConden" panose="020B0502040204020203" pitchFamily="34" charset="0"/>
                    <a:cs typeface="B Nazanin" panose="00000400000000000000" pitchFamily="2" charset="-78"/>
                  </a:rPr>
                  <a:t>عنوان</a:t>
                </a:r>
                <a:r>
                  <a:rPr lang="en-US" sz="2000" dirty="0">
                    <a:latin typeface="Bahnschrift SemiBold SemiConden" panose="020B0502040204020203" pitchFamily="34" charset="0"/>
                    <a:cs typeface="B Nazanin" panose="00000400000000000000" pitchFamily="2" charset="-78"/>
                  </a:rPr>
                  <a:t> 5</a:t>
                </a:r>
                <a:endParaRPr lang="en-IN" sz="2000" dirty="0">
                  <a:latin typeface="Bahnschrift SemiBold SemiConden" panose="020B0502040204020203" pitchFamily="34" charset="0"/>
                  <a:cs typeface="B Nazanin" panose="00000400000000000000" pitchFamily="2" charset="-78"/>
                </a:endParaRPr>
              </a:p>
            </p:txBody>
          </p:sp>
        </p:grpSp>
        <p:grpSp>
          <p:nvGrpSpPr>
            <p:cNvPr id="62" name="Group 61">
              <a:extLst>
                <a:ext uri="{FF2B5EF4-FFF2-40B4-BE49-F238E27FC236}">
                  <a16:creationId xmlns:a16="http://schemas.microsoft.com/office/drawing/2014/main" id="{403CDF97-92C0-46CF-8C5C-37995EA7CB23}"/>
                </a:ext>
              </a:extLst>
            </p:cNvPr>
            <p:cNvGrpSpPr/>
            <p:nvPr/>
          </p:nvGrpSpPr>
          <p:grpSpPr>
            <a:xfrm>
              <a:off x="11567" y="4519681"/>
              <a:ext cx="3237623" cy="1357156"/>
              <a:chOff x="7985623" y="1526846"/>
              <a:chExt cx="3237623" cy="1357156"/>
            </a:xfrm>
          </p:grpSpPr>
          <p:sp>
            <p:nvSpPr>
              <p:cNvPr id="63" name="TextBox 62">
                <a:extLst>
                  <a:ext uri="{FF2B5EF4-FFF2-40B4-BE49-F238E27FC236}">
                    <a16:creationId xmlns:a16="http://schemas.microsoft.com/office/drawing/2014/main" id="{FBEDC967-EA09-4835-A976-FEB4EC9621E9}"/>
                  </a:ext>
                </a:extLst>
              </p:cNvPr>
              <p:cNvSpPr txBox="1"/>
              <p:nvPr/>
            </p:nvSpPr>
            <p:spPr>
              <a:xfrm>
                <a:off x="7985623" y="1960672"/>
                <a:ext cx="3237623" cy="923330"/>
              </a:xfrm>
              <a:prstGeom prst="rect">
                <a:avLst/>
              </a:prstGeom>
              <a:noFill/>
            </p:spPr>
            <p:txBody>
              <a:bodyPr wrap="square" rtlCol="0">
                <a:spAutoFit/>
              </a:bodyPr>
              <a:lstStyle/>
              <a:p>
                <a:pPr lvl="0" algn="r"/>
                <a:r>
                  <a:rPr lang="fa-IR" dirty="0">
                    <a:latin typeface="Bahnschrift Light Condensed" panose="020B0502040204020203" pitchFamily="34" charset="0"/>
                    <a:cs typeface="B Nazanin" panose="00000400000000000000" pitchFamily="2" charset="-78"/>
                  </a:rPr>
                  <a:t>این اسلاید یک اسلاید قابل ویرایش با تمام نیازهای شماست. آن را با نیازهای خود تطبیق دهید و جذب خواهد شد</a:t>
                </a:r>
                <a:endParaRPr lang="en-IN" dirty="0">
                  <a:latin typeface="Bahnschrift Light Condensed" panose="020B0502040204020203" pitchFamily="34" charset="0"/>
                  <a:cs typeface="B Nazanin" panose="00000400000000000000" pitchFamily="2" charset="-78"/>
                </a:endParaRPr>
              </a:p>
            </p:txBody>
          </p:sp>
          <p:sp>
            <p:nvSpPr>
              <p:cNvPr id="64" name="TextBox 63">
                <a:extLst>
                  <a:ext uri="{FF2B5EF4-FFF2-40B4-BE49-F238E27FC236}">
                    <a16:creationId xmlns:a16="http://schemas.microsoft.com/office/drawing/2014/main" id="{7773625E-7F2D-42D1-8D70-188C0DAB75B9}"/>
                  </a:ext>
                </a:extLst>
              </p:cNvPr>
              <p:cNvSpPr txBox="1"/>
              <p:nvPr/>
            </p:nvSpPr>
            <p:spPr>
              <a:xfrm>
                <a:off x="8487247" y="1526846"/>
                <a:ext cx="2676222" cy="515526"/>
              </a:xfrm>
              <a:prstGeom prst="rect">
                <a:avLst/>
              </a:prstGeom>
              <a:noFill/>
            </p:spPr>
            <p:txBody>
              <a:bodyPr wrap="square" rtlCol="0">
                <a:spAutoFit/>
              </a:bodyPr>
              <a:lstStyle/>
              <a:p>
                <a:pPr lvl="0" algn="r">
                  <a:lnSpc>
                    <a:spcPct val="150000"/>
                  </a:lnSpc>
                </a:pPr>
                <a:r>
                  <a:rPr lang="fa-IR" sz="2000" dirty="0">
                    <a:latin typeface="Bahnschrift SemiBold SemiConden" panose="020B0502040204020203" pitchFamily="34" charset="0"/>
                    <a:cs typeface="B Nazanin" panose="00000400000000000000" pitchFamily="2" charset="-78"/>
                  </a:rPr>
                  <a:t>عنوان</a:t>
                </a:r>
                <a:r>
                  <a:rPr lang="en-US" sz="2000" dirty="0">
                    <a:latin typeface="Bahnschrift SemiBold SemiConden" panose="020B0502040204020203" pitchFamily="34" charset="0"/>
                    <a:cs typeface="B Nazanin" panose="00000400000000000000" pitchFamily="2" charset="-78"/>
                  </a:rPr>
                  <a:t> 6</a:t>
                </a:r>
                <a:endParaRPr lang="en-IN" sz="2000" dirty="0">
                  <a:latin typeface="Bahnschrift SemiBold SemiConden" panose="020B0502040204020203" pitchFamily="34" charset="0"/>
                  <a:cs typeface="B Nazanin" panose="00000400000000000000" pitchFamily="2" charset="-78"/>
                </a:endParaRPr>
              </a:p>
            </p:txBody>
          </p:sp>
        </p:grpSp>
      </p:grpSp>
      <p:sp>
        <p:nvSpPr>
          <p:cNvPr id="65" name="TextBox 64">
            <a:extLst>
              <a:ext uri="{FF2B5EF4-FFF2-40B4-BE49-F238E27FC236}">
                <a16:creationId xmlns:a16="http://schemas.microsoft.com/office/drawing/2014/main" id="{AD790D99-41B0-4DD4-AE5D-586C92EB57E6}"/>
              </a:ext>
            </a:extLst>
          </p:cNvPr>
          <p:cNvSpPr txBox="1"/>
          <p:nvPr/>
        </p:nvSpPr>
        <p:spPr>
          <a:xfrm>
            <a:off x="0" y="2"/>
            <a:ext cx="12192000" cy="646331"/>
          </a:xfrm>
          <a:prstGeom prst="rect">
            <a:avLst/>
          </a:prstGeom>
          <a:noFill/>
        </p:spPr>
        <p:txBody>
          <a:bodyPr wrap="square" rtlCol="0">
            <a:spAutoFit/>
          </a:bodyPr>
          <a:lstStyle/>
          <a:p>
            <a:pPr algn="ctr"/>
            <a:r>
              <a:rPr lang="fa-IR" sz="3600" dirty="0">
                <a:latin typeface="Bahnschrift SemiBold SemiConden" panose="020B0502040204020203" pitchFamily="34" charset="0"/>
                <a:cs typeface="B Nazanin" panose="00000400000000000000" pitchFamily="2" charset="-78"/>
              </a:rPr>
              <a:t>قالب بدن انسان</a:t>
            </a:r>
            <a:endParaRPr lang="en-IN" sz="3600" dirty="0">
              <a:latin typeface="Bahnschrift SemiBold SemiConden" panose="020B0502040204020203" pitchFamily="34" charset="0"/>
              <a:cs typeface="B Nazanin" panose="00000400000000000000" pitchFamily="2" charset="-78"/>
            </a:endParaRPr>
          </a:p>
        </p:txBody>
      </p:sp>
      <p:cxnSp>
        <p:nvCxnSpPr>
          <p:cNvPr id="68" name="Straight Connector 67">
            <a:extLst>
              <a:ext uri="{FF2B5EF4-FFF2-40B4-BE49-F238E27FC236}">
                <a16:creationId xmlns:a16="http://schemas.microsoft.com/office/drawing/2014/main" id="{7962AD48-DB47-4322-B3FF-68C8F2DFCF03}"/>
              </a:ext>
            </a:extLst>
          </p:cNvPr>
          <p:cNvCxnSpPr/>
          <p:nvPr/>
        </p:nvCxnSpPr>
        <p:spPr>
          <a:xfrm flipV="1">
            <a:off x="0" y="740231"/>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35191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D980E38B-690C-49EC-8F16-5F0A9EFD07AD}"/>
              </a:ext>
            </a:extLst>
          </p:cNvPr>
          <p:cNvSpPr/>
          <p:nvPr/>
        </p:nvSpPr>
        <p:spPr>
          <a:xfrm>
            <a:off x="331940" y="266700"/>
            <a:ext cx="11528120" cy="6210300"/>
          </a:xfrm>
          <a:prstGeom prst="rect">
            <a:avLst/>
          </a:prstGeom>
          <a:solidFill>
            <a:srgbClr val="EFC964">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cs typeface="B Nazanin" panose="00000400000000000000" pitchFamily="2" charset="-78"/>
            </a:endParaRPr>
          </a:p>
        </p:txBody>
      </p:sp>
      <p:sp>
        <p:nvSpPr>
          <p:cNvPr id="175" name="TextBox 174">
            <a:extLst>
              <a:ext uri="{FF2B5EF4-FFF2-40B4-BE49-F238E27FC236}">
                <a16:creationId xmlns:a16="http://schemas.microsoft.com/office/drawing/2014/main" id="{26ED24DD-4FE9-47F1-A9CB-60BC6231CFE2}"/>
              </a:ext>
            </a:extLst>
          </p:cNvPr>
          <p:cNvSpPr txBox="1"/>
          <p:nvPr/>
        </p:nvSpPr>
        <p:spPr>
          <a:xfrm>
            <a:off x="331937" y="3831274"/>
            <a:ext cx="10477090" cy="995209"/>
          </a:xfrm>
          <a:prstGeom prst="rect">
            <a:avLst/>
          </a:prstGeom>
          <a:noFill/>
        </p:spPr>
        <p:txBody>
          <a:bodyPr wrap="square" rtlCol="0" anchor="ctr">
            <a:spAutoFit/>
          </a:bodyPr>
          <a:lstStyle/>
          <a:p>
            <a:pPr algn="ctr"/>
            <a:r>
              <a:rPr lang="fa-IR" altLang="ko-KR" sz="5867" b="1" u="sng" dirty="0">
                <a:solidFill>
                  <a:schemeClr val="bg1"/>
                </a:solidFill>
                <a:cs typeface="B Nazanin" panose="00000400000000000000" pitchFamily="2" charset="-78"/>
              </a:rPr>
              <a:t>با تشکر از شما دوستان عزیز ... !</a:t>
            </a:r>
            <a:endParaRPr lang="ko-KR" altLang="en-US" sz="5867" b="1" u="sng" dirty="0">
              <a:solidFill>
                <a:schemeClr val="bg1"/>
              </a:solidFill>
              <a:cs typeface="B Nazanin" panose="00000400000000000000" pitchFamily="2" charset="-78"/>
            </a:endParaRPr>
          </a:p>
        </p:txBody>
      </p:sp>
      <p:sp>
        <p:nvSpPr>
          <p:cNvPr id="176" name="TextBox 175">
            <a:extLst>
              <a:ext uri="{FF2B5EF4-FFF2-40B4-BE49-F238E27FC236}">
                <a16:creationId xmlns:a16="http://schemas.microsoft.com/office/drawing/2014/main" id="{A0D042F5-31F9-4E2E-B8F9-85062FCD4CDC}"/>
              </a:ext>
            </a:extLst>
          </p:cNvPr>
          <p:cNvSpPr txBox="1"/>
          <p:nvPr/>
        </p:nvSpPr>
        <p:spPr>
          <a:xfrm>
            <a:off x="3876220" y="4841436"/>
            <a:ext cx="4439557" cy="379656"/>
          </a:xfrm>
          <a:prstGeom prst="rect">
            <a:avLst/>
          </a:prstGeom>
          <a:noFill/>
        </p:spPr>
        <p:txBody>
          <a:bodyPr wrap="square" rtlCol="0" anchor="ctr">
            <a:spAutoFit/>
          </a:bodyPr>
          <a:lstStyle/>
          <a:p>
            <a:pPr algn="ctr"/>
            <a:r>
              <a:rPr lang="fa-IR" altLang="ko-KR" sz="1867" dirty="0">
                <a:solidFill>
                  <a:schemeClr val="tx1">
                    <a:lumMod val="95000"/>
                    <a:lumOff val="5000"/>
                  </a:schemeClr>
                </a:solidFill>
                <a:cs typeface="B Nazanin" panose="00000400000000000000" pitchFamily="2" charset="-78"/>
              </a:rPr>
              <a:t>عنوان فرعی ارائه خود را وارد کنید</a:t>
            </a:r>
            <a:endParaRPr lang="ko-KR" altLang="en-US" sz="1867" dirty="0">
              <a:solidFill>
                <a:schemeClr val="tx1">
                  <a:lumMod val="95000"/>
                  <a:lumOff val="5000"/>
                </a:schemeClr>
              </a:solidFill>
              <a:cs typeface="B Nazanin" panose="00000400000000000000" pitchFamily="2" charset="-78"/>
            </a:endParaRPr>
          </a:p>
        </p:txBody>
      </p:sp>
      <p:sp>
        <p:nvSpPr>
          <p:cNvPr id="2" name="Rectángulo 1">
            <a:extLst>
              <a:ext uri="{FF2B5EF4-FFF2-40B4-BE49-F238E27FC236}">
                <a16:creationId xmlns:a16="http://schemas.microsoft.com/office/drawing/2014/main" id="{B7FA0CB4-A8F1-463C-92FF-404C3E45FEA0}"/>
              </a:ext>
            </a:extLst>
          </p:cNvPr>
          <p:cNvSpPr/>
          <p:nvPr/>
        </p:nvSpPr>
        <p:spPr>
          <a:xfrm>
            <a:off x="331940" y="266700"/>
            <a:ext cx="11528120" cy="6210300"/>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cs typeface="B Nazanin" panose="00000400000000000000" pitchFamily="2" charset="-78"/>
            </a:endParaRPr>
          </a:p>
        </p:txBody>
      </p:sp>
      <p:sp>
        <p:nvSpPr>
          <p:cNvPr id="7" name="Rounded Rectangle 2">
            <a:extLst>
              <a:ext uri="{FF2B5EF4-FFF2-40B4-BE49-F238E27FC236}">
                <a16:creationId xmlns:a16="http://schemas.microsoft.com/office/drawing/2014/main" id="{1ECD2577-C6E6-428F-B3B5-05B52E6CCA63}"/>
              </a:ext>
            </a:extLst>
          </p:cNvPr>
          <p:cNvSpPr/>
          <p:nvPr/>
        </p:nvSpPr>
        <p:spPr>
          <a:xfrm>
            <a:off x="4387100" y="5537449"/>
            <a:ext cx="573085" cy="610785"/>
          </a:xfrm>
          <a:custGeom>
            <a:avLst/>
            <a:gdLst>
              <a:gd name="connsiteX0" fmla="*/ 1979373 w 3960440"/>
              <a:gd name="connsiteY0" fmla="*/ 472350 h 3960000"/>
              <a:gd name="connsiteX1" fmla="*/ 813783 w 3960440"/>
              <a:gd name="connsiteY1" fmla="*/ 1434034 h 3960000"/>
              <a:gd name="connsiteX2" fmla="*/ 1119009 w 3960440"/>
              <a:gd name="connsiteY2" fmla="*/ 2222584 h 3960000"/>
              <a:gd name="connsiteX3" fmla="*/ 1328015 w 3960440"/>
              <a:gd name="connsiteY3" fmla="*/ 1812920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27" fmla="*/ 436907 w 3960440"/>
              <a:gd name="connsiteY27"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960440" h="3960000">
                <a:moveTo>
                  <a:pt x="1979373" y="472350"/>
                </a:moveTo>
                <a:cubicBezTo>
                  <a:pt x="1228307" y="485871"/>
                  <a:pt x="850011" y="1078219"/>
                  <a:pt x="813783" y="1434034"/>
                </a:cubicBezTo>
                <a:cubicBezTo>
                  <a:pt x="787561" y="1781828"/>
                  <a:pt x="889690" y="2005359"/>
                  <a:pt x="1119009" y="2222584"/>
                </a:cubicBezTo>
                <a:cubicBezTo>
                  <a:pt x="1178964" y="2123026"/>
                  <a:pt x="1260199" y="1908547"/>
                  <a:pt x="1328015" y="1812920"/>
                </a:cubicBezTo>
                <a:cubicBezTo>
                  <a:pt x="1222115" y="1647651"/>
                  <a:pt x="1255483" y="1756375"/>
                  <a:pt x="1234998" y="1431771"/>
                </a:cubicBezTo>
                <a:cubicBezTo>
                  <a:pt x="1331609" y="922504"/>
                  <a:pt x="1719145" y="812633"/>
                  <a:pt x="2217373" y="891303"/>
                </a:cubicBezTo>
                <a:cubicBezTo>
                  <a:pt x="2693518" y="1016895"/>
                  <a:pt x="2787642" y="1344599"/>
                  <a:pt x="2783502" y="1606823"/>
                </a:cubicBezTo>
                <a:cubicBezTo>
                  <a:pt x="2771081" y="1743454"/>
                  <a:pt x="2679609" y="2064482"/>
                  <a:pt x="2456028" y="2225955"/>
                </a:cubicBezTo>
                <a:cubicBezTo>
                  <a:pt x="2192422" y="2399851"/>
                  <a:pt x="2004893" y="2209395"/>
                  <a:pt x="2026974" y="2018938"/>
                </a:cubicBezTo>
                <a:cubicBezTo>
                  <a:pt x="2072519" y="1810540"/>
                  <a:pt x="2086043" y="1754994"/>
                  <a:pt x="2135727" y="1554876"/>
                </a:cubicBezTo>
                <a:cubicBezTo>
                  <a:pt x="2195073" y="1382360"/>
                  <a:pt x="2084273" y="1259912"/>
                  <a:pt x="1915898" y="1219889"/>
                </a:cubicBezTo>
                <a:cubicBezTo>
                  <a:pt x="1750283" y="1186766"/>
                  <a:pt x="1626460" y="1331294"/>
                  <a:pt x="1589196" y="1434803"/>
                </a:cubicBezTo>
                <a:cubicBezTo>
                  <a:pt x="1499489" y="1732912"/>
                  <a:pt x="1614533" y="1824000"/>
                  <a:pt x="1574511" y="1939931"/>
                </a:cubicBezTo>
                <a:cubicBezTo>
                  <a:pt x="1332991" y="2671400"/>
                  <a:pt x="1220920" y="3468343"/>
                  <a:pt x="1339611" y="3487664"/>
                </a:cubicBezTo>
                <a:cubicBezTo>
                  <a:pt x="1434840" y="3497327"/>
                  <a:pt x="1730357" y="3129057"/>
                  <a:pt x="1887692" y="2422431"/>
                </a:cubicBezTo>
                <a:cubicBezTo>
                  <a:pt x="1985681" y="2531460"/>
                  <a:pt x="2093439" y="2747804"/>
                  <a:pt x="2336342" y="2720202"/>
                </a:cubicBezTo>
                <a:cubicBezTo>
                  <a:pt x="2693796" y="2666377"/>
                  <a:pt x="3092265" y="2401394"/>
                  <a:pt x="3176454" y="1627140"/>
                </a:cubicBezTo>
                <a:cubicBezTo>
                  <a:pt x="3254038" y="999456"/>
                  <a:pt x="2816023" y="430731"/>
                  <a:pt x="1979373" y="472350"/>
                </a:cubicBezTo>
                <a:close/>
                <a:moveTo>
                  <a:pt x="436907" y="0"/>
                </a:moveTo>
                <a:lnTo>
                  <a:pt x="3523533" y="0"/>
                </a:lnTo>
                <a:cubicBezTo>
                  <a:pt x="3764830" y="0"/>
                  <a:pt x="3960440" y="195610"/>
                  <a:pt x="3960440" y="436907"/>
                </a:cubicBezTo>
                <a:lnTo>
                  <a:pt x="3960440" y="3523093"/>
                </a:lnTo>
                <a:cubicBezTo>
                  <a:pt x="3960440" y="3764390"/>
                  <a:pt x="3764830" y="3960000"/>
                  <a:pt x="3523533" y="3960000"/>
                </a:cubicBezTo>
                <a:lnTo>
                  <a:pt x="436907" y="3960000"/>
                </a:lnTo>
                <a:cubicBezTo>
                  <a:pt x="195610" y="3960000"/>
                  <a:pt x="0" y="3764390"/>
                  <a:pt x="0" y="3523093"/>
                </a:cubicBezTo>
                <a:lnTo>
                  <a:pt x="0" y="436907"/>
                </a:lnTo>
                <a:cubicBezTo>
                  <a:pt x="0" y="195610"/>
                  <a:pt x="195610" y="0"/>
                  <a:pt x="43690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400">
              <a:solidFill>
                <a:schemeClr val="tx1"/>
              </a:solidFill>
              <a:cs typeface="B Nazanin" panose="00000400000000000000" pitchFamily="2" charset="-78"/>
            </a:endParaRPr>
          </a:p>
        </p:txBody>
      </p:sp>
      <p:sp>
        <p:nvSpPr>
          <p:cNvPr id="8" name="Rounded Rectangle 2">
            <a:extLst>
              <a:ext uri="{FF2B5EF4-FFF2-40B4-BE49-F238E27FC236}">
                <a16:creationId xmlns:a16="http://schemas.microsoft.com/office/drawing/2014/main" id="{515F166F-55FA-4E24-84D0-6CE24FF57364}"/>
              </a:ext>
            </a:extLst>
          </p:cNvPr>
          <p:cNvSpPr/>
          <p:nvPr/>
        </p:nvSpPr>
        <p:spPr>
          <a:xfrm>
            <a:off x="6250032" y="5537449"/>
            <a:ext cx="573085" cy="610785"/>
          </a:xfrm>
          <a:custGeom>
            <a:avLst/>
            <a:gdLst>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30" fmla="*/ 308009 w 3960000"/>
              <a:gd name="connsiteY30" fmla="*/ 0 h 3960000"/>
              <a:gd name="connsiteX31" fmla="*/ 308009 w 3960000"/>
              <a:gd name="connsiteY31"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60000" h="3960000">
                <a:moveTo>
                  <a:pt x="3160999" y="1374274"/>
                </a:moveTo>
                <a:lnTo>
                  <a:pt x="3155132" y="1419362"/>
                </a:lnTo>
                <a:lnTo>
                  <a:pt x="3160999" y="1374274"/>
                </a:lnTo>
                <a:close/>
                <a:moveTo>
                  <a:pt x="2496208" y="770986"/>
                </a:moveTo>
                <a:cubicBezTo>
                  <a:pt x="2113414" y="770986"/>
                  <a:pt x="1929581" y="1106902"/>
                  <a:pt x="1921633" y="1292845"/>
                </a:cubicBezTo>
                <a:cubicBezTo>
                  <a:pt x="1914712" y="1454769"/>
                  <a:pt x="1928136" y="1522392"/>
                  <a:pt x="1942445" y="1570340"/>
                </a:cubicBezTo>
                <a:cubicBezTo>
                  <a:pt x="1547199" y="1510736"/>
                  <a:pt x="1237189" y="1330681"/>
                  <a:pt x="815277" y="836121"/>
                </a:cubicBezTo>
                <a:cubicBezTo>
                  <a:pt x="618819" y="1229038"/>
                  <a:pt x="733086" y="1558961"/>
                  <a:pt x="965659" y="1735195"/>
                </a:cubicBezTo>
                <a:cubicBezTo>
                  <a:pt x="864541" y="1716416"/>
                  <a:pt x="662904" y="1695759"/>
                  <a:pt x="570453" y="1629310"/>
                </a:cubicBezTo>
                <a:cubicBezTo>
                  <a:pt x="597898" y="2016450"/>
                  <a:pt x="990931" y="2177657"/>
                  <a:pt x="1196057" y="2257108"/>
                </a:cubicBezTo>
                <a:cubicBezTo>
                  <a:pt x="1113718" y="2275887"/>
                  <a:pt x="943857" y="2321380"/>
                  <a:pt x="813848" y="2296824"/>
                </a:cubicBezTo>
                <a:cubicBezTo>
                  <a:pt x="926523" y="2634848"/>
                  <a:pt x="1326064" y="2611755"/>
                  <a:pt x="1486410" y="2607420"/>
                </a:cubicBezTo>
                <a:cubicBezTo>
                  <a:pt x="1297174" y="2749708"/>
                  <a:pt x="1000058" y="2795794"/>
                  <a:pt x="489408" y="2829018"/>
                </a:cubicBezTo>
                <a:cubicBezTo>
                  <a:pt x="914827" y="3139596"/>
                  <a:pt x="1734874" y="3242281"/>
                  <a:pt x="2062787" y="3146219"/>
                </a:cubicBezTo>
                <a:cubicBezTo>
                  <a:pt x="2763394" y="2903535"/>
                  <a:pt x="2915370" y="2621267"/>
                  <a:pt x="3074271" y="2105563"/>
                </a:cubicBezTo>
                <a:cubicBezTo>
                  <a:pt x="3173740" y="1733406"/>
                  <a:pt x="3145310" y="1648999"/>
                  <a:pt x="3207849" y="1493166"/>
                </a:cubicBezTo>
                <a:cubicBezTo>
                  <a:pt x="3270388" y="1337333"/>
                  <a:pt x="3414210" y="1276468"/>
                  <a:pt x="3449507" y="1170564"/>
                </a:cubicBezTo>
                <a:cubicBezTo>
                  <a:pt x="3349883" y="1192977"/>
                  <a:pt x="3252716" y="1239516"/>
                  <a:pt x="3140091" y="1227260"/>
                </a:cubicBezTo>
                <a:cubicBezTo>
                  <a:pt x="3219995" y="1183499"/>
                  <a:pt x="3274317" y="996523"/>
                  <a:pt x="3324107" y="851504"/>
                </a:cubicBezTo>
                <a:cubicBezTo>
                  <a:pt x="3215037" y="921165"/>
                  <a:pt x="3152155" y="998691"/>
                  <a:pt x="2995677" y="1008938"/>
                </a:cubicBezTo>
                <a:cubicBezTo>
                  <a:pt x="2884471" y="881691"/>
                  <a:pt x="2678487" y="770986"/>
                  <a:pt x="2496208" y="770986"/>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400">
              <a:solidFill>
                <a:schemeClr val="tx1"/>
              </a:solidFill>
              <a:cs typeface="B Nazanin" panose="00000400000000000000" pitchFamily="2" charset="-78"/>
            </a:endParaRPr>
          </a:p>
        </p:txBody>
      </p:sp>
      <p:sp>
        <p:nvSpPr>
          <p:cNvPr id="9" name="Rounded Rectangle 3">
            <a:extLst>
              <a:ext uri="{FF2B5EF4-FFF2-40B4-BE49-F238E27FC236}">
                <a16:creationId xmlns:a16="http://schemas.microsoft.com/office/drawing/2014/main" id="{B55F0E4D-6700-42D6-98E1-50B8851C536B}"/>
              </a:ext>
            </a:extLst>
          </p:cNvPr>
          <p:cNvSpPr>
            <a:spLocks noChangeAspect="1"/>
          </p:cNvSpPr>
          <p:nvPr/>
        </p:nvSpPr>
        <p:spPr>
          <a:xfrm>
            <a:off x="5311943" y="5537449"/>
            <a:ext cx="573085" cy="610785"/>
          </a:xfrm>
          <a:custGeom>
            <a:avLst/>
            <a:gdLst>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960000" h="3960000">
                <a:moveTo>
                  <a:pt x="2841893" y="181064"/>
                </a:moveTo>
                <a:cubicBezTo>
                  <a:pt x="2485731" y="190239"/>
                  <a:pt x="2106781" y="339266"/>
                  <a:pt x="2105790" y="859562"/>
                </a:cubicBezTo>
                <a:lnTo>
                  <a:pt x="2106860" y="863292"/>
                </a:lnTo>
                <a:lnTo>
                  <a:pt x="2106860" y="1248172"/>
                </a:lnTo>
                <a:lnTo>
                  <a:pt x="1691968" y="1248172"/>
                </a:lnTo>
                <a:lnTo>
                  <a:pt x="1691968" y="1824236"/>
                </a:lnTo>
                <a:lnTo>
                  <a:pt x="2106860" y="1824236"/>
                </a:lnTo>
                <a:lnTo>
                  <a:pt x="2106860" y="3779396"/>
                </a:lnTo>
                <a:lnTo>
                  <a:pt x="2754932" y="3779396"/>
                </a:lnTo>
                <a:lnTo>
                  <a:pt x="2754932" y="1824236"/>
                </a:lnTo>
                <a:lnTo>
                  <a:pt x="3305869" y="1813665"/>
                </a:lnTo>
                <a:lnTo>
                  <a:pt x="3348152" y="1248172"/>
                </a:lnTo>
                <a:lnTo>
                  <a:pt x="2754932" y="1248172"/>
                </a:lnTo>
                <a:lnTo>
                  <a:pt x="2754932" y="907124"/>
                </a:lnTo>
                <a:cubicBezTo>
                  <a:pt x="2746287" y="682909"/>
                  <a:pt x="3126764" y="685506"/>
                  <a:pt x="3369037" y="704441"/>
                </a:cubicBezTo>
                <a:cubicBezTo>
                  <a:pt x="3391941" y="556446"/>
                  <a:pt x="3409927" y="381656"/>
                  <a:pt x="3410216" y="195189"/>
                </a:cubicBezTo>
                <a:cubicBezTo>
                  <a:pt x="3239930" y="163882"/>
                  <a:pt x="3118909" y="173928"/>
                  <a:pt x="2841893" y="181064"/>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400">
              <a:solidFill>
                <a:schemeClr val="tx1"/>
              </a:solidFill>
              <a:cs typeface="B Nazanin" panose="00000400000000000000" pitchFamily="2" charset="-78"/>
            </a:endParaRPr>
          </a:p>
        </p:txBody>
      </p:sp>
      <p:sp>
        <p:nvSpPr>
          <p:cNvPr id="10" name="Rounded Rectangle 10">
            <a:extLst>
              <a:ext uri="{FF2B5EF4-FFF2-40B4-BE49-F238E27FC236}">
                <a16:creationId xmlns:a16="http://schemas.microsoft.com/office/drawing/2014/main" id="{21FC82E1-E19E-4E4B-BFAD-F8E542CDEB21}"/>
              </a:ext>
            </a:extLst>
          </p:cNvPr>
          <p:cNvSpPr>
            <a:spLocks noChangeAspect="1"/>
          </p:cNvSpPr>
          <p:nvPr/>
        </p:nvSpPr>
        <p:spPr>
          <a:xfrm>
            <a:off x="7205109" y="5525040"/>
            <a:ext cx="575128" cy="623192"/>
          </a:xfrm>
          <a:custGeom>
            <a:avLst/>
            <a:gdLst/>
            <a:ahLst/>
            <a:cxnLst/>
            <a:rect l="l" t="t" r="r" b="b"/>
            <a:pathLst>
              <a:path w="3186824" h="3240000">
                <a:moveTo>
                  <a:pt x="2141174" y="1384899"/>
                </a:moveTo>
                <a:lnTo>
                  <a:pt x="2141174" y="1528887"/>
                </a:lnTo>
                <a:lnTo>
                  <a:pt x="1997174" y="1528887"/>
                </a:lnTo>
                <a:lnTo>
                  <a:pt x="1997174" y="1744911"/>
                </a:lnTo>
                <a:lnTo>
                  <a:pt x="2141174" y="1744911"/>
                </a:lnTo>
                <a:lnTo>
                  <a:pt x="2141174" y="1888899"/>
                </a:lnTo>
                <a:lnTo>
                  <a:pt x="2357174" y="1888899"/>
                </a:lnTo>
                <a:lnTo>
                  <a:pt x="2357174" y="1744911"/>
                </a:lnTo>
                <a:lnTo>
                  <a:pt x="2501174" y="1744911"/>
                </a:lnTo>
                <a:lnTo>
                  <a:pt x="2501174" y="1528887"/>
                </a:lnTo>
                <a:lnTo>
                  <a:pt x="2357174" y="1528887"/>
                </a:lnTo>
                <a:lnTo>
                  <a:pt x="2357174" y="1384899"/>
                </a:lnTo>
                <a:close/>
                <a:moveTo>
                  <a:pt x="1286582" y="1008157"/>
                </a:moveTo>
                <a:cubicBezTo>
                  <a:pt x="1148208" y="1006486"/>
                  <a:pt x="1009270" y="1051569"/>
                  <a:pt x="894997" y="1143711"/>
                </a:cubicBezTo>
                <a:cubicBezTo>
                  <a:pt x="666451" y="1327995"/>
                  <a:pt x="600947" y="1648602"/>
                  <a:pt x="738892" y="1907765"/>
                </a:cubicBezTo>
                <a:cubicBezTo>
                  <a:pt x="876837" y="2166928"/>
                  <a:pt x="1179371" y="2291639"/>
                  <a:pt x="1459875" y="2204971"/>
                </a:cubicBezTo>
                <a:cubicBezTo>
                  <a:pt x="1676459" y="2138053"/>
                  <a:pt x="1832801" y="1959669"/>
                  <a:pt x="1876637" y="1747242"/>
                </a:cubicBezTo>
                <a:lnTo>
                  <a:pt x="1879565" y="1747242"/>
                </a:lnTo>
                <a:lnTo>
                  <a:pt x="1879565" y="1728291"/>
                </a:lnTo>
                <a:cubicBezTo>
                  <a:pt x="1891883" y="1671800"/>
                  <a:pt x="1894168" y="1612713"/>
                  <a:pt x="1887545" y="1552862"/>
                </a:cubicBezTo>
                <a:lnTo>
                  <a:pt x="1879565" y="1553745"/>
                </a:lnTo>
                <a:lnTo>
                  <a:pt x="1879565" y="1531218"/>
                </a:lnTo>
                <a:lnTo>
                  <a:pt x="1231565" y="1531218"/>
                </a:lnTo>
                <a:lnTo>
                  <a:pt x="1231565" y="1747242"/>
                </a:lnTo>
                <a:lnTo>
                  <a:pt x="1565835" y="1747242"/>
                </a:lnTo>
                <a:cubicBezTo>
                  <a:pt x="1530201" y="1827940"/>
                  <a:pt x="1460959" y="1892348"/>
                  <a:pt x="1371795" y="1919897"/>
                </a:cubicBezTo>
                <a:cubicBezTo>
                  <a:pt x="1228031" y="1964316"/>
                  <a:pt x="1072976" y="1900399"/>
                  <a:pt x="1002277" y="1767573"/>
                </a:cubicBezTo>
                <a:cubicBezTo>
                  <a:pt x="931578" y="1634747"/>
                  <a:pt x="965150" y="1470429"/>
                  <a:pt x="1082284" y="1375980"/>
                </a:cubicBezTo>
                <a:cubicBezTo>
                  <a:pt x="1199418" y="1281531"/>
                  <a:pt x="1367118" y="1283556"/>
                  <a:pt x="1481937" y="1380807"/>
                </a:cubicBezTo>
                <a:lnTo>
                  <a:pt x="1674778" y="1153129"/>
                </a:lnTo>
                <a:cubicBezTo>
                  <a:pt x="1562764" y="1058254"/>
                  <a:pt x="1424955" y="1009828"/>
                  <a:pt x="1286582" y="1008157"/>
                </a:cubicBezTo>
                <a:close/>
                <a:moveTo>
                  <a:pt x="293028" y="0"/>
                </a:moveTo>
                <a:lnTo>
                  <a:pt x="2893796" y="0"/>
                </a:lnTo>
                <a:cubicBezTo>
                  <a:pt x="3055631" y="0"/>
                  <a:pt x="3186824" y="131193"/>
                  <a:pt x="3186824" y="293028"/>
                </a:cubicBezTo>
                <a:lnTo>
                  <a:pt x="3186824" y="2946972"/>
                </a:lnTo>
                <a:cubicBezTo>
                  <a:pt x="3186824" y="3108807"/>
                  <a:pt x="3055631" y="3240000"/>
                  <a:pt x="2893796" y="3240000"/>
                </a:cubicBezTo>
                <a:lnTo>
                  <a:pt x="293028" y="3240000"/>
                </a:lnTo>
                <a:cubicBezTo>
                  <a:pt x="131193" y="3240000"/>
                  <a:pt x="0" y="3108807"/>
                  <a:pt x="0" y="2946972"/>
                </a:cubicBezTo>
                <a:lnTo>
                  <a:pt x="0" y="293028"/>
                </a:lnTo>
                <a:cubicBezTo>
                  <a:pt x="0" y="131193"/>
                  <a:pt x="131193" y="0"/>
                  <a:pt x="29302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400">
              <a:cs typeface="B Nazanin" panose="00000400000000000000" pitchFamily="2" charset="-78"/>
            </a:endParaRPr>
          </a:p>
        </p:txBody>
      </p:sp>
    </p:spTree>
    <p:extLst>
      <p:ext uri="{BB962C8B-B14F-4D97-AF65-F5344CB8AC3E}">
        <p14:creationId xmlns:p14="http://schemas.microsoft.com/office/powerpoint/2010/main" val="42323349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4393.0"/>
  <p:tag name="AS_RELEASE_DATE" val="2019.12.14"/>
  <p:tag name="AS_TITLE" val="Aspose.Slides for .NET 4.0 Client Profile"/>
  <p:tag name="AS_VERSION" val="19.12"/>
</p:tagLst>
</file>

<file path=ppt/theme/theme1.xml><?xml version="1.0" encoding="utf-8"?>
<a:theme xmlns:a="http://schemas.openxmlformats.org/drawingml/2006/main" name="Office Theme">
  <a:themeElements>
    <a:clrScheme name="Marquesina">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Arial Black-Arial">
      <a:majorFont>
        <a:latin typeface="Arial Black" panose="020B0A04020102020204"/>
        <a:ea typeface="Arial"/>
        <a:cs typeface="Arial"/>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1060</Words>
  <Application>Microsoft Office PowerPoint</Application>
  <PresentationFormat>Widescreen</PresentationFormat>
  <Paragraphs>98</Paragraphs>
  <Slides>10</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vt:lpstr>
      <vt:lpstr>Arial Black</vt:lpstr>
      <vt:lpstr>Bahnschrift Light Condensed</vt:lpstr>
      <vt:lpstr>Bahnschrift SemiBold SemiConden</vt:lpstr>
      <vt:lpstr>Calibri</vt:lpstr>
      <vt:lpstr>Calibri Light</vt:lpstr>
      <vt:lpstr>DM Sans</vt:lpstr>
      <vt:lpstr>Lato Light</vt:lpstr>
      <vt:lpstr>Roboto Medium</vt:lpstr>
      <vt:lpstr>Office Theme</vt:lpstr>
      <vt:lpstr>PowerPoint Presentation</vt:lpstr>
      <vt:lpstr>قالب  آناتومی بدن انسان</vt:lpstr>
      <vt:lpstr>PowerPoint Presentation</vt:lpstr>
      <vt:lpstr>PowerPoint Presentation</vt:lpstr>
      <vt:lpstr>عنوان در اینجا</vt:lpstr>
      <vt:lpstr>در مورد موضوع خود توضیح دهید</vt:lpstr>
      <vt:lpstr>مراقبت های بهداشتی</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2024-04-15T12:57:36Z</dcterms:created>
  <dcterms:modified xsi:type="dcterms:W3CDTF">2024-05-02T15:07:25Z</dcterms:modified>
</cp:coreProperties>
</file>